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56" r:id="rId3"/>
    <p:sldId id="259" r:id="rId4"/>
    <p:sldId id="257" r:id="rId5"/>
    <p:sldId id="260" r:id="rId6"/>
    <p:sldId id="261" r:id="rId7"/>
    <p:sldId id="264" r:id="rId8"/>
    <p:sldId id="265" r:id="rId9"/>
    <p:sldId id="266" r:id="rId10"/>
    <p:sldId id="267" r:id="rId11"/>
    <p:sldId id="262" r:id="rId12"/>
    <p:sldId id="263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6CD3"/>
    <a:srgbClr val="F7B75D"/>
    <a:srgbClr val="16274F"/>
    <a:srgbClr val="E8E8E8"/>
    <a:srgbClr val="D515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5D6C05-0B1E-4DE6-BED4-FF1A33878FD3}" v="11" dt="2022-12-04T07:44:47.7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168" autoAdjust="0"/>
  </p:normalViewPr>
  <p:slideViewPr>
    <p:cSldViewPr snapToGrid="0" showGuides="1">
      <p:cViewPr>
        <p:scale>
          <a:sx n="50" d="100"/>
          <a:sy n="50" d="100"/>
        </p:scale>
        <p:origin x="1680" y="1350"/>
      </p:cViewPr>
      <p:guideLst>
        <p:guide orient="horz" pos="1842"/>
        <p:guide pos="3840"/>
        <p:guide orient="horz" pos="226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ebu Wang" userId="892d62c3d4bd340b" providerId="LiveId" clId="{715D6C05-0B1E-4DE6-BED4-FF1A33878FD3}"/>
    <pc:docChg chg="undo custSel modSld modMainMaster">
      <pc:chgData name="Yuebu Wang" userId="892d62c3d4bd340b" providerId="LiveId" clId="{715D6C05-0B1E-4DE6-BED4-FF1A33878FD3}" dt="2022-12-04T07:46:38.463" v="71" actId="1036"/>
      <pc:docMkLst>
        <pc:docMk/>
      </pc:docMkLst>
      <pc:sldChg chg="modSp mod">
        <pc:chgData name="Yuebu Wang" userId="892d62c3d4bd340b" providerId="LiveId" clId="{715D6C05-0B1E-4DE6-BED4-FF1A33878FD3}" dt="2022-12-04T07:45:29.805" v="45" actId="14100"/>
        <pc:sldMkLst>
          <pc:docMk/>
          <pc:sldMk cId="2178178311" sldId="258"/>
        </pc:sldMkLst>
        <pc:spChg chg="mod">
          <ac:chgData name="Yuebu Wang" userId="892d62c3d4bd340b" providerId="LiveId" clId="{715D6C05-0B1E-4DE6-BED4-FF1A33878FD3}" dt="2022-12-04T07:45:22.101" v="41" actId="1035"/>
          <ac:spMkLst>
            <pc:docMk/>
            <pc:sldMk cId="2178178311" sldId="258"/>
            <ac:spMk id="11" creationId="{00000000-0000-0000-0000-000000000000}"/>
          </ac:spMkLst>
        </pc:spChg>
        <pc:spChg chg="mod">
          <ac:chgData name="Yuebu Wang" userId="892d62c3d4bd340b" providerId="LiveId" clId="{715D6C05-0B1E-4DE6-BED4-FF1A33878FD3}" dt="2022-12-04T07:45:29.805" v="45" actId="14100"/>
          <ac:spMkLst>
            <pc:docMk/>
            <pc:sldMk cId="2178178311" sldId="258"/>
            <ac:spMk id="12" creationId="{00000000-0000-0000-0000-000000000000}"/>
          </ac:spMkLst>
        </pc:spChg>
        <pc:spChg chg="mod">
          <ac:chgData name="Yuebu Wang" userId="892d62c3d4bd340b" providerId="LiveId" clId="{715D6C05-0B1E-4DE6-BED4-FF1A33878FD3}" dt="2022-12-04T07:45:07.510" v="6" actId="2711"/>
          <ac:spMkLst>
            <pc:docMk/>
            <pc:sldMk cId="2178178311" sldId="258"/>
            <ac:spMk id="17" creationId="{00000000-0000-0000-0000-000000000000}"/>
          </ac:spMkLst>
        </pc:spChg>
      </pc:sldChg>
      <pc:sldChg chg="modSp mod">
        <pc:chgData name="Yuebu Wang" userId="892d62c3d4bd340b" providerId="LiveId" clId="{715D6C05-0B1E-4DE6-BED4-FF1A33878FD3}" dt="2022-12-04T07:46:15.261" v="63" actId="1036"/>
        <pc:sldMkLst>
          <pc:docMk/>
          <pc:sldMk cId="2008305718" sldId="260"/>
        </pc:sldMkLst>
        <pc:spChg chg="mod">
          <ac:chgData name="Yuebu Wang" userId="892d62c3d4bd340b" providerId="LiveId" clId="{715D6C05-0B1E-4DE6-BED4-FF1A33878FD3}" dt="2022-12-04T07:46:15.261" v="63" actId="1036"/>
          <ac:spMkLst>
            <pc:docMk/>
            <pc:sldMk cId="2008305718" sldId="260"/>
            <ac:spMk id="23" creationId="{00000000-0000-0000-0000-000000000000}"/>
          </ac:spMkLst>
        </pc:spChg>
        <pc:spChg chg="mod">
          <ac:chgData name="Yuebu Wang" userId="892d62c3d4bd340b" providerId="LiveId" clId="{715D6C05-0B1E-4DE6-BED4-FF1A33878FD3}" dt="2022-12-04T07:46:15.261" v="63" actId="1036"/>
          <ac:spMkLst>
            <pc:docMk/>
            <pc:sldMk cId="2008305718" sldId="260"/>
            <ac:spMk id="24" creationId="{00000000-0000-0000-0000-000000000000}"/>
          </ac:spMkLst>
        </pc:spChg>
      </pc:sldChg>
      <pc:sldChg chg="modSp mod">
        <pc:chgData name="Yuebu Wang" userId="892d62c3d4bd340b" providerId="LiveId" clId="{715D6C05-0B1E-4DE6-BED4-FF1A33878FD3}" dt="2022-12-04T07:46:38.463" v="71" actId="1036"/>
        <pc:sldMkLst>
          <pc:docMk/>
          <pc:sldMk cId="3810570036" sldId="261"/>
        </pc:sldMkLst>
        <pc:spChg chg="mod">
          <ac:chgData name="Yuebu Wang" userId="892d62c3d4bd340b" providerId="LiveId" clId="{715D6C05-0B1E-4DE6-BED4-FF1A33878FD3}" dt="2022-12-04T07:46:38.463" v="71" actId="1036"/>
          <ac:spMkLst>
            <pc:docMk/>
            <pc:sldMk cId="3810570036" sldId="261"/>
            <ac:spMk id="8" creationId="{00000000-0000-0000-0000-000000000000}"/>
          </ac:spMkLst>
        </pc:spChg>
        <pc:spChg chg="mod">
          <ac:chgData name="Yuebu Wang" userId="892d62c3d4bd340b" providerId="LiveId" clId="{715D6C05-0B1E-4DE6-BED4-FF1A33878FD3}" dt="2022-12-04T07:46:38.463" v="71" actId="1036"/>
          <ac:spMkLst>
            <pc:docMk/>
            <pc:sldMk cId="3810570036" sldId="261"/>
            <ac:spMk id="9" creationId="{00000000-0000-0000-0000-000000000000}"/>
          </ac:spMkLst>
        </pc:spChg>
      </pc:sldChg>
      <pc:sldMasterChg chg="delSp modSp mod modSldLayout">
        <pc:chgData name="Yuebu Wang" userId="892d62c3d4bd340b" providerId="LiveId" clId="{715D6C05-0B1E-4DE6-BED4-FF1A33878FD3}" dt="2022-12-04T07:44:09.015" v="5" actId="478"/>
        <pc:sldMasterMkLst>
          <pc:docMk/>
          <pc:sldMasterMk cId="1345691420" sldId="2147483648"/>
        </pc:sldMasterMkLst>
        <pc:spChg chg="del">
          <ac:chgData name="Yuebu Wang" userId="892d62c3d4bd340b" providerId="LiveId" clId="{715D6C05-0B1E-4DE6-BED4-FF1A33878FD3}" dt="2022-12-04T07:44:07.193" v="4" actId="478"/>
          <ac:spMkLst>
            <pc:docMk/>
            <pc:sldMasterMk cId="1345691420" sldId="2147483648"/>
            <ac:spMk id="2" creationId="{00000000-0000-0000-0000-000000000000}"/>
          </ac:spMkLst>
        </pc:spChg>
        <pc:spChg chg="del">
          <ac:chgData name="Yuebu Wang" userId="892d62c3d4bd340b" providerId="LiveId" clId="{715D6C05-0B1E-4DE6-BED4-FF1A33878FD3}" dt="2022-12-04T07:44:07.193" v="4" actId="478"/>
          <ac:spMkLst>
            <pc:docMk/>
            <pc:sldMasterMk cId="1345691420" sldId="2147483648"/>
            <ac:spMk id="3" creationId="{00000000-0000-0000-0000-000000000000}"/>
          </ac:spMkLst>
        </pc:spChg>
        <pc:spChg chg="del">
          <ac:chgData name="Yuebu Wang" userId="892d62c3d4bd340b" providerId="LiveId" clId="{715D6C05-0B1E-4DE6-BED4-FF1A33878FD3}" dt="2022-12-04T07:44:07.193" v="4" actId="478"/>
          <ac:spMkLst>
            <pc:docMk/>
            <pc:sldMasterMk cId="1345691420" sldId="2147483648"/>
            <ac:spMk id="4" creationId="{00000000-0000-0000-0000-000000000000}"/>
          </ac:spMkLst>
        </pc:spChg>
        <pc:spChg chg="del">
          <ac:chgData name="Yuebu Wang" userId="892d62c3d4bd340b" providerId="LiveId" clId="{715D6C05-0B1E-4DE6-BED4-FF1A33878FD3}" dt="2022-12-04T07:44:07.193" v="4" actId="478"/>
          <ac:spMkLst>
            <pc:docMk/>
            <pc:sldMasterMk cId="1345691420" sldId="2147483648"/>
            <ac:spMk id="5" creationId="{00000000-0000-0000-0000-000000000000}"/>
          </ac:spMkLst>
        </pc:spChg>
        <pc:spChg chg="del">
          <ac:chgData name="Yuebu Wang" userId="892d62c3d4bd340b" providerId="LiveId" clId="{715D6C05-0B1E-4DE6-BED4-FF1A33878FD3}" dt="2022-12-04T07:44:07.193" v="4" actId="478"/>
          <ac:spMkLst>
            <pc:docMk/>
            <pc:sldMasterMk cId="1345691420" sldId="2147483648"/>
            <ac:spMk id="6" creationId="{00000000-0000-0000-0000-000000000000}"/>
          </ac:spMkLst>
        </pc:spChg>
        <pc:sldLayoutChg chg="delSp modSp mod">
          <pc:chgData name="Yuebu Wang" userId="892d62c3d4bd340b" providerId="LiveId" clId="{715D6C05-0B1E-4DE6-BED4-FF1A33878FD3}" dt="2022-12-04T07:44:09.015" v="5" actId="478"/>
          <pc:sldLayoutMkLst>
            <pc:docMk/>
            <pc:sldMasterMk cId="1345691420" sldId="2147483648"/>
            <pc:sldLayoutMk cId="3281990110" sldId="2147483655"/>
          </pc:sldLayoutMkLst>
          <pc:spChg chg="del">
            <ac:chgData name="Yuebu Wang" userId="892d62c3d4bd340b" providerId="LiveId" clId="{715D6C05-0B1E-4DE6-BED4-FF1A33878FD3}" dt="2022-12-04T07:44:09.015" v="5" actId="478"/>
            <ac:spMkLst>
              <pc:docMk/>
              <pc:sldMasterMk cId="1345691420" sldId="2147483648"/>
              <pc:sldLayoutMk cId="3281990110" sldId="2147483655"/>
              <ac:spMk id="2" creationId="{00000000-0000-0000-0000-000000000000}"/>
            </ac:spMkLst>
          </pc:spChg>
          <pc:spChg chg="del">
            <ac:chgData name="Yuebu Wang" userId="892d62c3d4bd340b" providerId="LiveId" clId="{715D6C05-0B1E-4DE6-BED4-FF1A33878FD3}" dt="2022-12-04T07:44:09.015" v="5" actId="478"/>
            <ac:spMkLst>
              <pc:docMk/>
              <pc:sldMasterMk cId="1345691420" sldId="2147483648"/>
              <pc:sldLayoutMk cId="3281990110" sldId="2147483655"/>
              <ac:spMk id="3" creationId="{00000000-0000-0000-0000-000000000000}"/>
            </ac:spMkLst>
          </pc:spChg>
          <pc:spChg chg="del">
            <ac:chgData name="Yuebu Wang" userId="892d62c3d4bd340b" providerId="LiveId" clId="{715D6C05-0B1E-4DE6-BED4-FF1A33878FD3}" dt="2022-12-04T07:44:09.015" v="5" actId="478"/>
            <ac:spMkLst>
              <pc:docMk/>
              <pc:sldMasterMk cId="1345691420" sldId="2147483648"/>
              <pc:sldLayoutMk cId="3281990110" sldId="2147483655"/>
              <ac:spMk id="4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7115A628-3B34-49AF-976A-0727C59429A5}" type="datetimeFigureOut">
              <a:rPr lang="zh-CN" altLang="en-US" smtClean="0"/>
              <a:pPr/>
              <a:t>2023/2/8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3C5ACBEB-FBAA-4FF4-9818-7D4F3B9D591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3332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63066-2132-4656-95C8-77007E7D34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24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5ACBEB-FBAA-4FF4-9818-7D4F3B9D5918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7574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990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DCE4CC-83EB-C8F8-5FE3-FF8E03A39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02512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691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5487659" y="1929031"/>
            <a:ext cx="3389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ln w="12700">
                  <a:solidFill>
                    <a:srgbClr val="F7B75D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7</a:t>
            </a:r>
            <a:r>
              <a:rPr lang="zh-CN" altLang="en-US" sz="6000" dirty="0">
                <a:ln w="12700">
                  <a:solidFill>
                    <a:srgbClr val="F7B75D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大方向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487659" y="971048"/>
            <a:ext cx="63995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n w="12700">
                  <a:solidFill>
                    <a:srgbClr val="F7B75D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人才招聘角色转型</a:t>
            </a:r>
          </a:p>
        </p:txBody>
      </p:sp>
      <p:sp>
        <p:nvSpPr>
          <p:cNvPr id="10" name="任意多边形 9"/>
          <p:cNvSpPr/>
          <p:nvPr/>
        </p:nvSpPr>
        <p:spPr>
          <a:xfrm rot="21210934">
            <a:off x="-65683" y="4321597"/>
            <a:ext cx="12478863" cy="3210107"/>
          </a:xfrm>
          <a:custGeom>
            <a:avLst/>
            <a:gdLst>
              <a:gd name="connsiteX0" fmla="*/ 12478863 w 12478863"/>
              <a:gd name="connsiteY0" fmla="*/ 0 h 3210107"/>
              <a:gd name="connsiteX1" fmla="*/ 12114001 w 12478863"/>
              <a:gd name="connsiteY1" fmla="*/ 3210107 h 3210107"/>
              <a:gd name="connsiteX2" fmla="*/ 0 w 12478863"/>
              <a:gd name="connsiteY2" fmla="*/ 1833224 h 3210107"/>
              <a:gd name="connsiteX3" fmla="*/ 208365 w 12478863"/>
              <a:gd name="connsiteY3" fmla="*/ 0 h 321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78863" h="3210107">
                <a:moveTo>
                  <a:pt x="12478863" y="0"/>
                </a:moveTo>
                <a:lnTo>
                  <a:pt x="12114001" y="3210107"/>
                </a:lnTo>
                <a:lnTo>
                  <a:pt x="0" y="1833224"/>
                </a:lnTo>
                <a:lnTo>
                  <a:pt x="208365" y="0"/>
                </a:lnTo>
                <a:close/>
              </a:path>
            </a:pathLst>
          </a:custGeom>
          <a:solidFill>
            <a:srgbClr val="566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69040" y="4850939"/>
            <a:ext cx="6347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未来招聘趋势报告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94906" y="5730832"/>
            <a:ext cx="7357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Future Recruitment Trend Report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1753660" y="4511040"/>
            <a:ext cx="0" cy="193548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518139" y="1004887"/>
            <a:ext cx="6399541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人才招聘角色转型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18139" y="1958039"/>
            <a:ext cx="3389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7</a:t>
            </a:r>
            <a:r>
              <a:rPr lang="zh-CN" altLang="en-US" sz="60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大方向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613199" y="3018765"/>
            <a:ext cx="6140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16274F"/>
                </a:solidFill>
                <a:latin typeface="+mn-ea"/>
              </a:rPr>
              <a:t>Recruitment role transformation</a:t>
            </a:r>
            <a:endParaRPr lang="zh-CN" altLang="en-US" sz="2400" dirty="0">
              <a:solidFill>
                <a:srgbClr val="16274F"/>
              </a:solidFill>
              <a:latin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234940" y="1234440"/>
            <a:ext cx="0" cy="2400300"/>
          </a:xfrm>
          <a:prstGeom prst="line">
            <a:avLst/>
          </a:prstGeom>
          <a:ln w="38100">
            <a:solidFill>
              <a:srgbClr val="1627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FBA06F17-3D09-FF36-61A7-E0DD18B16363}"/>
              </a:ext>
            </a:extLst>
          </p:cNvPr>
          <p:cNvGrpSpPr/>
          <p:nvPr/>
        </p:nvGrpSpPr>
        <p:grpSpPr>
          <a:xfrm>
            <a:off x="41196" y="1379316"/>
            <a:ext cx="5084966" cy="2270116"/>
            <a:chOff x="41196" y="1379316"/>
            <a:chExt cx="5084966" cy="2270116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BCEF547-A9F8-963D-3C3E-8B36DC7B27D4}"/>
                </a:ext>
              </a:extLst>
            </p:cNvPr>
            <p:cNvSpPr/>
            <p:nvPr/>
          </p:nvSpPr>
          <p:spPr>
            <a:xfrm>
              <a:off x="41196" y="1379604"/>
              <a:ext cx="5084966" cy="2173782"/>
            </a:xfrm>
            <a:custGeom>
              <a:avLst/>
              <a:gdLst>
                <a:gd name="connsiteX0" fmla="*/ 5046163 w 5084966"/>
                <a:gd name="connsiteY0" fmla="*/ 1850701 h 2173782"/>
                <a:gd name="connsiteX1" fmla="*/ 4945694 w 5084966"/>
                <a:gd name="connsiteY1" fmla="*/ 1971264 h 2173782"/>
                <a:gd name="connsiteX2" fmla="*/ 4927522 w 5084966"/>
                <a:gd name="connsiteY2" fmla="*/ 1985111 h 2173782"/>
                <a:gd name="connsiteX3" fmla="*/ 4902012 w 5084966"/>
                <a:gd name="connsiteY3" fmla="*/ 2002278 h 2173782"/>
                <a:gd name="connsiteX4" fmla="*/ 4677748 w 5084966"/>
                <a:gd name="connsiteY4" fmla="*/ 2095976 h 2173782"/>
                <a:gd name="connsiteX5" fmla="*/ 4614278 w 5084966"/>
                <a:gd name="connsiteY5" fmla="*/ 2112401 h 2173782"/>
                <a:gd name="connsiteX6" fmla="*/ 4560505 w 5084966"/>
                <a:gd name="connsiteY6" fmla="*/ 2124545 h 2173782"/>
                <a:gd name="connsiteX7" fmla="*/ 4540062 w 5084966"/>
                <a:gd name="connsiteY7" fmla="*/ 2128913 h 2173782"/>
                <a:gd name="connsiteX8" fmla="*/ 4518221 w 5084966"/>
                <a:gd name="connsiteY8" fmla="*/ 2133281 h 2173782"/>
                <a:gd name="connsiteX9" fmla="*/ 4507868 w 5084966"/>
                <a:gd name="connsiteY9" fmla="*/ 2135246 h 2173782"/>
                <a:gd name="connsiteX10" fmla="*/ 3900686 w 5084966"/>
                <a:gd name="connsiteY10" fmla="*/ 2169930 h 2173782"/>
                <a:gd name="connsiteX11" fmla="*/ 3890988 w 5084966"/>
                <a:gd name="connsiteY11" fmla="*/ 2169450 h 2173782"/>
                <a:gd name="connsiteX12" fmla="*/ 3875481 w 5084966"/>
                <a:gd name="connsiteY12" fmla="*/ 2168663 h 2173782"/>
                <a:gd name="connsiteX13" fmla="*/ 3750944 w 5084966"/>
                <a:gd name="connsiteY13" fmla="*/ 2160407 h 2173782"/>
                <a:gd name="connsiteX14" fmla="*/ 3735218 w 5084966"/>
                <a:gd name="connsiteY14" fmla="*/ 2159141 h 2173782"/>
                <a:gd name="connsiteX15" fmla="*/ 3728273 w 5084966"/>
                <a:gd name="connsiteY15" fmla="*/ 2158573 h 2173782"/>
                <a:gd name="connsiteX16" fmla="*/ 3658381 w 5084966"/>
                <a:gd name="connsiteY16" fmla="*/ 2152151 h 2173782"/>
                <a:gd name="connsiteX17" fmla="*/ 3566168 w 5084966"/>
                <a:gd name="connsiteY17" fmla="*/ 2142498 h 2173782"/>
                <a:gd name="connsiteX18" fmla="*/ 3562193 w 5084966"/>
                <a:gd name="connsiteY18" fmla="*/ 2142061 h 2173782"/>
                <a:gd name="connsiteX19" fmla="*/ 3558961 w 5084966"/>
                <a:gd name="connsiteY19" fmla="*/ 2141668 h 2173782"/>
                <a:gd name="connsiteX20" fmla="*/ 3558961 w 5084966"/>
                <a:gd name="connsiteY20" fmla="*/ 2141668 h 2173782"/>
                <a:gd name="connsiteX21" fmla="*/ 3228724 w 5084966"/>
                <a:gd name="connsiteY21" fmla="*/ 2099209 h 2173782"/>
                <a:gd name="connsiteX22" fmla="*/ 3213129 w 5084966"/>
                <a:gd name="connsiteY22" fmla="*/ 2097025 h 2173782"/>
                <a:gd name="connsiteX23" fmla="*/ 3185129 w 5084966"/>
                <a:gd name="connsiteY23" fmla="*/ 2093137 h 2173782"/>
                <a:gd name="connsiteX24" fmla="*/ 3161540 w 5084966"/>
                <a:gd name="connsiteY24" fmla="*/ 2089861 h 2173782"/>
                <a:gd name="connsiteX25" fmla="*/ 3161540 w 5084966"/>
                <a:gd name="connsiteY25" fmla="*/ 2089861 h 2173782"/>
                <a:gd name="connsiteX26" fmla="*/ 3154551 w 5084966"/>
                <a:gd name="connsiteY26" fmla="*/ 2088900 h 2173782"/>
                <a:gd name="connsiteX27" fmla="*/ 3042900 w 5084966"/>
                <a:gd name="connsiteY27" fmla="*/ 2073436 h 2173782"/>
                <a:gd name="connsiteX28" fmla="*/ 3036872 w 5084966"/>
                <a:gd name="connsiteY28" fmla="*/ 2072606 h 2173782"/>
                <a:gd name="connsiteX29" fmla="*/ 2826630 w 5084966"/>
                <a:gd name="connsiteY29" fmla="*/ 2045436 h 2173782"/>
                <a:gd name="connsiteX30" fmla="*/ 2817500 w 5084966"/>
                <a:gd name="connsiteY30" fmla="*/ 2044344 h 2173782"/>
                <a:gd name="connsiteX31" fmla="*/ 2817500 w 5084966"/>
                <a:gd name="connsiteY31" fmla="*/ 2044344 h 2173782"/>
                <a:gd name="connsiteX32" fmla="*/ 2731490 w 5084966"/>
                <a:gd name="connsiteY32" fmla="*/ 2034603 h 2173782"/>
                <a:gd name="connsiteX33" fmla="*/ 2709649 w 5084966"/>
                <a:gd name="connsiteY33" fmla="*/ 2032288 h 2173782"/>
                <a:gd name="connsiteX34" fmla="*/ 2680600 w 5084966"/>
                <a:gd name="connsiteY34" fmla="*/ 2029361 h 2173782"/>
                <a:gd name="connsiteX35" fmla="*/ 2439344 w 5084966"/>
                <a:gd name="connsiteY35" fmla="*/ 2011014 h 2173782"/>
                <a:gd name="connsiteX36" fmla="*/ 2323237 w 5084966"/>
                <a:gd name="connsiteY36" fmla="*/ 2006646 h 2173782"/>
                <a:gd name="connsiteX37" fmla="*/ 2227136 w 5084966"/>
                <a:gd name="connsiteY37" fmla="*/ 2005379 h 2173782"/>
                <a:gd name="connsiteX38" fmla="*/ 2096526 w 5084966"/>
                <a:gd name="connsiteY38" fmla="*/ 2006122 h 2173782"/>
                <a:gd name="connsiteX39" fmla="*/ 2096526 w 5084966"/>
                <a:gd name="connsiteY39" fmla="*/ 2006122 h 2173782"/>
                <a:gd name="connsiteX40" fmla="*/ 2086654 w 5084966"/>
                <a:gd name="connsiteY40" fmla="*/ 2006122 h 2173782"/>
                <a:gd name="connsiteX41" fmla="*/ 1901966 w 5084966"/>
                <a:gd name="connsiteY41" fmla="*/ 2010971 h 2173782"/>
                <a:gd name="connsiteX42" fmla="*/ 1890871 w 5084966"/>
                <a:gd name="connsiteY42" fmla="*/ 2011320 h 2173782"/>
                <a:gd name="connsiteX43" fmla="*/ 1887201 w 5084966"/>
                <a:gd name="connsiteY43" fmla="*/ 2011320 h 2173782"/>
                <a:gd name="connsiteX44" fmla="*/ 1494412 w 5084966"/>
                <a:gd name="connsiteY44" fmla="*/ 2026522 h 2173782"/>
                <a:gd name="connsiteX45" fmla="*/ 1462480 w 5084966"/>
                <a:gd name="connsiteY45" fmla="*/ 2027570 h 2173782"/>
                <a:gd name="connsiteX46" fmla="*/ 1457850 w 5084966"/>
                <a:gd name="connsiteY46" fmla="*/ 2027570 h 2173782"/>
                <a:gd name="connsiteX47" fmla="*/ 1321693 w 5084966"/>
                <a:gd name="connsiteY47" fmla="*/ 2030933 h 2173782"/>
                <a:gd name="connsiteX48" fmla="*/ 1309680 w 5084966"/>
                <a:gd name="connsiteY48" fmla="*/ 2030933 h 2173782"/>
                <a:gd name="connsiteX49" fmla="*/ 1309287 w 5084966"/>
                <a:gd name="connsiteY49" fmla="*/ 2030933 h 2173782"/>
                <a:gd name="connsiteX50" fmla="*/ 1294697 w 5084966"/>
                <a:gd name="connsiteY50" fmla="*/ 2030933 h 2173782"/>
                <a:gd name="connsiteX51" fmla="*/ 1274428 w 5084966"/>
                <a:gd name="connsiteY51" fmla="*/ 2031195 h 2173782"/>
                <a:gd name="connsiteX52" fmla="*/ 1211395 w 5084966"/>
                <a:gd name="connsiteY52" fmla="*/ 2031545 h 2173782"/>
                <a:gd name="connsiteX53" fmla="*/ 1185666 w 5084966"/>
                <a:gd name="connsiteY53" fmla="*/ 2031545 h 2173782"/>
                <a:gd name="connsiteX54" fmla="*/ 955855 w 5084966"/>
                <a:gd name="connsiteY54" fmla="*/ 2025648 h 2173782"/>
                <a:gd name="connsiteX55" fmla="*/ 947380 w 5084966"/>
                <a:gd name="connsiteY55" fmla="*/ 2025168 h 2173782"/>
                <a:gd name="connsiteX56" fmla="*/ 509205 w 5084966"/>
                <a:gd name="connsiteY56" fmla="*/ 1970652 h 2173782"/>
                <a:gd name="connsiteX57" fmla="*/ 464649 w 5084966"/>
                <a:gd name="connsiteY57" fmla="*/ 1960867 h 2173782"/>
                <a:gd name="connsiteX58" fmla="*/ 172852 w 5084966"/>
                <a:gd name="connsiteY58" fmla="*/ 1872149 h 2173782"/>
                <a:gd name="connsiteX59" fmla="*/ 49101 w 5084966"/>
                <a:gd name="connsiteY59" fmla="*/ 1800335 h 2173782"/>
                <a:gd name="connsiteX60" fmla="*/ 107504 w 5084966"/>
                <a:gd name="connsiteY60" fmla="*/ 1492114 h 2173782"/>
                <a:gd name="connsiteX61" fmla="*/ 392748 w 5084966"/>
                <a:gd name="connsiteY61" fmla="*/ 1467303 h 2173782"/>
                <a:gd name="connsiteX62" fmla="*/ 409915 w 5084966"/>
                <a:gd name="connsiteY62" fmla="*/ 1462935 h 2173782"/>
                <a:gd name="connsiteX63" fmla="*/ 444861 w 5084966"/>
                <a:gd name="connsiteY63" fmla="*/ 1448520 h 2173782"/>
                <a:gd name="connsiteX64" fmla="*/ 456437 w 5084966"/>
                <a:gd name="connsiteY64" fmla="*/ 1442404 h 2173782"/>
                <a:gd name="connsiteX65" fmla="*/ 482296 w 5084966"/>
                <a:gd name="connsiteY65" fmla="*/ 1426591 h 2173782"/>
                <a:gd name="connsiteX66" fmla="*/ 521610 w 5084966"/>
                <a:gd name="connsiteY66" fmla="*/ 1396756 h 2173782"/>
                <a:gd name="connsiteX67" fmla="*/ 537773 w 5084966"/>
                <a:gd name="connsiteY67" fmla="*/ 1382079 h 2173782"/>
                <a:gd name="connsiteX68" fmla="*/ 585474 w 5084966"/>
                <a:gd name="connsiteY68" fmla="*/ 1324986 h 2173782"/>
                <a:gd name="connsiteX69" fmla="*/ 598578 w 5084966"/>
                <a:gd name="connsiteY69" fmla="*/ 1300350 h 2173782"/>
                <a:gd name="connsiteX70" fmla="*/ 603995 w 5084966"/>
                <a:gd name="connsiteY70" fmla="*/ 1286721 h 2173782"/>
                <a:gd name="connsiteX71" fmla="*/ 609193 w 5084966"/>
                <a:gd name="connsiteY71" fmla="*/ 1266540 h 2173782"/>
                <a:gd name="connsiteX72" fmla="*/ 574772 w 5084966"/>
                <a:gd name="connsiteY72" fmla="*/ 1175768 h 2173782"/>
                <a:gd name="connsiteX73" fmla="*/ 566035 w 5084966"/>
                <a:gd name="connsiteY73" fmla="*/ 1169172 h 2173782"/>
                <a:gd name="connsiteX74" fmla="*/ 547077 w 5084966"/>
                <a:gd name="connsiteY74" fmla="*/ 1158208 h 2173782"/>
                <a:gd name="connsiteX75" fmla="*/ 538865 w 5084966"/>
                <a:gd name="connsiteY75" fmla="*/ 1154539 h 2173782"/>
                <a:gd name="connsiteX76" fmla="*/ 404018 w 5084966"/>
                <a:gd name="connsiteY76" fmla="*/ 1119593 h 2173782"/>
                <a:gd name="connsiteX77" fmla="*/ 404018 w 5084966"/>
                <a:gd name="connsiteY77" fmla="*/ 1119593 h 2173782"/>
                <a:gd name="connsiteX78" fmla="*/ 365403 w 5084966"/>
                <a:gd name="connsiteY78" fmla="*/ 1106183 h 2173782"/>
                <a:gd name="connsiteX79" fmla="*/ 341902 w 5084966"/>
                <a:gd name="connsiteY79" fmla="*/ 1094651 h 2173782"/>
                <a:gd name="connsiteX80" fmla="*/ 341902 w 5084966"/>
                <a:gd name="connsiteY80" fmla="*/ 1094651 h 2173782"/>
                <a:gd name="connsiteX81" fmla="*/ 339849 w 5084966"/>
                <a:gd name="connsiteY81" fmla="*/ 1093515 h 2173782"/>
                <a:gd name="connsiteX82" fmla="*/ 339849 w 5084966"/>
                <a:gd name="connsiteY82" fmla="*/ 1093515 h 2173782"/>
                <a:gd name="connsiteX83" fmla="*/ 169489 w 5084966"/>
                <a:gd name="connsiteY83" fmla="*/ 953732 h 2173782"/>
                <a:gd name="connsiteX84" fmla="*/ 137775 w 5084966"/>
                <a:gd name="connsiteY84" fmla="*/ 907691 h 2173782"/>
                <a:gd name="connsiteX85" fmla="*/ 129301 w 5084966"/>
                <a:gd name="connsiteY85" fmla="*/ 893014 h 2173782"/>
                <a:gd name="connsiteX86" fmla="*/ 124496 w 5084966"/>
                <a:gd name="connsiteY86" fmla="*/ 440947 h 2173782"/>
                <a:gd name="connsiteX87" fmla="*/ 156821 w 5084966"/>
                <a:gd name="connsiteY87" fmla="*/ 393508 h 2173782"/>
                <a:gd name="connsiteX88" fmla="*/ 168746 w 5084966"/>
                <a:gd name="connsiteY88" fmla="*/ 378831 h 2173782"/>
                <a:gd name="connsiteX89" fmla="*/ 464212 w 5084966"/>
                <a:gd name="connsiteY89" fmla="*/ 183397 h 2173782"/>
                <a:gd name="connsiteX90" fmla="*/ 925059 w 5084966"/>
                <a:gd name="connsiteY90" fmla="*/ 59777 h 2173782"/>
                <a:gd name="connsiteX91" fmla="*/ 1021159 w 5084966"/>
                <a:gd name="connsiteY91" fmla="*/ 46061 h 2173782"/>
                <a:gd name="connsiteX92" fmla="*/ 1425656 w 5084966"/>
                <a:gd name="connsiteY92" fmla="*/ 12950 h 2173782"/>
                <a:gd name="connsiteX93" fmla="*/ 1805341 w 5084966"/>
                <a:gd name="connsiteY93" fmla="*/ 588 h 2173782"/>
                <a:gd name="connsiteX94" fmla="*/ 1934684 w 5084966"/>
                <a:gd name="connsiteY94" fmla="*/ -155 h 2173782"/>
                <a:gd name="connsiteX95" fmla="*/ 2226393 w 5084966"/>
                <a:gd name="connsiteY95" fmla="*/ 5480 h 2173782"/>
                <a:gd name="connsiteX96" fmla="*/ 2322494 w 5084966"/>
                <a:gd name="connsiteY96" fmla="*/ 9848 h 2173782"/>
                <a:gd name="connsiteX97" fmla="*/ 2568468 w 5084966"/>
                <a:gd name="connsiteY97" fmla="*/ 27321 h 2173782"/>
                <a:gd name="connsiteX98" fmla="*/ 2686148 w 5084966"/>
                <a:gd name="connsiteY98" fmla="*/ 39072 h 2173782"/>
                <a:gd name="connsiteX99" fmla="*/ 3561625 w 5084966"/>
                <a:gd name="connsiteY99" fmla="*/ 212839 h 2173782"/>
                <a:gd name="connsiteX100" fmla="*/ 3657726 w 5084966"/>
                <a:gd name="connsiteY100" fmla="*/ 243417 h 2173782"/>
                <a:gd name="connsiteX101" fmla="*/ 4008887 w 5084966"/>
                <a:gd name="connsiteY101" fmla="*/ 379137 h 2173782"/>
                <a:gd name="connsiteX102" fmla="*/ 4041299 w 5084966"/>
                <a:gd name="connsiteY102" fmla="*/ 393814 h 2173782"/>
                <a:gd name="connsiteX103" fmla="*/ 4253070 w 5084966"/>
                <a:gd name="connsiteY103" fmla="*/ 500006 h 2173782"/>
                <a:gd name="connsiteX104" fmla="*/ 4517784 w 5084966"/>
                <a:gd name="connsiteY104" fmla="*/ 665998 h 2173782"/>
                <a:gd name="connsiteX105" fmla="*/ 4613884 w 5084966"/>
                <a:gd name="connsiteY105" fmla="*/ 741655 h 2173782"/>
                <a:gd name="connsiteX106" fmla="*/ 4767252 w 5084966"/>
                <a:gd name="connsiteY106" fmla="*/ 892970 h 2173782"/>
                <a:gd name="connsiteX107" fmla="*/ 4779702 w 5084966"/>
                <a:gd name="connsiteY107" fmla="*/ 907647 h 2173782"/>
                <a:gd name="connsiteX108" fmla="*/ 4840420 w 5084966"/>
                <a:gd name="connsiteY108" fmla="*/ 987192 h 2173782"/>
                <a:gd name="connsiteX109" fmla="*/ 5042931 w 5084966"/>
                <a:gd name="connsiteY109" fmla="*/ 1432226 h 2173782"/>
                <a:gd name="connsiteX110" fmla="*/ 5046163 w 5084966"/>
                <a:gd name="connsiteY110" fmla="*/ 1850701 h 217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084966" h="2173782">
                  <a:moveTo>
                    <a:pt x="5046163" y="1850701"/>
                  </a:moveTo>
                  <a:cubicBezTo>
                    <a:pt x="5021788" y="1897694"/>
                    <a:pt x="4987541" y="1938830"/>
                    <a:pt x="4945694" y="1971264"/>
                  </a:cubicBezTo>
                  <a:cubicBezTo>
                    <a:pt x="4939753" y="1976025"/>
                    <a:pt x="4933682" y="1980612"/>
                    <a:pt x="4927522" y="1985111"/>
                  </a:cubicBezTo>
                  <a:cubicBezTo>
                    <a:pt x="4919223" y="1990934"/>
                    <a:pt x="4910705" y="1996656"/>
                    <a:pt x="4902012" y="2002278"/>
                  </a:cubicBezTo>
                  <a:cubicBezTo>
                    <a:pt x="4834348" y="2045218"/>
                    <a:pt x="4755109" y="2074572"/>
                    <a:pt x="4677748" y="2095976"/>
                  </a:cubicBezTo>
                  <a:cubicBezTo>
                    <a:pt x="4656649" y="2101799"/>
                    <a:pt x="4635507" y="2107277"/>
                    <a:pt x="4614278" y="2112401"/>
                  </a:cubicBezTo>
                  <a:cubicBezTo>
                    <a:pt x="4596368" y="2116738"/>
                    <a:pt x="4578458" y="2120788"/>
                    <a:pt x="4560505" y="2124545"/>
                  </a:cubicBezTo>
                  <a:cubicBezTo>
                    <a:pt x="4553691" y="2126030"/>
                    <a:pt x="4546876" y="2127427"/>
                    <a:pt x="4540062" y="2128913"/>
                  </a:cubicBezTo>
                  <a:cubicBezTo>
                    <a:pt x="4533247" y="2130398"/>
                    <a:pt x="4525428" y="2131839"/>
                    <a:pt x="4518221" y="2133281"/>
                  </a:cubicBezTo>
                  <a:lnTo>
                    <a:pt x="4507868" y="2135246"/>
                  </a:lnTo>
                  <a:cubicBezTo>
                    <a:pt x="4307716" y="2172158"/>
                    <a:pt x="4104944" y="2179191"/>
                    <a:pt x="3900686" y="2169930"/>
                  </a:cubicBezTo>
                  <a:lnTo>
                    <a:pt x="3890988" y="2169450"/>
                  </a:lnTo>
                  <a:lnTo>
                    <a:pt x="3875481" y="2168663"/>
                  </a:lnTo>
                  <a:cubicBezTo>
                    <a:pt x="3834014" y="2166510"/>
                    <a:pt x="3792498" y="2163758"/>
                    <a:pt x="3750944" y="2160407"/>
                  </a:cubicBezTo>
                  <a:lnTo>
                    <a:pt x="3735218" y="2159141"/>
                  </a:lnTo>
                  <a:lnTo>
                    <a:pt x="3728273" y="2158573"/>
                  </a:lnTo>
                  <a:cubicBezTo>
                    <a:pt x="3704977" y="2156620"/>
                    <a:pt x="3681677" y="2154480"/>
                    <a:pt x="3658381" y="2152151"/>
                  </a:cubicBezTo>
                  <a:cubicBezTo>
                    <a:pt x="3627686" y="2149238"/>
                    <a:pt x="3596951" y="2146023"/>
                    <a:pt x="3566168" y="2142498"/>
                  </a:cubicBezTo>
                  <a:lnTo>
                    <a:pt x="3562193" y="2142061"/>
                  </a:lnTo>
                  <a:lnTo>
                    <a:pt x="3558961" y="2141668"/>
                  </a:lnTo>
                  <a:lnTo>
                    <a:pt x="3558961" y="2141668"/>
                  </a:lnTo>
                  <a:cubicBezTo>
                    <a:pt x="3449100" y="2129306"/>
                    <a:pt x="3338977" y="2114454"/>
                    <a:pt x="3228724" y="2099209"/>
                  </a:cubicBezTo>
                  <a:lnTo>
                    <a:pt x="3213129" y="2097025"/>
                  </a:lnTo>
                  <a:lnTo>
                    <a:pt x="3185129" y="2093137"/>
                  </a:lnTo>
                  <a:lnTo>
                    <a:pt x="3161540" y="2089861"/>
                  </a:lnTo>
                  <a:lnTo>
                    <a:pt x="3161540" y="2089861"/>
                  </a:lnTo>
                  <a:lnTo>
                    <a:pt x="3154551" y="2088900"/>
                  </a:lnTo>
                  <a:cubicBezTo>
                    <a:pt x="3117334" y="2083688"/>
                    <a:pt x="3080117" y="2078534"/>
                    <a:pt x="3042900" y="2073436"/>
                  </a:cubicBezTo>
                  <a:lnTo>
                    <a:pt x="3036872" y="2072606"/>
                  </a:lnTo>
                  <a:cubicBezTo>
                    <a:pt x="2966980" y="2063040"/>
                    <a:pt x="2896696" y="2053823"/>
                    <a:pt x="2826630" y="2045436"/>
                  </a:cubicBezTo>
                  <a:lnTo>
                    <a:pt x="2817500" y="2044344"/>
                  </a:lnTo>
                  <a:lnTo>
                    <a:pt x="2817500" y="2044344"/>
                  </a:lnTo>
                  <a:cubicBezTo>
                    <a:pt x="2788814" y="2040937"/>
                    <a:pt x="2760146" y="2037691"/>
                    <a:pt x="2731490" y="2034603"/>
                  </a:cubicBezTo>
                  <a:lnTo>
                    <a:pt x="2709649" y="2032288"/>
                  </a:lnTo>
                  <a:lnTo>
                    <a:pt x="2680600" y="2029361"/>
                  </a:lnTo>
                  <a:cubicBezTo>
                    <a:pt x="2600094" y="2021367"/>
                    <a:pt x="2519632" y="2014990"/>
                    <a:pt x="2439344" y="2011014"/>
                  </a:cubicBezTo>
                  <a:cubicBezTo>
                    <a:pt x="2400729" y="2009092"/>
                    <a:pt x="2362026" y="2007638"/>
                    <a:pt x="2323237" y="2006646"/>
                  </a:cubicBezTo>
                  <a:cubicBezTo>
                    <a:pt x="2291205" y="2005917"/>
                    <a:pt x="2259168" y="2005497"/>
                    <a:pt x="2227136" y="2005379"/>
                  </a:cubicBezTo>
                  <a:cubicBezTo>
                    <a:pt x="2183685" y="2005174"/>
                    <a:pt x="2140152" y="2005423"/>
                    <a:pt x="2096526" y="2006122"/>
                  </a:cubicBezTo>
                  <a:lnTo>
                    <a:pt x="2096526" y="2006122"/>
                  </a:lnTo>
                  <a:lnTo>
                    <a:pt x="2086654" y="2006122"/>
                  </a:lnTo>
                  <a:cubicBezTo>
                    <a:pt x="2025193" y="2007127"/>
                    <a:pt x="1963601" y="2008874"/>
                    <a:pt x="1901966" y="2010971"/>
                  </a:cubicBezTo>
                  <a:lnTo>
                    <a:pt x="1890871" y="2011320"/>
                  </a:lnTo>
                  <a:lnTo>
                    <a:pt x="1887201" y="2011320"/>
                  </a:lnTo>
                  <a:cubicBezTo>
                    <a:pt x="1756155" y="2015950"/>
                    <a:pt x="1625109" y="2022110"/>
                    <a:pt x="1494412" y="2026522"/>
                  </a:cubicBezTo>
                  <a:lnTo>
                    <a:pt x="1462480" y="2027570"/>
                  </a:lnTo>
                  <a:lnTo>
                    <a:pt x="1457850" y="2027570"/>
                  </a:lnTo>
                  <a:cubicBezTo>
                    <a:pt x="1412420" y="2029025"/>
                    <a:pt x="1367035" y="2030147"/>
                    <a:pt x="1321693" y="2030933"/>
                  </a:cubicBezTo>
                  <a:lnTo>
                    <a:pt x="1309680" y="2030933"/>
                  </a:lnTo>
                  <a:lnTo>
                    <a:pt x="1309287" y="2030933"/>
                  </a:lnTo>
                  <a:lnTo>
                    <a:pt x="1294697" y="2030933"/>
                  </a:lnTo>
                  <a:lnTo>
                    <a:pt x="1274428" y="2031195"/>
                  </a:lnTo>
                  <a:cubicBezTo>
                    <a:pt x="1253374" y="2031401"/>
                    <a:pt x="1232363" y="2031514"/>
                    <a:pt x="1211395" y="2031545"/>
                  </a:cubicBezTo>
                  <a:lnTo>
                    <a:pt x="1185666" y="2031545"/>
                  </a:lnTo>
                  <a:cubicBezTo>
                    <a:pt x="1108698" y="2031327"/>
                    <a:pt x="1032036" y="2029623"/>
                    <a:pt x="955855" y="2025648"/>
                  </a:cubicBezTo>
                  <a:lnTo>
                    <a:pt x="947380" y="2025168"/>
                  </a:lnTo>
                  <a:cubicBezTo>
                    <a:pt x="799341" y="2017174"/>
                    <a:pt x="652963" y="2000662"/>
                    <a:pt x="509205" y="1970652"/>
                  </a:cubicBezTo>
                  <a:cubicBezTo>
                    <a:pt x="494322" y="1967538"/>
                    <a:pt x="479470" y="1964275"/>
                    <a:pt x="464649" y="1960867"/>
                  </a:cubicBezTo>
                  <a:cubicBezTo>
                    <a:pt x="365311" y="1938594"/>
                    <a:pt x="267775" y="1908938"/>
                    <a:pt x="172852" y="1872149"/>
                  </a:cubicBezTo>
                  <a:cubicBezTo>
                    <a:pt x="128122" y="1854676"/>
                    <a:pt x="83129" y="1834495"/>
                    <a:pt x="49101" y="1800335"/>
                  </a:cubicBezTo>
                  <a:cubicBezTo>
                    <a:pt x="-37215" y="1712971"/>
                    <a:pt x="-4803" y="1541868"/>
                    <a:pt x="107504" y="1492114"/>
                  </a:cubicBezTo>
                  <a:cubicBezTo>
                    <a:pt x="195348" y="1453194"/>
                    <a:pt x="298264" y="1484863"/>
                    <a:pt x="392748" y="1467303"/>
                  </a:cubicBezTo>
                  <a:cubicBezTo>
                    <a:pt x="398553" y="1466198"/>
                    <a:pt x="404285" y="1464739"/>
                    <a:pt x="409915" y="1462935"/>
                  </a:cubicBezTo>
                  <a:cubicBezTo>
                    <a:pt x="421928" y="1459060"/>
                    <a:pt x="433613" y="1454242"/>
                    <a:pt x="444861" y="1448520"/>
                  </a:cubicBezTo>
                  <a:cubicBezTo>
                    <a:pt x="448705" y="1446598"/>
                    <a:pt x="452549" y="1444544"/>
                    <a:pt x="456437" y="1442404"/>
                  </a:cubicBezTo>
                  <a:cubicBezTo>
                    <a:pt x="465173" y="1437643"/>
                    <a:pt x="473909" y="1432357"/>
                    <a:pt x="482296" y="1426591"/>
                  </a:cubicBezTo>
                  <a:cubicBezTo>
                    <a:pt x="496008" y="1417470"/>
                    <a:pt x="509139" y="1407506"/>
                    <a:pt x="521610" y="1396756"/>
                  </a:cubicBezTo>
                  <a:cubicBezTo>
                    <a:pt x="527145" y="1392039"/>
                    <a:pt x="532531" y="1387146"/>
                    <a:pt x="537773" y="1382079"/>
                  </a:cubicBezTo>
                  <a:cubicBezTo>
                    <a:pt x="555914" y="1365039"/>
                    <a:pt x="571928" y="1345867"/>
                    <a:pt x="585474" y="1324986"/>
                  </a:cubicBezTo>
                  <a:cubicBezTo>
                    <a:pt x="590405" y="1317084"/>
                    <a:pt x="594782" y="1308855"/>
                    <a:pt x="598578" y="1300350"/>
                  </a:cubicBezTo>
                  <a:cubicBezTo>
                    <a:pt x="600631" y="1295982"/>
                    <a:pt x="602466" y="1291264"/>
                    <a:pt x="603995" y="1286721"/>
                  </a:cubicBezTo>
                  <a:cubicBezTo>
                    <a:pt x="606279" y="1280147"/>
                    <a:pt x="608018" y="1273398"/>
                    <a:pt x="609193" y="1266540"/>
                  </a:cubicBezTo>
                  <a:cubicBezTo>
                    <a:pt x="614697" y="1234128"/>
                    <a:pt x="605786" y="1202502"/>
                    <a:pt x="574772" y="1175768"/>
                  </a:cubicBezTo>
                  <a:cubicBezTo>
                    <a:pt x="571993" y="1173396"/>
                    <a:pt x="569075" y="1171195"/>
                    <a:pt x="566035" y="1169172"/>
                  </a:cubicBezTo>
                  <a:cubicBezTo>
                    <a:pt x="560029" y="1165005"/>
                    <a:pt x="553686" y="1161336"/>
                    <a:pt x="547077" y="1158208"/>
                  </a:cubicBezTo>
                  <a:cubicBezTo>
                    <a:pt x="544413" y="1156941"/>
                    <a:pt x="541661" y="1155718"/>
                    <a:pt x="538865" y="1154539"/>
                  </a:cubicBezTo>
                  <a:cubicBezTo>
                    <a:pt x="498939" y="1137721"/>
                    <a:pt x="447438" y="1131256"/>
                    <a:pt x="404018" y="1119593"/>
                  </a:cubicBezTo>
                  <a:lnTo>
                    <a:pt x="404018" y="1119593"/>
                  </a:lnTo>
                  <a:cubicBezTo>
                    <a:pt x="390787" y="1116238"/>
                    <a:pt x="377866" y="1111752"/>
                    <a:pt x="365403" y="1106183"/>
                  </a:cubicBezTo>
                  <a:cubicBezTo>
                    <a:pt x="357497" y="1102513"/>
                    <a:pt x="349634" y="1098669"/>
                    <a:pt x="341902" y="1094651"/>
                  </a:cubicBezTo>
                  <a:lnTo>
                    <a:pt x="341902" y="1094651"/>
                  </a:lnTo>
                  <a:lnTo>
                    <a:pt x="339849" y="1093515"/>
                  </a:lnTo>
                  <a:lnTo>
                    <a:pt x="339849" y="1093515"/>
                  </a:lnTo>
                  <a:cubicBezTo>
                    <a:pt x="273827" y="1059473"/>
                    <a:pt x="215766" y="1011834"/>
                    <a:pt x="169489" y="953732"/>
                  </a:cubicBezTo>
                  <a:cubicBezTo>
                    <a:pt x="157985" y="939050"/>
                    <a:pt x="147393" y="923674"/>
                    <a:pt x="137775" y="907691"/>
                  </a:cubicBezTo>
                  <a:cubicBezTo>
                    <a:pt x="134849" y="902886"/>
                    <a:pt x="132009" y="897950"/>
                    <a:pt x="129301" y="893014"/>
                  </a:cubicBezTo>
                  <a:cubicBezTo>
                    <a:pt x="52552" y="754541"/>
                    <a:pt x="44645" y="577104"/>
                    <a:pt x="124496" y="440947"/>
                  </a:cubicBezTo>
                  <a:cubicBezTo>
                    <a:pt x="134197" y="424427"/>
                    <a:pt x="144996" y="408579"/>
                    <a:pt x="156821" y="393508"/>
                  </a:cubicBezTo>
                  <a:cubicBezTo>
                    <a:pt x="160665" y="388529"/>
                    <a:pt x="164640" y="383636"/>
                    <a:pt x="168746" y="378831"/>
                  </a:cubicBezTo>
                  <a:cubicBezTo>
                    <a:pt x="244753" y="289152"/>
                    <a:pt x="353958" y="228390"/>
                    <a:pt x="464212" y="183397"/>
                  </a:cubicBezTo>
                  <a:cubicBezTo>
                    <a:pt x="612207" y="123029"/>
                    <a:pt x="767148" y="84894"/>
                    <a:pt x="925059" y="59777"/>
                  </a:cubicBezTo>
                  <a:cubicBezTo>
                    <a:pt x="957091" y="54679"/>
                    <a:pt x="989127" y="50110"/>
                    <a:pt x="1021159" y="46061"/>
                  </a:cubicBezTo>
                  <a:cubicBezTo>
                    <a:pt x="1155264" y="28937"/>
                    <a:pt x="1290940" y="19851"/>
                    <a:pt x="1425656" y="12950"/>
                  </a:cubicBezTo>
                  <a:cubicBezTo>
                    <a:pt x="1551666" y="6572"/>
                    <a:pt x="1678226" y="2453"/>
                    <a:pt x="1805341" y="588"/>
                  </a:cubicBezTo>
                  <a:cubicBezTo>
                    <a:pt x="1848412" y="7"/>
                    <a:pt x="1891526" y="-242"/>
                    <a:pt x="1934684" y="-155"/>
                  </a:cubicBezTo>
                  <a:cubicBezTo>
                    <a:pt x="2031920" y="-155"/>
                    <a:pt x="2129157" y="1723"/>
                    <a:pt x="2226393" y="5480"/>
                  </a:cubicBezTo>
                  <a:cubicBezTo>
                    <a:pt x="2258425" y="6703"/>
                    <a:pt x="2290462" y="8158"/>
                    <a:pt x="2322494" y="9848"/>
                  </a:cubicBezTo>
                  <a:cubicBezTo>
                    <a:pt x="2404647" y="14098"/>
                    <a:pt x="2486638" y="19926"/>
                    <a:pt x="2568468" y="27321"/>
                  </a:cubicBezTo>
                  <a:cubicBezTo>
                    <a:pt x="2607782" y="30872"/>
                    <a:pt x="2647009" y="34791"/>
                    <a:pt x="2686148" y="39072"/>
                  </a:cubicBezTo>
                  <a:cubicBezTo>
                    <a:pt x="2984235" y="71658"/>
                    <a:pt x="3277997" y="126916"/>
                    <a:pt x="3561625" y="212839"/>
                  </a:cubicBezTo>
                  <a:cubicBezTo>
                    <a:pt x="3593806" y="222567"/>
                    <a:pt x="3625838" y="232758"/>
                    <a:pt x="3657726" y="243417"/>
                  </a:cubicBezTo>
                  <a:cubicBezTo>
                    <a:pt x="3777000" y="282687"/>
                    <a:pt x="3894204" y="327985"/>
                    <a:pt x="4008887" y="379137"/>
                  </a:cubicBezTo>
                  <a:cubicBezTo>
                    <a:pt x="4019720" y="383999"/>
                    <a:pt x="4030523" y="388891"/>
                    <a:pt x="4041299" y="393814"/>
                  </a:cubicBezTo>
                  <a:cubicBezTo>
                    <a:pt x="4112907" y="426663"/>
                    <a:pt x="4183497" y="462059"/>
                    <a:pt x="4253070" y="500006"/>
                  </a:cubicBezTo>
                  <a:cubicBezTo>
                    <a:pt x="4344890" y="549414"/>
                    <a:pt x="4433302" y="604869"/>
                    <a:pt x="4517784" y="665998"/>
                  </a:cubicBezTo>
                  <a:cubicBezTo>
                    <a:pt x="4550764" y="690167"/>
                    <a:pt x="4582783" y="715389"/>
                    <a:pt x="4613884" y="741655"/>
                  </a:cubicBezTo>
                  <a:cubicBezTo>
                    <a:pt x="4668880" y="788028"/>
                    <a:pt x="4720163" y="838616"/>
                    <a:pt x="4767252" y="892970"/>
                  </a:cubicBezTo>
                  <a:cubicBezTo>
                    <a:pt x="4771446" y="897832"/>
                    <a:pt x="4775596" y="902724"/>
                    <a:pt x="4779702" y="907647"/>
                  </a:cubicBezTo>
                  <a:cubicBezTo>
                    <a:pt x="4801019" y="933245"/>
                    <a:pt x="4821244" y="959760"/>
                    <a:pt x="4840420" y="987192"/>
                  </a:cubicBezTo>
                  <a:cubicBezTo>
                    <a:pt x="4933900" y="1121559"/>
                    <a:pt x="4996627" y="1275233"/>
                    <a:pt x="5042931" y="1432226"/>
                  </a:cubicBezTo>
                  <a:cubicBezTo>
                    <a:pt x="5083773" y="1569213"/>
                    <a:pt x="5110944" y="1723018"/>
                    <a:pt x="5046163" y="1850701"/>
                  </a:cubicBezTo>
                  <a:close/>
                </a:path>
              </a:pathLst>
            </a:custGeom>
            <a:solidFill>
              <a:srgbClr val="566CD3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A0C8A05-CD91-D87C-8496-8F563D6EF6A5}"/>
                </a:ext>
              </a:extLst>
            </p:cNvPr>
            <p:cNvSpPr/>
            <p:nvPr/>
          </p:nvSpPr>
          <p:spPr>
            <a:xfrm>
              <a:off x="170341" y="1379316"/>
              <a:ext cx="4861166" cy="2152393"/>
            </a:xfrm>
            <a:custGeom>
              <a:avLst/>
              <a:gdLst>
                <a:gd name="connsiteX0" fmla="*/ 4858266 w 4861166"/>
                <a:gd name="connsiteY0" fmla="*/ 1382368 h 2152393"/>
                <a:gd name="connsiteX1" fmla="*/ 4485090 w 4861166"/>
                <a:gd name="connsiteY1" fmla="*/ 1382368 h 2152393"/>
                <a:gd name="connsiteX2" fmla="*/ 4485090 w 4861166"/>
                <a:gd name="connsiteY2" fmla="*/ 907674 h 2152393"/>
                <a:gd name="connsiteX3" fmla="*/ 4651082 w 4861166"/>
                <a:gd name="connsiteY3" fmla="*/ 907674 h 2152393"/>
                <a:gd name="connsiteX4" fmla="*/ 4638632 w 4861166"/>
                <a:gd name="connsiteY4" fmla="*/ 892997 h 2152393"/>
                <a:gd name="connsiteX5" fmla="*/ 4485264 w 4861166"/>
                <a:gd name="connsiteY5" fmla="*/ 892997 h 2152393"/>
                <a:gd name="connsiteX6" fmla="*/ 4485264 w 4861166"/>
                <a:gd name="connsiteY6" fmla="*/ 741682 h 2152393"/>
                <a:gd name="connsiteX7" fmla="*/ 4389163 w 4861166"/>
                <a:gd name="connsiteY7" fmla="*/ 666024 h 2152393"/>
                <a:gd name="connsiteX8" fmla="*/ 4389163 w 4861166"/>
                <a:gd name="connsiteY8" fmla="*/ 893171 h 2152393"/>
                <a:gd name="connsiteX9" fmla="*/ 3528844 w 4861166"/>
                <a:gd name="connsiteY9" fmla="*/ 893171 h 2152393"/>
                <a:gd name="connsiteX10" fmla="*/ 3528844 w 4861166"/>
                <a:gd name="connsiteY10" fmla="*/ 393797 h 2152393"/>
                <a:gd name="connsiteX11" fmla="*/ 3912417 w 4861166"/>
                <a:gd name="connsiteY11" fmla="*/ 393797 h 2152393"/>
                <a:gd name="connsiteX12" fmla="*/ 3880005 w 4861166"/>
                <a:gd name="connsiteY12" fmla="*/ 379120 h 2152393"/>
                <a:gd name="connsiteX13" fmla="*/ 3528844 w 4861166"/>
                <a:gd name="connsiteY13" fmla="*/ 379120 h 2152393"/>
                <a:gd name="connsiteX14" fmla="*/ 3528844 w 4861166"/>
                <a:gd name="connsiteY14" fmla="*/ 243400 h 2152393"/>
                <a:gd name="connsiteX15" fmla="*/ 3432743 w 4861166"/>
                <a:gd name="connsiteY15" fmla="*/ 212822 h 2152393"/>
                <a:gd name="connsiteX16" fmla="*/ 3432743 w 4861166"/>
                <a:gd name="connsiteY16" fmla="*/ 378814 h 2152393"/>
                <a:gd name="connsiteX17" fmla="*/ 2204925 w 4861166"/>
                <a:gd name="connsiteY17" fmla="*/ 378814 h 2152393"/>
                <a:gd name="connsiteX18" fmla="*/ 2201999 w 4861166"/>
                <a:gd name="connsiteY18" fmla="*/ 376019 h 2152393"/>
                <a:gd name="connsiteX19" fmla="*/ 2557178 w 4861166"/>
                <a:gd name="connsiteY19" fmla="*/ 38880 h 2152393"/>
                <a:gd name="connsiteX20" fmla="*/ 2439499 w 4861166"/>
                <a:gd name="connsiteY20" fmla="*/ 27129 h 2152393"/>
                <a:gd name="connsiteX21" fmla="*/ 2193524 w 4861166"/>
                <a:gd name="connsiteY21" fmla="*/ 260567 h 2152393"/>
                <a:gd name="connsiteX22" fmla="*/ 2193524 w 4861166"/>
                <a:gd name="connsiteY22" fmla="*/ 9831 h 2152393"/>
                <a:gd name="connsiteX23" fmla="*/ 2097424 w 4861166"/>
                <a:gd name="connsiteY23" fmla="*/ 5463 h 2152393"/>
                <a:gd name="connsiteX24" fmla="*/ 2097424 w 4861166"/>
                <a:gd name="connsiteY24" fmla="*/ 276685 h 2152393"/>
                <a:gd name="connsiteX25" fmla="*/ 1805714 w 4861166"/>
                <a:gd name="connsiteY25" fmla="*/ -172 h 2152393"/>
                <a:gd name="connsiteX26" fmla="*/ 1676372 w 4861166"/>
                <a:gd name="connsiteY26" fmla="*/ 571 h 2152393"/>
                <a:gd name="connsiteX27" fmla="*/ 2071957 w 4861166"/>
                <a:gd name="connsiteY27" fmla="*/ 376019 h 2152393"/>
                <a:gd name="connsiteX28" fmla="*/ 2069030 w 4861166"/>
                <a:gd name="connsiteY28" fmla="*/ 378814 h 2152393"/>
                <a:gd name="connsiteX29" fmla="*/ 892102 w 4861166"/>
                <a:gd name="connsiteY29" fmla="*/ 378814 h 2152393"/>
                <a:gd name="connsiteX30" fmla="*/ 892102 w 4861166"/>
                <a:gd name="connsiteY30" fmla="*/ 46524 h 2152393"/>
                <a:gd name="connsiteX31" fmla="*/ 796002 w 4861166"/>
                <a:gd name="connsiteY31" fmla="*/ 60240 h 2152393"/>
                <a:gd name="connsiteX32" fmla="*/ 796002 w 4861166"/>
                <a:gd name="connsiteY32" fmla="*/ 379120 h 2152393"/>
                <a:gd name="connsiteX33" fmla="*/ 39602 w 4861166"/>
                <a:gd name="connsiteY33" fmla="*/ 379120 h 2152393"/>
                <a:gd name="connsiteX34" fmla="*/ 27677 w 4861166"/>
                <a:gd name="connsiteY34" fmla="*/ 393797 h 2152393"/>
                <a:gd name="connsiteX35" fmla="*/ 795914 w 4861166"/>
                <a:gd name="connsiteY35" fmla="*/ 393797 h 2152393"/>
                <a:gd name="connsiteX36" fmla="*/ 795914 w 4861166"/>
                <a:gd name="connsiteY36" fmla="*/ 892997 h 2152393"/>
                <a:gd name="connsiteX37" fmla="*/ -18 w 4861166"/>
                <a:gd name="connsiteY37" fmla="*/ 892997 h 2152393"/>
                <a:gd name="connsiteX38" fmla="*/ 8456 w 4861166"/>
                <a:gd name="connsiteY38" fmla="*/ 907674 h 2152393"/>
                <a:gd name="connsiteX39" fmla="*/ 795914 w 4861166"/>
                <a:gd name="connsiteY39" fmla="*/ 907674 h 2152393"/>
                <a:gd name="connsiteX40" fmla="*/ 795914 w 4861166"/>
                <a:gd name="connsiteY40" fmla="*/ 1382368 h 2152393"/>
                <a:gd name="connsiteX41" fmla="*/ 408585 w 4861166"/>
                <a:gd name="connsiteY41" fmla="*/ 1382368 h 2152393"/>
                <a:gd name="connsiteX42" fmla="*/ 392422 w 4861166"/>
                <a:gd name="connsiteY42" fmla="*/ 1397045 h 2152393"/>
                <a:gd name="connsiteX43" fmla="*/ 795914 w 4861166"/>
                <a:gd name="connsiteY43" fmla="*/ 1397045 h 2152393"/>
                <a:gd name="connsiteX44" fmla="*/ 795914 w 4861166"/>
                <a:gd name="connsiteY44" fmla="*/ 1882790 h 2152393"/>
                <a:gd name="connsiteX45" fmla="*/ 892015 w 4861166"/>
                <a:gd name="connsiteY45" fmla="*/ 1897118 h 2152393"/>
                <a:gd name="connsiteX46" fmla="*/ 892015 w 4861166"/>
                <a:gd name="connsiteY46" fmla="*/ 1397045 h 2152393"/>
                <a:gd name="connsiteX47" fmla="*/ 2097336 w 4861166"/>
                <a:gd name="connsiteY47" fmla="*/ 1397045 h 2152393"/>
                <a:gd name="connsiteX48" fmla="*/ 2097336 w 4861166"/>
                <a:gd name="connsiteY48" fmla="*/ 2005668 h 2152393"/>
                <a:gd name="connsiteX49" fmla="*/ 2193437 w 4861166"/>
                <a:gd name="connsiteY49" fmla="*/ 2006935 h 2152393"/>
                <a:gd name="connsiteX50" fmla="*/ 2193437 w 4861166"/>
                <a:gd name="connsiteY50" fmla="*/ 1397045 h 2152393"/>
                <a:gd name="connsiteX51" fmla="*/ 3432656 w 4861166"/>
                <a:gd name="connsiteY51" fmla="*/ 1397045 h 2152393"/>
                <a:gd name="connsiteX52" fmla="*/ 3432656 w 4861166"/>
                <a:gd name="connsiteY52" fmla="*/ 2142131 h 2152393"/>
                <a:gd name="connsiteX53" fmla="*/ 3436631 w 4861166"/>
                <a:gd name="connsiteY53" fmla="*/ 2142568 h 2152393"/>
                <a:gd name="connsiteX54" fmla="*/ 3528844 w 4861166"/>
                <a:gd name="connsiteY54" fmla="*/ 2152222 h 2152393"/>
                <a:gd name="connsiteX55" fmla="*/ 3528844 w 4861166"/>
                <a:gd name="connsiteY55" fmla="*/ 1397045 h 2152393"/>
                <a:gd name="connsiteX56" fmla="*/ 4388902 w 4861166"/>
                <a:gd name="connsiteY56" fmla="*/ 1397045 h 2152393"/>
                <a:gd name="connsiteX57" fmla="*/ 4388902 w 4861166"/>
                <a:gd name="connsiteY57" fmla="*/ 2133351 h 2152393"/>
                <a:gd name="connsiteX58" fmla="*/ 4410743 w 4861166"/>
                <a:gd name="connsiteY58" fmla="*/ 2128983 h 2152393"/>
                <a:gd name="connsiteX59" fmla="*/ 4431186 w 4861166"/>
                <a:gd name="connsiteY59" fmla="*/ 2124615 h 2152393"/>
                <a:gd name="connsiteX60" fmla="*/ 4484959 w 4861166"/>
                <a:gd name="connsiteY60" fmla="*/ 2112471 h 2152393"/>
                <a:gd name="connsiteX61" fmla="*/ 4484959 w 4861166"/>
                <a:gd name="connsiteY61" fmla="*/ 1397045 h 2152393"/>
                <a:gd name="connsiteX62" fmla="*/ 4861149 w 4861166"/>
                <a:gd name="connsiteY62" fmla="*/ 1397045 h 2152393"/>
                <a:gd name="connsiteX63" fmla="*/ 4858266 w 4861166"/>
                <a:gd name="connsiteY63" fmla="*/ 1382368 h 2152393"/>
                <a:gd name="connsiteX64" fmla="*/ 2097336 w 4861166"/>
                <a:gd name="connsiteY64" fmla="*/ 1382368 h 2152393"/>
                <a:gd name="connsiteX65" fmla="*/ 892102 w 4861166"/>
                <a:gd name="connsiteY65" fmla="*/ 1382368 h 2152393"/>
                <a:gd name="connsiteX66" fmla="*/ 892102 w 4861166"/>
                <a:gd name="connsiteY66" fmla="*/ 907674 h 2152393"/>
                <a:gd name="connsiteX67" fmla="*/ 2097336 w 4861166"/>
                <a:gd name="connsiteY67" fmla="*/ 907674 h 2152393"/>
                <a:gd name="connsiteX68" fmla="*/ 2097336 w 4861166"/>
                <a:gd name="connsiteY68" fmla="*/ 893128 h 2152393"/>
                <a:gd name="connsiteX69" fmla="*/ 892102 w 4861166"/>
                <a:gd name="connsiteY69" fmla="*/ 893128 h 2152393"/>
                <a:gd name="connsiteX70" fmla="*/ 892102 w 4861166"/>
                <a:gd name="connsiteY70" fmla="*/ 393797 h 2152393"/>
                <a:gd name="connsiteX71" fmla="*/ 2080257 w 4861166"/>
                <a:gd name="connsiteY71" fmla="*/ 393797 h 2152393"/>
                <a:gd name="connsiteX72" fmla="*/ 2097205 w 4861166"/>
                <a:gd name="connsiteY72" fmla="*/ 407164 h 2152393"/>
                <a:gd name="connsiteX73" fmla="*/ 3432656 w 4861166"/>
                <a:gd name="connsiteY73" fmla="*/ 1382368 h 2152393"/>
                <a:gd name="connsiteX74" fmla="*/ 2193524 w 4861166"/>
                <a:gd name="connsiteY74" fmla="*/ 1382368 h 2152393"/>
                <a:gd name="connsiteX75" fmla="*/ 2193524 w 4861166"/>
                <a:gd name="connsiteY75" fmla="*/ 907674 h 2152393"/>
                <a:gd name="connsiteX76" fmla="*/ 3432656 w 4861166"/>
                <a:gd name="connsiteY76" fmla="*/ 907674 h 2152393"/>
                <a:gd name="connsiteX77" fmla="*/ 3432656 w 4861166"/>
                <a:gd name="connsiteY77" fmla="*/ 893128 h 2152393"/>
                <a:gd name="connsiteX78" fmla="*/ 2193524 w 4861166"/>
                <a:gd name="connsiteY78" fmla="*/ 893128 h 2152393"/>
                <a:gd name="connsiteX79" fmla="*/ 2193524 w 4861166"/>
                <a:gd name="connsiteY79" fmla="*/ 393797 h 2152393"/>
                <a:gd name="connsiteX80" fmla="*/ 3432656 w 4861166"/>
                <a:gd name="connsiteY80" fmla="*/ 393797 h 2152393"/>
                <a:gd name="connsiteX81" fmla="*/ 4388902 w 4861166"/>
                <a:gd name="connsiteY81" fmla="*/ 1382368 h 2152393"/>
                <a:gd name="connsiteX82" fmla="*/ 3528844 w 4861166"/>
                <a:gd name="connsiteY82" fmla="*/ 1382368 h 2152393"/>
                <a:gd name="connsiteX83" fmla="*/ 3528844 w 4861166"/>
                <a:gd name="connsiteY83" fmla="*/ 907674 h 2152393"/>
                <a:gd name="connsiteX84" fmla="*/ 4388902 w 4861166"/>
                <a:gd name="connsiteY84" fmla="*/ 907674 h 215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861166" h="2152393">
                  <a:moveTo>
                    <a:pt x="4858266" y="1382368"/>
                  </a:moveTo>
                  <a:lnTo>
                    <a:pt x="4485090" y="1382368"/>
                  </a:lnTo>
                  <a:lnTo>
                    <a:pt x="4485090" y="907674"/>
                  </a:lnTo>
                  <a:lnTo>
                    <a:pt x="4651082" y="907674"/>
                  </a:lnTo>
                  <a:cubicBezTo>
                    <a:pt x="4646976" y="902751"/>
                    <a:pt x="4642826" y="897859"/>
                    <a:pt x="4638632" y="892997"/>
                  </a:cubicBezTo>
                  <a:lnTo>
                    <a:pt x="4485264" y="892997"/>
                  </a:lnTo>
                  <a:lnTo>
                    <a:pt x="4485264" y="741682"/>
                  </a:lnTo>
                  <a:cubicBezTo>
                    <a:pt x="4454206" y="715473"/>
                    <a:pt x="4422187" y="690255"/>
                    <a:pt x="4389163" y="666024"/>
                  </a:cubicBezTo>
                  <a:lnTo>
                    <a:pt x="4389163" y="893171"/>
                  </a:lnTo>
                  <a:lnTo>
                    <a:pt x="3528844" y="893171"/>
                  </a:lnTo>
                  <a:lnTo>
                    <a:pt x="3528844" y="393797"/>
                  </a:lnTo>
                  <a:lnTo>
                    <a:pt x="3912417" y="393797"/>
                  </a:lnTo>
                  <a:cubicBezTo>
                    <a:pt x="3901614" y="388874"/>
                    <a:pt x="3890807" y="383982"/>
                    <a:pt x="3880005" y="379120"/>
                  </a:cubicBezTo>
                  <a:lnTo>
                    <a:pt x="3528844" y="379120"/>
                  </a:lnTo>
                  <a:lnTo>
                    <a:pt x="3528844" y="243400"/>
                  </a:lnTo>
                  <a:cubicBezTo>
                    <a:pt x="3496812" y="232828"/>
                    <a:pt x="3464775" y="222637"/>
                    <a:pt x="3432743" y="212822"/>
                  </a:cubicBezTo>
                  <a:lnTo>
                    <a:pt x="3432743" y="378814"/>
                  </a:lnTo>
                  <a:lnTo>
                    <a:pt x="2204925" y="378814"/>
                  </a:lnTo>
                  <a:lnTo>
                    <a:pt x="2201999" y="376019"/>
                  </a:lnTo>
                  <a:lnTo>
                    <a:pt x="2557178" y="38880"/>
                  </a:lnTo>
                  <a:cubicBezTo>
                    <a:pt x="2518039" y="34568"/>
                    <a:pt x="2478813" y="30654"/>
                    <a:pt x="2439499" y="27129"/>
                  </a:cubicBezTo>
                  <a:lnTo>
                    <a:pt x="2193524" y="260567"/>
                  </a:lnTo>
                  <a:lnTo>
                    <a:pt x="2193524" y="9831"/>
                  </a:lnTo>
                  <a:cubicBezTo>
                    <a:pt x="2161492" y="8141"/>
                    <a:pt x="2129456" y="6686"/>
                    <a:pt x="2097424" y="5463"/>
                  </a:cubicBezTo>
                  <a:lnTo>
                    <a:pt x="2097424" y="276685"/>
                  </a:lnTo>
                  <a:lnTo>
                    <a:pt x="1805714" y="-172"/>
                  </a:lnTo>
                  <a:cubicBezTo>
                    <a:pt x="1762587" y="-172"/>
                    <a:pt x="1719473" y="77"/>
                    <a:pt x="1676372" y="571"/>
                  </a:cubicBezTo>
                  <a:lnTo>
                    <a:pt x="2071957" y="376019"/>
                  </a:lnTo>
                  <a:lnTo>
                    <a:pt x="2069030" y="378814"/>
                  </a:lnTo>
                  <a:lnTo>
                    <a:pt x="892102" y="378814"/>
                  </a:lnTo>
                  <a:lnTo>
                    <a:pt x="892102" y="46524"/>
                  </a:lnTo>
                  <a:cubicBezTo>
                    <a:pt x="860070" y="50574"/>
                    <a:pt x="828034" y="55143"/>
                    <a:pt x="796002" y="60240"/>
                  </a:cubicBezTo>
                  <a:lnTo>
                    <a:pt x="796002" y="379120"/>
                  </a:lnTo>
                  <a:lnTo>
                    <a:pt x="39602" y="379120"/>
                  </a:lnTo>
                  <a:cubicBezTo>
                    <a:pt x="35496" y="383925"/>
                    <a:pt x="31521" y="388817"/>
                    <a:pt x="27677" y="393797"/>
                  </a:cubicBezTo>
                  <a:lnTo>
                    <a:pt x="795914" y="393797"/>
                  </a:lnTo>
                  <a:lnTo>
                    <a:pt x="795914" y="892997"/>
                  </a:lnTo>
                  <a:lnTo>
                    <a:pt x="-18" y="892997"/>
                  </a:lnTo>
                  <a:cubicBezTo>
                    <a:pt x="2690" y="897933"/>
                    <a:pt x="5530" y="902869"/>
                    <a:pt x="8456" y="907674"/>
                  </a:cubicBezTo>
                  <a:lnTo>
                    <a:pt x="795914" y="907674"/>
                  </a:lnTo>
                  <a:lnTo>
                    <a:pt x="795914" y="1382368"/>
                  </a:lnTo>
                  <a:lnTo>
                    <a:pt x="408585" y="1382368"/>
                  </a:lnTo>
                  <a:cubicBezTo>
                    <a:pt x="403343" y="1387435"/>
                    <a:pt x="397957" y="1392327"/>
                    <a:pt x="392422" y="1397045"/>
                  </a:cubicBezTo>
                  <a:lnTo>
                    <a:pt x="795914" y="1397045"/>
                  </a:lnTo>
                  <a:lnTo>
                    <a:pt x="795914" y="1882790"/>
                  </a:lnTo>
                  <a:cubicBezTo>
                    <a:pt x="827946" y="1887364"/>
                    <a:pt x="859983" y="1892138"/>
                    <a:pt x="892015" y="1897118"/>
                  </a:cubicBezTo>
                  <a:lnTo>
                    <a:pt x="892015" y="1397045"/>
                  </a:lnTo>
                  <a:lnTo>
                    <a:pt x="2097336" y="1397045"/>
                  </a:lnTo>
                  <a:lnTo>
                    <a:pt x="2097336" y="2005668"/>
                  </a:lnTo>
                  <a:cubicBezTo>
                    <a:pt x="2129368" y="2005668"/>
                    <a:pt x="2161405" y="2006092"/>
                    <a:pt x="2193437" y="2006935"/>
                  </a:cubicBezTo>
                  <a:lnTo>
                    <a:pt x="2193437" y="1397045"/>
                  </a:lnTo>
                  <a:lnTo>
                    <a:pt x="3432656" y="1397045"/>
                  </a:lnTo>
                  <a:lnTo>
                    <a:pt x="3432656" y="2142131"/>
                  </a:lnTo>
                  <a:lnTo>
                    <a:pt x="3436631" y="2142568"/>
                  </a:lnTo>
                  <a:cubicBezTo>
                    <a:pt x="3467383" y="2146006"/>
                    <a:pt x="3498122" y="2149221"/>
                    <a:pt x="3528844" y="2152222"/>
                  </a:cubicBezTo>
                  <a:lnTo>
                    <a:pt x="3528844" y="1397045"/>
                  </a:lnTo>
                  <a:lnTo>
                    <a:pt x="4388902" y="1397045"/>
                  </a:lnTo>
                  <a:lnTo>
                    <a:pt x="4388902" y="2133351"/>
                  </a:lnTo>
                  <a:cubicBezTo>
                    <a:pt x="4396240" y="2131997"/>
                    <a:pt x="4403579" y="2130556"/>
                    <a:pt x="4410743" y="2128983"/>
                  </a:cubicBezTo>
                  <a:cubicBezTo>
                    <a:pt x="4417907" y="2127410"/>
                    <a:pt x="4424372" y="2126231"/>
                    <a:pt x="4431186" y="2124615"/>
                  </a:cubicBezTo>
                  <a:cubicBezTo>
                    <a:pt x="4449139" y="2120801"/>
                    <a:pt x="4467049" y="2116752"/>
                    <a:pt x="4484959" y="2112471"/>
                  </a:cubicBezTo>
                  <a:lnTo>
                    <a:pt x="4484959" y="1397045"/>
                  </a:lnTo>
                  <a:lnTo>
                    <a:pt x="4861149" y="1397045"/>
                  </a:lnTo>
                  <a:cubicBezTo>
                    <a:pt x="4860188" y="1392153"/>
                    <a:pt x="4859227" y="1387260"/>
                    <a:pt x="4858266" y="1382368"/>
                  </a:cubicBezTo>
                  <a:close/>
                  <a:moveTo>
                    <a:pt x="2097336" y="1382368"/>
                  </a:moveTo>
                  <a:lnTo>
                    <a:pt x="892102" y="1382368"/>
                  </a:lnTo>
                  <a:lnTo>
                    <a:pt x="892102" y="907674"/>
                  </a:lnTo>
                  <a:lnTo>
                    <a:pt x="2097336" y="907674"/>
                  </a:lnTo>
                  <a:close/>
                  <a:moveTo>
                    <a:pt x="2097336" y="893128"/>
                  </a:moveTo>
                  <a:lnTo>
                    <a:pt x="892102" y="893128"/>
                  </a:lnTo>
                  <a:lnTo>
                    <a:pt x="892102" y="393797"/>
                  </a:lnTo>
                  <a:lnTo>
                    <a:pt x="2080257" y="393797"/>
                  </a:lnTo>
                  <a:lnTo>
                    <a:pt x="2097205" y="407164"/>
                  </a:lnTo>
                  <a:close/>
                  <a:moveTo>
                    <a:pt x="3432656" y="1382368"/>
                  </a:moveTo>
                  <a:lnTo>
                    <a:pt x="2193524" y="1382368"/>
                  </a:lnTo>
                  <a:lnTo>
                    <a:pt x="2193524" y="907674"/>
                  </a:lnTo>
                  <a:lnTo>
                    <a:pt x="3432656" y="907674"/>
                  </a:lnTo>
                  <a:close/>
                  <a:moveTo>
                    <a:pt x="3432656" y="893128"/>
                  </a:moveTo>
                  <a:lnTo>
                    <a:pt x="2193524" y="893128"/>
                  </a:lnTo>
                  <a:lnTo>
                    <a:pt x="2193524" y="393797"/>
                  </a:lnTo>
                  <a:lnTo>
                    <a:pt x="3432656" y="393797"/>
                  </a:lnTo>
                  <a:close/>
                  <a:moveTo>
                    <a:pt x="4388902" y="1382368"/>
                  </a:moveTo>
                  <a:lnTo>
                    <a:pt x="3528844" y="1382368"/>
                  </a:lnTo>
                  <a:lnTo>
                    <a:pt x="3528844" y="907674"/>
                  </a:lnTo>
                  <a:lnTo>
                    <a:pt x="4388902" y="907674"/>
                  </a:lnTo>
                  <a:close/>
                </a:path>
              </a:pathLst>
            </a:custGeom>
            <a:solidFill>
              <a:srgbClr val="566CD3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6FF0C7F-E80A-D6E2-7880-E0C14B319025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3B4FC5E-91E5-1510-2BF5-9B0B33207D22}"/>
                </a:ext>
              </a:extLst>
            </p:cNvPr>
            <p:cNvSpPr/>
            <p:nvPr/>
          </p:nvSpPr>
          <p:spPr>
            <a:xfrm>
              <a:off x="1298126" y="3219164"/>
              <a:ext cx="64038" cy="192245"/>
            </a:xfrm>
            <a:custGeom>
              <a:avLst/>
              <a:gdLst>
                <a:gd name="connsiteX0" fmla="*/ 64020 w 64038"/>
                <a:gd name="connsiteY0" fmla="*/ 191811 h 192245"/>
                <a:gd name="connsiteX1" fmla="*/ 52007 w 64038"/>
                <a:gd name="connsiteY1" fmla="*/ 191811 h 192245"/>
                <a:gd name="connsiteX2" fmla="*/ 51614 w 64038"/>
                <a:gd name="connsiteY2" fmla="*/ 191811 h 192245"/>
                <a:gd name="connsiteX3" fmla="*/ 37025 w 64038"/>
                <a:gd name="connsiteY3" fmla="*/ 191811 h 192245"/>
                <a:gd name="connsiteX4" fmla="*/ 16756 w 64038"/>
                <a:gd name="connsiteY4" fmla="*/ 192073 h 192245"/>
                <a:gd name="connsiteX5" fmla="*/ 14528 w 64038"/>
                <a:gd name="connsiteY5" fmla="*/ 169053 h 192245"/>
                <a:gd name="connsiteX6" fmla="*/ 12475 w 64038"/>
                <a:gd name="connsiteY6" fmla="*/ 147211 h 192245"/>
                <a:gd name="connsiteX7" fmla="*/ 2953 w 64038"/>
                <a:gd name="connsiteY7" fmla="*/ 47573 h 192245"/>
                <a:gd name="connsiteX8" fmla="*/ 2647 w 64038"/>
                <a:gd name="connsiteY8" fmla="*/ 44515 h 192245"/>
                <a:gd name="connsiteX9" fmla="*/ 2647 w 64038"/>
                <a:gd name="connsiteY9" fmla="*/ 43161 h 192245"/>
                <a:gd name="connsiteX10" fmla="*/ -18 w 64038"/>
                <a:gd name="connsiteY10" fmla="*/ 15117 h 192245"/>
                <a:gd name="connsiteX11" fmla="*/ 40781 w 64038"/>
                <a:gd name="connsiteY11" fmla="*/ -172 h 192245"/>
                <a:gd name="connsiteX12" fmla="*/ 45761 w 64038"/>
                <a:gd name="connsiteY12" fmla="*/ 40496 h 192245"/>
                <a:gd name="connsiteX13" fmla="*/ 46110 w 64038"/>
                <a:gd name="connsiteY13" fmla="*/ 43510 h 192245"/>
                <a:gd name="connsiteX14" fmla="*/ 46110 w 64038"/>
                <a:gd name="connsiteY14" fmla="*/ 43860 h 192245"/>
                <a:gd name="connsiteX15" fmla="*/ 56201 w 64038"/>
                <a:gd name="connsiteY15" fmla="*/ 126419 h 192245"/>
                <a:gd name="connsiteX16" fmla="*/ 59302 w 64038"/>
                <a:gd name="connsiteY16" fmla="*/ 151755 h 192245"/>
                <a:gd name="connsiteX17" fmla="*/ 61093 w 64038"/>
                <a:gd name="connsiteY17" fmla="*/ 166475 h 192245"/>
                <a:gd name="connsiteX18" fmla="*/ 62622 w 64038"/>
                <a:gd name="connsiteY18" fmla="*/ 179099 h 192245"/>
                <a:gd name="connsiteX19" fmla="*/ 62622 w 64038"/>
                <a:gd name="connsiteY19" fmla="*/ 179536 h 19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038" h="192245">
                  <a:moveTo>
                    <a:pt x="64020" y="191811"/>
                  </a:moveTo>
                  <a:lnTo>
                    <a:pt x="52007" y="191811"/>
                  </a:lnTo>
                  <a:lnTo>
                    <a:pt x="51614" y="191811"/>
                  </a:lnTo>
                  <a:lnTo>
                    <a:pt x="37025" y="191811"/>
                  </a:lnTo>
                  <a:lnTo>
                    <a:pt x="16756" y="192073"/>
                  </a:lnTo>
                  <a:lnTo>
                    <a:pt x="14528" y="169053"/>
                  </a:lnTo>
                  <a:lnTo>
                    <a:pt x="12475" y="147211"/>
                  </a:lnTo>
                  <a:lnTo>
                    <a:pt x="2953" y="47573"/>
                  </a:lnTo>
                  <a:lnTo>
                    <a:pt x="2647" y="44515"/>
                  </a:lnTo>
                  <a:lnTo>
                    <a:pt x="2647" y="43161"/>
                  </a:lnTo>
                  <a:lnTo>
                    <a:pt x="-18" y="15117"/>
                  </a:lnTo>
                  <a:lnTo>
                    <a:pt x="40781" y="-172"/>
                  </a:lnTo>
                  <a:lnTo>
                    <a:pt x="45761" y="40496"/>
                  </a:lnTo>
                  <a:lnTo>
                    <a:pt x="46110" y="43510"/>
                  </a:lnTo>
                  <a:lnTo>
                    <a:pt x="46110" y="43860"/>
                  </a:lnTo>
                  <a:lnTo>
                    <a:pt x="56201" y="126419"/>
                  </a:lnTo>
                  <a:lnTo>
                    <a:pt x="59302" y="151755"/>
                  </a:lnTo>
                  <a:lnTo>
                    <a:pt x="61093" y="166475"/>
                  </a:lnTo>
                  <a:lnTo>
                    <a:pt x="62622" y="179099"/>
                  </a:lnTo>
                  <a:lnTo>
                    <a:pt x="62622" y="179536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7091A0C-EED6-2ADD-39B3-AEDC706917DD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2406A2E-FB60-9C89-273D-E337D0A19AF4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170DFCD-C0F5-10C6-03B6-983C1742A128}"/>
                </a:ext>
              </a:extLst>
            </p:cNvPr>
            <p:cNvSpPr/>
            <p:nvPr/>
          </p:nvSpPr>
          <p:spPr>
            <a:xfrm>
              <a:off x="1350064" y="2807174"/>
              <a:ext cx="791258" cy="603405"/>
            </a:xfrm>
            <a:custGeom>
              <a:avLst/>
              <a:gdLst>
                <a:gd name="connsiteX0" fmla="*/ 791240 w 791258"/>
                <a:gd name="connsiteY0" fmla="*/ 49169 h 603405"/>
                <a:gd name="connsiteX1" fmla="*/ 791240 w 791258"/>
                <a:gd name="connsiteY1" fmla="*/ 50523 h 603405"/>
                <a:gd name="connsiteX2" fmla="*/ 791240 w 791258"/>
                <a:gd name="connsiteY2" fmla="*/ 51047 h 603405"/>
                <a:gd name="connsiteX3" fmla="*/ 740744 w 791258"/>
                <a:gd name="connsiteY3" fmla="*/ 243991 h 603405"/>
                <a:gd name="connsiteX4" fmla="*/ 738647 w 791258"/>
                <a:gd name="connsiteY4" fmla="*/ 261464 h 603405"/>
                <a:gd name="connsiteX5" fmla="*/ 737293 w 791258"/>
                <a:gd name="connsiteY5" fmla="*/ 279505 h 603405"/>
                <a:gd name="connsiteX6" fmla="*/ 737031 w 791258"/>
                <a:gd name="connsiteY6" fmla="*/ 299337 h 603405"/>
                <a:gd name="connsiteX7" fmla="*/ 737031 w 791258"/>
                <a:gd name="connsiteY7" fmla="*/ 303705 h 603405"/>
                <a:gd name="connsiteX8" fmla="*/ 737511 w 791258"/>
                <a:gd name="connsiteY8" fmla="*/ 312747 h 603405"/>
                <a:gd name="connsiteX9" fmla="*/ 738210 w 791258"/>
                <a:gd name="connsiteY9" fmla="*/ 322182 h 603405"/>
                <a:gd name="connsiteX10" fmla="*/ 739040 w 791258"/>
                <a:gd name="connsiteY10" fmla="*/ 331356 h 603405"/>
                <a:gd name="connsiteX11" fmla="*/ 784120 w 791258"/>
                <a:gd name="connsiteY11" fmla="*/ 568156 h 603405"/>
                <a:gd name="connsiteX12" fmla="*/ 786828 w 791258"/>
                <a:gd name="connsiteY12" fmla="*/ 578422 h 603405"/>
                <a:gd name="connsiteX13" fmla="*/ 776956 w 791258"/>
                <a:gd name="connsiteY13" fmla="*/ 578422 h 603405"/>
                <a:gd name="connsiteX14" fmla="*/ 592268 w 791258"/>
                <a:gd name="connsiteY14" fmla="*/ 583270 h 603405"/>
                <a:gd name="connsiteX15" fmla="*/ 581173 w 791258"/>
                <a:gd name="connsiteY15" fmla="*/ 583620 h 603405"/>
                <a:gd name="connsiteX16" fmla="*/ 577504 w 791258"/>
                <a:gd name="connsiteY16" fmla="*/ 583620 h 603405"/>
                <a:gd name="connsiteX17" fmla="*/ 184714 w 791258"/>
                <a:gd name="connsiteY17" fmla="*/ 598821 h 603405"/>
                <a:gd name="connsiteX18" fmla="*/ 152782 w 791258"/>
                <a:gd name="connsiteY18" fmla="*/ 599870 h 603405"/>
                <a:gd name="connsiteX19" fmla="*/ 148152 w 791258"/>
                <a:gd name="connsiteY19" fmla="*/ 599870 h 603405"/>
                <a:gd name="connsiteX20" fmla="*/ 11995 w 791258"/>
                <a:gd name="connsiteY20" fmla="*/ 603233 h 603405"/>
                <a:gd name="connsiteX21" fmla="*/ -18 w 791258"/>
                <a:gd name="connsiteY21" fmla="*/ 603233 h 603405"/>
                <a:gd name="connsiteX22" fmla="*/ 10553 w 791258"/>
                <a:gd name="connsiteY22" fmla="*/ 591308 h 603405"/>
                <a:gd name="connsiteX23" fmla="*/ 21255 w 791258"/>
                <a:gd name="connsiteY23" fmla="*/ 583008 h 603405"/>
                <a:gd name="connsiteX24" fmla="*/ 88307 w 791258"/>
                <a:gd name="connsiteY24" fmla="*/ 554222 h 603405"/>
                <a:gd name="connsiteX25" fmla="*/ 103640 w 791258"/>
                <a:gd name="connsiteY25" fmla="*/ 552343 h 603405"/>
                <a:gd name="connsiteX26" fmla="*/ 134217 w 791258"/>
                <a:gd name="connsiteY26" fmla="*/ 552955 h 603405"/>
                <a:gd name="connsiteX27" fmla="*/ 138935 w 791258"/>
                <a:gd name="connsiteY27" fmla="*/ 552955 h 603405"/>
                <a:gd name="connsiteX28" fmla="*/ 185849 w 791258"/>
                <a:gd name="connsiteY28" fmla="*/ 553872 h 603405"/>
                <a:gd name="connsiteX29" fmla="*/ 588249 w 791258"/>
                <a:gd name="connsiteY29" fmla="*/ 561866 h 603405"/>
                <a:gd name="connsiteX30" fmla="*/ 589254 w 791258"/>
                <a:gd name="connsiteY30" fmla="*/ 561866 h 603405"/>
                <a:gd name="connsiteX31" fmla="*/ 592093 w 791258"/>
                <a:gd name="connsiteY31" fmla="*/ 561298 h 603405"/>
                <a:gd name="connsiteX32" fmla="*/ 605679 w 791258"/>
                <a:gd name="connsiteY32" fmla="*/ 556493 h 603405"/>
                <a:gd name="connsiteX33" fmla="*/ 634334 w 791258"/>
                <a:gd name="connsiteY33" fmla="*/ 519451 h 603405"/>
                <a:gd name="connsiteX34" fmla="*/ 634771 w 791258"/>
                <a:gd name="connsiteY34" fmla="*/ 515083 h 603405"/>
                <a:gd name="connsiteX35" fmla="*/ 634771 w 791258"/>
                <a:gd name="connsiteY35" fmla="*/ 508705 h 603405"/>
                <a:gd name="connsiteX36" fmla="*/ 634421 w 791258"/>
                <a:gd name="connsiteY36" fmla="*/ 504031 h 603405"/>
                <a:gd name="connsiteX37" fmla="*/ 633679 w 791258"/>
                <a:gd name="connsiteY37" fmla="*/ 499139 h 603405"/>
                <a:gd name="connsiteX38" fmla="*/ 607470 w 791258"/>
                <a:gd name="connsiteY38" fmla="*/ 278063 h 603405"/>
                <a:gd name="connsiteX39" fmla="*/ 607470 w 791258"/>
                <a:gd name="connsiteY39" fmla="*/ 278588 h 603405"/>
                <a:gd name="connsiteX40" fmla="*/ 607863 w 791258"/>
                <a:gd name="connsiteY40" fmla="*/ 259498 h 603405"/>
                <a:gd name="connsiteX41" fmla="*/ 607863 w 791258"/>
                <a:gd name="connsiteY41" fmla="*/ 256572 h 603405"/>
                <a:gd name="connsiteX42" fmla="*/ 607863 w 791258"/>
                <a:gd name="connsiteY42" fmla="*/ 253994 h 603405"/>
                <a:gd name="connsiteX43" fmla="*/ 608343 w 791258"/>
                <a:gd name="connsiteY43" fmla="*/ 245258 h 603405"/>
                <a:gd name="connsiteX44" fmla="*/ 608736 w 791258"/>
                <a:gd name="connsiteY44" fmla="*/ 239448 h 603405"/>
                <a:gd name="connsiteX45" fmla="*/ 609479 w 791258"/>
                <a:gd name="connsiteY45" fmla="*/ 230363 h 603405"/>
                <a:gd name="connsiteX46" fmla="*/ 609479 w 791258"/>
                <a:gd name="connsiteY46" fmla="*/ 229795 h 603405"/>
                <a:gd name="connsiteX47" fmla="*/ 610003 w 791258"/>
                <a:gd name="connsiteY47" fmla="*/ 223766 h 603405"/>
                <a:gd name="connsiteX48" fmla="*/ 610003 w 791258"/>
                <a:gd name="connsiteY48" fmla="*/ 223111 h 603405"/>
                <a:gd name="connsiteX49" fmla="*/ 701736 w 791258"/>
                <a:gd name="connsiteY49" fmla="*/ 18897 h 603405"/>
                <a:gd name="connsiteX50" fmla="*/ 765424 w 791258"/>
                <a:gd name="connsiteY50" fmla="*/ 1031 h 603405"/>
                <a:gd name="connsiteX51" fmla="*/ 790629 w 791258"/>
                <a:gd name="connsiteY51" fmla="*/ 39253 h 603405"/>
                <a:gd name="connsiteX52" fmla="*/ 790629 w 791258"/>
                <a:gd name="connsiteY52" fmla="*/ 41787 h 603405"/>
                <a:gd name="connsiteX53" fmla="*/ 791240 w 791258"/>
                <a:gd name="connsiteY53" fmla="*/ 49169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791258" h="603405">
                  <a:moveTo>
                    <a:pt x="791240" y="49169"/>
                  </a:moveTo>
                  <a:cubicBezTo>
                    <a:pt x="791240" y="50043"/>
                    <a:pt x="791240" y="50523"/>
                    <a:pt x="791240" y="50523"/>
                  </a:cubicBezTo>
                  <a:lnTo>
                    <a:pt x="791240" y="51047"/>
                  </a:lnTo>
                  <a:cubicBezTo>
                    <a:pt x="791240" y="51047"/>
                    <a:pt x="753149" y="155142"/>
                    <a:pt x="740744" y="243991"/>
                  </a:cubicBezTo>
                  <a:cubicBezTo>
                    <a:pt x="739901" y="249814"/>
                    <a:pt x="739202" y="255641"/>
                    <a:pt x="738647" y="261464"/>
                  </a:cubicBezTo>
                  <a:cubicBezTo>
                    <a:pt x="738035" y="267623"/>
                    <a:pt x="737555" y="273651"/>
                    <a:pt x="737293" y="279505"/>
                  </a:cubicBezTo>
                  <a:cubicBezTo>
                    <a:pt x="736943" y="286363"/>
                    <a:pt x="736856" y="293003"/>
                    <a:pt x="737031" y="299337"/>
                  </a:cubicBezTo>
                  <a:cubicBezTo>
                    <a:pt x="737031" y="300778"/>
                    <a:pt x="737031" y="302263"/>
                    <a:pt x="737031" y="303705"/>
                  </a:cubicBezTo>
                  <a:cubicBezTo>
                    <a:pt x="737031" y="306631"/>
                    <a:pt x="737337" y="309645"/>
                    <a:pt x="737511" y="312747"/>
                  </a:cubicBezTo>
                  <a:cubicBezTo>
                    <a:pt x="737686" y="315849"/>
                    <a:pt x="737948" y="318950"/>
                    <a:pt x="738210" y="322182"/>
                  </a:cubicBezTo>
                  <a:cubicBezTo>
                    <a:pt x="738472" y="325415"/>
                    <a:pt x="738734" y="328254"/>
                    <a:pt x="739040" y="331356"/>
                  </a:cubicBezTo>
                  <a:cubicBezTo>
                    <a:pt x="748432" y="427456"/>
                    <a:pt x="784120" y="568156"/>
                    <a:pt x="784120" y="568156"/>
                  </a:cubicBezTo>
                  <a:cubicBezTo>
                    <a:pt x="784120" y="568156"/>
                    <a:pt x="785300" y="571957"/>
                    <a:pt x="786828" y="578422"/>
                  </a:cubicBezTo>
                  <a:lnTo>
                    <a:pt x="776956" y="578422"/>
                  </a:lnTo>
                  <a:cubicBezTo>
                    <a:pt x="715495" y="579426"/>
                    <a:pt x="653904" y="581174"/>
                    <a:pt x="592268" y="583270"/>
                  </a:cubicBezTo>
                  <a:lnTo>
                    <a:pt x="581173" y="583620"/>
                  </a:lnTo>
                  <a:lnTo>
                    <a:pt x="577504" y="583620"/>
                  </a:lnTo>
                  <a:cubicBezTo>
                    <a:pt x="446457" y="588250"/>
                    <a:pt x="315411" y="594409"/>
                    <a:pt x="184714" y="598821"/>
                  </a:cubicBezTo>
                  <a:lnTo>
                    <a:pt x="152782" y="599870"/>
                  </a:lnTo>
                  <a:lnTo>
                    <a:pt x="148152" y="599870"/>
                  </a:lnTo>
                  <a:cubicBezTo>
                    <a:pt x="102722" y="601324"/>
                    <a:pt x="57337" y="602447"/>
                    <a:pt x="11995" y="603233"/>
                  </a:cubicBezTo>
                  <a:lnTo>
                    <a:pt x="-18" y="603233"/>
                  </a:lnTo>
                  <a:cubicBezTo>
                    <a:pt x="3062" y="598887"/>
                    <a:pt x="6609" y="594890"/>
                    <a:pt x="10553" y="591308"/>
                  </a:cubicBezTo>
                  <a:cubicBezTo>
                    <a:pt x="13869" y="588233"/>
                    <a:pt x="17450" y="585455"/>
                    <a:pt x="21255" y="583008"/>
                  </a:cubicBezTo>
                  <a:cubicBezTo>
                    <a:pt x="42013" y="570065"/>
                    <a:pt x="64623" y="560355"/>
                    <a:pt x="88307" y="554222"/>
                  </a:cubicBezTo>
                  <a:cubicBezTo>
                    <a:pt x="93300" y="552855"/>
                    <a:pt x="98463" y="552226"/>
                    <a:pt x="103640" y="552343"/>
                  </a:cubicBezTo>
                  <a:lnTo>
                    <a:pt x="134217" y="552955"/>
                  </a:lnTo>
                  <a:lnTo>
                    <a:pt x="138935" y="552955"/>
                  </a:lnTo>
                  <a:lnTo>
                    <a:pt x="185849" y="553872"/>
                  </a:lnTo>
                  <a:lnTo>
                    <a:pt x="588249" y="561866"/>
                  </a:lnTo>
                  <a:lnTo>
                    <a:pt x="589254" y="561866"/>
                  </a:lnTo>
                  <a:lnTo>
                    <a:pt x="592093" y="561298"/>
                  </a:lnTo>
                  <a:cubicBezTo>
                    <a:pt x="596763" y="560132"/>
                    <a:pt x="601315" y="558525"/>
                    <a:pt x="605679" y="556493"/>
                  </a:cubicBezTo>
                  <a:cubicBezTo>
                    <a:pt x="621050" y="550007"/>
                    <a:pt x="631918" y="535958"/>
                    <a:pt x="634334" y="519451"/>
                  </a:cubicBezTo>
                  <a:cubicBezTo>
                    <a:pt x="634334" y="518097"/>
                    <a:pt x="634684" y="516655"/>
                    <a:pt x="634771" y="515083"/>
                  </a:cubicBezTo>
                  <a:cubicBezTo>
                    <a:pt x="634902" y="512960"/>
                    <a:pt x="634902" y="510828"/>
                    <a:pt x="634771" y="508705"/>
                  </a:cubicBezTo>
                  <a:cubicBezTo>
                    <a:pt x="634771" y="507220"/>
                    <a:pt x="634771" y="505647"/>
                    <a:pt x="634421" y="504031"/>
                  </a:cubicBezTo>
                  <a:cubicBezTo>
                    <a:pt x="634072" y="502415"/>
                    <a:pt x="633985" y="500799"/>
                    <a:pt x="633679" y="499139"/>
                  </a:cubicBezTo>
                  <a:cubicBezTo>
                    <a:pt x="623981" y="444929"/>
                    <a:pt x="607470" y="278063"/>
                    <a:pt x="607470" y="278063"/>
                  </a:cubicBezTo>
                  <a:lnTo>
                    <a:pt x="607470" y="278588"/>
                  </a:lnTo>
                  <a:cubicBezTo>
                    <a:pt x="607470" y="278588"/>
                    <a:pt x="607470" y="271467"/>
                    <a:pt x="607863" y="259498"/>
                  </a:cubicBezTo>
                  <a:cubicBezTo>
                    <a:pt x="607863" y="258581"/>
                    <a:pt x="607863" y="257576"/>
                    <a:pt x="607863" y="256572"/>
                  </a:cubicBezTo>
                  <a:lnTo>
                    <a:pt x="607863" y="253994"/>
                  </a:lnTo>
                  <a:cubicBezTo>
                    <a:pt x="607863" y="251330"/>
                    <a:pt x="608168" y="248447"/>
                    <a:pt x="608343" y="245258"/>
                  </a:cubicBezTo>
                  <a:cubicBezTo>
                    <a:pt x="608343" y="243380"/>
                    <a:pt x="608605" y="241458"/>
                    <a:pt x="608736" y="239448"/>
                  </a:cubicBezTo>
                  <a:cubicBezTo>
                    <a:pt x="608955" y="236522"/>
                    <a:pt x="609217" y="233508"/>
                    <a:pt x="609479" y="230363"/>
                  </a:cubicBezTo>
                  <a:cubicBezTo>
                    <a:pt x="609457" y="230175"/>
                    <a:pt x="609457" y="229982"/>
                    <a:pt x="609479" y="229795"/>
                  </a:cubicBezTo>
                  <a:cubicBezTo>
                    <a:pt x="609654" y="227816"/>
                    <a:pt x="609828" y="225806"/>
                    <a:pt x="610003" y="223766"/>
                  </a:cubicBezTo>
                  <a:cubicBezTo>
                    <a:pt x="610003" y="223766"/>
                    <a:pt x="610003" y="223330"/>
                    <a:pt x="610003" y="223111"/>
                  </a:cubicBezTo>
                  <a:cubicBezTo>
                    <a:pt x="616512" y="158680"/>
                    <a:pt x="636999" y="56682"/>
                    <a:pt x="701736" y="18897"/>
                  </a:cubicBezTo>
                  <a:cubicBezTo>
                    <a:pt x="732095" y="1118"/>
                    <a:pt x="752188" y="-2463"/>
                    <a:pt x="765424" y="1031"/>
                  </a:cubicBezTo>
                  <a:cubicBezTo>
                    <a:pt x="784732" y="6098"/>
                    <a:pt x="789580" y="26192"/>
                    <a:pt x="790629" y="39253"/>
                  </a:cubicBezTo>
                  <a:cubicBezTo>
                    <a:pt x="790629" y="40127"/>
                    <a:pt x="790629" y="40957"/>
                    <a:pt x="790629" y="41787"/>
                  </a:cubicBezTo>
                  <a:cubicBezTo>
                    <a:pt x="790974" y="44233"/>
                    <a:pt x="791179" y="46697"/>
                    <a:pt x="791240" y="49169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4BBBD1B-BA37-6BAD-B264-7860B881DFB6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D2E3671-F5D8-4F70-D452-EDF9AC243840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5D863D0-39AA-1798-991C-911B30BAB01E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827972F-91F7-087C-D9B2-BBE50ABF47D9}"/>
                </a:ext>
              </a:extLst>
            </p:cNvPr>
            <p:cNvSpPr/>
            <p:nvPr/>
          </p:nvSpPr>
          <p:spPr>
            <a:xfrm>
              <a:off x="1349758" y="2805505"/>
              <a:ext cx="791564" cy="605030"/>
            </a:xfrm>
            <a:custGeom>
              <a:avLst/>
              <a:gdLst>
                <a:gd name="connsiteX0" fmla="*/ 791546 w 791564"/>
                <a:gd name="connsiteY0" fmla="*/ 50837 h 605030"/>
                <a:gd name="connsiteX1" fmla="*/ 791546 w 791564"/>
                <a:gd name="connsiteY1" fmla="*/ 52191 h 605030"/>
                <a:gd name="connsiteX2" fmla="*/ 745156 w 791564"/>
                <a:gd name="connsiteY2" fmla="*/ 220324 h 605030"/>
                <a:gd name="connsiteX3" fmla="*/ 745156 w 791564"/>
                <a:gd name="connsiteY3" fmla="*/ 220324 h 605030"/>
                <a:gd name="connsiteX4" fmla="*/ 742273 w 791564"/>
                <a:gd name="connsiteY4" fmla="*/ 237229 h 605030"/>
                <a:gd name="connsiteX5" fmla="*/ 741050 w 791564"/>
                <a:gd name="connsiteY5" fmla="*/ 245616 h 605030"/>
                <a:gd name="connsiteX6" fmla="*/ 738953 w 791564"/>
                <a:gd name="connsiteY6" fmla="*/ 263089 h 605030"/>
                <a:gd name="connsiteX7" fmla="*/ 737599 w 791564"/>
                <a:gd name="connsiteY7" fmla="*/ 281130 h 605030"/>
                <a:gd name="connsiteX8" fmla="*/ 737337 w 791564"/>
                <a:gd name="connsiteY8" fmla="*/ 300961 h 605030"/>
                <a:gd name="connsiteX9" fmla="*/ 737337 w 791564"/>
                <a:gd name="connsiteY9" fmla="*/ 305330 h 605030"/>
                <a:gd name="connsiteX10" fmla="*/ 737817 w 791564"/>
                <a:gd name="connsiteY10" fmla="*/ 314372 h 605030"/>
                <a:gd name="connsiteX11" fmla="*/ 738516 w 791564"/>
                <a:gd name="connsiteY11" fmla="*/ 323807 h 605030"/>
                <a:gd name="connsiteX12" fmla="*/ 739346 w 791564"/>
                <a:gd name="connsiteY12" fmla="*/ 332980 h 605030"/>
                <a:gd name="connsiteX13" fmla="*/ 740307 w 791564"/>
                <a:gd name="connsiteY13" fmla="*/ 342110 h 605030"/>
                <a:gd name="connsiteX14" fmla="*/ 745461 w 791564"/>
                <a:gd name="connsiteY14" fmla="*/ 380637 h 605030"/>
                <a:gd name="connsiteX15" fmla="*/ 784426 w 791564"/>
                <a:gd name="connsiteY15" fmla="*/ 569301 h 605030"/>
                <a:gd name="connsiteX16" fmla="*/ 787222 w 791564"/>
                <a:gd name="connsiteY16" fmla="*/ 580047 h 605030"/>
                <a:gd name="connsiteX17" fmla="*/ 787222 w 791564"/>
                <a:gd name="connsiteY17" fmla="*/ 580047 h 605030"/>
                <a:gd name="connsiteX18" fmla="*/ 777349 w 791564"/>
                <a:gd name="connsiteY18" fmla="*/ 580047 h 605030"/>
                <a:gd name="connsiteX19" fmla="*/ 592661 w 791564"/>
                <a:gd name="connsiteY19" fmla="*/ 584895 h 605030"/>
                <a:gd name="connsiteX20" fmla="*/ 581566 w 791564"/>
                <a:gd name="connsiteY20" fmla="*/ 585245 h 605030"/>
                <a:gd name="connsiteX21" fmla="*/ 577897 w 791564"/>
                <a:gd name="connsiteY21" fmla="*/ 585245 h 605030"/>
                <a:gd name="connsiteX22" fmla="*/ 185107 w 791564"/>
                <a:gd name="connsiteY22" fmla="*/ 600446 h 605030"/>
                <a:gd name="connsiteX23" fmla="*/ 153175 w 791564"/>
                <a:gd name="connsiteY23" fmla="*/ 601494 h 605030"/>
                <a:gd name="connsiteX24" fmla="*/ 148545 w 791564"/>
                <a:gd name="connsiteY24" fmla="*/ 601494 h 605030"/>
                <a:gd name="connsiteX25" fmla="*/ 12388 w 791564"/>
                <a:gd name="connsiteY25" fmla="*/ 604858 h 605030"/>
                <a:gd name="connsiteX26" fmla="*/ 375 w 791564"/>
                <a:gd name="connsiteY26" fmla="*/ 604858 h 605030"/>
                <a:gd name="connsiteX27" fmla="*/ -18 w 791564"/>
                <a:gd name="connsiteY27" fmla="*/ 604858 h 605030"/>
                <a:gd name="connsiteX28" fmla="*/ 10903 w 791564"/>
                <a:gd name="connsiteY28" fmla="*/ 592496 h 605030"/>
                <a:gd name="connsiteX29" fmla="*/ 21648 w 791564"/>
                <a:gd name="connsiteY29" fmla="*/ 584109 h 605030"/>
                <a:gd name="connsiteX30" fmla="*/ 88700 w 791564"/>
                <a:gd name="connsiteY30" fmla="*/ 555322 h 605030"/>
                <a:gd name="connsiteX31" fmla="*/ 104033 w 791564"/>
                <a:gd name="connsiteY31" fmla="*/ 553488 h 605030"/>
                <a:gd name="connsiteX32" fmla="*/ 134610 w 791564"/>
                <a:gd name="connsiteY32" fmla="*/ 554099 h 605030"/>
                <a:gd name="connsiteX33" fmla="*/ 139328 w 791564"/>
                <a:gd name="connsiteY33" fmla="*/ 554099 h 605030"/>
                <a:gd name="connsiteX34" fmla="*/ 186374 w 791564"/>
                <a:gd name="connsiteY34" fmla="*/ 555017 h 605030"/>
                <a:gd name="connsiteX35" fmla="*/ 589079 w 791564"/>
                <a:gd name="connsiteY35" fmla="*/ 562967 h 605030"/>
                <a:gd name="connsiteX36" fmla="*/ 589778 w 791564"/>
                <a:gd name="connsiteY36" fmla="*/ 562967 h 605030"/>
                <a:gd name="connsiteX37" fmla="*/ 592923 w 791564"/>
                <a:gd name="connsiteY37" fmla="*/ 562312 h 605030"/>
                <a:gd name="connsiteX38" fmla="*/ 606596 w 791564"/>
                <a:gd name="connsiteY38" fmla="*/ 557376 h 605030"/>
                <a:gd name="connsiteX39" fmla="*/ 634858 w 791564"/>
                <a:gd name="connsiteY39" fmla="*/ 521076 h 605030"/>
                <a:gd name="connsiteX40" fmla="*/ 635295 w 791564"/>
                <a:gd name="connsiteY40" fmla="*/ 516707 h 605030"/>
                <a:gd name="connsiteX41" fmla="*/ 635295 w 791564"/>
                <a:gd name="connsiteY41" fmla="*/ 510330 h 605030"/>
                <a:gd name="connsiteX42" fmla="*/ 634946 w 791564"/>
                <a:gd name="connsiteY42" fmla="*/ 505656 h 605030"/>
                <a:gd name="connsiteX43" fmla="*/ 634203 w 791564"/>
                <a:gd name="connsiteY43" fmla="*/ 500283 h 605030"/>
                <a:gd name="connsiteX44" fmla="*/ 607994 w 791564"/>
                <a:gd name="connsiteY44" fmla="*/ 279208 h 605030"/>
                <a:gd name="connsiteX45" fmla="*/ 608387 w 791564"/>
                <a:gd name="connsiteY45" fmla="*/ 260119 h 605030"/>
                <a:gd name="connsiteX46" fmla="*/ 608387 w 791564"/>
                <a:gd name="connsiteY46" fmla="*/ 257192 h 605030"/>
                <a:gd name="connsiteX47" fmla="*/ 608387 w 791564"/>
                <a:gd name="connsiteY47" fmla="*/ 254615 h 605030"/>
                <a:gd name="connsiteX48" fmla="*/ 608867 w 791564"/>
                <a:gd name="connsiteY48" fmla="*/ 245878 h 605030"/>
                <a:gd name="connsiteX49" fmla="*/ 609261 w 791564"/>
                <a:gd name="connsiteY49" fmla="*/ 240068 h 605030"/>
                <a:gd name="connsiteX50" fmla="*/ 610003 w 791564"/>
                <a:gd name="connsiteY50" fmla="*/ 230982 h 605030"/>
                <a:gd name="connsiteX51" fmla="*/ 610003 w 791564"/>
                <a:gd name="connsiteY51" fmla="*/ 230415 h 605030"/>
                <a:gd name="connsiteX52" fmla="*/ 610527 w 791564"/>
                <a:gd name="connsiteY52" fmla="*/ 224387 h 605030"/>
                <a:gd name="connsiteX53" fmla="*/ 610527 w 791564"/>
                <a:gd name="connsiteY53" fmla="*/ 223731 h 605030"/>
                <a:gd name="connsiteX54" fmla="*/ 613672 w 791564"/>
                <a:gd name="connsiteY54" fmla="*/ 198002 h 605030"/>
                <a:gd name="connsiteX55" fmla="*/ 702085 w 791564"/>
                <a:gd name="connsiteY55" fmla="*/ 18906 h 605030"/>
                <a:gd name="connsiteX56" fmla="*/ 764725 w 791564"/>
                <a:gd name="connsiteY56" fmla="*/ 778 h 605030"/>
                <a:gd name="connsiteX57" fmla="*/ 790935 w 791564"/>
                <a:gd name="connsiteY57" fmla="*/ 39786 h 605030"/>
                <a:gd name="connsiteX58" fmla="*/ 790935 w 791564"/>
                <a:gd name="connsiteY58" fmla="*/ 42320 h 605030"/>
                <a:gd name="connsiteX59" fmla="*/ 791546 w 791564"/>
                <a:gd name="connsiteY59" fmla="*/ 50837 h 60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91564" h="605030">
                  <a:moveTo>
                    <a:pt x="791546" y="50837"/>
                  </a:moveTo>
                  <a:cubicBezTo>
                    <a:pt x="791546" y="51711"/>
                    <a:pt x="791546" y="52191"/>
                    <a:pt x="791546" y="52191"/>
                  </a:cubicBezTo>
                  <a:cubicBezTo>
                    <a:pt x="791546" y="52191"/>
                    <a:pt x="760139" y="138027"/>
                    <a:pt x="745156" y="220324"/>
                  </a:cubicBezTo>
                  <a:lnTo>
                    <a:pt x="745156" y="220324"/>
                  </a:lnTo>
                  <a:cubicBezTo>
                    <a:pt x="744107" y="226147"/>
                    <a:pt x="743146" y="231782"/>
                    <a:pt x="742273" y="237229"/>
                  </a:cubicBezTo>
                  <a:cubicBezTo>
                    <a:pt x="741836" y="240025"/>
                    <a:pt x="741443" y="242820"/>
                    <a:pt x="741050" y="245616"/>
                  </a:cubicBezTo>
                  <a:cubicBezTo>
                    <a:pt x="740207" y="251439"/>
                    <a:pt x="739508" y="257266"/>
                    <a:pt x="738953" y="263089"/>
                  </a:cubicBezTo>
                  <a:cubicBezTo>
                    <a:pt x="738341" y="269248"/>
                    <a:pt x="737861" y="275276"/>
                    <a:pt x="737599" y="281130"/>
                  </a:cubicBezTo>
                  <a:cubicBezTo>
                    <a:pt x="737249" y="287988"/>
                    <a:pt x="737162" y="294627"/>
                    <a:pt x="737337" y="300961"/>
                  </a:cubicBezTo>
                  <a:cubicBezTo>
                    <a:pt x="737337" y="302403"/>
                    <a:pt x="737337" y="303888"/>
                    <a:pt x="737337" y="305330"/>
                  </a:cubicBezTo>
                  <a:cubicBezTo>
                    <a:pt x="737337" y="308256"/>
                    <a:pt x="737642" y="311270"/>
                    <a:pt x="737817" y="314372"/>
                  </a:cubicBezTo>
                  <a:cubicBezTo>
                    <a:pt x="737992" y="317473"/>
                    <a:pt x="738254" y="320618"/>
                    <a:pt x="738516" y="323807"/>
                  </a:cubicBezTo>
                  <a:cubicBezTo>
                    <a:pt x="738778" y="326996"/>
                    <a:pt x="739040" y="329879"/>
                    <a:pt x="739346" y="332980"/>
                  </a:cubicBezTo>
                  <a:cubicBezTo>
                    <a:pt x="739652" y="336082"/>
                    <a:pt x="739957" y="339052"/>
                    <a:pt x="740307" y="342110"/>
                  </a:cubicBezTo>
                  <a:cubicBezTo>
                    <a:pt x="741705" y="354472"/>
                    <a:pt x="743452" y="367446"/>
                    <a:pt x="745461" y="380637"/>
                  </a:cubicBezTo>
                  <a:cubicBezTo>
                    <a:pt x="759134" y="469618"/>
                    <a:pt x="784426" y="569301"/>
                    <a:pt x="784426" y="569301"/>
                  </a:cubicBezTo>
                  <a:cubicBezTo>
                    <a:pt x="784426" y="569301"/>
                    <a:pt x="785693" y="573320"/>
                    <a:pt x="787222" y="580047"/>
                  </a:cubicBezTo>
                  <a:lnTo>
                    <a:pt x="787222" y="580047"/>
                  </a:lnTo>
                  <a:lnTo>
                    <a:pt x="777349" y="580047"/>
                  </a:lnTo>
                  <a:cubicBezTo>
                    <a:pt x="715889" y="581051"/>
                    <a:pt x="654297" y="582799"/>
                    <a:pt x="592661" y="584895"/>
                  </a:cubicBezTo>
                  <a:lnTo>
                    <a:pt x="581566" y="585245"/>
                  </a:lnTo>
                  <a:lnTo>
                    <a:pt x="577897" y="585245"/>
                  </a:lnTo>
                  <a:cubicBezTo>
                    <a:pt x="446850" y="589875"/>
                    <a:pt x="315804" y="596034"/>
                    <a:pt x="185107" y="600446"/>
                  </a:cubicBezTo>
                  <a:lnTo>
                    <a:pt x="153175" y="601494"/>
                  </a:lnTo>
                  <a:lnTo>
                    <a:pt x="148545" y="601494"/>
                  </a:lnTo>
                  <a:cubicBezTo>
                    <a:pt x="103116" y="602949"/>
                    <a:pt x="57730" y="604072"/>
                    <a:pt x="12388" y="604858"/>
                  </a:cubicBezTo>
                  <a:lnTo>
                    <a:pt x="375" y="604858"/>
                  </a:lnTo>
                  <a:lnTo>
                    <a:pt x="-18" y="604858"/>
                  </a:lnTo>
                  <a:cubicBezTo>
                    <a:pt x="3158" y="600350"/>
                    <a:pt x="6818" y="596204"/>
                    <a:pt x="10903" y="592496"/>
                  </a:cubicBezTo>
                  <a:cubicBezTo>
                    <a:pt x="14214" y="589368"/>
                    <a:pt x="17809" y="586559"/>
                    <a:pt x="21648" y="584109"/>
                  </a:cubicBezTo>
                  <a:cubicBezTo>
                    <a:pt x="42428" y="571201"/>
                    <a:pt x="65029" y="561495"/>
                    <a:pt x="88700" y="555322"/>
                  </a:cubicBezTo>
                  <a:cubicBezTo>
                    <a:pt x="93698" y="553995"/>
                    <a:pt x="98861" y="553374"/>
                    <a:pt x="104033" y="553488"/>
                  </a:cubicBezTo>
                  <a:lnTo>
                    <a:pt x="134610" y="554099"/>
                  </a:lnTo>
                  <a:lnTo>
                    <a:pt x="139328" y="554099"/>
                  </a:lnTo>
                  <a:lnTo>
                    <a:pt x="186374" y="555017"/>
                  </a:lnTo>
                  <a:lnTo>
                    <a:pt x="589079" y="562967"/>
                  </a:lnTo>
                  <a:lnTo>
                    <a:pt x="589778" y="562967"/>
                  </a:lnTo>
                  <a:cubicBezTo>
                    <a:pt x="589778" y="562967"/>
                    <a:pt x="590958" y="562967"/>
                    <a:pt x="592923" y="562312"/>
                  </a:cubicBezTo>
                  <a:cubicBezTo>
                    <a:pt x="597637" y="561141"/>
                    <a:pt x="602219" y="559485"/>
                    <a:pt x="606596" y="557376"/>
                  </a:cubicBezTo>
                  <a:cubicBezTo>
                    <a:pt x="621618" y="550924"/>
                    <a:pt x="632290" y="537221"/>
                    <a:pt x="634858" y="521076"/>
                  </a:cubicBezTo>
                  <a:cubicBezTo>
                    <a:pt x="634858" y="519722"/>
                    <a:pt x="635208" y="518280"/>
                    <a:pt x="635295" y="516707"/>
                  </a:cubicBezTo>
                  <a:cubicBezTo>
                    <a:pt x="635426" y="514584"/>
                    <a:pt x="635426" y="512453"/>
                    <a:pt x="635295" y="510330"/>
                  </a:cubicBezTo>
                  <a:cubicBezTo>
                    <a:pt x="635295" y="508845"/>
                    <a:pt x="635295" y="507272"/>
                    <a:pt x="634946" y="505656"/>
                  </a:cubicBezTo>
                  <a:cubicBezTo>
                    <a:pt x="634596" y="504040"/>
                    <a:pt x="634509" y="502118"/>
                    <a:pt x="634203" y="500283"/>
                  </a:cubicBezTo>
                  <a:cubicBezTo>
                    <a:pt x="624506" y="446074"/>
                    <a:pt x="607994" y="279208"/>
                    <a:pt x="607994" y="279208"/>
                  </a:cubicBezTo>
                  <a:cubicBezTo>
                    <a:pt x="607994" y="279208"/>
                    <a:pt x="607994" y="272087"/>
                    <a:pt x="608387" y="260119"/>
                  </a:cubicBezTo>
                  <a:cubicBezTo>
                    <a:pt x="608387" y="259201"/>
                    <a:pt x="608387" y="258197"/>
                    <a:pt x="608387" y="257192"/>
                  </a:cubicBezTo>
                  <a:lnTo>
                    <a:pt x="608387" y="254615"/>
                  </a:lnTo>
                  <a:cubicBezTo>
                    <a:pt x="608387" y="251950"/>
                    <a:pt x="608693" y="249067"/>
                    <a:pt x="608867" y="245878"/>
                  </a:cubicBezTo>
                  <a:cubicBezTo>
                    <a:pt x="608867" y="244000"/>
                    <a:pt x="609130" y="242078"/>
                    <a:pt x="609261" y="240068"/>
                  </a:cubicBezTo>
                  <a:cubicBezTo>
                    <a:pt x="609479" y="237142"/>
                    <a:pt x="609741" y="234128"/>
                    <a:pt x="610003" y="230982"/>
                  </a:cubicBezTo>
                  <a:cubicBezTo>
                    <a:pt x="609981" y="230795"/>
                    <a:pt x="609981" y="230603"/>
                    <a:pt x="610003" y="230415"/>
                  </a:cubicBezTo>
                  <a:cubicBezTo>
                    <a:pt x="610178" y="228436"/>
                    <a:pt x="610353" y="226427"/>
                    <a:pt x="610527" y="224387"/>
                  </a:cubicBezTo>
                  <a:cubicBezTo>
                    <a:pt x="610527" y="224387"/>
                    <a:pt x="610527" y="223950"/>
                    <a:pt x="610527" y="223731"/>
                  </a:cubicBezTo>
                  <a:cubicBezTo>
                    <a:pt x="611314" y="215694"/>
                    <a:pt x="612362" y="207045"/>
                    <a:pt x="613672" y="198002"/>
                  </a:cubicBezTo>
                  <a:cubicBezTo>
                    <a:pt x="622758" y="134751"/>
                    <a:pt x="645473" y="52148"/>
                    <a:pt x="702085" y="18906"/>
                  </a:cubicBezTo>
                  <a:cubicBezTo>
                    <a:pt x="731658" y="1433"/>
                    <a:pt x="751446" y="-2236"/>
                    <a:pt x="764725" y="778"/>
                  </a:cubicBezTo>
                  <a:cubicBezTo>
                    <a:pt x="785169" y="5452"/>
                    <a:pt x="790017" y="26506"/>
                    <a:pt x="790935" y="39786"/>
                  </a:cubicBezTo>
                  <a:cubicBezTo>
                    <a:pt x="790935" y="40660"/>
                    <a:pt x="790935" y="41490"/>
                    <a:pt x="790935" y="42320"/>
                  </a:cubicBezTo>
                  <a:cubicBezTo>
                    <a:pt x="791328" y="45141"/>
                    <a:pt x="791533" y="47989"/>
                    <a:pt x="791546" y="5083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A63D4F1-3288-AF90-E0AB-10C081305F73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7EBF8D7-C5EE-0C89-C9C8-088C7D6FED92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BCEF8CA-1C7C-BA10-2543-1720FF1FC122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8895373-6A53-1B9D-3768-F80FD8F29DF1}"/>
                </a:ext>
              </a:extLst>
            </p:cNvPr>
            <p:cNvSpPr/>
            <p:nvPr/>
          </p:nvSpPr>
          <p:spPr>
            <a:xfrm>
              <a:off x="1335169" y="2801979"/>
              <a:ext cx="795148" cy="608992"/>
            </a:xfrm>
            <a:custGeom>
              <a:avLst/>
              <a:gdLst>
                <a:gd name="connsiteX0" fmla="*/ 794953 w 795148"/>
                <a:gd name="connsiteY0" fmla="*/ 50651 h 608992"/>
                <a:gd name="connsiteX1" fmla="*/ 740700 w 795148"/>
                <a:gd name="connsiteY1" fmla="*/ 299639 h 608992"/>
                <a:gd name="connsiteX2" fmla="*/ 787964 w 795148"/>
                <a:gd name="connsiteY2" fmla="*/ 568022 h 608992"/>
                <a:gd name="connsiteX3" fmla="*/ 791939 w 795148"/>
                <a:gd name="connsiteY3" fmla="*/ 584009 h 608992"/>
                <a:gd name="connsiteX4" fmla="*/ 607251 w 795148"/>
                <a:gd name="connsiteY4" fmla="*/ 588858 h 608992"/>
                <a:gd name="connsiteX5" fmla="*/ 596156 w 795148"/>
                <a:gd name="connsiteY5" fmla="*/ 589208 h 608992"/>
                <a:gd name="connsiteX6" fmla="*/ 592487 w 795148"/>
                <a:gd name="connsiteY6" fmla="*/ 589208 h 608992"/>
                <a:gd name="connsiteX7" fmla="*/ 199697 w 795148"/>
                <a:gd name="connsiteY7" fmla="*/ 604409 h 608992"/>
                <a:gd name="connsiteX8" fmla="*/ 167765 w 795148"/>
                <a:gd name="connsiteY8" fmla="*/ 605457 h 608992"/>
                <a:gd name="connsiteX9" fmla="*/ 163135 w 795148"/>
                <a:gd name="connsiteY9" fmla="*/ 605457 h 608992"/>
                <a:gd name="connsiteX10" fmla="*/ 26978 w 795148"/>
                <a:gd name="connsiteY10" fmla="*/ 608821 h 608992"/>
                <a:gd name="connsiteX11" fmla="*/ 14965 w 795148"/>
                <a:gd name="connsiteY11" fmla="*/ 608821 h 608992"/>
                <a:gd name="connsiteX12" fmla="*/ 14572 w 795148"/>
                <a:gd name="connsiteY12" fmla="*/ 608821 h 608992"/>
                <a:gd name="connsiteX13" fmla="*/ -18 w 795148"/>
                <a:gd name="connsiteY13" fmla="*/ 608821 h 608992"/>
                <a:gd name="connsiteX14" fmla="*/ 23963 w 795148"/>
                <a:gd name="connsiteY14" fmla="*/ 583616 h 608992"/>
                <a:gd name="connsiteX15" fmla="*/ 25143 w 795148"/>
                <a:gd name="connsiteY15" fmla="*/ 582786 h 608992"/>
                <a:gd name="connsiteX16" fmla="*/ 92151 w 795148"/>
                <a:gd name="connsiteY16" fmla="*/ 554611 h 608992"/>
                <a:gd name="connsiteX17" fmla="*/ 107484 w 795148"/>
                <a:gd name="connsiteY17" fmla="*/ 552777 h 608992"/>
                <a:gd name="connsiteX18" fmla="*/ 147846 w 795148"/>
                <a:gd name="connsiteY18" fmla="*/ 553563 h 608992"/>
                <a:gd name="connsiteX19" fmla="*/ 152564 w 795148"/>
                <a:gd name="connsiteY19" fmla="*/ 553563 h 608992"/>
                <a:gd name="connsiteX20" fmla="*/ 201182 w 795148"/>
                <a:gd name="connsiteY20" fmla="*/ 554524 h 608992"/>
                <a:gd name="connsiteX21" fmla="*/ 593229 w 795148"/>
                <a:gd name="connsiteY21" fmla="*/ 562343 h 608992"/>
                <a:gd name="connsiteX22" fmla="*/ 609435 w 795148"/>
                <a:gd name="connsiteY22" fmla="*/ 557058 h 608992"/>
                <a:gd name="connsiteX23" fmla="*/ 614415 w 795148"/>
                <a:gd name="connsiteY23" fmla="*/ 554393 h 608992"/>
                <a:gd name="connsiteX24" fmla="*/ 614415 w 795148"/>
                <a:gd name="connsiteY24" fmla="*/ 554393 h 608992"/>
                <a:gd name="connsiteX25" fmla="*/ 627520 w 795148"/>
                <a:gd name="connsiteY25" fmla="*/ 543691 h 608992"/>
                <a:gd name="connsiteX26" fmla="*/ 637610 w 795148"/>
                <a:gd name="connsiteY26" fmla="*/ 500009 h 608992"/>
                <a:gd name="connsiteX27" fmla="*/ 611401 w 795148"/>
                <a:gd name="connsiteY27" fmla="*/ 278933 h 608992"/>
                <a:gd name="connsiteX28" fmla="*/ 705929 w 795148"/>
                <a:gd name="connsiteY28" fmla="*/ 18894 h 608992"/>
                <a:gd name="connsiteX29" fmla="*/ 779708 w 795148"/>
                <a:gd name="connsiteY29" fmla="*/ 5789 h 608992"/>
                <a:gd name="connsiteX30" fmla="*/ 780757 w 795148"/>
                <a:gd name="connsiteY30" fmla="*/ 6575 h 608992"/>
                <a:gd name="connsiteX31" fmla="*/ 794953 w 795148"/>
                <a:gd name="connsiteY31" fmla="*/ 50651 h 60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95148" h="608992">
                  <a:moveTo>
                    <a:pt x="794953" y="50651"/>
                  </a:moveTo>
                  <a:cubicBezTo>
                    <a:pt x="794953" y="50651"/>
                    <a:pt x="737948" y="206421"/>
                    <a:pt x="740700" y="299639"/>
                  </a:cubicBezTo>
                  <a:cubicBezTo>
                    <a:pt x="743452" y="392856"/>
                    <a:pt x="787964" y="568022"/>
                    <a:pt x="787964" y="568022"/>
                  </a:cubicBezTo>
                  <a:cubicBezTo>
                    <a:pt x="787964" y="568022"/>
                    <a:pt x="789886" y="574181"/>
                    <a:pt x="791939" y="584009"/>
                  </a:cubicBezTo>
                  <a:cubicBezTo>
                    <a:pt x="730479" y="585014"/>
                    <a:pt x="668887" y="586761"/>
                    <a:pt x="607251" y="588858"/>
                  </a:cubicBezTo>
                  <a:lnTo>
                    <a:pt x="596156" y="589208"/>
                  </a:lnTo>
                  <a:lnTo>
                    <a:pt x="592487" y="589208"/>
                  </a:lnTo>
                  <a:cubicBezTo>
                    <a:pt x="461440" y="593838"/>
                    <a:pt x="330394" y="599997"/>
                    <a:pt x="199697" y="604409"/>
                  </a:cubicBezTo>
                  <a:lnTo>
                    <a:pt x="167765" y="605457"/>
                  </a:lnTo>
                  <a:lnTo>
                    <a:pt x="163135" y="605457"/>
                  </a:lnTo>
                  <a:cubicBezTo>
                    <a:pt x="117705" y="606912"/>
                    <a:pt x="72320" y="608035"/>
                    <a:pt x="26978" y="608821"/>
                  </a:cubicBezTo>
                  <a:lnTo>
                    <a:pt x="14965" y="608821"/>
                  </a:lnTo>
                  <a:lnTo>
                    <a:pt x="14572" y="608821"/>
                  </a:lnTo>
                  <a:lnTo>
                    <a:pt x="-18" y="608821"/>
                  </a:lnTo>
                  <a:cubicBezTo>
                    <a:pt x="5993" y="598735"/>
                    <a:pt x="14187" y="590121"/>
                    <a:pt x="23963" y="583616"/>
                  </a:cubicBezTo>
                  <a:lnTo>
                    <a:pt x="25143" y="582786"/>
                  </a:lnTo>
                  <a:cubicBezTo>
                    <a:pt x="45940" y="570088"/>
                    <a:pt x="68528" y="560592"/>
                    <a:pt x="92151" y="554611"/>
                  </a:cubicBezTo>
                  <a:cubicBezTo>
                    <a:pt x="97149" y="553283"/>
                    <a:pt x="102312" y="552663"/>
                    <a:pt x="107484" y="552777"/>
                  </a:cubicBezTo>
                  <a:lnTo>
                    <a:pt x="147846" y="553563"/>
                  </a:lnTo>
                  <a:lnTo>
                    <a:pt x="152564" y="553563"/>
                  </a:lnTo>
                  <a:lnTo>
                    <a:pt x="201182" y="554524"/>
                  </a:lnTo>
                  <a:lnTo>
                    <a:pt x="593229" y="562343"/>
                  </a:lnTo>
                  <a:cubicBezTo>
                    <a:pt x="598838" y="561290"/>
                    <a:pt x="604285" y="559513"/>
                    <a:pt x="609435" y="557058"/>
                  </a:cubicBezTo>
                  <a:cubicBezTo>
                    <a:pt x="611148" y="556271"/>
                    <a:pt x="612812" y="555380"/>
                    <a:pt x="614415" y="554393"/>
                  </a:cubicBezTo>
                  <a:lnTo>
                    <a:pt x="614415" y="554393"/>
                  </a:lnTo>
                  <a:cubicBezTo>
                    <a:pt x="619334" y="551558"/>
                    <a:pt x="623759" y="547946"/>
                    <a:pt x="627520" y="543691"/>
                  </a:cubicBezTo>
                  <a:cubicBezTo>
                    <a:pt x="635776" y="534299"/>
                    <a:pt x="641280" y="520321"/>
                    <a:pt x="637610" y="500009"/>
                  </a:cubicBezTo>
                  <a:cubicBezTo>
                    <a:pt x="627869" y="445799"/>
                    <a:pt x="611401" y="278933"/>
                    <a:pt x="611401" y="278933"/>
                  </a:cubicBezTo>
                  <a:cubicBezTo>
                    <a:pt x="611401" y="278933"/>
                    <a:pt x="608605" y="75899"/>
                    <a:pt x="705929" y="18894"/>
                  </a:cubicBezTo>
                  <a:cubicBezTo>
                    <a:pt x="745243" y="-4127"/>
                    <a:pt x="767346" y="-3341"/>
                    <a:pt x="779708" y="5789"/>
                  </a:cubicBezTo>
                  <a:cubicBezTo>
                    <a:pt x="780080" y="6025"/>
                    <a:pt x="780429" y="6287"/>
                    <a:pt x="780757" y="6575"/>
                  </a:cubicBezTo>
                  <a:cubicBezTo>
                    <a:pt x="797793" y="20291"/>
                    <a:pt x="794953" y="50651"/>
                    <a:pt x="794953" y="50651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54A7B54-5A84-019A-3EA1-E2594C990B5C}"/>
                </a:ext>
              </a:extLst>
            </p:cNvPr>
            <p:cNvSpPr/>
            <p:nvPr/>
          </p:nvSpPr>
          <p:spPr>
            <a:xfrm>
              <a:off x="505863" y="3219731"/>
              <a:ext cx="55651" cy="131570"/>
            </a:xfrm>
            <a:custGeom>
              <a:avLst/>
              <a:gdLst>
                <a:gd name="connsiteX0" fmla="*/ 55633 w 55651"/>
                <a:gd name="connsiteY0" fmla="*/ 15117 h 131570"/>
                <a:gd name="connsiteX1" fmla="*/ 54061 w 55651"/>
                <a:gd name="connsiteY1" fmla="*/ 31410 h 131570"/>
                <a:gd name="connsiteX2" fmla="*/ 44538 w 55651"/>
                <a:gd name="connsiteY2" fmla="*/ 131399 h 131570"/>
                <a:gd name="connsiteX3" fmla="*/ -18 w 55651"/>
                <a:gd name="connsiteY3" fmla="*/ 121614 h 131570"/>
                <a:gd name="connsiteX4" fmla="*/ 11121 w 55651"/>
                <a:gd name="connsiteY4" fmla="*/ 30711 h 131570"/>
                <a:gd name="connsiteX5" fmla="*/ 14878 w 55651"/>
                <a:gd name="connsiteY5" fmla="*/ -172 h 13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651" h="131570">
                  <a:moveTo>
                    <a:pt x="55633" y="15117"/>
                  </a:moveTo>
                  <a:lnTo>
                    <a:pt x="54061" y="31410"/>
                  </a:lnTo>
                  <a:lnTo>
                    <a:pt x="44538" y="131399"/>
                  </a:lnTo>
                  <a:cubicBezTo>
                    <a:pt x="29655" y="128284"/>
                    <a:pt x="14803" y="125021"/>
                    <a:pt x="-18" y="121614"/>
                  </a:cubicBezTo>
                  <a:lnTo>
                    <a:pt x="11121" y="30711"/>
                  </a:lnTo>
                  <a:lnTo>
                    <a:pt x="14878" y="-172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160A5B5-8EE9-0D6F-4571-E0E442C0AF83}"/>
                </a:ext>
              </a:extLst>
            </p:cNvPr>
            <p:cNvSpPr/>
            <p:nvPr/>
          </p:nvSpPr>
          <p:spPr>
            <a:xfrm>
              <a:off x="281948" y="2696376"/>
              <a:ext cx="1284473" cy="506319"/>
            </a:xfrm>
            <a:custGeom>
              <a:avLst/>
              <a:gdLst>
                <a:gd name="connsiteX0" fmla="*/ 0 w 1284473"/>
                <a:gd name="connsiteY0" fmla="*/ 506320 h 506319"/>
                <a:gd name="connsiteX1" fmla="*/ 237893 w 1284473"/>
                <a:gd name="connsiteY1" fmla="*/ 0 h 506319"/>
                <a:gd name="connsiteX2" fmla="*/ 1196148 w 1284473"/>
                <a:gd name="connsiteY2" fmla="*/ 74740 h 506319"/>
                <a:gd name="connsiteX3" fmla="*/ 1284473 w 1284473"/>
                <a:gd name="connsiteY3" fmla="*/ 506320 h 506319"/>
                <a:gd name="connsiteX4" fmla="*/ 0 w 1284473"/>
                <a:gd name="connsiteY4" fmla="*/ 506320 h 5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4473" h="506319">
                  <a:moveTo>
                    <a:pt x="0" y="506320"/>
                  </a:moveTo>
                  <a:lnTo>
                    <a:pt x="237893" y="0"/>
                  </a:lnTo>
                  <a:lnTo>
                    <a:pt x="1196148" y="74740"/>
                  </a:lnTo>
                  <a:lnTo>
                    <a:pt x="1284473" y="506320"/>
                  </a:lnTo>
                  <a:lnTo>
                    <a:pt x="0" y="506320"/>
                  </a:lnTo>
                  <a:close/>
                </a:path>
              </a:pathLst>
            </a:custGeom>
            <a:solidFill>
              <a:srgbClr val="EFC6CD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5813E5C-1811-D13A-8C60-3A0993CFD1C9}"/>
                </a:ext>
              </a:extLst>
            </p:cNvPr>
            <p:cNvSpPr/>
            <p:nvPr/>
          </p:nvSpPr>
          <p:spPr>
            <a:xfrm>
              <a:off x="281948" y="3202695"/>
              <a:ext cx="1284473" cy="64562"/>
            </a:xfrm>
            <a:custGeom>
              <a:avLst/>
              <a:gdLst>
                <a:gd name="connsiteX0" fmla="*/ 0 w 1284473"/>
                <a:gd name="connsiteY0" fmla="*/ 44163 h 64562"/>
                <a:gd name="connsiteX1" fmla="*/ 0 w 1284473"/>
                <a:gd name="connsiteY1" fmla="*/ 0 h 64562"/>
                <a:gd name="connsiteX2" fmla="*/ 1284473 w 1284473"/>
                <a:gd name="connsiteY2" fmla="*/ 0 h 64562"/>
                <a:gd name="connsiteX3" fmla="*/ 1284473 w 1284473"/>
                <a:gd name="connsiteY3" fmla="*/ 64562 h 64562"/>
                <a:gd name="connsiteX4" fmla="*/ 0 w 1284473"/>
                <a:gd name="connsiteY4" fmla="*/ 44163 h 6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4473" h="64562">
                  <a:moveTo>
                    <a:pt x="0" y="44163"/>
                  </a:moveTo>
                  <a:lnTo>
                    <a:pt x="0" y="0"/>
                  </a:lnTo>
                  <a:lnTo>
                    <a:pt x="1284473" y="0"/>
                  </a:lnTo>
                  <a:lnTo>
                    <a:pt x="1284473" y="64562"/>
                  </a:lnTo>
                  <a:lnTo>
                    <a:pt x="0" y="44163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11C3681-6BBF-3EC6-C395-02E22ED8727C}"/>
                </a:ext>
              </a:extLst>
            </p:cNvPr>
            <p:cNvSpPr/>
            <p:nvPr/>
          </p:nvSpPr>
          <p:spPr>
            <a:xfrm>
              <a:off x="634612" y="2880977"/>
              <a:ext cx="592362" cy="259473"/>
            </a:xfrm>
            <a:custGeom>
              <a:avLst/>
              <a:gdLst>
                <a:gd name="connsiteX0" fmla="*/ 9531 w 592362"/>
                <a:gd name="connsiteY0" fmla="*/ 247593 h 259473"/>
                <a:gd name="connsiteX1" fmla="*/ 584213 w 592362"/>
                <a:gd name="connsiteY1" fmla="*/ 259300 h 259473"/>
                <a:gd name="connsiteX2" fmla="*/ 592343 w 592362"/>
                <a:gd name="connsiteY2" fmla="*/ 251533 h 259473"/>
                <a:gd name="connsiteX3" fmla="*/ 591945 w 592362"/>
                <a:gd name="connsiteY3" fmla="*/ 248860 h 259473"/>
                <a:gd name="connsiteX4" fmla="*/ 502353 w 592362"/>
                <a:gd name="connsiteY4" fmla="*/ 7210 h 259473"/>
                <a:gd name="connsiteX5" fmla="*/ 115286 w 592362"/>
                <a:gd name="connsiteY5" fmla="*/ -172 h 259473"/>
                <a:gd name="connsiteX6" fmla="*/ 795 w 592362"/>
                <a:gd name="connsiteY6" fmla="*/ 234226 h 259473"/>
                <a:gd name="connsiteX7" fmla="*/ 5661 w 592362"/>
                <a:gd name="connsiteY7" fmla="*/ 246785 h 259473"/>
                <a:gd name="connsiteX8" fmla="*/ 9531 w 592362"/>
                <a:gd name="connsiteY8" fmla="*/ 247593 h 25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362" h="259473">
                  <a:moveTo>
                    <a:pt x="9531" y="247593"/>
                  </a:moveTo>
                  <a:lnTo>
                    <a:pt x="584213" y="259300"/>
                  </a:lnTo>
                  <a:cubicBezTo>
                    <a:pt x="588603" y="259400"/>
                    <a:pt x="592242" y="255923"/>
                    <a:pt x="592343" y="251533"/>
                  </a:cubicBezTo>
                  <a:cubicBezTo>
                    <a:pt x="592364" y="250625"/>
                    <a:pt x="592229" y="249720"/>
                    <a:pt x="591945" y="248860"/>
                  </a:cubicBezTo>
                  <a:lnTo>
                    <a:pt x="502353" y="7210"/>
                  </a:lnTo>
                  <a:lnTo>
                    <a:pt x="115286" y="-172"/>
                  </a:lnTo>
                  <a:lnTo>
                    <a:pt x="795" y="234226"/>
                  </a:lnTo>
                  <a:cubicBezTo>
                    <a:pt x="-1328" y="239036"/>
                    <a:pt x="852" y="244658"/>
                    <a:pt x="5661" y="246785"/>
                  </a:cubicBezTo>
                  <a:cubicBezTo>
                    <a:pt x="6880" y="247322"/>
                    <a:pt x="8199" y="247597"/>
                    <a:pt x="9531" y="247593"/>
                  </a:cubicBezTo>
                  <a:close/>
                </a:path>
              </a:pathLst>
            </a:custGeom>
            <a:solidFill>
              <a:srgbClr val="DFE6F5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09E2449-1304-EFE4-80F3-2D55450D1ACE}"/>
                </a:ext>
              </a:extLst>
            </p:cNvPr>
            <p:cNvSpPr/>
            <p:nvPr/>
          </p:nvSpPr>
          <p:spPr>
            <a:xfrm>
              <a:off x="634612" y="2880977"/>
              <a:ext cx="592362" cy="259473"/>
            </a:xfrm>
            <a:custGeom>
              <a:avLst/>
              <a:gdLst>
                <a:gd name="connsiteX0" fmla="*/ 9531 w 592362"/>
                <a:gd name="connsiteY0" fmla="*/ 247593 h 259473"/>
                <a:gd name="connsiteX1" fmla="*/ 584213 w 592362"/>
                <a:gd name="connsiteY1" fmla="*/ 259300 h 259473"/>
                <a:gd name="connsiteX2" fmla="*/ 592343 w 592362"/>
                <a:gd name="connsiteY2" fmla="*/ 251533 h 259473"/>
                <a:gd name="connsiteX3" fmla="*/ 591945 w 592362"/>
                <a:gd name="connsiteY3" fmla="*/ 248860 h 259473"/>
                <a:gd name="connsiteX4" fmla="*/ 502353 w 592362"/>
                <a:gd name="connsiteY4" fmla="*/ 7210 h 259473"/>
                <a:gd name="connsiteX5" fmla="*/ 115286 w 592362"/>
                <a:gd name="connsiteY5" fmla="*/ -172 h 259473"/>
                <a:gd name="connsiteX6" fmla="*/ 795 w 592362"/>
                <a:gd name="connsiteY6" fmla="*/ 234226 h 259473"/>
                <a:gd name="connsiteX7" fmla="*/ 5661 w 592362"/>
                <a:gd name="connsiteY7" fmla="*/ 246785 h 259473"/>
                <a:gd name="connsiteX8" fmla="*/ 9531 w 592362"/>
                <a:gd name="connsiteY8" fmla="*/ 247593 h 25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362" h="259473">
                  <a:moveTo>
                    <a:pt x="9531" y="247593"/>
                  </a:moveTo>
                  <a:lnTo>
                    <a:pt x="584213" y="259300"/>
                  </a:lnTo>
                  <a:cubicBezTo>
                    <a:pt x="588603" y="259400"/>
                    <a:pt x="592242" y="255923"/>
                    <a:pt x="592343" y="251533"/>
                  </a:cubicBezTo>
                  <a:cubicBezTo>
                    <a:pt x="592364" y="250625"/>
                    <a:pt x="592229" y="249720"/>
                    <a:pt x="591945" y="248860"/>
                  </a:cubicBezTo>
                  <a:lnTo>
                    <a:pt x="502353" y="7210"/>
                  </a:lnTo>
                  <a:lnTo>
                    <a:pt x="115286" y="-172"/>
                  </a:lnTo>
                  <a:lnTo>
                    <a:pt x="795" y="234226"/>
                  </a:lnTo>
                  <a:cubicBezTo>
                    <a:pt x="-1328" y="239036"/>
                    <a:pt x="852" y="244658"/>
                    <a:pt x="5661" y="246785"/>
                  </a:cubicBezTo>
                  <a:cubicBezTo>
                    <a:pt x="6880" y="247322"/>
                    <a:pt x="8199" y="247597"/>
                    <a:pt x="9531" y="24759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25F1BAA-7990-0D8F-4868-48B868751A07}"/>
                </a:ext>
              </a:extLst>
            </p:cNvPr>
            <p:cNvSpPr/>
            <p:nvPr/>
          </p:nvSpPr>
          <p:spPr>
            <a:xfrm>
              <a:off x="639530" y="2871192"/>
              <a:ext cx="580622" cy="259690"/>
            </a:xfrm>
            <a:custGeom>
              <a:avLst/>
              <a:gdLst>
                <a:gd name="connsiteX0" fmla="*/ -18 w 580622"/>
                <a:gd name="connsiteY0" fmla="*/ 247287 h 259690"/>
                <a:gd name="connsiteX1" fmla="*/ 580605 w 580622"/>
                <a:gd name="connsiteY1" fmla="*/ 259518 h 259690"/>
                <a:gd name="connsiteX2" fmla="*/ 501671 w 580622"/>
                <a:gd name="connsiteY2" fmla="*/ 20446 h 259690"/>
                <a:gd name="connsiteX3" fmla="*/ 483369 w 580622"/>
                <a:gd name="connsiteY3" fmla="*/ 6904 h 259690"/>
                <a:gd name="connsiteX4" fmla="*/ 110236 w 580622"/>
                <a:gd name="connsiteY4" fmla="*/ -172 h 2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622" h="259690">
                  <a:moveTo>
                    <a:pt x="-18" y="247287"/>
                  </a:moveTo>
                  <a:lnTo>
                    <a:pt x="580605" y="259518"/>
                  </a:lnTo>
                  <a:lnTo>
                    <a:pt x="501671" y="20446"/>
                  </a:lnTo>
                  <a:cubicBezTo>
                    <a:pt x="499059" y="12504"/>
                    <a:pt x="491725" y="7079"/>
                    <a:pt x="483369" y="6904"/>
                  </a:cubicBezTo>
                  <a:lnTo>
                    <a:pt x="110236" y="-172"/>
                  </a:lnTo>
                  <a:close/>
                </a:path>
              </a:pathLst>
            </a:custGeom>
            <a:solidFill>
              <a:srgbClr val="DFE6F5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C0C8A40-8E98-252E-5F98-96EA47B8219C}"/>
                </a:ext>
              </a:extLst>
            </p:cNvPr>
            <p:cNvSpPr/>
            <p:nvPr/>
          </p:nvSpPr>
          <p:spPr>
            <a:xfrm>
              <a:off x="685845" y="2900590"/>
              <a:ext cx="279510" cy="202401"/>
            </a:xfrm>
            <a:custGeom>
              <a:avLst/>
              <a:gdLst>
                <a:gd name="connsiteX0" fmla="*/ 1631 w 279510"/>
                <a:gd name="connsiteY0" fmla="*/ 163767 h 202401"/>
                <a:gd name="connsiteX1" fmla="*/ 71216 w 279510"/>
                <a:gd name="connsiteY1" fmla="*/ 10661 h 202401"/>
                <a:gd name="connsiteX2" fmla="*/ 88078 w 279510"/>
                <a:gd name="connsiteY2" fmla="*/ -172 h 202401"/>
                <a:gd name="connsiteX3" fmla="*/ 261015 w 279510"/>
                <a:gd name="connsiteY3" fmla="*/ -172 h 202401"/>
                <a:gd name="connsiteX4" fmla="*/ 279493 w 279510"/>
                <a:gd name="connsiteY4" fmla="*/ 18305 h 202401"/>
                <a:gd name="connsiteX5" fmla="*/ 279493 w 279510"/>
                <a:gd name="connsiteY5" fmla="*/ 183730 h 202401"/>
                <a:gd name="connsiteX6" fmla="*/ 260950 w 279510"/>
                <a:gd name="connsiteY6" fmla="*/ 202229 h 202401"/>
                <a:gd name="connsiteX7" fmla="*/ 260098 w 279510"/>
                <a:gd name="connsiteY7" fmla="*/ 202207 h 202401"/>
                <a:gd name="connsiteX8" fmla="*/ 17531 w 279510"/>
                <a:gd name="connsiteY8" fmla="*/ 189845 h 202401"/>
                <a:gd name="connsiteX9" fmla="*/ 6 w 279510"/>
                <a:gd name="connsiteY9" fmla="*/ 170459 h 202401"/>
                <a:gd name="connsiteX10" fmla="*/ 1631 w 279510"/>
                <a:gd name="connsiteY10" fmla="*/ 163767 h 20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9510" h="202401">
                  <a:moveTo>
                    <a:pt x="1631" y="163767"/>
                  </a:moveTo>
                  <a:lnTo>
                    <a:pt x="71216" y="10661"/>
                  </a:lnTo>
                  <a:cubicBezTo>
                    <a:pt x="74239" y="4065"/>
                    <a:pt x="80822" y="-163"/>
                    <a:pt x="88078" y="-172"/>
                  </a:cubicBezTo>
                  <a:lnTo>
                    <a:pt x="261015" y="-172"/>
                  </a:lnTo>
                  <a:cubicBezTo>
                    <a:pt x="271219" y="-172"/>
                    <a:pt x="279493" y="8101"/>
                    <a:pt x="279493" y="18305"/>
                  </a:cubicBezTo>
                  <a:lnTo>
                    <a:pt x="279493" y="183730"/>
                  </a:lnTo>
                  <a:cubicBezTo>
                    <a:pt x="279480" y="193960"/>
                    <a:pt x="271176" y="202242"/>
                    <a:pt x="260950" y="202229"/>
                  </a:cubicBezTo>
                  <a:cubicBezTo>
                    <a:pt x="260666" y="202229"/>
                    <a:pt x="260382" y="202220"/>
                    <a:pt x="260098" y="202207"/>
                  </a:cubicBezTo>
                  <a:lnTo>
                    <a:pt x="17531" y="189845"/>
                  </a:lnTo>
                  <a:cubicBezTo>
                    <a:pt x="7340" y="189330"/>
                    <a:pt x="-505" y="180650"/>
                    <a:pt x="6" y="170459"/>
                  </a:cubicBezTo>
                  <a:cubicBezTo>
                    <a:pt x="124" y="168148"/>
                    <a:pt x="674" y="165877"/>
                    <a:pt x="1631" y="163767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9FB42FB-5C3C-DC58-8E7E-77BCFFBFA118}"/>
                </a:ext>
              </a:extLst>
            </p:cNvPr>
            <p:cNvSpPr/>
            <p:nvPr/>
          </p:nvSpPr>
          <p:spPr>
            <a:xfrm>
              <a:off x="1028555" y="2944665"/>
              <a:ext cx="95781" cy="114272"/>
            </a:xfrm>
            <a:custGeom>
              <a:avLst/>
              <a:gdLst>
                <a:gd name="connsiteX0" fmla="*/ -9 w 95781"/>
                <a:gd name="connsiteY0" fmla="*/ 100297 h 114272"/>
                <a:gd name="connsiteX1" fmla="*/ 2961 w 95781"/>
                <a:gd name="connsiteY1" fmla="*/ 12933 h 114272"/>
                <a:gd name="connsiteX2" fmla="*/ 16328 w 95781"/>
                <a:gd name="connsiteY2" fmla="*/ -172 h 114272"/>
                <a:gd name="connsiteX3" fmla="*/ 67436 w 95781"/>
                <a:gd name="connsiteY3" fmla="*/ -172 h 114272"/>
                <a:gd name="connsiteX4" fmla="*/ 80541 w 95781"/>
                <a:gd name="connsiteY4" fmla="*/ 10923 h 114272"/>
                <a:gd name="connsiteX5" fmla="*/ 95567 w 95781"/>
                <a:gd name="connsiteY5" fmla="*/ 97807 h 114272"/>
                <a:gd name="connsiteX6" fmla="*/ 84621 w 95781"/>
                <a:gd name="connsiteY6" fmla="*/ 113297 h 114272"/>
                <a:gd name="connsiteX7" fmla="*/ 82463 w 95781"/>
                <a:gd name="connsiteY7" fmla="*/ 113489 h 114272"/>
                <a:gd name="connsiteX8" fmla="*/ 13314 w 95781"/>
                <a:gd name="connsiteY8" fmla="*/ 114101 h 114272"/>
                <a:gd name="connsiteX9" fmla="*/ -18 w 95781"/>
                <a:gd name="connsiteY9" fmla="*/ 100699 h 114272"/>
                <a:gd name="connsiteX10" fmla="*/ -9 w 95781"/>
                <a:gd name="connsiteY10" fmla="*/ 100297 h 11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781" h="114272">
                  <a:moveTo>
                    <a:pt x="-9" y="100297"/>
                  </a:moveTo>
                  <a:lnTo>
                    <a:pt x="2961" y="12933"/>
                  </a:lnTo>
                  <a:cubicBezTo>
                    <a:pt x="3127" y="5664"/>
                    <a:pt x="9055" y="-150"/>
                    <a:pt x="16328" y="-172"/>
                  </a:cubicBezTo>
                  <a:lnTo>
                    <a:pt x="67436" y="-172"/>
                  </a:lnTo>
                  <a:cubicBezTo>
                    <a:pt x="73914" y="-141"/>
                    <a:pt x="79440" y="4537"/>
                    <a:pt x="80541" y="10923"/>
                  </a:cubicBezTo>
                  <a:lnTo>
                    <a:pt x="95567" y="97807"/>
                  </a:lnTo>
                  <a:cubicBezTo>
                    <a:pt x="96821" y="105106"/>
                    <a:pt x="91924" y="112043"/>
                    <a:pt x="84621" y="113297"/>
                  </a:cubicBezTo>
                  <a:cubicBezTo>
                    <a:pt x="83909" y="113419"/>
                    <a:pt x="83188" y="113485"/>
                    <a:pt x="82463" y="113489"/>
                  </a:cubicBezTo>
                  <a:lnTo>
                    <a:pt x="13314" y="114101"/>
                  </a:lnTo>
                  <a:cubicBezTo>
                    <a:pt x="5932" y="114079"/>
                    <a:pt x="-35" y="108081"/>
                    <a:pt x="-18" y="100699"/>
                  </a:cubicBezTo>
                  <a:cubicBezTo>
                    <a:pt x="-18" y="100564"/>
                    <a:pt x="-14" y="100432"/>
                    <a:pt x="-9" y="100297"/>
                  </a:cubicBezTo>
                  <a:close/>
                </a:path>
              </a:pathLst>
            </a:custGeom>
            <a:solidFill>
              <a:srgbClr val="D1D9EC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9CA050D-8CD8-2717-2295-C80C96082F9C}"/>
                </a:ext>
              </a:extLst>
            </p:cNvPr>
            <p:cNvSpPr/>
            <p:nvPr/>
          </p:nvSpPr>
          <p:spPr>
            <a:xfrm>
              <a:off x="330722" y="2460728"/>
              <a:ext cx="409364" cy="668700"/>
            </a:xfrm>
            <a:custGeom>
              <a:avLst/>
              <a:gdLst>
                <a:gd name="connsiteX0" fmla="*/ 20751 w 409364"/>
                <a:gd name="connsiteY0" fmla="*/ 16016 h 668700"/>
                <a:gd name="connsiteX1" fmla="*/ 213432 w 409364"/>
                <a:gd name="connsiteY1" fmla="*/ -59 h 668700"/>
                <a:gd name="connsiteX2" fmla="*/ 227149 w 409364"/>
                <a:gd name="connsiteY2" fmla="*/ 7673 h 668700"/>
                <a:gd name="connsiteX3" fmla="*/ 409347 w 409364"/>
                <a:gd name="connsiteY3" fmla="*/ 420076 h 668700"/>
                <a:gd name="connsiteX4" fmla="*/ 307655 w 409364"/>
                <a:gd name="connsiteY4" fmla="*/ 648359 h 668700"/>
                <a:gd name="connsiteX5" fmla="*/ 290182 w 409364"/>
                <a:gd name="connsiteY5" fmla="*/ 648621 h 668700"/>
                <a:gd name="connsiteX6" fmla="*/ 613 w 409364"/>
                <a:gd name="connsiteY6" fmla="*/ 44541 h 668700"/>
                <a:gd name="connsiteX7" fmla="*/ 20751 w 409364"/>
                <a:gd name="connsiteY7" fmla="*/ 16016 h 66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364" h="668700">
                  <a:moveTo>
                    <a:pt x="20751" y="16016"/>
                  </a:moveTo>
                  <a:lnTo>
                    <a:pt x="213432" y="-59"/>
                  </a:lnTo>
                  <a:cubicBezTo>
                    <a:pt x="219216" y="-823"/>
                    <a:pt x="224807" y="2331"/>
                    <a:pt x="227149" y="7673"/>
                  </a:cubicBezTo>
                  <a:lnTo>
                    <a:pt x="409347" y="420076"/>
                  </a:lnTo>
                  <a:lnTo>
                    <a:pt x="307655" y="648359"/>
                  </a:lnTo>
                  <a:cubicBezTo>
                    <a:pt x="310844" y="641195"/>
                    <a:pt x="313202" y="696934"/>
                    <a:pt x="290182" y="648621"/>
                  </a:cubicBezTo>
                  <a:lnTo>
                    <a:pt x="613" y="44541"/>
                  </a:lnTo>
                  <a:cubicBezTo>
                    <a:pt x="-3275" y="36460"/>
                    <a:pt x="11708" y="17152"/>
                    <a:pt x="20751" y="16016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B25D052-E5FD-B11F-8901-6D383BF56DF7}"/>
                </a:ext>
              </a:extLst>
            </p:cNvPr>
            <p:cNvSpPr/>
            <p:nvPr/>
          </p:nvSpPr>
          <p:spPr>
            <a:xfrm>
              <a:off x="330722" y="2460728"/>
              <a:ext cx="409364" cy="668700"/>
            </a:xfrm>
            <a:custGeom>
              <a:avLst/>
              <a:gdLst>
                <a:gd name="connsiteX0" fmla="*/ 20751 w 409364"/>
                <a:gd name="connsiteY0" fmla="*/ 16016 h 668700"/>
                <a:gd name="connsiteX1" fmla="*/ 213432 w 409364"/>
                <a:gd name="connsiteY1" fmla="*/ -59 h 668700"/>
                <a:gd name="connsiteX2" fmla="*/ 227149 w 409364"/>
                <a:gd name="connsiteY2" fmla="*/ 7673 h 668700"/>
                <a:gd name="connsiteX3" fmla="*/ 409347 w 409364"/>
                <a:gd name="connsiteY3" fmla="*/ 420076 h 668700"/>
                <a:gd name="connsiteX4" fmla="*/ 307655 w 409364"/>
                <a:gd name="connsiteY4" fmla="*/ 648359 h 668700"/>
                <a:gd name="connsiteX5" fmla="*/ 290182 w 409364"/>
                <a:gd name="connsiteY5" fmla="*/ 648621 h 668700"/>
                <a:gd name="connsiteX6" fmla="*/ 613 w 409364"/>
                <a:gd name="connsiteY6" fmla="*/ 44541 h 668700"/>
                <a:gd name="connsiteX7" fmla="*/ 20751 w 409364"/>
                <a:gd name="connsiteY7" fmla="*/ 16016 h 66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364" h="668700">
                  <a:moveTo>
                    <a:pt x="20751" y="16016"/>
                  </a:moveTo>
                  <a:lnTo>
                    <a:pt x="213432" y="-59"/>
                  </a:lnTo>
                  <a:cubicBezTo>
                    <a:pt x="219216" y="-823"/>
                    <a:pt x="224807" y="2331"/>
                    <a:pt x="227149" y="7673"/>
                  </a:cubicBezTo>
                  <a:lnTo>
                    <a:pt x="409347" y="420076"/>
                  </a:lnTo>
                  <a:lnTo>
                    <a:pt x="307655" y="648359"/>
                  </a:lnTo>
                  <a:cubicBezTo>
                    <a:pt x="310844" y="641195"/>
                    <a:pt x="313202" y="696934"/>
                    <a:pt x="290182" y="648621"/>
                  </a:cubicBezTo>
                  <a:lnTo>
                    <a:pt x="613" y="44541"/>
                  </a:lnTo>
                  <a:cubicBezTo>
                    <a:pt x="-3275" y="36460"/>
                    <a:pt x="11708" y="17152"/>
                    <a:pt x="20751" y="16016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7118D47-E585-C6E2-5D29-5C13999BB0DE}"/>
                </a:ext>
              </a:extLst>
            </p:cNvPr>
            <p:cNvSpPr/>
            <p:nvPr/>
          </p:nvSpPr>
          <p:spPr>
            <a:xfrm>
              <a:off x="339823" y="2450943"/>
              <a:ext cx="410092" cy="667707"/>
            </a:xfrm>
            <a:custGeom>
              <a:avLst/>
              <a:gdLst>
                <a:gd name="connsiteX0" fmla="*/ 11649 w 410092"/>
                <a:gd name="connsiteY0" fmla="*/ 25801 h 667707"/>
                <a:gd name="connsiteX1" fmla="*/ 214116 w 410092"/>
                <a:gd name="connsiteY1" fmla="*/ -58 h 667707"/>
                <a:gd name="connsiteX2" fmla="*/ 227832 w 410092"/>
                <a:gd name="connsiteY2" fmla="*/ 7673 h 667707"/>
                <a:gd name="connsiteX3" fmla="*/ 410074 w 410092"/>
                <a:gd name="connsiteY3" fmla="*/ 420076 h 667707"/>
                <a:gd name="connsiteX4" fmla="*/ 299820 w 410092"/>
                <a:gd name="connsiteY4" fmla="*/ 667536 h 667707"/>
                <a:gd name="connsiteX5" fmla="*/ 1297 w 410092"/>
                <a:gd name="connsiteY5" fmla="*/ 44541 h 667707"/>
                <a:gd name="connsiteX6" fmla="*/ 7375 w 410092"/>
                <a:gd name="connsiteY6" fmla="*/ 27033 h 667707"/>
                <a:gd name="connsiteX7" fmla="*/ 11649 w 410092"/>
                <a:gd name="connsiteY7" fmla="*/ 25801 h 66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092" h="667707">
                  <a:moveTo>
                    <a:pt x="11649" y="25801"/>
                  </a:moveTo>
                  <a:lnTo>
                    <a:pt x="214116" y="-58"/>
                  </a:lnTo>
                  <a:cubicBezTo>
                    <a:pt x="219900" y="-823"/>
                    <a:pt x="225491" y="2331"/>
                    <a:pt x="227832" y="7673"/>
                  </a:cubicBezTo>
                  <a:lnTo>
                    <a:pt x="410074" y="420076"/>
                  </a:lnTo>
                  <a:lnTo>
                    <a:pt x="299820" y="667536"/>
                  </a:lnTo>
                  <a:lnTo>
                    <a:pt x="1297" y="44541"/>
                  </a:lnTo>
                  <a:cubicBezTo>
                    <a:pt x="-1859" y="38028"/>
                    <a:pt x="862" y="30191"/>
                    <a:pt x="7375" y="27033"/>
                  </a:cubicBezTo>
                  <a:cubicBezTo>
                    <a:pt x="8720" y="26382"/>
                    <a:pt x="10165" y="25967"/>
                    <a:pt x="11649" y="25801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7776459-9C9C-B905-24D6-9E22377AC353}"/>
                </a:ext>
              </a:extLst>
            </p:cNvPr>
            <p:cNvSpPr/>
            <p:nvPr/>
          </p:nvSpPr>
          <p:spPr>
            <a:xfrm>
              <a:off x="390834" y="2482958"/>
              <a:ext cx="325985" cy="546375"/>
            </a:xfrm>
            <a:custGeom>
              <a:avLst/>
              <a:gdLst>
                <a:gd name="connsiteX0" fmla="*/ 11179 w 325985"/>
                <a:gd name="connsiteY0" fmla="*/ 22792 h 546375"/>
                <a:gd name="connsiteX1" fmla="*/ 157558 w 325985"/>
                <a:gd name="connsiteY1" fmla="*/ -11 h 546375"/>
                <a:gd name="connsiteX2" fmla="*/ 171754 w 325985"/>
                <a:gd name="connsiteY2" fmla="*/ 8027 h 546375"/>
                <a:gd name="connsiteX3" fmla="*/ 325078 w 325985"/>
                <a:gd name="connsiteY3" fmla="*/ 383082 h 546375"/>
                <a:gd name="connsiteX4" fmla="*/ 324816 w 325985"/>
                <a:gd name="connsiteY4" fmla="*/ 392692 h 546375"/>
                <a:gd name="connsiteX5" fmla="*/ 254619 w 325985"/>
                <a:gd name="connsiteY5" fmla="*/ 539376 h 546375"/>
                <a:gd name="connsiteX6" fmla="*/ 238881 w 325985"/>
                <a:gd name="connsiteY6" fmla="*/ 545086 h 546375"/>
                <a:gd name="connsiteX7" fmla="*/ 233171 w 325985"/>
                <a:gd name="connsiteY7" fmla="*/ 539376 h 546375"/>
                <a:gd name="connsiteX8" fmla="*/ 1263 w 325985"/>
                <a:gd name="connsiteY8" fmla="*/ 41400 h 546375"/>
                <a:gd name="connsiteX9" fmla="*/ 7446 w 325985"/>
                <a:gd name="connsiteY9" fmla="*/ 23927 h 546375"/>
                <a:gd name="connsiteX10" fmla="*/ 11179 w 325985"/>
                <a:gd name="connsiteY10" fmla="*/ 22792 h 54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985" h="546375">
                  <a:moveTo>
                    <a:pt x="11179" y="22792"/>
                  </a:moveTo>
                  <a:lnTo>
                    <a:pt x="157558" y="-11"/>
                  </a:lnTo>
                  <a:cubicBezTo>
                    <a:pt x="163586" y="-963"/>
                    <a:pt x="169470" y="2370"/>
                    <a:pt x="171754" y="8027"/>
                  </a:cubicBezTo>
                  <a:lnTo>
                    <a:pt x="325078" y="383082"/>
                  </a:lnTo>
                  <a:cubicBezTo>
                    <a:pt x="326350" y="386179"/>
                    <a:pt x="326254" y="389669"/>
                    <a:pt x="324816" y="392692"/>
                  </a:cubicBezTo>
                  <a:lnTo>
                    <a:pt x="254619" y="539376"/>
                  </a:lnTo>
                  <a:cubicBezTo>
                    <a:pt x="251850" y="545300"/>
                    <a:pt x="244804" y="547855"/>
                    <a:pt x="238881" y="545086"/>
                  </a:cubicBezTo>
                  <a:cubicBezTo>
                    <a:pt x="236369" y="543911"/>
                    <a:pt x="234346" y="541893"/>
                    <a:pt x="233171" y="539376"/>
                  </a:cubicBezTo>
                  <a:lnTo>
                    <a:pt x="1263" y="41400"/>
                  </a:lnTo>
                  <a:cubicBezTo>
                    <a:pt x="-1854" y="34870"/>
                    <a:pt x="914" y="27046"/>
                    <a:pt x="7446" y="23927"/>
                  </a:cubicBezTo>
                  <a:cubicBezTo>
                    <a:pt x="8626" y="23364"/>
                    <a:pt x="9886" y="22984"/>
                    <a:pt x="11179" y="22792"/>
                  </a:cubicBezTo>
                  <a:close/>
                </a:path>
              </a:pathLst>
            </a:custGeom>
            <a:solidFill>
              <a:srgbClr val="566CD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A9620D9-8D6A-F295-5230-C913FCCE777F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gradFill>
              <a:gsLst>
                <a:gs pos="0">
                  <a:srgbClr val="808080">
                    <a:alpha val="24706"/>
                  </a:srgbClr>
                </a:gs>
                <a:gs pos="54000">
                  <a:srgbClr val="808080">
                    <a:alpha val="11765"/>
                  </a:srgbClr>
                </a:gs>
                <a:gs pos="100000">
                  <a:srgbClr val="808080">
                    <a:alpha val="9804"/>
                  </a:srgbClr>
                </a:gs>
              </a:gsLst>
              <a:lin ang="0" scaled="1"/>
            </a:gra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2658B0A-ECA3-13C5-98FB-F5DF05DBC2D5}"/>
                </a:ext>
              </a:extLst>
            </p:cNvPr>
            <p:cNvSpPr/>
            <p:nvPr/>
          </p:nvSpPr>
          <p:spPr>
            <a:xfrm>
              <a:off x="779040" y="2179447"/>
              <a:ext cx="1184845" cy="1232180"/>
            </a:xfrm>
            <a:custGeom>
              <a:avLst/>
              <a:gdLst>
                <a:gd name="connsiteX0" fmla="*/ 1184827 w 1184845"/>
                <a:gd name="connsiteY0" fmla="*/ 1171378 h 1232180"/>
                <a:gd name="connsiteX1" fmla="*/ 1177402 w 1184845"/>
                <a:gd name="connsiteY1" fmla="*/ 1184482 h 1232180"/>
                <a:gd name="connsiteX2" fmla="*/ 1177008 w 1184845"/>
                <a:gd name="connsiteY2" fmla="*/ 1185225 h 1232180"/>
                <a:gd name="connsiteX3" fmla="*/ 1163379 w 1184845"/>
                <a:gd name="connsiteY3" fmla="*/ 1211434 h 1232180"/>
                <a:gd name="connsiteX4" fmla="*/ 1152284 w 1184845"/>
                <a:gd name="connsiteY4" fmla="*/ 1211784 h 1232180"/>
                <a:gd name="connsiteX5" fmla="*/ 1148615 w 1184845"/>
                <a:gd name="connsiteY5" fmla="*/ 1211784 h 1232180"/>
                <a:gd name="connsiteX6" fmla="*/ 755825 w 1184845"/>
                <a:gd name="connsiteY6" fmla="*/ 1226985 h 1232180"/>
                <a:gd name="connsiteX7" fmla="*/ 723894 w 1184845"/>
                <a:gd name="connsiteY7" fmla="*/ 1228034 h 1232180"/>
                <a:gd name="connsiteX8" fmla="*/ 719263 w 1184845"/>
                <a:gd name="connsiteY8" fmla="*/ 1228034 h 1232180"/>
                <a:gd name="connsiteX9" fmla="*/ 583106 w 1184845"/>
                <a:gd name="connsiteY9" fmla="*/ 1231397 h 1232180"/>
                <a:gd name="connsiteX10" fmla="*/ 571093 w 1184845"/>
                <a:gd name="connsiteY10" fmla="*/ 1231397 h 1232180"/>
                <a:gd name="connsiteX11" fmla="*/ 570700 w 1184845"/>
                <a:gd name="connsiteY11" fmla="*/ 1231397 h 1232180"/>
                <a:gd name="connsiteX12" fmla="*/ 556110 w 1184845"/>
                <a:gd name="connsiteY12" fmla="*/ 1231397 h 1232180"/>
                <a:gd name="connsiteX13" fmla="*/ 535842 w 1184845"/>
                <a:gd name="connsiteY13" fmla="*/ 1231659 h 1232180"/>
                <a:gd name="connsiteX14" fmla="*/ 472809 w 1184845"/>
                <a:gd name="connsiteY14" fmla="*/ 1232009 h 1232180"/>
                <a:gd name="connsiteX15" fmla="*/ 447822 w 1184845"/>
                <a:gd name="connsiteY15" fmla="*/ 1232009 h 1232180"/>
                <a:gd name="connsiteX16" fmla="*/ 218011 w 1184845"/>
                <a:gd name="connsiteY16" fmla="*/ 1226112 h 1232180"/>
                <a:gd name="connsiteX17" fmla="*/ 209536 w 1184845"/>
                <a:gd name="connsiteY17" fmla="*/ 1225631 h 1232180"/>
                <a:gd name="connsiteX18" fmla="*/ 273050 w 1184845"/>
                <a:gd name="connsiteY18" fmla="*/ 1122541 h 1232180"/>
                <a:gd name="connsiteX19" fmla="*/ 521733 w 1184845"/>
                <a:gd name="connsiteY19" fmla="*/ 1084232 h 1232180"/>
                <a:gd name="connsiteX20" fmla="*/ 533439 w 1184845"/>
                <a:gd name="connsiteY20" fmla="*/ 1083096 h 1232180"/>
                <a:gd name="connsiteX21" fmla="*/ 533701 w 1184845"/>
                <a:gd name="connsiteY21" fmla="*/ 1083096 h 1232180"/>
                <a:gd name="connsiteX22" fmla="*/ 564716 w 1184845"/>
                <a:gd name="connsiteY22" fmla="*/ 1080213 h 1232180"/>
                <a:gd name="connsiteX23" fmla="*/ 673310 w 1184845"/>
                <a:gd name="connsiteY23" fmla="*/ 1071040 h 1232180"/>
                <a:gd name="connsiteX24" fmla="*/ 675843 w 1184845"/>
                <a:gd name="connsiteY24" fmla="*/ 1070821 h 1232180"/>
                <a:gd name="connsiteX25" fmla="*/ 661515 w 1184845"/>
                <a:gd name="connsiteY25" fmla="*/ 1022771 h 1232180"/>
                <a:gd name="connsiteX26" fmla="*/ 640766 w 1184845"/>
                <a:gd name="connsiteY26" fmla="*/ 952880 h 1232180"/>
                <a:gd name="connsiteX27" fmla="*/ 646664 w 1184845"/>
                <a:gd name="connsiteY27" fmla="*/ 894171 h 1232180"/>
                <a:gd name="connsiteX28" fmla="*/ 647144 w 1184845"/>
                <a:gd name="connsiteY28" fmla="*/ 889453 h 1232180"/>
                <a:gd name="connsiteX29" fmla="*/ 646489 w 1184845"/>
                <a:gd name="connsiteY29" fmla="*/ 889453 h 1232180"/>
                <a:gd name="connsiteX30" fmla="*/ 629016 w 1184845"/>
                <a:gd name="connsiteY30" fmla="*/ 887269 h 1232180"/>
                <a:gd name="connsiteX31" fmla="*/ 421569 w 1184845"/>
                <a:gd name="connsiteY31" fmla="*/ 880105 h 1232180"/>
                <a:gd name="connsiteX32" fmla="*/ 417813 w 1184845"/>
                <a:gd name="connsiteY32" fmla="*/ 880105 h 1232180"/>
                <a:gd name="connsiteX33" fmla="*/ 417813 w 1184845"/>
                <a:gd name="connsiteY33" fmla="*/ 880105 h 1232180"/>
                <a:gd name="connsiteX34" fmla="*/ 338137 w 1184845"/>
                <a:gd name="connsiteY34" fmla="*/ 877266 h 1232180"/>
                <a:gd name="connsiteX35" fmla="*/ 338137 w 1184845"/>
                <a:gd name="connsiteY35" fmla="*/ 877266 h 1232180"/>
                <a:gd name="connsiteX36" fmla="*/ 263877 w 1184845"/>
                <a:gd name="connsiteY36" fmla="*/ 874383 h 1232180"/>
                <a:gd name="connsiteX37" fmla="*/ 260208 w 1184845"/>
                <a:gd name="connsiteY37" fmla="*/ 873378 h 1232180"/>
                <a:gd name="connsiteX38" fmla="*/ 255140 w 1184845"/>
                <a:gd name="connsiteY38" fmla="*/ 870320 h 1232180"/>
                <a:gd name="connsiteX39" fmla="*/ 250772 w 1184845"/>
                <a:gd name="connsiteY39" fmla="*/ 865079 h 1232180"/>
                <a:gd name="connsiteX40" fmla="*/ 249899 w 1184845"/>
                <a:gd name="connsiteY40" fmla="*/ 865079 h 1232180"/>
                <a:gd name="connsiteX41" fmla="*/ 247977 w 1184845"/>
                <a:gd name="connsiteY41" fmla="*/ 865079 h 1232180"/>
                <a:gd name="connsiteX42" fmla="*/ 236707 w 1184845"/>
                <a:gd name="connsiteY42" fmla="*/ 865821 h 1232180"/>
                <a:gd name="connsiteX43" fmla="*/ 230984 w 1184845"/>
                <a:gd name="connsiteY43" fmla="*/ 866214 h 1232180"/>
                <a:gd name="connsiteX44" fmla="*/ 230373 w 1184845"/>
                <a:gd name="connsiteY44" fmla="*/ 864423 h 1232180"/>
                <a:gd name="connsiteX45" fmla="*/ 228844 w 1184845"/>
                <a:gd name="connsiteY45" fmla="*/ 859444 h 1232180"/>
                <a:gd name="connsiteX46" fmla="*/ 225830 w 1184845"/>
                <a:gd name="connsiteY46" fmla="*/ 859444 h 1232180"/>
                <a:gd name="connsiteX47" fmla="*/ 186516 w 1184845"/>
                <a:gd name="connsiteY47" fmla="*/ 858614 h 1232180"/>
                <a:gd name="connsiteX48" fmla="*/ 185817 w 1184845"/>
                <a:gd name="connsiteY48" fmla="*/ 858614 h 1232180"/>
                <a:gd name="connsiteX49" fmla="*/ 31401 w 1184845"/>
                <a:gd name="connsiteY49" fmla="*/ 847038 h 1232180"/>
                <a:gd name="connsiteX50" fmla="*/ 31401 w 1184845"/>
                <a:gd name="connsiteY50" fmla="*/ 847038 h 1232180"/>
                <a:gd name="connsiteX51" fmla="*/ 37 w 1184845"/>
                <a:gd name="connsiteY51" fmla="*/ 813228 h 1232180"/>
                <a:gd name="connsiteX52" fmla="*/ 2308 w 1184845"/>
                <a:gd name="connsiteY52" fmla="*/ 802569 h 1232180"/>
                <a:gd name="connsiteX53" fmla="*/ 131913 w 1184845"/>
                <a:gd name="connsiteY53" fmla="*/ 728659 h 1232180"/>
                <a:gd name="connsiteX54" fmla="*/ 184594 w 1184845"/>
                <a:gd name="connsiteY54" fmla="*/ 730843 h 1232180"/>
                <a:gd name="connsiteX55" fmla="*/ 210803 w 1184845"/>
                <a:gd name="connsiteY55" fmla="*/ 718918 h 1232180"/>
                <a:gd name="connsiteX56" fmla="*/ 212943 w 1184845"/>
                <a:gd name="connsiteY56" fmla="*/ 717215 h 1232180"/>
                <a:gd name="connsiteX57" fmla="*/ 209798 w 1184845"/>
                <a:gd name="connsiteY57" fmla="*/ 715467 h 1232180"/>
                <a:gd name="connsiteX58" fmla="*/ 195951 w 1184845"/>
                <a:gd name="connsiteY58" fmla="*/ 710662 h 1232180"/>
                <a:gd name="connsiteX59" fmla="*/ 213162 w 1184845"/>
                <a:gd name="connsiteY59" fmla="*/ 705639 h 1232180"/>
                <a:gd name="connsiteX60" fmla="*/ 213424 w 1184845"/>
                <a:gd name="connsiteY60" fmla="*/ 705639 h 1232180"/>
                <a:gd name="connsiteX61" fmla="*/ 314373 w 1184845"/>
                <a:gd name="connsiteY61" fmla="*/ 697820 h 1232180"/>
                <a:gd name="connsiteX62" fmla="*/ 314636 w 1184845"/>
                <a:gd name="connsiteY62" fmla="*/ 697820 h 1232180"/>
                <a:gd name="connsiteX63" fmla="*/ 342417 w 1184845"/>
                <a:gd name="connsiteY63" fmla="*/ 696990 h 1232180"/>
                <a:gd name="connsiteX64" fmla="*/ 421875 w 1184845"/>
                <a:gd name="connsiteY64" fmla="*/ 673227 h 1232180"/>
                <a:gd name="connsiteX65" fmla="*/ 447385 w 1184845"/>
                <a:gd name="connsiteY65" fmla="*/ 673227 h 1232180"/>
                <a:gd name="connsiteX66" fmla="*/ 467785 w 1184845"/>
                <a:gd name="connsiteY66" fmla="*/ 665276 h 1232180"/>
                <a:gd name="connsiteX67" fmla="*/ 499848 w 1184845"/>
                <a:gd name="connsiteY67" fmla="*/ 638630 h 1232180"/>
                <a:gd name="connsiteX68" fmla="*/ 518063 w 1184845"/>
                <a:gd name="connsiteY68" fmla="*/ 622075 h 1232180"/>
                <a:gd name="connsiteX69" fmla="*/ 559299 w 1184845"/>
                <a:gd name="connsiteY69" fmla="*/ 580358 h 1232180"/>
                <a:gd name="connsiteX70" fmla="*/ 600404 w 1184845"/>
                <a:gd name="connsiteY70" fmla="*/ 551921 h 1232180"/>
                <a:gd name="connsiteX71" fmla="*/ 617877 w 1184845"/>
                <a:gd name="connsiteY71" fmla="*/ 467877 h 1232180"/>
                <a:gd name="connsiteX72" fmla="*/ 658196 w 1184845"/>
                <a:gd name="connsiteY72" fmla="*/ 416725 h 1232180"/>
                <a:gd name="connsiteX73" fmla="*/ 661341 w 1184845"/>
                <a:gd name="connsiteY73" fmla="*/ 414628 h 1232180"/>
                <a:gd name="connsiteX74" fmla="*/ 651731 w 1184845"/>
                <a:gd name="connsiteY74" fmla="*/ 382653 h 1232180"/>
                <a:gd name="connsiteX75" fmla="*/ 650682 w 1184845"/>
                <a:gd name="connsiteY75" fmla="*/ 380032 h 1232180"/>
                <a:gd name="connsiteX76" fmla="*/ 647974 w 1184845"/>
                <a:gd name="connsiteY76" fmla="*/ 374091 h 1232180"/>
                <a:gd name="connsiteX77" fmla="*/ 646620 w 1184845"/>
                <a:gd name="connsiteY77" fmla="*/ 371470 h 1232180"/>
                <a:gd name="connsiteX78" fmla="*/ 639893 w 1184845"/>
                <a:gd name="connsiteY78" fmla="*/ 372606 h 1232180"/>
                <a:gd name="connsiteX79" fmla="*/ 618052 w 1184845"/>
                <a:gd name="connsiteY79" fmla="*/ 374222 h 1232180"/>
                <a:gd name="connsiteX80" fmla="*/ 473245 w 1184845"/>
                <a:gd name="connsiteY80" fmla="*/ 265017 h 1232180"/>
                <a:gd name="connsiteX81" fmla="*/ 473245 w 1184845"/>
                <a:gd name="connsiteY81" fmla="*/ 264755 h 1232180"/>
                <a:gd name="connsiteX82" fmla="*/ 468003 w 1184845"/>
                <a:gd name="connsiteY82" fmla="*/ 225441 h 1232180"/>
                <a:gd name="connsiteX83" fmla="*/ 472983 w 1184845"/>
                <a:gd name="connsiteY83" fmla="*/ 187700 h 1232180"/>
                <a:gd name="connsiteX84" fmla="*/ 472983 w 1184845"/>
                <a:gd name="connsiteY84" fmla="*/ 187700 h 1232180"/>
                <a:gd name="connsiteX85" fmla="*/ 475255 w 1184845"/>
                <a:gd name="connsiteY85" fmla="*/ 179924 h 1232180"/>
                <a:gd name="connsiteX86" fmla="*/ 475561 w 1184845"/>
                <a:gd name="connsiteY86" fmla="*/ 179051 h 1232180"/>
                <a:gd name="connsiteX87" fmla="*/ 476784 w 1184845"/>
                <a:gd name="connsiteY87" fmla="*/ 175469 h 1232180"/>
                <a:gd name="connsiteX88" fmla="*/ 457258 w 1184845"/>
                <a:gd name="connsiteY88" fmla="*/ 177172 h 1232180"/>
                <a:gd name="connsiteX89" fmla="*/ 452889 w 1184845"/>
                <a:gd name="connsiteY89" fmla="*/ 177172 h 1232180"/>
                <a:gd name="connsiteX90" fmla="*/ 416328 w 1184845"/>
                <a:gd name="connsiteY90" fmla="*/ 171100 h 1232180"/>
                <a:gd name="connsiteX91" fmla="*/ 416328 w 1184845"/>
                <a:gd name="connsiteY91" fmla="*/ 171100 h 1232180"/>
                <a:gd name="connsiteX92" fmla="*/ 408246 w 1184845"/>
                <a:gd name="connsiteY92" fmla="*/ 166732 h 1232180"/>
                <a:gd name="connsiteX93" fmla="*/ 407897 w 1184845"/>
                <a:gd name="connsiteY93" fmla="*/ 166470 h 1232180"/>
                <a:gd name="connsiteX94" fmla="*/ 398898 w 1184845"/>
                <a:gd name="connsiteY94" fmla="*/ 159350 h 1232180"/>
                <a:gd name="connsiteX95" fmla="*/ 416677 w 1184845"/>
                <a:gd name="connsiteY95" fmla="*/ 128423 h 1232180"/>
                <a:gd name="connsiteX96" fmla="*/ 421919 w 1184845"/>
                <a:gd name="connsiteY96" fmla="*/ 100772 h 1232180"/>
                <a:gd name="connsiteX97" fmla="*/ 432140 w 1184845"/>
                <a:gd name="connsiteY97" fmla="*/ 92036 h 1232180"/>
                <a:gd name="connsiteX98" fmla="*/ 494824 w 1184845"/>
                <a:gd name="connsiteY98" fmla="*/ 35686 h 1232180"/>
                <a:gd name="connsiteX99" fmla="*/ 569521 w 1184845"/>
                <a:gd name="connsiteY99" fmla="*/ -134 h 1232180"/>
                <a:gd name="connsiteX100" fmla="*/ 678377 w 1184845"/>
                <a:gd name="connsiteY100" fmla="*/ 30051 h 1232180"/>
                <a:gd name="connsiteX101" fmla="*/ 713017 w 1184845"/>
                <a:gd name="connsiteY101" fmla="*/ 33938 h 1232180"/>
                <a:gd name="connsiteX102" fmla="*/ 748181 w 1184845"/>
                <a:gd name="connsiteY102" fmla="*/ 51761 h 1232180"/>
                <a:gd name="connsiteX103" fmla="*/ 773254 w 1184845"/>
                <a:gd name="connsiteY103" fmla="*/ 73078 h 1232180"/>
                <a:gd name="connsiteX104" fmla="*/ 783476 w 1184845"/>
                <a:gd name="connsiteY104" fmla="*/ 97496 h 1232180"/>
                <a:gd name="connsiteX105" fmla="*/ 792212 w 1184845"/>
                <a:gd name="connsiteY105" fmla="*/ 153453 h 1232180"/>
                <a:gd name="connsiteX106" fmla="*/ 794309 w 1184845"/>
                <a:gd name="connsiteY106" fmla="*/ 212817 h 1232180"/>
                <a:gd name="connsiteX107" fmla="*/ 811083 w 1184845"/>
                <a:gd name="connsiteY107" fmla="*/ 260561 h 1232180"/>
                <a:gd name="connsiteX108" fmla="*/ 811651 w 1184845"/>
                <a:gd name="connsiteY108" fmla="*/ 260561 h 1232180"/>
                <a:gd name="connsiteX109" fmla="*/ 817067 w 1184845"/>
                <a:gd name="connsiteY109" fmla="*/ 267201 h 1232180"/>
                <a:gd name="connsiteX110" fmla="*/ 805841 w 1184845"/>
                <a:gd name="connsiteY110" fmla="*/ 270346 h 1232180"/>
                <a:gd name="connsiteX111" fmla="*/ 786665 w 1184845"/>
                <a:gd name="connsiteY111" fmla="*/ 274147 h 1232180"/>
                <a:gd name="connsiteX112" fmla="*/ 777710 w 1184845"/>
                <a:gd name="connsiteY112" fmla="*/ 274889 h 1232180"/>
                <a:gd name="connsiteX113" fmla="*/ 771507 w 1184845"/>
                <a:gd name="connsiteY113" fmla="*/ 274321 h 1232180"/>
                <a:gd name="connsiteX114" fmla="*/ 775351 w 1184845"/>
                <a:gd name="connsiteY114" fmla="*/ 276899 h 1232180"/>
                <a:gd name="connsiteX115" fmla="*/ 786010 w 1184845"/>
                <a:gd name="connsiteY115" fmla="*/ 284062 h 1232180"/>
                <a:gd name="connsiteX116" fmla="*/ 786010 w 1184845"/>
                <a:gd name="connsiteY116" fmla="*/ 284062 h 1232180"/>
                <a:gd name="connsiteX117" fmla="*/ 790028 w 1184845"/>
                <a:gd name="connsiteY117" fmla="*/ 286727 h 1232180"/>
                <a:gd name="connsiteX118" fmla="*/ 798109 w 1184845"/>
                <a:gd name="connsiteY118" fmla="*/ 292100 h 1232180"/>
                <a:gd name="connsiteX119" fmla="*/ 805404 w 1184845"/>
                <a:gd name="connsiteY119" fmla="*/ 285635 h 1232180"/>
                <a:gd name="connsiteX120" fmla="*/ 820213 w 1184845"/>
                <a:gd name="connsiteY120" fmla="*/ 292144 h 1232180"/>
                <a:gd name="connsiteX121" fmla="*/ 851751 w 1184845"/>
                <a:gd name="connsiteY121" fmla="*/ 319358 h 1232180"/>
                <a:gd name="connsiteX122" fmla="*/ 874160 w 1184845"/>
                <a:gd name="connsiteY122" fmla="*/ 331064 h 1232180"/>
                <a:gd name="connsiteX123" fmla="*/ 1036658 w 1184845"/>
                <a:gd name="connsiteY123" fmla="*/ 585425 h 1232180"/>
                <a:gd name="connsiteX124" fmla="*/ 1046879 w 1184845"/>
                <a:gd name="connsiteY124" fmla="*/ 638718 h 1232180"/>
                <a:gd name="connsiteX125" fmla="*/ 1081825 w 1184845"/>
                <a:gd name="connsiteY125" fmla="*/ 792916 h 1232180"/>
                <a:gd name="connsiteX126" fmla="*/ 1092003 w 1184845"/>
                <a:gd name="connsiteY126" fmla="*/ 823187 h 1232180"/>
                <a:gd name="connsiteX127" fmla="*/ 1099298 w 1184845"/>
                <a:gd name="connsiteY127" fmla="*/ 873597 h 1232180"/>
                <a:gd name="connsiteX128" fmla="*/ 1129176 w 1184845"/>
                <a:gd name="connsiteY128" fmla="*/ 978783 h 1232180"/>
                <a:gd name="connsiteX129" fmla="*/ 1183604 w 1184845"/>
                <a:gd name="connsiteY129" fmla="*/ 1166005 h 123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1184845" h="1232180">
                  <a:moveTo>
                    <a:pt x="1184827" y="1171378"/>
                  </a:moveTo>
                  <a:cubicBezTo>
                    <a:pt x="1184827" y="1171378"/>
                    <a:pt x="1181813" y="1176358"/>
                    <a:pt x="1177402" y="1184482"/>
                  </a:cubicBezTo>
                  <a:lnTo>
                    <a:pt x="1177008" y="1185225"/>
                  </a:lnTo>
                  <a:cubicBezTo>
                    <a:pt x="1173077" y="1192214"/>
                    <a:pt x="1168272" y="1201387"/>
                    <a:pt x="1163379" y="1211434"/>
                  </a:cubicBezTo>
                  <a:lnTo>
                    <a:pt x="1152284" y="1211784"/>
                  </a:lnTo>
                  <a:lnTo>
                    <a:pt x="1148615" y="1211784"/>
                  </a:lnTo>
                  <a:cubicBezTo>
                    <a:pt x="1017568" y="1216414"/>
                    <a:pt x="886522" y="1222573"/>
                    <a:pt x="755825" y="1226985"/>
                  </a:cubicBezTo>
                  <a:lnTo>
                    <a:pt x="723894" y="1228034"/>
                  </a:lnTo>
                  <a:lnTo>
                    <a:pt x="719263" y="1228034"/>
                  </a:lnTo>
                  <a:cubicBezTo>
                    <a:pt x="673834" y="1229488"/>
                    <a:pt x="628448" y="1230611"/>
                    <a:pt x="583106" y="1231397"/>
                  </a:cubicBezTo>
                  <a:lnTo>
                    <a:pt x="571093" y="1231397"/>
                  </a:lnTo>
                  <a:lnTo>
                    <a:pt x="570700" y="1231397"/>
                  </a:lnTo>
                  <a:lnTo>
                    <a:pt x="556110" y="1231397"/>
                  </a:lnTo>
                  <a:lnTo>
                    <a:pt x="535842" y="1231659"/>
                  </a:lnTo>
                  <a:cubicBezTo>
                    <a:pt x="514787" y="1231864"/>
                    <a:pt x="493776" y="1231978"/>
                    <a:pt x="472809" y="1232009"/>
                  </a:cubicBezTo>
                  <a:lnTo>
                    <a:pt x="447822" y="1232009"/>
                  </a:lnTo>
                  <a:cubicBezTo>
                    <a:pt x="370854" y="1231790"/>
                    <a:pt x="294192" y="1230087"/>
                    <a:pt x="218011" y="1226112"/>
                  </a:cubicBezTo>
                  <a:lnTo>
                    <a:pt x="209536" y="1225631"/>
                  </a:lnTo>
                  <a:cubicBezTo>
                    <a:pt x="224519" y="1193044"/>
                    <a:pt x="251296" y="1139621"/>
                    <a:pt x="273050" y="1122541"/>
                  </a:cubicBezTo>
                  <a:cubicBezTo>
                    <a:pt x="289868" y="1109436"/>
                    <a:pt x="410649" y="1094890"/>
                    <a:pt x="521733" y="1084232"/>
                  </a:cubicBezTo>
                  <a:lnTo>
                    <a:pt x="533439" y="1083096"/>
                  </a:lnTo>
                  <a:lnTo>
                    <a:pt x="533701" y="1083096"/>
                  </a:lnTo>
                  <a:lnTo>
                    <a:pt x="564716" y="1080213"/>
                  </a:lnTo>
                  <a:cubicBezTo>
                    <a:pt x="607219" y="1076325"/>
                    <a:pt x="645790" y="1073180"/>
                    <a:pt x="673310" y="1071040"/>
                  </a:cubicBezTo>
                  <a:lnTo>
                    <a:pt x="675843" y="1070821"/>
                  </a:lnTo>
                  <a:lnTo>
                    <a:pt x="661515" y="1022771"/>
                  </a:lnTo>
                  <a:lnTo>
                    <a:pt x="640766" y="952880"/>
                  </a:lnTo>
                  <a:lnTo>
                    <a:pt x="646664" y="894171"/>
                  </a:lnTo>
                  <a:lnTo>
                    <a:pt x="647144" y="889453"/>
                  </a:lnTo>
                  <a:lnTo>
                    <a:pt x="646489" y="889453"/>
                  </a:lnTo>
                  <a:cubicBezTo>
                    <a:pt x="640574" y="890082"/>
                    <a:pt x="634594" y="889335"/>
                    <a:pt x="629016" y="887269"/>
                  </a:cubicBezTo>
                  <a:lnTo>
                    <a:pt x="421569" y="880105"/>
                  </a:lnTo>
                  <a:lnTo>
                    <a:pt x="417813" y="880105"/>
                  </a:lnTo>
                  <a:lnTo>
                    <a:pt x="417813" y="880105"/>
                  </a:lnTo>
                  <a:lnTo>
                    <a:pt x="338137" y="877266"/>
                  </a:lnTo>
                  <a:lnTo>
                    <a:pt x="338137" y="877266"/>
                  </a:lnTo>
                  <a:cubicBezTo>
                    <a:pt x="295415" y="875737"/>
                    <a:pt x="265056" y="874601"/>
                    <a:pt x="263877" y="874383"/>
                  </a:cubicBezTo>
                  <a:cubicBezTo>
                    <a:pt x="262623" y="874173"/>
                    <a:pt x="261396" y="873837"/>
                    <a:pt x="260208" y="873378"/>
                  </a:cubicBezTo>
                  <a:cubicBezTo>
                    <a:pt x="258347" y="872670"/>
                    <a:pt x="256630" y="871635"/>
                    <a:pt x="255140" y="870320"/>
                  </a:cubicBezTo>
                  <a:cubicBezTo>
                    <a:pt x="253398" y="868831"/>
                    <a:pt x="251921" y="867062"/>
                    <a:pt x="250772" y="865079"/>
                  </a:cubicBezTo>
                  <a:lnTo>
                    <a:pt x="249899" y="865079"/>
                  </a:lnTo>
                  <a:lnTo>
                    <a:pt x="247977" y="865079"/>
                  </a:lnTo>
                  <a:lnTo>
                    <a:pt x="236707" y="865821"/>
                  </a:lnTo>
                  <a:lnTo>
                    <a:pt x="230984" y="866214"/>
                  </a:lnTo>
                  <a:cubicBezTo>
                    <a:pt x="230766" y="865603"/>
                    <a:pt x="230591" y="864991"/>
                    <a:pt x="230373" y="864423"/>
                  </a:cubicBezTo>
                  <a:cubicBezTo>
                    <a:pt x="229848" y="862720"/>
                    <a:pt x="229324" y="861104"/>
                    <a:pt x="228844" y="859444"/>
                  </a:cubicBezTo>
                  <a:lnTo>
                    <a:pt x="225830" y="859444"/>
                  </a:lnTo>
                  <a:lnTo>
                    <a:pt x="186516" y="858614"/>
                  </a:lnTo>
                  <a:lnTo>
                    <a:pt x="185817" y="858614"/>
                  </a:lnTo>
                  <a:cubicBezTo>
                    <a:pt x="185817" y="858614"/>
                    <a:pt x="84387" y="866345"/>
                    <a:pt x="31401" y="847038"/>
                  </a:cubicBezTo>
                  <a:lnTo>
                    <a:pt x="31401" y="847038"/>
                  </a:lnTo>
                  <a:cubicBezTo>
                    <a:pt x="11962" y="839961"/>
                    <a:pt x="-968" y="829259"/>
                    <a:pt x="37" y="813228"/>
                  </a:cubicBezTo>
                  <a:cubicBezTo>
                    <a:pt x="255" y="809580"/>
                    <a:pt x="1024" y="805990"/>
                    <a:pt x="2308" y="802569"/>
                  </a:cubicBezTo>
                  <a:cubicBezTo>
                    <a:pt x="-14728" y="770725"/>
                    <a:pt x="68487" y="712628"/>
                    <a:pt x="131913" y="728659"/>
                  </a:cubicBezTo>
                  <a:cubicBezTo>
                    <a:pt x="149050" y="733560"/>
                    <a:pt x="167108" y="734307"/>
                    <a:pt x="184594" y="730843"/>
                  </a:cubicBezTo>
                  <a:cubicBezTo>
                    <a:pt x="194082" y="728790"/>
                    <a:pt x="203023" y="724724"/>
                    <a:pt x="210803" y="718918"/>
                  </a:cubicBezTo>
                  <a:cubicBezTo>
                    <a:pt x="211589" y="718350"/>
                    <a:pt x="212288" y="717782"/>
                    <a:pt x="212943" y="717215"/>
                  </a:cubicBezTo>
                  <a:cubicBezTo>
                    <a:pt x="211895" y="716559"/>
                    <a:pt x="210803" y="715991"/>
                    <a:pt x="209798" y="715467"/>
                  </a:cubicBezTo>
                  <a:cubicBezTo>
                    <a:pt x="205452" y="713178"/>
                    <a:pt x="200782" y="711558"/>
                    <a:pt x="195951" y="710662"/>
                  </a:cubicBezTo>
                  <a:lnTo>
                    <a:pt x="213162" y="705639"/>
                  </a:lnTo>
                  <a:lnTo>
                    <a:pt x="213424" y="705639"/>
                  </a:lnTo>
                  <a:cubicBezTo>
                    <a:pt x="213424" y="705639"/>
                    <a:pt x="274579" y="700048"/>
                    <a:pt x="314373" y="697820"/>
                  </a:cubicBezTo>
                  <a:lnTo>
                    <a:pt x="314636" y="697820"/>
                  </a:lnTo>
                  <a:cubicBezTo>
                    <a:pt x="326473" y="697208"/>
                    <a:pt x="336477" y="696815"/>
                    <a:pt x="342417" y="696990"/>
                  </a:cubicBezTo>
                  <a:cubicBezTo>
                    <a:pt x="368627" y="697732"/>
                    <a:pt x="419691" y="678993"/>
                    <a:pt x="421875" y="673227"/>
                  </a:cubicBezTo>
                  <a:cubicBezTo>
                    <a:pt x="424059" y="667461"/>
                    <a:pt x="447385" y="673227"/>
                    <a:pt x="447385" y="673227"/>
                  </a:cubicBezTo>
                  <a:lnTo>
                    <a:pt x="467785" y="665276"/>
                  </a:lnTo>
                  <a:cubicBezTo>
                    <a:pt x="488185" y="657370"/>
                    <a:pt x="499848" y="646580"/>
                    <a:pt x="499848" y="638630"/>
                  </a:cubicBezTo>
                  <a:cubicBezTo>
                    <a:pt x="499848" y="630680"/>
                    <a:pt x="518063" y="622075"/>
                    <a:pt x="518063" y="622075"/>
                  </a:cubicBezTo>
                  <a:cubicBezTo>
                    <a:pt x="526275" y="608271"/>
                    <a:pt x="542394" y="593463"/>
                    <a:pt x="559299" y="580358"/>
                  </a:cubicBezTo>
                  <a:cubicBezTo>
                    <a:pt x="573933" y="569045"/>
                    <a:pt x="589134" y="558954"/>
                    <a:pt x="600404" y="551921"/>
                  </a:cubicBezTo>
                  <a:cubicBezTo>
                    <a:pt x="604772" y="523624"/>
                    <a:pt x="610604" y="495571"/>
                    <a:pt x="617877" y="467877"/>
                  </a:cubicBezTo>
                  <a:cubicBezTo>
                    <a:pt x="625609" y="442061"/>
                    <a:pt x="649590" y="422928"/>
                    <a:pt x="658196" y="416725"/>
                  </a:cubicBezTo>
                  <a:lnTo>
                    <a:pt x="661341" y="414628"/>
                  </a:lnTo>
                  <a:cubicBezTo>
                    <a:pt x="658929" y="403747"/>
                    <a:pt x="655714" y="393062"/>
                    <a:pt x="651731" y="382653"/>
                  </a:cubicBezTo>
                  <a:cubicBezTo>
                    <a:pt x="651438" y="381779"/>
                    <a:pt x="651089" y="380906"/>
                    <a:pt x="650682" y="380032"/>
                  </a:cubicBezTo>
                  <a:cubicBezTo>
                    <a:pt x="649809" y="377979"/>
                    <a:pt x="648891" y="375970"/>
                    <a:pt x="647974" y="374091"/>
                  </a:cubicBezTo>
                  <a:lnTo>
                    <a:pt x="646620" y="371470"/>
                  </a:lnTo>
                  <a:cubicBezTo>
                    <a:pt x="644392" y="371907"/>
                    <a:pt x="642252" y="372300"/>
                    <a:pt x="639893" y="372606"/>
                  </a:cubicBezTo>
                  <a:cubicBezTo>
                    <a:pt x="632659" y="373667"/>
                    <a:pt x="625360" y="374205"/>
                    <a:pt x="618052" y="374222"/>
                  </a:cubicBezTo>
                  <a:cubicBezTo>
                    <a:pt x="550733" y="374471"/>
                    <a:pt x="491513" y="329806"/>
                    <a:pt x="473245" y="265017"/>
                  </a:cubicBezTo>
                  <a:cubicBezTo>
                    <a:pt x="473245" y="265017"/>
                    <a:pt x="473245" y="265017"/>
                    <a:pt x="473245" y="264755"/>
                  </a:cubicBezTo>
                  <a:cubicBezTo>
                    <a:pt x="469742" y="251943"/>
                    <a:pt x="467977" y="238720"/>
                    <a:pt x="468003" y="225441"/>
                  </a:cubicBezTo>
                  <a:cubicBezTo>
                    <a:pt x="467982" y="212695"/>
                    <a:pt x="469659" y="200005"/>
                    <a:pt x="472983" y="187700"/>
                  </a:cubicBezTo>
                  <a:cubicBezTo>
                    <a:pt x="472983" y="187700"/>
                    <a:pt x="472983" y="187700"/>
                    <a:pt x="472983" y="187700"/>
                  </a:cubicBezTo>
                  <a:cubicBezTo>
                    <a:pt x="473638" y="185079"/>
                    <a:pt x="474425" y="182501"/>
                    <a:pt x="475255" y="179924"/>
                  </a:cubicBezTo>
                  <a:cubicBezTo>
                    <a:pt x="475338" y="179627"/>
                    <a:pt x="475438" y="179334"/>
                    <a:pt x="475561" y="179051"/>
                  </a:cubicBezTo>
                  <a:cubicBezTo>
                    <a:pt x="475954" y="177871"/>
                    <a:pt x="476347" y="176648"/>
                    <a:pt x="476784" y="175469"/>
                  </a:cubicBezTo>
                  <a:cubicBezTo>
                    <a:pt x="470319" y="176451"/>
                    <a:pt x="463797" y="177019"/>
                    <a:pt x="457258" y="177172"/>
                  </a:cubicBezTo>
                  <a:lnTo>
                    <a:pt x="452889" y="177172"/>
                  </a:lnTo>
                  <a:cubicBezTo>
                    <a:pt x="440418" y="177635"/>
                    <a:pt x="427982" y="175573"/>
                    <a:pt x="416328" y="171100"/>
                  </a:cubicBezTo>
                  <a:lnTo>
                    <a:pt x="416328" y="171100"/>
                  </a:lnTo>
                  <a:cubicBezTo>
                    <a:pt x="413506" y="169899"/>
                    <a:pt x="410797" y="168436"/>
                    <a:pt x="408246" y="166732"/>
                  </a:cubicBezTo>
                  <a:cubicBezTo>
                    <a:pt x="408111" y="166671"/>
                    <a:pt x="407993" y="166579"/>
                    <a:pt x="407897" y="166470"/>
                  </a:cubicBezTo>
                  <a:cubicBezTo>
                    <a:pt x="404577" y="164531"/>
                    <a:pt x="401550" y="162132"/>
                    <a:pt x="398898" y="159350"/>
                  </a:cubicBezTo>
                  <a:cubicBezTo>
                    <a:pt x="408718" y="151828"/>
                    <a:pt x="415118" y="140693"/>
                    <a:pt x="416677" y="128423"/>
                  </a:cubicBezTo>
                  <a:cubicBezTo>
                    <a:pt x="417856" y="118988"/>
                    <a:pt x="416284" y="108460"/>
                    <a:pt x="421919" y="100772"/>
                  </a:cubicBezTo>
                  <a:cubicBezTo>
                    <a:pt x="424802" y="97299"/>
                    <a:pt x="428261" y="94346"/>
                    <a:pt x="432140" y="92036"/>
                  </a:cubicBezTo>
                  <a:cubicBezTo>
                    <a:pt x="455379" y="76179"/>
                    <a:pt x="473813" y="54425"/>
                    <a:pt x="494824" y="35686"/>
                  </a:cubicBezTo>
                  <a:cubicBezTo>
                    <a:pt x="515835" y="16946"/>
                    <a:pt x="541258" y="740"/>
                    <a:pt x="569521" y="-134"/>
                  </a:cubicBezTo>
                  <a:cubicBezTo>
                    <a:pt x="607437" y="-1313"/>
                    <a:pt x="640810" y="25071"/>
                    <a:pt x="678377" y="30051"/>
                  </a:cubicBezTo>
                  <a:cubicBezTo>
                    <a:pt x="689909" y="31580"/>
                    <a:pt x="701747" y="31055"/>
                    <a:pt x="713017" y="33938"/>
                  </a:cubicBezTo>
                  <a:cubicBezTo>
                    <a:pt x="725645" y="37887"/>
                    <a:pt x="737531" y="43911"/>
                    <a:pt x="748181" y="51761"/>
                  </a:cubicBezTo>
                  <a:cubicBezTo>
                    <a:pt x="757800" y="57230"/>
                    <a:pt x="766304" y="64464"/>
                    <a:pt x="773254" y="73078"/>
                  </a:cubicBezTo>
                  <a:cubicBezTo>
                    <a:pt x="778077" y="80547"/>
                    <a:pt x="781541" y="88816"/>
                    <a:pt x="783476" y="97496"/>
                  </a:cubicBezTo>
                  <a:cubicBezTo>
                    <a:pt x="788342" y="115790"/>
                    <a:pt x="791269" y="134547"/>
                    <a:pt x="792212" y="153453"/>
                  </a:cubicBezTo>
                  <a:cubicBezTo>
                    <a:pt x="793217" y="173241"/>
                    <a:pt x="792212" y="193160"/>
                    <a:pt x="794309" y="212817"/>
                  </a:cubicBezTo>
                  <a:cubicBezTo>
                    <a:pt x="795794" y="229888"/>
                    <a:pt x="801565" y="246312"/>
                    <a:pt x="811083" y="260561"/>
                  </a:cubicBezTo>
                  <a:lnTo>
                    <a:pt x="811651" y="260561"/>
                  </a:lnTo>
                  <a:cubicBezTo>
                    <a:pt x="813311" y="262890"/>
                    <a:pt x="815119" y="265109"/>
                    <a:pt x="817067" y="267201"/>
                  </a:cubicBezTo>
                  <a:cubicBezTo>
                    <a:pt x="813354" y="268380"/>
                    <a:pt x="809642" y="269429"/>
                    <a:pt x="805841" y="270346"/>
                  </a:cubicBezTo>
                  <a:cubicBezTo>
                    <a:pt x="799525" y="271967"/>
                    <a:pt x="793121" y="273234"/>
                    <a:pt x="786665" y="274147"/>
                  </a:cubicBezTo>
                  <a:cubicBezTo>
                    <a:pt x="783703" y="274636"/>
                    <a:pt x="780711" y="274880"/>
                    <a:pt x="777710" y="274889"/>
                  </a:cubicBezTo>
                  <a:cubicBezTo>
                    <a:pt x="775626" y="274942"/>
                    <a:pt x="773547" y="274754"/>
                    <a:pt x="771507" y="274321"/>
                  </a:cubicBezTo>
                  <a:lnTo>
                    <a:pt x="775351" y="276899"/>
                  </a:lnTo>
                  <a:lnTo>
                    <a:pt x="786010" y="284062"/>
                  </a:lnTo>
                  <a:lnTo>
                    <a:pt x="786010" y="284062"/>
                  </a:lnTo>
                  <a:lnTo>
                    <a:pt x="790028" y="286727"/>
                  </a:lnTo>
                  <a:lnTo>
                    <a:pt x="798109" y="292100"/>
                  </a:lnTo>
                  <a:cubicBezTo>
                    <a:pt x="799944" y="286727"/>
                    <a:pt x="802478" y="285285"/>
                    <a:pt x="805404" y="285635"/>
                  </a:cubicBezTo>
                  <a:cubicBezTo>
                    <a:pt x="811345" y="280044"/>
                    <a:pt x="820213" y="292144"/>
                    <a:pt x="820213" y="292144"/>
                  </a:cubicBezTo>
                  <a:cubicBezTo>
                    <a:pt x="825411" y="302103"/>
                    <a:pt x="839389" y="312019"/>
                    <a:pt x="851751" y="319358"/>
                  </a:cubicBezTo>
                  <a:cubicBezTo>
                    <a:pt x="859020" y="323638"/>
                    <a:pt x="866498" y="327544"/>
                    <a:pt x="874160" y="331064"/>
                  </a:cubicBezTo>
                  <a:cubicBezTo>
                    <a:pt x="1037400" y="428344"/>
                    <a:pt x="1027048" y="573893"/>
                    <a:pt x="1036658" y="585425"/>
                  </a:cubicBezTo>
                  <a:cubicBezTo>
                    <a:pt x="1046268" y="596958"/>
                    <a:pt x="1046879" y="638718"/>
                    <a:pt x="1046879" y="638718"/>
                  </a:cubicBezTo>
                  <a:cubicBezTo>
                    <a:pt x="1046879" y="638718"/>
                    <a:pt x="1070948" y="780641"/>
                    <a:pt x="1081825" y="792916"/>
                  </a:cubicBezTo>
                  <a:cubicBezTo>
                    <a:pt x="1092702" y="805190"/>
                    <a:pt x="1082524" y="809471"/>
                    <a:pt x="1092003" y="823187"/>
                  </a:cubicBezTo>
                  <a:cubicBezTo>
                    <a:pt x="1101482" y="836903"/>
                    <a:pt x="1099298" y="873597"/>
                    <a:pt x="1099298" y="873597"/>
                  </a:cubicBezTo>
                  <a:cubicBezTo>
                    <a:pt x="1099298" y="873597"/>
                    <a:pt x="1105850" y="960043"/>
                    <a:pt x="1129176" y="978783"/>
                  </a:cubicBezTo>
                  <a:cubicBezTo>
                    <a:pt x="1150100" y="995601"/>
                    <a:pt x="1178057" y="1137087"/>
                    <a:pt x="1183604" y="1166005"/>
                  </a:cubicBezTo>
                  <a:close/>
                </a:path>
              </a:pathLst>
            </a:custGeom>
            <a:gradFill>
              <a:gsLst>
                <a:gs pos="0">
                  <a:srgbClr val="808080">
                    <a:alpha val="24706"/>
                  </a:srgbClr>
                </a:gs>
                <a:gs pos="54000">
                  <a:srgbClr val="808080">
                    <a:alpha val="11765"/>
                  </a:srgbClr>
                </a:gs>
                <a:gs pos="100000">
                  <a:srgbClr val="808080">
                    <a:alpha val="9804"/>
                  </a:srgbClr>
                </a:gs>
              </a:gsLst>
              <a:lin ang="0" scaled="1"/>
            </a:gra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327B850-D5B8-EC9A-36D6-A676DDBB0215}"/>
                </a:ext>
              </a:extLst>
            </p:cNvPr>
            <p:cNvSpPr/>
            <p:nvPr/>
          </p:nvSpPr>
          <p:spPr>
            <a:xfrm>
              <a:off x="791066" y="2895654"/>
              <a:ext cx="244792" cy="107302"/>
            </a:xfrm>
            <a:custGeom>
              <a:avLst/>
              <a:gdLst>
                <a:gd name="connsiteX0" fmla="*/ 216031 w 244792"/>
                <a:gd name="connsiteY0" fmla="*/ -172 h 107302"/>
                <a:gd name="connsiteX1" fmla="*/ 129148 w 244792"/>
                <a:gd name="connsiteY1" fmla="*/ 19092 h 107302"/>
                <a:gd name="connsiteX2" fmla="*/ 4217 w 244792"/>
                <a:gd name="connsiteY2" fmla="*/ 95448 h 107302"/>
                <a:gd name="connsiteX3" fmla="*/ 184799 w 244792"/>
                <a:gd name="connsiteY3" fmla="*/ 86712 h 107302"/>
                <a:gd name="connsiteX4" fmla="*/ 244774 w 244792"/>
                <a:gd name="connsiteY4" fmla="*/ 74568 h 107302"/>
                <a:gd name="connsiteX5" fmla="*/ 240843 w 244792"/>
                <a:gd name="connsiteY5" fmla="*/ 24639 h 10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792" h="107302">
                  <a:moveTo>
                    <a:pt x="216031" y="-172"/>
                  </a:moveTo>
                  <a:cubicBezTo>
                    <a:pt x="216031" y="-172"/>
                    <a:pt x="193360" y="35516"/>
                    <a:pt x="129148" y="19092"/>
                  </a:cubicBezTo>
                  <a:cubicBezTo>
                    <a:pt x="64935" y="2667"/>
                    <a:pt x="-20027" y="64783"/>
                    <a:pt x="4217" y="95448"/>
                  </a:cubicBezTo>
                  <a:cubicBezTo>
                    <a:pt x="28460" y="126113"/>
                    <a:pt x="184799" y="86712"/>
                    <a:pt x="184799" y="86712"/>
                  </a:cubicBezTo>
                  <a:lnTo>
                    <a:pt x="244774" y="74568"/>
                  </a:lnTo>
                  <a:lnTo>
                    <a:pt x="240843" y="24639"/>
                  </a:ln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CFE74FE-41E2-DD84-146B-71E987EA3A54}"/>
                </a:ext>
              </a:extLst>
            </p:cNvPr>
            <p:cNvSpPr/>
            <p:nvPr/>
          </p:nvSpPr>
          <p:spPr>
            <a:xfrm>
              <a:off x="791066" y="2895654"/>
              <a:ext cx="244792" cy="107302"/>
            </a:xfrm>
            <a:custGeom>
              <a:avLst/>
              <a:gdLst>
                <a:gd name="connsiteX0" fmla="*/ 216031 w 244792"/>
                <a:gd name="connsiteY0" fmla="*/ -172 h 107302"/>
                <a:gd name="connsiteX1" fmla="*/ 129148 w 244792"/>
                <a:gd name="connsiteY1" fmla="*/ 19092 h 107302"/>
                <a:gd name="connsiteX2" fmla="*/ 4217 w 244792"/>
                <a:gd name="connsiteY2" fmla="*/ 95448 h 107302"/>
                <a:gd name="connsiteX3" fmla="*/ 184799 w 244792"/>
                <a:gd name="connsiteY3" fmla="*/ 86712 h 107302"/>
                <a:gd name="connsiteX4" fmla="*/ 244774 w 244792"/>
                <a:gd name="connsiteY4" fmla="*/ 74568 h 107302"/>
                <a:gd name="connsiteX5" fmla="*/ 240843 w 244792"/>
                <a:gd name="connsiteY5" fmla="*/ 24639 h 10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792" h="107302">
                  <a:moveTo>
                    <a:pt x="216031" y="-172"/>
                  </a:moveTo>
                  <a:cubicBezTo>
                    <a:pt x="216031" y="-172"/>
                    <a:pt x="193360" y="35516"/>
                    <a:pt x="129148" y="19092"/>
                  </a:cubicBezTo>
                  <a:cubicBezTo>
                    <a:pt x="64935" y="2667"/>
                    <a:pt x="-20027" y="64783"/>
                    <a:pt x="4217" y="95448"/>
                  </a:cubicBezTo>
                  <a:cubicBezTo>
                    <a:pt x="28460" y="126113"/>
                    <a:pt x="184799" y="86712"/>
                    <a:pt x="184799" y="86712"/>
                  </a:cubicBezTo>
                  <a:lnTo>
                    <a:pt x="244774" y="74568"/>
                  </a:lnTo>
                  <a:lnTo>
                    <a:pt x="240843" y="2463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3DD92A4-8BEF-A20F-8BFA-76686733483F}"/>
                </a:ext>
              </a:extLst>
            </p:cNvPr>
            <p:cNvSpPr/>
            <p:nvPr/>
          </p:nvSpPr>
          <p:spPr>
            <a:xfrm>
              <a:off x="983047" y="2892290"/>
              <a:ext cx="97804" cy="86359"/>
            </a:xfrm>
            <a:custGeom>
              <a:avLst/>
              <a:gdLst>
                <a:gd name="connsiteX0" fmla="*/ 44931 w 97804"/>
                <a:gd name="connsiteY0" fmla="*/ 1270 h 86359"/>
                <a:gd name="connsiteX1" fmla="*/ 17105 w 97804"/>
                <a:gd name="connsiteY1" fmla="*/ -172 h 86359"/>
                <a:gd name="connsiteX2" fmla="*/ -18 w 97804"/>
                <a:gd name="connsiteY2" fmla="*/ 4808 h 86359"/>
                <a:gd name="connsiteX3" fmla="*/ 39296 w 97804"/>
                <a:gd name="connsiteY3" fmla="*/ 86188 h 86359"/>
                <a:gd name="connsiteX4" fmla="*/ 97786 w 97804"/>
                <a:gd name="connsiteY4" fmla="*/ 82649 h 8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04" h="86359">
                  <a:moveTo>
                    <a:pt x="44931" y="1270"/>
                  </a:moveTo>
                  <a:lnTo>
                    <a:pt x="17105" y="-172"/>
                  </a:lnTo>
                  <a:lnTo>
                    <a:pt x="-18" y="4808"/>
                  </a:lnTo>
                  <a:cubicBezTo>
                    <a:pt x="-18" y="4808"/>
                    <a:pt x="54235" y="12671"/>
                    <a:pt x="39296" y="86188"/>
                  </a:cubicBezTo>
                  <a:lnTo>
                    <a:pt x="97786" y="82649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B1D438B-E0EF-C4F5-BFDA-D84A9288B9DE}"/>
                </a:ext>
              </a:extLst>
            </p:cNvPr>
            <p:cNvSpPr/>
            <p:nvPr/>
          </p:nvSpPr>
          <p:spPr>
            <a:xfrm>
              <a:off x="983047" y="2892290"/>
              <a:ext cx="97804" cy="86359"/>
            </a:xfrm>
            <a:custGeom>
              <a:avLst/>
              <a:gdLst>
                <a:gd name="connsiteX0" fmla="*/ 44931 w 97804"/>
                <a:gd name="connsiteY0" fmla="*/ 1270 h 86359"/>
                <a:gd name="connsiteX1" fmla="*/ 17105 w 97804"/>
                <a:gd name="connsiteY1" fmla="*/ -172 h 86359"/>
                <a:gd name="connsiteX2" fmla="*/ -18 w 97804"/>
                <a:gd name="connsiteY2" fmla="*/ 4808 h 86359"/>
                <a:gd name="connsiteX3" fmla="*/ 39296 w 97804"/>
                <a:gd name="connsiteY3" fmla="*/ 86188 h 86359"/>
                <a:gd name="connsiteX4" fmla="*/ 97786 w 97804"/>
                <a:gd name="connsiteY4" fmla="*/ 82649 h 8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04" h="86359">
                  <a:moveTo>
                    <a:pt x="44931" y="1270"/>
                  </a:moveTo>
                  <a:lnTo>
                    <a:pt x="17105" y="-172"/>
                  </a:lnTo>
                  <a:lnTo>
                    <a:pt x="-18" y="4808"/>
                  </a:lnTo>
                  <a:cubicBezTo>
                    <a:pt x="-18" y="4808"/>
                    <a:pt x="54235" y="12671"/>
                    <a:pt x="39296" y="86188"/>
                  </a:cubicBezTo>
                  <a:lnTo>
                    <a:pt x="97786" y="8264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EB1B3FF-EB15-24F5-E6AE-2484EAF39ED2}"/>
                </a:ext>
              </a:extLst>
            </p:cNvPr>
            <p:cNvSpPr/>
            <p:nvPr/>
          </p:nvSpPr>
          <p:spPr>
            <a:xfrm>
              <a:off x="1000170" y="2729312"/>
              <a:ext cx="431142" cy="261961"/>
            </a:xfrm>
            <a:custGeom>
              <a:avLst/>
              <a:gdLst>
                <a:gd name="connsiteX0" fmla="*/ 396135 w 431142"/>
                <a:gd name="connsiteY0" fmla="*/ -172 h 261961"/>
                <a:gd name="connsiteX1" fmla="*/ 298331 w 431142"/>
                <a:gd name="connsiteY1" fmla="*/ 79810 h 261961"/>
                <a:gd name="connsiteX2" fmla="*/ 280509 w 431142"/>
                <a:gd name="connsiteY2" fmla="*/ 96234 h 261961"/>
                <a:gd name="connsiteX3" fmla="*/ 249101 w 431142"/>
                <a:gd name="connsiteY3" fmla="*/ 122444 h 261961"/>
                <a:gd name="connsiteX4" fmla="*/ 229095 w 431142"/>
                <a:gd name="connsiteY4" fmla="*/ 130307 h 261961"/>
                <a:gd name="connsiteX5" fmla="*/ 204109 w 431142"/>
                <a:gd name="connsiteY5" fmla="*/ 130307 h 261961"/>
                <a:gd name="connsiteX6" fmla="*/ 126311 w 431142"/>
                <a:gd name="connsiteY6" fmla="*/ 153851 h 261961"/>
                <a:gd name="connsiteX7" fmla="*/ -18 w 431142"/>
                <a:gd name="connsiteY7" fmla="*/ 162588 h 261961"/>
                <a:gd name="connsiteX8" fmla="*/ 50653 w 431142"/>
                <a:gd name="connsiteY8" fmla="*/ 261790 h 261961"/>
                <a:gd name="connsiteX9" fmla="*/ 288371 w 431142"/>
                <a:gd name="connsiteY9" fmla="*/ 251830 h 261961"/>
                <a:gd name="connsiteX10" fmla="*/ 378269 w 431142"/>
                <a:gd name="connsiteY10" fmla="*/ 231824 h 261961"/>
                <a:gd name="connsiteX11" fmla="*/ 431125 w 431142"/>
                <a:gd name="connsiteY11" fmla="*/ 179012 h 26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1142" h="261961">
                  <a:moveTo>
                    <a:pt x="396135" y="-172"/>
                  </a:moveTo>
                  <a:cubicBezTo>
                    <a:pt x="396135" y="-172"/>
                    <a:pt x="319779" y="43510"/>
                    <a:pt x="298331" y="79810"/>
                  </a:cubicBezTo>
                  <a:cubicBezTo>
                    <a:pt x="298331" y="79810"/>
                    <a:pt x="280509" y="88546"/>
                    <a:pt x="280509" y="96234"/>
                  </a:cubicBezTo>
                  <a:cubicBezTo>
                    <a:pt x="280509" y="103923"/>
                    <a:pt x="269064" y="114756"/>
                    <a:pt x="249101" y="122444"/>
                  </a:cubicBezTo>
                  <a:lnTo>
                    <a:pt x="229095" y="130307"/>
                  </a:lnTo>
                  <a:cubicBezTo>
                    <a:pt x="229095" y="130307"/>
                    <a:pt x="206249" y="124584"/>
                    <a:pt x="204109" y="130307"/>
                  </a:cubicBezTo>
                  <a:cubicBezTo>
                    <a:pt x="201968" y="136029"/>
                    <a:pt x="152040" y="154550"/>
                    <a:pt x="126311" y="153851"/>
                  </a:cubicBezTo>
                  <a:cubicBezTo>
                    <a:pt x="100582" y="153152"/>
                    <a:pt x="-18" y="162588"/>
                    <a:pt x="-18" y="162588"/>
                  </a:cubicBezTo>
                  <a:cubicBezTo>
                    <a:pt x="37924" y="179812"/>
                    <a:pt x="58940" y="220956"/>
                    <a:pt x="50653" y="261790"/>
                  </a:cubicBezTo>
                  <a:lnTo>
                    <a:pt x="288371" y="251830"/>
                  </a:lnTo>
                  <a:lnTo>
                    <a:pt x="378269" y="231824"/>
                  </a:lnTo>
                  <a:lnTo>
                    <a:pt x="431125" y="179012"/>
                  </a:ln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9AA795A-B879-C2F6-4094-2CA940EB1A70}"/>
                </a:ext>
              </a:extLst>
            </p:cNvPr>
            <p:cNvSpPr/>
            <p:nvPr/>
          </p:nvSpPr>
          <p:spPr>
            <a:xfrm>
              <a:off x="1000170" y="2729312"/>
              <a:ext cx="431142" cy="261961"/>
            </a:xfrm>
            <a:custGeom>
              <a:avLst/>
              <a:gdLst>
                <a:gd name="connsiteX0" fmla="*/ 396135 w 431142"/>
                <a:gd name="connsiteY0" fmla="*/ -172 h 261961"/>
                <a:gd name="connsiteX1" fmla="*/ 298331 w 431142"/>
                <a:gd name="connsiteY1" fmla="*/ 79810 h 261961"/>
                <a:gd name="connsiteX2" fmla="*/ 280509 w 431142"/>
                <a:gd name="connsiteY2" fmla="*/ 96234 h 261961"/>
                <a:gd name="connsiteX3" fmla="*/ 249101 w 431142"/>
                <a:gd name="connsiteY3" fmla="*/ 122444 h 261961"/>
                <a:gd name="connsiteX4" fmla="*/ 229095 w 431142"/>
                <a:gd name="connsiteY4" fmla="*/ 130307 h 261961"/>
                <a:gd name="connsiteX5" fmla="*/ 204109 w 431142"/>
                <a:gd name="connsiteY5" fmla="*/ 130307 h 261961"/>
                <a:gd name="connsiteX6" fmla="*/ 126311 w 431142"/>
                <a:gd name="connsiteY6" fmla="*/ 153851 h 261961"/>
                <a:gd name="connsiteX7" fmla="*/ -18 w 431142"/>
                <a:gd name="connsiteY7" fmla="*/ 162588 h 261961"/>
                <a:gd name="connsiteX8" fmla="*/ 50653 w 431142"/>
                <a:gd name="connsiteY8" fmla="*/ 261790 h 261961"/>
                <a:gd name="connsiteX9" fmla="*/ 288371 w 431142"/>
                <a:gd name="connsiteY9" fmla="*/ 251830 h 261961"/>
                <a:gd name="connsiteX10" fmla="*/ 378269 w 431142"/>
                <a:gd name="connsiteY10" fmla="*/ 231824 h 261961"/>
                <a:gd name="connsiteX11" fmla="*/ 431125 w 431142"/>
                <a:gd name="connsiteY11" fmla="*/ 179012 h 26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1142" h="261961">
                  <a:moveTo>
                    <a:pt x="396135" y="-172"/>
                  </a:moveTo>
                  <a:cubicBezTo>
                    <a:pt x="396135" y="-172"/>
                    <a:pt x="319779" y="43510"/>
                    <a:pt x="298331" y="79810"/>
                  </a:cubicBezTo>
                  <a:cubicBezTo>
                    <a:pt x="298331" y="79810"/>
                    <a:pt x="280509" y="88546"/>
                    <a:pt x="280509" y="96234"/>
                  </a:cubicBezTo>
                  <a:cubicBezTo>
                    <a:pt x="280509" y="103923"/>
                    <a:pt x="269064" y="114756"/>
                    <a:pt x="249101" y="122444"/>
                  </a:cubicBezTo>
                  <a:lnTo>
                    <a:pt x="229095" y="130307"/>
                  </a:lnTo>
                  <a:cubicBezTo>
                    <a:pt x="229095" y="130307"/>
                    <a:pt x="206249" y="124584"/>
                    <a:pt x="204109" y="130307"/>
                  </a:cubicBezTo>
                  <a:cubicBezTo>
                    <a:pt x="201968" y="136029"/>
                    <a:pt x="152040" y="154550"/>
                    <a:pt x="126311" y="153851"/>
                  </a:cubicBezTo>
                  <a:cubicBezTo>
                    <a:pt x="100582" y="153152"/>
                    <a:pt x="-18" y="162588"/>
                    <a:pt x="-18" y="162588"/>
                  </a:cubicBezTo>
                  <a:cubicBezTo>
                    <a:pt x="37924" y="179812"/>
                    <a:pt x="58940" y="220956"/>
                    <a:pt x="50653" y="261790"/>
                  </a:cubicBezTo>
                  <a:lnTo>
                    <a:pt x="288371" y="251830"/>
                  </a:lnTo>
                  <a:lnTo>
                    <a:pt x="378269" y="231824"/>
                  </a:lnTo>
                  <a:lnTo>
                    <a:pt x="431125" y="17901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806E193-C1C9-9226-641A-F35B7EEBC2B7}"/>
                </a:ext>
              </a:extLst>
            </p:cNvPr>
            <p:cNvSpPr/>
            <p:nvPr/>
          </p:nvSpPr>
          <p:spPr>
            <a:xfrm>
              <a:off x="791011" y="2929664"/>
              <a:ext cx="255025" cy="115492"/>
            </a:xfrm>
            <a:custGeom>
              <a:avLst/>
              <a:gdLst>
                <a:gd name="connsiteX0" fmla="*/ 255007 w 255025"/>
                <a:gd name="connsiteY0" fmla="*/ 115297 h 115492"/>
                <a:gd name="connsiteX1" fmla="*/ 221372 w 255025"/>
                <a:gd name="connsiteY1" fmla="*/ 114642 h 115492"/>
                <a:gd name="connsiteX2" fmla="*/ 182058 w 255025"/>
                <a:gd name="connsiteY2" fmla="*/ 113812 h 115492"/>
                <a:gd name="connsiteX3" fmla="*/ 34 w 255025"/>
                <a:gd name="connsiteY3" fmla="*/ 68732 h 115492"/>
                <a:gd name="connsiteX4" fmla="*/ 166332 w 255025"/>
                <a:gd name="connsiteY4" fmla="*/ 5568 h 115492"/>
                <a:gd name="connsiteX5" fmla="*/ 232161 w 255025"/>
                <a:gd name="connsiteY5" fmla="*/ 33088 h 115492"/>
                <a:gd name="connsiteX6" fmla="*/ 240330 w 255025"/>
                <a:gd name="connsiteY6" fmla="*/ 35185 h 11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025" h="115492">
                  <a:moveTo>
                    <a:pt x="255007" y="115297"/>
                  </a:moveTo>
                  <a:lnTo>
                    <a:pt x="221372" y="114642"/>
                  </a:lnTo>
                  <a:lnTo>
                    <a:pt x="182058" y="113812"/>
                  </a:lnTo>
                  <a:cubicBezTo>
                    <a:pt x="182058" y="113812"/>
                    <a:pt x="-3591" y="128097"/>
                    <a:pt x="34" y="68732"/>
                  </a:cubicBezTo>
                  <a:cubicBezTo>
                    <a:pt x="3660" y="9368"/>
                    <a:pt x="146457" y="-11468"/>
                    <a:pt x="166332" y="5568"/>
                  </a:cubicBezTo>
                  <a:cubicBezTo>
                    <a:pt x="181403" y="18454"/>
                    <a:pt x="216261" y="28851"/>
                    <a:pt x="232161" y="33088"/>
                  </a:cubicBezTo>
                  <a:cubicBezTo>
                    <a:pt x="237228" y="34442"/>
                    <a:pt x="240330" y="35185"/>
                    <a:pt x="240330" y="35185"/>
                  </a:cubicBez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6C9B2C3-F1DC-6CC8-F9AB-C5F9DC50B77F}"/>
                </a:ext>
              </a:extLst>
            </p:cNvPr>
            <p:cNvSpPr/>
            <p:nvPr/>
          </p:nvSpPr>
          <p:spPr>
            <a:xfrm>
              <a:off x="1007165" y="2963055"/>
              <a:ext cx="38871" cy="82078"/>
            </a:xfrm>
            <a:custGeom>
              <a:avLst/>
              <a:gdLst>
                <a:gd name="connsiteX0" fmla="*/ 38854 w 38871"/>
                <a:gd name="connsiteY0" fmla="*/ 81907 h 82078"/>
                <a:gd name="connsiteX1" fmla="*/ 5219 w 38871"/>
                <a:gd name="connsiteY1" fmla="*/ 81252 h 82078"/>
                <a:gd name="connsiteX2" fmla="*/ 16183 w 38871"/>
                <a:gd name="connsiteY2" fmla="*/ -172 h 82078"/>
                <a:gd name="connsiteX3" fmla="*/ 24351 w 38871"/>
                <a:gd name="connsiteY3" fmla="*/ 1925 h 8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71" h="82078">
                  <a:moveTo>
                    <a:pt x="38854" y="81907"/>
                  </a:moveTo>
                  <a:lnTo>
                    <a:pt x="5219" y="81252"/>
                  </a:lnTo>
                  <a:cubicBezTo>
                    <a:pt x="-8192" y="35167"/>
                    <a:pt x="7359" y="9788"/>
                    <a:pt x="16183" y="-172"/>
                  </a:cubicBezTo>
                  <a:cubicBezTo>
                    <a:pt x="21250" y="1182"/>
                    <a:pt x="24351" y="1925"/>
                    <a:pt x="24351" y="192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8CB4378-C8A3-A7E9-58BB-0EEEE168A25B}"/>
                </a:ext>
              </a:extLst>
            </p:cNvPr>
            <p:cNvSpPr/>
            <p:nvPr/>
          </p:nvSpPr>
          <p:spPr>
            <a:xfrm>
              <a:off x="1009702" y="2957726"/>
              <a:ext cx="59005" cy="93523"/>
            </a:xfrm>
            <a:custGeom>
              <a:avLst/>
              <a:gdLst>
                <a:gd name="connsiteX0" fmla="*/ 58988 w 59005"/>
                <a:gd name="connsiteY0" fmla="*/ 89769 h 93523"/>
                <a:gd name="connsiteX1" fmla="*/ 24042 w 59005"/>
                <a:gd name="connsiteY1" fmla="*/ 92216 h 93523"/>
                <a:gd name="connsiteX2" fmla="*/ 7443 w 59005"/>
                <a:gd name="connsiteY2" fmla="*/ 93351 h 93523"/>
                <a:gd name="connsiteX3" fmla="*/ 21508 w 59005"/>
                <a:gd name="connsiteY3" fmla="*/ -172 h 93523"/>
                <a:gd name="connsiteX4" fmla="*/ 32429 w 59005"/>
                <a:gd name="connsiteY4" fmla="*/ -172 h 93523"/>
                <a:gd name="connsiteX5" fmla="*/ 50295 w 59005"/>
                <a:gd name="connsiteY5" fmla="*/ 1968 h 93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05" h="93523">
                  <a:moveTo>
                    <a:pt x="58988" y="89769"/>
                  </a:moveTo>
                  <a:lnTo>
                    <a:pt x="24042" y="92216"/>
                  </a:lnTo>
                  <a:lnTo>
                    <a:pt x="7443" y="93351"/>
                  </a:lnTo>
                  <a:cubicBezTo>
                    <a:pt x="-15403" y="26256"/>
                    <a:pt x="21508" y="-172"/>
                    <a:pt x="21508" y="-172"/>
                  </a:cubicBezTo>
                  <a:lnTo>
                    <a:pt x="32429" y="-172"/>
                  </a:lnTo>
                  <a:lnTo>
                    <a:pt x="50295" y="1968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CF1FC0C-B267-7755-94A8-9F21F5383679}"/>
                </a:ext>
              </a:extLst>
            </p:cNvPr>
            <p:cNvSpPr/>
            <p:nvPr/>
          </p:nvSpPr>
          <p:spPr>
            <a:xfrm>
              <a:off x="1407125" y="2429653"/>
              <a:ext cx="215445" cy="251259"/>
            </a:xfrm>
            <a:custGeom>
              <a:avLst/>
              <a:gdLst>
                <a:gd name="connsiteX0" fmla="*/ 84844 w 215445"/>
                <a:gd name="connsiteY0" fmla="*/ 172460 h 251259"/>
                <a:gd name="connsiteX1" fmla="*/ 43433 w 215445"/>
                <a:gd name="connsiteY1" fmla="*/ 251088 h 251259"/>
                <a:gd name="connsiteX2" fmla="*/ 18666 w 215445"/>
                <a:gd name="connsiteY2" fmla="*/ 133932 h 251259"/>
                <a:gd name="connsiteX3" fmla="*/ 2023 w 215445"/>
                <a:gd name="connsiteY3" fmla="*/ 115455 h 251259"/>
                <a:gd name="connsiteX4" fmla="*/ 85019 w 215445"/>
                <a:gd name="connsiteY4" fmla="*/ -172 h 251259"/>
                <a:gd name="connsiteX5" fmla="*/ 131147 w 215445"/>
                <a:gd name="connsiteY5" fmla="*/ 28964 h 251259"/>
                <a:gd name="connsiteX6" fmla="*/ 209207 w 215445"/>
                <a:gd name="connsiteY6" fmla="*/ 81382 h 251259"/>
                <a:gd name="connsiteX7" fmla="*/ 84844 w 215445"/>
                <a:gd name="connsiteY7" fmla="*/ 172460 h 25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445" h="251259">
                  <a:moveTo>
                    <a:pt x="84844" y="172460"/>
                  </a:moveTo>
                  <a:lnTo>
                    <a:pt x="43433" y="251088"/>
                  </a:lnTo>
                  <a:cubicBezTo>
                    <a:pt x="43433" y="251088"/>
                    <a:pt x="37100" y="171455"/>
                    <a:pt x="18666" y="133932"/>
                  </a:cubicBezTo>
                  <a:cubicBezTo>
                    <a:pt x="13948" y="124322"/>
                    <a:pt x="8444" y="117508"/>
                    <a:pt x="2023" y="115455"/>
                  </a:cubicBezTo>
                  <a:cubicBezTo>
                    <a:pt x="-15450" y="109951"/>
                    <a:pt x="85019" y="-172"/>
                    <a:pt x="85019" y="-172"/>
                  </a:cubicBezTo>
                  <a:cubicBezTo>
                    <a:pt x="88382" y="527"/>
                    <a:pt x="107603" y="12933"/>
                    <a:pt x="131147" y="28964"/>
                  </a:cubicBezTo>
                  <a:cubicBezTo>
                    <a:pt x="157051" y="46437"/>
                    <a:pt x="188240" y="67754"/>
                    <a:pt x="209207" y="81382"/>
                  </a:cubicBezTo>
                  <a:cubicBezTo>
                    <a:pt x="249002" y="106762"/>
                    <a:pt x="84844" y="172460"/>
                    <a:pt x="84844" y="172460"/>
                  </a:cubicBez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C6CE33C-7E40-DE5E-DB25-258C0ECB3867}"/>
                </a:ext>
              </a:extLst>
            </p:cNvPr>
            <p:cNvSpPr/>
            <p:nvPr/>
          </p:nvSpPr>
          <p:spPr>
            <a:xfrm>
              <a:off x="1378458" y="2603770"/>
              <a:ext cx="89242" cy="423192"/>
            </a:xfrm>
            <a:custGeom>
              <a:avLst/>
              <a:gdLst>
                <a:gd name="connsiteX0" fmla="*/ 60394 w 89242"/>
                <a:gd name="connsiteY0" fmla="*/ -172 h 423192"/>
                <a:gd name="connsiteX1" fmla="*/ 17848 w 89242"/>
                <a:gd name="connsiteY1" fmla="*/ 52596 h 423192"/>
                <a:gd name="connsiteX2" fmla="*/ -18 w 89242"/>
                <a:gd name="connsiteY2" fmla="*/ 140397 h 423192"/>
                <a:gd name="connsiteX3" fmla="*/ 22828 w 89242"/>
                <a:gd name="connsiteY3" fmla="*/ 281709 h 423192"/>
                <a:gd name="connsiteX4" fmla="*/ 60394 w 89242"/>
                <a:gd name="connsiteY4" fmla="*/ 423021 h 423192"/>
                <a:gd name="connsiteX5" fmla="*/ 89225 w 89242"/>
                <a:gd name="connsiteY5" fmla="*/ 403757 h 423192"/>
                <a:gd name="connsiteX6" fmla="*/ 51396 w 89242"/>
                <a:gd name="connsiteY6" fmla="*/ 233877 h 423192"/>
                <a:gd name="connsiteX7" fmla="*/ 60394 w 89242"/>
                <a:gd name="connsiteY7" fmla="*/ -172 h 42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42" h="423192">
                  <a:moveTo>
                    <a:pt x="60394" y="-172"/>
                  </a:moveTo>
                  <a:cubicBezTo>
                    <a:pt x="60394" y="-172"/>
                    <a:pt x="27109" y="21189"/>
                    <a:pt x="17848" y="52596"/>
                  </a:cubicBezTo>
                  <a:cubicBezTo>
                    <a:pt x="8587" y="84004"/>
                    <a:pt x="-18" y="140397"/>
                    <a:pt x="-18" y="140397"/>
                  </a:cubicBezTo>
                  <a:cubicBezTo>
                    <a:pt x="-18" y="140397"/>
                    <a:pt x="15009" y="275288"/>
                    <a:pt x="22828" y="281709"/>
                  </a:cubicBezTo>
                  <a:cubicBezTo>
                    <a:pt x="30647" y="288130"/>
                    <a:pt x="60394" y="423021"/>
                    <a:pt x="60394" y="423021"/>
                  </a:cubicBezTo>
                  <a:lnTo>
                    <a:pt x="89225" y="403757"/>
                  </a:lnTo>
                  <a:lnTo>
                    <a:pt x="51396" y="233877"/>
                  </a:lnTo>
                  <a:cubicBezTo>
                    <a:pt x="51396" y="233877"/>
                    <a:pt x="76557" y="15597"/>
                    <a:pt x="60394" y="-17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5A71879-1E76-C338-5575-B71D2BBE9F5E}"/>
                </a:ext>
              </a:extLst>
            </p:cNvPr>
            <p:cNvSpPr/>
            <p:nvPr/>
          </p:nvSpPr>
          <p:spPr>
            <a:xfrm>
              <a:off x="1378458" y="2603770"/>
              <a:ext cx="89242" cy="423192"/>
            </a:xfrm>
            <a:custGeom>
              <a:avLst/>
              <a:gdLst>
                <a:gd name="connsiteX0" fmla="*/ 60394 w 89242"/>
                <a:gd name="connsiteY0" fmla="*/ -172 h 423192"/>
                <a:gd name="connsiteX1" fmla="*/ 17848 w 89242"/>
                <a:gd name="connsiteY1" fmla="*/ 52596 h 423192"/>
                <a:gd name="connsiteX2" fmla="*/ -18 w 89242"/>
                <a:gd name="connsiteY2" fmla="*/ 140397 h 423192"/>
                <a:gd name="connsiteX3" fmla="*/ 22828 w 89242"/>
                <a:gd name="connsiteY3" fmla="*/ 281709 h 423192"/>
                <a:gd name="connsiteX4" fmla="*/ 60394 w 89242"/>
                <a:gd name="connsiteY4" fmla="*/ 423021 h 423192"/>
                <a:gd name="connsiteX5" fmla="*/ 89225 w 89242"/>
                <a:gd name="connsiteY5" fmla="*/ 403757 h 423192"/>
                <a:gd name="connsiteX6" fmla="*/ 51396 w 89242"/>
                <a:gd name="connsiteY6" fmla="*/ 233877 h 423192"/>
                <a:gd name="connsiteX7" fmla="*/ 60394 w 89242"/>
                <a:gd name="connsiteY7" fmla="*/ -172 h 42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42" h="423192">
                  <a:moveTo>
                    <a:pt x="60394" y="-172"/>
                  </a:moveTo>
                  <a:cubicBezTo>
                    <a:pt x="60394" y="-172"/>
                    <a:pt x="27109" y="21189"/>
                    <a:pt x="17848" y="52596"/>
                  </a:cubicBezTo>
                  <a:cubicBezTo>
                    <a:pt x="8587" y="84004"/>
                    <a:pt x="-18" y="140397"/>
                    <a:pt x="-18" y="140397"/>
                  </a:cubicBezTo>
                  <a:cubicBezTo>
                    <a:pt x="-18" y="140397"/>
                    <a:pt x="15009" y="275288"/>
                    <a:pt x="22828" y="281709"/>
                  </a:cubicBezTo>
                  <a:cubicBezTo>
                    <a:pt x="30647" y="288130"/>
                    <a:pt x="60394" y="423021"/>
                    <a:pt x="60394" y="423021"/>
                  </a:cubicBezTo>
                  <a:lnTo>
                    <a:pt x="89225" y="403757"/>
                  </a:lnTo>
                  <a:lnTo>
                    <a:pt x="51396" y="233877"/>
                  </a:lnTo>
                  <a:cubicBezTo>
                    <a:pt x="51396" y="233877"/>
                    <a:pt x="76557" y="15597"/>
                    <a:pt x="60394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79AC46A-CDB7-A891-D3FF-8C43EB8AAC6A}"/>
                </a:ext>
              </a:extLst>
            </p:cNvPr>
            <p:cNvSpPr/>
            <p:nvPr/>
          </p:nvSpPr>
          <p:spPr>
            <a:xfrm>
              <a:off x="1417335" y="2642210"/>
              <a:ext cx="166385" cy="262485"/>
            </a:xfrm>
            <a:custGeom>
              <a:avLst/>
              <a:gdLst>
                <a:gd name="connsiteX0" fmla="*/ 166385 w 166385"/>
                <a:gd name="connsiteY0" fmla="*/ 262486 h 262485"/>
                <a:gd name="connsiteX1" fmla="*/ 0 w 166385"/>
                <a:gd name="connsiteY1" fmla="*/ 262486 h 262485"/>
                <a:gd name="connsiteX2" fmla="*/ 26952 w 166385"/>
                <a:gd name="connsiteY2" fmla="*/ 0 h 262485"/>
                <a:gd name="connsiteX3" fmla="*/ 166385 w 166385"/>
                <a:gd name="connsiteY3" fmla="*/ 0 h 262485"/>
                <a:gd name="connsiteX4" fmla="*/ 166385 w 166385"/>
                <a:gd name="connsiteY4" fmla="*/ 262486 h 26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385" h="262485">
                  <a:moveTo>
                    <a:pt x="166385" y="262486"/>
                  </a:moveTo>
                  <a:lnTo>
                    <a:pt x="0" y="262486"/>
                  </a:lnTo>
                  <a:lnTo>
                    <a:pt x="26952" y="0"/>
                  </a:lnTo>
                  <a:lnTo>
                    <a:pt x="166385" y="0"/>
                  </a:lnTo>
                  <a:lnTo>
                    <a:pt x="166385" y="262486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1BF2487-92D0-B7DA-891A-FEA2404DD64A}"/>
                </a:ext>
              </a:extLst>
            </p:cNvPr>
            <p:cNvSpPr/>
            <p:nvPr/>
          </p:nvSpPr>
          <p:spPr>
            <a:xfrm>
              <a:off x="1196478" y="3432070"/>
              <a:ext cx="3756" cy="1441"/>
            </a:xfrm>
            <a:custGeom>
              <a:avLst/>
              <a:gdLst>
                <a:gd name="connsiteX0" fmla="*/ 1729 w 3756"/>
                <a:gd name="connsiteY0" fmla="*/ -172 h 1441"/>
                <a:gd name="connsiteX1" fmla="*/ 3739 w 3756"/>
                <a:gd name="connsiteY1" fmla="*/ -172 h 1441"/>
                <a:gd name="connsiteX2" fmla="*/ -18 w 3756"/>
                <a:gd name="connsiteY2" fmla="*/ 127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6" h="1441">
                  <a:moveTo>
                    <a:pt x="1729" y="-172"/>
                  </a:moveTo>
                  <a:lnTo>
                    <a:pt x="3739" y="-172"/>
                  </a:lnTo>
                  <a:lnTo>
                    <a:pt x="-18" y="1270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B77D3B7-1783-0DAE-1789-D191EF0D3C23}"/>
                </a:ext>
              </a:extLst>
            </p:cNvPr>
            <p:cNvSpPr/>
            <p:nvPr/>
          </p:nvSpPr>
          <p:spPr>
            <a:xfrm>
              <a:off x="997069" y="3247557"/>
              <a:ext cx="514182" cy="164637"/>
            </a:xfrm>
            <a:custGeom>
              <a:avLst/>
              <a:gdLst>
                <a:gd name="connsiteX0" fmla="*/ 514165 w 514182"/>
                <a:gd name="connsiteY0" fmla="*/ 64783 h 164637"/>
                <a:gd name="connsiteX1" fmla="*/ 481621 w 514182"/>
                <a:gd name="connsiteY1" fmla="*/ 77276 h 164637"/>
                <a:gd name="connsiteX2" fmla="*/ 477253 w 514182"/>
                <a:gd name="connsiteY2" fmla="*/ 78893 h 164637"/>
                <a:gd name="connsiteX3" fmla="*/ 360098 w 514182"/>
                <a:gd name="connsiteY3" fmla="*/ 123929 h 164637"/>
                <a:gd name="connsiteX4" fmla="*/ 315411 w 514182"/>
                <a:gd name="connsiteY4" fmla="*/ 141096 h 164637"/>
                <a:gd name="connsiteX5" fmla="*/ 254605 w 514182"/>
                <a:gd name="connsiteY5" fmla="*/ 164466 h 164637"/>
                <a:gd name="connsiteX6" fmla="*/ 229794 w 514182"/>
                <a:gd name="connsiteY6" fmla="*/ 164466 h 164637"/>
                <a:gd name="connsiteX7" fmla="*/ -18 w 514182"/>
                <a:gd name="connsiteY7" fmla="*/ 158569 h 164637"/>
                <a:gd name="connsiteX8" fmla="*/ 61618 w 514182"/>
                <a:gd name="connsiteY8" fmla="*/ 57663 h 164637"/>
                <a:gd name="connsiteX9" fmla="*/ 304010 w 514182"/>
                <a:gd name="connsiteY9" fmla="*/ 19747 h 164637"/>
                <a:gd name="connsiteX10" fmla="*/ 343935 w 514182"/>
                <a:gd name="connsiteY10" fmla="*/ 15990 h 164637"/>
                <a:gd name="connsiteX11" fmla="*/ 347037 w 514182"/>
                <a:gd name="connsiteY11" fmla="*/ 15685 h 164637"/>
                <a:gd name="connsiteX12" fmla="*/ 456242 w 514182"/>
                <a:gd name="connsiteY12" fmla="*/ 6380 h 164637"/>
                <a:gd name="connsiteX13" fmla="*/ 460610 w 514182"/>
                <a:gd name="connsiteY13" fmla="*/ 6031 h 164637"/>
                <a:gd name="connsiteX14" fmla="*/ 494770 w 514182"/>
                <a:gd name="connsiteY14" fmla="*/ 3410 h 164637"/>
                <a:gd name="connsiteX15" fmla="*/ 498352 w 514182"/>
                <a:gd name="connsiteY15" fmla="*/ -172 h 164637"/>
                <a:gd name="connsiteX16" fmla="*/ 502720 w 514182"/>
                <a:gd name="connsiteY16" fmla="*/ 18524 h 164637"/>
                <a:gd name="connsiteX17" fmla="*/ 506345 w 514182"/>
                <a:gd name="connsiteY17" fmla="*/ 33463 h 16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4182" h="164637">
                  <a:moveTo>
                    <a:pt x="514165" y="64783"/>
                  </a:moveTo>
                  <a:lnTo>
                    <a:pt x="481621" y="77276"/>
                  </a:lnTo>
                  <a:lnTo>
                    <a:pt x="477253" y="78893"/>
                  </a:lnTo>
                  <a:lnTo>
                    <a:pt x="360098" y="123929"/>
                  </a:lnTo>
                  <a:lnTo>
                    <a:pt x="315411" y="141096"/>
                  </a:lnTo>
                  <a:lnTo>
                    <a:pt x="254605" y="164466"/>
                  </a:lnTo>
                  <a:lnTo>
                    <a:pt x="229794" y="164466"/>
                  </a:lnTo>
                  <a:cubicBezTo>
                    <a:pt x="152826" y="164248"/>
                    <a:pt x="76164" y="162544"/>
                    <a:pt x="-18" y="158569"/>
                  </a:cubicBezTo>
                  <a:cubicBezTo>
                    <a:pt x="14747" y="126200"/>
                    <a:pt x="40563" y="74393"/>
                    <a:pt x="61618" y="57663"/>
                  </a:cubicBezTo>
                  <a:cubicBezTo>
                    <a:pt x="78042" y="44558"/>
                    <a:pt x="195547" y="30405"/>
                    <a:pt x="304010" y="19747"/>
                  </a:cubicBezTo>
                  <a:cubicBezTo>
                    <a:pt x="317551" y="18437"/>
                    <a:pt x="330918" y="17170"/>
                    <a:pt x="343935" y="15990"/>
                  </a:cubicBezTo>
                  <a:lnTo>
                    <a:pt x="347037" y="15685"/>
                  </a:lnTo>
                  <a:cubicBezTo>
                    <a:pt x="390107" y="11753"/>
                    <a:pt x="429072" y="8564"/>
                    <a:pt x="456242" y="6380"/>
                  </a:cubicBezTo>
                  <a:lnTo>
                    <a:pt x="460610" y="6031"/>
                  </a:lnTo>
                  <a:lnTo>
                    <a:pt x="494770" y="3410"/>
                  </a:lnTo>
                  <a:lnTo>
                    <a:pt x="498352" y="-172"/>
                  </a:lnTo>
                  <a:lnTo>
                    <a:pt x="502720" y="18524"/>
                  </a:lnTo>
                  <a:lnTo>
                    <a:pt x="506345" y="33463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D2E35AF-ACBC-9CBC-7150-FBCAD7F472D4}"/>
                </a:ext>
              </a:extLst>
            </p:cNvPr>
            <p:cNvSpPr/>
            <p:nvPr/>
          </p:nvSpPr>
          <p:spPr>
            <a:xfrm>
              <a:off x="1196478" y="3432070"/>
              <a:ext cx="3756" cy="1441"/>
            </a:xfrm>
            <a:custGeom>
              <a:avLst/>
              <a:gdLst>
                <a:gd name="connsiteX0" fmla="*/ 1729 w 3756"/>
                <a:gd name="connsiteY0" fmla="*/ -172 h 1441"/>
                <a:gd name="connsiteX1" fmla="*/ 3739 w 3756"/>
                <a:gd name="connsiteY1" fmla="*/ -172 h 1441"/>
                <a:gd name="connsiteX2" fmla="*/ -18 w 3756"/>
                <a:gd name="connsiteY2" fmla="*/ 127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6" h="1441">
                  <a:moveTo>
                    <a:pt x="1729" y="-172"/>
                  </a:moveTo>
                  <a:lnTo>
                    <a:pt x="3739" y="-172"/>
                  </a:lnTo>
                  <a:lnTo>
                    <a:pt x="-18" y="127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4448804-537B-C05F-4C9F-169944DB115D}"/>
                </a:ext>
              </a:extLst>
            </p:cNvPr>
            <p:cNvSpPr/>
            <p:nvPr/>
          </p:nvSpPr>
          <p:spPr>
            <a:xfrm>
              <a:off x="997069" y="3247557"/>
              <a:ext cx="514182" cy="164637"/>
            </a:xfrm>
            <a:custGeom>
              <a:avLst/>
              <a:gdLst>
                <a:gd name="connsiteX0" fmla="*/ 514165 w 514182"/>
                <a:gd name="connsiteY0" fmla="*/ 64783 h 164637"/>
                <a:gd name="connsiteX1" fmla="*/ 481621 w 514182"/>
                <a:gd name="connsiteY1" fmla="*/ 77276 h 164637"/>
                <a:gd name="connsiteX2" fmla="*/ 477253 w 514182"/>
                <a:gd name="connsiteY2" fmla="*/ 78893 h 164637"/>
                <a:gd name="connsiteX3" fmla="*/ 360098 w 514182"/>
                <a:gd name="connsiteY3" fmla="*/ 123929 h 164637"/>
                <a:gd name="connsiteX4" fmla="*/ 315411 w 514182"/>
                <a:gd name="connsiteY4" fmla="*/ 141096 h 164637"/>
                <a:gd name="connsiteX5" fmla="*/ 254605 w 514182"/>
                <a:gd name="connsiteY5" fmla="*/ 164466 h 164637"/>
                <a:gd name="connsiteX6" fmla="*/ 229794 w 514182"/>
                <a:gd name="connsiteY6" fmla="*/ 164466 h 164637"/>
                <a:gd name="connsiteX7" fmla="*/ -18 w 514182"/>
                <a:gd name="connsiteY7" fmla="*/ 158569 h 164637"/>
                <a:gd name="connsiteX8" fmla="*/ 61618 w 514182"/>
                <a:gd name="connsiteY8" fmla="*/ 57663 h 164637"/>
                <a:gd name="connsiteX9" fmla="*/ 304010 w 514182"/>
                <a:gd name="connsiteY9" fmla="*/ 19747 h 164637"/>
                <a:gd name="connsiteX10" fmla="*/ 343935 w 514182"/>
                <a:gd name="connsiteY10" fmla="*/ 15990 h 164637"/>
                <a:gd name="connsiteX11" fmla="*/ 347037 w 514182"/>
                <a:gd name="connsiteY11" fmla="*/ 15685 h 164637"/>
                <a:gd name="connsiteX12" fmla="*/ 456242 w 514182"/>
                <a:gd name="connsiteY12" fmla="*/ 6380 h 164637"/>
                <a:gd name="connsiteX13" fmla="*/ 460610 w 514182"/>
                <a:gd name="connsiteY13" fmla="*/ 6031 h 164637"/>
                <a:gd name="connsiteX14" fmla="*/ 494770 w 514182"/>
                <a:gd name="connsiteY14" fmla="*/ 3410 h 164637"/>
                <a:gd name="connsiteX15" fmla="*/ 498352 w 514182"/>
                <a:gd name="connsiteY15" fmla="*/ -172 h 164637"/>
                <a:gd name="connsiteX16" fmla="*/ 502720 w 514182"/>
                <a:gd name="connsiteY16" fmla="*/ 18524 h 164637"/>
                <a:gd name="connsiteX17" fmla="*/ 506345 w 514182"/>
                <a:gd name="connsiteY17" fmla="*/ 33463 h 16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4182" h="164637">
                  <a:moveTo>
                    <a:pt x="514165" y="64783"/>
                  </a:moveTo>
                  <a:lnTo>
                    <a:pt x="481621" y="77276"/>
                  </a:lnTo>
                  <a:lnTo>
                    <a:pt x="477253" y="78893"/>
                  </a:lnTo>
                  <a:lnTo>
                    <a:pt x="360098" y="123929"/>
                  </a:lnTo>
                  <a:lnTo>
                    <a:pt x="315411" y="141096"/>
                  </a:lnTo>
                  <a:lnTo>
                    <a:pt x="254605" y="164466"/>
                  </a:lnTo>
                  <a:lnTo>
                    <a:pt x="229794" y="164466"/>
                  </a:lnTo>
                  <a:cubicBezTo>
                    <a:pt x="152826" y="164248"/>
                    <a:pt x="76164" y="162544"/>
                    <a:pt x="-18" y="158569"/>
                  </a:cubicBezTo>
                  <a:cubicBezTo>
                    <a:pt x="14747" y="126200"/>
                    <a:pt x="40563" y="74393"/>
                    <a:pt x="61618" y="57663"/>
                  </a:cubicBezTo>
                  <a:cubicBezTo>
                    <a:pt x="78042" y="44558"/>
                    <a:pt x="195547" y="30405"/>
                    <a:pt x="304010" y="19747"/>
                  </a:cubicBezTo>
                  <a:cubicBezTo>
                    <a:pt x="317551" y="18437"/>
                    <a:pt x="330918" y="17170"/>
                    <a:pt x="343935" y="15990"/>
                  </a:cubicBezTo>
                  <a:lnTo>
                    <a:pt x="347037" y="15685"/>
                  </a:lnTo>
                  <a:cubicBezTo>
                    <a:pt x="390107" y="11753"/>
                    <a:pt x="429072" y="8564"/>
                    <a:pt x="456242" y="6380"/>
                  </a:cubicBezTo>
                  <a:lnTo>
                    <a:pt x="460610" y="6031"/>
                  </a:lnTo>
                  <a:lnTo>
                    <a:pt x="494770" y="3410"/>
                  </a:lnTo>
                  <a:lnTo>
                    <a:pt x="498352" y="-172"/>
                  </a:lnTo>
                  <a:lnTo>
                    <a:pt x="502720" y="18524"/>
                  </a:lnTo>
                  <a:lnTo>
                    <a:pt x="506345" y="3346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4AEEA4F-6E7F-9F93-E02E-5A804F5E2120}"/>
                </a:ext>
              </a:extLst>
            </p:cNvPr>
            <p:cNvSpPr/>
            <p:nvPr/>
          </p:nvSpPr>
          <p:spPr>
            <a:xfrm>
              <a:off x="1196478" y="3432070"/>
              <a:ext cx="3756" cy="1441"/>
            </a:xfrm>
            <a:custGeom>
              <a:avLst/>
              <a:gdLst>
                <a:gd name="connsiteX0" fmla="*/ 1729 w 3756"/>
                <a:gd name="connsiteY0" fmla="*/ -172 h 1441"/>
                <a:gd name="connsiteX1" fmla="*/ 3739 w 3756"/>
                <a:gd name="connsiteY1" fmla="*/ -172 h 1441"/>
                <a:gd name="connsiteX2" fmla="*/ -18 w 3756"/>
                <a:gd name="connsiteY2" fmla="*/ 127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6" h="1441">
                  <a:moveTo>
                    <a:pt x="1729" y="-172"/>
                  </a:moveTo>
                  <a:lnTo>
                    <a:pt x="3739" y="-172"/>
                  </a:lnTo>
                  <a:lnTo>
                    <a:pt x="-18" y="1270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B6C44EC-D00A-F34F-2917-BC258A9286CF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56349A3-4BCA-97F8-3F7C-5430A3E6928D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713 w 3712"/>
                <a:gd name="connsiteY0" fmla="*/ 1441 h 1441"/>
                <a:gd name="connsiteX1" fmla="*/ 480 w 3712"/>
                <a:gd name="connsiteY1" fmla="*/ 1441 h 1441"/>
                <a:gd name="connsiteX2" fmla="*/ 0 w 3712"/>
                <a:gd name="connsiteY2" fmla="*/ 0 h 1441"/>
                <a:gd name="connsiteX3" fmla="*/ 3232 w 3712"/>
                <a:gd name="connsiteY3" fmla="*/ 0 h 1441"/>
                <a:gd name="connsiteX4" fmla="*/ 3713 w 3712"/>
                <a:gd name="connsiteY4" fmla="*/ 1441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713" y="1441"/>
                  </a:move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lnTo>
                    <a:pt x="3713" y="1441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71270AD-BE43-B40E-40A7-5BDC2D849E09}"/>
                </a:ext>
              </a:extLst>
            </p:cNvPr>
            <p:cNvSpPr/>
            <p:nvPr/>
          </p:nvSpPr>
          <p:spPr>
            <a:xfrm>
              <a:off x="1226880" y="3266297"/>
              <a:ext cx="312196" cy="145330"/>
            </a:xfrm>
            <a:custGeom>
              <a:avLst/>
              <a:gdLst>
                <a:gd name="connsiteX0" fmla="*/ 312178 w 312196"/>
                <a:gd name="connsiteY0" fmla="*/ 396 h 145330"/>
                <a:gd name="connsiteX1" fmla="*/ 309470 w 312196"/>
                <a:gd name="connsiteY1" fmla="*/ 90294 h 145330"/>
                <a:gd name="connsiteX2" fmla="*/ 309470 w 312196"/>
                <a:gd name="connsiteY2" fmla="*/ 95142 h 145330"/>
                <a:gd name="connsiteX3" fmla="*/ 309470 w 312196"/>
                <a:gd name="connsiteY3" fmla="*/ 95623 h 145330"/>
                <a:gd name="connsiteX4" fmla="*/ 308116 w 312196"/>
                <a:gd name="connsiteY4" fmla="*/ 140135 h 145330"/>
                <a:gd name="connsiteX5" fmla="*/ 276184 w 312196"/>
                <a:gd name="connsiteY5" fmla="*/ 141184 h 145330"/>
                <a:gd name="connsiteX6" fmla="*/ 271554 w 312196"/>
                <a:gd name="connsiteY6" fmla="*/ 141184 h 145330"/>
                <a:gd name="connsiteX7" fmla="*/ 135397 w 312196"/>
                <a:gd name="connsiteY7" fmla="*/ 144547 h 145330"/>
                <a:gd name="connsiteX8" fmla="*/ 123384 w 312196"/>
                <a:gd name="connsiteY8" fmla="*/ 144547 h 145330"/>
                <a:gd name="connsiteX9" fmla="*/ 122991 w 312196"/>
                <a:gd name="connsiteY9" fmla="*/ 144547 h 145330"/>
                <a:gd name="connsiteX10" fmla="*/ 108401 w 312196"/>
                <a:gd name="connsiteY10" fmla="*/ 144547 h 145330"/>
                <a:gd name="connsiteX11" fmla="*/ 88133 w 312196"/>
                <a:gd name="connsiteY11" fmla="*/ 144809 h 145330"/>
                <a:gd name="connsiteX12" fmla="*/ 25099 w 312196"/>
                <a:gd name="connsiteY12" fmla="*/ 145159 h 145330"/>
                <a:gd name="connsiteX13" fmla="*/ -18 w 312196"/>
                <a:gd name="connsiteY13" fmla="*/ 145159 h 145330"/>
                <a:gd name="connsiteX14" fmla="*/ 83721 w 312196"/>
                <a:gd name="connsiteY14" fmla="*/ 100079 h 145330"/>
                <a:gd name="connsiteX15" fmla="*/ 127403 w 312196"/>
                <a:gd name="connsiteY15" fmla="*/ 79286 h 145330"/>
                <a:gd name="connsiteX16" fmla="*/ 238967 w 312196"/>
                <a:gd name="connsiteY16" fmla="*/ 30012 h 145330"/>
                <a:gd name="connsiteX17" fmla="*/ 243117 w 312196"/>
                <a:gd name="connsiteY17" fmla="*/ 28265 h 145330"/>
                <a:gd name="connsiteX18" fmla="*/ 276839 w 312196"/>
                <a:gd name="connsiteY18" fmla="*/ 14156 h 145330"/>
                <a:gd name="connsiteX19" fmla="*/ 312178 w 312196"/>
                <a:gd name="connsiteY19" fmla="*/ -172 h 14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2196" h="145330">
                  <a:moveTo>
                    <a:pt x="312178" y="396"/>
                  </a:moveTo>
                  <a:lnTo>
                    <a:pt x="309470" y="90294"/>
                  </a:lnTo>
                  <a:lnTo>
                    <a:pt x="309470" y="95142"/>
                  </a:lnTo>
                  <a:lnTo>
                    <a:pt x="309470" y="95623"/>
                  </a:lnTo>
                  <a:lnTo>
                    <a:pt x="308116" y="140135"/>
                  </a:lnTo>
                  <a:lnTo>
                    <a:pt x="276184" y="141184"/>
                  </a:lnTo>
                  <a:lnTo>
                    <a:pt x="271554" y="141184"/>
                  </a:lnTo>
                  <a:cubicBezTo>
                    <a:pt x="226125" y="142638"/>
                    <a:pt x="180739" y="143761"/>
                    <a:pt x="135397" y="144547"/>
                  </a:cubicBezTo>
                  <a:lnTo>
                    <a:pt x="123384" y="144547"/>
                  </a:lnTo>
                  <a:lnTo>
                    <a:pt x="122991" y="144547"/>
                  </a:lnTo>
                  <a:lnTo>
                    <a:pt x="108401" y="144547"/>
                  </a:lnTo>
                  <a:lnTo>
                    <a:pt x="88133" y="144809"/>
                  </a:lnTo>
                  <a:cubicBezTo>
                    <a:pt x="67078" y="145014"/>
                    <a:pt x="46067" y="145128"/>
                    <a:pt x="25099" y="145159"/>
                  </a:cubicBezTo>
                  <a:lnTo>
                    <a:pt x="-18" y="145159"/>
                  </a:lnTo>
                  <a:cubicBezTo>
                    <a:pt x="22697" y="131093"/>
                    <a:pt x="52095" y="115586"/>
                    <a:pt x="83721" y="100079"/>
                  </a:cubicBezTo>
                  <a:cubicBezTo>
                    <a:pt x="97917" y="93090"/>
                    <a:pt x="112638" y="86144"/>
                    <a:pt x="127403" y="79286"/>
                  </a:cubicBezTo>
                  <a:cubicBezTo>
                    <a:pt x="166717" y="61027"/>
                    <a:pt x="206511" y="43772"/>
                    <a:pt x="238967" y="30012"/>
                  </a:cubicBezTo>
                  <a:lnTo>
                    <a:pt x="243117" y="28265"/>
                  </a:lnTo>
                  <a:cubicBezTo>
                    <a:pt x="255697" y="22936"/>
                    <a:pt x="267098" y="18175"/>
                    <a:pt x="276839" y="14156"/>
                  </a:cubicBezTo>
                  <a:cubicBezTo>
                    <a:pt x="297894" y="5419"/>
                    <a:pt x="311261" y="178"/>
                    <a:pt x="312178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BE4B69A-1DAC-7FAC-7E18-C52E4F4CD25C}"/>
                </a:ext>
              </a:extLst>
            </p:cNvPr>
            <p:cNvSpPr/>
            <p:nvPr/>
          </p:nvSpPr>
          <p:spPr>
            <a:xfrm>
              <a:off x="1241972" y="2878942"/>
              <a:ext cx="44063" cy="68917"/>
            </a:xfrm>
            <a:custGeom>
              <a:avLst/>
              <a:gdLst>
                <a:gd name="connsiteX0" fmla="*/ 5334 w 44063"/>
                <a:gd name="connsiteY0" fmla="*/ 18287 h 68917"/>
                <a:gd name="connsiteX1" fmla="*/ 35431 w 44063"/>
                <a:gd name="connsiteY1" fmla="*/ 65988 h 68917"/>
                <a:gd name="connsiteX2" fmla="*/ 43206 w 44063"/>
                <a:gd name="connsiteY2" fmla="*/ 67692 h 68917"/>
                <a:gd name="connsiteX3" fmla="*/ 44036 w 44063"/>
                <a:gd name="connsiteY3" fmla="*/ 64459 h 68917"/>
                <a:gd name="connsiteX4" fmla="*/ 36174 w 44063"/>
                <a:gd name="connsiteY4" fmla="*/ 42181 h 68917"/>
                <a:gd name="connsiteX5" fmla="*/ 22763 w 44063"/>
                <a:gd name="connsiteY5" fmla="*/ 22350 h 68917"/>
                <a:gd name="connsiteX6" fmla="*/ 5683 w 44063"/>
                <a:gd name="connsiteY6" fmla="*/ 72 h 68917"/>
                <a:gd name="connsiteX7" fmla="*/ 5334 w 44063"/>
                <a:gd name="connsiteY7" fmla="*/ 18287 h 6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063" h="68917">
                  <a:moveTo>
                    <a:pt x="5334" y="18287"/>
                  </a:moveTo>
                  <a:cubicBezTo>
                    <a:pt x="13503" y="35323"/>
                    <a:pt x="21933" y="52709"/>
                    <a:pt x="35431" y="65988"/>
                  </a:cubicBezTo>
                  <a:cubicBezTo>
                    <a:pt x="37571" y="68085"/>
                    <a:pt x="41284" y="70007"/>
                    <a:pt x="43206" y="67692"/>
                  </a:cubicBezTo>
                  <a:cubicBezTo>
                    <a:pt x="43809" y="66726"/>
                    <a:pt x="44102" y="65595"/>
                    <a:pt x="44036" y="64459"/>
                  </a:cubicBezTo>
                  <a:cubicBezTo>
                    <a:pt x="43621" y="56430"/>
                    <a:pt x="40887" y="48694"/>
                    <a:pt x="36174" y="42181"/>
                  </a:cubicBezTo>
                  <a:cubicBezTo>
                    <a:pt x="31805" y="35454"/>
                    <a:pt x="26651" y="29339"/>
                    <a:pt x="22763" y="22350"/>
                  </a:cubicBezTo>
                  <a:cubicBezTo>
                    <a:pt x="18875" y="15360"/>
                    <a:pt x="14420" y="1906"/>
                    <a:pt x="5683" y="72"/>
                  </a:cubicBezTo>
                  <a:cubicBezTo>
                    <a:pt x="-5543" y="-2287"/>
                    <a:pt x="2844" y="13133"/>
                    <a:pt x="5334" y="182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B9CCA60-6E2F-E4E7-E759-B9F6B0D03AC5}"/>
                </a:ext>
              </a:extLst>
            </p:cNvPr>
            <p:cNvSpPr/>
            <p:nvPr/>
          </p:nvSpPr>
          <p:spPr>
            <a:xfrm>
              <a:off x="1407125" y="2429522"/>
              <a:ext cx="130990" cy="134104"/>
            </a:xfrm>
            <a:custGeom>
              <a:avLst/>
              <a:gdLst>
                <a:gd name="connsiteX0" fmla="*/ 130973 w 130990"/>
                <a:gd name="connsiteY0" fmla="*/ 28964 h 134104"/>
                <a:gd name="connsiteX1" fmla="*/ 129007 w 130990"/>
                <a:gd name="connsiteY1" fmla="*/ 35429 h 134104"/>
                <a:gd name="connsiteX2" fmla="*/ 18666 w 130990"/>
                <a:gd name="connsiteY2" fmla="*/ 133932 h 134104"/>
                <a:gd name="connsiteX3" fmla="*/ 2023 w 130990"/>
                <a:gd name="connsiteY3" fmla="*/ 115455 h 134104"/>
                <a:gd name="connsiteX4" fmla="*/ 85019 w 130990"/>
                <a:gd name="connsiteY4" fmla="*/ -172 h 134104"/>
                <a:gd name="connsiteX5" fmla="*/ 130973 w 130990"/>
                <a:gd name="connsiteY5" fmla="*/ 28964 h 13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990" h="134104">
                  <a:moveTo>
                    <a:pt x="130973" y="28964"/>
                  </a:moveTo>
                  <a:cubicBezTo>
                    <a:pt x="130361" y="31148"/>
                    <a:pt x="129706" y="33332"/>
                    <a:pt x="129007" y="35429"/>
                  </a:cubicBezTo>
                  <a:cubicBezTo>
                    <a:pt x="112595" y="85703"/>
                    <a:pt x="70473" y="123309"/>
                    <a:pt x="18666" y="133932"/>
                  </a:cubicBezTo>
                  <a:cubicBezTo>
                    <a:pt x="13948" y="124322"/>
                    <a:pt x="8444" y="117508"/>
                    <a:pt x="2023" y="115455"/>
                  </a:cubicBezTo>
                  <a:cubicBezTo>
                    <a:pt x="-15450" y="109951"/>
                    <a:pt x="85019" y="-172"/>
                    <a:pt x="85019" y="-172"/>
                  </a:cubicBezTo>
                  <a:cubicBezTo>
                    <a:pt x="88208" y="527"/>
                    <a:pt x="107428" y="13151"/>
                    <a:pt x="130973" y="2896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2627813-5F35-FAA3-570A-7535C1AB0D2D}"/>
                </a:ext>
              </a:extLst>
            </p:cNvPr>
            <p:cNvSpPr/>
            <p:nvPr/>
          </p:nvSpPr>
          <p:spPr>
            <a:xfrm>
              <a:off x="1249289" y="2269645"/>
              <a:ext cx="294068" cy="294068"/>
            </a:xfrm>
            <a:custGeom>
              <a:avLst/>
              <a:gdLst>
                <a:gd name="connsiteX0" fmla="*/ 294050 w 294068"/>
                <a:gd name="connsiteY0" fmla="*/ 146862 h 294068"/>
                <a:gd name="connsiteX1" fmla="*/ 147016 w 294068"/>
                <a:gd name="connsiteY1" fmla="*/ 293897 h 294068"/>
                <a:gd name="connsiteX2" fmla="*/ -18 w 294068"/>
                <a:gd name="connsiteY2" fmla="*/ 146862 h 294068"/>
                <a:gd name="connsiteX3" fmla="*/ 147016 w 294068"/>
                <a:gd name="connsiteY3" fmla="*/ -172 h 294068"/>
                <a:gd name="connsiteX4" fmla="*/ 294050 w 294068"/>
                <a:gd name="connsiteY4" fmla="*/ 146251 h 294068"/>
                <a:gd name="connsiteX5" fmla="*/ 294050 w 294068"/>
                <a:gd name="connsiteY5" fmla="*/ 146862 h 29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68" h="294068">
                  <a:moveTo>
                    <a:pt x="294050" y="146862"/>
                  </a:moveTo>
                  <a:cubicBezTo>
                    <a:pt x="294050" y="228067"/>
                    <a:pt x="228221" y="293897"/>
                    <a:pt x="147016" y="293897"/>
                  </a:cubicBezTo>
                  <a:cubicBezTo>
                    <a:pt x="65811" y="293897"/>
                    <a:pt x="-18" y="228067"/>
                    <a:pt x="-18" y="146862"/>
                  </a:cubicBezTo>
                  <a:cubicBezTo>
                    <a:pt x="-18" y="65657"/>
                    <a:pt x="65811" y="-172"/>
                    <a:pt x="147016" y="-172"/>
                  </a:cubicBezTo>
                  <a:cubicBezTo>
                    <a:pt x="228051" y="-342"/>
                    <a:pt x="293880" y="65216"/>
                    <a:pt x="294050" y="146251"/>
                  </a:cubicBezTo>
                  <a:cubicBezTo>
                    <a:pt x="294050" y="146456"/>
                    <a:pt x="294050" y="146657"/>
                    <a:pt x="294050" y="146862"/>
                  </a:cubicBez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D979D64-5711-2FEF-1C0F-5325EA71F332}"/>
                </a:ext>
              </a:extLst>
            </p:cNvPr>
            <p:cNvSpPr/>
            <p:nvPr/>
          </p:nvSpPr>
          <p:spPr>
            <a:xfrm>
              <a:off x="1426502" y="2635090"/>
              <a:ext cx="64742" cy="61417"/>
            </a:xfrm>
            <a:custGeom>
              <a:avLst/>
              <a:gdLst>
                <a:gd name="connsiteX0" fmla="*/ 26197 w 64742"/>
                <a:gd name="connsiteY0" fmla="*/ -172 h 61417"/>
                <a:gd name="connsiteX1" fmla="*/ 512 w 64742"/>
                <a:gd name="connsiteY1" fmla="*/ 61245 h 61417"/>
                <a:gd name="connsiteX2" fmla="*/ 37598 w 64742"/>
                <a:gd name="connsiteY2" fmla="*/ 61245 h 61417"/>
                <a:gd name="connsiteX3" fmla="*/ 64725 w 64742"/>
                <a:gd name="connsiteY3" fmla="*/ 30668 h 6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42" h="61417">
                  <a:moveTo>
                    <a:pt x="26197" y="-172"/>
                  </a:moveTo>
                  <a:cubicBezTo>
                    <a:pt x="26197" y="-172"/>
                    <a:pt x="-4380" y="36958"/>
                    <a:pt x="512" y="61245"/>
                  </a:cubicBezTo>
                  <a:lnTo>
                    <a:pt x="37598" y="61245"/>
                  </a:lnTo>
                  <a:lnTo>
                    <a:pt x="64725" y="30668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EF2E6C2-DCC9-541B-3ABC-6686804B7E30}"/>
                </a:ext>
              </a:extLst>
            </p:cNvPr>
            <p:cNvSpPr/>
            <p:nvPr/>
          </p:nvSpPr>
          <p:spPr>
            <a:xfrm>
              <a:off x="1444854" y="2478314"/>
              <a:ext cx="140001" cy="205367"/>
            </a:xfrm>
            <a:custGeom>
              <a:avLst/>
              <a:gdLst>
                <a:gd name="connsiteX0" fmla="*/ 116613 w 140001"/>
                <a:gd name="connsiteY0" fmla="*/ -172 h 205367"/>
                <a:gd name="connsiteX1" fmla="*/ -18 w 140001"/>
                <a:gd name="connsiteY1" fmla="*/ 160185 h 205367"/>
                <a:gd name="connsiteX2" fmla="*/ 44232 w 140001"/>
                <a:gd name="connsiteY2" fmla="*/ 205178 h 205367"/>
                <a:gd name="connsiteX3" fmla="*/ 139983 w 140001"/>
                <a:gd name="connsiteY3" fmla="*/ 15510 h 20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01" h="205367">
                  <a:moveTo>
                    <a:pt x="116613" y="-172"/>
                  </a:moveTo>
                  <a:lnTo>
                    <a:pt x="-18" y="160185"/>
                  </a:lnTo>
                  <a:cubicBezTo>
                    <a:pt x="-18" y="160185"/>
                    <a:pt x="29948" y="203037"/>
                    <a:pt x="44232" y="205178"/>
                  </a:cubicBezTo>
                  <a:cubicBezTo>
                    <a:pt x="58516" y="207318"/>
                    <a:pt x="139983" y="15510"/>
                    <a:pt x="139983" y="1551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87C048E-4BBE-C43D-9935-7EAA9FE546B3}"/>
                </a:ext>
              </a:extLst>
            </p:cNvPr>
            <p:cNvSpPr/>
            <p:nvPr/>
          </p:nvSpPr>
          <p:spPr>
            <a:xfrm>
              <a:off x="1446296" y="2475431"/>
              <a:ext cx="140001" cy="205542"/>
            </a:xfrm>
            <a:custGeom>
              <a:avLst/>
              <a:gdLst>
                <a:gd name="connsiteX0" fmla="*/ 116657 w 140001"/>
                <a:gd name="connsiteY0" fmla="*/ -172 h 205542"/>
                <a:gd name="connsiteX1" fmla="*/ -18 w 140001"/>
                <a:gd name="connsiteY1" fmla="*/ 160404 h 205542"/>
                <a:gd name="connsiteX2" fmla="*/ 44232 w 140001"/>
                <a:gd name="connsiteY2" fmla="*/ 205353 h 205542"/>
                <a:gd name="connsiteX3" fmla="*/ 139983 w 140001"/>
                <a:gd name="connsiteY3" fmla="*/ 15728 h 2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01" h="205542">
                  <a:moveTo>
                    <a:pt x="116657" y="-172"/>
                  </a:moveTo>
                  <a:lnTo>
                    <a:pt x="-18" y="160404"/>
                  </a:lnTo>
                  <a:cubicBezTo>
                    <a:pt x="-18" y="160404"/>
                    <a:pt x="29948" y="203212"/>
                    <a:pt x="44232" y="205353"/>
                  </a:cubicBezTo>
                  <a:cubicBezTo>
                    <a:pt x="58516" y="207493"/>
                    <a:pt x="139983" y="15728"/>
                    <a:pt x="139983" y="15728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388703C-CBEE-30FD-163A-18227292B05A}"/>
                </a:ext>
              </a:extLst>
            </p:cNvPr>
            <p:cNvSpPr/>
            <p:nvPr/>
          </p:nvSpPr>
          <p:spPr>
            <a:xfrm>
              <a:off x="1417325" y="2680825"/>
              <a:ext cx="56097" cy="289743"/>
            </a:xfrm>
            <a:custGeom>
              <a:avLst/>
              <a:gdLst>
                <a:gd name="connsiteX0" fmla="*/ 13970 w 56097"/>
                <a:gd name="connsiteY0" fmla="*/ -172 h 289743"/>
                <a:gd name="connsiteX1" fmla="*/ 2525 w 56097"/>
                <a:gd name="connsiteY1" fmla="*/ 107592 h 289743"/>
                <a:gd name="connsiteX2" fmla="*/ 2525 w 56097"/>
                <a:gd name="connsiteY2" fmla="*/ 289572 h 289743"/>
                <a:gd name="connsiteX3" fmla="*/ 56080 w 56097"/>
                <a:gd name="connsiteY3" fmla="*/ 267469 h 289743"/>
                <a:gd name="connsiteX4" fmla="*/ 46775 w 56097"/>
                <a:gd name="connsiteY4" fmla="*/ 15510 h 28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97" h="289743">
                  <a:moveTo>
                    <a:pt x="13970" y="-172"/>
                  </a:moveTo>
                  <a:cubicBezTo>
                    <a:pt x="13970" y="-172"/>
                    <a:pt x="8248" y="89726"/>
                    <a:pt x="2525" y="107592"/>
                  </a:cubicBezTo>
                  <a:cubicBezTo>
                    <a:pt x="-3197" y="125458"/>
                    <a:pt x="2525" y="289572"/>
                    <a:pt x="2525" y="289572"/>
                  </a:cubicBezTo>
                  <a:lnTo>
                    <a:pt x="56080" y="267469"/>
                  </a:lnTo>
                  <a:lnTo>
                    <a:pt x="46775" y="15510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72F2077-0B24-9957-9957-4DA4335EF60E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FFCE481-EB76-7AAE-65C7-C1978B908DEA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503DDD3-5866-793C-2339-5ADF3FDE7292}"/>
                </a:ext>
              </a:extLst>
            </p:cNvPr>
            <p:cNvSpPr/>
            <p:nvPr/>
          </p:nvSpPr>
          <p:spPr>
            <a:xfrm>
              <a:off x="1418907" y="2476037"/>
              <a:ext cx="528466" cy="931396"/>
            </a:xfrm>
            <a:custGeom>
              <a:avLst/>
              <a:gdLst>
                <a:gd name="connsiteX0" fmla="*/ 528449 w 528466"/>
                <a:gd name="connsiteY0" fmla="*/ 878413 h 931396"/>
                <a:gd name="connsiteX1" fmla="*/ 525784 w 528466"/>
                <a:gd name="connsiteY1" fmla="*/ 882781 h 931396"/>
                <a:gd name="connsiteX2" fmla="*/ 520018 w 528466"/>
                <a:gd name="connsiteY2" fmla="*/ 893133 h 931396"/>
                <a:gd name="connsiteX3" fmla="*/ 519712 w 528466"/>
                <a:gd name="connsiteY3" fmla="*/ 893658 h 931396"/>
                <a:gd name="connsiteX4" fmla="*/ 508748 w 528466"/>
                <a:gd name="connsiteY4" fmla="*/ 914974 h 931396"/>
                <a:gd name="connsiteX5" fmla="*/ 115958 w 528466"/>
                <a:gd name="connsiteY5" fmla="*/ 930176 h 931396"/>
                <a:gd name="connsiteX6" fmla="*/ 84027 w 528466"/>
                <a:gd name="connsiteY6" fmla="*/ 931224 h 931396"/>
                <a:gd name="connsiteX7" fmla="*/ 79396 w 528466"/>
                <a:gd name="connsiteY7" fmla="*/ 931224 h 931396"/>
                <a:gd name="connsiteX8" fmla="*/ 65680 w 528466"/>
                <a:gd name="connsiteY8" fmla="*/ 884921 h 931396"/>
                <a:gd name="connsiteX9" fmla="*/ 65680 w 528466"/>
                <a:gd name="connsiteY9" fmla="*/ 884441 h 931396"/>
                <a:gd name="connsiteX10" fmla="*/ 64239 w 528466"/>
                <a:gd name="connsiteY10" fmla="*/ 879548 h 931396"/>
                <a:gd name="connsiteX11" fmla="*/ 55502 w 528466"/>
                <a:gd name="connsiteY11" fmla="*/ 850456 h 931396"/>
                <a:gd name="connsiteX12" fmla="*/ 46766 w 528466"/>
                <a:gd name="connsiteY12" fmla="*/ 820883 h 931396"/>
                <a:gd name="connsiteX13" fmla="*/ 37723 w 528466"/>
                <a:gd name="connsiteY13" fmla="*/ 789345 h 931396"/>
                <a:gd name="connsiteX14" fmla="*/ 34404 w 528466"/>
                <a:gd name="connsiteY14" fmla="*/ 777900 h 931396"/>
                <a:gd name="connsiteX15" fmla="*/ 33530 w 528466"/>
                <a:gd name="connsiteY15" fmla="*/ 775017 h 931396"/>
                <a:gd name="connsiteX16" fmla="*/ 19290 w 528466"/>
                <a:gd name="connsiteY16" fmla="*/ 726530 h 931396"/>
                <a:gd name="connsiteX17" fmla="*/ -18 w 528466"/>
                <a:gd name="connsiteY17" fmla="*/ 660701 h 931396"/>
                <a:gd name="connsiteX18" fmla="*/ 6229 w 528466"/>
                <a:gd name="connsiteY18" fmla="*/ 597886 h 931396"/>
                <a:gd name="connsiteX19" fmla="*/ 6229 w 528466"/>
                <a:gd name="connsiteY19" fmla="*/ 597886 h 931396"/>
                <a:gd name="connsiteX20" fmla="*/ 6666 w 528466"/>
                <a:gd name="connsiteY20" fmla="*/ 593124 h 931396"/>
                <a:gd name="connsiteX21" fmla="*/ 12300 w 528466"/>
                <a:gd name="connsiteY21" fmla="*/ 536862 h 931396"/>
                <a:gd name="connsiteX22" fmla="*/ 13087 w 528466"/>
                <a:gd name="connsiteY22" fmla="*/ 520175 h 931396"/>
                <a:gd name="connsiteX23" fmla="*/ 13087 w 528466"/>
                <a:gd name="connsiteY23" fmla="*/ 520175 h 931396"/>
                <a:gd name="connsiteX24" fmla="*/ 13524 w 528466"/>
                <a:gd name="connsiteY24" fmla="*/ 511439 h 931396"/>
                <a:gd name="connsiteX25" fmla="*/ 13524 w 528466"/>
                <a:gd name="connsiteY25" fmla="*/ 508949 h 931396"/>
                <a:gd name="connsiteX26" fmla="*/ 13524 w 528466"/>
                <a:gd name="connsiteY26" fmla="*/ 508949 h 931396"/>
                <a:gd name="connsiteX27" fmla="*/ 14485 w 528466"/>
                <a:gd name="connsiteY27" fmla="*/ 488680 h 931396"/>
                <a:gd name="connsiteX28" fmla="*/ 17368 w 528466"/>
                <a:gd name="connsiteY28" fmla="*/ 428399 h 931396"/>
                <a:gd name="connsiteX29" fmla="*/ 18853 w 528466"/>
                <a:gd name="connsiteY29" fmla="*/ 397559 h 931396"/>
                <a:gd name="connsiteX30" fmla="*/ 18853 w 528466"/>
                <a:gd name="connsiteY30" fmla="*/ 397559 h 931396"/>
                <a:gd name="connsiteX31" fmla="*/ 19115 w 528466"/>
                <a:gd name="connsiteY31" fmla="*/ 392885 h 931396"/>
                <a:gd name="connsiteX32" fmla="*/ 19115 w 528466"/>
                <a:gd name="connsiteY32" fmla="*/ 392885 h 931396"/>
                <a:gd name="connsiteX33" fmla="*/ 22085 w 528466"/>
                <a:gd name="connsiteY33" fmla="*/ 330988 h 931396"/>
                <a:gd name="connsiteX34" fmla="*/ 30516 w 528466"/>
                <a:gd name="connsiteY34" fmla="*/ 305696 h 931396"/>
                <a:gd name="connsiteX35" fmla="*/ 34884 w 528466"/>
                <a:gd name="connsiteY35" fmla="*/ 293116 h 931396"/>
                <a:gd name="connsiteX36" fmla="*/ 44582 w 528466"/>
                <a:gd name="connsiteY36" fmla="*/ 263892 h 931396"/>
                <a:gd name="connsiteX37" fmla="*/ 46678 w 528466"/>
                <a:gd name="connsiteY37" fmla="*/ 256685 h 931396"/>
                <a:gd name="connsiteX38" fmla="*/ 46678 w 528466"/>
                <a:gd name="connsiteY38" fmla="*/ 256685 h 931396"/>
                <a:gd name="connsiteX39" fmla="*/ 61661 w 528466"/>
                <a:gd name="connsiteY39" fmla="*/ 203218 h 931396"/>
                <a:gd name="connsiteX40" fmla="*/ 61661 w 528466"/>
                <a:gd name="connsiteY40" fmla="*/ 203218 h 931396"/>
                <a:gd name="connsiteX41" fmla="*/ 62185 w 528466"/>
                <a:gd name="connsiteY41" fmla="*/ 201427 h 931396"/>
                <a:gd name="connsiteX42" fmla="*/ 62185 w 528466"/>
                <a:gd name="connsiteY42" fmla="*/ 201427 h 931396"/>
                <a:gd name="connsiteX43" fmla="*/ 62579 w 528466"/>
                <a:gd name="connsiteY43" fmla="*/ 200073 h 931396"/>
                <a:gd name="connsiteX44" fmla="*/ 66685 w 528466"/>
                <a:gd name="connsiteY44" fmla="*/ 185264 h 931396"/>
                <a:gd name="connsiteX45" fmla="*/ 71795 w 528466"/>
                <a:gd name="connsiteY45" fmla="*/ 166263 h 931396"/>
                <a:gd name="connsiteX46" fmla="*/ 75290 w 528466"/>
                <a:gd name="connsiteY46" fmla="*/ 151978 h 931396"/>
                <a:gd name="connsiteX47" fmla="*/ 94860 w 528466"/>
                <a:gd name="connsiteY47" fmla="*/ 117033 h 931396"/>
                <a:gd name="connsiteX48" fmla="*/ 94860 w 528466"/>
                <a:gd name="connsiteY48" fmla="*/ 117033 h 931396"/>
                <a:gd name="connsiteX49" fmla="*/ 153306 w 528466"/>
                <a:gd name="connsiteY49" fmla="*/ 9924 h 931396"/>
                <a:gd name="connsiteX50" fmla="*/ 153306 w 528466"/>
                <a:gd name="connsiteY50" fmla="*/ 9487 h 931396"/>
                <a:gd name="connsiteX51" fmla="*/ 154224 w 528466"/>
                <a:gd name="connsiteY51" fmla="*/ 6298 h 931396"/>
                <a:gd name="connsiteX52" fmla="*/ 161300 w 528466"/>
                <a:gd name="connsiteY52" fmla="*/ -123 h 931396"/>
                <a:gd name="connsiteX53" fmla="*/ 164751 w 528466"/>
                <a:gd name="connsiteY53" fmla="*/ 1231 h 931396"/>
                <a:gd name="connsiteX54" fmla="*/ 171566 w 528466"/>
                <a:gd name="connsiteY54" fmla="*/ 7784 h 931396"/>
                <a:gd name="connsiteX55" fmla="*/ 202449 w 528466"/>
                <a:gd name="connsiteY55" fmla="*/ 34736 h 931396"/>
                <a:gd name="connsiteX56" fmla="*/ 204808 w 528466"/>
                <a:gd name="connsiteY56" fmla="*/ 36090 h 931396"/>
                <a:gd name="connsiteX57" fmla="*/ 206206 w 528466"/>
                <a:gd name="connsiteY57" fmla="*/ 36920 h 931396"/>
                <a:gd name="connsiteX58" fmla="*/ 224377 w 528466"/>
                <a:gd name="connsiteY58" fmla="*/ 46311 h 931396"/>
                <a:gd name="connsiteX59" fmla="*/ 383555 w 528466"/>
                <a:gd name="connsiteY59" fmla="*/ 298270 h 931396"/>
                <a:gd name="connsiteX60" fmla="*/ 393558 w 528466"/>
                <a:gd name="connsiteY60" fmla="*/ 351125 h 931396"/>
                <a:gd name="connsiteX61" fmla="*/ 427805 w 528466"/>
                <a:gd name="connsiteY61" fmla="*/ 504013 h 931396"/>
                <a:gd name="connsiteX62" fmla="*/ 437808 w 528466"/>
                <a:gd name="connsiteY62" fmla="*/ 534022 h 931396"/>
                <a:gd name="connsiteX63" fmla="*/ 444928 w 528466"/>
                <a:gd name="connsiteY63" fmla="*/ 583514 h 931396"/>
                <a:gd name="connsiteX64" fmla="*/ 474195 w 528466"/>
                <a:gd name="connsiteY64" fmla="*/ 687696 h 931396"/>
                <a:gd name="connsiteX65" fmla="*/ 528449 w 528466"/>
                <a:gd name="connsiteY65" fmla="*/ 878413 h 931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8466" h="931396">
                  <a:moveTo>
                    <a:pt x="528449" y="878413"/>
                  </a:moveTo>
                  <a:cubicBezTo>
                    <a:pt x="528449" y="878413"/>
                    <a:pt x="527444" y="880072"/>
                    <a:pt x="525784" y="882781"/>
                  </a:cubicBezTo>
                  <a:cubicBezTo>
                    <a:pt x="524124" y="885489"/>
                    <a:pt x="522333" y="888853"/>
                    <a:pt x="520018" y="893133"/>
                  </a:cubicBezTo>
                  <a:cubicBezTo>
                    <a:pt x="519900" y="893300"/>
                    <a:pt x="519800" y="893474"/>
                    <a:pt x="519712" y="893658"/>
                  </a:cubicBezTo>
                  <a:cubicBezTo>
                    <a:pt x="516480" y="899642"/>
                    <a:pt x="512636" y="906981"/>
                    <a:pt x="508748" y="914974"/>
                  </a:cubicBezTo>
                  <a:cubicBezTo>
                    <a:pt x="377702" y="919605"/>
                    <a:pt x="246655" y="925764"/>
                    <a:pt x="115958" y="930176"/>
                  </a:cubicBezTo>
                  <a:lnTo>
                    <a:pt x="84027" y="931224"/>
                  </a:lnTo>
                  <a:lnTo>
                    <a:pt x="79396" y="931224"/>
                  </a:lnTo>
                  <a:lnTo>
                    <a:pt x="65680" y="884921"/>
                  </a:lnTo>
                  <a:lnTo>
                    <a:pt x="65680" y="884441"/>
                  </a:lnTo>
                  <a:lnTo>
                    <a:pt x="64239" y="879548"/>
                  </a:lnTo>
                  <a:lnTo>
                    <a:pt x="55502" y="850456"/>
                  </a:lnTo>
                  <a:lnTo>
                    <a:pt x="46766" y="820883"/>
                  </a:lnTo>
                  <a:lnTo>
                    <a:pt x="37723" y="789345"/>
                  </a:lnTo>
                  <a:lnTo>
                    <a:pt x="34404" y="777900"/>
                  </a:lnTo>
                  <a:lnTo>
                    <a:pt x="33530" y="775017"/>
                  </a:lnTo>
                  <a:lnTo>
                    <a:pt x="19290" y="726530"/>
                  </a:lnTo>
                  <a:lnTo>
                    <a:pt x="-18" y="660701"/>
                  </a:lnTo>
                  <a:lnTo>
                    <a:pt x="6229" y="597886"/>
                  </a:lnTo>
                  <a:lnTo>
                    <a:pt x="6229" y="597886"/>
                  </a:lnTo>
                  <a:lnTo>
                    <a:pt x="6666" y="593124"/>
                  </a:lnTo>
                  <a:lnTo>
                    <a:pt x="12300" y="536862"/>
                  </a:lnTo>
                  <a:lnTo>
                    <a:pt x="13087" y="520175"/>
                  </a:lnTo>
                  <a:lnTo>
                    <a:pt x="13087" y="520175"/>
                  </a:lnTo>
                  <a:lnTo>
                    <a:pt x="13524" y="511439"/>
                  </a:lnTo>
                  <a:lnTo>
                    <a:pt x="13524" y="508949"/>
                  </a:lnTo>
                  <a:lnTo>
                    <a:pt x="13524" y="508949"/>
                  </a:lnTo>
                  <a:lnTo>
                    <a:pt x="14485" y="488680"/>
                  </a:lnTo>
                  <a:lnTo>
                    <a:pt x="17368" y="428399"/>
                  </a:lnTo>
                  <a:lnTo>
                    <a:pt x="18853" y="397559"/>
                  </a:lnTo>
                  <a:lnTo>
                    <a:pt x="18853" y="397559"/>
                  </a:lnTo>
                  <a:lnTo>
                    <a:pt x="19115" y="392885"/>
                  </a:lnTo>
                  <a:lnTo>
                    <a:pt x="19115" y="392885"/>
                  </a:lnTo>
                  <a:lnTo>
                    <a:pt x="22085" y="330988"/>
                  </a:lnTo>
                  <a:lnTo>
                    <a:pt x="30516" y="305696"/>
                  </a:lnTo>
                  <a:lnTo>
                    <a:pt x="34884" y="293116"/>
                  </a:lnTo>
                  <a:lnTo>
                    <a:pt x="44582" y="263892"/>
                  </a:lnTo>
                  <a:lnTo>
                    <a:pt x="46678" y="256685"/>
                  </a:lnTo>
                  <a:lnTo>
                    <a:pt x="46678" y="256685"/>
                  </a:lnTo>
                  <a:cubicBezTo>
                    <a:pt x="49736" y="245720"/>
                    <a:pt x="55895" y="224054"/>
                    <a:pt x="61661" y="203218"/>
                  </a:cubicBezTo>
                  <a:lnTo>
                    <a:pt x="61661" y="203218"/>
                  </a:lnTo>
                  <a:lnTo>
                    <a:pt x="62185" y="201427"/>
                  </a:lnTo>
                  <a:lnTo>
                    <a:pt x="62185" y="201427"/>
                  </a:lnTo>
                  <a:lnTo>
                    <a:pt x="62579" y="200073"/>
                  </a:lnTo>
                  <a:lnTo>
                    <a:pt x="66685" y="185264"/>
                  </a:lnTo>
                  <a:lnTo>
                    <a:pt x="71795" y="166263"/>
                  </a:lnTo>
                  <a:cubicBezTo>
                    <a:pt x="73718" y="158968"/>
                    <a:pt x="74984" y="153769"/>
                    <a:pt x="75290" y="151978"/>
                  </a:cubicBezTo>
                  <a:cubicBezTo>
                    <a:pt x="75771" y="148877"/>
                    <a:pt x="84027" y="135161"/>
                    <a:pt x="94860" y="117033"/>
                  </a:cubicBezTo>
                  <a:lnTo>
                    <a:pt x="94860" y="117033"/>
                  </a:lnTo>
                  <a:cubicBezTo>
                    <a:pt x="116701" y="80908"/>
                    <a:pt x="149550" y="27746"/>
                    <a:pt x="153306" y="9924"/>
                  </a:cubicBezTo>
                  <a:cubicBezTo>
                    <a:pt x="153324" y="9780"/>
                    <a:pt x="153324" y="9631"/>
                    <a:pt x="153306" y="9487"/>
                  </a:cubicBezTo>
                  <a:cubicBezTo>
                    <a:pt x="153529" y="8404"/>
                    <a:pt x="153839" y="7338"/>
                    <a:pt x="154224" y="6298"/>
                  </a:cubicBezTo>
                  <a:cubicBezTo>
                    <a:pt x="156015" y="969"/>
                    <a:pt x="158592" y="-472"/>
                    <a:pt x="161300" y="-123"/>
                  </a:cubicBezTo>
                  <a:cubicBezTo>
                    <a:pt x="162532" y="78"/>
                    <a:pt x="163712" y="537"/>
                    <a:pt x="164751" y="1231"/>
                  </a:cubicBezTo>
                  <a:cubicBezTo>
                    <a:pt x="167385" y="3005"/>
                    <a:pt x="169692" y="5224"/>
                    <a:pt x="171566" y="7784"/>
                  </a:cubicBezTo>
                  <a:cubicBezTo>
                    <a:pt x="176676" y="17612"/>
                    <a:pt x="190349" y="27441"/>
                    <a:pt x="202449" y="34736"/>
                  </a:cubicBezTo>
                  <a:lnTo>
                    <a:pt x="204808" y="36090"/>
                  </a:lnTo>
                  <a:lnTo>
                    <a:pt x="206206" y="36920"/>
                  </a:lnTo>
                  <a:cubicBezTo>
                    <a:pt x="216252" y="42642"/>
                    <a:pt x="224377" y="46311"/>
                    <a:pt x="224377" y="46311"/>
                  </a:cubicBezTo>
                  <a:cubicBezTo>
                    <a:pt x="384254" y="142674"/>
                    <a:pt x="374294" y="286869"/>
                    <a:pt x="383555" y="298270"/>
                  </a:cubicBezTo>
                  <a:cubicBezTo>
                    <a:pt x="392816" y="309671"/>
                    <a:pt x="393558" y="351125"/>
                    <a:pt x="393558" y="351125"/>
                  </a:cubicBezTo>
                  <a:cubicBezTo>
                    <a:pt x="393558" y="351125"/>
                    <a:pt x="417103" y="491738"/>
                    <a:pt x="427805" y="504013"/>
                  </a:cubicBezTo>
                  <a:cubicBezTo>
                    <a:pt x="438507" y="516287"/>
                    <a:pt x="428548" y="520437"/>
                    <a:pt x="437808" y="534022"/>
                  </a:cubicBezTo>
                  <a:cubicBezTo>
                    <a:pt x="447069" y="547608"/>
                    <a:pt x="444928" y="583514"/>
                    <a:pt x="444928" y="583514"/>
                  </a:cubicBezTo>
                  <a:cubicBezTo>
                    <a:pt x="444928" y="583514"/>
                    <a:pt x="451350" y="669131"/>
                    <a:pt x="474195" y="687696"/>
                  </a:cubicBezTo>
                  <a:cubicBezTo>
                    <a:pt x="497041" y="706261"/>
                    <a:pt x="528449" y="878413"/>
                    <a:pt x="528449" y="87841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C47F1ED-4561-F88D-86EF-92054D662430}"/>
                </a:ext>
              </a:extLst>
            </p:cNvPr>
            <p:cNvSpPr/>
            <p:nvPr/>
          </p:nvSpPr>
          <p:spPr>
            <a:xfrm>
              <a:off x="1423232" y="2474460"/>
              <a:ext cx="528422" cy="933148"/>
            </a:xfrm>
            <a:custGeom>
              <a:avLst/>
              <a:gdLst>
                <a:gd name="connsiteX0" fmla="*/ 528405 w 528422"/>
                <a:gd name="connsiteY0" fmla="*/ 878592 h 933148"/>
                <a:gd name="connsiteX1" fmla="*/ 526483 w 528422"/>
                <a:gd name="connsiteY1" fmla="*/ 881912 h 933148"/>
                <a:gd name="connsiteX2" fmla="*/ 526483 w 528422"/>
                <a:gd name="connsiteY2" fmla="*/ 881912 h 933148"/>
                <a:gd name="connsiteX3" fmla="*/ 519581 w 528422"/>
                <a:gd name="connsiteY3" fmla="*/ 894274 h 933148"/>
                <a:gd name="connsiteX4" fmla="*/ 519275 w 528422"/>
                <a:gd name="connsiteY4" fmla="*/ 894886 h 933148"/>
                <a:gd name="connsiteX5" fmla="*/ 508136 w 528422"/>
                <a:gd name="connsiteY5" fmla="*/ 916727 h 933148"/>
                <a:gd name="connsiteX6" fmla="*/ 504467 w 528422"/>
                <a:gd name="connsiteY6" fmla="*/ 916727 h 933148"/>
                <a:gd name="connsiteX7" fmla="*/ 111677 w 528422"/>
                <a:gd name="connsiteY7" fmla="*/ 931928 h 933148"/>
                <a:gd name="connsiteX8" fmla="*/ 79746 w 528422"/>
                <a:gd name="connsiteY8" fmla="*/ 932977 h 933148"/>
                <a:gd name="connsiteX9" fmla="*/ 66073 w 528422"/>
                <a:gd name="connsiteY9" fmla="*/ 886499 h 933148"/>
                <a:gd name="connsiteX10" fmla="*/ 66073 w 528422"/>
                <a:gd name="connsiteY10" fmla="*/ 886018 h 933148"/>
                <a:gd name="connsiteX11" fmla="*/ 64632 w 528422"/>
                <a:gd name="connsiteY11" fmla="*/ 881126 h 933148"/>
                <a:gd name="connsiteX12" fmla="*/ 55589 w 528422"/>
                <a:gd name="connsiteY12" fmla="*/ 850549 h 933148"/>
                <a:gd name="connsiteX13" fmla="*/ 46853 w 528422"/>
                <a:gd name="connsiteY13" fmla="*/ 820844 h 933148"/>
                <a:gd name="connsiteX14" fmla="*/ 38116 w 528422"/>
                <a:gd name="connsiteY14" fmla="*/ 791184 h 933148"/>
                <a:gd name="connsiteX15" fmla="*/ 34666 w 528422"/>
                <a:gd name="connsiteY15" fmla="*/ 779303 h 933148"/>
                <a:gd name="connsiteX16" fmla="*/ 34666 w 528422"/>
                <a:gd name="connsiteY16" fmla="*/ 779303 h 933148"/>
                <a:gd name="connsiteX17" fmla="*/ 19726 w 528422"/>
                <a:gd name="connsiteY17" fmla="*/ 728282 h 933148"/>
                <a:gd name="connsiteX18" fmla="*/ -18 w 528422"/>
                <a:gd name="connsiteY18" fmla="*/ 661055 h 933148"/>
                <a:gd name="connsiteX19" fmla="*/ 5442 w 528422"/>
                <a:gd name="connsiteY19" fmla="*/ 606409 h 933148"/>
                <a:gd name="connsiteX20" fmla="*/ 6185 w 528422"/>
                <a:gd name="connsiteY20" fmla="*/ 599114 h 933148"/>
                <a:gd name="connsiteX21" fmla="*/ 12213 w 528422"/>
                <a:gd name="connsiteY21" fmla="*/ 537042 h 933148"/>
                <a:gd name="connsiteX22" fmla="*/ 12213 w 528422"/>
                <a:gd name="connsiteY22" fmla="*/ 537042 h 933148"/>
                <a:gd name="connsiteX23" fmla="*/ 14528 w 528422"/>
                <a:gd name="connsiteY23" fmla="*/ 488642 h 933148"/>
                <a:gd name="connsiteX24" fmla="*/ 17367 w 528422"/>
                <a:gd name="connsiteY24" fmla="*/ 430152 h 933148"/>
                <a:gd name="connsiteX25" fmla="*/ 18110 w 528422"/>
                <a:gd name="connsiteY25" fmla="*/ 414819 h 933148"/>
                <a:gd name="connsiteX26" fmla="*/ 18940 w 528422"/>
                <a:gd name="connsiteY26" fmla="*/ 397084 h 933148"/>
                <a:gd name="connsiteX27" fmla="*/ 19289 w 528422"/>
                <a:gd name="connsiteY27" fmla="*/ 389614 h 933148"/>
                <a:gd name="connsiteX28" fmla="*/ 22129 w 528422"/>
                <a:gd name="connsiteY28" fmla="*/ 331168 h 933148"/>
                <a:gd name="connsiteX29" fmla="*/ 30560 w 528422"/>
                <a:gd name="connsiteY29" fmla="*/ 305920 h 933148"/>
                <a:gd name="connsiteX30" fmla="*/ 34185 w 528422"/>
                <a:gd name="connsiteY30" fmla="*/ 295043 h 933148"/>
                <a:gd name="connsiteX31" fmla="*/ 42659 w 528422"/>
                <a:gd name="connsiteY31" fmla="*/ 269489 h 933148"/>
                <a:gd name="connsiteX32" fmla="*/ 44450 w 528422"/>
                <a:gd name="connsiteY32" fmla="*/ 264072 h 933148"/>
                <a:gd name="connsiteX33" fmla="*/ 60525 w 528422"/>
                <a:gd name="connsiteY33" fmla="*/ 206936 h 933148"/>
                <a:gd name="connsiteX34" fmla="*/ 61399 w 528422"/>
                <a:gd name="connsiteY34" fmla="*/ 203791 h 933148"/>
                <a:gd name="connsiteX35" fmla="*/ 63452 w 528422"/>
                <a:gd name="connsiteY35" fmla="*/ 196496 h 933148"/>
                <a:gd name="connsiteX36" fmla="*/ 63452 w 528422"/>
                <a:gd name="connsiteY36" fmla="*/ 196496 h 933148"/>
                <a:gd name="connsiteX37" fmla="*/ 65418 w 528422"/>
                <a:gd name="connsiteY37" fmla="*/ 189245 h 933148"/>
                <a:gd name="connsiteX38" fmla="*/ 71271 w 528422"/>
                <a:gd name="connsiteY38" fmla="*/ 167753 h 933148"/>
                <a:gd name="connsiteX39" fmla="*/ 75159 w 528422"/>
                <a:gd name="connsiteY39" fmla="*/ 152071 h 933148"/>
                <a:gd name="connsiteX40" fmla="*/ 95122 w 528422"/>
                <a:gd name="connsiteY40" fmla="*/ 116514 h 933148"/>
                <a:gd name="connsiteX41" fmla="*/ 152302 w 528422"/>
                <a:gd name="connsiteY41" fmla="*/ 13249 h 933148"/>
                <a:gd name="connsiteX42" fmla="*/ 153175 w 528422"/>
                <a:gd name="connsiteY42" fmla="*/ 10060 h 933148"/>
                <a:gd name="connsiteX43" fmla="*/ 153175 w 528422"/>
                <a:gd name="connsiteY43" fmla="*/ 10060 h 933148"/>
                <a:gd name="connsiteX44" fmla="*/ 156976 w 528422"/>
                <a:gd name="connsiteY44" fmla="*/ 1324 h 933148"/>
                <a:gd name="connsiteX45" fmla="*/ 171522 w 528422"/>
                <a:gd name="connsiteY45" fmla="*/ 7789 h 933148"/>
                <a:gd name="connsiteX46" fmla="*/ 202405 w 528422"/>
                <a:gd name="connsiteY46" fmla="*/ 34741 h 933148"/>
                <a:gd name="connsiteX47" fmla="*/ 224246 w 528422"/>
                <a:gd name="connsiteY47" fmla="*/ 46317 h 933148"/>
                <a:gd name="connsiteX48" fmla="*/ 383424 w 528422"/>
                <a:gd name="connsiteY48" fmla="*/ 298319 h 933148"/>
                <a:gd name="connsiteX49" fmla="*/ 393427 w 528422"/>
                <a:gd name="connsiteY49" fmla="*/ 351131 h 933148"/>
                <a:gd name="connsiteX50" fmla="*/ 427674 w 528422"/>
                <a:gd name="connsiteY50" fmla="*/ 504018 h 933148"/>
                <a:gd name="connsiteX51" fmla="*/ 437677 w 528422"/>
                <a:gd name="connsiteY51" fmla="*/ 533984 h 933148"/>
                <a:gd name="connsiteX52" fmla="*/ 444797 w 528422"/>
                <a:gd name="connsiteY52" fmla="*/ 583956 h 933148"/>
                <a:gd name="connsiteX53" fmla="*/ 474064 w 528422"/>
                <a:gd name="connsiteY53" fmla="*/ 688182 h 933148"/>
                <a:gd name="connsiteX54" fmla="*/ 528405 w 528422"/>
                <a:gd name="connsiteY54" fmla="*/ 878592 h 93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28422" h="933148">
                  <a:moveTo>
                    <a:pt x="528405" y="878592"/>
                  </a:moveTo>
                  <a:lnTo>
                    <a:pt x="526483" y="881912"/>
                  </a:lnTo>
                  <a:lnTo>
                    <a:pt x="526483" y="881912"/>
                  </a:lnTo>
                  <a:cubicBezTo>
                    <a:pt x="524954" y="884621"/>
                    <a:pt x="522508" y="888901"/>
                    <a:pt x="519581" y="894274"/>
                  </a:cubicBezTo>
                  <a:lnTo>
                    <a:pt x="519275" y="894886"/>
                  </a:lnTo>
                  <a:cubicBezTo>
                    <a:pt x="515955" y="901045"/>
                    <a:pt x="512024" y="908515"/>
                    <a:pt x="508136" y="916727"/>
                  </a:cubicBezTo>
                  <a:lnTo>
                    <a:pt x="504467" y="916727"/>
                  </a:lnTo>
                  <a:cubicBezTo>
                    <a:pt x="373421" y="921357"/>
                    <a:pt x="242374" y="927516"/>
                    <a:pt x="111677" y="931928"/>
                  </a:cubicBezTo>
                  <a:lnTo>
                    <a:pt x="79746" y="932977"/>
                  </a:lnTo>
                  <a:lnTo>
                    <a:pt x="66073" y="886499"/>
                  </a:lnTo>
                  <a:lnTo>
                    <a:pt x="66073" y="886018"/>
                  </a:lnTo>
                  <a:lnTo>
                    <a:pt x="64632" y="881126"/>
                  </a:lnTo>
                  <a:lnTo>
                    <a:pt x="55589" y="850549"/>
                  </a:lnTo>
                  <a:lnTo>
                    <a:pt x="46853" y="820844"/>
                  </a:lnTo>
                  <a:lnTo>
                    <a:pt x="38116" y="791184"/>
                  </a:lnTo>
                  <a:lnTo>
                    <a:pt x="34666" y="779303"/>
                  </a:lnTo>
                  <a:lnTo>
                    <a:pt x="34666" y="779303"/>
                  </a:lnTo>
                  <a:lnTo>
                    <a:pt x="19726" y="728282"/>
                  </a:lnTo>
                  <a:lnTo>
                    <a:pt x="-18" y="661055"/>
                  </a:lnTo>
                  <a:lnTo>
                    <a:pt x="5442" y="606409"/>
                  </a:lnTo>
                  <a:lnTo>
                    <a:pt x="6185" y="599114"/>
                  </a:lnTo>
                  <a:lnTo>
                    <a:pt x="12213" y="537042"/>
                  </a:lnTo>
                  <a:lnTo>
                    <a:pt x="12213" y="537042"/>
                  </a:lnTo>
                  <a:lnTo>
                    <a:pt x="14528" y="488642"/>
                  </a:lnTo>
                  <a:lnTo>
                    <a:pt x="17367" y="430152"/>
                  </a:lnTo>
                  <a:lnTo>
                    <a:pt x="18110" y="414819"/>
                  </a:lnTo>
                  <a:lnTo>
                    <a:pt x="18940" y="397084"/>
                  </a:lnTo>
                  <a:lnTo>
                    <a:pt x="19289" y="389614"/>
                  </a:lnTo>
                  <a:lnTo>
                    <a:pt x="22129" y="331168"/>
                  </a:lnTo>
                  <a:lnTo>
                    <a:pt x="30560" y="305920"/>
                  </a:lnTo>
                  <a:lnTo>
                    <a:pt x="34185" y="295043"/>
                  </a:lnTo>
                  <a:lnTo>
                    <a:pt x="42659" y="269489"/>
                  </a:lnTo>
                  <a:lnTo>
                    <a:pt x="44450" y="264072"/>
                  </a:lnTo>
                  <a:cubicBezTo>
                    <a:pt x="44450" y="264072"/>
                    <a:pt x="52619" y="235373"/>
                    <a:pt x="60525" y="206936"/>
                  </a:cubicBezTo>
                  <a:cubicBezTo>
                    <a:pt x="60831" y="205887"/>
                    <a:pt x="61137" y="204839"/>
                    <a:pt x="61399" y="203791"/>
                  </a:cubicBezTo>
                  <a:cubicBezTo>
                    <a:pt x="62098" y="201344"/>
                    <a:pt x="62753" y="198898"/>
                    <a:pt x="63452" y="196496"/>
                  </a:cubicBezTo>
                  <a:lnTo>
                    <a:pt x="63452" y="196496"/>
                  </a:lnTo>
                  <a:cubicBezTo>
                    <a:pt x="64151" y="194050"/>
                    <a:pt x="64806" y="191647"/>
                    <a:pt x="65418" y="189245"/>
                  </a:cubicBezTo>
                  <a:cubicBezTo>
                    <a:pt x="67646" y="181294"/>
                    <a:pt x="69786" y="173868"/>
                    <a:pt x="71271" y="167753"/>
                  </a:cubicBezTo>
                  <a:cubicBezTo>
                    <a:pt x="73412" y="159759"/>
                    <a:pt x="74853" y="153949"/>
                    <a:pt x="75159" y="152071"/>
                  </a:cubicBezTo>
                  <a:cubicBezTo>
                    <a:pt x="75640" y="148970"/>
                    <a:pt x="83895" y="134860"/>
                    <a:pt x="95122" y="116514"/>
                  </a:cubicBezTo>
                  <a:cubicBezTo>
                    <a:pt x="115783" y="82354"/>
                    <a:pt x="145924" y="33518"/>
                    <a:pt x="152302" y="13249"/>
                  </a:cubicBezTo>
                  <a:cubicBezTo>
                    <a:pt x="152647" y="12201"/>
                    <a:pt x="152939" y="11139"/>
                    <a:pt x="153175" y="10060"/>
                  </a:cubicBezTo>
                  <a:lnTo>
                    <a:pt x="153175" y="10060"/>
                  </a:lnTo>
                  <a:cubicBezTo>
                    <a:pt x="153564" y="6841"/>
                    <a:pt x="154883" y="3805"/>
                    <a:pt x="156976" y="1324"/>
                  </a:cubicBezTo>
                  <a:cubicBezTo>
                    <a:pt x="162829" y="-4311"/>
                    <a:pt x="171522" y="7789"/>
                    <a:pt x="171522" y="7789"/>
                  </a:cubicBezTo>
                  <a:cubicBezTo>
                    <a:pt x="176633" y="17617"/>
                    <a:pt x="190305" y="27490"/>
                    <a:pt x="202405" y="34741"/>
                  </a:cubicBezTo>
                  <a:cubicBezTo>
                    <a:pt x="209473" y="38987"/>
                    <a:pt x="216763" y="42848"/>
                    <a:pt x="224246" y="46317"/>
                  </a:cubicBezTo>
                  <a:cubicBezTo>
                    <a:pt x="384123" y="142679"/>
                    <a:pt x="374163" y="286874"/>
                    <a:pt x="383424" y="298319"/>
                  </a:cubicBezTo>
                  <a:cubicBezTo>
                    <a:pt x="392684" y="309763"/>
                    <a:pt x="393427" y="351131"/>
                    <a:pt x="393427" y="351131"/>
                  </a:cubicBezTo>
                  <a:cubicBezTo>
                    <a:pt x="393427" y="351131"/>
                    <a:pt x="416972" y="491743"/>
                    <a:pt x="427674" y="504018"/>
                  </a:cubicBezTo>
                  <a:cubicBezTo>
                    <a:pt x="438376" y="516293"/>
                    <a:pt x="428416" y="520443"/>
                    <a:pt x="437677" y="533984"/>
                  </a:cubicBezTo>
                  <a:cubicBezTo>
                    <a:pt x="446938" y="547526"/>
                    <a:pt x="444797" y="583956"/>
                    <a:pt x="444797" y="583956"/>
                  </a:cubicBezTo>
                  <a:cubicBezTo>
                    <a:pt x="444797" y="583956"/>
                    <a:pt x="451218" y="669617"/>
                    <a:pt x="474064" y="688182"/>
                  </a:cubicBezTo>
                  <a:cubicBezTo>
                    <a:pt x="496910" y="706747"/>
                    <a:pt x="528405" y="878592"/>
                    <a:pt x="528405" y="87859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8D835C9-EA05-26A7-3D44-79474C3F9618}"/>
                </a:ext>
              </a:extLst>
            </p:cNvPr>
            <p:cNvSpPr/>
            <p:nvPr/>
          </p:nvSpPr>
          <p:spPr>
            <a:xfrm>
              <a:off x="1453897" y="2477493"/>
              <a:ext cx="171758" cy="305985"/>
            </a:xfrm>
            <a:custGeom>
              <a:avLst/>
              <a:gdLst>
                <a:gd name="connsiteX0" fmla="*/ 171740 w 171758"/>
                <a:gd name="connsiteY0" fmla="*/ 34503 h 305985"/>
                <a:gd name="connsiteX1" fmla="*/ 123690 w 171758"/>
                <a:gd name="connsiteY1" fmla="*/ 126236 h 305985"/>
                <a:gd name="connsiteX2" fmla="*/ 89399 w 171758"/>
                <a:gd name="connsiteY2" fmla="*/ 150523 h 305985"/>
                <a:gd name="connsiteX3" fmla="*/ 98136 w 171758"/>
                <a:gd name="connsiteY3" fmla="*/ 169787 h 305985"/>
                <a:gd name="connsiteX4" fmla="*/ -18 w 171758"/>
                <a:gd name="connsiteY4" fmla="*/ 305813 h 305985"/>
                <a:gd name="connsiteX5" fmla="*/ 13917 w 171758"/>
                <a:gd name="connsiteY5" fmla="*/ 264009 h 305985"/>
                <a:gd name="connsiteX6" fmla="*/ 44494 w 171758"/>
                <a:gd name="connsiteY6" fmla="*/ 151964 h 305985"/>
                <a:gd name="connsiteX7" fmla="*/ 122511 w 171758"/>
                <a:gd name="connsiteY7" fmla="*/ 9910 h 305985"/>
                <a:gd name="connsiteX8" fmla="*/ 140857 w 171758"/>
                <a:gd name="connsiteY8" fmla="*/ 7770 h 305985"/>
                <a:gd name="connsiteX9" fmla="*/ 171740 w 171758"/>
                <a:gd name="connsiteY9" fmla="*/ 34503 h 30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758" h="305985">
                  <a:moveTo>
                    <a:pt x="171740" y="34503"/>
                  </a:moveTo>
                  <a:cubicBezTo>
                    <a:pt x="156058" y="57305"/>
                    <a:pt x="130504" y="97405"/>
                    <a:pt x="123690" y="126236"/>
                  </a:cubicBezTo>
                  <a:cubicBezTo>
                    <a:pt x="123690" y="126236"/>
                    <a:pt x="98704" y="151964"/>
                    <a:pt x="89399" y="150523"/>
                  </a:cubicBezTo>
                  <a:cubicBezTo>
                    <a:pt x="80095" y="149081"/>
                    <a:pt x="98136" y="169787"/>
                    <a:pt x="98136" y="169787"/>
                  </a:cubicBezTo>
                  <a:lnTo>
                    <a:pt x="-18" y="305813"/>
                  </a:lnTo>
                  <a:lnTo>
                    <a:pt x="13917" y="264009"/>
                  </a:lnTo>
                  <a:cubicBezTo>
                    <a:pt x="13917" y="264009"/>
                    <a:pt x="43184" y="161225"/>
                    <a:pt x="44494" y="151964"/>
                  </a:cubicBezTo>
                  <a:cubicBezTo>
                    <a:pt x="45805" y="142704"/>
                    <a:pt x="116875" y="36600"/>
                    <a:pt x="122511" y="9910"/>
                  </a:cubicBezTo>
                  <a:cubicBezTo>
                    <a:pt x="126879" y="-11450"/>
                    <a:pt x="140857" y="7770"/>
                    <a:pt x="140857" y="7770"/>
                  </a:cubicBezTo>
                  <a:cubicBezTo>
                    <a:pt x="145924" y="17380"/>
                    <a:pt x="159597" y="27296"/>
                    <a:pt x="171740" y="3450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C459E0C-C579-0E03-A2F8-73965408320F}"/>
                </a:ext>
              </a:extLst>
            </p:cNvPr>
            <p:cNvSpPr/>
            <p:nvPr/>
          </p:nvSpPr>
          <p:spPr>
            <a:xfrm>
              <a:off x="1453897" y="2474416"/>
              <a:ext cx="171758" cy="306004"/>
            </a:xfrm>
            <a:custGeom>
              <a:avLst/>
              <a:gdLst>
                <a:gd name="connsiteX0" fmla="*/ 171740 w 171758"/>
                <a:gd name="connsiteY0" fmla="*/ 34741 h 306004"/>
                <a:gd name="connsiteX1" fmla="*/ 123690 w 171758"/>
                <a:gd name="connsiteY1" fmla="*/ 126255 h 306004"/>
                <a:gd name="connsiteX2" fmla="*/ 89399 w 171758"/>
                <a:gd name="connsiteY2" fmla="*/ 150542 h 306004"/>
                <a:gd name="connsiteX3" fmla="*/ 98136 w 171758"/>
                <a:gd name="connsiteY3" fmla="*/ 169806 h 306004"/>
                <a:gd name="connsiteX4" fmla="*/ -18 w 171758"/>
                <a:gd name="connsiteY4" fmla="*/ 305832 h 306004"/>
                <a:gd name="connsiteX5" fmla="*/ 13917 w 171758"/>
                <a:gd name="connsiteY5" fmla="*/ 264028 h 306004"/>
                <a:gd name="connsiteX6" fmla="*/ 44494 w 171758"/>
                <a:gd name="connsiteY6" fmla="*/ 151940 h 306004"/>
                <a:gd name="connsiteX7" fmla="*/ 122511 w 171758"/>
                <a:gd name="connsiteY7" fmla="*/ 9929 h 306004"/>
                <a:gd name="connsiteX8" fmla="*/ 140857 w 171758"/>
                <a:gd name="connsiteY8" fmla="*/ 7789 h 306004"/>
                <a:gd name="connsiteX9" fmla="*/ 171740 w 171758"/>
                <a:gd name="connsiteY9" fmla="*/ 34741 h 30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758" h="306004">
                  <a:moveTo>
                    <a:pt x="171740" y="34741"/>
                  </a:moveTo>
                  <a:cubicBezTo>
                    <a:pt x="156058" y="57499"/>
                    <a:pt x="130504" y="97643"/>
                    <a:pt x="123690" y="126255"/>
                  </a:cubicBezTo>
                  <a:cubicBezTo>
                    <a:pt x="123690" y="126255"/>
                    <a:pt x="98704" y="151940"/>
                    <a:pt x="89399" y="150542"/>
                  </a:cubicBezTo>
                  <a:cubicBezTo>
                    <a:pt x="80095" y="149144"/>
                    <a:pt x="98136" y="169806"/>
                    <a:pt x="98136" y="169806"/>
                  </a:cubicBezTo>
                  <a:lnTo>
                    <a:pt x="-18" y="305832"/>
                  </a:lnTo>
                  <a:lnTo>
                    <a:pt x="13917" y="264028"/>
                  </a:lnTo>
                  <a:cubicBezTo>
                    <a:pt x="13917" y="264028"/>
                    <a:pt x="43184" y="161244"/>
                    <a:pt x="44494" y="151940"/>
                  </a:cubicBezTo>
                  <a:cubicBezTo>
                    <a:pt x="45805" y="142636"/>
                    <a:pt x="116875" y="36619"/>
                    <a:pt x="122511" y="9929"/>
                  </a:cubicBezTo>
                  <a:cubicBezTo>
                    <a:pt x="126879" y="-11475"/>
                    <a:pt x="140857" y="7789"/>
                    <a:pt x="140857" y="7789"/>
                  </a:cubicBezTo>
                  <a:cubicBezTo>
                    <a:pt x="145924" y="17617"/>
                    <a:pt x="159597" y="27446"/>
                    <a:pt x="171740" y="34741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6575CD8-F233-3DB2-4080-54278296EABB}"/>
                </a:ext>
              </a:extLst>
            </p:cNvPr>
            <p:cNvSpPr/>
            <p:nvPr/>
          </p:nvSpPr>
          <p:spPr>
            <a:xfrm>
              <a:off x="1428561" y="2604337"/>
              <a:ext cx="340769" cy="476266"/>
            </a:xfrm>
            <a:custGeom>
              <a:avLst/>
              <a:gdLst>
                <a:gd name="connsiteX0" fmla="*/ 328909 w 340769"/>
                <a:gd name="connsiteY0" fmla="*/ 186657 h 476266"/>
                <a:gd name="connsiteX1" fmla="*/ 281819 w 340769"/>
                <a:gd name="connsiteY1" fmla="*/ 262925 h 476266"/>
                <a:gd name="connsiteX2" fmla="*/ 139765 w 340769"/>
                <a:gd name="connsiteY2" fmla="*/ 380867 h 476266"/>
                <a:gd name="connsiteX3" fmla="*/ 39296 w 340769"/>
                <a:gd name="connsiteY3" fmla="*/ 457923 h 476266"/>
                <a:gd name="connsiteX4" fmla="*/ -18 w 340769"/>
                <a:gd name="connsiteY4" fmla="*/ 476094 h 476266"/>
                <a:gd name="connsiteX5" fmla="*/ 6840 w 340769"/>
                <a:gd name="connsiteY5" fmla="*/ 407164 h 476266"/>
                <a:gd name="connsiteX6" fmla="*/ 13611 w 340769"/>
                <a:gd name="connsiteY6" fmla="*/ 267381 h 476266"/>
                <a:gd name="connsiteX7" fmla="*/ 44844 w 340769"/>
                <a:gd name="connsiteY7" fmla="*/ 225708 h 476266"/>
                <a:gd name="connsiteX8" fmla="*/ 71053 w 340769"/>
                <a:gd name="connsiteY8" fmla="*/ 200722 h 476266"/>
                <a:gd name="connsiteX9" fmla="*/ 86036 w 340769"/>
                <a:gd name="connsiteY9" fmla="*/ 177177 h 476266"/>
                <a:gd name="connsiteX10" fmla="*/ 95515 w 340769"/>
                <a:gd name="connsiteY10" fmla="*/ 127598 h 476266"/>
                <a:gd name="connsiteX11" fmla="*/ 221844 w 340769"/>
                <a:gd name="connsiteY11" fmla="*/ -172 h 476266"/>
                <a:gd name="connsiteX12" fmla="*/ 320347 w 340769"/>
                <a:gd name="connsiteY12" fmla="*/ 46917 h 476266"/>
                <a:gd name="connsiteX13" fmla="*/ 328909 w 340769"/>
                <a:gd name="connsiteY13" fmla="*/ 186657 h 47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69" h="476266">
                  <a:moveTo>
                    <a:pt x="328909" y="186657"/>
                  </a:moveTo>
                  <a:cubicBezTo>
                    <a:pt x="329651" y="217845"/>
                    <a:pt x="283960" y="260436"/>
                    <a:pt x="281819" y="262925"/>
                  </a:cubicBezTo>
                  <a:cubicBezTo>
                    <a:pt x="279679" y="265415"/>
                    <a:pt x="139765" y="380867"/>
                    <a:pt x="139765" y="380867"/>
                  </a:cubicBezTo>
                  <a:lnTo>
                    <a:pt x="39296" y="457923"/>
                  </a:lnTo>
                  <a:cubicBezTo>
                    <a:pt x="27974" y="467258"/>
                    <a:pt x="14432" y="473517"/>
                    <a:pt x="-18" y="476094"/>
                  </a:cubicBezTo>
                  <a:lnTo>
                    <a:pt x="6840" y="407164"/>
                  </a:lnTo>
                  <a:lnTo>
                    <a:pt x="13611" y="267381"/>
                  </a:lnTo>
                  <a:cubicBezTo>
                    <a:pt x="29293" y="249908"/>
                    <a:pt x="44494" y="231562"/>
                    <a:pt x="44844" y="225708"/>
                  </a:cubicBezTo>
                  <a:cubicBezTo>
                    <a:pt x="45542" y="213608"/>
                    <a:pt x="71053" y="200722"/>
                    <a:pt x="71053" y="200722"/>
                  </a:cubicBezTo>
                  <a:cubicBezTo>
                    <a:pt x="71053" y="200722"/>
                    <a:pt x="88919" y="185739"/>
                    <a:pt x="86036" y="177177"/>
                  </a:cubicBezTo>
                  <a:cubicBezTo>
                    <a:pt x="83153" y="168616"/>
                    <a:pt x="95515" y="127598"/>
                    <a:pt x="95515" y="127598"/>
                  </a:cubicBezTo>
                  <a:cubicBezTo>
                    <a:pt x="101936" y="11229"/>
                    <a:pt x="221844" y="-172"/>
                    <a:pt x="221844" y="-172"/>
                  </a:cubicBezTo>
                  <a:cubicBezTo>
                    <a:pt x="221844" y="-172"/>
                    <a:pt x="279679" y="22674"/>
                    <a:pt x="320347" y="46917"/>
                  </a:cubicBezTo>
                  <a:cubicBezTo>
                    <a:pt x="361015" y="71161"/>
                    <a:pt x="328210" y="155511"/>
                    <a:pt x="328909" y="18665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97AB2B9-20A4-E6C5-6A1A-8AD86D993548}"/>
                </a:ext>
              </a:extLst>
            </p:cNvPr>
            <p:cNvSpPr/>
            <p:nvPr/>
          </p:nvSpPr>
          <p:spPr>
            <a:xfrm>
              <a:off x="1028383" y="2957726"/>
              <a:ext cx="40324" cy="92387"/>
            </a:xfrm>
            <a:custGeom>
              <a:avLst/>
              <a:gdLst>
                <a:gd name="connsiteX0" fmla="*/ 40307 w 40324"/>
                <a:gd name="connsiteY0" fmla="*/ 89769 h 92387"/>
                <a:gd name="connsiteX1" fmla="*/ 5361 w 40324"/>
                <a:gd name="connsiteY1" fmla="*/ 92216 h 92387"/>
                <a:gd name="connsiteX2" fmla="*/ 10909 w 40324"/>
                <a:gd name="connsiteY2" fmla="*/ -172 h 92387"/>
                <a:gd name="connsiteX3" fmla="*/ 13748 w 40324"/>
                <a:gd name="connsiteY3" fmla="*/ -172 h 92387"/>
                <a:gd name="connsiteX4" fmla="*/ 31614 w 40324"/>
                <a:gd name="connsiteY4" fmla="*/ 1968 h 9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24" h="92387">
                  <a:moveTo>
                    <a:pt x="40307" y="89769"/>
                  </a:moveTo>
                  <a:lnTo>
                    <a:pt x="5361" y="92216"/>
                  </a:lnTo>
                  <a:cubicBezTo>
                    <a:pt x="-9404" y="67098"/>
                    <a:pt x="10909" y="-172"/>
                    <a:pt x="10909" y="-172"/>
                  </a:cubicBezTo>
                  <a:lnTo>
                    <a:pt x="13748" y="-172"/>
                  </a:lnTo>
                  <a:lnTo>
                    <a:pt x="31614" y="1968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47B6699-9714-3E56-3609-4249226D3DFC}"/>
                </a:ext>
              </a:extLst>
            </p:cNvPr>
            <p:cNvSpPr/>
            <p:nvPr/>
          </p:nvSpPr>
          <p:spPr>
            <a:xfrm>
              <a:off x="1031710" y="2597261"/>
              <a:ext cx="737702" cy="477006"/>
            </a:xfrm>
            <a:custGeom>
              <a:avLst/>
              <a:gdLst>
                <a:gd name="connsiteX0" fmla="*/ 618695 w 737702"/>
                <a:gd name="connsiteY0" fmla="*/ -172 h 477006"/>
                <a:gd name="connsiteX1" fmla="*/ 492366 w 737702"/>
                <a:gd name="connsiteY1" fmla="*/ 127598 h 477006"/>
                <a:gd name="connsiteX2" fmla="*/ 483062 w 737702"/>
                <a:gd name="connsiteY2" fmla="*/ 176872 h 477006"/>
                <a:gd name="connsiteX3" fmla="*/ 468079 w 737702"/>
                <a:gd name="connsiteY3" fmla="*/ 200416 h 477006"/>
                <a:gd name="connsiteX4" fmla="*/ 441869 w 737702"/>
                <a:gd name="connsiteY4" fmla="*/ 225403 h 477006"/>
                <a:gd name="connsiteX5" fmla="*/ 376346 w 737702"/>
                <a:gd name="connsiteY5" fmla="*/ 303768 h 477006"/>
                <a:gd name="connsiteX6" fmla="*/ 286448 w 737702"/>
                <a:gd name="connsiteY6" fmla="*/ 337840 h 477006"/>
                <a:gd name="connsiteX7" fmla="*/ 194366 w 737702"/>
                <a:gd name="connsiteY7" fmla="*/ 360293 h 477006"/>
                <a:gd name="connsiteX8" fmla="*/ 141511 w 737702"/>
                <a:gd name="connsiteY8" fmla="*/ 345310 h 477006"/>
                <a:gd name="connsiteX9" fmla="*/ 10901 w 737702"/>
                <a:gd name="connsiteY9" fmla="*/ 360293 h 477006"/>
                <a:gd name="connsiteX10" fmla="*/ 18021 w 737702"/>
                <a:gd name="connsiteY10" fmla="*/ 461679 h 477006"/>
                <a:gd name="connsiteX11" fmla="*/ 375778 w 737702"/>
                <a:gd name="connsiteY11" fmla="*/ 474522 h 477006"/>
                <a:gd name="connsiteX12" fmla="*/ 436322 w 737702"/>
                <a:gd name="connsiteY12" fmla="*/ 458097 h 477006"/>
                <a:gd name="connsiteX13" fmla="*/ 536791 w 737702"/>
                <a:gd name="connsiteY13" fmla="*/ 380998 h 477006"/>
                <a:gd name="connsiteX14" fmla="*/ 678845 w 737702"/>
                <a:gd name="connsiteY14" fmla="*/ 263057 h 477006"/>
                <a:gd name="connsiteX15" fmla="*/ 725934 w 737702"/>
                <a:gd name="connsiteY15" fmla="*/ 186787 h 477006"/>
                <a:gd name="connsiteX16" fmla="*/ 717198 w 737702"/>
                <a:gd name="connsiteY16" fmla="*/ 47005 h 477006"/>
                <a:gd name="connsiteX17" fmla="*/ 618695 w 737702"/>
                <a:gd name="connsiteY17" fmla="*/ -172 h 47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7702" h="477006">
                  <a:moveTo>
                    <a:pt x="618695" y="-172"/>
                  </a:moveTo>
                  <a:cubicBezTo>
                    <a:pt x="618695" y="-172"/>
                    <a:pt x="498787" y="11273"/>
                    <a:pt x="492366" y="127598"/>
                  </a:cubicBezTo>
                  <a:cubicBezTo>
                    <a:pt x="492366" y="127598"/>
                    <a:pt x="480222" y="168310"/>
                    <a:pt x="483062" y="176872"/>
                  </a:cubicBezTo>
                  <a:cubicBezTo>
                    <a:pt x="485901" y="185433"/>
                    <a:pt x="468079" y="200416"/>
                    <a:pt x="468079" y="200416"/>
                  </a:cubicBezTo>
                  <a:cubicBezTo>
                    <a:pt x="468079" y="200416"/>
                    <a:pt x="442393" y="213259"/>
                    <a:pt x="441869" y="225403"/>
                  </a:cubicBezTo>
                  <a:cubicBezTo>
                    <a:pt x="441345" y="237546"/>
                    <a:pt x="376346" y="303768"/>
                    <a:pt x="376346" y="303768"/>
                  </a:cubicBezTo>
                  <a:cubicBezTo>
                    <a:pt x="376346" y="303768"/>
                    <a:pt x="349263" y="334608"/>
                    <a:pt x="286448" y="337840"/>
                  </a:cubicBezTo>
                  <a:cubicBezTo>
                    <a:pt x="223633" y="341073"/>
                    <a:pt x="194366" y="360293"/>
                    <a:pt x="194366" y="360293"/>
                  </a:cubicBezTo>
                  <a:cubicBezTo>
                    <a:pt x="194366" y="360293"/>
                    <a:pt x="163789" y="338889"/>
                    <a:pt x="141511" y="345310"/>
                  </a:cubicBezTo>
                  <a:cubicBezTo>
                    <a:pt x="119233" y="351731"/>
                    <a:pt x="10901" y="360293"/>
                    <a:pt x="10901" y="360293"/>
                  </a:cubicBezTo>
                  <a:cubicBezTo>
                    <a:pt x="10901" y="360293"/>
                    <a:pt x="-17885" y="455695"/>
                    <a:pt x="18021" y="461679"/>
                  </a:cubicBezTo>
                  <a:cubicBezTo>
                    <a:pt x="22390" y="462378"/>
                    <a:pt x="375778" y="474522"/>
                    <a:pt x="375778" y="474522"/>
                  </a:cubicBezTo>
                  <a:cubicBezTo>
                    <a:pt x="375778" y="474522"/>
                    <a:pt x="399934" y="485923"/>
                    <a:pt x="436322" y="458097"/>
                  </a:cubicBezTo>
                  <a:cubicBezTo>
                    <a:pt x="472709" y="430272"/>
                    <a:pt x="536791" y="380998"/>
                    <a:pt x="536791" y="380998"/>
                  </a:cubicBezTo>
                  <a:cubicBezTo>
                    <a:pt x="536791" y="380998"/>
                    <a:pt x="676573" y="265372"/>
                    <a:pt x="678845" y="263057"/>
                  </a:cubicBezTo>
                  <a:cubicBezTo>
                    <a:pt x="681116" y="260741"/>
                    <a:pt x="726895" y="217933"/>
                    <a:pt x="725934" y="186787"/>
                  </a:cubicBezTo>
                  <a:cubicBezTo>
                    <a:pt x="724973" y="155642"/>
                    <a:pt x="758084" y="71379"/>
                    <a:pt x="717198" y="47005"/>
                  </a:cubicBezTo>
                  <a:cubicBezTo>
                    <a:pt x="676311" y="22630"/>
                    <a:pt x="618695" y="-172"/>
                    <a:pt x="618695" y="-17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0D5403F-9803-18DC-22EE-6CD8CB249C8C}"/>
                </a:ext>
              </a:extLst>
            </p:cNvPr>
            <p:cNvSpPr/>
            <p:nvPr/>
          </p:nvSpPr>
          <p:spPr>
            <a:xfrm>
              <a:off x="1256322" y="2269155"/>
              <a:ext cx="287035" cy="196938"/>
            </a:xfrm>
            <a:custGeom>
              <a:avLst/>
              <a:gdLst>
                <a:gd name="connsiteX0" fmla="*/ 287017 w 287035"/>
                <a:gd name="connsiteY0" fmla="*/ 147352 h 196938"/>
                <a:gd name="connsiteX1" fmla="*/ 279810 w 287035"/>
                <a:gd name="connsiteY1" fmla="*/ 192913 h 196938"/>
                <a:gd name="connsiteX2" fmla="*/ 274393 w 287035"/>
                <a:gd name="connsiteY2" fmla="*/ 185443 h 196938"/>
                <a:gd name="connsiteX3" fmla="*/ 253906 w 287035"/>
                <a:gd name="connsiteY3" fmla="*/ 153992 h 196938"/>
                <a:gd name="connsiteX4" fmla="*/ 233070 w 287035"/>
                <a:gd name="connsiteY4" fmla="*/ 129442 h 196938"/>
                <a:gd name="connsiteX5" fmla="*/ 202492 w 287035"/>
                <a:gd name="connsiteY5" fmla="*/ 126210 h 196938"/>
                <a:gd name="connsiteX6" fmla="*/ 189388 w 287035"/>
                <a:gd name="connsiteY6" fmla="*/ 150716 h 196938"/>
                <a:gd name="connsiteX7" fmla="*/ 190130 w 287035"/>
                <a:gd name="connsiteY7" fmla="*/ 179633 h 196938"/>
                <a:gd name="connsiteX8" fmla="*/ 187466 w 287035"/>
                <a:gd name="connsiteY8" fmla="*/ 190073 h 196938"/>
                <a:gd name="connsiteX9" fmla="*/ 176196 w 287035"/>
                <a:gd name="connsiteY9" fmla="*/ 194441 h 196938"/>
                <a:gd name="connsiteX10" fmla="*/ 163091 w 287035"/>
                <a:gd name="connsiteY10" fmla="*/ 196232 h 196938"/>
                <a:gd name="connsiteX11" fmla="*/ 151118 w 287035"/>
                <a:gd name="connsiteY11" fmla="*/ 190488 h 196938"/>
                <a:gd name="connsiteX12" fmla="*/ 151035 w 287035"/>
                <a:gd name="connsiteY12" fmla="*/ 190248 h 196938"/>
                <a:gd name="connsiteX13" fmla="*/ 112245 w 287035"/>
                <a:gd name="connsiteY13" fmla="*/ 136606 h 196938"/>
                <a:gd name="connsiteX14" fmla="*/ 74984 w 287035"/>
                <a:gd name="connsiteY14" fmla="*/ 119876 h 196938"/>
                <a:gd name="connsiteX15" fmla="*/ 71839 w 287035"/>
                <a:gd name="connsiteY15" fmla="*/ 92400 h 196938"/>
                <a:gd name="connsiteX16" fmla="*/ 79483 w 287035"/>
                <a:gd name="connsiteY16" fmla="*/ 61298 h 196938"/>
                <a:gd name="connsiteX17" fmla="*/ 75508 w 287035"/>
                <a:gd name="connsiteY17" fmla="*/ 38409 h 196938"/>
                <a:gd name="connsiteX18" fmla="*/ 53056 w 287035"/>
                <a:gd name="connsiteY18" fmla="*/ 51513 h 196938"/>
                <a:gd name="connsiteX19" fmla="*/ 45368 w 287035"/>
                <a:gd name="connsiteY19" fmla="*/ 71869 h 196938"/>
                <a:gd name="connsiteX20" fmla="*/ 18503 w 287035"/>
                <a:gd name="connsiteY20" fmla="*/ 96812 h 196938"/>
                <a:gd name="connsiteX21" fmla="*/ -18 w 287035"/>
                <a:gd name="connsiteY21" fmla="*/ 101835 h 196938"/>
                <a:gd name="connsiteX22" fmla="*/ 185006 w 287035"/>
                <a:gd name="connsiteY22" fmla="*/ 6945 h 196938"/>
                <a:gd name="connsiteX23" fmla="*/ 286974 w 287035"/>
                <a:gd name="connsiteY23" fmla="*/ 147003 h 19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035" h="196938">
                  <a:moveTo>
                    <a:pt x="287017" y="147352"/>
                  </a:moveTo>
                  <a:cubicBezTo>
                    <a:pt x="287030" y="162824"/>
                    <a:pt x="284597" y="178200"/>
                    <a:pt x="279810" y="192913"/>
                  </a:cubicBezTo>
                  <a:cubicBezTo>
                    <a:pt x="277818" y="190562"/>
                    <a:pt x="276009" y="188064"/>
                    <a:pt x="274393" y="185443"/>
                  </a:cubicBezTo>
                  <a:cubicBezTo>
                    <a:pt x="267579" y="174959"/>
                    <a:pt x="260751" y="164475"/>
                    <a:pt x="253906" y="153992"/>
                  </a:cubicBezTo>
                  <a:cubicBezTo>
                    <a:pt x="248590" y="144556"/>
                    <a:pt x="241518" y="136222"/>
                    <a:pt x="233070" y="129442"/>
                  </a:cubicBezTo>
                  <a:cubicBezTo>
                    <a:pt x="224333" y="123239"/>
                    <a:pt x="211928" y="120706"/>
                    <a:pt x="202492" y="126210"/>
                  </a:cubicBezTo>
                  <a:cubicBezTo>
                    <a:pt x="194193" y="131102"/>
                    <a:pt x="190130" y="141105"/>
                    <a:pt x="189388" y="150716"/>
                  </a:cubicBezTo>
                  <a:cubicBezTo>
                    <a:pt x="189134" y="160361"/>
                    <a:pt x="189383" y="170014"/>
                    <a:pt x="190130" y="179633"/>
                  </a:cubicBezTo>
                  <a:cubicBezTo>
                    <a:pt x="190480" y="183316"/>
                    <a:pt x="189541" y="187007"/>
                    <a:pt x="187466" y="190073"/>
                  </a:cubicBezTo>
                  <a:cubicBezTo>
                    <a:pt x="184364" y="192851"/>
                    <a:pt x="180359" y="194402"/>
                    <a:pt x="176196" y="194441"/>
                  </a:cubicBezTo>
                  <a:lnTo>
                    <a:pt x="163091" y="196232"/>
                  </a:lnTo>
                  <a:cubicBezTo>
                    <a:pt x="158199" y="197953"/>
                    <a:pt x="152834" y="195381"/>
                    <a:pt x="151118" y="190488"/>
                  </a:cubicBezTo>
                  <a:cubicBezTo>
                    <a:pt x="151087" y="190410"/>
                    <a:pt x="151061" y="190327"/>
                    <a:pt x="151035" y="190248"/>
                  </a:cubicBezTo>
                  <a:cubicBezTo>
                    <a:pt x="140158" y="170547"/>
                    <a:pt x="132645" y="146085"/>
                    <a:pt x="112245" y="136606"/>
                  </a:cubicBezTo>
                  <a:cubicBezTo>
                    <a:pt x="99665" y="130753"/>
                    <a:pt x="83065" y="131146"/>
                    <a:pt x="74984" y="119876"/>
                  </a:cubicBezTo>
                  <a:cubicBezTo>
                    <a:pt x="69480" y="112188"/>
                    <a:pt x="70223" y="101748"/>
                    <a:pt x="71839" y="92400"/>
                  </a:cubicBezTo>
                  <a:cubicBezTo>
                    <a:pt x="73617" y="81859"/>
                    <a:pt x="76172" y="71463"/>
                    <a:pt x="79483" y="61298"/>
                  </a:cubicBezTo>
                  <a:cubicBezTo>
                    <a:pt x="81799" y="54134"/>
                    <a:pt x="86953" y="39850"/>
                    <a:pt x="75508" y="38409"/>
                  </a:cubicBezTo>
                  <a:cubicBezTo>
                    <a:pt x="67733" y="37404"/>
                    <a:pt x="56987" y="45660"/>
                    <a:pt x="53056" y="51513"/>
                  </a:cubicBezTo>
                  <a:cubicBezTo>
                    <a:pt x="49124" y="57367"/>
                    <a:pt x="48163" y="65186"/>
                    <a:pt x="45368" y="71869"/>
                  </a:cubicBezTo>
                  <a:cubicBezTo>
                    <a:pt x="40012" y="83371"/>
                    <a:pt x="30372" y="92321"/>
                    <a:pt x="18503" y="96812"/>
                  </a:cubicBezTo>
                  <a:cubicBezTo>
                    <a:pt x="12562" y="99254"/>
                    <a:pt x="6342" y="100940"/>
                    <a:pt x="-18" y="101835"/>
                  </a:cubicBezTo>
                  <a:cubicBezTo>
                    <a:pt x="24872" y="24540"/>
                    <a:pt x="107706" y="-17946"/>
                    <a:pt x="185006" y="6945"/>
                  </a:cubicBezTo>
                  <a:cubicBezTo>
                    <a:pt x="245812" y="26523"/>
                    <a:pt x="287017" y="83122"/>
                    <a:pt x="286974" y="14700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1A5EF51-AC4D-F14C-5DF8-4504ABE96E55}"/>
                </a:ext>
              </a:extLst>
            </p:cNvPr>
            <p:cNvSpPr/>
            <p:nvPr/>
          </p:nvSpPr>
          <p:spPr>
            <a:xfrm>
              <a:off x="1181932" y="2193034"/>
              <a:ext cx="409170" cy="272269"/>
            </a:xfrm>
            <a:custGeom>
              <a:avLst/>
              <a:gdLst>
                <a:gd name="connsiteX0" fmla="*/ 127490 w 409170"/>
                <a:gd name="connsiteY0" fmla="*/ 123921 h 272269"/>
                <a:gd name="connsiteX1" fmla="*/ 119802 w 409170"/>
                <a:gd name="connsiteY1" fmla="*/ 144233 h 272269"/>
                <a:gd name="connsiteX2" fmla="*/ 92981 w 409170"/>
                <a:gd name="connsiteY2" fmla="*/ 169176 h 272269"/>
                <a:gd name="connsiteX3" fmla="*/ 56157 w 409170"/>
                <a:gd name="connsiteY3" fmla="*/ 175728 h 272269"/>
                <a:gd name="connsiteX4" fmla="*/ -18 w 409170"/>
                <a:gd name="connsiteY4" fmla="*/ 157644 h 272269"/>
                <a:gd name="connsiteX5" fmla="*/ 17455 w 409170"/>
                <a:gd name="connsiteY5" fmla="*/ 127066 h 272269"/>
                <a:gd name="connsiteX6" fmla="*/ 22609 w 409170"/>
                <a:gd name="connsiteY6" fmla="*/ 99634 h 272269"/>
                <a:gd name="connsiteX7" fmla="*/ 32569 w 409170"/>
                <a:gd name="connsiteY7" fmla="*/ 91203 h 272269"/>
                <a:gd name="connsiteX8" fmla="*/ 93986 w 409170"/>
                <a:gd name="connsiteY8" fmla="*/ 35378 h 272269"/>
                <a:gd name="connsiteX9" fmla="*/ 167154 w 409170"/>
                <a:gd name="connsiteY9" fmla="*/ -136 h 272269"/>
                <a:gd name="connsiteX10" fmla="*/ 273738 w 409170"/>
                <a:gd name="connsiteY10" fmla="*/ 29786 h 272269"/>
                <a:gd name="connsiteX11" fmla="*/ 307635 w 409170"/>
                <a:gd name="connsiteY11" fmla="*/ 33630 h 272269"/>
                <a:gd name="connsiteX12" fmla="*/ 342101 w 409170"/>
                <a:gd name="connsiteY12" fmla="*/ 51103 h 272269"/>
                <a:gd name="connsiteX13" fmla="*/ 366694 w 409170"/>
                <a:gd name="connsiteY13" fmla="*/ 72245 h 272269"/>
                <a:gd name="connsiteX14" fmla="*/ 376697 w 409170"/>
                <a:gd name="connsiteY14" fmla="*/ 96445 h 272269"/>
                <a:gd name="connsiteX15" fmla="*/ 385433 w 409170"/>
                <a:gd name="connsiteY15" fmla="*/ 151878 h 272269"/>
                <a:gd name="connsiteX16" fmla="*/ 387530 w 409170"/>
                <a:gd name="connsiteY16" fmla="*/ 210674 h 272269"/>
                <a:gd name="connsiteX17" fmla="*/ 409153 w 409170"/>
                <a:gd name="connsiteY17" fmla="*/ 264403 h 272269"/>
                <a:gd name="connsiteX18" fmla="*/ 379405 w 409170"/>
                <a:gd name="connsiteY18" fmla="*/ 271261 h 272269"/>
                <a:gd name="connsiteX19" fmla="*/ 360491 w 409170"/>
                <a:gd name="connsiteY19" fmla="*/ 269776 h 272269"/>
                <a:gd name="connsiteX20" fmla="*/ 348959 w 409170"/>
                <a:gd name="connsiteY20" fmla="*/ 257326 h 272269"/>
                <a:gd name="connsiteX21" fmla="*/ 328472 w 409170"/>
                <a:gd name="connsiteY21" fmla="*/ 225875 h 272269"/>
                <a:gd name="connsiteX22" fmla="*/ 307635 w 409170"/>
                <a:gd name="connsiteY22" fmla="*/ 201326 h 272269"/>
                <a:gd name="connsiteX23" fmla="*/ 277058 w 409170"/>
                <a:gd name="connsiteY23" fmla="*/ 198093 h 272269"/>
                <a:gd name="connsiteX24" fmla="*/ 263953 w 409170"/>
                <a:gd name="connsiteY24" fmla="*/ 222599 h 272269"/>
                <a:gd name="connsiteX25" fmla="*/ 264696 w 409170"/>
                <a:gd name="connsiteY25" fmla="*/ 251517 h 272269"/>
                <a:gd name="connsiteX26" fmla="*/ 262031 w 409170"/>
                <a:gd name="connsiteY26" fmla="*/ 261957 h 272269"/>
                <a:gd name="connsiteX27" fmla="*/ 250718 w 409170"/>
                <a:gd name="connsiteY27" fmla="*/ 266325 h 272269"/>
                <a:gd name="connsiteX28" fmla="*/ 237613 w 409170"/>
                <a:gd name="connsiteY28" fmla="*/ 268116 h 272269"/>
                <a:gd name="connsiteX29" fmla="*/ 225640 w 409170"/>
                <a:gd name="connsiteY29" fmla="*/ 262372 h 272269"/>
                <a:gd name="connsiteX30" fmla="*/ 225557 w 409170"/>
                <a:gd name="connsiteY30" fmla="*/ 262132 h 272269"/>
                <a:gd name="connsiteX31" fmla="*/ 186767 w 409170"/>
                <a:gd name="connsiteY31" fmla="*/ 208490 h 272269"/>
                <a:gd name="connsiteX32" fmla="*/ 149506 w 409170"/>
                <a:gd name="connsiteY32" fmla="*/ 191760 h 272269"/>
                <a:gd name="connsiteX33" fmla="*/ 146361 w 409170"/>
                <a:gd name="connsiteY33" fmla="*/ 164283 h 272269"/>
                <a:gd name="connsiteX34" fmla="*/ 154005 w 409170"/>
                <a:gd name="connsiteY34" fmla="*/ 133182 h 272269"/>
                <a:gd name="connsiteX35" fmla="*/ 150030 w 409170"/>
                <a:gd name="connsiteY35" fmla="*/ 110249 h 272269"/>
                <a:gd name="connsiteX36" fmla="*/ 127490 w 409170"/>
                <a:gd name="connsiteY36" fmla="*/ 123921 h 2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9170" h="272269">
                  <a:moveTo>
                    <a:pt x="127490" y="123921"/>
                  </a:moveTo>
                  <a:cubicBezTo>
                    <a:pt x="123515" y="129993"/>
                    <a:pt x="122598" y="137550"/>
                    <a:pt x="119802" y="144233"/>
                  </a:cubicBezTo>
                  <a:cubicBezTo>
                    <a:pt x="114451" y="155722"/>
                    <a:pt x="104828" y="164672"/>
                    <a:pt x="92981" y="169176"/>
                  </a:cubicBezTo>
                  <a:cubicBezTo>
                    <a:pt x="81209" y="173583"/>
                    <a:pt x="68729" y="175807"/>
                    <a:pt x="56157" y="175728"/>
                  </a:cubicBezTo>
                  <a:cubicBezTo>
                    <a:pt x="35801" y="176340"/>
                    <a:pt x="13087" y="173238"/>
                    <a:pt x="-18" y="157644"/>
                  </a:cubicBezTo>
                  <a:cubicBezTo>
                    <a:pt x="9631" y="150174"/>
                    <a:pt x="15917" y="139175"/>
                    <a:pt x="17455" y="127066"/>
                  </a:cubicBezTo>
                  <a:cubicBezTo>
                    <a:pt x="18591" y="117718"/>
                    <a:pt x="17062" y="107278"/>
                    <a:pt x="22609" y="99634"/>
                  </a:cubicBezTo>
                  <a:cubicBezTo>
                    <a:pt x="25436" y="96288"/>
                    <a:pt x="28804" y="93440"/>
                    <a:pt x="32569" y="91203"/>
                  </a:cubicBezTo>
                  <a:cubicBezTo>
                    <a:pt x="55371" y="75478"/>
                    <a:pt x="73368" y="53899"/>
                    <a:pt x="93986" y="35378"/>
                  </a:cubicBezTo>
                  <a:cubicBezTo>
                    <a:pt x="114604" y="16856"/>
                    <a:pt x="139459" y="737"/>
                    <a:pt x="167154" y="-136"/>
                  </a:cubicBezTo>
                  <a:cubicBezTo>
                    <a:pt x="204240" y="-1272"/>
                    <a:pt x="237045" y="24850"/>
                    <a:pt x="273738" y="29786"/>
                  </a:cubicBezTo>
                  <a:cubicBezTo>
                    <a:pt x="285008" y="31315"/>
                    <a:pt x="296627" y="30791"/>
                    <a:pt x="307635" y="33630"/>
                  </a:cubicBezTo>
                  <a:cubicBezTo>
                    <a:pt x="320024" y="37479"/>
                    <a:pt x="331674" y="43384"/>
                    <a:pt x="342101" y="51103"/>
                  </a:cubicBezTo>
                  <a:cubicBezTo>
                    <a:pt x="351536" y="56568"/>
                    <a:pt x="359875" y="63740"/>
                    <a:pt x="366694" y="72245"/>
                  </a:cubicBezTo>
                  <a:cubicBezTo>
                    <a:pt x="371403" y="79671"/>
                    <a:pt x="374788" y="87862"/>
                    <a:pt x="376697" y="96445"/>
                  </a:cubicBezTo>
                  <a:cubicBezTo>
                    <a:pt x="381524" y="114569"/>
                    <a:pt x="384455" y="133147"/>
                    <a:pt x="385433" y="151878"/>
                  </a:cubicBezTo>
                  <a:cubicBezTo>
                    <a:pt x="386438" y="171447"/>
                    <a:pt x="385433" y="191192"/>
                    <a:pt x="387530" y="210674"/>
                  </a:cubicBezTo>
                  <a:cubicBezTo>
                    <a:pt x="389627" y="230156"/>
                    <a:pt x="395830" y="249988"/>
                    <a:pt x="409153" y="264403"/>
                  </a:cubicBezTo>
                  <a:cubicBezTo>
                    <a:pt x="399433" y="267474"/>
                    <a:pt x="389487" y="269767"/>
                    <a:pt x="379405" y="271261"/>
                  </a:cubicBezTo>
                  <a:cubicBezTo>
                    <a:pt x="373102" y="272755"/>
                    <a:pt x="366484" y="272240"/>
                    <a:pt x="360491" y="269776"/>
                  </a:cubicBezTo>
                  <a:cubicBezTo>
                    <a:pt x="355638" y="266692"/>
                    <a:pt x="351663" y="262402"/>
                    <a:pt x="348959" y="257326"/>
                  </a:cubicBezTo>
                  <a:lnTo>
                    <a:pt x="328472" y="225875"/>
                  </a:lnTo>
                  <a:cubicBezTo>
                    <a:pt x="323156" y="216440"/>
                    <a:pt x="316084" y="208105"/>
                    <a:pt x="307635" y="201326"/>
                  </a:cubicBezTo>
                  <a:cubicBezTo>
                    <a:pt x="298899" y="195123"/>
                    <a:pt x="286493" y="192590"/>
                    <a:pt x="277058" y="198093"/>
                  </a:cubicBezTo>
                  <a:cubicBezTo>
                    <a:pt x="268758" y="202986"/>
                    <a:pt x="264740" y="212989"/>
                    <a:pt x="263953" y="222599"/>
                  </a:cubicBezTo>
                  <a:cubicBezTo>
                    <a:pt x="263700" y="232244"/>
                    <a:pt x="263949" y="241898"/>
                    <a:pt x="264696" y="251517"/>
                  </a:cubicBezTo>
                  <a:cubicBezTo>
                    <a:pt x="265045" y="255199"/>
                    <a:pt x="264106" y="258890"/>
                    <a:pt x="262031" y="261957"/>
                  </a:cubicBezTo>
                  <a:cubicBezTo>
                    <a:pt x="258917" y="264739"/>
                    <a:pt x="254894" y="266294"/>
                    <a:pt x="250718" y="266325"/>
                  </a:cubicBezTo>
                  <a:lnTo>
                    <a:pt x="237613" y="268116"/>
                  </a:lnTo>
                  <a:cubicBezTo>
                    <a:pt x="232721" y="269837"/>
                    <a:pt x="227356" y="267264"/>
                    <a:pt x="225640" y="262372"/>
                  </a:cubicBezTo>
                  <a:cubicBezTo>
                    <a:pt x="225609" y="262293"/>
                    <a:pt x="225583" y="262210"/>
                    <a:pt x="225557" y="262132"/>
                  </a:cubicBezTo>
                  <a:cubicBezTo>
                    <a:pt x="214680" y="242387"/>
                    <a:pt x="207167" y="217969"/>
                    <a:pt x="186767" y="208490"/>
                  </a:cubicBezTo>
                  <a:cubicBezTo>
                    <a:pt x="174186" y="202636"/>
                    <a:pt x="157587" y="203029"/>
                    <a:pt x="149506" y="191760"/>
                  </a:cubicBezTo>
                  <a:cubicBezTo>
                    <a:pt x="144002" y="184071"/>
                    <a:pt x="144745" y="173631"/>
                    <a:pt x="146361" y="164283"/>
                  </a:cubicBezTo>
                  <a:cubicBezTo>
                    <a:pt x="148139" y="153743"/>
                    <a:pt x="150694" y="143347"/>
                    <a:pt x="154005" y="133182"/>
                  </a:cubicBezTo>
                  <a:cubicBezTo>
                    <a:pt x="156320" y="126018"/>
                    <a:pt x="161475" y="111734"/>
                    <a:pt x="150030" y="110249"/>
                  </a:cubicBezTo>
                  <a:cubicBezTo>
                    <a:pt x="142167" y="109419"/>
                    <a:pt x="131422" y="117675"/>
                    <a:pt x="127490" y="123921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A785BE9-5DB4-4ECD-D1AA-853D4E165FBA}"/>
                </a:ext>
              </a:extLst>
            </p:cNvPr>
            <p:cNvSpPr/>
            <p:nvPr/>
          </p:nvSpPr>
          <p:spPr>
            <a:xfrm>
              <a:off x="1579701" y="2658012"/>
              <a:ext cx="95358" cy="15716"/>
            </a:xfrm>
            <a:custGeom>
              <a:avLst/>
              <a:gdLst>
                <a:gd name="connsiteX0" fmla="*/ 62316 w 95358"/>
                <a:gd name="connsiteY0" fmla="*/ 4338 h 15716"/>
                <a:gd name="connsiteX1" fmla="*/ 95340 w 95358"/>
                <a:gd name="connsiteY1" fmla="*/ 6041 h 15716"/>
                <a:gd name="connsiteX2" fmla="*/ -18 w 95358"/>
                <a:gd name="connsiteY2" fmla="*/ 14428 h 15716"/>
                <a:gd name="connsiteX3" fmla="*/ 62316 w 95358"/>
                <a:gd name="connsiteY3" fmla="*/ 4338 h 1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358" h="15716">
                  <a:moveTo>
                    <a:pt x="62316" y="4338"/>
                  </a:moveTo>
                  <a:cubicBezTo>
                    <a:pt x="73368" y="2809"/>
                    <a:pt x="84987" y="1804"/>
                    <a:pt x="95340" y="6041"/>
                  </a:cubicBezTo>
                  <a:cubicBezTo>
                    <a:pt x="68388" y="-5010"/>
                    <a:pt x="24531" y="-773"/>
                    <a:pt x="-18" y="14428"/>
                  </a:cubicBezTo>
                  <a:cubicBezTo>
                    <a:pt x="2210" y="19539"/>
                    <a:pt x="53755" y="5517"/>
                    <a:pt x="62316" y="433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CD9D075-B0AD-E88C-BE71-EA6C9825B80E}"/>
                </a:ext>
              </a:extLst>
            </p:cNvPr>
            <p:cNvSpPr/>
            <p:nvPr/>
          </p:nvSpPr>
          <p:spPr>
            <a:xfrm>
              <a:off x="1581752" y="2685135"/>
              <a:ext cx="153239" cy="24913"/>
            </a:xfrm>
            <a:custGeom>
              <a:avLst/>
              <a:gdLst>
                <a:gd name="connsiteX0" fmla="*/ 73152 w 153239"/>
                <a:gd name="connsiteY0" fmla="*/ 13034 h 24913"/>
                <a:gd name="connsiteX1" fmla="*/ 153221 w 153239"/>
                <a:gd name="connsiteY1" fmla="*/ 9846 h 24913"/>
                <a:gd name="connsiteX2" fmla="*/ 85994 w 153239"/>
                <a:gd name="connsiteY2" fmla="*/ 4910 h 24913"/>
                <a:gd name="connsiteX3" fmla="*/ 32396 w 153239"/>
                <a:gd name="connsiteY3" fmla="*/ 1459 h 24913"/>
                <a:gd name="connsiteX4" fmla="*/ 72 w 153239"/>
                <a:gd name="connsiteY4" fmla="*/ 24741 h 24913"/>
                <a:gd name="connsiteX5" fmla="*/ 73152 w 153239"/>
                <a:gd name="connsiteY5" fmla="*/ 13034 h 2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239" h="24913">
                  <a:moveTo>
                    <a:pt x="73152" y="13034"/>
                  </a:moveTo>
                  <a:cubicBezTo>
                    <a:pt x="100016" y="14825"/>
                    <a:pt x="127755" y="18582"/>
                    <a:pt x="153221" y="9846"/>
                  </a:cubicBezTo>
                  <a:cubicBezTo>
                    <a:pt x="131904" y="2507"/>
                    <a:pt x="108447" y="7137"/>
                    <a:pt x="85994" y="4910"/>
                  </a:cubicBezTo>
                  <a:cubicBezTo>
                    <a:pt x="68085" y="3119"/>
                    <a:pt x="49869" y="-3084"/>
                    <a:pt x="32396" y="1459"/>
                  </a:cubicBezTo>
                  <a:cubicBezTo>
                    <a:pt x="25102" y="3337"/>
                    <a:pt x="-1763" y="15699"/>
                    <a:pt x="72" y="24741"/>
                  </a:cubicBezTo>
                  <a:cubicBezTo>
                    <a:pt x="23009" y="14590"/>
                    <a:pt x="48187" y="10558"/>
                    <a:pt x="73152" y="1303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B055AEF-FA7D-BCE8-A3D0-15FCFD7C943B}"/>
                </a:ext>
              </a:extLst>
            </p:cNvPr>
            <p:cNvSpPr/>
            <p:nvPr/>
          </p:nvSpPr>
          <p:spPr>
            <a:xfrm>
              <a:off x="1583764" y="2752463"/>
              <a:ext cx="122572" cy="13122"/>
            </a:xfrm>
            <a:custGeom>
              <a:avLst/>
              <a:gdLst>
                <a:gd name="connsiteX0" fmla="*/ -18 w 122572"/>
                <a:gd name="connsiteY0" fmla="*/ 4415 h 13122"/>
                <a:gd name="connsiteX1" fmla="*/ 16669 w 122572"/>
                <a:gd name="connsiteY1" fmla="*/ 6162 h 13122"/>
                <a:gd name="connsiteX2" fmla="*/ 78173 w 122572"/>
                <a:gd name="connsiteY2" fmla="*/ 12933 h 13122"/>
                <a:gd name="connsiteX3" fmla="*/ 122554 w 122572"/>
                <a:gd name="connsiteY3" fmla="*/ -172 h 1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572" h="13122">
                  <a:moveTo>
                    <a:pt x="-18" y="4415"/>
                  </a:moveTo>
                  <a:cubicBezTo>
                    <a:pt x="5604" y="3821"/>
                    <a:pt x="11291" y="4419"/>
                    <a:pt x="16669" y="6162"/>
                  </a:cubicBezTo>
                  <a:cubicBezTo>
                    <a:pt x="36819" y="10906"/>
                    <a:pt x="57472" y="13177"/>
                    <a:pt x="78173" y="12933"/>
                  </a:cubicBezTo>
                  <a:cubicBezTo>
                    <a:pt x="93986" y="12933"/>
                    <a:pt x="111022" y="10530"/>
                    <a:pt x="122554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105F3F4-87B2-CC0D-80BB-C2220D1D5548}"/>
                </a:ext>
              </a:extLst>
            </p:cNvPr>
            <p:cNvSpPr/>
            <p:nvPr/>
          </p:nvSpPr>
          <p:spPr>
            <a:xfrm>
              <a:off x="1497229" y="2879622"/>
              <a:ext cx="143888" cy="25337"/>
            </a:xfrm>
            <a:custGeom>
              <a:avLst/>
              <a:gdLst>
                <a:gd name="connsiteX0" fmla="*/ -18 w 143888"/>
                <a:gd name="connsiteY0" fmla="*/ 13937 h 25337"/>
                <a:gd name="connsiteX1" fmla="*/ 60045 w 143888"/>
                <a:gd name="connsiteY1" fmla="*/ 24858 h 25337"/>
                <a:gd name="connsiteX2" fmla="*/ 120501 w 143888"/>
                <a:gd name="connsiteY2" fmla="*/ 13238 h 25337"/>
                <a:gd name="connsiteX3" fmla="*/ 143871 w 143888"/>
                <a:gd name="connsiteY3" fmla="*/ -172 h 2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888" h="25337">
                  <a:moveTo>
                    <a:pt x="-18" y="13937"/>
                  </a:moveTo>
                  <a:cubicBezTo>
                    <a:pt x="18770" y="22564"/>
                    <a:pt x="39423" y="26317"/>
                    <a:pt x="60045" y="24858"/>
                  </a:cubicBezTo>
                  <a:cubicBezTo>
                    <a:pt x="80580" y="23346"/>
                    <a:pt x="100870" y="19445"/>
                    <a:pt x="120501" y="13238"/>
                  </a:cubicBezTo>
                  <a:cubicBezTo>
                    <a:pt x="129237" y="10661"/>
                    <a:pt x="138760" y="7429"/>
                    <a:pt x="143871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2A7BD81-4E22-2D47-A296-F91A58B6710A}"/>
                </a:ext>
              </a:extLst>
            </p:cNvPr>
            <p:cNvSpPr/>
            <p:nvPr/>
          </p:nvSpPr>
          <p:spPr>
            <a:xfrm>
              <a:off x="1677025" y="2907098"/>
              <a:ext cx="146902" cy="47132"/>
            </a:xfrm>
            <a:custGeom>
              <a:avLst/>
              <a:gdLst>
                <a:gd name="connsiteX0" fmla="*/ 13567 w 146902"/>
                <a:gd name="connsiteY0" fmla="*/ 5681 h 47132"/>
                <a:gd name="connsiteX1" fmla="*/ 146885 w 146902"/>
                <a:gd name="connsiteY1" fmla="*/ 46961 h 47132"/>
                <a:gd name="connsiteX2" fmla="*/ 75334 w 146902"/>
                <a:gd name="connsiteY2" fmla="*/ 20009 h 47132"/>
                <a:gd name="connsiteX3" fmla="*/ -18 w 146902"/>
                <a:gd name="connsiteY3" fmla="*/ -172 h 47132"/>
                <a:gd name="connsiteX4" fmla="*/ 13567 w 146902"/>
                <a:gd name="connsiteY4" fmla="*/ 5681 h 4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902" h="47132">
                  <a:moveTo>
                    <a:pt x="13567" y="5681"/>
                  </a:moveTo>
                  <a:cubicBezTo>
                    <a:pt x="54440" y="29056"/>
                    <a:pt x="99957" y="43148"/>
                    <a:pt x="146885" y="46961"/>
                  </a:cubicBezTo>
                  <a:cubicBezTo>
                    <a:pt x="123209" y="37469"/>
                    <a:pt x="99359" y="28483"/>
                    <a:pt x="75334" y="20009"/>
                  </a:cubicBezTo>
                  <a:cubicBezTo>
                    <a:pt x="50758" y="11399"/>
                    <a:pt x="25571" y="4650"/>
                    <a:pt x="-18" y="-172"/>
                  </a:cubicBezTo>
                  <a:cubicBezTo>
                    <a:pt x="4848" y="876"/>
                    <a:pt x="9461" y="2868"/>
                    <a:pt x="13567" y="568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30A8BC2-5E82-3A6B-8127-B9A5B8EBADA1}"/>
                </a:ext>
              </a:extLst>
            </p:cNvPr>
            <p:cNvSpPr/>
            <p:nvPr/>
          </p:nvSpPr>
          <p:spPr>
            <a:xfrm>
              <a:off x="1719178" y="2874345"/>
              <a:ext cx="74434" cy="15109"/>
            </a:xfrm>
            <a:custGeom>
              <a:avLst/>
              <a:gdLst>
                <a:gd name="connsiteX0" fmla="*/ 37418 w 74434"/>
                <a:gd name="connsiteY0" fmla="*/ 13405 h 15109"/>
                <a:gd name="connsiteX1" fmla="*/ 62273 w 74434"/>
                <a:gd name="connsiteY1" fmla="*/ 14759 h 15109"/>
                <a:gd name="connsiteX2" fmla="*/ 74416 w 74434"/>
                <a:gd name="connsiteY2" fmla="*/ 10391 h 15109"/>
                <a:gd name="connsiteX3" fmla="*/ 18896 w 74434"/>
                <a:gd name="connsiteY3" fmla="*/ 2223 h 15109"/>
                <a:gd name="connsiteX4" fmla="*/ -18 w 74434"/>
                <a:gd name="connsiteY4" fmla="*/ 1218 h 15109"/>
                <a:gd name="connsiteX5" fmla="*/ 37418 w 74434"/>
                <a:gd name="connsiteY5" fmla="*/ 13405 h 15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434" h="15109">
                  <a:moveTo>
                    <a:pt x="37418" y="13405"/>
                  </a:moveTo>
                  <a:cubicBezTo>
                    <a:pt x="45626" y="14772"/>
                    <a:pt x="53964" y="15227"/>
                    <a:pt x="62273" y="14759"/>
                  </a:cubicBezTo>
                  <a:cubicBezTo>
                    <a:pt x="66641" y="14759"/>
                    <a:pt x="71839" y="14148"/>
                    <a:pt x="74416" y="10391"/>
                  </a:cubicBezTo>
                  <a:cubicBezTo>
                    <a:pt x="55677" y="11177"/>
                    <a:pt x="37199" y="6373"/>
                    <a:pt x="18896" y="2223"/>
                  </a:cubicBezTo>
                  <a:cubicBezTo>
                    <a:pt x="13698" y="1000"/>
                    <a:pt x="4350" y="-1883"/>
                    <a:pt x="-18" y="1218"/>
                  </a:cubicBezTo>
                  <a:cubicBezTo>
                    <a:pt x="8282" y="7159"/>
                    <a:pt x="26934" y="11309"/>
                    <a:pt x="37418" y="1340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8B14E40-848F-311E-25E7-5A6DC51F07A3}"/>
                </a:ext>
              </a:extLst>
            </p:cNvPr>
            <p:cNvSpPr/>
            <p:nvPr/>
          </p:nvSpPr>
          <p:spPr>
            <a:xfrm>
              <a:off x="1840009" y="3204792"/>
              <a:ext cx="87664" cy="142884"/>
            </a:xfrm>
            <a:custGeom>
              <a:avLst/>
              <a:gdLst>
                <a:gd name="connsiteX0" fmla="*/ 29243 w 87664"/>
                <a:gd name="connsiteY0" fmla="*/ 73170 h 142884"/>
                <a:gd name="connsiteX1" fmla="*/ 62616 w 87664"/>
                <a:gd name="connsiteY1" fmla="*/ 121221 h 142884"/>
                <a:gd name="connsiteX2" fmla="*/ 87646 w 87664"/>
                <a:gd name="connsiteY2" fmla="*/ 142712 h 142884"/>
                <a:gd name="connsiteX3" fmla="*/ 29025 w 87664"/>
                <a:gd name="connsiteY3" fmla="*/ 23591 h 142884"/>
                <a:gd name="connsiteX4" fmla="*/ 762 w 87664"/>
                <a:gd name="connsiteY4" fmla="*/ -172 h 142884"/>
                <a:gd name="connsiteX5" fmla="*/ 10110 w 87664"/>
                <a:gd name="connsiteY5" fmla="*/ 37264 h 142884"/>
                <a:gd name="connsiteX6" fmla="*/ 29243 w 87664"/>
                <a:gd name="connsiteY6" fmla="*/ 73170 h 14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4" h="142884">
                  <a:moveTo>
                    <a:pt x="29243" y="73170"/>
                  </a:moveTo>
                  <a:cubicBezTo>
                    <a:pt x="39072" y="90031"/>
                    <a:pt x="49031" y="107068"/>
                    <a:pt x="62616" y="121221"/>
                  </a:cubicBezTo>
                  <a:cubicBezTo>
                    <a:pt x="70466" y="128939"/>
                    <a:pt x="78831" y="136121"/>
                    <a:pt x="87646" y="142712"/>
                  </a:cubicBezTo>
                  <a:cubicBezTo>
                    <a:pt x="71440" y="101389"/>
                    <a:pt x="54972" y="59716"/>
                    <a:pt x="29025" y="23591"/>
                  </a:cubicBezTo>
                  <a:cubicBezTo>
                    <a:pt x="22472" y="14505"/>
                    <a:pt x="12688" y="1488"/>
                    <a:pt x="762" y="-172"/>
                  </a:cubicBezTo>
                  <a:cubicBezTo>
                    <a:pt x="-2645" y="9919"/>
                    <a:pt x="5961" y="27784"/>
                    <a:pt x="10110" y="37264"/>
                  </a:cubicBezTo>
                  <a:cubicBezTo>
                    <a:pt x="15807" y="49582"/>
                    <a:pt x="22193" y="61572"/>
                    <a:pt x="29243" y="7317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EA71726-3424-E118-7BD0-880135F9A65E}"/>
                </a:ext>
              </a:extLst>
            </p:cNvPr>
            <p:cNvSpPr/>
            <p:nvPr/>
          </p:nvSpPr>
          <p:spPr>
            <a:xfrm>
              <a:off x="1391166" y="2950781"/>
              <a:ext cx="11578" cy="44512"/>
            </a:xfrm>
            <a:custGeom>
              <a:avLst/>
              <a:gdLst>
                <a:gd name="connsiteX0" fmla="*/ 509 w 11578"/>
                <a:gd name="connsiteY0" fmla="*/ 18175 h 44512"/>
                <a:gd name="connsiteX1" fmla="*/ 3261 w 11578"/>
                <a:gd name="connsiteY1" fmla="*/ 38618 h 44512"/>
                <a:gd name="connsiteX2" fmla="*/ 11560 w 11578"/>
                <a:gd name="connsiteY2" fmla="*/ 44340 h 44512"/>
                <a:gd name="connsiteX3" fmla="*/ 6668 w 11578"/>
                <a:gd name="connsiteY3" fmla="*/ 20490 h 44512"/>
                <a:gd name="connsiteX4" fmla="*/ 2606 w 11578"/>
                <a:gd name="connsiteY4" fmla="*/ -172 h 44512"/>
                <a:gd name="connsiteX5" fmla="*/ 509 w 11578"/>
                <a:gd name="connsiteY5" fmla="*/ 18175 h 4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8" h="44512">
                  <a:moveTo>
                    <a:pt x="509" y="18175"/>
                  </a:moveTo>
                  <a:cubicBezTo>
                    <a:pt x="-234" y="25164"/>
                    <a:pt x="-802" y="32895"/>
                    <a:pt x="3261" y="38618"/>
                  </a:cubicBezTo>
                  <a:cubicBezTo>
                    <a:pt x="5270" y="41440"/>
                    <a:pt x="8210" y="43466"/>
                    <a:pt x="11560" y="44340"/>
                  </a:cubicBezTo>
                  <a:cubicBezTo>
                    <a:pt x="9464" y="43816"/>
                    <a:pt x="7192" y="23285"/>
                    <a:pt x="6668" y="20490"/>
                  </a:cubicBezTo>
                  <a:cubicBezTo>
                    <a:pt x="5707" y="14767"/>
                    <a:pt x="6668" y="4065"/>
                    <a:pt x="2606" y="-172"/>
                  </a:cubicBezTo>
                  <a:cubicBezTo>
                    <a:pt x="1557" y="5856"/>
                    <a:pt x="1164" y="12059"/>
                    <a:pt x="509" y="1817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62ADEC1-2444-A4C7-EB1D-E261FAD36707}"/>
                </a:ext>
              </a:extLst>
            </p:cNvPr>
            <p:cNvSpPr/>
            <p:nvPr/>
          </p:nvSpPr>
          <p:spPr>
            <a:xfrm>
              <a:off x="1410739" y="2949732"/>
              <a:ext cx="25510" cy="40930"/>
            </a:xfrm>
            <a:custGeom>
              <a:avLst/>
              <a:gdLst>
                <a:gd name="connsiteX0" fmla="*/ 3651 w 25510"/>
                <a:gd name="connsiteY0" fmla="*/ 11185 h 40930"/>
                <a:gd name="connsiteX1" fmla="*/ 25492 w 25510"/>
                <a:gd name="connsiteY1" fmla="*/ 40758 h 40930"/>
                <a:gd name="connsiteX2" fmla="*/ 8718 w 25510"/>
                <a:gd name="connsiteY2" fmla="*/ 8564 h 40930"/>
                <a:gd name="connsiteX3" fmla="*/ -18 w 25510"/>
                <a:gd name="connsiteY3" fmla="*/ -172 h 40930"/>
                <a:gd name="connsiteX4" fmla="*/ 3651 w 25510"/>
                <a:gd name="connsiteY4" fmla="*/ 11185 h 4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0" h="40930">
                  <a:moveTo>
                    <a:pt x="3651" y="11185"/>
                  </a:moveTo>
                  <a:cubicBezTo>
                    <a:pt x="6569" y="23622"/>
                    <a:pt x="14463" y="34315"/>
                    <a:pt x="25492" y="40758"/>
                  </a:cubicBezTo>
                  <a:cubicBezTo>
                    <a:pt x="17848" y="31323"/>
                    <a:pt x="15358" y="18917"/>
                    <a:pt x="8718" y="8564"/>
                  </a:cubicBezTo>
                  <a:cubicBezTo>
                    <a:pt x="6578" y="5245"/>
                    <a:pt x="4088" y="483"/>
                    <a:pt x="-18" y="-172"/>
                  </a:cubicBezTo>
                  <a:cubicBezTo>
                    <a:pt x="1017" y="3672"/>
                    <a:pt x="2240" y="7464"/>
                    <a:pt x="3651" y="1118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51E3EDC1-4DFA-E8AD-C2CD-4FE3239DCFD0}"/>
                </a:ext>
              </a:extLst>
            </p:cNvPr>
            <p:cNvSpPr/>
            <p:nvPr/>
          </p:nvSpPr>
          <p:spPr>
            <a:xfrm>
              <a:off x="1342576" y="2829000"/>
              <a:ext cx="52611" cy="13950"/>
            </a:xfrm>
            <a:custGeom>
              <a:avLst/>
              <a:gdLst>
                <a:gd name="connsiteX0" fmla="*/ 52594 w 52611"/>
                <a:gd name="connsiteY0" fmla="*/ 6112 h 13950"/>
                <a:gd name="connsiteX1" fmla="*/ 9348 w 52611"/>
                <a:gd name="connsiteY1" fmla="*/ 11573 h 13950"/>
                <a:gd name="connsiteX2" fmla="*/ 262 w 52611"/>
                <a:gd name="connsiteY2" fmla="*/ 2400 h 13950"/>
                <a:gd name="connsiteX3" fmla="*/ 14590 w 52611"/>
                <a:gd name="connsiteY3" fmla="*/ 1351 h 13950"/>
                <a:gd name="connsiteX4" fmla="*/ 33592 w 52611"/>
                <a:gd name="connsiteY4" fmla="*/ 3754 h 13950"/>
                <a:gd name="connsiteX5" fmla="*/ 52594 w 52611"/>
                <a:gd name="connsiteY5" fmla="*/ 6112 h 1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11" h="13950">
                  <a:moveTo>
                    <a:pt x="52594" y="6112"/>
                  </a:moveTo>
                  <a:cubicBezTo>
                    <a:pt x="39563" y="13862"/>
                    <a:pt x="23894" y="15840"/>
                    <a:pt x="9348" y="11573"/>
                  </a:cubicBezTo>
                  <a:cubicBezTo>
                    <a:pt x="6072" y="10612"/>
                    <a:pt x="-1572" y="7205"/>
                    <a:pt x="262" y="2400"/>
                  </a:cubicBezTo>
                  <a:cubicBezTo>
                    <a:pt x="2097" y="-2406"/>
                    <a:pt x="10965" y="914"/>
                    <a:pt x="14590" y="1351"/>
                  </a:cubicBezTo>
                  <a:lnTo>
                    <a:pt x="33592" y="3754"/>
                  </a:lnTo>
                  <a:cubicBezTo>
                    <a:pt x="37086" y="4190"/>
                    <a:pt x="49754" y="7772"/>
                    <a:pt x="52594" y="611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8A737C9D-6BBB-DFE3-B112-100D0E99A089}"/>
                </a:ext>
              </a:extLst>
            </p:cNvPr>
            <p:cNvSpPr/>
            <p:nvPr/>
          </p:nvSpPr>
          <p:spPr>
            <a:xfrm>
              <a:off x="1330888" y="2865551"/>
              <a:ext cx="67663" cy="13234"/>
            </a:xfrm>
            <a:custGeom>
              <a:avLst/>
              <a:gdLst>
                <a:gd name="connsiteX0" fmla="*/ -18 w 67663"/>
                <a:gd name="connsiteY0" fmla="*/ 663 h 13234"/>
                <a:gd name="connsiteX1" fmla="*/ 25361 w 67663"/>
                <a:gd name="connsiteY1" fmla="*/ 9094 h 13234"/>
                <a:gd name="connsiteX2" fmla="*/ 54192 w 67663"/>
                <a:gd name="connsiteY2" fmla="*/ 12938 h 13234"/>
                <a:gd name="connsiteX3" fmla="*/ 67646 w 67663"/>
                <a:gd name="connsiteY3" fmla="*/ 8570 h 13234"/>
                <a:gd name="connsiteX4" fmla="*/ -18 w 67663"/>
                <a:gd name="connsiteY4" fmla="*/ 663 h 1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63" h="13234">
                  <a:moveTo>
                    <a:pt x="-18" y="663"/>
                  </a:moveTo>
                  <a:cubicBezTo>
                    <a:pt x="8937" y="-472"/>
                    <a:pt x="16974" y="5731"/>
                    <a:pt x="25361" y="9094"/>
                  </a:cubicBezTo>
                  <a:cubicBezTo>
                    <a:pt x="34644" y="12187"/>
                    <a:pt x="44424" y="13493"/>
                    <a:pt x="54192" y="12938"/>
                  </a:cubicBezTo>
                  <a:cubicBezTo>
                    <a:pt x="59084" y="12938"/>
                    <a:pt x="64632" y="12545"/>
                    <a:pt x="67646" y="8570"/>
                  </a:cubicBezTo>
                  <a:cubicBezTo>
                    <a:pt x="44887" y="3372"/>
                    <a:pt x="23614" y="-2351"/>
                    <a:pt x="-18" y="66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5FDF516-76B0-48A7-F8D9-2E82D73B082D}"/>
                </a:ext>
              </a:extLst>
            </p:cNvPr>
            <p:cNvSpPr/>
            <p:nvPr/>
          </p:nvSpPr>
          <p:spPr>
            <a:xfrm>
              <a:off x="1438870" y="2603726"/>
              <a:ext cx="12143" cy="51413"/>
            </a:xfrm>
            <a:custGeom>
              <a:avLst/>
              <a:gdLst>
                <a:gd name="connsiteX0" fmla="*/ 0 w 12143"/>
                <a:gd name="connsiteY0" fmla="*/ 0 h 51413"/>
                <a:gd name="connsiteX1" fmla="*/ 1441 w 12143"/>
                <a:gd name="connsiteY1" fmla="*/ 0 h 51413"/>
                <a:gd name="connsiteX2" fmla="*/ 12144 w 12143"/>
                <a:gd name="connsiteY2" fmla="*/ 38484 h 51413"/>
                <a:gd name="connsiteX3" fmla="*/ 0 w 12143"/>
                <a:gd name="connsiteY3" fmla="*/ 51414 h 51413"/>
                <a:gd name="connsiteX4" fmla="*/ 0 w 12143"/>
                <a:gd name="connsiteY4" fmla="*/ 0 h 5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3" h="51413">
                  <a:moveTo>
                    <a:pt x="0" y="0"/>
                  </a:moveTo>
                  <a:lnTo>
                    <a:pt x="1441" y="0"/>
                  </a:lnTo>
                  <a:lnTo>
                    <a:pt x="12144" y="38484"/>
                  </a:lnTo>
                  <a:lnTo>
                    <a:pt x="0" y="514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96" name="图形 2">
              <a:extLst>
                <a:ext uri="{FF2B5EF4-FFF2-40B4-BE49-F238E27FC236}">
                  <a16:creationId xmlns:a16="http://schemas.microsoft.com/office/drawing/2014/main" id="{C01CEED7-9BDD-DF54-18F7-58E0F9866D19}"/>
                </a:ext>
              </a:extLst>
            </p:cNvPr>
            <p:cNvGrpSpPr/>
            <p:nvPr/>
          </p:nvGrpSpPr>
          <p:grpSpPr>
            <a:xfrm>
              <a:off x="1182543" y="2294773"/>
              <a:ext cx="409083" cy="170486"/>
              <a:chOff x="1182543" y="2294773"/>
              <a:chExt cx="409083" cy="170486"/>
            </a:xfrm>
            <a:solidFill>
              <a:srgbClr val="000000"/>
            </a:solidFill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C3F8F680-8A11-E4C5-9766-FC4D5B552A2B}"/>
                  </a:ext>
                </a:extLst>
              </p:cNvPr>
              <p:cNvSpPr/>
              <p:nvPr/>
            </p:nvSpPr>
            <p:spPr>
              <a:xfrm>
                <a:off x="1200234" y="2298606"/>
                <a:ext cx="1966" cy="19001"/>
              </a:xfrm>
              <a:custGeom>
                <a:avLst/>
                <a:gdLst>
                  <a:gd name="connsiteX0" fmla="*/ 1948 w 1966"/>
                  <a:gd name="connsiteY0" fmla="*/ -172 h 19001"/>
                  <a:gd name="connsiteX1" fmla="*/ -18 w 1966"/>
                  <a:gd name="connsiteY1" fmla="*/ 18830 h 19001"/>
                  <a:gd name="connsiteX2" fmla="*/ 1162 w 1966"/>
                  <a:gd name="connsiteY2" fmla="*/ 12714 h 19001"/>
                  <a:gd name="connsiteX3" fmla="*/ 1948 w 1966"/>
                  <a:gd name="connsiteY3" fmla="*/ -172 h 1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6" h="19001">
                    <a:moveTo>
                      <a:pt x="1948" y="-172"/>
                    </a:moveTo>
                    <a:cubicBezTo>
                      <a:pt x="620" y="6074"/>
                      <a:pt x="-35" y="12443"/>
                      <a:pt x="-18" y="18830"/>
                    </a:cubicBezTo>
                    <a:cubicBezTo>
                      <a:pt x="528" y="16825"/>
                      <a:pt x="922" y="14780"/>
                      <a:pt x="1162" y="12714"/>
                    </a:cubicBezTo>
                    <a:cubicBezTo>
                      <a:pt x="1686" y="8521"/>
                      <a:pt x="1642" y="4109"/>
                      <a:pt x="1948" y="-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7B5D1BE4-6E38-8F25-5D1F-01AF35590976}"/>
                  </a:ext>
                </a:extLst>
              </p:cNvPr>
              <p:cNvSpPr/>
              <p:nvPr/>
            </p:nvSpPr>
            <p:spPr>
              <a:xfrm>
                <a:off x="1182543" y="2294773"/>
                <a:ext cx="158567" cy="73883"/>
              </a:xfrm>
              <a:custGeom>
                <a:avLst/>
                <a:gdLst>
                  <a:gd name="connsiteX0" fmla="*/ 149943 w 158567"/>
                  <a:gd name="connsiteY0" fmla="*/ 8641 h 73883"/>
                  <a:gd name="connsiteX1" fmla="*/ 157168 w 158567"/>
                  <a:gd name="connsiteY1" fmla="*/ 16766 h 73883"/>
                  <a:gd name="connsiteX2" fmla="*/ 157107 w 158567"/>
                  <a:gd name="connsiteY2" fmla="*/ 17378 h 73883"/>
                  <a:gd name="connsiteX3" fmla="*/ 151384 w 158567"/>
                  <a:gd name="connsiteY3" fmla="*/ -95 h 73883"/>
                  <a:gd name="connsiteX4" fmla="*/ 128932 w 158567"/>
                  <a:gd name="connsiteY4" fmla="*/ 13228 h 73883"/>
                  <a:gd name="connsiteX5" fmla="*/ 121244 w 158567"/>
                  <a:gd name="connsiteY5" fmla="*/ 33584 h 73883"/>
                  <a:gd name="connsiteX6" fmla="*/ 94423 w 158567"/>
                  <a:gd name="connsiteY6" fmla="*/ 58526 h 73883"/>
                  <a:gd name="connsiteX7" fmla="*/ 57599 w 158567"/>
                  <a:gd name="connsiteY7" fmla="*/ 65079 h 73883"/>
                  <a:gd name="connsiteX8" fmla="*/ 5180 w 158567"/>
                  <a:gd name="connsiteY8" fmla="*/ 50838 h 73883"/>
                  <a:gd name="connsiteX9" fmla="*/ -18 w 158567"/>
                  <a:gd name="connsiteY9" fmla="*/ 55556 h 73883"/>
                  <a:gd name="connsiteX10" fmla="*/ 56201 w 158567"/>
                  <a:gd name="connsiteY10" fmla="*/ 73640 h 73883"/>
                  <a:gd name="connsiteX11" fmla="*/ 92981 w 158567"/>
                  <a:gd name="connsiteY11" fmla="*/ 67088 h 73883"/>
                  <a:gd name="connsiteX12" fmla="*/ 119846 w 158567"/>
                  <a:gd name="connsiteY12" fmla="*/ 42146 h 73883"/>
                  <a:gd name="connsiteX13" fmla="*/ 127490 w 158567"/>
                  <a:gd name="connsiteY13" fmla="*/ 21833 h 73883"/>
                  <a:gd name="connsiteX14" fmla="*/ 149943 w 158567"/>
                  <a:gd name="connsiteY14" fmla="*/ 8641 h 73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8567" h="73883">
                    <a:moveTo>
                      <a:pt x="149943" y="8641"/>
                    </a:moveTo>
                    <a:cubicBezTo>
                      <a:pt x="154180" y="8890"/>
                      <a:pt x="157417" y="12529"/>
                      <a:pt x="157168" y="16766"/>
                    </a:cubicBezTo>
                    <a:cubicBezTo>
                      <a:pt x="157155" y="16971"/>
                      <a:pt x="157133" y="17177"/>
                      <a:pt x="157107" y="17378"/>
                    </a:cubicBezTo>
                    <a:cubicBezTo>
                      <a:pt x="159160" y="10126"/>
                      <a:pt x="160296" y="1215"/>
                      <a:pt x="151384" y="-95"/>
                    </a:cubicBezTo>
                    <a:cubicBezTo>
                      <a:pt x="143609" y="-1056"/>
                      <a:pt x="132863" y="7200"/>
                      <a:pt x="128932" y="13228"/>
                    </a:cubicBezTo>
                    <a:cubicBezTo>
                      <a:pt x="125000" y="19256"/>
                      <a:pt x="124039" y="26900"/>
                      <a:pt x="121244" y="33584"/>
                    </a:cubicBezTo>
                    <a:cubicBezTo>
                      <a:pt x="115906" y="45081"/>
                      <a:pt x="106278" y="54036"/>
                      <a:pt x="94423" y="58526"/>
                    </a:cubicBezTo>
                    <a:cubicBezTo>
                      <a:pt x="82650" y="62934"/>
                      <a:pt x="70170" y="65153"/>
                      <a:pt x="57599" y="65079"/>
                    </a:cubicBezTo>
                    <a:cubicBezTo>
                      <a:pt x="39078" y="65647"/>
                      <a:pt x="18591" y="63069"/>
                      <a:pt x="5180" y="50838"/>
                    </a:cubicBezTo>
                    <a:cubicBezTo>
                      <a:pt x="3573" y="52546"/>
                      <a:pt x="1838" y="54123"/>
                      <a:pt x="-18" y="55556"/>
                    </a:cubicBezTo>
                    <a:cubicBezTo>
                      <a:pt x="13087" y="71150"/>
                      <a:pt x="35801" y="74252"/>
                      <a:pt x="56201" y="73640"/>
                    </a:cubicBezTo>
                    <a:cubicBezTo>
                      <a:pt x="68760" y="73715"/>
                      <a:pt x="81222" y="71491"/>
                      <a:pt x="92981" y="67088"/>
                    </a:cubicBezTo>
                    <a:cubicBezTo>
                      <a:pt x="104841" y="62584"/>
                      <a:pt x="114477" y="53638"/>
                      <a:pt x="119846" y="42146"/>
                    </a:cubicBezTo>
                    <a:cubicBezTo>
                      <a:pt x="122641" y="35462"/>
                      <a:pt x="123515" y="27905"/>
                      <a:pt x="127490" y="21833"/>
                    </a:cubicBezTo>
                    <a:cubicBezTo>
                      <a:pt x="131465" y="15761"/>
                      <a:pt x="142167" y="7680"/>
                      <a:pt x="149943" y="864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195B307-9E22-1F19-5EDE-BB4099AE54C8}"/>
                  </a:ext>
                </a:extLst>
              </p:cNvPr>
              <p:cNvSpPr/>
              <p:nvPr/>
            </p:nvSpPr>
            <p:spPr>
              <a:xfrm>
                <a:off x="1447606" y="2379650"/>
                <a:ext cx="144020" cy="85608"/>
              </a:xfrm>
              <a:custGeom>
                <a:avLst/>
                <a:gdLst>
                  <a:gd name="connsiteX0" fmla="*/ 115609 w 144020"/>
                  <a:gd name="connsiteY0" fmla="*/ 76040 h 85608"/>
                  <a:gd name="connsiteX1" fmla="*/ 96694 w 144020"/>
                  <a:gd name="connsiteY1" fmla="*/ 74555 h 85608"/>
                  <a:gd name="connsiteX2" fmla="*/ 85162 w 144020"/>
                  <a:gd name="connsiteY2" fmla="*/ 62105 h 85608"/>
                  <a:gd name="connsiteX3" fmla="*/ 64675 w 144020"/>
                  <a:gd name="connsiteY3" fmla="*/ 30654 h 85608"/>
                  <a:gd name="connsiteX4" fmla="*/ 43883 w 144020"/>
                  <a:gd name="connsiteY4" fmla="*/ 6105 h 85608"/>
                  <a:gd name="connsiteX5" fmla="*/ 13305 w 144020"/>
                  <a:gd name="connsiteY5" fmla="*/ 2872 h 85608"/>
                  <a:gd name="connsiteX6" fmla="*/ -18 w 144020"/>
                  <a:gd name="connsiteY6" fmla="*/ 27378 h 85608"/>
                  <a:gd name="connsiteX7" fmla="*/ -18 w 144020"/>
                  <a:gd name="connsiteY7" fmla="*/ 28557 h 85608"/>
                  <a:gd name="connsiteX8" fmla="*/ 11907 w 144020"/>
                  <a:gd name="connsiteY8" fmla="*/ 11434 h 85608"/>
                  <a:gd name="connsiteX9" fmla="*/ 42485 w 144020"/>
                  <a:gd name="connsiteY9" fmla="*/ 14666 h 85608"/>
                  <a:gd name="connsiteX10" fmla="*/ 63321 w 144020"/>
                  <a:gd name="connsiteY10" fmla="*/ 39216 h 85608"/>
                  <a:gd name="connsiteX11" fmla="*/ 83808 w 144020"/>
                  <a:gd name="connsiteY11" fmla="*/ 70667 h 85608"/>
                  <a:gd name="connsiteX12" fmla="*/ 95340 w 144020"/>
                  <a:gd name="connsiteY12" fmla="*/ 83116 h 85608"/>
                  <a:gd name="connsiteX13" fmla="*/ 114211 w 144020"/>
                  <a:gd name="connsiteY13" fmla="*/ 84602 h 85608"/>
                  <a:gd name="connsiteX14" fmla="*/ 144002 w 144020"/>
                  <a:gd name="connsiteY14" fmla="*/ 77743 h 85608"/>
                  <a:gd name="connsiteX15" fmla="*/ 138673 w 144020"/>
                  <a:gd name="connsiteY15" fmla="*/ 71147 h 85608"/>
                  <a:gd name="connsiteX16" fmla="*/ 115609 w 144020"/>
                  <a:gd name="connsiteY16" fmla="*/ 76040 h 85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4020" h="85608">
                    <a:moveTo>
                      <a:pt x="115609" y="76040"/>
                    </a:moveTo>
                    <a:cubicBezTo>
                      <a:pt x="109305" y="77534"/>
                      <a:pt x="102687" y="77018"/>
                      <a:pt x="96694" y="74555"/>
                    </a:cubicBezTo>
                    <a:cubicBezTo>
                      <a:pt x="91850" y="71458"/>
                      <a:pt x="87884" y="67172"/>
                      <a:pt x="85162" y="62105"/>
                    </a:cubicBezTo>
                    <a:cubicBezTo>
                      <a:pt x="78348" y="51622"/>
                      <a:pt x="71520" y="41138"/>
                      <a:pt x="64675" y="30654"/>
                    </a:cubicBezTo>
                    <a:cubicBezTo>
                      <a:pt x="59385" y="21210"/>
                      <a:pt x="52326" y="12875"/>
                      <a:pt x="43883" y="6105"/>
                    </a:cubicBezTo>
                    <a:cubicBezTo>
                      <a:pt x="35146" y="-142"/>
                      <a:pt x="22697" y="-2632"/>
                      <a:pt x="13305" y="2872"/>
                    </a:cubicBezTo>
                    <a:cubicBezTo>
                      <a:pt x="4962" y="7765"/>
                      <a:pt x="943" y="17768"/>
                      <a:pt x="-18" y="27378"/>
                    </a:cubicBezTo>
                    <a:cubicBezTo>
                      <a:pt x="-18" y="27771"/>
                      <a:pt x="-18" y="28164"/>
                      <a:pt x="-18" y="28557"/>
                    </a:cubicBezTo>
                    <a:cubicBezTo>
                      <a:pt x="1563" y="21511"/>
                      <a:pt x="5844" y="15361"/>
                      <a:pt x="11907" y="11434"/>
                    </a:cubicBezTo>
                    <a:cubicBezTo>
                      <a:pt x="21212" y="5930"/>
                      <a:pt x="33748" y="8464"/>
                      <a:pt x="42485" y="14666"/>
                    </a:cubicBezTo>
                    <a:cubicBezTo>
                      <a:pt x="50920" y="21459"/>
                      <a:pt x="57988" y="29789"/>
                      <a:pt x="63321" y="39216"/>
                    </a:cubicBezTo>
                    <a:cubicBezTo>
                      <a:pt x="70136" y="49700"/>
                      <a:pt x="76963" y="60183"/>
                      <a:pt x="83808" y="70667"/>
                    </a:cubicBezTo>
                    <a:cubicBezTo>
                      <a:pt x="86499" y="75752"/>
                      <a:pt x="90474" y="80045"/>
                      <a:pt x="95340" y="83116"/>
                    </a:cubicBezTo>
                    <a:cubicBezTo>
                      <a:pt x="101320" y="85576"/>
                      <a:pt x="107921" y="86095"/>
                      <a:pt x="114211" y="84602"/>
                    </a:cubicBezTo>
                    <a:cubicBezTo>
                      <a:pt x="124306" y="83103"/>
                      <a:pt x="134270" y="80810"/>
                      <a:pt x="144002" y="77743"/>
                    </a:cubicBezTo>
                    <a:cubicBezTo>
                      <a:pt x="142080" y="75664"/>
                      <a:pt x="140302" y="73463"/>
                      <a:pt x="138673" y="71147"/>
                    </a:cubicBezTo>
                    <a:cubicBezTo>
                      <a:pt x="131094" y="73262"/>
                      <a:pt x="123393" y="74895"/>
                      <a:pt x="115609" y="760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8B54FD34-75C0-0032-C38C-DBE6A88CC543}"/>
                  </a:ext>
                </a:extLst>
              </p:cNvPr>
              <p:cNvSpPr/>
              <p:nvPr/>
            </p:nvSpPr>
            <p:spPr>
              <a:xfrm>
                <a:off x="1327548" y="2353471"/>
                <a:ext cx="119569" cy="108465"/>
              </a:xfrm>
              <a:custGeom>
                <a:avLst/>
                <a:gdLst>
                  <a:gd name="connsiteX0" fmla="*/ 118206 w 119569"/>
                  <a:gd name="connsiteY0" fmla="*/ 92915 h 108465"/>
                  <a:gd name="connsiteX1" fmla="*/ 106936 w 119569"/>
                  <a:gd name="connsiteY1" fmla="*/ 97283 h 108465"/>
                  <a:gd name="connsiteX2" fmla="*/ 93831 w 119569"/>
                  <a:gd name="connsiteY2" fmla="*/ 99074 h 108465"/>
                  <a:gd name="connsiteX3" fmla="*/ 81858 w 119569"/>
                  <a:gd name="connsiteY3" fmla="*/ 93330 h 108465"/>
                  <a:gd name="connsiteX4" fmla="*/ 81775 w 119569"/>
                  <a:gd name="connsiteY4" fmla="*/ 93089 h 108465"/>
                  <a:gd name="connsiteX5" fmla="*/ 42985 w 119569"/>
                  <a:gd name="connsiteY5" fmla="*/ 39448 h 108465"/>
                  <a:gd name="connsiteX6" fmla="*/ 5768 w 119569"/>
                  <a:gd name="connsiteY6" fmla="*/ 22717 h 108465"/>
                  <a:gd name="connsiteX7" fmla="*/ 1880 w 119569"/>
                  <a:gd name="connsiteY7" fmla="*/ -172 h 108465"/>
                  <a:gd name="connsiteX8" fmla="*/ 1137 w 119569"/>
                  <a:gd name="connsiteY8" fmla="*/ 3803 h 108465"/>
                  <a:gd name="connsiteX9" fmla="*/ 4326 w 119569"/>
                  <a:gd name="connsiteY9" fmla="*/ 31279 h 108465"/>
                  <a:gd name="connsiteX10" fmla="*/ 41543 w 119569"/>
                  <a:gd name="connsiteY10" fmla="*/ 48009 h 108465"/>
                  <a:gd name="connsiteX11" fmla="*/ 80377 w 119569"/>
                  <a:gd name="connsiteY11" fmla="*/ 101651 h 108465"/>
                  <a:gd name="connsiteX12" fmla="*/ 85400 w 119569"/>
                  <a:gd name="connsiteY12" fmla="*/ 107635 h 108465"/>
                  <a:gd name="connsiteX13" fmla="*/ 92433 w 119569"/>
                  <a:gd name="connsiteY13" fmla="*/ 107941 h 108465"/>
                  <a:gd name="connsiteX14" fmla="*/ 105538 w 119569"/>
                  <a:gd name="connsiteY14" fmla="*/ 106150 h 108465"/>
                  <a:gd name="connsiteX15" fmla="*/ 116808 w 119569"/>
                  <a:gd name="connsiteY15" fmla="*/ 101782 h 108465"/>
                  <a:gd name="connsiteX16" fmla="*/ 119472 w 119569"/>
                  <a:gd name="connsiteY16" fmla="*/ 91342 h 108465"/>
                  <a:gd name="connsiteX17" fmla="*/ 119472 w 119569"/>
                  <a:gd name="connsiteY17" fmla="*/ 91342 h 108465"/>
                  <a:gd name="connsiteX18" fmla="*/ 118206 w 119569"/>
                  <a:gd name="connsiteY18" fmla="*/ 92915 h 10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9569" h="108465">
                    <a:moveTo>
                      <a:pt x="118206" y="92915"/>
                    </a:moveTo>
                    <a:cubicBezTo>
                      <a:pt x="115087" y="95667"/>
                      <a:pt x="111094" y="97213"/>
                      <a:pt x="106936" y="97283"/>
                    </a:cubicBezTo>
                    <a:lnTo>
                      <a:pt x="93831" y="99074"/>
                    </a:lnTo>
                    <a:cubicBezTo>
                      <a:pt x="88938" y="100795"/>
                      <a:pt x="83574" y="98222"/>
                      <a:pt x="81858" y="93330"/>
                    </a:cubicBezTo>
                    <a:cubicBezTo>
                      <a:pt x="81827" y="93251"/>
                      <a:pt x="81801" y="93168"/>
                      <a:pt x="81775" y="93089"/>
                    </a:cubicBezTo>
                    <a:cubicBezTo>
                      <a:pt x="70898" y="73345"/>
                      <a:pt x="63384" y="48927"/>
                      <a:pt x="42985" y="39448"/>
                    </a:cubicBezTo>
                    <a:cubicBezTo>
                      <a:pt x="30404" y="33594"/>
                      <a:pt x="13849" y="33987"/>
                      <a:pt x="5768" y="22717"/>
                    </a:cubicBezTo>
                    <a:cubicBezTo>
                      <a:pt x="1666" y="15837"/>
                      <a:pt x="281" y="7678"/>
                      <a:pt x="1880" y="-172"/>
                    </a:cubicBezTo>
                    <a:cubicBezTo>
                      <a:pt x="1662" y="1182"/>
                      <a:pt x="1356" y="2493"/>
                      <a:pt x="1137" y="3803"/>
                    </a:cubicBezTo>
                    <a:cubicBezTo>
                      <a:pt x="-435" y="13151"/>
                      <a:pt x="-1221" y="23591"/>
                      <a:pt x="4326" y="31279"/>
                    </a:cubicBezTo>
                    <a:cubicBezTo>
                      <a:pt x="12407" y="42549"/>
                      <a:pt x="29007" y="42156"/>
                      <a:pt x="41543" y="48009"/>
                    </a:cubicBezTo>
                    <a:cubicBezTo>
                      <a:pt x="61987" y="57488"/>
                      <a:pt x="69500" y="81907"/>
                      <a:pt x="80377" y="101651"/>
                    </a:cubicBezTo>
                    <a:cubicBezTo>
                      <a:pt x="81368" y="104132"/>
                      <a:pt x="83129" y="106229"/>
                      <a:pt x="85400" y="107635"/>
                    </a:cubicBezTo>
                    <a:cubicBezTo>
                      <a:pt x="87672" y="108391"/>
                      <a:pt x="90105" y="108500"/>
                      <a:pt x="92433" y="107941"/>
                    </a:cubicBezTo>
                    <a:lnTo>
                      <a:pt x="105538" y="106150"/>
                    </a:lnTo>
                    <a:cubicBezTo>
                      <a:pt x="109701" y="106111"/>
                      <a:pt x="113706" y="104560"/>
                      <a:pt x="116808" y="101782"/>
                    </a:cubicBezTo>
                    <a:cubicBezTo>
                      <a:pt x="118900" y="98724"/>
                      <a:pt x="119844" y="95029"/>
                      <a:pt x="119472" y="91342"/>
                    </a:cubicBezTo>
                    <a:lnTo>
                      <a:pt x="119472" y="91342"/>
                    </a:lnTo>
                    <a:cubicBezTo>
                      <a:pt x="119092" y="91897"/>
                      <a:pt x="118669" y="92425"/>
                      <a:pt x="118206" y="929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A5CDF8E-5A19-DAFC-5B88-1E1C7D55C492}"/>
                </a:ext>
              </a:extLst>
            </p:cNvPr>
            <p:cNvSpPr/>
            <p:nvPr/>
          </p:nvSpPr>
          <p:spPr>
            <a:xfrm>
              <a:off x="3225731" y="3059331"/>
              <a:ext cx="28000" cy="417251"/>
            </a:xfrm>
            <a:custGeom>
              <a:avLst/>
              <a:gdLst>
                <a:gd name="connsiteX0" fmla="*/ 27982 w 28000"/>
                <a:gd name="connsiteY0" fmla="*/ 417080 h 417251"/>
                <a:gd name="connsiteX1" fmla="*/ -18 w 28000"/>
                <a:gd name="connsiteY1" fmla="*/ 413192 h 417251"/>
                <a:gd name="connsiteX2" fmla="*/ -18 w 28000"/>
                <a:gd name="connsiteY2" fmla="*/ -172 h 417251"/>
                <a:gd name="connsiteX3" fmla="*/ 5704 w 28000"/>
                <a:gd name="connsiteY3" fmla="*/ 1575 h 417251"/>
                <a:gd name="connsiteX4" fmla="*/ 23177 w 28000"/>
                <a:gd name="connsiteY4" fmla="*/ 6948 h 417251"/>
                <a:gd name="connsiteX5" fmla="*/ 23177 w 28000"/>
                <a:gd name="connsiteY5" fmla="*/ 20708 h 417251"/>
                <a:gd name="connsiteX6" fmla="*/ 23177 w 28000"/>
                <a:gd name="connsiteY6" fmla="*/ 31061 h 417251"/>
                <a:gd name="connsiteX7" fmla="*/ 23177 w 28000"/>
                <a:gd name="connsiteY7" fmla="*/ 46743 h 417251"/>
                <a:gd name="connsiteX8" fmla="*/ 23396 w 28000"/>
                <a:gd name="connsiteY8" fmla="*/ 64696 h 417251"/>
                <a:gd name="connsiteX9" fmla="*/ 23789 w 28000"/>
                <a:gd name="connsiteY9" fmla="*/ 101651 h 417251"/>
                <a:gd name="connsiteX10" fmla="*/ 23789 w 28000"/>
                <a:gd name="connsiteY10" fmla="*/ 105364 h 417251"/>
                <a:gd name="connsiteX11" fmla="*/ 23789 w 28000"/>
                <a:gd name="connsiteY11" fmla="*/ 110300 h 417251"/>
                <a:gd name="connsiteX12" fmla="*/ 23789 w 28000"/>
                <a:gd name="connsiteY12" fmla="*/ 120784 h 417251"/>
                <a:gd name="connsiteX13" fmla="*/ 23789 w 28000"/>
                <a:gd name="connsiteY13" fmla="*/ 127118 h 417251"/>
                <a:gd name="connsiteX14" fmla="*/ 23789 w 28000"/>
                <a:gd name="connsiteY14" fmla="*/ 142450 h 417251"/>
                <a:gd name="connsiteX15" fmla="*/ 23789 w 28000"/>
                <a:gd name="connsiteY15" fmla="*/ 152060 h 417251"/>
                <a:gd name="connsiteX16" fmla="*/ 25886 w 28000"/>
                <a:gd name="connsiteY16" fmla="*/ 338190 h 417251"/>
                <a:gd name="connsiteX17" fmla="*/ 25886 w 28000"/>
                <a:gd name="connsiteY17" fmla="*/ 343170 h 417251"/>
                <a:gd name="connsiteX18" fmla="*/ 26628 w 28000"/>
                <a:gd name="connsiteY18" fmla="*/ 408693 h 417251"/>
                <a:gd name="connsiteX19" fmla="*/ 26628 w 28000"/>
                <a:gd name="connsiteY19" fmla="*/ 409698 h 41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000" h="417251">
                  <a:moveTo>
                    <a:pt x="27982" y="417080"/>
                  </a:moveTo>
                  <a:lnTo>
                    <a:pt x="-18" y="413192"/>
                  </a:lnTo>
                  <a:lnTo>
                    <a:pt x="-18" y="-172"/>
                  </a:lnTo>
                  <a:lnTo>
                    <a:pt x="5704" y="1575"/>
                  </a:lnTo>
                  <a:lnTo>
                    <a:pt x="23177" y="6948"/>
                  </a:lnTo>
                  <a:lnTo>
                    <a:pt x="23177" y="20708"/>
                  </a:lnTo>
                  <a:lnTo>
                    <a:pt x="23177" y="31061"/>
                  </a:lnTo>
                  <a:lnTo>
                    <a:pt x="23177" y="46743"/>
                  </a:lnTo>
                  <a:lnTo>
                    <a:pt x="23396" y="64696"/>
                  </a:lnTo>
                  <a:lnTo>
                    <a:pt x="23789" y="101651"/>
                  </a:lnTo>
                  <a:lnTo>
                    <a:pt x="23789" y="105364"/>
                  </a:lnTo>
                  <a:lnTo>
                    <a:pt x="23789" y="110300"/>
                  </a:lnTo>
                  <a:lnTo>
                    <a:pt x="23789" y="120784"/>
                  </a:lnTo>
                  <a:lnTo>
                    <a:pt x="23789" y="127118"/>
                  </a:lnTo>
                  <a:lnTo>
                    <a:pt x="23789" y="142450"/>
                  </a:lnTo>
                  <a:lnTo>
                    <a:pt x="23789" y="152060"/>
                  </a:lnTo>
                  <a:lnTo>
                    <a:pt x="25886" y="338190"/>
                  </a:lnTo>
                  <a:lnTo>
                    <a:pt x="25886" y="343170"/>
                  </a:lnTo>
                  <a:lnTo>
                    <a:pt x="26628" y="408693"/>
                  </a:lnTo>
                  <a:lnTo>
                    <a:pt x="26628" y="409698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1E1533C-844D-DB84-BC75-9ED84D1E304F}"/>
                </a:ext>
              </a:extLst>
            </p:cNvPr>
            <p:cNvSpPr/>
            <p:nvPr/>
          </p:nvSpPr>
          <p:spPr>
            <a:xfrm>
              <a:off x="3250412" y="3066364"/>
              <a:ext cx="19307" cy="412402"/>
            </a:xfrm>
            <a:custGeom>
              <a:avLst/>
              <a:gdLst>
                <a:gd name="connsiteX0" fmla="*/ 19027 w 19307"/>
                <a:gd name="connsiteY0" fmla="*/ 412231 h 412402"/>
                <a:gd name="connsiteX1" fmla="*/ 3433 w 19307"/>
                <a:gd name="connsiteY1" fmla="*/ 410047 h 412402"/>
                <a:gd name="connsiteX2" fmla="*/ 3433 w 19307"/>
                <a:gd name="connsiteY2" fmla="*/ 402577 h 412402"/>
                <a:gd name="connsiteX3" fmla="*/ 3433 w 19307"/>
                <a:gd name="connsiteY3" fmla="*/ 401573 h 412402"/>
                <a:gd name="connsiteX4" fmla="*/ 2690 w 19307"/>
                <a:gd name="connsiteY4" fmla="*/ 336049 h 412402"/>
                <a:gd name="connsiteX5" fmla="*/ 2690 w 19307"/>
                <a:gd name="connsiteY5" fmla="*/ 331069 h 412402"/>
                <a:gd name="connsiteX6" fmla="*/ 594 w 19307"/>
                <a:gd name="connsiteY6" fmla="*/ 144940 h 412402"/>
                <a:gd name="connsiteX7" fmla="*/ 594 w 19307"/>
                <a:gd name="connsiteY7" fmla="*/ 135330 h 412402"/>
                <a:gd name="connsiteX8" fmla="*/ 594 w 19307"/>
                <a:gd name="connsiteY8" fmla="*/ 119998 h 412402"/>
                <a:gd name="connsiteX9" fmla="*/ 594 w 19307"/>
                <a:gd name="connsiteY9" fmla="*/ 113664 h 412402"/>
                <a:gd name="connsiteX10" fmla="*/ 594 w 19307"/>
                <a:gd name="connsiteY10" fmla="*/ 103180 h 412402"/>
                <a:gd name="connsiteX11" fmla="*/ 594 w 19307"/>
                <a:gd name="connsiteY11" fmla="*/ 98244 h 412402"/>
                <a:gd name="connsiteX12" fmla="*/ 594 w 19307"/>
                <a:gd name="connsiteY12" fmla="*/ 94531 h 412402"/>
                <a:gd name="connsiteX13" fmla="*/ 200 w 19307"/>
                <a:gd name="connsiteY13" fmla="*/ 57576 h 412402"/>
                <a:gd name="connsiteX14" fmla="*/ -18 w 19307"/>
                <a:gd name="connsiteY14" fmla="*/ 39622 h 412402"/>
                <a:gd name="connsiteX15" fmla="*/ -18 w 19307"/>
                <a:gd name="connsiteY15" fmla="*/ 23940 h 412402"/>
                <a:gd name="connsiteX16" fmla="*/ -18 w 19307"/>
                <a:gd name="connsiteY16" fmla="*/ 13588 h 412402"/>
                <a:gd name="connsiteX17" fmla="*/ -18 w 19307"/>
                <a:gd name="connsiteY17" fmla="*/ -172 h 412402"/>
                <a:gd name="connsiteX18" fmla="*/ 16800 w 19307"/>
                <a:gd name="connsiteY18" fmla="*/ -172 h 412402"/>
                <a:gd name="connsiteX19" fmla="*/ 16800 w 19307"/>
                <a:gd name="connsiteY19" fmla="*/ 15029 h 412402"/>
                <a:gd name="connsiteX20" fmla="*/ 16800 w 19307"/>
                <a:gd name="connsiteY20" fmla="*/ 25426 h 412402"/>
                <a:gd name="connsiteX21" fmla="*/ 16800 w 19307"/>
                <a:gd name="connsiteY21" fmla="*/ 37395 h 412402"/>
                <a:gd name="connsiteX22" fmla="*/ 16800 w 19307"/>
                <a:gd name="connsiteY22" fmla="*/ 53251 h 412402"/>
                <a:gd name="connsiteX23" fmla="*/ 17149 w 19307"/>
                <a:gd name="connsiteY23" fmla="*/ 93177 h 412402"/>
                <a:gd name="connsiteX24" fmla="*/ 17149 w 19307"/>
                <a:gd name="connsiteY24" fmla="*/ 101913 h 412402"/>
                <a:gd name="connsiteX25" fmla="*/ 17149 w 19307"/>
                <a:gd name="connsiteY25" fmla="*/ 111043 h 412402"/>
                <a:gd name="connsiteX26" fmla="*/ 17149 w 19307"/>
                <a:gd name="connsiteY26" fmla="*/ 117420 h 412402"/>
                <a:gd name="connsiteX27" fmla="*/ 17149 w 19307"/>
                <a:gd name="connsiteY27" fmla="*/ 125239 h 412402"/>
                <a:gd name="connsiteX28" fmla="*/ 17149 w 19307"/>
                <a:gd name="connsiteY28" fmla="*/ 135417 h 412402"/>
                <a:gd name="connsiteX29" fmla="*/ 17149 w 19307"/>
                <a:gd name="connsiteY29" fmla="*/ 135417 h 412402"/>
                <a:gd name="connsiteX30" fmla="*/ 18765 w 19307"/>
                <a:gd name="connsiteY30" fmla="*/ 330764 h 412402"/>
                <a:gd name="connsiteX31" fmla="*/ 18765 w 19307"/>
                <a:gd name="connsiteY31" fmla="*/ 335787 h 412402"/>
                <a:gd name="connsiteX32" fmla="*/ 19289 w 19307"/>
                <a:gd name="connsiteY32" fmla="*/ 400743 h 412402"/>
                <a:gd name="connsiteX33" fmla="*/ 19289 w 19307"/>
                <a:gd name="connsiteY33" fmla="*/ 401791 h 41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9307" h="412402">
                  <a:moveTo>
                    <a:pt x="19027" y="412231"/>
                  </a:moveTo>
                  <a:lnTo>
                    <a:pt x="3433" y="410047"/>
                  </a:lnTo>
                  <a:lnTo>
                    <a:pt x="3433" y="402577"/>
                  </a:lnTo>
                  <a:lnTo>
                    <a:pt x="3433" y="401573"/>
                  </a:lnTo>
                  <a:lnTo>
                    <a:pt x="2690" y="336049"/>
                  </a:lnTo>
                  <a:lnTo>
                    <a:pt x="2690" y="331069"/>
                  </a:lnTo>
                  <a:lnTo>
                    <a:pt x="594" y="144940"/>
                  </a:lnTo>
                  <a:lnTo>
                    <a:pt x="594" y="135330"/>
                  </a:lnTo>
                  <a:lnTo>
                    <a:pt x="594" y="119998"/>
                  </a:lnTo>
                  <a:lnTo>
                    <a:pt x="594" y="113664"/>
                  </a:lnTo>
                  <a:lnTo>
                    <a:pt x="594" y="103180"/>
                  </a:lnTo>
                  <a:lnTo>
                    <a:pt x="594" y="98244"/>
                  </a:lnTo>
                  <a:lnTo>
                    <a:pt x="594" y="94531"/>
                  </a:lnTo>
                  <a:lnTo>
                    <a:pt x="200" y="57576"/>
                  </a:lnTo>
                  <a:lnTo>
                    <a:pt x="-18" y="39622"/>
                  </a:lnTo>
                  <a:lnTo>
                    <a:pt x="-18" y="23940"/>
                  </a:lnTo>
                  <a:lnTo>
                    <a:pt x="-18" y="13588"/>
                  </a:lnTo>
                  <a:lnTo>
                    <a:pt x="-18" y="-172"/>
                  </a:lnTo>
                  <a:lnTo>
                    <a:pt x="16800" y="-172"/>
                  </a:lnTo>
                  <a:lnTo>
                    <a:pt x="16800" y="15029"/>
                  </a:lnTo>
                  <a:lnTo>
                    <a:pt x="16800" y="25426"/>
                  </a:lnTo>
                  <a:lnTo>
                    <a:pt x="16800" y="37395"/>
                  </a:lnTo>
                  <a:lnTo>
                    <a:pt x="16800" y="53251"/>
                  </a:lnTo>
                  <a:lnTo>
                    <a:pt x="17149" y="93177"/>
                  </a:lnTo>
                  <a:lnTo>
                    <a:pt x="17149" y="101913"/>
                  </a:lnTo>
                  <a:lnTo>
                    <a:pt x="17149" y="111043"/>
                  </a:lnTo>
                  <a:lnTo>
                    <a:pt x="17149" y="117420"/>
                  </a:lnTo>
                  <a:lnTo>
                    <a:pt x="17149" y="125239"/>
                  </a:lnTo>
                  <a:lnTo>
                    <a:pt x="17149" y="135417"/>
                  </a:lnTo>
                  <a:lnTo>
                    <a:pt x="17149" y="135417"/>
                  </a:lnTo>
                  <a:lnTo>
                    <a:pt x="18765" y="330764"/>
                  </a:lnTo>
                  <a:lnTo>
                    <a:pt x="18765" y="335787"/>
                  </a:lnTo>
                  <a:lnTo>
                    <a:pt x="19289" y="400743"/>
                  </a:lnTo>
                  <a:lnTo>
                    <a:pt x="19289" y="401791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F18C92F-94DA-64A2-F26F-D27E3C00A946}"/>
                </a:ext>
              </a:extLst>
            </p:cNvPr>
            <p:cNvSpPr/>
            <p:nvPr/>
          </p:nvSpPr>
          <p:spPr>
            <a:xfrm>
              <a:off x="3269457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969D022-70C2-C97B-4195-01A53DEB9403}"/>
                </a:ext>
              </a:extLst>
            </p:cNvPr>
            <p:cNvSpPr/>
            <p:nvPr/>
          </p:nvSpPr>
          <p:spPr>
            <a:xfrm>
              <a:off x="4942833" y="3008091"/>
              <a:ext cx="25860" cy="373962"/>
            </a:xfrm>
            <a:custGeom>
              <a:avLst/>
              <a:gdLst>
                <a:gd name="connsiteX0" fmla="*/ 25842 w 25860"/>
                <a:gd name="connsiteY0" fmla="*/ -172 h 373962"/>
                <a:gd name="connsiteX1" fmla="*/ 25842 w 25860"/>
                <a:gd name="connsiteY1" fmla="*/ 356624 h 373962"/>
                <a:gd name="connsiteX2" fmla="*/ 332 w 25860"/>
                <a:gd name="connsiteY2" fmla="*/ 373791 h 373962"/>
                <a:gd name="connsiteX3" fmla="*/ -18 w 25860"/>
                <a:gd name="connsiteY3" fmla="*/ 76752 h 373962"/>
                <a:gd name="connsiteX4" fmla="*/ -18 w 25860"/>
                <a:gd name="connsiteY4" fmla="*/ 45214 h 37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60" h="373962">
                  <a:moveTo>
                    <a:pt x="25842" y="-172"/>
                  </a:moveTo>
                  <a:lnTo>
                    <a:pt x="25842" y="356624"/>
                  </a:lnTo>
                  <a:cubicBezTo>
                    <a:pt x="17542" y="362447"/>
                    <a:pt x="9025" y="368169"/>
                    <a:pt x="332" y="373791"/>
                  </a:cubicBezTo>
                  <a:lnTo>
                    <a:pt x="-18" y="76752"/>
                  </a:lnTo>
                  <a:lnTo>
                    <a:pt x="-18" y="45214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7A83503-8A21-3018-2DB6-3B3985B5E165}"/>
                </a:ext>
              </a:extLst>
            </p:cNvPr>
            <p:cNvSpPr/>
            <p:nvPr/>
          </p:nvSpPr>
          <p:spPr>
            <a:xfrm>
              <a:off x="4968693" y="3002937"/>
              <a:ext cx="18171" cy="361993"/>
            </a:xfrm>
            <a:custGeom>
              <a:avLst/>
              <a:gdLst>
                <a:gd name="connsiteX0" fmla="*/ 18154 w 18171"/>
                <a:gd name="connsiteY0" fmla="*/ -172 h 361993"/>
                <a:gd name="connsiteX1" fmla="*/ 18154 w 18171"/>
                <a:gd name="connsiteY1" fmla="*/ 347975 h 361993"/>
                <a:gd name="connsiteX2" fmla="*/ -18 w 18171"/>
                <a:gd name="connsiteY2" fmla="*/ 361822 h 361993"/>
                <a:gd name="connsiteX3" fmla="*/ -18 w 18171"/>
                <a:gd name="connsiteY3" fmla="*/ 4982 h 36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71" h="361993">
                  <a:moveTo>
                    <a:pt x="18154" y="-172"/>
                  </a:moveTo>
                  <a:lnTo>
                    <a:pt x="18154" y="347975"/>
                  </a:lnTo>
                  <a:cubicBezTo>
                    <a:pt x="12213" y="352736"/>
                    <a:pt x="6141" y="357323"/>
                    <a:pt x="-18" y="361822"/>
                  </a:cubicBezTo>
                  <a:lnTo>
                    <a:pt x="-18" y="4982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EADCD5D-413D-C421-70E3-330F6DF37F48}"/>
                </a:ext>
              </a:extLst>
            </p:cNvPr>
            <p:cNvSpPr/>
            <p:nvPr/>
          </p:nvSpPr>
          <p:spPr>
            <a:xfrm>
              <a:off x="4548514" y="3164867"/>
              <a:ext cx="32717" cy="349937"/>
            </a:xfrm>
            <a:custGeom>
              <a:avLst/>
              <a:gdLst>
                <a:gd name="connsiteX0" fmla="*/ 32700 w 32717"/>
                <a:gd name="connsiteY0" fmla="*/ 343519 h 349937"/>
                <a:gd name="connsiteX1" fmla="*/ 375 w 32717"/>
                <a:gd name="connsiteY1" fmla="*/ 349766 h 349937"/>
                <a:gd name="connsiteX2" fmla="*/ -18 w 32717"/>
                <a:gd name="connsiteY2" fmla="*/ 26911 h 349937"/>
                <a:gd name="connsiteX3" fmla="*/ -18 w 32717"/>
                <a:gd name="connsiteY3" fmla="*/ 12933 h 349937"/>
                <a:gd name="connsiteX4" fmla="*/ 31127 w 32717"/>
                <a:gd name="connsiteY4" fmla="*/ -172 h 349937"/>
                <a:gd name="connsiteX5" fmla="*/ 31127 w 32717"/>
                <a:gd name="connsiteY5" fmla="*/ 29444 h 34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17" h="349937">
                  <a:moveTo>
                    <a:pt x="32700" y="343519"/>
                  </a:moveTo>
                  <a:cubicBezTo>
                    <a:pt x="21954" y="345703"/>
                    <a:pt x="11164" y="347887"/>
                    <a:pt x="375" y="349766"/>
                  </a:cubicBezTo>
                  <a:lnTo>
                    <a:pt x="-18" y="26911"/>
                  </a:lnTo>
                  <a:lnTo>
                    <a:pt x="-18" y="12933"/>
                  </a:lnTo>
                  <a:lnTo>
                    <a:pt x="31127" y="-172"/>
                  </a:lnTo>
                  <a:lnTo>
                    <a:pt x="31127" y="29444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F91B75-37A0-3705-E43F-4CFB8BDED9CE}"/>
                </a:ext>
              </a:extLst>
            </p:cNvPr>
            <p:cNvSpPr/>
            <p:nvPr/>
          </p:nvSpPr>
          <p:spPr>
            <a:xfrm>
              <a:off x="4579878" y="3154645"/>
              <a:ext cx="21884" cy="353825"/>
            </a:xfrm>
            <a:custGeom>
              <a:avLst/>
              <a:gdLst>
                <a:gd name="connsiteX0" fmla="*/ 21867 w 21884"/>
                <a:gd name="connsiteY0" fmla="*/ -172 h 353825"/>
                <a:gd name="connsiteX1" fmla="*/ 21867 w 21884"/>
                <a:gd name="connsiteY1" fmla="*/ 349285 h 353825"/>
                <a:gd name="connsiteX2" fmla="*/ 1423 w 21884"/>
                <a:gd name="connsiteY2" fmla="*/ 353653 h 353825"/>
                <a:gd name="connsiteX3" fmla="*/ -18 w 21884"/>
                <a:gd name="connsiteY3" fmla="*/ 39710 h 353825"/>
                <a:gd name="connsiteX4" fmla="*/ -18 w 21884"/>
                <a:gd name="connsiteY4" fmla="*/ 10093 h 353825"/>
                <a:gd name="connsiteX5" fmla="*/ 2035 w 21884"/>
                <a:gd name="connsiteY5" fmla="*/ 9132 h 353825"/>
                <a:gd name="connsiteX6" fmla="*/ 2035 w 21884"/>
                <a:gd name="connsiteY6" fmla="*/ 9132 h 35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4" h="353825">
                  <a:moveTo>
                    <a:pt x="21867" y="-172"/>
                  </a:moveTo>
                  <a:lnTo>
                    <a:pt x="21867" y="349285"/>
                  </a:lnTo>
                  <a:cubicBezTo>
                    <a:pt x="15052" y="350770"/>
                    <a:pt x="8238" y="352168"/>
                    <a:pt x="1423" y="353653"/>
                  </a:cubicBezTo>
                  <a:lnTo>
                    <a:pt x="-18" y="39710"/>
                  </a:lnTo>
                  <a:lnTo>
                    <a:pt x="-18" y="10093"/>
                  </a:lnTo>
                  <a:lnTo>
                    <a:pt x="2035" y="9132"/>
                  </a:lnTo>
                  <a:lnTo>
                    <a:pt x="2035" y="9132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E8223EA-4C5F-38A6-1CE4-B1CAAF3D726C}"/>
                </a:ext>
              </a:extLst>
            </p:cNvPr>
            <p:cNvSpPr/>
            <p:nvPr/>
          </p:nvSpPr>
          <p:spPr>
            <a:xfrm>
              <a:off x="2717534" y="3027530"/>
              <a:ext cx="32761" cy="384315"/>
            </a:xfrm>
            <a:custGeom>
              <a:avLst/>
              <a:gdLst>
                <a:gd name="connsiteX0" fmla="*/ 32744 w 32761"/>
                <a:gd name="connsiteY0" fmla="*/ 384143 h 384315"/>
                <a:gd name="connsiteX1" fmla="*/ 3695 w 32761"/>
                <a:gd name="connsiteY1" fmla="*/ 381217 h 384315"/>
                <a:gd name="connsiteX2" fmla="*/ -18 w 32761"/>
                <a:gd name="connsiteY2" fmla="*/ 17170 h 384315"/>
                <a:gd name="connsiteX3" fmla="*/ -18 w 32761"/>
                <a:gd name="connsiteY3" fmla="*/ 6773 h 384315"/>
                <a:gd name="connsiteX4" fmla="*/ -18 w 32761"/>
                <a:gd name="connsiteY4" fmla="*/ -172 h 384315"/>
                <a:gd name="connsiteX5" fmla="*/ 28506 w 32761"/>
                <a:gd name="connsiteY5" fmla="*/ -172 h 384315"/>
                <a:gd name="connsiteX6" fmla="*/ 28506 w 32761"/>
                <a:gd name="connsiteY6" fmla="*/ 9220 h 384315"/>
                <a:gd name="connsiteX7" fmla="*/ 28506 w 32761"/>
                <a:gd name="connsiteY7" fmla="*/ 19616 h 38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761" h="384315">
                  <a:moveTo>
                    <a:pt x="32744" y="384143"/>
                  </a:moveTo>
                  <a:lnTo>
                    <a:pt x="3695" y="381217"/>
                  </a:lnTo>
                  <a:lnTo>
                    <a:pt x="-18" y="17170"/>
                  </a:lnTo>
                  <a:lnTo>
                    <a:pt x="-18" y="6773"/>
                  </a:lnTo>
                  <a:lnTo>
                    <a:pt x="-18" y="-172"/>
                  </a:lnTo>
                  <a:lnTo>
                    <a:pt x="28506" y="-172"/>
                  </a:lnTo>
                  <a:lnTo>
                    <a:pt x="28506" y="9220"/>
                  </a:lnTo>
                  <a:lnTo>
                    <a:pt x="28506" y="19616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696E1922-5826-7055-CBD2-68D01E59AD51}"/>
                </a:ext>
              </a:extLst>
            </p:cNvPr>
            <p:cNvSpPr/>
            <p:nvPr/>
          </p:nvSpPr>
          <p:spPr>
            <a:xfrm>
              <a:off x="2745708" y="3027530"/>
              <a:ext cx="26209" cy="386630"/>
            </a:xfrm>
            <a:custGeom>
              <a:avLst/>
              <a:gdLst>
                <a:gd name="connsiteX0" fmla="*/ 26191 w 26209"/>
                <a:gd name="connsiteY0" fmla="*/ 386459 h 386630"/>
                <a:gd name="connsiteX1" fmla="*/ 4350 w 26209"/>
                <a:gd name="connsiteY1" fmla="*/ 384143 h 386630"/>
                <a:gd name="connsiteX2" fmla="*/ -18 w 26209"/>
                <a:gd name="connsiteY2" fmla="*/ 19616 h 386630"/>
                <a:gd name="connsiteX3" fmla="*/ -18 w 26209"/>
                <a:gd name="connsiteY3" fmla="*/ 9220 h 386630"/>
                <a:gd name="connsiteX4" fmla="*/ -18 w 26209"/>
                <a:gd name="connsiteY4" fmla="*/ -172 h 386630"/>
                <a:gd name="connsiteX5" fmla="*/ 22042 w 26209"/>
                <a:gd name="connsiteY5" fmla="*/ -172 h 386630"/>
                <a:gd name="connsiteX6" fmla="*/ 22042 w 26209"/>
                <a:gd name="connsiteY6" fmla="*/ 11141 h 386630"/>
                <a:gd name="connsiteX7" fmla="*/ 22042 w 26209"/>
                <a:gd name="connsiteY7" fmla="*/ 21538 h 38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09" h="386630">
                  <a:moveTo>
                    <a:pt x="26191" y="386459"/>
                  </a:moveTo>
                  <a:lnTo>
                    <a:pt x="4350" y="384143"/>
                  </a:lnTo>
                  <a:lnTo>
                    <a:pt x="-18" y="19616"/>
                  </a:lnTo>
                  <a:lnTo>
                    <a:pt x="-18" y="9220"/>
                  </a:lnTo>
                  <a:lnTo>
                    <a:pt x="-18" y="-172"/>
                  </a:lnTo>
                  <a:lnTo>
                    <a:pt x="22042" y="-172"/>
                  </a:lnTo>
                  <a:lnTo>
                    <a:pt x="22042" y="11141"/>
                  </a:lnTo>
                  <a:lnTo>
                    <a:pt x="22042" y="21538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62022B5-DE14-6DCE-F903-9C75E2072487}"/>
                </a:ext>
              </a:extLst>
            </p:cNvPr>
            <p:cNvSpPr/>
            <p:nvPr/>
          </p:nvSpPr>
          <p:spPr>
            <a:xfrm>
              <a:off x="4581712" y="3154601"/>
              <a:ext cx="19963" cy="50583"/>
            </a:xfrm>
            <a:custGeom>
              <a:avLst/>
              <a:gdLst>
                <a:gd name="connsiteX0" fmla="*/ 0 w 19963"/>
                <a:gd name="connsiteY0" fmla="*/ 9392 h 50583"/>
                <a:gd name="connsiteX1" fmla="*/ 19963 w 19963"/>
                <a:gd name="connsiteY1" fmla="*/ 0 h 50583"/>
                <a:gd name="connsiteX2" fmla="*/ 19963 w 19963"/>
                <a:gd name="connsiteY2" fmla="*/ 44075 h 50583"/>
                <a:gd name="connsiteX3" fmla="*/ 524 w 19963"/>
                <a:gd name="connsiteY3" fmla="*/ 50584 h 50583"/>
                <a:gd name="connsiteX4" fmla="*/ 0 w 19963"/>
                <a:gd name="connsiteY4" fmla="*/ 9392 h 50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3" h="50583">
                  <a:moveTo>
                    <a:pt x="0" y="9392"/>
                  </a:moveTo>
                  <a:lnTo>
                    <a:pt x="19963" y="0"/>
                  </a:lnTo>
                  <a:lnTo>
                    <a:pt x="19963" y="44075"/>
                  </a:lnTo>
                  <a:lnTo>
                    <a:pt x="524" y="50584"/>
                  </a:lnTo>
                  <a:lnTo>
                    <a:pt x="0" y="939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2B82D4F-85A6-0FA4-25C7-39764AF0B1B8}"/>
                </a:ext>
              </a:extLst>
            </p:cNvPr>
            <p:cNvSpPr/>
            <p:nvPr/>
          </p:nvSpPr>
          <p:spPr>
            <a:xfrm>
              <a:off x="4942745" y="3002850"/>
              <a:ext cx="44075" cy="82122"/>
            </a:xfrm>
            <a:custGeom>
              <a:avLst/>
              <a:gdLst>
                <a:gd name="connsiteX0" fmla="*/ 44075 w 44075"/>
                <a:gd name="connsiteY0" fmla="*/ 0 h 82122"/>
                <a:gd name="connsiteX1" fmla="*/ 44075 w 44075"/>
                <a:gd name="connsiteY1" fmla="*/ 67445 h 82122"/>
                <a:gd name="connsiteX2" fmla="*/ 25947 w 44075"/>
                <a:gd name="connsiteY2" fmla="*/ 73517 h 82122"/>
                <a:gd name="connsiteX3" fmla="*/ 44 w 44075"/>
                <a:gd name="connsiteY3" fmla="*/ 82122 h 82122"/>
                <a:gd name="connsiteX4" fmla="*/ 0 w 44075"/>
                <a:gd name="connsiteY4" fmla="*/ 50584 h 82122"/>
                <a:gd name="connsiteX5" fmla="*/ 25947 w 44075"/>
                <a:gd name="connsiteY5" fmla="*/ 5198 h 82122"/>
                <a:gd name="connsiteX6" fmla="*/ 44075 w 44075"/>
                <a:gd name="connsiteY6" fmla="*/ 0 h 8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75" h="82122">
                  <a:moveTo>
                    <a:pt x="44075" y="0"/>
                  </a:moveTo>
                  <a:lnTo>
                    <a:pt x="44075" y="67445"/>
                  </a:lnTo>
                  <a:lnTo>
                    <a:pt x="25947" y="73517"/>
                  </a:lnTo>
                  <a:lnTo>
                    <a:pt x="44" y="82122"/>
                  </a:lnTo>
                  <a:lnTo>
                    <a:pt x="0" y="50584"/>
                  </a:lnTo>
                  <a:lnTo>
                    <a:pt x="25947" y="5198"/>
                  </a:lnTo>
                  <a:lnTo>
                    <a:pt x="44075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AC3749B-BB4F-D5EC-4A36-6B1D467C02D2}"/>
                </a:ext>
              </a:extLst>
            </p:cNvPr>
            <p:cNvSpPr/>
            <p:nvPr/>
          </p:nvSpPr>
          <p:spPr>
            <a:xfrm>
              <a:off x="4579616" y="2873201"/>
              <a:ext cx="407204" cy="321588"/>
            </a:xfrm>
            <a:custGeom>
              <a:avLst/>
              <a:gdLst>
                <a:gd name="connsiteX0" fmla="*/ 407205 w 407204"/>
                <a:gd name="connsiteY0" fmla="*/ 0 h 321588"/>
                <a:gd name="connsiteX1" fmla="*/ 407205 w 407204"/>
                <a:gd name="connsiteY1" fmla="*/ 186741 h 321588"/>
                <a:gd name="connsiteX2" fmla="*/ 2621 w 407204"/>
                <a:gd name="connsiteY2" fmla="*/ 321588 h 321588"/>
                <a:gd name="connsiteX3" fmla="*/ 0 w 407204"/>
                <a:gd name="connsiteY3" fmla="*/ 121873 h 321588"/>
                <a:gd name="connsiteX4" fmla="*/ 407205 w 407204"/>
                <a:gd name="connsiteY4" fmla="*/ 0 h 32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204" h="321588">
                  <a:moveTo>
                    <a:pt x="407205" y="0"/>
                  </a:moveTo>
                  <a:lnTo>
                    <a:pt x="407205" y="186741"/>
                  </a:lnTo>
                  <a:lnTo>
                    <a:pt x="2621" y="321588"/>
                  </a:lnTo>
                  <a:lnTo>
                    <a:pt x="0" y="121873"/>
                  </a:lnTo>
                  <a:lnTo>
                    <a:pt x="407205" y="0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376A802-9C0B-5434-D2D6-F77F01B7E71B}"/>
                </a:ext>
              </a:extLst>
            </p:cNvPr>
            <p:cNvSpPr/>
            <p:nvPr/>
          </p:nvSpPr>
          <p:spPr>
            <a:xfrm>
              <a:off x="2712161" y="2759060"/>
              <a:ext cx="2274659" cy="236014"/>
            </a:xfrm>
            <a:custGeom>
              <a:avLst/>
              <a:gdLst>
                <a:gd name="connsiteX0" fmla="*/ 0 w 2274659"/>
                <a:gd name="connsiteY0" fmla="*/ 101168 h 236014"/>
                <a:gd name="connsiteX1" fmla="*/ 531699 w 2274659"/>
                <a:gd name="connsiteY1" fmla="*/ 0 h 236014"/>
                <a:gd name="connsiteX2" fmla="*/ 2274660 w 2274659"/>
                <a:gd name="connsiteY2" fmla="*/ 114141 h 236014"/>
                <a:gd name="connsiteX3" fmla="*/ 1867455 w 2274659"/>
                <a:gd name="connsiteY3" fmla="*/ 236015 h 236014"/>
                <a:gd name="connsiteX4" fmla="*/ 0 w 2274659"/>
                <a:gd name="connsiteY4" fmla="*/ 101168 h 23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4659" h="236014">
                  <a:moveTo>
                    <a:pt x="0" y="101168"/>
                  </a:moveTo>
                  <a:lnTo>
                    <a:pt x="531699" y="0"/>
                  </a:lnTo>
                  <a:lnTo>
                    <a:pt x="2274660" y="114141"/>
                  </a:lnTo>
                  <a:lnTo>
                    <a:pt x="1867455" y="236015"/>
                  </a:lnTo>
                  <a:lnTo>
                    <a:pt x="0" y="101168"/>
                  </a:lnTo>
                  <a:close/>
                </a:path>
              </a:pathLst>
            </a:custGeom>
            <a:solidFill>
              <a:srgbClr val="EFC6CD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57E4E63-F980-1178-5ED0-37A2588B92D0}"/>
                </a:ext>
              </a:extLst>
            </p:cNvPr>
            <p:cNvSpPr/>
            <p:nvPr/>
          </p:nvSpPr>
          <p:spPr>
            <a:xfrm>
              <a:off x="2717359" y="3027530"/>
              <a:ext cx="50758" cy="21666"/>
            </a:xfrm>
            <a:custGeom>
              <a:avLst/>
              <a:gdLst>
                <a:gd name="connsiteX0" fmla="*/ 50584 w 50758"/>
                <a:gd name="connsiteY0" fmla="*/ 0 h 21666"/>
                <a:gd name="connsiteX1" fmla="*/ 50759 w 50758"/>
                <a:gd name="connsiteY1" fmla="*/ 21666 h 21666"/>
                <a:gd name="connsiteX2" fmla="*/ 28743 w 50758"/>
                <a:gd name="connsiteY2" fmla="*/ 19744 h 21666"/>
                <a:gd name="connsiteX3" fmla="*/ 131 w 50758"/>
                <a:gd name="connsiteY3" fmla="*/ 17298 h 21666"/>
                <a:gd name="connsiteX4" fmla="*/ 0 w 50758"/>
                <a:gd name="connsiteY4" fmla="*/ 0 h 21666"/>
                <a:gd name="connsiteX5" fmla="*/ 50584 w 50758"/>
                <a:gd name="connsiteY5" fmla="*/ 0 h 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8" h="21666">
                  <a:moveTo>
                    <a:pt x="50584" y="0"/>
                  </a:moveTo>
                  <a:lnTo>
                    <a:pt x="50759" y="21666"/>
                  </a:lnTo>
                  <a:lnTo>
                    <a:pt x="28743" y="19744"/>
                  </a:lnTo>
                  <a:lnTo>
                    <a:pt x="131" y="17298"/>
                  </a:lnTo>
                  <a:lnTo>
                    <a:pt x="0" y="0"/>
                  </a:lnTo>
                  <a:lnTo>
                    <a:pt x="50584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60EEE86-873D-DF24-9B46-7CB5C7A1E800}"/>
                </a:ext>
              </a:extLst>
            </p:cNvPr>
            <p:cNvSpPr/>
            <p:nvPr/>
          </p:nvSpPr>
          <p:spPr>
            <a:xfrm>
              <a:off x="3225732" y="3059331"/>
              <a:ext cx="40405" cy="32674"/>
            </a:xfrm>
            <a:custGeom>
              <a:avLst/>
              <a:gdLst>
                <a:gd name="connsiteX0" fmla="*/ 40406 w 40405"/>
                <a:gd name="connsiteY0" fmla="*/ 32674 h 32674"/>
                <a:gd name="connsiteX1" fmla="*/ 23588 w 40405"/>
                <a:gd name="connsiteY1" fmla="*/ 31189 h 32674"/>
                <a:gd name="connsiteX2" fmla="*/ 0 w 40405"/>
                <a:gd name="connsiteY2" fmla="*/ 29180 h 32674"/>
                <a:gd name="connsiteX3" fmla="*/ 0 w 40405"/>
                <a:gd name="connsiteY3" fmla="*/ 0 h 32674"/>
                <a:gd name="connsiteX4" fmla="*/ 23326 w 40405"/>
                <a:gd name="connsiteY4" fmla="*/ 7076 h 32674"/>
                <a:gd name="connsiteX5" fmla="*/ 40187 w 40405"/>
                <a:gd name="connsiteY5" fmla="*/ 7076 h 32674"/>
                <a:gd name="connsiteX6" fmla="*/ 40406 w 40405"/>
                <a:gd name="connsiteY6" fmla="*/ 32674 h 3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05" h="32674">
                  <a:moveTo>
                    <a:pt x="40406" y="32674"/>
                  </a:moveTo>
                  <a:lnTo>
                    <a:pt x="23588" y="31189"/>
                  </a:lnTo>
                  <a:lnTo>
                    <a:pt x="0" y="29180"/>
                  </a:lnTo>
                  <a:lnTo>
                    <a:pt x="0" y="0"/>
                  </a:lnTo>
                  <a:lnTo>
                    <a:pt x="23326" y="7076"/>
                  </a:lnTo>
                  <a:lnTo>
                    <a:pt x="40187" y="7076"/>
                  </a:lnTo>
                  <a:lnTo>
                    <a:pt x="40406" y="3267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83CA703-28E6-2298-9F5E-EB9399C2A505}"/>
                </a:ext>
              </a:extLst>
            </p:cNvPr>
            <p:cNvSpPr/>
            <p:nvPr/>
          </p:nvSpPr>
          <p:spPr>
            <a:xfrm>
              <a:off x="2712161" y="2860227"/>
              <a:ext cx="1870075" cy="334561"/>
            </a:xfrm>
            <a:custGeom>
              <a:avLst/>
              <a:gdLst>
                <a:gd name="connsiteX0" fmla="*/ 0 w 1870075"/>
                <a:gd name="connsiteY0" fmla="*/ 0 h 334561"/>
                <a:gd name="connsiteX1" fmla="*/ 0 w 1870075"/>
                <a:gd name="connsiteY1" fmla="*/ 173768 h 334561"/>
                <a:gd name="connsiteX2" fmla="*/ 1870076 w 1870075"/>
                <a:gd name="connsiteY2" fmla="*/ 334562 h 334561"/>
                <a:gd name="connsiteX3" fmla="*/ 1867455 w 1870075"/>
                <a:gd name="connsiteY3" fmla="*/ 134847 h 334561"/>
                <a:gd name="connsiteX4" fmla="*/ 0 w 1870075"/>
                <a:gd name="connsiteY4" fmla="*/ 0 h 33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75" h="334561">
                  <a:moveTo>
                    <a:pt x="0" y="0"/>
                  </a:moveTo>
                  <a:lnTo>
                    <a:pt x="0" y="173768"/>
                  </a:lnTo>
                  <a:lnTo>
                    <a:pt x="1870076" y="334562"/>
                  </a:lnTo>
                  <a:lnTo>
                    <a:pt x="1867455" y="1348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79A1556-09C6-B9A8-7D51-9CD819A94F20}"/>
                </a:ext>
              </a:extLst>
            </p:cNvPr>
            <p:cNvSpPr/>
            <p:nvPr/>
          </p:nvSpPr>
          <p:spPr>
            <a:xfrm>
              <a:off x="3950637" y="2978213"/>
              <a:ext cx="244270" cy="88631"/>
            </a:xfrm>
            <a:custGeom>
              <a:avLst/>
              <a:gdLst>
                <a:gd name="connsiteX0" fmla="*/ 244271 w 244270"/>
                <a:gd name="connsiteY0" fmla="*/ 88631 h 88631"/>
                <a:gd name="connsiteX1" fmla="*/ 0 w 244270"/>
                <a:gd name="connsiteY1" fmla="*/ 88631 h 88631"/>
                <a:gd name="connsiteX2" fmla="*/ 0 w 244270"/>
                <a:gd name="connsiteY2" fmla="*/ 0 h 88631"/>
                <a:gd name="connsiteX3" fmla="*/ 244271 w 244270"/>
                <a:gd name="connsiteY3" fmla="*/ 17211 h 88631"/>
                <a:gd name="connsiteX4" fmla="*/ 244271 w 244270"/>
                <a:gd name="connsiteY4" fmla="*/ 88631 h 8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70" h="88631">
                  <a:moveTo>
                    <a:pt x="244271" y="88631"/>
                  </a:moveTo>
                  <a:lnTo>
                    <a:pt x="0" y="88631"/>
                  </a:lnTo>
                  <a:lnTo>
                    <a:pt x="0" y="0"/>
                  </a:lnTo>
                  <a:lnTo>
                    <a:pt x="244271" y="17211"/>
                  </a:lnTo>
                  <a:lnTo>
                    <a:pt x="244271" y="88631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51F9AD1-1974-2756-4E45-0051FD3CA476}"/>
                </a:ext>
              </a:extLst>
            </p:cNvPr>
            <p:cNvSpPr/>
            <p:nvPr/>
          </p:nvSpPr>
          <p:spPr>
            <a:xfrm>
              <a:off x="3950637" y="2978213"/>
              <a:ext cx="244270" cy="88631"/>
            </a:xfrm>
            <a:custGeom>
              <a:avLst/>
              <a:gdLst>
                <a:gd name="connsiteX0" fmla="*/ 244271 w 244270"/>
                <a:gd name="connsiteY0" fmla="*/ 88631 h 88631"/>
                <a:gd name="connsiteX1" fmla="*/ 0 w 244270"/>
                <a:gd name="connsiteY1" fmla="*/ 88631 h 88631"/>
                <a:gd name="connsiteX2" fmla="*/ 0 w 244270"/>
                <a:gd name="connsiteY2" fmla="*/ 0 h 88631"/>
                <a:gd name="connsiteX3" fmla="*/ 244271 w 244270"/>
                <a:gd name="connsiteY3" fmla="*/ 17211 h 88631"/>
                <a:gd name="connsiteX4" fmla="*/ 244271 w 244270"/>
                <a:gd name="connsiteY4" fmla="*/ 88631 h 8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70" h="88631">
                  <a:moveTo>
                    <a:pt x="244271" y="88631"/>
                  </a:moveTo>
                  <a:lnTo>
                    <a:pt x="0" y="88631"/>
                  </a:lnTo>
                  <a:lnTo>
                    <a:pt x="0" y="0"/>
                  </a:lnTo>
                  <a:lnTo>
                    <a:pt x="244271" y="17211"/>
                  </a:lnTo>
                  <a:lnTo>
                    <a:pt x="244271" y="8863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C2755571-B7AD-26CE-AA53-434404FCE97C}"/>
                </a:ext>
              </a:extLst>
            </p:cNvPr>
            <p:cNvSpPr/>
            <p:nvPr/>
          </p:nvSpPr>
          <p:spPr>
            <a:xfrm>
              <a:off x="3622540" y="2958774"/>
              <a:ext cx="937637" cy="211377"/>
            </a:xfrm>
            <a:custGeom>
              <a:avLst/>
              <a:gdLst>
                <a:gd name="connsiteX0" fmla="*/ 0 w 937637"/>
                <a:gd name="connsiteY0" fmla="*/ 0 h 211377"/>
                <a:gd name="connsiteX1" fmla="*/ 0 w 937637"/>
                <a:gd name="connsiteY1" fmla="*/ 140045 h 211377"/>
                <a:gd name="connsiteX2" fmla="*/ 937637 w 937637"/>
                <a:gd name="connsiteY2" fmla="*/ 211378 h 211377"/>
                <a:gd name="connsiteX3" fmla="*/ 937637 w 937637"/>
                <a:gd name="connsiteY3" fmla="*/ 62247 h 211377"/>
                <a:gd name="connsiteX4" fmla="*/ 571930 w 937637"/>
                <a:gd name="connsiteY4" fmla="*/ 41498 h 211377"/>
                <a:gd name="connsiteX5" fmla="*/ 535587 w 937637"/>
                <a:gd name="connsiteY5" fmla="*/ 73910 h 211377"/>
                <a:gd name="connsiteX6" fmla="*/ 386456 w 937637"/>
                <a:gd name="connsiteY6" fmla="*/ 63558 h 211377"/>
                <a:gd name="connsiteX7" fmla="*/ 333295 w 937637"/>
                <a:gd name="connsiteY7" fmla="*/ 24637 h 211377"/>
                <a:gd name="connsiteX8" fmla="*/ 0 w 937637"/>
                <a:gd name="connsiteY8" fmla="*/ 0 h 21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7637" h="211377">
                  <a:moveTo>
                    <a:pt x="0" y="0"/>
                  </a:moveTo>
                  <a:lnTo>
                    <a:pt x="0" y="140045"/>
                  </a:lnTo>
                  <a:lnTo>
                    <a:pt x="937637" y="211378"/>
                  </a:lnTo>
                  <a:lnTo>
                    <a:pt x="937637" y="62247"/>
                  </a:lnTo>
                  <a:lnTo>
                    <a:pt x="571930" y="41498"/>
                  </a:lnTo>
                  <a:lnTo>
                    <a:pt x="535587" y="73910"/>
                  </a:lnTo>
                  <a:lnTo>
                    <a:pt x="386456" y="63558"/>
                  </a:lnTo>
                  <a:lnTo>
                    <a:pt x="333295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586E24D-1263-3D54-3507-8ECA2575B454}"/>
                </a:ext>
              </a:extLst>
            </p:cNvPr>
            <p:cNvSpPr/>
            <p:nvPr/>
          </p:nvSpPr>
          <p:spPr>
            <a:xfrm>
              <a:off x="3617342" y="2953576"/>
              <a:ext cx="937636" cy="211377"/>
            </a:xfrm>
            <a:custGeom>
              <a:avLst/>
              <a:gdLst>
                <a:gd name="connsiteX0" fmla="*/ 0 w 937636"/>
                <a:gd name="connsiteY0" fmla="*/ 0 h 211377"/>
                <a:gd name="connsiteX1" fmla="*/ 0 w 937636"/>
                <a:gd name="connsiteY1" fmla="*/ 140089 h 211377"/>
                <a:gd name="connsiteX2" fmla="*/ 937637 w 937636"/>
                <a:gd name="connsiteY2" fmla="*/ 211378 h 211377"/>
                <a:gd name="connsiteX3" fmla="*/ 937637 w 937636"/>
                <a:gd name="connsiteY3" fmla="*/ 62247 h 211377"/>
                <a:gd name="connsiteX4" fmla="*/ 571930 w 937636"/>
                <a:gd name="connsiteY4" fmla="*/ 41498 h 211377"/>
                <a:gd name="connsiteX5" fmla="*/ 535630 w 937636"/>
                <a:gd name="connsiteY5" fmla="*/ 73954 h 211377"/>
                <a:gd name="connsiteX6" fmla="*/ 386456 w 937636"/>
                <a:gd name="connsiteY6" fmla="*/ 63557 h 211377"/>
                <a:gd name="connsiteX7" fmla="*/ 333295 w 937636"/>
                <a:gd name="connsiteY7" fmla="*/ 24637 h 211377"/>
                <a:gd name="connsiteX8" fmla="*/ 0 w 937636"/>
                <a:gd name="connsiteY8" fmla="*/ 0 h 21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7636" h="211377">
                  <a:moveTo>
                    <a:pt x="0" y="0"/>
                  </a:moveTo>
                  <a:lnTo>
                    <a:pt x="0" y="140089"/>
                  </a:lnTo>
                  <a:lnTo>
                    <a:pt x="937637" y="211378"/>
                  </a:lnTo>
                  <a:lnTo>
                    <a:pt x="937637" y="62247"/>
                  </a:lnTo>
                  <a:lnTo>
                    <a:pt x="571930" y="41498"/>
                  </a:lnTo>
                  <a:lnTo>
                    <a:pt x="535630" y="73954"/>
                  </a:lnTo>
                  <a:lnTo>
                    <a:pt x="386456" y="63557"/>
                  </a:lnTo>
                  <a:lnTo>
                    <a:pt x="333295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075CC235-9772-F061-E3BD-67F25B8D71FE}"/>
                </a:ext>
              </a:extLst>
            </p:cNvPr>
            <p:cNvSpPr/>
            <p:nvPr/>
          </p:nvSpPr>
          <p:spPr>
            <a:xfrm>
              <a:off x="3016494" y="2915966"/>
              <a:ext cx="244226" cy="86053"/>
            </a:xfrm>
            <a:custGeom>
              <a:avLst/>
              <a:gdLst>
                <a:gd name="connsiteX0" fmla="*/ 22453 w 244226"/>
                <a:gd name="connsiteY0" fmla="*/ 0 h 86053"/>
                <a:gd name="connsiteX1" fmla="*/ 244227 w 244226"/>
                <a:gd name="connsiteY1" fmla="*/ 15595 h 86053"/>
                <a:gd name="connsiteX2" fmla="*/ 241650 w 244226"/>
                <a:gd name="connsiteY2" fmla="*/ 86054 h 86053"/>
                <a:gd name="connsiteX3" fmla="*/ 96843 w 244226"/>
                <a:gd name="connsiteY3" fmla="*/ 86054 h 86053"/>
                <a:gd name="connsiteX4" fmla="*/ 0 w 244226"/>
                <a:gd name="connsiteY4" fmla="*/ 48007 h 86053"/>
                <a:gd name="connsiteX5" fmla="*/ 22453 w 244226"/>
                <a:gd name="connsiteY5" fmla="*/ 0 h 86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6" h="86053">
                  <a:moveTo>
                    <a:pt x="22453" y="0"/>
                  </a:moveTo>
                  <a:lnTo>
                    <a:pt x="244227" y="15595"/>
                  </a:lnTo>
                  <a:lnTo>
                    <a:pt x="241650" y="86054"/>
                  </a:lnTo>
                  <a:lnTo>
                    <a:pt x="96843" y="86054"/>
                  </a:lnTo>
                  <a:lnTo>
                    <a:pt x="0" y="48007"/>
                  </a:lnTo>
                  <a:lnTo>
                    <a:pt x="22453" y="0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E300396-C656-AA22-53A1-7F4F481B907F}"/>
                </a:ext>
              </a:extLst>
            </p:cNvPr>
            <p:cNvSpPr/>
            <p:nvPr/>
          </p:nvSpPr>
          <p:spPr>
            <a:xfrm>
              <a:off x="3016494" y="2915966"/>
              <a:ext cx="244226" cy="86053"/>
            </a:xfrm>
            <a:custGeom>
              <a:avLst/>
              <a:gdLst>
                <a:gd name="connsiteX0" fmla="*/ 22453 w 244226"/>
                <a:gd name="connsiteY0" fmla="*/ 0 h 86053"/>
                <a:gd name="connsiteX1" fmla="*/ 244227 w 244226"/>
                <a:gd name="connsiteY1" fmla="*/ 15595 h 86053"/>
                <a:gd name="connsiteX2" fmla="*/ 241650 w 244226"/>
                <a:gd name="connsiteY2" fmla="*/ 86054 h 86053"/>
                <a:gd name="connsiteX3" fmla="*/ 96843 w 244226"/>
                <a:gd name="connsiteY3" fmla="*/ 86054 h 86053"/>
                <a:gd name="connsiteX4" fmla="*/ 0 w 244226"/>
                <a:gd name="connsiteY4" fmla="*/ 48007 h 86053"/>
                <a:gd name="connsiteX5" fmla="*/ 22453 w 244226"/>
                <a:gd name="connsiteY5" fmla="*/ 0 h 86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6" h="86053">
                  <a:moveTo>
                    <a:pt x="22453" y="0"/>
                  </a:moveTo>
                  <a:lnTo>
                    <a:pt x="244227" y="15595"/>
                  </a:lnTo>
                  <a:lnTo>
                    <a:pt x="241650" y="86054"/>
                  </a:lnTo>
                  <a:lnTo>
                    <a:pt x="96843" y="86054"/>
                  </a:lnTo>
                  <a:lnTo>
                    <a:pt x="0" y="48007"/>
                  </a:lnTo>
                  <a:lnTo>
                    <a:pt x="22453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2E1EEF8-21FF-2D7A-29AA-C83C92346FCC}"/>
                </a:ext>
              </a:extLst>
            </p:cNvPr>
            <p:cNvSpPr/>
            <p:nvPr/>
          </p:nvSpPr>
          <p:spPr>
            <a:xfrm>
              <a:off x="2743306" y="2896527"/>
              <a:ext cx="850709" cy="193249"/>
            </a:xfrm>
            <a:custGeom>
              <a:avLst/>
              <a:gdLst>
                <a:gd name="connsiteX0" fmla="*/ 0 w 850709"/>
                <a:gd name="connsiteY0" fmla="*/ 0 h 193249"/>
                <a:gd name="connsiteX1" fmla="*/ 0 w 850709"/>
                <a:gd name="connsiteY1" fmla="*/ 125805 h 193249"/>
                <a:gd name="connsiteX2" fmla="*/ 850710 w 850709"/>
                <a:gd name="connsiteY2" fmla="*/ 193250 h 193249"/>
                <a:gd name="connsiteX3" fmla="*/ 850710 w 850709"/>
                <a:gd name="connsiteY3" fmla="*/ 59670 h 193249"/>
                <a:gd name="connsiteX4" fmla="*/ 522613 w 850709"/>
                <a:gd name="connsiteY4" fmla="*/ 40188 h 193249"/>
                <a:gd name="connsiteX5" fmla="*/ 487580 w 850709"/>
                <a:gd name="connsiteY5" fmla="*/ 66135 h 193249"/>
                <a:gd name="connsiteX6" fmla="*/ 355310 w 850709"/>
                <a:gd name="connsiteY6" fmla="*/ 58359 h 193249"/>
                <a:gd name="connsiteX7" fmla="*/ 300839 w 850709"/>
                <a:gd name="connsiteY7" fmla="*/ 24637 h 193249"/>
                <a:gd name="connsiteX8" fmla="*/ 0 w 850709"/>
                <a:gd name="connsiteY8" fmla="*/ 0 h 19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709" h="193249">
                  <a:moveTo>
                    <a:pt x="0" y="0"/>
                  </a:moveTo>
                  <a:lnTo>
                    <a:pt x="0" y="125805"/>
                  </a:lnTo>
                  <a:lnTo>
                    <a:pt x="850710" y="193250"/>
                  </a:lnTo>
                  <a:lnTo>
                    <a:pt x="850710" y="59670"/>
                  </a:lnTo>
                  <a:lnTo>
                    <a:pt x="522613" y="40188"/>
                  </a:lnTo>
                  <a:lnTo>
                    <a:pt x="487580" y="66135"/>
                  </a:lnTo>
                  <a:lnTo>
                    <a:pt x="355310" y="58359"/>
                  </a:lnTo>
                  <a:lnTo>
                    <a:pt x="300839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96380E0-8599-56BF-5889-C78590296B27}"/>
                </a:ext>
              </a:extLst>
            </p:cNvPr>
            <p:cNvSpPr/>
            <p:nvPr/>
          </p:nvSpPr>
          <p:spPr>
            <a:xfrm>
              <a:off x="2738108" y="2891329"/>
              <a:ext cx="850709" cy="193249"/>
            </a:xfrm>
            <a:custGeom>
              <a:avLst/>
              <a:gdLst>
                <a:gd name="connsiteX0" fmla="*/ 0 w 850709"/>
                <a:gd name="connsiteY0" fmla="*/ 0 h 193249"/>
                <a:gd name="connsiteX1" fmla="*/ 0 w 850709"/>
                <a:gd name="connsiteY1" fmla="*/ 125805 h 193249"/>
                <a:gd name="connsiteX2" fmla="*/ 850710 w 850709"/>
                <a:gd name="connsiteY2" fmla="*/ 193250 h 193249"/>
                <a:gd name="connsiteX3" fmla="*/ 850710 w 850709"/>
                <a:gd name="connsiteY3" fmla="*/ 59670 h 193249"/>
                <a:gd name="connsiteX4" fmla="*/ 522613 w 850709"/>
                <a:gd name="connsiteY4" fmla="*/ 40231 h 193249"/>
                <a:gd name="connsiteX5" fmla="*/ 487624 w 850709"/>
                <a:gd name="connsiteY5" fmla="*/ 66135 h 193249"/>
                <a:gd name="connsiteX6" fmla="*/ 355310 w 850709"/>
                <a:gd name="connsiteY6" fmla="*/ 58359 h 193249"/>
                <a:gd name="connsiteX7" fmla="*/ 300839 w 850709"/>
                <a:gd name="connsiteY7" fmla="*/ 24637 h 193249"/>
                <a:gd name="connsiteX8" fmla="*/ 0 w 850709"/>
                <a:gd name="connsiteY8" fmla="*/ 0 h 19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709" h="193249">
                  <a:moveTo>
                    <a:pt x="0" y="0"/>
                  </a:moveTo>
                  <a:lnTo>
                    <a:pt x="0" y="125805"/>
                  </a:lnTo>
                  <a:lnTo>
                    <a:pt x="850710" y="193250"/>
                  </a:lnTo>
                  <a:lnTo>
                    <a:pt x="850710" y="59670"/>
                  </a:lnTo>
                  <a:lnTo>
                    <a:pt x="522613" y="40231"/>
                  </a:lnTo>
                  <a:lnTo>
                    <a:pt x="487624" y="66135"/>
                  </a:lnTo>
                  <a:lnTo>
                    <a:pt x="355310" y="58359"/>
                  </a:lnTo>
                  <a:lnTo>
                    <a:pt x="300839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05274523-FF68-D7BF-4B14-902940A9A513}"/>
                </a:ext>
              </a:extLst>
            </p:cNvPr>
            <p:cNvSpPr/>
            <p:nvPr/>
          </p:nvSpPr>
          <p:spPr>
            <a:xfrm>
              <a:off x="4381299" y="2891810"/>
              <a:ext cx="298217" cy="66964"/>
            </a:xfrm>
            <a:custGeom>
              <a:avLst/>
              <a:gdLst>
                <a:gd name="connsiteX0" fmla="*/ 178966 w 298217"/>
                <a:gd name="connsiteY0" fmla="*/ 0 h 66964"/>
                <a:gd name="connsiteX1" fmla="*/ 298218 w 298217"/>
                <a:gd name="connsiteY1" fmla="*/ 7819 h 66964"/>
                <a:gd name="connsiteX2" fmla="*/ 100644 w 298217"/>
                <a:gd name="connsiteY2" fmla="*/ 66965 h 66964"/>
                <a:gd name="connsiteX3" fmla="*/ 0 w 298217"/>
                <a:gd name="connsiteY3" fmla="*/ 59714 h 66964"/>
                <a:gd name="connsiteX4" fmla="*/ 178966 w 298217"/>
                <a:gd name="connsiteY4" fmla="*/ 0 h 6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17" h="66964">
                  <a:moveTo>
                    <a:pt x="178966" y="0"/>
                  </a:moveTo>
                  <a:lnTo>
                    <a:pt x="298218" y="7819"/>
                  </a:lnTo>
                  <a:lnTo>
                    <a:pt x="100644" y="66965"/>
                  </a:lnTo>
                  <a:lnTo>
                    <a:pt x="0" y="59714"/>
                  </a:lnTo>
                  <a:lnTo>
                    <a:pt x="178966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365AEB1-DBFA-49B1-69E2-83E0460D2AE8}"/>
                </a:ext>
              </a:extLst>
            </p:cNvPr>
            <p:cNvSpPr/>
            <p:nvPr/>
          </p:nvSpPr>
          <p:spPr>
            <a:xfrm>
              <a:off x="4381299" y="2886655"/>
              <a:ext cx="298217" cy="66921"/>
            </a:xfrm>
            <a:custGeom>
              <a:avLst/>
              <a:gdLst>
                <a:gd name="connsiteX0" fmla="*/ 178966 w 298217"/>
                <a:gd name="connsiteY0" fmla="*/ 0 h 66921"/>
                <a:gd name="connsiteX1" fmla="*/ 298218 w 298217"/>
                <a:gd name="connsiteY1" fmla="*/ 7775 h 66921"/>
                <a:gd name="connsiteX2" fmla="*/ 100644 w 298217"/>
                <a:gd name="connsiteY2" fmla="*/ 66921 h 66921"/>
                <a:gd name="connsiteX3" fmla="*/ 0 w 298217"/>
                <a:gd name="connsiteY3" fmla="*/ 59670 h 66921"/>
                <a:gd name="connsiteX4" fmla="*/ 178966 w 298217"/>
                <a:gd name="connsiteY4" fmla="*/ 0 h 6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17" h="66921">
                  <a:moveTo>
                    <a:pt x="178966" y="0"/>
                  </a:moveTo>
                  <a:lnTo>
                    <a:pt x="298218" y="7775"/>
                  </a:lnTo>
                  <a:lnTo>
                    <a:pt x="100644" y="66921"/>
                  </a:lnTo>
                  <a:lnTo>
                    <a:pt x="0" y="59670"/>
                  </a:lnTo>
                  <a:lnTo>
                    <a:pt x="178966" y="0"/>
                  </a:lnTo>
                  <a:close/>
                </a:path>
              </a:pathLst>
            </a:custGeom>
            <a:solidFill>
              <a:srgbClr val="FFFFFF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B1966DB-3AA1-78DD-947E-D02F23B16830}"/>
                </a:ext>
              </a:extLst>
            </p:cNvPr>
            <p:cNvSpPr/>
            <p:nvPr/>
          </p:nvSpPr>
          <p:spPr>
            <a:xfrm>
              <a:off x="4546024" y="2899466"/>
              <a:ext cx="40712" cy="7132"/>
            </a:xfrm>
            <a:custGeom>
              <a:avLst/>
              <a:gdLst>
                <a:gd name="connsiteX0" fmla="*/ -18 w 40712"/>
                <a:gd name="connsiteY0" fmla="*/ 428 h 7132"/>
                <a:gd name="connsiteX1" fmla="*/ 14747 w 40712"/>
                <a:gd name="connsiteY1" fmla="*/ 3136 h 7132"/>
                <a:gd name="connsiteX2" fmla="*/ 23483 w 40712"/>
                <a:gd name="connsiteY2" fmla="*/ 3704 h 7132"/>
                <a:gd name="connsiteX3" fmla="*/ 40694 w 40712"/>
                <a:gd name="connsiteY3" fmla="*/ 6412 h 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712" h="7132">
                  <a:moveTo>
                    <a:pt x="-18" y="428"/>
                  </a:moveTo>
                  <a:cubicBezTo>
                    <a:pt x="4700" y="-1626"/>
                    <a:pt x="9723" y="2175"/>
                    <a:pt x="14747" y="3136"/>
                  </a:cubicBezTo>
                  <a:cubicBezTo>
                    <a:pt x="17586" y="3704"/>
                    <a:pt x="20556" y="3136"/>
                    <a:pt x="23483" y="3704"/>
                  </a:cubicBezTo>
                  <a:cubicBezTo>
                    <a:pt x="29336" y="4490"/>
                    <a:pt x="35103" y="8378"/>
                    <a:pt x="40694" y="6412"/>
                  </a:cubicBez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1F8F4894-B10A-E0F5-C022-797D5AA77DDF}"/>
                </a:ext>
              </a:extLst>
            </p:cNvPr>
            <p:cNvSpPr/>
            <p:nvPr/>
          </p:nvSpPr>
          <p:spPr>
            <a:xfrm>
              <a:off x="4539865" y="2903026"/>
              <a:ext cx="40668" cy="7150"/>
            </a:xfrm>
            <a:custGeom>
              <a:avLst/>
              <a:gdLst>
                <a:gd name="connsiteX0" fmla="*/ -18 w 40668"/>
                <a:gd name="connsiteY0" fmla="*/ 406 h 7150"/>
                <a:gd name="connsiteX1" fmla="*/ 14703 w 40668"/>
                <a:gd name="connsiteY1" fmla="*/ 3158 h 7150"/>
                <a:gd name="connsiteX2" fmla="*/ 23439 w 40668"/>
                <a:gd name="connsiteY2" fmla="*/ 3682 h 7150"/>
                <a:gd name="connsiteX3" fmla="*/ 40650 w 40668"/>
                <a:gd name="connsiteY3" fmla="*/ 6434 h 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68" h="7150">
                  <a:moveTo>
                    <a:pt x="-18" y="406"/>
                  </a:moveTo>
                  <a:cubicBezTo>
                    <a:pt x="4656" y="-1604"/>
                    <a:pt x="9680" y="2197"/>
                    <a:pt x="14703" y="3158"/>
                  </a:cubicBezTo>
                  <a:cubicBezTo>
                    <a:pt x="17586" y="3682"/>
                    <a:pt x="20557" y="3158"/>
                    <a:pt x="23439" y="3682"/>
                  </a:cubicBezTo>
                  <a:cubicBezTo>
                    <a:pt x="29249" y="4468"/>
                    <a:pt x="35059" y="8400"/>
                    <a:pt x="40650" y="6434"/>
                  </a:cubicBez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9966A92-D3C8-78D5-0B95-AEF33528CD5B}"/>
                </a:ext>
              </a:extLst>
            </p:cNvPr>
            <p:cNvSpPr/>
            <p:nvPr/>
          </p:nvSpPr>
          <p:spPr>
            <a:xfrm>
              <a:off x="4525712" y="2910185"/>
              <a:ext cx="40668" cy="7132"/>
            </a:xfrm>
            <a:custGeom>
              <a:avLst/>
              <a:gdLst>
                <a:gd name="connsiteX0" fmla="*/ -18 w 40668"/>
                <a:gd name="connsiteY0" fmla="*/ 411 h 7132"/>
                <a:gd name="connsiteX1" fmla="*/ 14703 w 40668"/>
                <a:gd name="connsiteY1" fmla="*/ 3119 h 7132"/>
                <a:gd name="connsiteX2" fmla="*/ 23439 w 40668"/>
                <a:gd name="connsiteY2" fmla="*/ 3687 h 7132"/>
                <a:gd name="connsiteX3" fmla="*/ 40650 w 40668"/>
                <a:gd name="connsiteY3" fmla="*/ 6395 h 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68" h="7132">
                  <a:moveTo>
                    <a:pt x="-18" y="411"/>
                  </a:moveTo>
                  <a:cubicBezTo>
                    <a:pt x="4656" y="-1599"/>
                    <a:pt x="9680" y="2158"/>
                    <a:pt x="14703" y="3119"/>
                  </a:cubicBezTo>
                  <a:cubicBezTo>
                    <a:pt x="17586" y="3687"/>
                    <a:pt x="20513" y="3119"/>
                    <a:pt x="23439" y="3687"/>
                  </a:cubicBezTo>
                  <a:cubicBezTo>
                    <a:pt x="29293" y="4473"/>
                    <a:pt x="35103" y="8404"/>
                    <a:pt x="40650" y="6395"/>
                  </a:cubicBez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5DC06A61-A8A5-D252-1385-2DC7CB7C57AD}"/>
                </a:ext>
              </a:extLst>
            </p:cNvPr>
            <p:cNvSpPr/>
            <p:nvPr/>
          </p:nvSpPr>
          <p:spPr>
            <a:xfrm>
              <a:off x="3672600" y="2826374"/>
              <a:ext cx="348976" cy="98809"/>
            </a:xfrm>
            <a:custGeom>
              <a:avLst/>
              <a:gdLst>
                <a:gd name="connsiteX0" fmla="*/ 83083 w 348976"/>
                <a:gd name="connsiteY0" fmla="*/ 0 h 98809"/>
                <a:gd name="connsiteX1" fmla="*/ 348976 w 348976"/>
                <a:gd name="connsiteY1" fmla="*/ 17429 h 98809"/>
                <a:gd name="connsiteX2" fmla="*/ 292321 w 348976"/>
                <a:gd name="connsiteY2" fmla="*/ 98809 h 98809"/>
                <a:gd name="connsiteX3" fmla="*/ 0 w 348976"/>
                <a:gd name="connsiteY3" fmla="*/ 67576 h 98809"/>
                <a:gd name="connsiteX4" fmla="*/ 83083 w 348976"/>
                <a:gd name="connsiteY4" fmla="*/ 0 h 9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76" h="98809">
                  <a:moveTo>
                    <a:pt x="83083" y="0"/>
                  </a:moveTo>
                  <a:lnTo>
                    <a:pt x="348976" y="17429"/>
                  </a:lnTo>
                  <a:lnTo>
                    <a:pt x="292321" y="98809"/>
                  </a:lnTo>
                  <a:lnTo>
                    <a:pt x="0" y="67576"/>
                  </a:lnTo>
                  <a:lnTo>
                    <a:pt x="83083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A13707B-857D-815D-3D4F-A067BCD81874}"/>
                </a:ext>
              </a:extLst>
            </p:cNvPr>
            <p:cNvSpPr/>
            <p:nvPr/>
          </p:nvSpPr>
          <p:spPr>
            <a:xfrm>
              <a:off x="3667358" y="2821176"/>
              <a:ext cx="349020" cy="98809"/>
            </a:xfrm>
            <a:custGeom>
              <a:avLst/>
              <a:gdLst>
                <a:gd name="connsiteX0" fmla="*/ 83127 w 349020"/>
                <a:gd name="connsiteY0" fmla="*/ 0 h 98809"/>
                <a:gd name="connsiteX1" fmla="*/ 349020 w 349020"/>
                <a:gd name="connsiteY1" fmla="*/ 17386 h 98809"/>
                <a:gd name="connsiteX2" fmla="*/ 292365 w 349020"/>
                <a:gd name="connsiteY2" fmla="*/ 98809 h 98809"/>
                <a:gd name="connsiteX3" fmla="*/ 0 w 349020"/>
                <a:gd name="connsiteY3" fmla="*/ 67576 h 98809"/>
                <a:gd name="connsiteX4" fmla="*/ 83127 w 349020"/>
                <a:gd name="connsiteY4" fmla="*/ 0 h 9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020" h="98809">
                  <a:moveTo>
                    <a:pt x="83127" y="0"/>
                  </a:moveTo>
                  <a:lnTo>
                    <a:pt x="349020" y="17386"/>
                  </a:lnTo>
                  <a:lnTo>
                    <a:pt x="292365" y="98809"/>
                  </a:lnTo>
                  <a:lnTo>
                    <a:pt x="0" y="67576"/>
                  </a:lnTo>
                  <a:lnTo>
                    <a:pt x="83127" y="0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5AEE800-01BB-FE32-00D2-28CD38DE56FB}"/>
                </a:ext>
              </a:extLst>
            </p:cNvPr>
            <p:cNvSpPr/>
            <p:nvPr/>
          </p:nvSpPr>
          <p:spPr>
            <a:xfrm>
              <a:off x="3689723" y="2827160"/>
              <a:ext cx="304377" cy="80506"/>
            </a:xfrm>
            <a:custGeom>
              <a:avLst/>
              <a:gdLst>
                <a:gd name="connsiteX0" fmla="*/ 72469 w 304377"/>
                <a:gd name="connsiteY0" fmla="*/ 0 h 80506"/>
                <a:gd name="connsiteX1" fmla="*/ 304377 w 304377"/>
                <a:gd name="connsiteY1" fmla="*/ 14197 h 80506"/>
                <a:gd name="connsiteX2" fmla="*/ 254973 w 304377"/>
                <a:gd name="connsiteY2" fmla="*/ 80506 h 80506"/>
                <a:gd name="connsiteX3" fmla="*/ 0 w 304377"/>
                <a:gd name="connsiteY3" fmla="*/ 55039 h 80506"/>
                <a:gd name="connsiteX4" fmla="*/ 72469 w 304377"/>
                <a:gd name="connsiteY4" fmla="*/ 0 h 8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377" h="80506">
                  <a:moveTo>
                    <a:pt x="72469" y="0"/>
                  </a:moveTo>
                  <a:lnTo>
                    <a:pt x="304377" y="14197"/>
                  </a:lnTo>
                  <a:lnTo>
                    <a:pt x="254973" y="80506"/>
                  </a:lnTo>
                  <a:lnTo>
                    <a:pt x="0" y="55039"/>
                  </a:lnTo>
                  <a:lnTo>
                    <a:pt x="72469" y="0"/>
                  </a:lnTo>
                  <a:close/>
                </a:path>
              </a:pathLst>
            </a:custGeom>
            <a:solidFill>
              <a:srgbClr val="D5E1F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602F574-0F20-7315-0C52-10FE73040E1E}"/>
                </a:ext>
              </a:extLst>
            </p:cNvPr>
            <p:cNvSpPr/>
            <p:nvPr/>
          </p:nvSpPr>
          <p:spPr>
            <a:xfrm>
              <a:off x="3269457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64163B7E-FE21-7ECF-97E4-3A4DF87B458F}"/>
                </a:ext>
              </a:extLst>
            </p:cNvPr>
            <p:cNvSpPr/>
            <p:nvPr/>
          </p:nvSpPr>
          <p:spPr>
            <a:xfrm>
              <a:off x="3269457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7CA22042-3F19-9BC8-8607-F7B989546035}"/>
                </a:ext>
              </a:extLst>
            </p:cNvPr>
            <p:cNvSpPr/>
            <p:nvPr/>
          </p:nvSpPr>
          <p:spPr>
            <a:xfrm>
              <a:off x="3267448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B808A6F-52DE-8B4F-7A09-B48AE51E19B0}"/>
                </a:ext>
              </a:extLst>
            </p:cNvPr>
            <p:cNvSpPr/>
            <p:nvPr/>
          </p:nvSpPr>
          <p:spPr>
            <a:xfrm>
              <a:off x="2854639" y="2882102"/>
              <a:ext cx="752064" cy="639298"/>
            </a:xfrm>
            <a:custGeom>
              <a:avLst/>
              <a:gdLst>
                <a:gd name="connsiteX0" fmla="*/ 752027 w 752064"/>
                <a:gd name="connsiteY0" fmla="*/ 609903 h 639298"/>
                <a:gd name="connsiteX1" fmla="*/ 751809 w 752064"/>
                <a:gd name="connsiteY1" fmla="*/ 613616 h 639298"/>
                <a:gd name="connsiteX2" fmla="*/ 751459 w 752064"/>
                <a:gd name="connsiteY2" fmla="*/ 616892 h 639298"/>
                <a:gd name="connsiteX3" fmla="*/ 745125 w 752064"/>
                <a:gd name="connsiteY3" fmla="*/ 639126 h 639298"/>
                <a:gd name="connsiteX4" fmla="*/ 745125 w 752064"/>
                <a:gd name="connsiteY4" fmla="*/ 639126 h 639298"/>
                <a:gd name="connsiteX5" fmla="*/ 414888 w 752064"/>
                <a:gd name="connsiteY5" fmla="*/ 596667 h 639298"/>
                <a:gd name="connsiteX6" fmla="*/ 399294 w 752064"/>
                <a:gd name="connsiteY6" fmla="*/ 594483 h 639298"/>
                <a:gd name="connsiteX7" fmla="*/ 371293 w 752064"/>
                <a:gd name="connsiteY7" fmla="*/ 590596 h 639298"/>
                <a:gd name="connsiteX8" fmla="*/ 347705 w 752064"/>
                <a:gd name="connsiteY8" fmla="*/ 587320 h 639298"/>
                <a:gd name="connsiteX9" fmla="*/ 347705 w 752064"/>
                <a:gd name="connsiteY9" fmla="*/ 587320 h 639298"/>
                <a:gd name="connsiteX10" fmla="*/ 270650 w 752064"/>
                <a:gd name="connsiteY10" fmla="*/ 580112 h 639298"/>
                <a:gd name="connsiteX11" fmla="*/ 223036 w 752064"/>
                <a:gd name="connsiteY11" fmla="*/ 570065 h 639298"/>
                <a:gd name="connsiteX12" fmla="*/ 12794 w 752064"/>
                <a:gd name="connsiteY12" fmla="*/ 542895 h 639298"/>
                <a:gd name="connsiteX13" fmla="*/ 3664 w 752064"/>
                <a:gd name="connsiteY13" fmla="*/ 541803 h 639298"/>
                <a:gd name="connsiteX14" fmla="*/ 6722 w 752064"/>
                <a:gd name="connsiteY14" fmla="*/ 529877 h 639298"/>
                <a:gd name="connsiteX15" fmla="*/ 34242 w 752064"/>
                <a:gd name="connsiteY15" fmla="*/ 404815 h 639298"/>
                <a:gd name="connsiteX16" fmla="*/ 34242 w 752064"/>
                <a:gd name="connsiteY16" fmla="*/ 404815 h 639298"/>
                <a:gd name="connsiteX17" fmla="*/ 41886 w 752064"/>
                <a:gd name="connsiteY17" fmla="*/ 361439 h 639298"/>
                <a:gd name="connsiteX18" fmla="*/ 46779 w 752064"/>
                <a:gd name="connsiteY18" fmla="*/ 327411 h 639298"/>
                <a:gd name="connsiteX19" fmla="*/ 48788 w 752064"/>
                <a:gd name="connsiteY19" fmla="*/ 309588 h 639298"/>
                <a:gd name="connsiteX20" fmla="*/ 49574 w 752064"/>
                <a:gd name="connsiteY20" fmla="*/ 300852 h 639298"/>
                <a:gd name="connsiteX21" fmla="*/ 50273 w 752064"/>
                <a:gd name="connsiteY21" fmla="*/ 291635 h 639298"/>
                <a:gd name="connsiteX22" fmla="*/ 50710 w 752064"/>
                <a:gd name="connsiteY22" fmla="*/ 283204 h 639298"/>
                <a:gd name="connsiteX23" fmla="*/ 50710 w 752064"/>
                <a:gd name="connsiteY23" fmla="*/ 279098 h 639298"/>
                <a:gd name="connsiteX24" fmla="*/ 50492 w 752064"/>
                <a:gd name="connsiteY24" fmla="*/ 260708 h 639298"/>
                <a:gd name="connsiteX25" fmla="*/ 35640 w 752064"/>
                <a:gd name="connsiteY25" fmla="*/ 167185 h 639298"/>
                <a:gd name="connsiteX26" fmla="*/ 31839 w 752064"/>
                <a:gd name="connsiteY26" fmla="*/ 151590 h 639298"/>
                <a:gd name="connsiteX27" fmla="*/ 30573 w 752064"/>
                <a:gd name="connsiteY27" fmla="*/ 146698 h 639298"/>
                <a:gd name="connsiteX28" fmla="*/ -5 w 752064"/>
                <a:gd name="connsiteY28" fmla="*/ 47408 h 639298"/>
                <a:gd name="connsiteX29" fmla="*/ -5 w 752064"/>
                <a:gd name="connsiteY29" fmla="*/ 46666 h 639298"/>
                <a:gd name="connsiteX30" fmla="*/ -5 w 752064"/>
                <a:gd name="connsiteY30" fmla="*/ 46141 h 639298"/>
                <a:gd name="connsiteX31" fmla="*/ -5 w 752064"/>
                <a:gd name="connsiteY31" fmla="*/ 45049 h 639298"/>
                <a:gd name="connsiteX32" fmla="*/ -5 w 752064"/>
                <a:gd name="connsiteY32" fmla="*/ 38934 h 639298"/>
                <a:gd name="connsiteX33" fmla="*/ -5 w 752064"/>
                <a:gd name="connsiteY33" fmla="*/ 37274 h 639298"/>
                <a:gd name="connsiteX34" fmla="*/ 2354 w 752064"/>
                <a:gd name="connsiteY34" fmla="*/ 23732 h 639298"/>
                <a:gd name="connsiteX35" fmla="*/ 4014 w 752064"/>
                <a:gd name="connsiteY35" fmla="*/ 19102 h 639298"/>
                <a:gd name="connsiteX36" fmla="*/ 23671 w 752064"/>
                <a:gd name="connsiteY36" fmla="*/ 930 h 639298"/>
                <a:gd name="connsiteX37" fmla="*/ 23671 w 752064"/>
                <a:gd name="connsiteY37" fmla="*/ 930 h 639298"/>
                <a:gd name="connsiteX38" fmla="*/ 82948 w 752064"/>
                <a:gd name="connsiteY38" fmla="*/ 17661 h 639298"/>
                <a:gd name="connsiteX39" fmla="*/ 96052 w 752064"/>
                <a:gd name="connsiteY39" fmla="*/ 26659 h 639298"/>
                <a:gd name="connsiteX40" fmla="*/ 102168 w 752064"/>
                <a:gd name="connsiteY40" fmla="*/ 31945 h 639298"/>
                <a:gd name="connsiteX41" fmla="*/ 160876 w 752064"/>
                <a:gd name="connsiteY41" fmla="*/ 157050 h 639298"/>
                <a:gd name="connsiteX42" fmla="*/ 161838 w 752064"/>
                <a:gd name="connsiteY42" fmla="*/ 161899 h 639298"/>
                <a:gd name="connsiteX43" fmla="*/ 164677 w 752064"/>
                <a:gd name="connsiteY43" fmla="*/ 178324 h 639298"/>
                <a:gd name="connsiteX44" fmla="*/ 168215 w 752064"/>
                <a:gd name="connsiteY44" fmla="*/ 205275 h 639298"/>
                <a:gd name="connsiteX45" fmla="*/ 168914 w 752064"/>
                <a:gd name="connsiteY45" fmla="*/ 211959 h 639298"/>
                <a:gd name="connsiteX46" fmla="*/ 169482 w 752064"/>
                <a:gd name="connsiteY46" fmla="*/ 218424 h 639298"/>
                <a:gd name="connsiteX47" fmla="*/ 170705 w 752064"/>
                <a:gd name="connsiteY47" fmla="*/ 236857 h 639298"/>
                <a:gd name="connsiteX48" fmla="*/ 171317 w 752064"/>
                <a:gd name="connsiteY48" fmla="*/ 259703 h 639298"/>
                <a:gd name="connsiteX49" fmla="*/ 171317 w 752064"/>
                <a:gd name="connsiteY49" fmla="*/ 260140 h 639298"/>
                <a:gd name="connsiteX50" fmla="*/ 171098 w 752064"/>
                <a:gd name="connsiteY50" fmla="*/ 262018 h 639298"/>
                <a:gd name="connsiteX51" fmla="*/ 171098 w 752064"/>
                <a:gd name="connsiteY51" fmla="*/ 262368 h 639298"/>
                <a:gd name="connsiteX52" fmla="*/ 171098 w 752064"/>
                <a:gd name="connsiteY52" fmla="*/ 264290 h 639298"/>
                <a:gd name="connsiteX53" fmla="*/ 171098 w 752064"/>
                <a:gd name="connsiteY53" fmla="*/ 266299 h 639298"/>
                <a:gd name="connsiteX54" fmla="*/ 170443 w 752064"/>
                <a:gd name="connsiteY54" fmla="*/ 272721 h 639298"/>
                <a:gd name="connsiteX55" fmla="*/ 169089 w 752064"/>
                <a:gd name="connsiteY55" fmla="*/ 285825 h 639298"/>
                <a:gd name="connsiteX56" fmla="*/ 169089 w 752064"/>
                <a:gd name="connsiteY56" fmla="*/ 285825 h 639298"/>
                <a:gd name="connsiteX57" fmla="*/ 167865 w 752064"/>
                <a:gd name="connsiteY57" fmla="*/ 297663 h 639298"/>
                <a:gd name="connsiteX58" fmla="*/ 164720 w 752064"/>
                <a:gd name="connsiteY58" fmla="*/ 327192 h 639298"/>
                <a:gd name="connsiteX59" fmla="*/ 164022 w 752064"/>
                <a:gd name="connsiteY59" fmla="*/ 333220 h 639298"/>
                <a:gd name="connsiteX60" fmla="*/ 160876 w 752064"/>
                <a:gd name="connsiteY60" fmla="*/ 361483 h 639298"/>
                <a:gd name="connsiteX61" fmla="*/ 160876 w 752064"/>
                <a:gd name="connsiteY61" fmla="*/ 361483 h 639298"/>
                <a:gd name="connsiteX62" fmla="*/ 157120 w 752064"/>
                <a:gd name="connsiteY62" fmla="*/ 394113 h 639298"/>
                <a:gd name="connsiteX63" fmla="*/ 156246 w 752064"/>
                <a:gd name="connsiteY63" fmla="*/ 401146 h 639298"/>
                <a:gd name="connsiteX64" fmla="*/ 147160 w 752064"/>
                <a:gd name="connsiteY64" fmla="*/ 465970 h 639298"/>
                <a:gd name="connsiteX65" fmla="*/ 146287 w 752064"/>
                <a:gd name="connsiteY65" fmla="*/ 472610 h 639298"/>
                <a:gd name="connsiteX66" fmla="*/ 146287 w 752064"/>
                <a:gd name="connsiteY66" fmla="*/ 474882 h 639298"/>
                <a:gd name="connsiteX67" fmla="*/ 146287 w 752064"/>
                <a:gd name="connsiteY67" fmla="*/ 480822 h 639298"/>
                <a:gd name="connsiteX68" fmla="*/ 188746 w 752064"/>
                <a:gd name="connsiteY68" fmla="*/ 524505 h 639298"/>
                <a:gd name="connsiteX69" fmla="*/ 371817 w 752064"/>
                <a:gd name="connsiteY69" fmla="*/ 520879 h 639298"/>
                <a:gd name="connsiteX70" fmla="*/ 398988 w 752064"/>
                <a:gd name="connsiteY70" fmla="*/ 520355 h 639298"/>
                <a:gd name="connsiteX71" fmla="*/ 414801 w 752064"/>
                <a:gd name="connsiteY71" fmla="*/ 520049 h 639298"/>
                <a:gd name="connsiteX72" fmla="*/ 557510 w 752064"/>
                <a:gd name="connsiteY72" fmla="*/ 517210 h 639298"/>
                <a:gd name="connsiteX73" fmla="*/ 557510 w 752064"/>
                <a:gd name="connsiteY73" fmla="*/ 517210 h 639298"/>
                <a:gd name="connsiteX74" fmla="*/ 570615 w 752064"/>
                <a:gd name="connsiteY74" fmla="*/ 516947 h 639298"/>
                <a:gd name="connsiteX75" fmla="*/ 641598 w 752064"/>
                <a:gd name="connsiteY75" fmla="*/ 515550 h 639298"/>
                <a:gd name="connsiteX76" fmla="*/ 655882 w 752064"/>
                <a:gd name="connsiteY76" fmla="*/ 517253 h 639298"/>
                <a:gd name="connsiteX77" fmla="*/ 717911 w 752064"/>
                <a:gd name="connsiteY77" fmla="*/ 544380 h 639298"/>
                <a:gd name="connsiteX78" fmla="*/ 733942 w 752064"/>
                <a:gd name="connsiteY78" fmla="*/ 558358 h 639298"/>
                <a:gd name="connsiteX79" fmla="*/ 734554 w 752064"/>
                <a:gd name="connsiteY79" fmla="*/ 559057 h 639298"/>
                <a:gd name="connsiteX80" fmla="*/ 751721 w 752064"/>
                <a:gd name="connsiteY80" fmla="*/ 599943 h 639298"/>
                <a:gd name="connsiteX81" fmla="*/ 751721 w 752064"/>
                <a:gd name="connsiteY81" fmla="*/ 602958 h 639298"/>
                <a:gd name="connsiteX82" fmla="*/ 752027 w 752064"/>
                <a:gd name="connsiteY82" fmla="*/ 609903 h 63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752064" h="639298">
                  <a:moveTo>
                    <a:pt x="752027" y="609903"/>
                  </a:moveTo>
                  <a:cubicBezTo>
                    <a:pt x="752027" y="611126"/>
                    <a:pt x="752027" y="612393"/>
                    <a:pt x="751809" y="613616"/>
                  </a:cubicBezTo>
                  <a:cubicBezTo>
                    <a:pt x="751590" y="614839"/>
                    <a:pt x="751809" y="615800"/>
                    <a:pt x="751459" y="616892"/>
                  </a:cubicBezTo>
                  <a:cubicBezTo>
                    <a:pt x="750529" y="624589"/>
                    <a:pt x="748392" y="632094"/>
                    <a:pt x="745125" y="639126"/>
                  </a:cubicBezTo>
                  <a:lnTo>
                    <a:pt x="745125" y="639126"/>
                  </a:lnTo>
                  <a:cubicBezTo>
                    <a:pt x="635264" y="626764"/>
                    <a:pt x="525142" y="611913"/>
                    <a:pt x="414888" y="596667"/>
                  </a:cubicBezTo>
                  <a:lnTo>
                    <a:pt x="399294" y="594483"/>
                  </a:lnTo>
                  <a:lnTo>
                    <a:pt x="371293" y="590596"/>
                  </a:lnTo>
                  <a:lnTo>
                    <a:pt x="347705" y="587320"/>
                  </a:lnTo>
                  <a:lnTo>
                    <a:pt x="347705" y="587320"/>
                  </a:lnTo>
                  <a:cubicBezTo>
                    <a:pt x="321884" y="586673"/>
                    <a:pt x="296143" y="584262"/>
                    <a:pt x="270650" y="580112"/>
                  </a:cubicBezTo>
                  <a:cubicBezTo>
                    <a:pt x="254588" y="577736"/>
                    <a:pt x="238687" y="574381"/>
                    <a:pt x="223036" y="570065"/>
                  </a:cubicBezTo>
                  <a:cubicBezTo>
                    <a:pt x="153145" y="560499"/>
                    <a:pt x="82860" y="551282"/>
                    <a:pt x="12794" y="542895"/>
                  </a:cubicBezTo>
                  <a:lnTo>
                    <a:pt x="3664" y="541803"/>
                  </a:lnTo>
                  <a:cubicBezTo>
                    <a:pt x="5324" y="534377"/>
                    <a:pt x="6722" y="529877"/>
                    <a:pt x="6722" y="529877"/>
                  </a:cubicBezTo>
                  <a:cubicBezTo>
                    <a:pt x="6722" y="529877"/>
                    <a:pt x="21749" y="470819"/>
                    <a:pt x="34242" y="404815"/>
                  </a:cubicBezTo>
                  <a:lnTo>
                    <a:pt x="34242" y="404815"/>
                  </a:lnTo>
                  <a:cubicBezTo>
                    <a:pt x="36994" y="390488"/>
                    <a:pt x="39615" y="375898"/>
                    <a:pt x="41886" y="361439"/>
                  </a:cubicBezTo>
                  <a:cubicBezTo>
                    <a:pt x="43721" y="349863"/>
                    <a:pt x="45381" y="338418"/>
                    <a:pt x="46779" y="327411"/>
                  </a:cubicBezTo>
                  <a:cubicBezTo>
                    <a:pt x="47565" y="321339"/>
                    <a:pt x="48220" y="315398"/>
                    <a:pt x="48788" y="309588"/>
                  </a:cubicBezTo>
                  <a:cubicBezTo>
                    <a:pt x="49094" y="306705"/>
                    <a:pt x="49356" y="303822"/>
                    <a:pt x="49574" y="300852"/>
                  </a:cubicBezTo>
                  <a:cubicBezTo>
                    <a:pt x="49793" y="297882"/>
                    <a:pt x="50055" y="294649"/>
                    <a:pt x="50273" y="291635"/>
                  </a:cubicBezTo>
                  <a:cubicBezTo>
                    <a:pt x="50492" y="288621"/>
                    <a:pt x="50579" y="285956"/>
                    <a:pt x="50710" y="283204"/>
                  </a:cubicBezTo>
                  <a:lnTo>
                    <a:pt x="50710" y="279098"/>
                  </a:lnTo>
                  <a:cubicBezTo>
                    <a:pt x="50710" y="273201"/>
                    <a:pt x="50710" y="267042"/>
                    <a:pt x="50492" y="260708"/>
                  </a:cubicBezTo>
                  <a:cubicBezTo>
                    <a:pt x="48281" y="229161"/>
                    <a:pt x="43310" y="197867"/>
                    <a:pt x="35640" y="167185"/>
                  </a:cubicBezTo>
                  <a:cubicBezTo>
                    <a:pt x="34417" y="161943"/>
                    <a:pt x="33150" y="156701"/>
                    <a:pt x="31839" y="151590"/>
                  </a:cubicBezTo>
                  <a:cubicBezTo>
                    <a:pt x="31446" y="149930"/>
                    <a:pt x="31010" y="148314"/>
                    <a:pt x="30573" y="146698"/>
                  </a:cubicBezTo>
                  <a:cubicBezTo>
                    <a:pt x="16463" y="92051"/>
                    <a:pt x="-5" y="47408"/>
                    <a:pt x="-5" y="47408"/>
                  </a:cubicBezTo>
                  <a:cubicBezTo>
                    <a:pt x="-22" y="47159"/>
                    <a:pt x="-22" y="46915"/>
                    <a:pt x="-5" y="46666"/>
                  </a:cubicBezTo>
                  <a:cubicBezTo>
                    <a:pt x="13" y="46491"/>
                    <a:pt x="13" y="46316"/>
                    <a:pt x="-5" y="46141"/>
                  </a:cubicBezTo>
                  <a:cubicBezTo>
                    <a:pt x="13" y="45779"/>
                    <a:pt x="13" y="45412"/>
                    <a:pt x="-5" y="45049"/>
                  </a:cubicBezTo>
                  <a:cubicBezTo>
                    <a:pt x="-5" y="43651"/>
                    <a:pt x="-5" y="41511"/>
                    <a:pt x="-5" y="38934"/>
                  </a:cubicBezTo>
                  <a:cubicBezTo>
                    <a:pt x="-5" y="38410"/>
                    <a:pt x="-5" y="37842"/>
                    <a:pt x="-5" y="37274"/>
                  </a:cubicBezTo>
                  <a:cubicBezTo>
                    <a:pt x="314" y="32692"/>
                    <a:pt x="1105" y="28153"/>
                    <a:pt x="2354" y="23732"/>
                  </a:cubicBezTo>
                  <a:cubicBezTo>
                    <a:pt x="2830" y="22164"/>
                    <a:pt x="3385" y="20618"/>
                    <a:pt x="4014" y="19102"/>
                  </a:cubicBezTo>
                  <a:cubicBezTo>
                    <a:pt x="7181" y="10182"/>
                    <a:pt x="14528" y="3385"/>
                    <a:pt x="23671" y="930"/>
                  </a:cubicBezTo>
                  <a:lnTo>
                    <a:pt x="23671" y="930"/>
                  </a:lnTo>
                  <a:cubicBezTo>
                    <a:pt x="36033" y="-2259"/>
                    <a:pt x="54729" y="930"/>
                    <a:pt x="82948" y="17661"/>
                  </a:cubicBezTo>
                  <a:cubicBezTo>
                    <a:pt x="87543" y="20317"/>
                    <a:pt x="91924" y="23322"/>
                    <a:pt x="96052" y="26659"/>
                  </a:cubicBezTo>
                  <a:cubicBezTo>
                    <a:pt x="98149" y="28319"/>
                    <a:pt x="100421" y="30066"/>
                    <a:pt x="102168" y="31945"/>
                  </a:cubicBezTo>
                  <a:cubicBezTo>
                    <a:pt x="134493" y="62042"/>
                    <a:pt x="151703" y="111708"/>
                    <a:pt x="160876" y="157050"/>
                  </a:cubicBezTo>
                  <a:cubicBezTo>
                    <a:pt x="161226" y="158667"/>
                    <a:pt x="161532" y="160283"/>
                    <a:pt x="161838" y="161899"/>
                  </a:cubicBezTo>
                  <a:cubicBezTo>
                    <a:pt x="162930" y="167490"/>
                    <a:pt x="163847" y="172950"/>
                    <a:pt x="164677" y="178324"/>
                  </a:cubicBezTo>
                  <a:cubicBezTo>
                    <a:pt x="166162" y="187759"/>
                    <a:pt x="167341" y="196845"/>
                    <a:pt x="168215" y="205275"/>
                  </a:cubicBezTo>
                  <a:cubicBezTo>
                    <a:pt x="168215" y="207547"/>
                    <a:pt x="168695" y="209644"/>
                    <a:pt x="168914" y="211959"/>
                  </a:cubicBezTo>
                  <a:cubicBezTo>
                    <a:pt x="169132" y="214274"/>
                    <a:pt x="169351" y="216327"/>
                    <a:pt x="169482" y="218424"/>
                  </a:cubicBezTo>
                  <a:cubicBezTo>
                    <a:pt x="170050" y="225238"/>
                    <a:pt x="170443" y="231528"/>
                    <a:pt x="170705" y="236857"/>
                  </a:cubicBezTo>
                  <a:cubicBezTo>
                    <a:pt x="171447" y="251011"/>
                    <a:pt x="171317" y="259703"/>
                    <a:pt x="171317" y="259703"/>
                  </a:cubicBezTo>
                  <a:lnTo>
                    <a:pt x="171317" y="260140"/>
                  </a:lnTo>
                  <a:cubicBezTo>
                    <a:pt x="171317" y="260140"/>
                    <a:pt x="171317" y="260795"/>
                    <a:pt x="171098" y="262018"/>
                  </a:cubicBezTo>
                  <a:cubicBezTo>
                    <a:pt x="171072" y="262132"/>
                    <a:pt x="171072" y="262254"/>
                    <a:pt x="171098" y="262368"/>
                  </a:cubicBezTo>
                  <a:cubicBezTo>
                    <a:pt x="171098" y="262892"/>
                    <a:pt x="171098" y="263547"/>
                    <a:pt x="171098" y="264290"/>
                  </a:cubicBezTo>
                  <a:cubicBezTo>
                    <a:pt x="171098" y="265033"/>
                    <a:pt x="171098" y="265557"/>
                    <a:pt x="171098" y="266299"/>
                  </a:cubicBezTo>
                  <a:cubicBezTo>
                    <a:pt x="170923" y="268134"/>
                    <a:pt x="170705" y="270274"/>
                    <a:pt x="170443" y="272721"/>
                  </a:cubicBezTo>
                  <a:cubicBezTo>
                    <a:pt x="170050" y="276477"/>
                    <a:pt x="169613" y="280889"/>
                    <a:pt x="169089" y="285825"/>
                  </a:cubicBezTo>
                  <a:lnTo>
                    <a:pt x="169089" y="285825"/>
                  </a:lnTo>
                  <a:cubicBezTo>
                    <a:pt x="168739" y="289495"/>
                    <a:pt x="168302" y="293470"/>
                    <a:pt x="167865" y="297663"/>
                  </a:cubicBezTo>
                  <a:cubicBezTo>
                    <a:pt x="166905" y="306400"/>
                    <a:pt x="165856" y="316534"/>
                    <a:pt x="164720" y="327192"/>
                  </a:cubicBezTo>
                  <a:cubicBezTo>
                    <a:pt x="164458" y="329202"/>
                    <a:pt x="164240" y="331211"/>
                    <a:pt x="164022" y="333220"/>
                  </a:cubicBezTo>
                  <a:cubicBezTo>
                    <a:pt x="163017" y="342350"/>
                    <a:pt x="161968" y="351873"/>
                    <a:pt x="160876" y="361483"/>
                  </a:cubicBezTo>
                  <a:lnTo>
                    <a:pt x="160876" y="361483"/>
                  </a:lnTo>
                  <a:cubicBezTo>
                    <a:pt x="159697" y="372403"/>
                    <a:pt x="158387" y="383324"/>
                    <a:pt x="157120" y="394113"/>
                  </a:cubicBezTo>
                  <a:cubicBezTo>
                    <a:pt x="156814" y="396472"/>
                    <a:pt x="156508" y="398831"/>
                    <a:pt x="156246" y="401146"/>
                  </a:cubicBezTo>
                  <a:cubicBezTo>
                    <a:pt x="153014" y="427356"/>
                    <a:pt x="149781" y="451162"/>
                    <a:pt x="147160" y="465970"/>
                  </a:cubicBezTo>
                  <a:cubicBezTo>
                    <a:pt x="146750" y="468168"/>
                    <a:pt x="146457" y="470382"/>
                    <a:pt x="146287" y="472610"/>
                  </a:cubicBezTo>
                  <a:cubicBezTo>
                    <a:pt x="146243" y="473366"/>
                    <a:pt x="146243" y="474126"/>
                    <a:pt x="146287" y="474882"/>
                  </a:cubicBezTo>
                  <a:cubicBezTo>
                    <a:pt x="146156" y="476861"/>
                    <a:pt x="146156" y="478844"/>
                    <a:pt x="146287" y="480822"/>
                  </a:cubicBezTo>
                  <a:cubicBezTo>
                    <a:pt x="148427" y="518127"/>
                    <a:pt x="188746" y="524505"/>
                    <a:pt x="188746" y="524505"/>
                  </a:cubicBezTo>
                  <a:lnTo>
                    <a:pt x="371817" y="520879"/>
                  </a:lnTo>
                  <a:lnTo>
                    <a:pt x="398988" y="520355"/>
                  </a:lnTo>
                  <a:lnTo>
                    <a:pt x="414801" y="520049"/>
                  </a:lnTo>
                  <a:lnTo>
                    <a:pt x="557510" y="517210"/>
                  </a:lnTo>
                  <a:lnTo>
                    <a:pt x="557510" y="517210"/>
                  </a:lnTo>
                  <a:lnTo>
                    <a:pt x="570615" y="516947"/>
                  </a:lnTo>
                  <a:lnTo>
                    <a:pt x="641598" y="515550"/>
                  </a:lnTo>
                  <a:cubicBezTo>
                    <a:pt x="646417" y="515436"/>
                    <a:pt x="651226" y="516008"/>
                    <a:pt x="655882" y="517253"/>
                  </a:cubicBezTo>
                  <a:cubicBezTo>
                    <a:pt x="677798" y="523142"/>
                    <a:pt x="698709" y="532284"/>
                    <a:pt x="717911" y="544380"/>
                  </a:cubicBezTo>
                  <a:cubicBezTo>
                    <a:pt x="723909" y="548233"/>
                    <a:pt x="729312" y="552942"/>
                    <a:pt x="733942" y="558358"/>
                  </a:cubicBezTo>
                  <a:cubicBezTo>
                    <a:pt x="734170" y="558572"/>
                    <a:pt x="734375" y="558804"/>
                    <a:pt x="734554" y="559057"/>
                  </a:cubicBezTo>
                  <a:cubicBezTo>
                    <a:pt x="744238" y="570664"/>
                    <a:pt x="750214" y="584904"/>
                    <a:pt x="751721" y="599943"/>
                  </a:cubicBezTo>
                  <a:cubicBezTo>
                    <a:pt x="751721" y="600948"/>
                    <a:pt x="751721" y="601953"/>
                    <a:pt x="751721" y="602958"/>
                  </a:cubicBezTo>
                  <a:cubicBezTo>
                    <a:pt x="752071" y="605054"/>
                    <a:pt x="752071" y="607413"/>
                    <a:pt x="752027" y="609903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F8C463C-672A-26FE-0D13-05E127748C6E}"/>
                </a:ext>
              </a:extLst>
            </p:cNvPr>
            <p:cNvSpPr/>
            <p:nvPr/>
          </p:nvSpPr>
          <p:spPr>
            <a:xfrm>
              <a:off x="3267448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BBFFFCF-7E53-9976-9517-3128B4E71E17}"/>
                </a:ext>
              </a:extLst>
            </p:cNvPr>
            <p:cNvSpPr/>
            <p:nvPr/>
          </p:nvSpPr>
          <p:spPr>
            <a:xfrm>
              <a:off x="2854652" y="2881731"/>
              <a:ext cx="752468" cy="639669"/>
            </a:xfrm>
            <a:custGeom>
              <a:avLst/>
              <a:gdLst>
                <a:gd name="connsiteX0" fmla="*/ 752014 w 752468"/>
                <a:gd name="connsiteY0" fmla="*/ 610274 h 639669"/>
                <a:gd name="connsiteX1" fmla="*/ 751796 w 752468"/>
                <a:gd name="connsiteY1" fmla="*/ 613987 h 639669"/>
                <a:gd name="connsiteX2" fmla="*/ 751446 w 752468"/>
                <a:gd name="connsiteY2" fmla="*/ 617263 h 639669"/>
                <a:gd name="connsiteX3" fmla="*/ 744894 w 752468"/>
                <a:gd name="connsiteY3" fmla="*/ 639497 h 639669"/>
                <a:gd name="connsiteX4" fmla="*/ 414657 w 752468"/>
                <a:gd name="connsiteY4" fmla="*/ 597038 h 639669"/>
                <a:gd name="connsiteX5" fmla="*/ 399062 w 752468"/>
                <a:gd name="connsiteY5" fmla="*/ 594854 h 639669"/>
                <a:gd name="connsiteX6" fmla="*/ 371062 w 752468"/>
                <a:gd name="connsiteY6" fmla="*/ 590966 h 639669"/>
                <a:gd name="connsiteX7" fmla="*/ 347474 w 752468"/>
                <a:gd name="connsiteY7" fmla="*/ 587690 h 639669"/>
                <a:gd name="connsiteX8" fmla="*/ 347474 w 752468"/>
                <a:gd name="connsiteY8" fmla="*/ 587690 h 639669"/>
                <a:gd name="connsiteX9" fmla="*/ 270418 w 752468"/>
                <a:gd name="connsiteY9" fmla="*/ 580483 h 639669"/>
                <a:gd name="connsiteX10" fmla="*/ 222805 w 752468"/>
                <a:gd name="connsiteY10" fmla="*/ 570436 h 639669"/>
                <a:gd name="connsiteX11" fmla="*/ 12563 w 752468"/>
                <a:gd name="connsiteY11" fmla="*/ 543265 h 639669"/>
                <a:gd name="connsiteX12" fmla="*/ 3433 w 752468"/>
                <a:gd name="connsiteY12" fmla="*/ 542173 h 639669"/>
                <a:gd name="connsiteX13" fmla="*/ 3433 w 752468"/>
                <a:gd name="connsiteY13" fmla="*/ 542173 h 639669"/>
                <a:gd name="connsiteX14" fmla="*/ 6578 w 752468"/>
                <a:gd name="connsiteY14" fmla="*/ 529811 h 639669"/>
                <a:gd name="connsiteX15" fmla="*/ 30516 w 752468"/>
                <a:gd name="connsiteY15" fmla="*/ 423533 h 639669"/>
                <a:gd name="connsiteX16" fmla="*/ 30516 w 752468"/>
                <a:gd name="connsiteY16" fmla="*/ 423533 h 639669"/>
                <a:gd name="connsiteX17" fmla="*/ 32919 w 752468"/>
                <a:gd name="connsiteY17" fmla="*/ 411433 h 639669"/>
                <a:gd name="connsiteX18" fmla="*/ 34098 w 752468"/>
                <a:gd name="connsiteY18" fmla="*/ 405274 h 639669"/>
                <a:gd name="connsiteX19" fmla="*/ 34098 w 752468"/>
                <a:gd name="connsiteY19" fmla="*/ 405274 h 639669"/>
                <a:gd name="connsiteX20" fmla="*/ 41742 w 752468"/>
                <a:gd name="connsiteY20" fmla="*/ 361897 h 639669"/>
                <a:gd name="connsiteX21" fmla="*/ 46635 w 752468"/>
                <a:gd name="connsiteY21" fmla="*/ 327869 h 639669"/>
                <a:gd name="connsiteX22" fmla="*/ 48644 w 752468"/>
                <a:gd name="connsiteY22" fmla="*/ 310047 h 639669"/>
                <a:gd name="connsiteX23" fmla="*/ 49430 w 752468"/>
                <a:gd name="connsiteY23" fmla="*/ 301310 h 639669"/>
                <a:gd name="connsiteX24" fmla="*/ 50129 w 752468"/>
                <a:gd name="connsiteY24" fmla="*/ 292093 h 639669"/>
                <a:gd name="connsiteX25" fmla="*/ 50566 w 752468"/>
                <a:gd name="connsiteY25" fmla="*/ 283662 h 639669"/>
                <a:gd name="connsiteX26" fmla="*/ 50566 w 752468"/>
                <a:gd name="connsiteY26" fmla="*/ 279556 h 639669"/>
                <a:gd name="connsiteX27" fmla="*/ 50348 w 752468"/>
                <a:gd name="connsiteY27" fmla="*/ 261166 h 639669"/>
                <a:gd name="connsiteX28" fmla="*/ 35627 w 752468"/>
                <a:gd name="connsiteY28" fmla="*/ 167643 h 639669"/>
                <a:gd name="connsiteX29" fmla="*/ 31826 w 752468"/>
                <a:gd name="connsiteY29" fmla="*/ 152048 h 639669"/>
                <a:gd name="connsiteX30" fmla="*/ 30560 w 752468"/>
                <a:gd name="connsiteY30" fmla="*/ 147156 h 639669"/>
                <a:gd name="connsiteX31" fmla="*/ -18 w 752468"/>
                <a:gd name="connsiteY31" fmla="*/ 47430 h 639669"/>
                <a:gd name="connsiteX32" fmla="*/ -18 w 752468"/>
                <a:gd name="connsiteY32" fmla="*/ 47124 h 639669"/>
                <a:gd name="connsiteX33" fmla="*/ -18 w 752468"/>
                <a:gd name="connsiteY33" fmla="*/ 46600 h 639669"/>
                <a:gd name="connsiteX34" fmla="*/ -18 w 752468"/>
                <a:gd name="connsiteY34" fmla="*/ 45508 h 639669"/>
                <a:gd name="connsiteX35" fmla="*/ -18 w 752468"/>
                <a:gd name="connsiteY35" fmla="*/ 39392 h 639669"/>
                <a:gd name="connsiteX36" fmla="*/ -18 w 752468"/>
                <a:gd name="connsiteY36" fmla="*/ 37732 h 639669"/>
                <a:gd name="connsiteX37" fmla="*/ 2210 w 752468"/>
                <a:gd name="connsiteY37" fmla="*/ 24191 h 639669"/>
                <a:gd name="connsiteX38" fmla="*/ 3826 w 752468"/>
                <a:gd name="connsiteY38" fmla="*/ 19560 h 639669"/>
                <a:gd name="connsiteX39" fmla="*/ 24531 w 752468"/>
                <a:gd name="connsiteY39" fmla="*/ 733 h 639669"/>
                <a:gd name="connsiteX40" fmla="*/ 82978 w 752468"/>
                <a:gd name="connsiteY40" fmla="*/ 17595 h 639669"/>
                <a:gd name="connsiteX41" fmla="*/ 96607 w 752468"/>
                <a:gd name="connsiteY41" fmla="*/ 27117 h 639669"/>
                <a:gd name="connsiteX42" fmla="*/ 96607 w 752468"/>
                <a:gd name="connsiteY42" fmla="*/ 27117 h 639669"/>
                <a:gd name="connsiteX43" fmla="*/ 102548 w 752468"/>
                <a:gd name="connsiteY43" fmla="*/ 32359 h 639669"/>
                <a:gd name="connsiteX44" fmla="*/ 160776 w 752468"/>
                <a:gd name="connsiteY44" fmla="*/ 157421 h 639669"/>
                <a:gd name="connsiteX45" fmla="*/ 161737 w 752468"/>
                <a:gd name="connsiteY45" fmla="*/ 162314 h 639669"/>
                <a:gd name="connsiteX46" fmla="*/ 164576 w 752468"/>
                <a:gd name="connsiteY46" fmla="*/ 178694 h 639669"/>
                <a:gd name="connsiteX47" fmla="*/ 168071 w 752468"/>
                <a:gd name="connsiteY47" fmla="*/ 205559 h 639669"/>
                <a:gd name="connsiteX48" fmla="*/ 168726 w 752468"/>
                <a:gd name="connsiteY48" fmla="*/ 212330 h 639669"/>
                <a:gd name="connsiteX49" fmla="*/ 169294 w 752468"/>
                <a:gd name="connsiteY49" fmla="*/ 218795 h 639669"/>
                <a:gd name="connsiteX50" fmla="*/ 170517 w 752468"/>
                <a:gd name="connsiteY50" fmla="*/ 237228 h 639669"/>
                <a:gd name="connsiteX51" fmla="*/ 171129 w 752468"/>
                <a:gd name="connsiteY51" fmla="*/ 260074 h 639669"/>
                <a:gd name="connsiteX52" fmla="*/ 171129 w 752468"/>
                <a:gd name="connsiteY52" fmla="*/ 261559 h 639669"/>
                <a:gd name="connsiteX53" fmla="*/ 171129 w 752468"/>
                <a:gd name="connsiteY53" fmla="*/ 262389 h 639669"/>
                <a:gd name="connsiteX54" fmla="*/ 171129 w 752468"/>
                <a:gd name="connsiteY54" fmla="*/ 262739 h 639669"/>
                <a:gd name="connsiteX55" fmla="*/ 171129 w 752468"/>
                <a:gd name="connsiteY55" fmla="*/ 264661 h 639669"/>
                <a:gd name="connsiteX56" fmla="*/ 171129 w 752468"/>
                <a:gd name="connsiteY56" fmla="*/ 266670 h 639669"/>
                <a:gd name="connsiteX57" fmla="*/ 170474 w 752468"/>
                <a:gd name="connsiteY57" fmla="*/ 273091 h 639669"/>
                <a:gd name="connsiteX58" fmla="*/ 169119 w 752468"/>
                <a:gd name="connsiteY58" fmla="*/ 286196 h 639669"/>
                <a:gd name="connsiteX59" fmla="*/ 169119 w 752468"/>
                <a:gd name="connsiteY59" fmla="*/ 286196 h 639669"/>
                <a:gd name="connsiteX60" fmla="*/ 167852 w 752468"/>
                <a:gd name="connsiteY60" fmla="*/ 298034 h 639669"/>
                <a:gd name="connsiteX61" fmla="*/ 164707 w 752468"/>
                <a:gd name="connsiteY61" fmla="*/ 327563 h 639669"/>
                <a:gd name="connsiteX62" fmla="*/ 164009 w 752468"/>
                <a:gd name="connsiteY62" fmla="*/ 333591 h 639669"/>
                <a:gd name="connsiteX63" fmla="*/ 160863 w 752468"/>
                <a:gd name="connsiteY63" fmla="*/ 361941 h 639669"/>
                <a:gd name="connsiteX64" fmla="*/ 160863 w 752468"/>
                <a:gd name="connsiteY64" fmla="*/ 361941 h 639669"/>
                <a:gd name="connsiteX65" fmla="*/ 157019 w 752468"/>
                <a:gd name="connsiteY65" fmla="*/ 394528 h 639669"/>
                <a:gd name="connsiteX66" fmla="*/ 156146 w 752468"/>
                <a:gd name="connsiteY66" fmla="*/ 401561 h 639669"/>
                <a:gd name="connsiteX67" fmla="*/ 147147 w 752468"/>
                <a:gd name="connsiteY67" fmla="*/ 465948 h 639669"/>
                <a:gd name="connsiteX68" fmla="*/ 146274 w 752468"/>
                <a:gd name="connsiteY68" fmla="*/ 473068 h 639669"/>
                <a:gd name="connsiteX69" fmla="*/ 146274 w 752468"/>
                <a:gd name="connsiteY69" fmla="*/ 475340 h 639669"/>
                <a:gd name="connsiteX70" fmla="*/ 146274 w 752468"/>
                <a:gd name="connsiteY70" fmla="*/ 481280 h 639669"/>
                <a:gd name="connsiteX71" fmla="*/ 188733 w 752468"/>
                <a:gd name="connsiteY71" fmla="*/ 524308 h 639669"/>
                <a:gd name="connsiteX72" fmla="*/ 371804 w 752468"/>
                <a:gd name="connsiteY72" fmla="*/ 520726 h 639669"/>
                <a:gd name="connsiteX73" fmla="*/ 398931 w 752468"/>
                <a:gd name="connsiteY73" fmla="*/ 520158 h 639669"/>
                <a:gd name="connsiteX74" fmla="*/ 414788 w 752468"/>
                <a:gd name="connsiteY74" fmla="*/ 519852 h 639669"/>
                <a:gd name="connsiteX75" fmla="*/ 557759 w 752468"/>
                <a:gd name="connsiteY75" fmla="*/ 517056 h 639669"/>
                <a:gd name="connsiteX76" fmla="*/ 571126 w 752468"/>
                <a:gd name="connsiteY76" fmla="*/ 516794 h 639669"/>
                <a:gd name="connsiteX77" fmla="*/ 641847 w 752468"/>
                <a:gd name="connsiteY77" fmla="*/ 515396 h 639669"/>
                <a:gd name="connsiteX78" fmla="*/ 656132 w 752468"/>
                <a:gd name="connsiteY78" fmla="*/ 517100 h 639669"/>
                <a:gd name="connsiteX79" fmla="*/ 718641 w 752468"/>
                <a:gd name="connsiteY79" fmla="*/ 543964 h 639669"/>
                <a:gd name="connsiteX80" fmla="*/ 734891 w 752468"/>
                <a:gd name="connsiteY80" fmla="*/ 558205 h 639669"/>
                <a:gd name="connsiteX81" fmla="*/ 735502 w 752468"/>
                <a:gd name="connsiteY81" fmla="*/ 558904 h 639669"/>
                <a:gd name="connsiteX82" fmla="*/ 752451 w 752468"/>
                <a:gd name="connsiteY82" fmla="*/ 599965 h 639669"/>
                <a:gd name="connsiteX83" fmla="*/ 752451 w 752468"/>
                <a:gd name="connsiteY83" fmla="*/ 602979 h 639669"/>
                <a:gd name="connsiteX84" fmla="*/ 752014 w 752468"/>
                <a:gd name="connsiteY84" fmla="*/ 610274 h 63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752468" h="639669">
                  <a:moveTo>
                    <a:pt x="752014" y="610274"/>
                  </a:moveTo>
                  <a:cubicBezTo>
                    <a:pt x="752014" y="611497"/>
                    <a:pt x="752014" y="612764"/>
                    <a:pt x="751796" y="613987"/>
                  </a:cubicBezTo>
                  <a:cubicBezTo>
                    <a:pt x="751577" y="615210"/>
                    <a:pt x="751796" y="616171"/>
                    <a:pt x="751446" y="617263"/>
                  </a:cubicBezTo>
                  <a:cubicBezTo>
                    <a:pt x="750406" y="624964"/>
                    <a:pt x="748196" y="632460"/>
                    <a:pt x="744894" y="639497"/>
                  </a:cubicBezTo>
                  <a:cubicBezTo>
                    <a:pt x="635033" y="627135"/>
                    <a:pt x="524911" y="612283"/>
                    <a:pt x="414657" y="597038"/>
                  </a:cubicBezTo>
                  <a:lnTo>
                    <a:pt x="399062" y="594854"/>
                  </a:lnTo>
                  <a:lnTo>
                    <a:pt x="371062" y="590966"/>
                  </a:lnTo>
                  <a:lnTo>
                    <a:pt x="347474" y="587690"/>
                  </a:lnTo>
                  <a:lnTo>
                    <a:pt x="347474" y="587690"/>
                  </a:lnTo>
                  <a:cubicBezTo>
                    <a:pt x="321653" y="587044"/>
                    <a:pt x="295911" y="584633"/>
                    <a:pt x="270418" y="580483"/>
                  </a:cubicBezTo>
                  <a:cubicBezTo>
                    <a:pt x="254356" y="578106"/>
                    <a:pt x="238456" y="574752"/>
                    <a:pt x="222805" y="570436"/>
                  </a:cubicBezTo>
                  <a:cubicBezTo>
                    <a:pt x="152913" y="560869"/>
                    <a:pt x="82629" y="551653"/>
                    <a:pt x="12563" y="543265"/>
                  </a:cubicBezTo>
                  <a:lnTo>
                    <a:pt x="3433" y="542173"/>
                  </a:lnTo>
                  <a:lnTo>
                    <a:pt x="3433" y="542173"/>
                  </a:lnTo>
                  <a:cubicBezTo>
                    <a:pt x="5093" y="534486"/>
                    <a:pt x="6578" y="529811"/>
                    <a:pt x="6578" y="529811"/>
                  </a:cubicBezTo>
                  <a:cubicBezTo>
                    <a:pt x="6578" y="529811"/>
                    <a:pt x="18853" y="481761"/>
                    <a:pt x="30516" y="423533"/>
                  </a:cubicBezTo>
                  <a:lnTo>
                    <a:pt x="30516" y="423533"/>
                  </a:lnTo>
                  <a:cubicBezTo>
                    <a:pt x="31346" y="419514"/>
                    <a:pt x="32132" y="415495"/>
                    <a:pt x="32919" y="411433"/>
                  </a:cubicBezTo>
                  <a:lnTo>
                    <a:pt x="34098" y="405274"/>
                  </a:lnTo>
                  <a:lnTo>
                    <a:pt x="34098" y="405274"/>
                  </a:lnTo>
                  <a:cubicBezTo>
                    <a:pt x="36806" y="390990"/>
                    <a:pt x="39427" y="376312"/>
                    <a:pt x="41742" y="361897"/>
                  </a:cubicBezTo>
                  <a:cubicBezTo>
                    <a:pt x="43577" y="350321"/>
                    <a:pt x="45237" y="338877"/>
                    <a:pt x="46635" y="327869"/>
                  </a:cubicBezTo>
                  <a:cubicBezTo>
                    <a:pt x="47421" y="321797"/>
                    <a:pt x="48076" y="315856"/>
                    <a:pt x="48644" y="310047"/>
                  </a:cubicBezTo>
                  <a:cubicBezTo>
                    <a:pt x="48950" y="307163"/>
                    <a:pt x="49212" y="304281"/>
                    <a:pt x="49430" y="301310"/>
                  </a:cubicBezTo>
                  <a:cubicBezTo>
                    <a:pt x="49649" y="298340"/>
                    <a:pt x="49911" y="295107"/>
                    <a:pt x="50129" y="292093"/>
                  </a:cubicBezTo>
                  <a:cubicBezTo>
                    <a:pt x="50348" y="289079"/>
                    <a:pt x="50435" y="286414"/>
                    <a:pt x="50566" y="283662"/>
                  </a:cubicBezTo>
                  <a:lnTo>
                    <a:pt x="50566" y="279556"/>
                  </a:lnTo>
                  <a:cubicBezTo>
                    <a:pt x="50566" y="273659"/>
                    <a:pt x="50566" y="267500"/>
                    <a:pt x="50348" y="261166"/>
                  </a:cubicBezTo>
                  <a:cubicBezTo>
                    <a:pt x="48203" y="229619"/>
                    <a:pt x="43275" y="198325"/>
                    <a:pt x="35627" y="167643"/>
                  </a:cubicBezTo>
                  <a:cubicBezTo>
                    <a:pt x="34404" y="162344"/>
                    <a:pt x="33137" y="157146"/>
                    <a:pt x="31826" y="152048"/>
                  </a:cubicBezTo>
                  <a:cubicBezTo>
                    <a:pt x="31390" y="150388"/>
                    <a:pt x="30997" y="148772"/>
                    <a:pt x="30560" y="147156"/>
                  </a:cubicBezTo>
                  <a:cubicBezTo>
                    <a:pt x="16407" y="92335"/>
                    <a:pt x="-18" y="47430"/>
                    <a:pt x="-18" y="47430"/>
                  </a:cubicBezTo>
                  <a:cubicBezTo>
                    <a:pt x="-5" y="47329"/>
                    <a:pt x="-5" y="47224"/>
                    <a:pt x="-18" y="47124"/>
                  </a:cubicBezTo>
                  <a:cubicBezTo>
                    <a:pt x="0" y="46949"/>
                    <a:pt x="0" y="46774"/>
                    <a:pt x="-18" y="46600"/>
                  </a:cubicBezTo>
                  <a:cubicBezTo>
                    <a:pt x="0" y="46237"/>
                    <a:pt x="0" y="45870"/>
                    <a:pt x="-18" y="45508"/>
                  </a:cubicBezTo>
                  <a:cubicBezTo>
                    <a:pt x="-18" y="44110"/>
                    <a:pt x="-18" y="41969"/>
                    <a:pt x="-18" y="39392"/>
                  </a:cubicBezTo>
                  <a:cubicBezTo>
                    <a:pt x="-18" y="38868"/>
                    <a:pt x="-18" y="38300"/>
                    <a:pt x="-18" y="37732"/>
                  </a:cubicBezTo>
                  <a:cubicBezTo>
                    <a:pt x="262" y="33154"/>
                    <a:pt x="1004" y="28616"/>
                    <a:pt x="2210" y="24191"/>
                  </a:cubicBezTo>
                  <a:cubicBezTo>
                    <a:pt x="2690" y="22662"/>
                    <a:pt x="3215" y="21089"/>
                    <a:pt x="3826" y="19560"/>
                  </a:cubicBezTo>
                  <a:cubicBezTo>
                    <a:pt x="7024" y="10134"/>
                    <a:pt x="14847" y="3022"/>
                    <a:pt x="24531" y="733"/>
                  </a:cubicBezTo>
                  <a:cubicBezTo>
                    <a:pt x="36894" y="-2150"/>
                    <a:pt x="55371" y="1432"/>
                    <a:pt x="82978" y="17595"/>
                  </a:cubicBezTo>
                  <a:cubicBezTo>
                    <a:pt x="87766" y="20408"/>
                    <a:pt x="92322" y="23592"/>
                    <a:pt x="96607" y="27117"/>
                  </a:cubicBezTo>
                  <a:lnTo>
                    <a:pt x="96607" y="27117"/>
                  </a:lnTo>
                  <a:cubicBezTo>
                    <a:pt x="98660" y="28821"/>
                    <a:pt x="100626" y="30525"/>
                    <a:pt x="102548" y="32359"/>
                  </a:cubicBezTo>
                  <a:cubicBezTo>
                    <a:pt x="134610" y="62631"/>
                    <a:pt x="151690" y="112210"/>
                    <a:pt x="160776" y="157421"/>
                  </a:cubicBezTo>
                  <a:cubicBezTo>
                    <a:pt x="161126" y="159037"/>
                    <a:pt x="161431" y="160697"/>
                    <a:pt x="161737" y="162314"/>
                  </a:cubicBezTo>
                  <a:cubicBezTo>
                    <a:pt x="162829" y="167861"/>
                    <a:pt x="163747" y="173365"/>
                    <a:pt x="164576" y="178694"/>
                  </a:cubicBezTo>
                  <a:cubicBezTo>
                    <a:pt x="166062" y="188130"/>
                    <a:pt x="167197" y="197172"/>
                    <a:pt x="168071" y="205559"/>
                  </a:cubicBezTo>
                  <a:cubicBezTo>
                    <a:pt x="168289" y="207874"/>
                    <a:pt x="168552" y="210146"/>
                    <a:pt x="168726" y="212330"/>
                  </a:cubicBezTo>
                  <a:cubicBezTo>
                    <a:pt x="168901" y="214514"/>
                    <a:pt x="169163" y="216698"/>
                    <a:pt x="169294" y="218795"/>
                  </a:cubicBezTo>
                  <a:cubicBezTo>
                    <a:pt x="169862" y="225609"/>
                    <a:pt x="170255" y="231899"/>
                    <a:pt x="170517" y="237228"/>
                  </a:cubicBezTo>
                  <a:cubicBezTo>
                    <a:pt x="171260" y="251382"/>
                    <a:pt x="171129" y="260074"/>
                    <a:pt x="171129" y="260074"/>
                  </a:cubicBezTo>
                  <a:lnTo>
                    <a:pt x="171129" y="261559"/>
                  </a:lnTo>
                  <a:cubicBezTo>
                    <a:pt x="171129" y="261821"/>
                    <a:pt x="171129" y="262083"/>
                    <a:pt x="171129" y="262389"/>
                  </a:cubicBezTo>
                  <a:cubicBezTo>
                    <a:pt x="171103" y="262503"/>
                    <a:pt x="171103" y="262625"/>
                    <a:pt x="171129" y="262739"/>
                  </a:cubicBezTo>
                  <a:cubicBezTo>
                    <a:pt x="171129" y="263263"/>
                    <a:pt x="171129" y="263918"/>
                    <a:pt x="171129" y="264661"/>
                  </a:cubicBezTo>
                  <a:cubicBezTo>
                    <a:pt x="171129" y="265403"/>
                    <a:pt x="171129" y="265928"/>
                    <a:pt x="171129" y="266670"/>
                  </a:cubicBezTo>
                  <a:cubicBezTo>
                    <a:pt x="170954" y="268505"/>
                    <a:pt x="170736" y="270645"/>
                    <a:pt x="170474" y="273091"/>
                  </a:cubicBezTo>
                  <a:cubicBezTo>
                    <a:pt x="170080" y="276848"/>
                    <a:pt x="169644" y="281260"/>
                    <a:pt x="169119" y="286196"/>
                  </a:cubicBezTo>
                  <a:lnTo>
                    <a:pt x="169119" y="286196"/>
                  </a:lnTo>
                  <a:cubicBezTo>
                    <a:pt x="168682" y="289822"/>
                    <a:pt x="168289" y="293797"/>
                    <a:pt x="167852" y="298034"/>
                  </a:cubicBezTo>
                  <a:cubicBezTo>
                    <a:pt x="166892" y="306770"/>
                    <a:pt x="165843" y="316905"/>
                    <a:pt x="164707" y="327563"/>
                  </a:cubicBezTo>
                  <a:cubicBezTo>
                    <a:pt x="164445" y="329572"/>
                    <a:pt x="164227" y="331582"/>
                    <a:pt x="164009" y="333591"/>
                  </a:cubicBezTo>
                  <a:cubicBezTo>
                    <a:pt x="163004" y="342721"/>
                    <a:pt x="161912" y="352331"/>
                    <a:pt x="160863" y="361941"/>
                  </a:cubicBezTo>
                  <a:lnTo>
                    <a:pt x="160863" y="361941"/>
                  </a:lnTo>
                  <a:cubicBezTo>
                    <a:pt x="159597" y="372862"/>
                    <a:pt x="158330" y="383782"/>
                    <a:pt x="157019" y="394528"/>
                  </a:cubicBezTo>
                  <a:cubicBezTo>
                    <a:pt x="156714" y="396887"/>
                    <a:pt x="156452" y="399245"/>
                    <a:pt x="156146" y="401561"/>
                  </a:cubicBezTo>
                  <a:cubicBezTo>
                    <a:pt x="152957" y="427770"/>
                    <a:pt x="149768" y="451227"/>
                    <a:pt x="147147" y="465948"/>
                  </a:cubicBezTo>
                  <a:cubicBezTo>
                    <a:pt x="146715" y="468303"/>
                    <a:pt x="146427" y="470679"/>
                    <a:pt x="146274" y="473068"/>
                  </a:cubicBezTo>
                  <a:cubicBezTo>
                    <a:pt x="146230" y="473824"/>
                    <a:pt x="146230" y="474584"/>
                    <a:pt x="146274" y="475340"/>
                  </a:cubicBezTo>
                  <a:cubicBezTo>
                    <a:pt x="146143" y="477319"/>
                    <a:pt x="146143" y="479302"/>
                    <a:pt x="146274" y="481280"/>
                  </a:cubicBezTo>
                  <a:cubicBezTo>
                    <a:pt x="148763" y="518148"/>
                    <a:pt x="188733" y="524308"/>
                    <a:pt x="188733" y="524308"/>
                  </a:cubicBezTo>
                  <a:lnTo>
                    <a:pt x="371804" y="520726"/>
                  </a:lnTo>
                  <a:lnTo>
                    <a:pt x="398931" y="520158"/>
                  </a:lnTo>
                  <a:lnTo>
                    <a:pt x="414788" y="519852"/>
                  </a:lnTo>
                  <a:lnTo>
                    <a:pt x="557759" y="517056"/>
                  </a:lnTo>
                  <a:lnTo>
                    <a:pt x="571126" y="516794"/>
                  </a:lnTo>
                  <a:lnTo>
                    <a:pt x="641847" y="515396"/>
                  </a:lnTo>
                  <a:cubicBezTo>
                    <a:pt x="646666" y="515239"/>
                    <a:pt x="651484" y="515816"/>
                    <a:pt x="656132" y="517100"/>
                  </a:cubicBezTo>
                  <a:cubicBezTo>
                    <a:pt x="678213" y="522822"/>
                    <a:pt x="699294" y="531882"/>
                    <a:pt x="718641" y="543964"/>
                  </a:cubicBezTo>
                  <a:cubicBezTo>
                    <a:pt x="724743" y="547865"/>
                    <a:pt x="730221" y="552666"/>
                    <a:pt x="734891" y="558205"/>
                  </a:cubicBezTo>
                  <a:cubicBezTo>
                    <a:pt x="735117" y="558419"/>
                    <a:pt x="735323" y="558650"/>
                    <a:pt x="735502" y="558904"/>
                  </a:cubicBezTo>
                  <a:cubicBezTo>
                    <a:pt x="745178" y="570558"/>
                    <a:pt x="751088" y="584877"/>
                    <a:pt x="752451" y="599965"/>
                  </a:cubicBezTo>
                  <a:cubicBezTo>
                    <a:pt x="752451" y="600970"/>
                    <a:pt x="752451" y="601974"/>
                    <a:pt x="752451" y="602979"/>
                  </a:cubicBezTo>
                  <a:cubicBezTo>
                    <a:pt x="752058" y="605425"/>
                    <a:pt x="752058" y="607784"/>
                    <a:pt x="752014" y="6102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40B3448E-5082-B21C-26BC-52E5726D3665}"/>
                </a:ext>
              </a:extLst>
            </p:cNvPr>
            <p:cNvSpPr/>
            <p:nvPr/>
          </p:nvSpPr>
          <p:spPr>
            <a:xfrm>
              <a:off x="3267448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909A423-087D-E658-9E2C-608C748F03AE}"/>
                </a:ext>
              </a:extLst>
            </p:cNvPr>
            <p:cNvSpPr/>
            <p:nvPr/>
          </p:nvSpPr>
          <p:spPr>
            <a:xfrm>
              <a:off x="2864791" y="2876685"/>
              <a:ext cx="752253" cy="645370"/>
            </a:xfrm>
            <a:custGeom>
              <a:avLst/>
              <a:gdLst>
                <a:gd name="connsiteX0" fmla="*/ 742180 w 752253"/>
                <a:gd name="connsiteY0" fmla="*/ 645198 h 645370"/>
                <a:gd name="connsiteX1" fmla="*/ 734972 w 752253"/>
                <a:gd name="connsiteY1" fmla="*/ 644368 h 645370"/>
                <a:gd name="connsiteX2" fmla="*/ 734972 w 752253"/>
                <a:gd name="connsiteY2" fmla="*/ 644368 h 645370"/>
                <a:gd name="connsiteX3" fmla="*/ 404735 w 752253"/>
                <a:gd name="connsiteY3" fmla="*/ 601909 h 645370"/>
                <a:gd name="connsiteX4" fmla="*/ 389141 w 752253"/>
                <a:gd name="connsiteY4" fmla="*/ 599725 h 645370"/>
                <a:gd name="connsiteX5" fmla="*/ 361140 w 752253"/>
                <a:gd name="connsiteY5" fmla="*/ 595837 h 645370"/>
                <a:gd name="connsiteX6" fmla="*/ 337552 w 752253"/>
                <a:gd name="connsiteY6" fmla="*/ 592561 h 645370"/>
                <a:gd name="connsiteX7" fmla="*/ 337552 w 752253"/>
                <a:gd name="connsiteY7" fmla="*/ 592561 h 645370"/>
                <a:gd name="connsiteX8" fmla="*/ 260497 w 752253"/>
                <a:gd name="connsiteY8" fmla="*/ 585354 h 645370"/>
                <a:gd name="connsiteX9" fmla="*/ 212883 w 752253"/>
                <a:gd name="connsiteY9" fmla="*/ 575307 h 645370"/>
                <a:gd name="connsiteX10" fmla="*/ 2641 w 752253"/>
                <a:gd name="connsiteY10" fmla="*/ 548137 h 645370"/>
                <a:gd name="connsiteX11" fmla="*/ 7009 w 752253"/>
                <a:gd name="connsiteY11" fmla="*/ 529965 h 645370"/>
                <a:gd name="connsiteX12" fmla="*/ 51085 w 752253"/>
                <a:gd name="connsiteY12" fmla="*/ 279666 h 645370"/>
                <a:gd name="connsiteX13" fmla="*/ 37500 w 752253"/>
                <a:gd name="connsiteY13" fmla="*/ 173519 h 645370"/>
                <a:gd name="connsiteX14" fmla="*/ 37500 w 752253"/>
                <a:gd name="connsiteY14" fmla="*/ 173519 h 645370"/>
                <a:gd name="connsiteX15" fmla="*/ 33743 w 752253"/>
                <a:gd name="connsiteY15" fmla="*/ 157837 h 645370"/>
                <a:gd name="connsiteX16" fmla="*/ 32564 w 752253"/>
                <a:gd name="connsiteY16" fmla="*/ 152944 h 645370"/>
                <a:gd name="connsiteX17" fmla="*/ 151 w 752253"/>
                <a:gd name="connsiteY17" fmla="*/ 47452 h 645370"/>
                <a:gd name="connsiteX18" fmla="*/ 1156 w 752253"/>
                <a:gd name="connsiteY18" fmla="*/ 29673 h 645370"/>
                <a:gd name="connsiteX19" fmla="*/ 2204 w 752253"/>
                <a:gd name="connsiteY19" fmla="*/ 24999 h 645370"/>
                <a:gd name="connsiteX20" fmla="*/ 13474 w 752253"/>
                <a:gd name="connsiteY20" fmla="*/ 6129 h 645370"/>
                <a:gd name="connsiteX21" fmla="*/ 13474 w 752253"/>
                <a:gd name="connsiteY21" fmla="*/ 6129 h 645370"/>
                <a:gd name="connsiteX22" fmla="*/ 14304 w 752253"/>
                <a:gd name="connsiteY22" fmla="*/ 5517 h 645370"/>
                <a:gd name="connsiteX23" fmla="*/ 83104 w 752253"/>
                <a:gd name="connsiteY23" fmla="*/ 17661 h 645370"/>
                <a:gd name="connsiteX24" fmla="*/ 103591 w 752253"/>
                <a:gd name="connsiteY24" fmla="*/ 33343 h 645370"/>
                <a:gd name="connsiteX25" fmla="*/ 108745 w 752253"/>
                <a:gd name="connsiteY25" fmla="*/ 38541 h 645370"/>
                <a:gd name="connsiteX26" fmla="*/ 162081 w 752253"/>
                <a:gd name="connsiteY26" fmla="*/ 163166 h 645370"/>
                <a:gd name="connsiteX27" fmla="*/ 162998 w 752253"/>
                <a:gd name="connsiteY27" fmla="*/ 168015 h 645370"/>
                <a:gd name="connsiteX28" fmla="*/ 165576 w 752253"/>
                <a:gd name="connsiteY28" fmla="*/ 184046 h 645370"/>
                <a:gd name="connsiteX29" fmla="*/ 165576 w 752253"/>
                <a:gd name="connsiteY29" fmla="*/ 184483 h 645370"/>
                <a:gd name="connsiteX30" fmla="*/ 165576 w 752253"/>
                <a:gd name="connsiteY30" fmla="*/ 184483 h 645370"/>
                <a:gd name="connsiteX31" fmla="*/ 168109 w 752253"/>
                <a:gd name="connsiteY31" fmla="*/ 204271 h 645370"/>
                <a:gd name="connsiteX32" fmla="*/ 168109 w 752253"/>
                <a:gd name="connsiteY32" fmla="*/ 204271 h 645370"/>
                <a:gd name="connsiteX33" fmla="*/ 171254 w 752253"/>
                <a:gd name="connsiteY33" fmla="*/ 260053 h 645370"/>
                <a:gd name="connsiteX34" fmla="*/ 166886 w 752253"/>
                <a:gd name="connsiteY34" fmla="*/ 302162 h 645370"/>
                <a:gd name="connsiteX35" fmla="*/ 163435 w 752253"/>
                <a:gd name="connsiteY35" fmla="*/ 334356 h 645370"/>
                <a:gd name="connsiteX36" fmla="*/ 163435 w 752253"/>
                <a:gd name="connsiteY36" fmla="*/ 336104 h 645370"/>
                <a:gd name="connsiteX37" fmla="*/ 162780 w 752253"/>
                <a:gd name="connsiteY37" fmla="*/ 342219 h 645370"/>
                <a:gd name="connsiteX38" fmla="*/ 155616 w 752253"/>
                <a:gd name="connsiteY38" fmla="*/ 403767 h 645370"/>
                <a:gd name="connsiteX39" fmla="*/ 154742 w 752253"/>
                <a:gd name="connsiteY39" fmla="*/ 410975 h 645370"/>
                <a:gd name="connsiteX40" fmla="*/ 146836 w 752253"/>
                <a:gd name="connsiteY40" fmla="*/ 466276 h 645370"/>
                <a:gd name="connsiteX41" fmla="*/ 188334 w 752253"/>
                <a:gd name="connsiteY41" fmla="*/ 524636 h 645370"/>
                <a:gd name="connsiteX42" fmla="*/ 361053 w 752253"/>
                <a:gd name="connsiteY42" fmla="*/ 521229 h 645370"/>
                <a:gd name="connsiteX43" fmla="*/ 388136 w 752253"/>
                <a:gd name="connsiteY43" fmla="*/ 520704 h 645370"/>
                <a:gd name="connsiteX44" fmla="*/ 403993 w 752253"/>
                <a:gd name="connsiteY44" fmla="*/ 520355 h 645370"/>
                <a:gd name="connsiteX45" fmla="*/ 410632 w 752253"/>
                <a:gd name="connsiteY45" fmla="*/ 520355 h 645370"/>
                <a:gd name="connsiteX46" fmla="*/ 412773 w 752253"/>
                <a:gd name="connsiteY46" fmla="*/ 520355 h 645370"/>
                <a:gd name="connsiteX47" fmla="*/ 549760 w 752253"/>
                <a:gd name="connsiteY47" fmla="*/ 517647 h 645370"/>
                <a:gd name="connsiteX48" fmla="*/ 562865 w 752253"/>
                <a:gd name="connsiteY48" fmla="*/ 517647 h 645370"/>
                <a:gd name="connsiteX49" fmla="*/ 641492 w 752253"/>
                <a:gd name="connsiteY49" fmla="*/ 516074 h 645370"/>
                <a:gd name="connsiteX50" fmla="*/ 655777 w 752253"/>
                <a:gd name="connsiteY50" fmla="*/ 517821 h 645370"/>
                <a:gd name="connsiteX51" fmla="*/ 718329 w 752253"/>
                <a:gd name="connsiteY51" fmla="*/ 544642 h 645370"/>
                <a:gd name="connsiteX52" fmla="*/ 733050 w 752253"/>
                <a:gd name="connsiteY52" fmla="*/ 557135 h 645370"/>
                <a:gd name="connsiteX53" fmla="*/ 733793 w 752253"/>
                <a:gd name="connsiteY53" fmla="*/ 558009 h 645370"/>
                <a:gd name="connsiteX54" fmla="*/ 742180 w 752253"/>
                <a:gd name="connsiteY54" fmla="*/ 645198 h 64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52253" h="645370">
                  <a:moveTo>
                    <a:pt x="742180" y="645198"/>
                  </a:moveTo>
                  <a:lnTo>
                    <a:pt x="734972" y="644368"/>
                  </a:lnTo>
                  <a:lnTo>
                    <a:pt x="734972" y="644368"/>
                  </a:lnTo>
                  <a:cubicBezTo>
                    <a:pt x="625112" y="632006"/>
                    <a:pt x="514989" y="617154"/>
                    <a:pt x="404735" y="601909"/>
                  </a:cubicBezTo>
                  <a:lnTo>
                    <a:pt x="389141" y="599725"/>
                  </a:lnTo>
                  <a:lnTo>
                    <a:pt x="361140" y="595837"/>
                  </a:lnTo>
                  <a:lnTo>
                    <a:pt x="337552" y="592561"/>
                  </a:lnTo>
                  <a:lnTo>
                    <a:pt x="337552" y="592561"/>
                  </a:lnTo>
                  <a:cubicBezTo>
                    <a:pt x="311732" y="591915"/>
                    <a:pt x="285990" y="589504"/>
                    <a:pt x="260497" y="585354"/>
                  </a:cubicBezTo>
                  <a:cubicBezTo>
                    <a:pt x="244435" y="582978"/>
                    <a:pt x="228535" y="579623"/>
                    <a:pt x="212883" y="575307"/>
                  </a:cubicBezTo>
                  <a:cubicBezTo>
                    <a:pt x="142992" y="565741"/>
                    <a:pt x="72707" y="556524"/>
                    <a:pt x="2641" y="548137"/>
                  </a:cubicBezTo>
                  <a:cubicBezTo>
                    <a:pt x="3781" y="542008"/>
                    <a:pt x="5236" y="535941"/>
                    <a:pt x="7009" y="529965"/>
                  </a:cubicBezTo>
                  <a:cubicBezTo>
                    <a:pt x="7009" y="529965"/>
                    <a:pt x="48507" y="366550"/>
                    <a:pt x="51085" y="279666"/>
                  </a:cubicBezTo>
                  <a:cubicBezTo>
                    <a:pt x="52002" y="248608"/>
                    <a:pt x="45843" y="210168"/>
                    <a:pt x="37500" y="173519"/>
                  </a:cubicBezTo>
                  <a:lnTo>
                    <a:pt x="37500" y="173519"/>
                  </a:lnTo>
                  <a:cubicBezTo>
                    <a:pt x="36276" y="168233"/>
                    <a:pt x="35053" y="162991"/>
                    <a:pt x="33743" y="157837"/>
                  </a:cubicBezTo>
                  <a:lnTo>
                    <a:pt x="32564" y="152944"/>
                  </a:lnTo>
                  <a:cubicBezTo>
                    <a:pt x="17755" y="95502"/>
                    <a:pt x="151" y="47452"/>
                    <a:pt x="151" y="47452"/>
                  </a:cubicBezTo>
                  <a:cubicBezTo>
                    <a:pt x="-259" y="41507"/>
                    <a:pt x="77" y="35535"/>
                    <a:pt x="1156" y="29673"/>
                  </a:cubicBezTo>
                  <a:cubicBezTo>
                    <a:pt x="1427" y="28101"/>
                    <a:pt x="1776" y="26537"/>
                    <a:pt x="2204" y="24999"/>
                  </a:cubicBezTo>
                  <a:cubicBezTo>
                    <a:pt x="3877" y="17678"/>
                    <a:pt x="7822" y="11073"/>
                    <a:pt x="13474" y="6129"/>
                  </a:cubicBezTo>
                  <a:lnTo>
                    <a:pt x="13474" y="6129"/>
                  </a:lnTo>
                  <a:cubicBezTo>
                    <a:pt x="13732" y="5901"/>
                    <a:pt x="14012" y="5696"/>
                    <a:pt x="14304" y="5517"/>
                  </a:cubicBezTo>
                  <a:cubicBezTo>
                    <a:pt x="25793" y="-3219"/>
                    <a:pt x="46411" y="-3831"/>
                    <a:pt x="83104" y="17661"/>
                  </a:cubicBezTo>
                  <a:cubicBezTo>
                    <a:pt x="90538" y="22046"/>
                    <a:pt x="97414" y="27315"/>
                    <a:pt x="103591" y="33343"/>
                  </a:cubicBezTo>
                  <a:cubicBezTo>
                    <a:pt x="105338" y="35003"/>
                    <a:pt x="107085" y="36750"/>
                    <a:pt x="108745" y="38541"/>
                  </a:cubicBezTo>
                  <a:cubicBezTo>
                    <a:pt x="138231" y="70472"/>
                    <a:pt x="153869" y="119396"/>
                    <a:pt x="162081" y="163166"/>
                  </a:cubicBezTo>
                  <a:lnTo>
                    <a:pt x="162998" y="168015"/>
                  </a:lnTo>
                  <a:cubicBezTo>
                    <a:pt x="163959" y="173475"/>
                    <a:pt x="164789" y="178848"/>
                    <a:pt x="165576" y="184046"/>
                  </a:cubicBezTo>
                  <a:cubicBezTo>
                    <a:pt x="165576" y="184046"/>
                    <a:pt x="165576" y="184352"/>
                    <a:pt x="165576" y="184483"/>
                  </a:cubicBezTo>
                  <a:lnTo>
                    <a:pt x="165576" y="184483"/>
                  </a:lnTo>
                  <a:cubicBezTo>
                    <a:pt x="166580" y="191385"/>
                    <a:pt x="167410" y="197981"/>
                    <a:pt x="168109" y="204271"/>
                  </a:cubicBezTo>
                  <a:cubicBezTo>
                    <a:pt x="168109" y="204271"/>
                    <a:pt x="168109" y="204271"/>
                    <a:pt x="168109" y="204271"/>
                  </a:cubicBezTo>
                  <a:cubicBezTo>
                    <a:pt x="170153" y="222796"/>
                    <a:pt x="171202" y="241418"/>
                    <a:pt x="171254" y="260053"/>
                  </a:cubicBezTo>
                  <a:cubicBezTo>
                    <a:pt x="171254" y="260053"/>
                    <a:pt x="169551" y="277307"/>
                    <a:pt x="166886" y="302162"/>
                  </a:cubicBezTo>
                  <a:cubicBezTo>
                    <a:pt x="165881" y="311904"/>
                    <a:pt x="164702" y="322824"/>
                    <a:pt x="163435" y="334356"/>
                  </a:cubicBezTo>
                  <a:cubicBezTo>
                    <a:pt x="163435" y="334924"/>
                    <a:pt x="163435" y="335492"/>
                    <a:pt x="163435" y="336104"/>
                  </a:cubicBezTo>
                  <a:lnTo>
                    <a:pt x="162780" y="342219"/>
                  </a:lnTo>
                  <a:cubicBezTo>
                    <a:pt x="160552" y="362357"/>
                    <a:pt x="158106" y="383848"/>
                    <a:pt x="155616" y="403767"/>
                  </a:cubicBezTo>
                  <a:cubicBezTo>
                    <a:pt x="155354" y="406213"/>
                    <a:pt x="155048" y="408616"/>
                    <a:pt x="154742" y="410975"/>
                  </a:cubicBezTo>
                  <a:cubicBezTo>
                    <a:pt x="151947" y="433384"/>
                    <a:pt x="149151" y="453303"/>
                    <a:pt x="146836" y="466276"/>
                  </a:cubicBezTo>
                  <a:cubicBezTo>
                    <a:pt x="137750" y="516860"/>
                    <a:pt x="188334" y="524636"/>
                    <a:pt x="188334" y="524636"/>
                  </a:cubicBezTo>
                  <a:lnTo>
                    <a:pt x="361053" y="521229"/>
                  </a:lnTo>
                  <a:lnTo>
                    <a:pt x="388136" y="520704"/>
                  </a:lnTo>
                  <a:lnTo>
                    <a:pt x="403993" y="520355"/>
                  </a:lnTo>
                  <a:lnTo>
                    <a:pt x="410632" y="520355"/>
                  </a:lnTo>
                  <a:lnTo>
                    <a:pt x="412773" y="520355"/>
                  </a:lnTo>
                  <a:lnTo>
                    <a:pt x="549760" y="517647"/>
                  </a:lnTo>
                  <a:lnTo>
                    <a:pt x="562865" y="517647"/>
                  </a:lnTo>
                  <a:lnTo>
                    <a:pt x="641492" y="516074"/>
                  </a:lnTo>
                  <a:cubicBezTo>
                    <a:pt x="646315" y="515952"/>
                    <a:pt x="651129" y="516541"/>
                    <a:pt x="655777" y="517821"/>
                  </a:cubicBezTo>
                  <a:cubicBezTo>
                    <a:pt x="677867" y="523544"/>
                    <a:pt x="698956" y="532586"/>
                    <a:pt x="718329" y="544642"/>
                  </a:cubicBezTo>
                  <a:cubicBezTo>
                    <a:pt x="723759" y="548150"/>
                    <a:pt x="728708" y="552348"/>
                    <a:pt x="733050" y="557135"/>
                  </a:cubicBezTo>
                  <a:cubicBezTo>
                    <a:pt x="733321" y="557406"/>
                    <a:pt x="733570" y="557699"/>
                    <a:pt x="733793" y="558009"/>
                  </a:cubicBezTo>
                  <a:cubicBezTo>
                    <a:pt x="754839" y="582335"/>
                    <a:pt x="758202" y="617307"/>
                    <a:pt x="742180" y="645198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2AD96A7-F30E-E306-F330-F8CA6763C3B1}"/>
                </a:ext>
              </a:extLst>
            </p:cNvPr>
            <p:cNvSpPr/>
            <p:nvPr/>
          </p:nvSpPr>
          <p:spPr>
            <a:xfrm>
              <a:off x="4206308" y="2732457"/>
              <a:ext cx="71595" cy="114447"/>
            </a:xfrm>
            <a:custGeom>
              <a:avLst/>
              <a:gdLst>
                <a:gd name="connsiteX0" fmla="*/ 18172 w 71595"/>
                <a:gd name="connsiteY0" fmla="*/ 0 h 114447"/>
                <a:gd name="connsiteX1" fmla="*/ 71595 w 71595"/>
                <a:gd name="connsiteY1" fmla="*/ 114447 h 114447"/>
                <a:gd name="connsiteX2" fmla="*/ 62640 w 71595"/>
                <a:gd name="connsiteY2" fmla="*/ 114447 h 114447"/>
                <a:gd name="connsiteX3" fmla="*/ 0 w 71595"/>
                <a:gd name="connsiteY3" fmla="*/ 1354 h 114447"/>
                <a:gd name="connsiteX4" fmla="*/ 18172 w 71595"/>
                <a:gd name="connsiteY4" fmla="*/ 0 h 11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95" h="114447">
                  <a:moveTo>
                    <a:pt x="18172" y="0"/>
                  </a:moveTo>
                  <a:lnTo>
                    <a:pt x="71595" y="114447"/>
                  </a:lnTo>
                  <a:lnTo>
                    <a:pt x="62640" y="114447"/>
                  </a:lnTo>
                  <a:lnTo>
                    <a:pt x="0" y="1354"/>
                  </a:lnTo>
                  <a:lnTo>
                    <a:pt x="18172" y="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3EEEF78-28BA-1DA6-A2FD-7B9F3F847C7A}"/>
                </a:ext>
              </a:extLst>
            </p:cNvPr>
            <p:cNvSpPr/>
            <p:nvPr/>
          </p:nvSpPr>
          <p:spPr>
            <a:xfrm>
              <a:off x="4206308" y="2732457"/>
              <a:ext cx="71595" cy="114447"/>
            </a:xfrm>
            <a:custGeom>
              <a:avLst/>
              <a:gdLst>
                <a:gd name="connsiteX0" fmla="*/ 18172 w 71595"/>
                <a:gd name="connsiteY0" fmla="*/ 0 h 114447"/>
                <a:gd name="connsiteX1" fmla="*/ 71595 w 71595"/>
                <a:gd name="connsiteY1" fmla="*/ 114447 h 114447"/>
                <a:gd name="connsiteX2" fmla="*/ 62640 w 71595"/>
                <a:gd name="connsiteY2" fmla="*/ 114447 h 114447"/>
                <a:gd name="connsiteX3" fmla="*/ 0 w 71595"/>
                <a:gd name="connsiteY3" fmla="*/ 1354 h 114447"/>
                <a:gd name="connsiteX4" fmla="*/ 18172 w 71595"/>
                <a:gd name="connsiteY4" fmla="*/ 0 h 11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95" h="114447">
                  <a:moveTo>
                    <a:pt x="18172" y="0"/>
                  </a:moveTo>
                  <a:lnTo>
                    <a:pt x="71595" y="114447"/>
                  </a:lnTo>
                  <a:lnTo>
                    <a:pt x="62640" y="114447"/>
                  </a:lnTo>
                  <a:lnTo>
                    <a:pt x="0" y="1354"/>
                  </a:lnTo>
                  <a:lnTo>
                    <a:pt x="18172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A7AFB19-CE02-63B6-7F31-95BB385AFE01}"/>
                </a:ext>
              </a:extLst>
            </p:cNvPr>
            <p:cNvSpPr/>
            <p:nvPr/>
          </p:nvSpPr>
          <p:spPr>
            <a:xfrm>
              <a:off x="4224480" y="2846904"/>
              <a:ext cx="53423" cy="13322"/>
            </a:xfrm>
            <a:custGeom>
              <a:avLst/>
              <a:gdLst>
                <a:gd name="connsiteX0" fmla="*/ 0 w 53423"/>
                <a:gd name="connsiteY0" fmla="*/ 0 h 13322"/>
                <a:gd name="connsiteX1" fmla="*/ 53423 w 53423"/>
                <a:gd name="connsiteY1" fmla="*/ 0 h 13322"/>
                <a:gd name="connsiteX2" fmla="*/ 53423 w 53423"/>
                <a:gd name="connsiteY2" fmla="*/ 11969 h 13322"/>
                <a:gd name="connsiteX3" fmla="*/ 0 w 53423"/>
                <a:gd name="connsiteY3" fmla="*/ 13323 h 13322"/>
                <a:gd name="connsiteX4" fmla="*/ 0 w 53423"/>
                <a:gd name="connsiteY4" fmla="*/ 0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23" h="13322">
                  <a:moveTo>
                    <a:pt x="0" y="0"/>
                  </a:moveTo>
                  <a:lnTo>
                    <a:pt x="53423" y="0"/>
                  </a:lnTo>
                  <a:lnTo>
                    <a:pt x="53423" y="11969"/>
                  </a:lnTo>
                  <a:lnTo>
                    <a:pt x="0" y="13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3E39576-E5CA-F344-0E61-9E7A85ADBE94}"/>
                </a:ext>
              </a:extLst>
            </p:cNvPr>
            <p:cNvSpPr/>
            <p:nvPr/>
          </p:nvSpPr>
          <p:spPr>
            <a:xfrm>
              <a:off x="4224480" y="2846904"/>
              <a:ext cx="53423" cy="13322"/>
            </a:xfrm>
            <a:custGeom>
              <a:avLst/>
              <a:gdLst>
                <a:gd name="connsiteX0" fmla="*/ 0 w 53423"/>
                <a:gd name="connsiteY0" fmla="*/ 0 h 13322"/>
                <a:gd name="connsiteX1" fmla="*/ 53423 w 53423"/>
                <a:gd name="connsiteY1" fmla="*/ 0 h 13322"/>
                <a:gd name="connsiteX2" fmla="*/ 53423 w 53423"/>
                <a:gd name="connsiteY2" fmla="*/ 11969 h 13322"/>
                <a:gd name="connsiteX3" fmla="*/ 0 w 53423"/>
                <a:gd name="connsiteY3" fmla="*/ 13323 h 13322"/>
                <a:gd name="connsiteX4" fmla="*/ 0 w 53423"/>
                <a:gd name="connsiteY4" fmla="*/ 0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23" h="13322">
                  <a:moveTo>
                    <a:pt x="0" y="0"/>
                  </a:moveTo>
                  <a:lnTo>
                    <a:pt x="53423" y="0"/>
                  </a:lnTo>
                  <a:lnTo>
                    <a:pt x="53423" y="11969"/>
                  </a:lnTo>
                  <a:lnTo>
                    <a:pt x="0" y="13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23CC7C9-35A8-26AC-76C0-19FC9B40F890}"/>
                </a:ext>
              </a:extLst>
            </p:cNvPr>
            <p:cNvSpPr/>
            <p:nvPr/>
          </p:nvSpPr>
          <p:spPr>
            <a:xfrm>
              <a:off x="3808932" y="2281658"/>
              <a:ext cx="725298" cy="458968"/>
            </a:xfrm>
            <a:custGeom>
              <a:avLst/>
              <a:gdLst>
                <a:gd name="connsiteX0" fmla="*/ -18 w 725298"/>
                <a:gd name="connsiteY0" fmla="*/ 29488 h 458968"/>
                <a:gd name="connsiteX1" fmla="*/ -18 w 725298"/>
                <a:gd name="connsiteY1" fmla="*/ 429136 h 458968"/>
                <a:gd name="connsiteX2" fmla="*/ 29642 w 725298"/>
                <a:gd name="connsiteY2" fmla="*/ 458796 h 458968"/>
                <a:gd name="connsiteX3" fmla="*/ 695795 w 725298"/>
                <a:gd name="connsiteY3" fmla="*/ 458796 h 458968"/>
                <a:gd name="connsiteX4" fmla="*/ 725280 w 725298"/>
                <a:gd name="connsiteY4" fmla="*/ 429315 h 458968"/>
                <a:gd name="connsiteX5" fmla="*/ 725280 w 725298"/>
                <a:gd name="connsiteY5" fmla="*/ 428743 h 458968"/>
                <a:gd name="connsiteX6" fmla="*/ 717724 w 725298"/>
                <a:gd name="connsiteY6" fmla="*/ 28746 h 458968"/>
                <a:gd name="connsiteX7" fmla="*/ 688238 w 725298"/>
                <a:gd name="connsiteY7" fmla="*/ -172 h 458968"/>
                <a:gd name="connsiteX8" fmla="*/ 29642 w 725298"/>
                <a:gd name="connsiteY8" fmla="*/ -172 h 458968"/>
                <a:gd name="connsiteX9" fmla="*/ -18 w 725298"/>
                <a:gd name="connsiteY9" fmla="*/ 29488 h 45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5298" h="458968">
                  <a:moveTo>
                    <a:pt x="-18" y="29488"/>
                  </a:moveTo>
                  <a:lnTo>
                    <a:pt x="-18" y="429136"/>
                  </a:lnTo>
                  <a:cubicBezTo>
                    <a:pt x="-18" y="445517"/>
                    <a:pt x="13261" y="458796"/>
                    <a:pt x="29642" y="458796"/>
                  </a:cubicBezTo>
                  <a:lnTo>
                    <a:pt x="695795" y="458796"/>
                  </a:lnTo>
                  <a:cubicBezTo>
                    <a:pt x="712088" y="458801"/>
                    <a:pt x="725280" y="445600"/>
                    <a:pt x="725280" y="429315"/>
                  </a:cubicBezTo>
                  <a:cubicBezTo>
                    <a:pt x="725280" y="429127"/>
                    <a:pt x="725280" y="428935"/>
                    <a:pt x="725280" y="428743"/>
                  </a:cubicBezTo>
                  <a:lnTo>
                    <a:pt x="717724" y="28746"/>
                  </a:lnTo>
                  <a:cubicBezTo>
                    <a:pt x="717417" y="12684"/>
                    <a:pt x="704313" y="-176"/>
                    <a:pt x="688238" y="-172"/>
                  </a:cubicBezTo>
                  <a:lnTo>
                    <a:pt x="29642" y="-172"/>
                  </a:lnTo>
                  <a:cubicBezTo>
                    <a:pt x="13261" y="-172"/>
                    <a:pt x="-18" y="13107"/>
                    <a:pt x="-18" y="29488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EBF71FD-BD92-37AB-7755-81E059BB4685}"/>
                </a:ext>
              </a:extLst>
            </p:cNvPr>
            <p:cNvSpPr/>
            <p:nvPr/>
          </p:nvSpPr>
          <p:spPr>
            <a:xfrm>
              <a:off x="3808932" y="2281658"/>
              <a:ext cx="725298" cy="458968"/>
            </a:xfrm>
            <a:custGeom>
              <a:avLst/>
              <a:gdLst>
                <a:gd name="connsiteX0" fmla="*/ -18 w 725298"/>
                <a:gd name="connsiteY0" fmla="*/ 29488 h 458968"/>
                <a:gd name="connsiteX1" fmla="*/ -18 w 725298"/>
                <a:gd name="connsiteY1" fmla="*/ 429136 h 458968"/>
                <a:gd name="connsiteX2" fmla="*/ 29642 w 725298"/>
                <a:gd name="connsiteY2" fmla="*/ 458796 h 458968"/>
                <a:gd name="connsiteX3" fmla="*/ 695795 w 725298"/>
                <a:gd name="connsiteY3" fmla="*/ 458796 h 458968"/>
                <a:gd name="connsiteX4" fmla="*/ 725280 w 725298"/>
                <a:gd name="connsiteY4" fmla="*/ 429315 h 458968"/>
                <a:gd name="connsiteX5" fmla="*/ 725280 w 725298"/>
                <a:gd name="connsiteY5" fmla="*/ 428743 h 458968"/>
                <a:gd name="connsiteX6" fmla="*/ 717724 w 725298"/>
                <a:gd name="connsiteY6" fmla="*/ 28746 h 458968"/>
                <a:gd name="connsiteX7" fmla="*/ 688238 w 725298"/>
                <a:gd name="connsiteY7" fmla="*/ -172 h 458968"/>
                <a:gd name="connsiteX8" fmla="*/ 29642 w 725298"/>
                <a:gd name="connsiteY8" fmla="*/ -172 h 458968"/>
                <a:gd name="connsiteX9" fmla="*/ -18 w 725298"/>
                <a:gd name="connsiteY9" fmla="*/ 29488 h 45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5298" h="458968">
                  <a:moveTo>
                    <a:pt x="-18" y="29488"/>
                  </a:moveTo>
                  <a:lnTo>
                    <a:pt x="-18" y="429136"/>
                  </a:lnTo>
                  <a:cubicBezTo>
                    <a:pt x="-18" y="445517"/>
                    <a:pt x="13261" y="458796"/>
                    <a:pt x="29642" y="458796"/>
                  </a:cubicBezTo>
                  <a:lnTo>
                    <a:pt x="695795" y="458796"/>
                  </a:lnTo>
                  <a:cubicBezTo>
                    <a:pt x="712088" y="458801"/>
                    <a:pt x="725280" y="445600"/>
                    <a:pt x="725280" y="429315"/>
                  </a:cubicBezTo>
                  <a:cubicBezTo>
                    <a:pt x="725280" y="429127"/>
                    <a:pt x="725280" y="428935"/>
                    <a:pt x="725280" y="428743"/>
                  </a:cubicBezTo>
                  <a:lnTo>
                    <a:pt x="717724" y="28746"/>
                  </a:lnTo>
                  <a:cubicBezTo>
                    <a:pt x="717417" y="12684"/>
                    <a:pt x="704313" y="-176"/>
                    <a:pt x="688238" y="-172"/>
                  </a:cubicBezTo>
                  <a:lnTo>
                    <a:pt x="29642" y="-172"/>
                  </a:lnTo>
                  <a:cubicBezTo>
                    <a:pt x="13261" y="-172"/>
                    <a:pt x="-18" y="13107"/>
                    <a:pt x="-18" y="2948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2AD8E57-220C-CD9A-41CA-0945F096867B}"/>
                </a:ext>
              </a:extLst>
            </p:cNvPr>
            <p:cNvSpPr/>
            <p:nvPr/>
          </p:nvSpPr>
          <p:spPr>
            <a:xfrm>
              <a:off x="3784907" y="2281657"/>
              <a:ext cx="725254" cy="458968"/>
            </a:xfrm>
            <a:custGeom>
              <a:avLst/>
              <a:gdLst>
                <a:gd name="connsiteX0" fmla="*/ -18 w 725254"/>
                <a:gd name="connsiteY0" fmla="*/ 29489 h 458968"/>
                <a:gd name="connsiteX1" fmla="*/ -18 w 725254"/>
                <a:gd name="connsiteY1" fmla="*/ 429136 h 458968"/>
                <a:gd name="connsiteX2" fmla="*/ 29642 w 725254"/>
                <a:gd name="connsiteY2" fmla="*/ 458797 h 458968"/>
                <a:gd name="connsiteX3" fmla="*/ 695795 w 725254"/>
                <a:gd name="connsiteY3" fmla="*/ 458797 h 458968"/>
                <a:gd name="connsiteX4" fmla="*/ 725237 w 725254"/>
                <a:gd name="connsiteY4" fmla="*/ 429359 h 458968"/>
                <a:gd name="connsiteX5" fmla="*/ 725237 w 725254"/>
                <a:gd name="connsiteY5" fmla="*/ 428743 h 458968"/>
                <a:gd name="connsiteX6" fmla="*/ 717680 w 725254"/>
                <a:gd name="connsiteY6" fmla="*/ 28746 h 458968"/>
                <a:gd name="connsiteX7" fmla="*/ 688238 w 725254"/>
                <a:gd name="connsiteY7" fmla="*/ -172 h 458968"/>
                <a:gd name="connsiteX8" fmla="*/ 29817 w 725254"/>
                <a:gd name="connsiteY8" fmla="*/ -172 h 458968"/>
                <a:gd name="connsiteX9" fmla="*/ -18 w 725254"/>
                <a:gd name="connsiteY9" fmla="*/ 29314 h 458968"/>
                <a:gd name="connsiteX10" fmla="*/ -18 w 725254"/>
                <a:gd name="connsiteY10" fmla="*/ 29489 h 45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5254" h="458968">
                  <a:moveTo>
                    <a:pt x="-18" y="29489"/>
                  </a:moveTo>
                  <a:lnTo>
                    <a:pt x="-18" y="429136"/>
                  </a:lnTo>
                  <a:cubicBezTo>
                    <a:pt x="-18" y="445517"/>
                    <a:pt x="13261" y="458797"/>
                    <a:pt x="29642" y="458797"/>
                  </a:cubicBezTo>
                  <a:lnTo>
                    <a:pt x="695795" y="458797"/>
                  </a:lnTo>
                  <a:cubicBezTo>
                    <a:pt x="712045" y="458801"/>
                    <a:pt x="725237" y="445622"/>
                    <a:pt x="725237" y="429359"/>
                  </a:cubicBezTo>
                  <a:cubicBezTo>
                    <a:pt x="725237" y="429154"/>
                    <a:pt x="725237" y="428949"/>
                    <a:pt x="725237" y="428743"/>
                  </a:cubicBezTo>
                  <a:lnTo>
                    <a:pt x="717680" y="28746"/>
                  </a:lnTo>
                  <a:cubicBezTo>
                    <a:pt x="717374" y="12702"/>
                    <a:pt x="704269" y="-150"/>
                    <a:pt x="688238" y="-172"/>
                  </a:cubicBezTo>
                  <a:lnTo>
                    <a:pt x="29817" y="-172"/>
                  </a:lnTo>
                  <a:cubicBezTo>
                    <a:pt x="13436" y="-268"/>
                    <a:pt x="78" y="12933"/>
                    <a:pt x="-18" y="29314"/>
                  </a:cubicBezTo>
                  <a:cubicBezTo>
                    <a:pt x="-18" y="29371"/>
                    <a:pt x="-18" y="29432"/>
                    <a:pt x="-18" y="29489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C7DE60D-899E-C9D7-1EF1-47344901439E}"/>
                </a:ext>
              </a:extLst>
            </p:cNvPr>
            <p:cNvSpPr/>
            <p:nvPr/>
          </p:nvSpPr>
          <p:spPr>
            <a:xfrm>
              <a:off x="3811116" y="2306644"/>
              <a:ext cx="675981" cy="411179"/>
            </a:xfrm>
            <a:custGeom>
              <a:avLst/>
              <a:gdLst>
                <a:gd name="connsiteX0" fmla="*/ -18 w 675981"/>
                <a:gd name="connsiteY0" fmla="*/ 29488 h 411179"/>
                <a:gd name="connsiteX1" fmla="*/ -18 w 675981"/>
                <a:gd name="connsiteY1" fmla="*/ 381348 h 411179"/>
                <a:gd name="connsiteX2" fmla="*/ 29642 w 675981"/>
                <a:gd name="connsiteY2" fmla="*/ 411008 h 411179"/>
                <a:gd name="connsiteX3" fmla="*/ 646478 w 675981"/>
                <a:gd name="connsiteY3" fmla="*/ 411008 h 411179"/>
                <a:gd name="connsiteX4" fmla="*/ 675963 w 675981"/>
                <a:gd name="connsiteY4" fmla="*/ 381523 h 411179"/>
                <a:gd name="connsiteX5" fmla="*/ 675963 w 675981"/>
                <a:gd name="connsiteY5" fmla="*/ 29270 h 411179"/>
                <a:gd name="connsiteX6" fmla="*/ 646478 w 675981"/>
                <a:gd name="connsiteY6" fmla="*/ -172 h 411179"/>
                <a:gd name="connsiteX7" fmla="*/ 29642 w 675981"/>
                <a:gd name="connsiteY7" fmla="*/ -172 h 411179"/>
                <a:gd name="connsiteX8" fmla="*/ -18 w 675981"/>
                <a:gd name="connsiteY8" fmla="*/ 29488 h 411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981" h="411179">
                  <a:moveTo>
                    <a:pt x="-18" y="29488"/>
                  </a:moveTo>
                  <a:lnTo>
                    <a:pt x="-18" y="381348"/>
                  </a:lnTo>
                  <a:cubicBezTo>
                    <a:pt x="-18" y="397729"/>
                    <a:pt x="13261" y="411008"/>
                    <a:pt x="29642" y="411008"/>
                  </a:cubicBezTo>
                  <a:lnTo>
                    <a:pt x="646478" y="411008"/>
                  </a:lnTo>
                  <a:cubicBezTo>
                    <a:pt x="662771" y="411008"/>
                    <a:pt x="675963" y="397807"/>
                    <a:pt x="675963" y="381523"/>
                  </a:cubicBezTo>
                  <a:lnTo>
                    <a:pt x="675963" y="29270"/>
                  </a:lnTo>
                  <a:cubicBezTo>
                    <a:pt x="675919" y="13002"/>
                    <a:pt x="662727" y="-172"/>
                    <a:pt x="646478" y="-172"/>
                  </a:cubicBezTo>
                  <a:lnTo>
                    <a:pt x="29642" y="-172"/>
                  </a:lnTo>
                  <a:cubicBezTo>
                    <a:pt x="13261" y="-172"/>
                    <a:pt x="-18" y="13107"/>
                    <a:pt x="-18" y="29488"/>
                  </a:cubicBezTo>
                  <a:close/>
                </a:path>
              </a:pathLst>
            </a:custGeom>
            <a:solidFill>
              <a:srgbClr val="566CD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FE82093-E683-6587-2664-BCB651826647}"/>
                </a:ext>
              </a:extLst>
            </p:cNvPr>
            <p:cNvSpPr/>
            <p:nvPr/>
          </p:nvSpPr>
          <p:spPr>
            <a:xfrm>
              <a:off x="4078014" y="2717824"/>
              <a:ext cx="190934" cy="129080"/>
            </a:xfrm>
            <a:custGeom>
              <a:avLst/>
              <a:gdLst>
                <a:gd name="connsiteX0" fmla="*/ 0 w 190934"/>
                <a:gd name="connsiteY0" fmla="*/ 16250 h 129080"/>
                <a:gd name="connsiteX1" fmla="*/ 58578 w 190934"/>
                <a:gd name="connsiteY1" fmla="*/ 129081 h 129080"/>
                <a:gd name="connsiteX2" fmla="*/ 190934 w 190934"/>
                <a:gd name="connsiteY2" fmla="*/ 129081 h 129080"/>
                <a:gd name="connsiteX3" fmla="*/ 124756 w 190934"/>
                <a:gd name="connsiteY3" fmla="*/ 0 h 129080"/>
                <a:gd name="connsiteX4" fmla="*/ 0 w 190934"/>
                <a:gd name="connsiteY4" fmla="*/ 16250 h 1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934" h="129080">
                  <a:moveTo>
                    <a:pt x="0" y="16250"/>
                  </a:moveTo>
                  <a:lnTo>
                    <a:pt x="58578" y="129081"/>
                  </a:lnTo>
                  <a:lnTo>
                    <a:pt x="190934" y="129081"/>
                  </a:lnTo>
                  <a:lnTo>
                    <a:pt x="124756" y="0"/>
                  </a:lnTo>
                  <a:lnTo>
                    <a:pt x="0" y="1625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7909A324-9C78-8065-EDCC-E120E59B1DA5}"/>
                </a:ext>
              </a:extLst>
            </p:cNvPr>
            <p:cNvSpPr/>
            <p:nvPr/>
          </p:nvSpPr>
          <p:spPr>
            <a:xfrm>
              <a:off x="4021576" y="2846904"/>
              <a:ext cx="202903" cy="11968"/>
            </a:xfrm>
            <a:custGeom>
              <a:avLst/>
              <a:gdLst>
                <a:gd name="connsiteX0" fmla="*/ 9785 w 202903"/>
                <a:gd name="connsiteY0" fmla="*/ 0 h 11968"/>
                <a:gd name="connsiteX1" fmla="*/ 0 w 202903"/>
                <a:gd name="connsiteY1" fmla="*/ 11969 h 11968"/>
                <a:gd name="connsiteX2" fmla="*/ 202904 w 202903"/>
                <a:gd name="connsiteY2" fmla="*/ 11969 h 11968"/>
                <a:gd name="connsiteX3" fmla="*/ 202904 w 202903"/>
                <a:gd name="connsiteY3" fmla="*/ 0 h 11968"/>
                <a:gd name="connsiteX4" fmla="*/ 9785 w 202903"/>
                <a:gd name="connsiteY4" fmla="*/ 0 h 1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903" h="11968">
                  <a:moveTo>
                    <a:pt x="9785" y="0"/>
                  </a:moveTo>
                  <a:lnTo>
                    <a:pt x="0" y="11969"/>
                  </a:lnTo>
                  <a:lnTo>
                    <a:pt x="202904" y="11969"/>
                  </a:lnTo>
                  <a:lnTo>
                    <a:pt x="202904" y="0"/>
                  </a:lnTo>
                  <a:lnTo>
                    <a:pt x="9785" y="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8FBFD19D-4A0B-6CDF-5CE3-26AFB1F80AB5}"/>
                </a:ext>
              </a:extLst>
            </p:cNvPr>
            <p:cNvSpPr/>
            <p:nvPr/>
          </p:nvSpPr>
          <p:spPr>
            <a:xfrm>
              <a:off x="2970378" y="2140502"/>
              <a:ext cx="1006209" cy="1409378"/>
            </a:xfrm>
            <a:custGeom>
              <a:avLst/>
              <a:gdLst>
                <a:gd name="connsiteX0" fmla="*/ 205407 w 1006209"/>
                <a:gd name="connsiteY0" fmla="*/ 291949 h 1409378"/>
                <a:gd name="connsiteX1" fmla="*/ 173301 w 1006209"/>
                <a:gd name="connsiteY1" fmla="*/ 166057 h 1409378"/>
                <a:gd name="connsiteX2" fmla="*/ 165918 w 1006209"/>
                <a:gd name="connsiteY2" fmla="*/ 148584 h 1409378"/>
                <a:gd name="connsiteX3" fmla="*/ 163909 w 1006209"/>
                <a:gd name="connsiteY3" fmla="*/ 137183 h 1409378"/>
                <a:gd name="connsiteX4" fmla="*/ 162817 w 1006209"/>
                <a:gd name="connsiteY4" fmla="*/ 137445 h 1409378"/>
                <a:gd name="connsiteX5" fmla="*/ 161725 w 1006209"/>
                <a:gd name="connsiteY5" fmla="*/ 137751 h 1409378"/>
                <a:gd name="connsiteX6" fmla="*/ 160633 w 1006209"/>
                <a:gd name="connsiteY6" fmla="*/ 138188 h 1409378"/>
                <a:gd name="connsiteX7" fmla="*/ 160633 w 1006209"/>
                <a:gd name="connsiteY7" fmla="*/ 138188 h 1409378"/>
                <a:gd name="connsiteX8" fmla="*/ 159628 w 1006209"/>
                <a:gd name="connsiteY8" fmla="*/ 138799 h 1409378"/>
                <a:gd name="connsiteX9" fmla="*/ 160633 w 1006209"/>
                <a:gd name="connsiteY9" fmla="*/ 142643 h 1409378"/>
                <a:gd name="connsiteX10" fmla="*/ 168103 w 1006209"/>
                <a:gd name="connsiteY10" fmla="*/ 160116 h 1409378"/>
                <a:gd name="connsiteX11" fmla="*/ 200777 w 1006209"/>
                <a:gd name="connsiteY11" fmla="*/ 286794 h 1409378"/>
                <a:gd name="connsiteX12" fmla="*/ 203529 w 1006209"/>
                <a:gd name="connsiteY12" fmla="*/ 291643 h 1409378"/>
                <a:gd name="connsiteX13" fmla="*/ 205757 w 1006209"/>
                <a:gd name="connsiteY13" fmla="*/ 292997 h 1409378"/>
                <a:gd name="connsiteX14" fmla="*/ 205407 w 1006209"/>
                <a:gd name="connsiteY14" fmla="*/ 291949 h 1409378"/>
                <a:gd name="connsiteX15" fmla="*/ 205407 w 1006209"/>
                <a:gd name="connsiteY15" fmla="*/ 291949 h 1409378"/>
                <a:gd name="connsiteX16" fmla="*/ 173301 w 1006209"/>
                <a:gd name="connsiteY16" fmla="*/ 166057 h 1409378"/>
                <a:gd name="connsiteX17" fmla="*/ 165918 w 1006209"/>
                <a:gd name="connsiteY17" fmla="*/ 148584 h 1409378"/>
                <a:gd name="connsiteX18" fmla="*/ 163909 w 1006209"/>
                <a:gd name="connsiteY18" fmla="*/ 137183 h 1409378"/>
                <a:gd name="connsiteX19" fmla="*/ 162817 w 1006209"/>
                <a:gd name="connsiteY19" fmla="*/ 137445 h 1409378"/>
                <a:gd name="connsiteX20" fmla="*/ 161725 w 1006209"/>
                <a:gd name="connsiteY20" fmla="*/ 137751 h 1409378"/>
                <a:gd name="connsiteX21" fmla="*/ 160633 w 1006209"/>
                <a:gd name="connsiteY21" fmla="*/ 138188 h 1409378"/>
                <a:gd name="connsiteX22" fmla="*/ 160633 w 1006209"/>
                <a:gd name="connsiteY22" fmla="*/ 138188 h 1409378"/>
                <a:gd name="connsiteX23" fmla="*/ 159628 w 1006209"/>
                <a:gd name="connsiteY23" fmla="*/ 138799 h 1409378"/>
                <a:gd name="connsiteX24" fmla="*/ 160633 w 1006209"/>
                <a:gd name="connsiteY24" fmla="*/ 142643 h 1409378"/>
                <a:gd name="connsiteX25" fmla="*/ 168103 w 1006209"/>
                <a:gd name="connsiteY25" fmla="*/ 160116 h 1409378"/>
                <a:gd name="connsiteX26" fmla="*/ 200777 w 1006209"/>
                <a:gd name="connsiteY26" fmla="*/ 286794 h 1409378"/>
                <a:gd name="connsiteX27" fmla="*/ 203529 w 1006209"/>
                <a:gd name="connsiteY27" fmla="*/ 291643 h 1409378"/>
                <a:gd name="connsiteX28" fmla="*/ 205757 w 1006209"/>
                <a:gd name="connsiteY28" fmla="*/ 292997 h 1409378"/>
                <a:gd name="connsiteX29" fmla="*/ 205407 w 1006209"/>
                <a:gd name="connsiteY29" fmla="*/ 291949 h 1409378"/>
                <a:gd name="connsiteX30" fmla="*/ 205407 w 1006209"/>
                <a:gd name="connsiteY30" fmla="*/ 291949 h 1409378"/>
                <a:gd name="connsiteX31" fmla="*/ 173301 w 1006209"/>
                <a:gd name="connsiteY31" fmla="*/ 166057 h 1409378"/>
                <a:gd name="connsiteX32" fmla="*/ 165918 w 1006209"/>
                <a:gd name="connsiteY32" fmla="*/ 148584 h 1409378"/>
                <a:gd name="connsiteX33" fmla="*/ 163909 w 1006209"/>
                <a:gd name="connsiteY33" fmla="*/ 137183 h 1409378"/>
                <a:gd name="connsiteX34" fmla="*/ 162817 w 1006209"/>
                <a:gd name="connsiteY34" fmla="*/ 137445 h 1409378"/>
                <a:gd name="connsiteX35" fmla="*/ 161725 w 1006209"/>
                <a:gd name="connsiteY35" fmla="*/ 137751 h 1409378"/>
                <a:gd name="connsiteX36" fmla="*/ 160633 w 1006209"/>
                <a:gd name="connsiteY36" fmla="*/ 138188 h 1409378"/>
                <a:gd name="connsiteX37" fmla="*/ 160633 w 1006209"/>
                <a:gd name="connsiteY37" fmla="*/ 138188 h 1409378"/>
                <a:gd name="connsiteX38" fmla="*/ 159628 w 1006209"/>
                <a:gd name="connsiteY38" fmla="*/ 138799 h 1409378"/>
                <a:gd name="connsiteX39" fmla="*/ 160633 w 1006209"/>
                <a:gd name="connsiteY39" fmla="*/ 142643 h 1409378"/>
                <a:gd name="connsiteX40" fmla="*/ 168103 w 1006209"/>
                <a:gd name="connsiteY40" fmla="*/ 160116 h 1409378"/>
                <a:gd name="connsiteX41" fmla="*/ 200777 w 1006209"/>
                <a:gd name="connsiteY41" fmla="*/ 286794 h 1409378"/>
                <a:gd name="connsiteX42" fmla="*/ 203529 w 1006209"/>
                <a:gd name="connsiteY42" fmla="*/ 291643 h 1409378"/>
                <a:gd name="connsiteX43" fmla="*/ 205757 w 1006209"/>
                <a:gd name="connsiteY43" fmla="*/ 292997 h 1409378"/>
                <a:gd name="connsiteX44" fmla="*/ 205407 w 1006209"/>
                <a:gd name="connsiteY44" fmla="*/ 291949 h 1409378"/>
                <a:gd name="connsiteX45" fmla="*/ 205407 w 1006209"/>
                <a:gd name="connsiteY45" fmla="*/ 291949 h 1409378"/>
                <a:gd name="connsiteX46" fmla="*/ 173301 w 1006209"/>
                <a:gd name="connsiteY46" fmla="*/ 166057 h 1409378"/>
                <a:gd name="connsiteX47" fmla="*/ 165918 w 1006209"/>
                <a:gd name="connsiteY47" fmla="*/ 148584 h 1409378"/>
                <a:gd name="connsiteX48" fmla="*/ 163909 w 1006209"/>
                <a:gd name="connsiteY48" fmla="*/ 137183 h 1409378"/>
                <a:gd name="connsiteX49" fmla="*/ 162817 w 1006209"/>
                <a:gd name="connsiteY49" fmla="*/ 137445 h 1409378"/>
                <a:gd name="connsiteX50" fmla="*/ 161725 w 1006209"/>
                <a:gd name="connsiteY50" fmla="*/ 137751 h 1409378"/>
                <a:gd name="connsiteX51" fmla="*/ 160633 w 1006209"/>
                <a:gd name="connsiteY51" fmla="*/ 138188 h 1409378"/>
                <a:gd name="connsiteX52" fmla="*/ 160633 w 1006209"/>
                <a:gd name="connsiteY52" fmla="*/ 138188 h 1409378"/>
                <a:gd name="connsiteX53" fmla="*/ 159628 w 1006209"/>
                <a:gd name="connsiteY53" fmla="*/ 138799 h 1409378"/>
                <a:gd name="connsiteX54" fmla="*/ 160633 w 1006209"/>
                <a:gd name="connsiteY54" fmla="*/ 142643 h 1409378"/>
                <a:gd name="connsiteX55" fmla="*/ 168103 w 1006209"/>
                <a:gd name="connsiteY55" fmla="*/ 160116 h 1409378"/>
                <a:gd name="connsiteX56" fmla="*/ 200777 w 1006209"/>
                <a:gd name="connsiteY56" fmla="*/ 286794 h 1409378"/>
                <a:gd name="connsiteX57" fmla="*/ 203529 w 1006209"/>
                <a:gd name="connsiteY57" fmla="*/ 291643 h 1409378"/>
                <a:gd name="connsiteX58" fmla="*/ 205757 w 1006209"/>
                <a:gd name="connsiteY58" fmla="*/ 292997 h 1409378"/>
                <a:gd name="connsiteX59" fmla="*/ 205407 w 1006209"/>
                <a:gd name="connsiteY59" fmla="*/ 291949 h 1409378"/>
                <a:gd name="connsiteX60" fmla="*/ 205407 w 1006209"/>
                <a:gd name="connsiteY60" fmla="*/ 291949 h 1409378"/>
                <a:gd name="connsiteX61" fmla="*/ 173301 w 1006209"/>
                <a:gd name="connsiteY61" fmla="*/ 166057 h 1409378"/>
                <a:gd name="connsiteX62" fmla="*/ 165918 w 1006209"/>
                <a:gd name="connsiteY62" fmla="*/ 148584 h 1409378"/>
                <a:gd name="connsiteX63" fmla="*/ 163909 w 1006209"/>
                <a:gd name="connsiteY63" fmla="*/ 137183 h 1409378"/>
                <a:gd name="connsiteX64" fmla="*/ 162817 w 1006209"/>
                <a:gd name="connsiteY64" fmla="*/ 137445 h 1409378"/>
                <a:gd name="connsiteX65" fmla="*/ 161725 w 1006209"/>
                <a:gd name="connsiteY65" fmla="*/ 137751 h 1409378"/>
                <a:gd name="connsiteX66" fmla="*/ 160633 w 1006209"/>
                <a:gd name="connsiteY66" fmla="*/ 138188 h 1409378"/>
                <a:gd name="connsiteX67" fmla="*/ 160633 w 1006209"/>
                <a:gd name="connsiteY67" fmla="*/ 138188 h 1409378"/>
                <a:gd name="connsiteX68" fmla="*/ 159628 w 1006209"/>
                <a:gd name="connsiteY68" fmla="*/ 138799 h 1409378"/>
                <a:gd name="connsiteX69" fmla="*/ 160633 w 1006209"/>
                <a:gd name="connsiteY69" fmla="*/ 142643 h 1409378"/>
                <a:gd name="connsiteX70" fmla="*/ 168103 w 1006209"/>
                <a:gd name="connsiteY70" fmla="*/ 160116 h 1409378"/>
                <a:gd name="connsiteX71" fmla="*/ 200777 w 1006209"/>
                <a:gd name="connsiteY71" fmla="*/ 286794 h 1409378"/>
                <a:gd name="connsiteX72" fmla="*/ 203529 w 1006209"/>
                <a:gd name="connsiteY72" fmla="*/ 291643 h 1409378"/>
                <a:gd name="connsiteX73" fmla="*/ 205757 w 1006209"/>
                <a:gd name="connsiteY73" fmla="*/ 292997 h 1409378"/>
                <a:gd name="connsiteX74" fmla="*/ 205407 w 1006209"/>
                <a:gd name="connsiteY74" fmla="*/ 291949 h 1409378"/>
                <a:gd name="connsiteX75" fmla="*/ 205407 w 1006209"/>
                <a:gd name="connsiteY75" fmla="*/ 291949 h 1409378"/>
                <a:gd name="connsiteX76" fmla="*/ 173301 w 1006209"/>
                <a:gd name="connsiteY76" fmla="*/ 166057 h 1409378"/>
                <a:gd name="connsiteX77" fmla="*/ 165918 w 1006209"/>
                <a:gd name="connsiteY77" fmla="*/ 148584 h 1409378"/>
                <a:gd name="connsiteX78" fmla="*/ 163909 w 1006209"/>
                <a:gd name="connsiteY78" fmla="*/ 137183 h 1409378"/>
                <a:gd name="connsiteX79" fmla="*/ 162817 w 1006209"/>
                <a:gd name="connsiteY79" fmla="*/ 137445 h 1409378"/>
                <a:gd name="connsiteX80" fmla="*/ 161725 w 1006209"/>
                <a:gd name="connsiteY80" fmla="*/ 137751 h 1409378"/>
                <a:gd name="connsiteX81" fmla="*/ 160633 w 1006209"/>
                <a:gd name="connsiteY81" fmla="*/ 138188 h 1409378"/>
                <a:gd name="connsiteX82" fmla="*/ 160633 w 1006209"/>
                <a:gd name="connsiteY82" fmla="*/ 138188 h 1409378"/>
                <a:gd name="connsiteX83" fmla="*/ 159628 w 1006209"/>
                <a:gd name="connsiteY83" fmla="*/ 138799 h 1409378"/>
                <a:gd name="connsiteX84" fmla="*/ 160633 w 1006209"/>
                <a:gd name="connsiteY84" fmla="*/ 142643 h 1409378"/>
                <a:gd name="connsiteX85" fmla="*/ 168103 w 1006209"/>
                <a:gd name="connsiteY85" fmla="*/ 160116 h 1409378"/>
                <a:gd name="connsiteX86" fmla="*/ 200777 w 1006209"/>
                <a:gd name="connsiteY86" fmla="*/ 286794 h 1409378"/>
                <a:gd name="connsiteX87" fmla="*/ 203529 w 1006209"/>
                <a:gd name="connsiteY87" fmla="*/ 291643 h 1409378"/>
                <a:gd name="connsiteX88" fmla="*/ 205757 w 1006209"/>
                <a:gd name="connsiteY88" fmla="*/ 292997 h 1409378"/>
                <a:gd name="connsiteX89" fmla="*/ 205407 w 1006209"/>
                <a:gd name="connsiteY89" fmla="*/ 291949 h 1409378"/>
                <a:gd name="connsiteX90" fmla="*/ 205407 w 1006209"/>
                <a:gd name="connsiteY90" fmla="*/ 291949 h 1409378"/>
                <a:gd name="connsiteX91" fmla="*/ 173301 w 1006209"/>
                <a:gd name="connsiteY91" fmla="*/ 166057 h 1409378"/>
                <a:gd name="connsiteX92" fmla="*/ 165918 w 1006209"/>
                <a:gd name="connsiteY92" fmla="*/ 148584 h 1409378"/>
                <a:gd name="connsiteX93" fmla="*/ 163909 w 1006209"/>
                <a:gd name="connsiteY93" fmla="*/ 137183 h 1409378"/>
                <a:gd name="connsiteX94" fmla="*/ 162817 w 1006209"/>
                <a:gd name="connsiteY94" fmla="*/ 137445 h 1409378"/>
                <a:gd name="connsiteX95" fmla="*/ 161725 w 1006209"/>
                <a:gd name="connsiteY95" fmla="*/ 137751 h 1409378"/>
                <a:gd name="connsiteX96" fmla="*/ 160633 w 1006209"/>
                <a:gd name="connsiteY96" fmla="*/ 138188 h 1409378"/>
                <a:gd name="connsiteX97" fmla="*/ 160633 w 1006209"/>
                <a:gd name="connsiteY97" fmla="*/ 138188 h 1409378"/>
                <a:gd name="connsiteX98" fmla="*/ 159628 w 1006209"/>
                <a:gd name="connsiteY98" fmla="*/ 138799 h 1409378"/>
                <a:gd name="connsiteX99" fmla="*/ 160633 w 1006209"/>
                <a:gd name="connsiteY99" fmla="*/ 142643 h 1409378"/>
                <a:gd name="connsiteX100" fmla="*/ 168103 w 1006209"/>
                <a:gd name="connsiteY100" fmla="*/ 160116 h 1409378"/>
                <a:gd name="connsiteX101" fmla="*/ 200777 w 1006209"/>
                <a:gd name="connsiteY101" fmla="*/ 286794 h 1409378"/>
                <a:gd name="connsiteX102" fmla="*/ 203529 w 1006209"/>
                <a:gd name="connsiteY102" fmla="*/ 291643 h 1409378"/>
                <a:gd name="connsiteX103" fmla="*/ 205757 w 1006209"/>
                <a:gd name="connsiteY103" fmla="*/ 292997 h 1409378"/>
                <a:gd name="connsiteX104" fmla="*/ 205407 w 1006209"/>
                <a:gd name="connsiteY104" fmla="*/ 291949 h 1409378"/>
                <a:gd name="connsiteX105" fmla="*/ 964384 w 1006209"/>
                <a:gd name="connsiteY105" fmla="*/ 699066 h 1409378"/>
                <a:gd name="connsiteX106" fmla="*/ 964384 w 1006209"/>
                <a:gd name="connsiteY106" fmla="*/ 699066 h 1409378"/>
                <a:gd name="connsiteX107" fmla="*/ 961021 w 1006209"/>
                <a:gd name="connsiteY107" fmla="*/ 698455 h 1409378"/>
                <a:gd name="connsiteX108" fmla="*/ 965389 w 1006209"/>
                <a:gd name="connsiteY108" fmla="*/ 697494 h 1409378"/>
                <a:gd name="connsiteX109" fmla="*/ 965389 w 1006209"/>
                <a:gd name="connsiteY109" fmla="*/ 697494 h 1409378"/>
                <a:gd name="connsiteX110" fmla="*/ 966656 w 1006209"/>
                <a:gd name="connsiteY110" fmla="*/ 697188 h 1409378"/>
                <a:gd name="connsiteX111" fmla="*/ 966656 w 1006209"/>
                <a:gd name="connsiteY111" fmla="*/ 697188 h 1409378"/>
                <a:gd name="connsiteX112" fmla="*/ 981027 w 1006209"/>
                <a:gd name="connsiteY112" fmla="*/ 693693 h 1409378"/>
                <a:gd name="connsiteX113" fmla="*/ 981027 w 1006209"/>
                <a:gd name="connsiteY113" fmla="*/ 693693 h 1409378"/>
                <a:gd name="connsiteX114" fmla="*/ 985963 w 1006209"/>
                <a:gd name="connsiteY114" fmla="*/ 692296 h 1409378"/>
                <a:gd name="connsiteX115" fmla="*/ 985963 w 1006209"/>
                <a:gd name="connsiteY115" fmla="*/ 692296 h 1409378"/>
                <a:gd name="connsiteX116" fmla="*/ 986662 w 1006209"/>
                <a:gd name="connsiteY116" fmla="*/ 692077 h 1409378"/>
                <a:gd name="connsiteX117" fmla="*/ 919523 w 1006209"/>
                <a:gd name="connsiteY117" fmla="*/ 660801 h 1409378"/>
                <a:gd name="connsiteX118" fmla="*/ 919348 w 1006209"/>
                <a:gd name="connsiteY118" fmla="*/ 660801 h 1409378"/>
                <a:gd name="connsiteX119" fmla="*/ 774236 w 1006209"/>
                <a:gd name="connsiteY119" fmla="*/ 646342 h 1409378"/>
                <a:gd name="connsiteX120" fmla="*/ 749206 w 1006209"/>
                <a:gd name="connsiteY120" fmla="*/ 649662 h 1409378"/>
                <a:gd name="connsiteX121" fmla="*/ 748988 w 1006209"/>
                <a:gd name="connsiteY121" fmla="*/ 649662 h 1409378"/>
                <a:gd name="connsiteX122" fmla="*/ 662453 w 1006209"/>
                <a:gd name="connsiteY122" fmla="*/ 662767 h 1409378"/>
                <a:gd name="connsiteX123" fmla="*/ 546128 w 1006209"/>
                <a:gd name="connsiteY123" fmla="*/ 670891 h 1409378"/>
                <a:gd name="connsiteX124" fmla="*/ 542022 w 1006209"/>
                <a:gd name="connsiteY124" fmla="*/ 666523 h 1409378"/>
                <a:gd name="connsiteX125" fmla="*/ 460467 w 1006209"/>
                <a:gd name="connsiteY125" fmla="*/ 662767 h 1409378"/>
                <a:gd name="connsiteX126" fmla="*/ 460467 w 1006209"/>
                <a:gd name="connsiteY126" fmla="*/ 673993 h 1409378"/>
                <a:gd name="connsiteX127" fmla="*/ 460467 w 1006209"/>
                <a:gd name="connsiteY127" fmla="*/ 673993 h 1409378"/>
                <a:gd name="connsiteX128" fmla="*/ 459855 w 1006209"/>
                <a:gd name="connsiteY128" fmla="*/ 673731 h 1409378"/>
                <a:gd name="connsiteX129" fmla="*/ 448804 w 1006209"/>
                <a:gd name="connsiteY129" fmla="*/ 630049 h 1409378"/>
                <a:gd name="connsiteX130" fmla="*/ 448192 w 1006209"/>
                <a:gd name="connsiteY130" fmla="*/ 628825 h 1409378"/>
                <a:gd name="connsiteX131" fmla="*/ 422900 w 1006209"/>
                <a:gd name="connsiteY131" fmla="*/ 578897 h 1409378"/>
                <a:gd name="connsiteX132" fmla="*/ 422900 w 1006209"/>
                <a:gd name="connsiteY132" fmla="*/ 578897 h 1409378"/>
                <a:gd name="connsiteX133" fmla="*/ 422332 w 1006209"/>
                <a:gd name="connsiteY133" fmla="*/ 576756 h 1409378"/>
                <a:gd name="connsiteX134" fmla="*/ 344971 w 1006209"/>
                <a:gd name="connsiteY134" fmla="*/ 448287 h 1409378"/>
                <a:gd name="connsiteX135" fmla="*/ 343442 w 1006209"/>
                <a:gd name="connsiteY135" fmla="*/ 446147 h 1409378"/>
                <a:gd name="connsiteX136" fmla="*/ 337895 w 1006209"/>
                <a:gd name="connsiteY136" fmla="*/ 418976 h 1409378"/>
                <a:gd name="connsiteX137" fmla="*/ 336934 w 1006209"/>
                <a:gd name="connsiteY137" fmla="*/ 414215 h 1409378"/>
                <a:gd name="connsiteX138" fmla="*/ 309108 w 1006209"/>
                <a:gd name="connsiteY138" fmla="*/ 414215 h 1409378"/>
                <a:gd name="connsiteX139" fmla="*/ 328416 w 1006209"/>
                <a:gd name="connsiteY139" fmla="*/ 345154 h 1409378"/>
                <a:gd name="connsiteX140" fmla="*/ 330163 w 1006209"/>
                <a:gd name="connsiteY140" fmla="*/ 341004 h 1409378"/>
                <a:gd name="connsiteX141" fmla="*/ 330513 w 1006209"/>
                <a:gd name="connsiteY141" fmla="*/ 340217 h 1409378"/>
                <a:gd name="connsiteX142" fmla="*/ 332478 w 1006209"/>
                <a:gd name="connsiteY142" fmla="*/ 335849 h 1409378"/>
                <a:gd name="connsiteX143" fmla="*/ 337327 w 1006209"/>
                <a:gd name="connsiteY143" fmla="*/ 335849 h 1409378"/>
                <a:gd name="connsiteX144" fmla="*/ 337327 w 1006209"/>
                <a:gd name="connsiteY144" fmla="*/ 335849 h 1409378"/>
                <a:gd name="connsiteX145" fmla="*/ 465054 w 1006209"/>
                <a:gd name="connsiteY145" fmla="*/ 212229 h 1409378"/>
                <a:gd name="connsiteX146" fmla="*/ 465054 w 1006209"/>
                <a:gd name="connsiteY146" fmla="*/ 211879 h 1409378"/>
                <a:gd name="connsiteX147" fmla="*/ 465316 w 1006209"/>
                <a:gd name="connsiteY147" fmla="*/ 203755 h 1409378"/>
                <a:gd name="connsiteX148" fmla="*/ 447843 w 1006209"/>
                <a:gd name="connsiteY148" fmla="*/ 138231 h 1409378"/>
                <a:gd name="connsiteX149" fmla="*/ 446751 w 1006209"/>
                <a:gd name="connsiteY149" fmla="*/ 136397 h 1409378"/>
                <a:gd name="connsiteX150" fmla="*/ 446052 w 1006209"/>
                <a:gd name="connsiteY150" fmla="*/ 135217 h 1409378"/>
                <a:gd name="connsiteX151" fmla="*/ 444479 w 1006209"/>
                <a:gd name="connsiteY151" fmla="*/ 132771 h 1409378"/>
                <a:gd name="connsiteX152" fmla="*/ 475057 w 1006209"/>
                <a:gd name="connsiteY152" fmla="*/ 129364 h 1409378"/>
                <a:gd name="connsiteX153" fmla="*/ 482527 w 1006209"/>
                <a:gd name="connsiteY153" fmla="*/ 120365 h 1409378"/>
                <a:gd name="connsiteX154" fmla="*/ 486895 w 1006209"/>
                <a:gd name="connsiteY154" fmla="*/ 107261 h 1409378"/>
                <a:gd name="connsiteX155" fmla="*/ 486895 w 1006209"/>
                <a:gd name="connsiteY155" fmla="*/ 107261 h 1409378"/>
                <a:gd name="connsiteX156" fmla="*/ 486895 w 1006209"/>
                <a:gd name="connsiteY156" fmla="*/ 107261 h 1409378"/>
                <a:gd name="connsiteX157" fmla="*/ 486895 w 1006209"/>
                <a:gd name="connsiteY157" fmla="*/ 107261 h 1409378"/>
                <a:gd name="connsiteX158" fmla="*/ 486895 w 1006209"/>
                <a:gd name="connsiteY158" fmla="*/ 106518 h 1409378"/>
                <a:gd name="connsiteX159" fmla="*/ 486895 w 1006209"/>
                <a:gd name="connsiteY159" fmla="*/ 106256 h 1409378"/>
                <a:gd name="connsiteX160" fmla="*/ 487550 w 1006209"/>
                <a:gd name="connsiteY160" fmla="*/ 97257 h 1409378"/>
                <a:gd name="connsiteX161" fmla="*/ 484492 w 1006209"/>
                <a:gd name="connsiteY161" fmla="*/ 79086 h 1409378"/>
                <a:gd name="connsiteX162" fmla="*/ 456361 w 1006209"/>
                <a:gd name="connsiteY162" fmla="*/ 50867 h 1409378"/>
                <a:gd name="connsiteX163" fmla="*/ 435918 w 1006209"/>
                <a:gd name="connsiteY163" fmla="*/ 45319 h 1409378"/>
                <a:gd name="connsiteX164" fmla="*/ 357290 w 1006209"/>
                <a:gd name="connsiteY164" fmla="*/ 9151 h 1409378"/>
                <a:gd name="connsiteX165" fmla="*/ 298363 w 1006209"/>
                <a:gd name="connsiteY165" fmla="*/ 65 h 1409378"/>
                <a:gd name="connsiteX166" fmla="*/ 263417 w 1006209"/>
                <a:gd name="connsiteY166" fmla="*/ 8801 h 1409378"/>
                <a:gd name="connsiteX167" fmla="*/ 240091 w 1006209"/>
                <a:gd name="connsiteY167" fmla="*/ 25706 h 1409378"/>
                <a:gd name="connsiteX168" fmla="*/ 181688 w 1006209"/>
                <a:gd name="connsiteY168" fmla="*/ 72446 h 1409378"/>
                <a:gd name="connsiteX169" fmla="*/ 173213 w 1006209"/>
                <a:gd name="connsiteY169" fmla="*/ 82930 h 1409378"/>
                <a:gd name="connsiteX170" fmla="*/ 168845 w 1006209"/>
                <a:gd name="connsiteY170" fmla="*/ 89482 h 1409378"/>
                <a:gd name="connsiteX171" fmla="*/ 158318 w 1006209"/>
                <a:gd name="connsiteY171" fmla="*/ 85114 h 1409378"/>
                <a:gd name="connsiteX172" fmla="*/ 158318 w 1006209"/>
                <a:gd name="connsiteY172" fmla="*/ 85114 h 1409378"/>
                <a:gd name="connsiteX173" fmla="*/ 156177 w 1006209"/>
                <a:gd name="connsiteY173" fmla="*/ 85114 h 1409378"/>
                <a:gd name="connsiteX174" fmla="*/ 150761 w 1006209"/>
                <a:gd name="connsiteY174" fmla="*/ 85682 h 1409378"/>
                <a:gd name="connsiteX175" fmla="*/ 113849 w 1006209"/>
                <a:gd name="connsiteY175" fmla="*/ 99485 h 1409378"/>
                <a:gd name="connsiteX176" fmla="*/ 76457 w 1006209"/>
                <a:gd name="connsiteY176" fmla="*/ 122462 h 1409378"/>
                <a:gd name="connsiteX177" fmla="*/ 41075 w 1006209"/>
                <a:gd name="connsiteY177" fmla="*/ 219480 h 1409378"/>
                <a:gd name="connsiteX178" fmla="*/ 36707 w 1006209"/>
                <a:gd name="connsiteY178" fmla="*/ 341790 h 1409378"/>
                <a:gd name="connsiteX179" fmla="*/ 37799 w 1006209"/>
                <a:gd name="connsiteY179" fmla="*/ 386346 h 1409378"/>
                <a:gd name="connsiteX180" fmla="*/ 30067 w 1006209"/>
                <a:gd name="connsiteY180" fmla="*/ 438240 h 1409378"/>
                <a:gd name="connsiteX181" fmla="*/ 17880 w 1006209"/>
                <a:gd name="connsiteY181" fmla="*/ 491358 h 1409378"/>
                <a:gd name="connsiteX182" fmla="*/ 3858 w 1006209"/>
                <a:gd name="connsiteY182" fmla="*/ 512587 h 1409378"/>
                <a:gd name="connsiteX183" fmla="*/ 7047 w 1006209"/>
                <a:gd name="connsiteY183" fmla="*/ 513024 h 1409378"/>
                <a:gd name="connsiteX184" fmla="*/ 3858 w 1006209"/>
                <a:gd name="connsiteY184" fmla="*/ 514553 h 1409378"/>
                <a:gd name="connsiteX185" fmla="*/ 14953 w 1006209"/>
                <a:gd name="connsiteY185" fmla="*/ 515645 h 1409378"/>
                <a:gd name="connsiteX186" fmla="*/ 17530 w 1006209"/>
                <a:gd name="connsiteY186" fmla="*/ 515645 h 1409378"/>
                <a:gd name="connsiteX187" fmla="*/ 23777 w 1006209"/>
                <a:gd name="connsiteY187" fmla="*/ 514902 h 1409378"/>
                <a:gd name="connsiteX188" fmla="*/ 31683 w 1006209"/>
                <a:gd name="connsiteY188" fmla="*/ 511233 h 1409378"/>
                <a:gd name="connsiteX189" fmla="*/ 32644 w 1006209"/>
                <a:gd name="connsiteY189" fmla="*/ 508569 h 1409378"/>
                <a:gd name="connsiteX190" fmla="*/ 37886 w 1006209"/>
                <a:gd name="connsiteY190" fmla="*/ 500444 h 1409378"/>
                <a:gd name="connsiteX191" fmla="*/ 37012 w 1006209"/>
                <a:gd name="connsiteY191" fmla="*/ 515208 h 1409378"/>
                <a:gd name="connsiteX192" fmla="*/ 36575 w 1006209"/>
                <a:gd name="connsiteY192" fmla="*/ 517349 h 1409378"/>
                <a:gd name="connsiteX193" fmla="*/ 21549 w 1006209"/>
                <a:gd name="connsiteY193" fmla="*/ 545829 h 1409378"/>
                <a:gd name="connsiteX194" fmla="*/ 25917 w 1006209"/>
                <a:gd name="connsiteY194" fmla="*/ 542509 h 1409378"/>
                <a:gd name="connsiteX195" fmla="*/ 21549 w 1006209"/>
                <a:gd name="connsiteY195" fmla="*/ 547795 h 1409378"/>
                <a:gd name="connsiteX196" fmla="*/ 40419 w 1006209"/>
                <a:gd name="connsiteY196" fmla="*/ 533336 h 1409378"/>
                <a:gd name="connsiteX197" fmla="*/ 40419 w 1006209"/>
                <a:gd name="connsiteY197" fmla="*/ 533336 h 1409378"/>
                <a:gd name="connsiteX198" fmla="*/ 41512 w 1006209"/>
                <a:gd name="connsiteY198" fmla="*/ 532506 h 1409378"/>
                <a:gd name="connsiteX199" fmla="*/ 41512 w 1006209"/>
                <a:gd name="connsiteY199" fmla="*/ 532506 h 1409378"/>
                <a:gd name="connsiteX200" fmla="*/ 52257 w 1006209"/>
                <a:gd name="connsiteY200" fmla="*/ 524032 h 1409378"/>
                <a:gd name="connsiteX201" fmla="*/ 52257 w 1006209"/>
                <a:gd name="connsiteY201" fmla="*/ 528138 h 1409378"/>
                <a:gd name="connsiteX202" fmla="*/ 52257 w 1006209"/>
                <a:gd name="connsiteY202" fmla="*/ 532506 h 1409378"/>
                <a:gd name="connsiteX203" fmla="*/ 52257 w 1006209"/>
                <a:gd name="connsiteY203" fmla="*/ 532506 h 1409378"/>
                <a:gd name="connsiteX204" fmla="*/ 52257 w 1006209"/>
                <a:gd name="connsiteY204" fmla="*/ 534472 h 1409378"/>
                <a:gd name="connsiteX205" fmla="*/ 56975 w 1006209"/>
                <a:gd name="connsiteY205" fmla="*/ 656345 h 1409378"/>
                <a:gd name="connsiteX206" fmla="*/ 58154 w 1006209"/>
                <a:gd name="connsiteY206" fmla="*/ 659447 h 1409378"/>
                <a:gd name="connsiteX207" fmla="*/ 68332 w 1006209"/>
                <a:gd name="connsiteY207" fmla="*/ 698761 h 1409378"/>
                <a:gd name="connsiteX208" fmla="*/ 76108 w 1006209"/>
                <a:gd name="connsiteY208" fmla="*/ 743535 h 1409378"/>
                <a:gd name="connsiteX209" fmla="*/ 77506 w 1006209"/>
                <a:gd name="connsiteY209" fmla="*/ 763760 h 1409378"/>
                <a:gd name="connsiteX210" fmla="*/ 78292 w 1006209"/>
                <a:gd name="connsiteY210" fmla="*/ 775816 h 1409378"/>
                <a:gd name="connsiteX211" fmla="*/ 79690 w 1006209"/>
                <a:gd name="connsiteY211" fmla="*/ 781931 h 1409378"/>
                <a:gd name="connsiteX212" fmla="*/ 80258 w 1006209"/>
                <a:gd name="connsiteY212" fmla="*/ 784247 h 1409378"/>
                <a:gd name="connsiteX213" fmla="*/ 83971 w 1006209"/>
                <a:gd name="connsiteY213" fmla="*/ 827623 h 1409378"/>
                <a:gd name="connsiteX214" fmla="*/ 79602 w 1006209"/>
                <a:gd name="connsiteY214" fmla="*/ 836359 h 1409378"/>
                <a:gd name="connsiteX215" fmla="*/ 68376 w 1006209"/>
                <a:gd name="connsiteY215" fmla="*/ 874625 h 1409378"/>
                <a:gd name="connsiteX216" fmla="*/ 64532 w 1006209"/>
                <a:gd name="connsiteY216" fmla="*/ 899961 h 1409378"/>
                <a:gd name="connsiteX217" fmla="*/ 64532 w 1006209"/>
                <a:gd name="connsiteY217" fmla="*/ 900179 h 1409378"/>
                <a:gd name="connsiteX218" fmla="*/ 63615 w 1006209"/>
                <a:gd name="connsiteY218" fmla="*/ 904547 h 1409378"/>
                <a:gd name="connsiteX219" fmla="*/ 60208 w 1006209"/>
                <a:gd name="connsiteY219" fmla="*/ 920098 h 1409378"/>
                <a:gd name="connsiteX220" fmla="*/ 60208 w 1006209"/>
                <a:gd name="connsiteY220" fmla="*/ 920535 h 1409378"/>
                <a:gd name="connsiteX221" fmla="*/ 52651 w 1006209"/>
                <a:gd name="connsiteY221" fmla="*/ 946438 h 1409378"/>
                <a:gd name="connsiteX222" fmla="*/ 52651 w 1006209"/>
                <a:gd name="connsiteY222" fmla="*/ 946438 h 1409378"/>
                <a:gd name="connsiteX223" fmla="*/ 45793 w 1006209"/>
                <a:gd name="connsiteY223" fmla="*/ 957490 h 1409378"/>
                <a:gd name="connsiteX224" fmla="*/ 32688 w 1006209"/>
                <a:gd name="connsiteY224" fmla="*/ 1001696 h 1409378"/>
                <a:gd name="connsiteX225" fmla="*/ 16482 w 1006209"/>
                <a:gd name="connsiteY225" fmla="*/ 1042146 h 1409378"/>
                <a:gd name="connsiteX226" fmla="*/ 19321 w 1006209"/>
                <a:gd name="connsiteY226" fmla="*/ 1047519 h 1409378"/>
                <a:gd name="connsiteX227" fmla="*/ 17399 w 1006209"/>
                <a:gd name="connsiteY227" fmla="*/ 1050489 h 1409378"/>
                <a:gd name="connsiteX228" fmla="*/ 6217 w 1006209"/>
                <a:gd name="connsiteY228" fmla="*/ 1115619 h 1409378"/>
                <a:gd name="connsiteX229" fmla="*/ 24126 w 1006209"/>
                <a:gd name="connsiteY229" fmla="*/ 1129292 h 1409378"/>
                <a:gd name="connsiteX230" fmla="*/ 21636 w 1006209"/>
                <a:gd name="connsiteY230" fmla="*/ 1134970 h 1409378"/>
                <a:gd name="connsiteX231" fmla="*/ 77506 w 1006209"/>
                <a:gd name="connsiteY231" fmla="*/ 1301487 h 1409378"/>
                <a:gd name="connsiteX232" fmla="*/ 107166 w 1006209"/>
                <a:gd name="connsiteY232" fmla="*/ 1311228 h 1409378"/>
                <a:gd name="connsiteX233" fmla="*/ 154779 w 1006209"/>
                <a:gd name="connsiteY233" fmla="*/ 1321275 h 1409378"/>
                <a:gd name="connsiteX234" fmla="*/ 224671 w 1006209"/>
                <a:gd name="connsiteY234" fmla="*/ 1327521 h 1409378"/>
                <a:gd name="connsiteX235" fmla="*/ 255248 w 1006209"/>
                <a:gd name="connsiteY235" fmla="*/ 1327871 h 1409378"/>
                <a:gd name="connsiteX236" fmla="*/ 283161 w 1006209"/>
                <a:gd name="connsiteY236" fmla="*/ 1327172 h 1409378"/>
                <a:gd name="connsiteX237" fmla="*/ 298756 w 1006209"/>
                <a:gd name="connsiteY237" fmla="*/ 1326386 h 1409378"/>
                <a:gd name="connsiteX238" fmla="*/ 388435 w 1006209"/>
                <a:gd name="connsiteY238" fmla="*/ 1316557 h 1409378"/>
                <a:gd name="connsiteX239" fmla="*/ 528218 w 1006209"/>
                <a:gd name="connsiteY239" fmla="*/ 1291527 h 1409378"/>
                <a:gd name="connsiteX240" fmla="*/ 608549 w 1006209"/>
                <a:gd name="connsiteY240" fmla="*/ 1306030 h 1409378"/>
                <a:gd name="connsiteX241" fmla="*/ 609205 w 1006209"/>
                <a:gd name="connsiteY241" fmla="*/ 1306423 h 1409378"/>
                <a:gd name="connsiteX242" fmla="*/ 618684 w 1006209"/>
                <a:gd name="connsiteY242" fmla="*/ 1300351 h 1409378"/>
                <a:gd name="connsiteX243" fmla="*/ 618684 w 1006209"/>
                <a:gd name="connsiteY243" fmla="*/ 1300351 h 1409378"/>
                <a:gd name="connsiteX244" fmla="*/ 627682 w 1006209"/>
                <a:gd name="connsiteY244" fmla="*/ 1294017 h 1409378"/>
                <a:gd name="connsiteX245" fmla="*/ 710984 w 1006209"/>
                <a:gd name="connsiteY245" fmla="*/ 1201324 h 1409378"/>
                <a:gd name="connsiteX246" fmla="*/ 711465 w 1006209"/>
                <a:gd name="connsiteY246" fmla="*/ 1200494 h 1409378"/>
                <a:gd name="connsiteX247" fmla="*/ 716226 w 1006209"/>
                <a:gd name="connsiteY247" fmla="*/ 1199882 h 1409378"/>
                <a:gd name="connsiteX248" fmla="*/ 717318 w 1006209"/>
                <a:gd name="connsiteY248" fmla="*/ 1199882 h 1409378"/>
                <a:gd name="connsiteX249" fmla="*/ 720725 w 1006209"/>
                <a:gd name="connsiteY249" fmla="*/ 1199402 h 1409378"/>
                <a:gd name="connsiteX250" fmla="*/ 727802 w 1006209"/>
                <a:gd name="connsiteY250" fmla="*/ 1198397 h 1409378"/>
                <a:gd name="connsiteX251" fmla="*/ 728239 w 1006209"/>
                <a:gd name="connsiteY251" fmla="*/ 1198397 h 1409378"/>
                <a:gd name="connsiteX252" fmla="*/ 729069 w 1006209"/>
                <a:gd name="connsiteY252" fmla="*/ 1198397 h 1409378"/>
                <a:gd name="connsiteX253" fmla="*/ 763490 w 1006209"/>
                <a:gd name="connsiteY253" fmla="*/ 1192980 h 1409378"/>
                <a:gd name="connsiteX254" fmla="*/ 764932 w 1006209"/>
                <a:gd name="connsiteY254" fmla="*/ 1235134 h 1409378"/>
                <a:gd name="connsiteX255" fmla="*/ 765674 w 1006209"/>
                <a:gd name="connsiteY255" fmla="*/ 1256232 h 1409378"/>
                <a:gd name="connsiteX256" fmla="*/ 767247 w 1006209"/>
                <a:gd name="connsiteY256" fmla="*/ 1302666 h 1409378"/>
                <a:gd name="connsiteX257" fmla="*/ 805381 w 1006209"/>
                <a:gd name="connsiteY257" fmla="*/ 1398417 h 1409378"/>
                <a:gd name="connsiteX258" fmla="*/ 821107 w 1006209"/>
                <a:gd name="connsiteY258" fmla="*/ 1399684 h 1409378"/>
                <a:gd name="connsiteX259" fmla="*/ 945645 w 1006209"/>
                <a:gd name="connsiteY259" fmla="*/ 1407940 h 1409378"/>
                <a:gd name="connsiteX260" fmla="*/ 961152 w 1006209"/>
                <a:gd name="connsiteY260" fmla="*/ 1408726 h 1409378"/>
                <a:gd name="connsiteX261" fmla="*/ 970849 w 1006209"/>
                <a:gd name="connsiteY261" fmla="*/ 1409207 h 1409378"/>
                <a:gd name="connsiteX262" fmla="*/ 958356 w 1006209"/>
                <a:gd name="connsiteY262" fmla="*/ 1326517 h 1409378"/>
                <a:gd name="connsiteX263" fmla="*/ 932409 w 1006209"/>
                <a:gd name="connsiteY263" fmla="*/ 1205648 h 1409378"/>
                <a:gd name="connsiteX264" fmla="*/ 910262 w 1006209"/>
                <a:gd name="connsiteY264" fmla="*/ 1069360 h 1409378"/>
                <a:gd name="connsiteX265" fmla="*/ 767247 w 1006209"/>
                <a:gd name="connsiteY265" fmla="*/ 993528 h 1409378"/>
                <a:gd name="connsiteX266" fmla="*/ 758510 w 1006209"/>
                <a:gd name="connsiteY266" fmla="*/ 995275 h 1409378"/>
                <a:gd name="connsiteX267" fmla="*/ 758510 w 1006209"/>
                <a:gd name="connsiteY267" fmla="*/ 988504 h 1409378"/>
                <a:gd name="connsiteX268" fmla="*/ 631832 w 1006209"/>
                <a:gd name="connsiteY268" fmla="*/ 996804 h 1409378"/>
                <a:gd name="connsiteX269" fmla="*/ 617199 w 1006209"/>
                <a:gd name="connsiteY269" fmla="*/ 997415 h 1409378"/>
                <a:gd name="connsiteX270" fmla="*/ 578409 w 1006209"/>
                <a:gd name="connsiteY270" fmla="*/ 998245 h 1409378"/>
                <a:gd name="connsiteX271" fmla="*/ 547831 w 1006209"/>
                <a:gd name="connsiteY271" fmla="*/ 997022 h 1409378"/>
                <a:gd name="connsiteX272" fmla="*/ 448454 w 1006209"/>
                <a:gd name="connsiteY272" fmla="*/ 1007637 h 1409378"/>
                <a:gd name="connsiteX273" fmla="*/ 371749 w 1006209"/>
                <a:gd name="connsiteY273" fmla="*/ 1014582 h 1409378"/>
                <a:gd name="connsiteX274" fmla="*/ 364104 w 1006209"/>
                <a:gd name="connsiteY274" fmla="*/ 1013010 h 1409378"/>
                <a:gd name="connsiteX275" fmla="*/ 359736 w 1006209"/>
                <a:gd name="connsiteY275" fmla="*/ 1013010 h 1409378"/>
                <a:gd name="connsiteX276" fmla="*/ 364104 w 1006209"/>
                <a:gd name="connsiteY276" fmla="*/ 1005234 h 1409378"/>
                <a:gd name="connsiteX277" fmla="*/ 367905 w 1006209"/>
                <a:gd name="connsiteY277" fmla="*/ 967930 h 1409378"/>
                <a:gd name="connsiteX278" fmla="*/ 381490 w 1006209"/>
                <a:gd name="connsiteY278" fmla="*/ 949015 h 1409378"/>
                <a:gd name="connsiteX279" fmla="*/ 393284 w 1006209"/>
                <a:gd name="connsiteY279" fmla="*/ 932810 h 1409378"/>
                <a:gd name="connsiteX280" fmla="*/ 393284 w 1006209"/>
                <a:gd name="connsiteY280" fmla="*/ 931543 h 1409378"/>
                <a:gd name="connsiteX281" fmla="*/ 393590 w 1006209"/>
                <a:gd name="connsiteY281" fmla="*/ 926781 h 1409378"/>
                <a:gd name="connsiteX282" fmla="*/ 396429 w 1006209"/>
                <a:gd name="connsiteY282" fmla="*/ 884322 h 1409378"/>
                <a:gd name="connsiteX283" fmla="*/ 403243 w 1006209"/>
                <a:gd name="connsiteY283" fmla="*/ 845008 h 1409378"/>
                <a:gd name="connsiteX284" fmla="*/ 403680 w 1006209"/>
                <a:gd name="connsiteY284" fmla="*/ 842518 h 1409378"/>
                <a:gd name="connsiteX285" fmla="*/ 404292 w 1006209"/>
                <a:gd name="connsiteY285" fmla="*/ 839024 h 1409378"/>
                <a:gd name="connsiteX286" fmla="*/ 404729 w 1006209"/>
                <a:gd name="connsiteY286" fmla="*/ 836490 h 1409378"/>
                <a:gd name="connsiteX287" fmla="*/ 406039 w 1006209"/>
                <a:gd name="connsiteY287" fmla="*/ 836927 h 1409378"/>
                <a:gd name="connsiteX288" fmla="*/ 406039 w 1006209"/>
                <a:gd name="connsiteY288" fmla="*/ 836927 h 1409378"/>
                <a:gd name="connsiteX289" fmla="*/ 462826 w 1006209"/>
                <a:gd name="connsiteY289" fmla="*/ 842955 h 1409378"/>
                <a:gd name="connsiteX290" fmla="*/ 463132 w 1006209"/>
                <a:gd name="connsiteY290" fmla="*/ 842955 h 1409378"/>
                <a:gd name="connsiteX291" fmla="*/ 466714 w 1006209"/>
                <a:gd name="connsiteY291" fmla="*/ 841426 h 1409378"/>
                <a:gd name="connsiteX292" fmla="*/ 467412 w 1006209"/>
                <a:gd name="connsiteY292" fmla="*/ 841426 h 1409378"/>
                <a:gd name="connsiteX293" fmla="*/ 467412 w 1006209"/>
                <a:gd name="connsiteY293" fmla="*/ 844353 h 1409378"/>
                <a:gd name="connsiteX294" fmla="*/ 467674 w 1006209"/>
                <a:gd name="connsiteY294" fmla="*/ 849464 h 1409378"/>
                <a:gd name="connsiteX295" fmla="*/ 540580 w 1006209"/>
                <a:gd name="connsiteY295" fmla="*/ 845489 h 1409378"/>
                <a:gd name="connsiteX296" fmla="*/ 541672 w 1006209"/>
                <a:gd name="connsiteY296" fmla="*/ 845489 h 1409378"/>
                <a:gd name="connsiteX297" fmla="*/ 547569 w 1006209"/>
                <a:gd name="connsiteY297" fmla="*/ 812028 h 1409378"/>
                <a:gd name="connsiteX298" fmla="*/ 548312 w 1006209"/>
                <a:gd name="connsiteY298" fmla="*/ 807180 h 1409378"/>
                <a:gd name="connsiteX299" fmla="*/ 549273 w 1006209"/>
                <a:gd name="connsiteY299" fmla="*/ 800802 h 1409378"/>
                <a:gd name="connsiteX300" fmla="*/ 549710 w 1006209"/>
                <a:gd name="connsiteY300" fmla="*/ 797700 h 1409378"/>
                <a:gd name="connsiteX301" fmla="*/ 552636 w 1006209"/>
                <a:gd name="connsiteY301" fmla="*/ 797700 h 1409378"/>
                <a:gd name="connsiteX302" fmla="*/ 554078 w 1006209"/>
                <a:gd name="connsiteY302" fmla="*/ 797700 h 1409378"/>
                <a:gd name="connsiteX303" fmla="*/ 654285 w 1006209"/>
                <a:gd name="connsiteY303" fmla="*/ 786605 h 1409378"/>
                <a:gd name="connsiteX304" fmla="*/ 654285 w 1006209"/>
                <a:gd name="connsiteY304" fmla="*/ 786605 h 1409378"/>
                <a:gd name="connsiteX305" fmla="*/ 660881 w 1006209"/>
                <a:gd name="connsiteY305" fmla="*/ 783067 h 1409378"/>
                <a:gd name="connsiteX306" fmla="*/ 727147 w 1006209"/>
                <a:gd name="connsiteY306" fmla="*/ 757120 h 1409378"/>
                <a:gd name="connsiteX307" fmla="*/ 727147 w 1006209"/>
                <a:gd name="connsiteY307" fmla="*/ 757120 h 1409378"/>
                <a:gd name="connsiteX308" fmla="*/ 738635 w 1006209"/>
                <a:gd name="connsiteY308" fmla="*/ 753713 h 1409378"/>
                <a:gd name="connsiteX309" fmla="*/ 762136 w 1006209"/>
                <a:gd name="connsiteY309" fmla="*/ 746986 h 1409378"/>
                <a:gd name="connsiteX310" fmla="*/ 790442 w 1006209"/>
                <a:gd name="connsiteY310" fmla="*/ 739385 h 1409378"/>
                <a:gd name="connsiteX311" fmla="*/ 988846 w 1006209"/>
                <a:gd name="connsiteY311" fmla="*/ 725407 h 1409378"/>
                <a:gd name="connsiteX312" fmla="*/ 988846 w 1006209"/>
                <a:gd name="connsiteY312" fmla="*/ 725407 h 1409378"/>
                <a:gd name="connsiteX313" fmla="*/ 990244 w 1006209"/>
                <a:gd name="connsiteY313" fmla="*/ 725014 h 1409378"/>
                <a:gd name="connsiteX314" fmla="*/ 964384 w 1006209"/>
                <a:gd name="connsiteY314" fmla="*/ 699066 h 1409378"/>
                <a:gd name="connsiteX315" fmla="*/ 158492 w 1006209"/>
                <a:gd name="connsiteY315" fmla="*/ 131199 h 1409378"/>
                <a:gd name="connsiteX316" fmla="*/ 158973 w 1006209"/>
                <a:gd name="connsiteY316" fmla="*/ 135086 h 1409378"/>
                <a:gd name="connsiteX317" fmla="*/ 158973 w 1006209"/>
                <a:gd name="connsiteY317" fmla="*/ 135086 h 1409378"/>
                <a:gd name="connsiteX318" fmla="*/ 158973 w 1006209"/>
                <a:gd name="connsiteY318" fmla="*/ 135086 h 1409378"/>
                <a:gd name="connsiteX319" fmla="*/ 158973 w 1006209"/>
                <a:gd name="connsiteY319" fmla="*/ 135086 h 1409378"/>
                <a:gd name="connsiteX320" fmla="*/ 158973 w 1006209"/>
                <a:gd name="connsiteY320" fmla="*/ 135086 h 1409378"/>
                <a:gd name="connsiteX321" fmla="*/ 159235 w 1006209"/>
                <a:gd name="connsiteY321" fmla="*/ 136746 h 1409378"/>
                <a:gd name="connsiteX322" fmla="*/ 159584 w 1006209"/>
                <a:gd name="connsiteY322" fmla="*/ 138450 h 1409378"/>
                <a:gd name="connsiteX323" fmla="*/ 160589 w 1006209"/>
                <a:gd name="connsiteY323" fmla="*/ 142294 h 1409378"/>
                <a:gd name="connsiteX324" fmla="*/ 168059 w 1006209"/>
                <a:gd name="connsiteY324" fmla="*/ 159767 h 1409378"/>
                <a:gd name="connsiteX325" fmla="*/ 200733 w 1006209"/>
                <a:gd name="connsiteY325" fmla="*/ 286445 h 1409378"/>
                <a:gd name="connsiteX326" fmla="*/ 203485 w 1006209"/>
                <a:gd name="connsiteY326" fmla="*/ 291294 h 1409378"/>
                <a:gd name="connsiteX327" fmla="*/ 205713 w 1006209"/>
                <a:gd name="connsiteY327" fmla="*/ 292648 h 1409378"/>
                <a:gd name="connsiteX328" fmla="*/ 206761 w 1006209"/>
                <a:gd name="connsiteY328" fmla="*/ 292997 h 1409378"/>
                <a:gd name="connsiteX329" fmla="*/ 206761 w 1006209"/>
                <a:gd name="connsiteY329" fmla="*/ 292997 h 1409378"/>
                <a:gd name="connsiteX330" fmla="*/ 207984 w 1006209"/>
                <a:gd name="connsiteY330" fmla="*/ 292997 h 1409378"/>
                <a:gd name="connsiteX331" fmla="*/ 207504 w 1006209"/>
                <a:gd name="connsiteY331" fmla="*/ 293827 h 1409378"/>
                <a:gd name="connsiteX332" fmla="*/ 207154 w 1006209"/>
                <a:gd name="connsiteY332" fmla="*/ 294439 h 1409378"/>
                <a:gd name="connsiteX333" fmla="*/ 206849 w 1006209"/>
                <a:gd name="connsiteY333" fmla="*/ 294919 h 1409378"/>
                <a:gd name="connsiteX334" fmla="*/ 188458 w 1006209"/>
                <a:gd name="connsiteY334" fmla="*/ 323050 h 1409378"/>
                <a:gd name="connsiteX335" fmla="*/ 173301 w 1006209"/>
                <a:gd name="connsiteY335" fmla="*/ 329253 h 1409378"/>
                <a:gd name="connsiteX336" fmla="*/ 170855 w 1006209"/>
                <a:gd name="connsiteY336" fmla="*/ 330870 h 1409378"/>
                <a:gd name="connsiteX337" fmla="*/ 169806 w 1006209"/>
                <a:gd name="connsiteY337" fmla="*/ 331656 h 1409378"/>
                <a:gd name="connsiteX338" fmla="*/ 164259 w 1006209"/>
                <a:gd name="connsiteY338" fmla="*/ 309291 h 1409378"/>
                <a:gd name="connsiteX339" fmla="*/ 147397 w 1006209"/>
                <a:gd name="connsiteY339" fmla="*/ 188116 h 1409378"/>
                <a:gd name="connsiteX340" fmla="*/ 147397 w 1006209"/>
                <a:gd name="connsiteY340" fmla="*/ 185495 h 1409378"/>
                <a:gd name="connsiteX341" fmla="*/ 147397 w 1006209"/>
                <a:gd name="connsiteY341" fmla="*/ 179860 h 1409378"/>
                <a:gd name="connsiteX342" fmla="*/ 148314 w 1006209"/>
                <a:gd name="connsiteY342" fmla="*/ 148191 h 1409378"/>
                <a:gd name="connsiteX343" fmla="*/ 152028 w 1006209"/>
                <a:gd name="connsiteY343" fmla="*/ 134300 h 1409378"/>
                <a:gd name="connsiteX344" fmla="*/ 152028 w 1006209"/>
                <a:gd name="connsiteY344" fmla="*/ 134300 h 1409378"/>
                <a:gd name="connsiteX345" fmla="*/ 158492 w 1006209"/>
                <a:gd name="connsiteY345" fmla="*/ 131155 h 1409378"/>
                <a:gd name="connsiteX346" fmla="*/ 205407 w 1006209"/>
                <a:gd name="connsiteY346" fmla="*/ 291993 h 1409378"/>
                <a:gd name="connsiteX347" fmla="*/ 173301 w 1006209"/>
                <a:gd name="connsiteY347" fmla="*/ 166101 h 1409378"/>
                <a:gd name="connsiteX348" fmla="*/ 165918 w 1006209"/>
                <a:gd name="connsiteY348" fmla="*/ 148628 h 1409378"/>
                <a:gd name="connsiteX349" fmla="*/ 163909 w 1006209"/>
                <a:gd name="connsiteY349" fmla="*/ 137227 h 1409378"/>
                <a:gd name="connsiteX350" fmla="*/ 162817 w 1006209"/>
                <a:gd name="connsiteY350" fmla="*/ 137489 h 1409378"/>
                <a:gd name="connsiteX351" fmla="*/ 161725 w 1006209"/>
                <a:gd name="connsiteY351" fmla="*/ 137794 h 1409378"/>
                <a:gd name="connsiteX352" fmla="*/ 160633 w 1006209"/>
                <a:gd name="connsiteY352" fmla="*/ 138231 h 1409378"/>
                <a:gd name="connsiteX353" fmla="*/ 160633 w 1006209"/>
                <a:gd name="connsiteY353" fmla="*/ 138231 h 1409378"/>
                <a:gd name="connsiteX354" fmla="*/ 159628 w 1006209"/>
                <a:gd name="connsiteY354" fmla="*/ 138843 h 1409378"/>
                <a:gd name="connsiteX355" fmla="*/ 160633 w 1006209"/>
                <a:gd name="connsiteY355" fmla="*/ 142687 h 1409378"/>
                <a:gd name="connsiteX356" fmla="*/ 168103 w 1006209"/>
                <a:gd name="connsiteY356" fmla="*/ 160160 h 1409378"/>
                <a:gd name="connsiteX357" fmla="*/ 200777 w 1006209"/>
                <a:gd name="connsiteY357" fmla="*/ 286838 h 1409378"/>
                <a:gd name="connsiteX358" fmla="*/ 203529 w 1006209"/>
                <a:gd name="connsiteY358" fmla="*/ 291687 h 1409378"/>
                <a:gd name="connsiteX359" fmla="*/ 205757 w 1006209"/>
                <a:gd name="connsiteY359" fmla="*/ 293041 h 1409378"/>
                <a:gd name="connsiteX360" fmla="*/ 205407 w 1006209"/>
                <a:gd name="connsiteY360" fmla="*/ 291949 h 1409378"/>
                <a:gd name="connsiteX361" fmla="*/ 205407 w 1006209"/>
                <a:gd name="connsiteY361" fmla="*/ 291993 h 1409378"/>
                <a:gd name="connsiteX362" fmla="*/ 173301 w 1006209"/>
                <a:gd name="connsiteY362" fmla="*/ 166101 h 1409378"/>
                <a:gd name="connsiteX363" fmla="*/ 165918 w 1006209"/>
                <a:gd name="connsiteY363" fmla="*/ 148628 h 1409378"/>
                <a:gd name="connsiteX364" fmla="*/ 163909 w 1006209"/>
                <a:gd name="connsiteY364" fmla="*/ 137227 h 1409378"/>
                <a:gd name="connsiteX365" fmla="*/ 162817 w 1006209"/>
                <a:gd name="connsiteY365" fmla="*/ 137489 h 1409378"/>
                <a:gd name="connsiteX366" fmla="*/ 161725 w 1006209"/>
                <a:gd name="connsiteY366" fmla="*/ 137794 h 1409378"/>
                <a:gd name="connsiteX367" fmla="*/ 160633 w 1006209"/>
                <a:gd name="connsiteY367" fmla="*/ 138231 h 1409378"/>
                <a:gd name="connsiteX368" fmla="*/ 160633 w 1006209"/>
                <a:gd name="connsiteY368" fmla="*/ 138231 h 1409378"/>
                <a:gd name="connsiteX369" fmla="*/ 159628 w 1006209"/>
                <a:gd name="connsiteY369" fmla="*/ 138843 h 1409378"/>
                <a:gd name="connsiteX370" fmla="*/ 160633 w 1006209"/>
                <a:gd name="connsiteY370" fmla="*/ 142687 h 1409378"/>
                <a:gd name="connsiteX371" fmla="*/ 168103 w 1006209"/>
                <a:gd name="connsiteY371" fmla="*/ 160160 h 1409378"/>
                <a:gd name="connsiteX372" fmla="*/ 200777 w 1006209"/>
                <a:gd name="connsiteY372" fmla="*/ 286838 h 1409378"/>
                <a:gd name="connsiteX373" fmla="*/ 203529 w 1006209"/>
                <a:gd name="connsiteY373" fmla="*/ 291687 h 1409378"/>
                <a:gd name="connsiteX374" fmla="*/ 205757 w 1006209"/>
                <a:gd name="connsiteY374" fmla="*/ 293041 h 1409378"/>
                <a:gd name="connsiteX375" fmla="*/ 205407 w 1006209"/>
                <a:gd name="connsiteY375" fmla="*/ 291949 h 1409378"/>
                <a:gd name="connsiteX376" fmla="*/ 205407 w 1006209"/>
                <a:gd name="connsiteY376" fmla="*/ 291993 h 1409378"/>
                <a:gd name="connsiteX377" fmla="*/ 173301 w 1006209"/>
                <a:gd name="connsiteY377" fmla="*/ 166101 h 1409378"/>
                <a:gd name="connsiteX378" fmla="*/ 165918 w 1006209"/>
                <a:gd name="connsiteY378" fmla="*/ 148628 h 1409378"/>
                <a:gd name="connsiteX379" fmla="*/ 163909 w 1006209"/>
                <a:gd name="connsiteY379" fmla="*/ 137227 h 1409378"/>
                <a:gd name="connsiteX380" fmla="*/ 162817 w 1006209"/>
                <a:gd name="connsiteY380" fmla="*/ 137489 h 1409378"/>
                <a:gd name="connsiteX381" fmla="*/ 161725 w 1006209"/>
                <a:gd name="connsiteY381" fmla="*/ 137794 h 1409378"/>
                <a:gd name="connsiteX382" fmla="*/ 160633 w 1006209"/>
                <a:gd name="connsiteY382" fmla="*/ 138231 h 1409378"/>
                <a:gd name="connsiteX383" fmla="*/ 160633 w 1006209"/>
                <a:gd name="connsiteY383" fmla="*/ 138231 h 1409378"/>
                <a:gd name="connsiteX384" fmla="*/ 159628 w 1006209"/>
                <a:gd name="connsiteY384" fmla="*/ 138843 h 1409378"/>
                <a:gd name="connsiteX385" fmla="*/ 160633 w 1006209"/>
                <a:gd name="connsiteY385" fmla="*/ 142687 h 1409378"/>
                <a:gd name="connsiteX386" fmla="*/ 168103 w 1006209"/>
                <a:gd name="connsiteY386" fmla="*/ 160160 h 1409378"/>
                <a:gd name="connsiteX387" fmla="*/ 200777 w 1006209"/>
                <a:gd name="connsiteY387" fmla="*/ 286838 h 1409378"/>
                <a:gd name="connsiteX388" fmla="*/ 203529 w 1006209"/>
                <a:gd name="connsiteY388" fmla="*/ 291687 h 1409378"/>
                <a:gd name="connsiteX389" fmla="*/ 205757 w 1006209"/>
                <a:gd name="connsiteY389" fmla="*/ 293041 h 1409378"/>
                <a:gd name="connsiteX390" fmla="*/ 205407 w 1006209"/>
                <a:gd name="connsiteY390" fmla="*/ 291949 h 1409378"/>
                <a:gd name="connsiteX391" fmla="*/ 205407 w 1006209"/>
                <a:gd name="connsiteY391" fmla="*/ 291993 h 1409378"/>
                <a:gd name="connsiteX392" fmla="*/ 173301 w 1006209"/>
                <a:gd name="connsiteY392" fmla="*/ 166101 h 1409378"/>
                <a:gd name="connsiteX393" fmla="*/ 165918 w 1006209"/>
                <a:gd name="connsiteY393" fmla="*/ 148628 h 1409378"/>
                <a:gd name="connsiteX394" fmla="*/ 163909 w 1006209"/>
                <a:gd name="connsiteY394" fmla="*/ 137227 h 1409378"/>
                <a:gd name="connsiteX395" fmla="*/ 162817 w 1006209"/>
                <a:gd name="connsiteY395" fmla="*/ 137489 h 1409378"/>
                <a:gd name="connsiteX396" fmla="*/ 161725 w 1006209"/>
                <a:gd name="connsiteY396" fmla="*/ 137794 h 1409378"/>
                <a:gd name="connsiteX397" fmla="*/ 160633 w 1006209"/>
                <a:gd name="connsiteY397" fmla="*/ 138231 h 1409378"/>
                <a:gd name="connsiteX398" fmla="*/ 160633 w 1006209"/>
                <a:gd name="connsiteY398" fmla="*/ 138231 h 1409378"/>
                <a:gd name="connsiteX399" fmla="*/ 159628 w 1006209"/>
                <a:gd name="connsiteY399" fmla="*/ 138843 h 1409378"/>
                <a:gd name="connsiteX400" fmla="*/ 160633 w 1006209"/>
                <a:gd name="connsiteY400" fmla="*/ 142687 h 1409378"/>
                <a:gd name="connsiteX401" fmla="*/ 168103 w 1006209"/>
                <a:gd name="connsiteY401" fmla="*/ 160160 h 1409378"/>
                <a:gd name="connsiteX402" fmla="*/ 200777 w 1006209"/>
                <a:gd name="connsiteY402" fmla="*/ 286838 h 1409378"/>
                <a:gd name="connsiteX403" fmla="*/ 203529 w 1006209"/>
                <a:gd name="connsiteY403" fmla="*/ 291687 h 1409378"/>
                <a:gd name="connsiteX404" fmla="*/ 205757 w 1006209"/>
                <a:gd name="connsiteY404" fmla="*/ 293041 h 1409378"/>
                <a:gd name="connsiteX405" fmla="*/ 205407 w 1006209"/>
                <a:gd name="connsiteY405" fmla="*/ 291949 h 1409378"/>
                <a:gd name="connsiteX406" fmla="*/ 205407 w 1006209"/>
                <a:gd name="connsiteY406" fmla="*/ 291993 h 1409378"/>
                <a:gd name="connsiteX407" fmla="*/ 173301 w 1006209"/>
                <a:gd name="connsiteY407" fmla="*/ 166101 h 1409378"/>
                <a:gd name="connsiteX408" fmla="*/ 165918 w 1006209"/>
                <a:gd name="connsiteY408" fmla="*/ 148628 h 1409378"/>
                <a:gd name="connsiteX409" fmla="*/ 163909 w 1006209"/>
                <a:gd name="connsiteY409" fmla="*/ 137227 h 1409378"/>
                <a:gd name="connsiteX410" fmla="*/ 162817 w 1006209"/>
                <a:gd name="connsiteY410" fmla="*/ 137489 h 1409378"/>
                <a:gd name="connsiteX411" fmla="*/ 161725 w 1006209"/>
                <a:gd name="connsiteY411" fmla="*/ 137794 h 1409378"/>
                <a:gd name="connsiteX412" fmla="*/ 160633 w 1006209"/>
                <a:gd name="connsiteY412" fmla="*/ 138231 h 1409378"/>
                <a:gd name="connsiteX413" fmla="*/ 160633 w 1006209"/>
                <a:gd name="connsiteY413" fmla="*/ 138231 h 1409378"/>
                <a:gd name="connsiteX414" fmla="*/ 159628 w 1006209"/>
                <a:gd name="connsiteY414" fmla="*/ 138843 h 1409378"/>
                <a:gd name="connsiteX415" fmla="*/ 160633 w 1006209"/>
                <a:gd name="connsiteY415" fmla="*/ 142687 h 1409378"/>
                <a:gd name="connsiteX416" fmla="*/ 168103 w 1006209"/>
                <a:gd name="connsiteY416" fmla="*/ 160160 h 1409378"/>
                <a:gd name="connsiteX417" fmla="*/ 200777 w 1006209"/>
                <a:gd name="connsiteY417" fmla="*/ 286838 h 1409378"/>
                <a:gd name="connsiteX418" fmla="*/ 203529 w 1006209"/>
                <a:gd name="connsiteY418" fmla="*/ 291687 h 1409378"/>
                <a:gd name="connsiteX419" fmla="*/ 205757 w 1006209"/>
                <a:gd name="connsiteY419" fmla="*/ 293041 h 1409378"/>
                <a:gd name="connsiteX420" fmla="*/ 205407 w 1006209"/>
                <a:gd name="connsiteY420" fmla="*/ 291949 h 1409378"/>
                <a:gd name="connsiteX421" fmla="*/ 205407 w 1006209"/>
                <a:gd name="connsiteY421" fmla="*/ 291993 h 1409378"/>
                <a:gd name="connsiteX422" fmla="*/ 173301 w 1006209"/>
                <a:gd name="connsiteY422" fmla="*/ 166101 h 1409378"/>
                <a:gd name="connsiteX423" fmla="*/ 165918 w 1006209"/>
                <a:gd name="connsiteY423" fmla="*/ 148628 h 1409378"/>
                <a:gd name="connsiteX424" fmla="*/ 163909 w 1006209"/>
                <a:gd name="connsiteY424" fmla="*/ 137227 h 1409378"/>
                <a:gd name="connsiteX425" fmla="*/ 162817 w 1006209"/>
                <a:gd name="connsiteY425" fmla="*/ 137489 h 1409378"/>
                <a:gd name="connsiteX426" fmla="*/ 161725 w 1006209"/>
                <a:gd name="connsiteY426" fmla="*/ 137794 h 1409378"/>
                <a:gd name="connsiteX427" fmla="*/ 160633 w 1006209"/>
                <a:gd name="connsiteY427" fmla="*/ 138231 h 1409378"/>
                <a:gd name="connsiteX428" fmla="*/ 160633 w 1006209"/>
                <a:gd name="connsiteY428" fmla="*/ 138231 h 1409378"/>
                <a:gd name="connsiteX429" fmla="*/ 159628 w 1006209"/>
                <a:gd name="connsiteY429" fmla="*/ 138843 h 1409378"/>
                <a:gd name="connsiteX430" fmla="*/ 160633 w 1006209"/>
                <a:gd name="connsiteY430" fmla="*/ 142687 h 1409378"/>
                <a:gd name="connsiteX431" fmla="*/ 168103 w 1006209"/>
                <a:gd name="connsiteY431" fmla="*/ 160160 h 1409378"/>
                <a:gd name="connsiteX432" fmla="*/ 200777 w 1006209"/>
                <a:gd name="connsiteY432" fmla="*/ 286838 h 1409378"/>
                <a:gd name="connsiteX433" fmla="*/ 203529 w 1006209"/>
                <a:gd name="connsiteY433" fmla="*/ 291687 h 1409378"/>
                <a:gd name="connsiteX434" fmla="*/ 205757 w 1006209"/>
                <a:gd name="connsiteY434" fmla="*/ 293041 h 1409378"/>
                <a:gd name="connsiteX435" fmla="*/ 205407 w 1006209"/>
                <a:gd name="connsiteY435" fmla="*/ 291949 h 140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</a:cxnLst>
              <a:rect l="l" t="t" r="r" b="b"/>
              <a:pathLst>
                <a:path w="1006209" h="1409378"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964384" y="699066"/>
                  </a:moveTo>
                  <a:lnTo>
                    <a:pt x="964384" y="699066"/>
                  </a:lnTo>
                  <a:lnTo>
                    <a:pt x="961021" y="698455"/>
                  </a:lnTo>
                  <a:lnTo>
                    <a:pt x="965389" y="697494"/>
                  </a:lnTo>
                  <a:lnTo>
                    <a:pt x="965389" y="697494"/>
                  </a:lnTo>
                  <a:cubicBezTo>
                    <a:pt x="965821" y="697433"/>
                    <a:pt x="966245" y="697332"/>
                    <a:pt x="966656" y="697188"/>
                  </a:cubicBezTo>
                  <a:lnTo>
                    <a:pt x="966656" y="697188"/>
                  </a:lnTo>
                  <a:cubicBezTo>
                    <a:pt x="971504" y="696140"/>
                    <a:pt x="976309" y="694960"/>
                    <a:pt x="981027" y="693693"/>
                  </a:cubicBezTo>
                  <a:lnTo>
                    <a:pt x="981027" y="693693"/>
                  </a:lnTo>
                  <a:lnTo>
                    <a:pt x="985963" y="692296"/>
                  </a:lnTo>
                  <a:lnTo>
                    <a:pt x="985963" y="692296"/>
                  </a:lnTo>
                  <a:lnTo>
                    <a:pt x="986662" y="692077"/>
                  </a:lnTo>
                  <a:cubicBezTo>
                    <a:pt x="1027374" y="680065"/>
                    <a:pt x="979891" y="669013"/>
                    <a:pt x="919523" y="660801"/>
                  </a:cubicBezTo>
                  <a:lnTo>
                    <a:pt x="919348" y="660801"/>
                  </a:lnTo>
                  <a:cubicBezTo>
                    <a:pt x="854174" y="652064"/>
                    <a:pt x="774236" y="646342"/>
                    <a:pt x="774236" y="646342"/>
                  </a:cubicBezTo>
                  <a:lnTo>
                    <a:pt x="749206" y="649662"/>
                  </a:lnTo>
                  <a:lnTo>
                    <a:pt x="748988" y="649662"/>
                  </a:lnTo>
                  <a:cubicBezTo>
                    <a:pt x="718410" y="653681"/>
                    <a:pt x="670141" y="660320"/>
                    <a:pt x="662453" y="662767"/>
                  </a:cubicBezTo>
                  <a:cubicBezTo>
                    <a:pt x="653105" y="665868"/>
                    <a:pt x="573779" y="669668"/>
                    <a:pt x="546128" y="670891"/>
                  </a:cubicBezTo>
                  <a:cubicBezTo>
                    <a:pt x="545149" y="669114"/>
                    <a:pt x="543738" y="667611"/>
                    <a:pt x="542022" y="666523"/>
                  </a:cubicBezTo>
                  <a:lnTo>
                    <a:pt x="460467" y="662767"/>
                  </a:lnTo>
                  <a:lnTo>
                    <a:pt x="460467" y="673993"/>
                  </a:lnTo>
                  <a:lnTo>
                    <a:pt x="460467" y="673993"/>
                  </a:lnTo>
                  <a:lnTo>
                    <a:pt x="459855" y="673731"/>
                  </a:lnTo>
                  <a:cubicBezTo>
                    <a:pt x="459174" y="658573"/>
                    <a:pt x="455413" y="643708"/>
                    <a:pt x="448804" y="630049"/>
                  </a:cubicBezTo>
                  <a:lnTo>
                    <a:pt x="448192" y="628825"/>
                  </a:lnTo>
                  <a:cubicBezTo>
                    <a:pt x="427138" y="588900"/>
                    <a:pt x="422900" y="578897"/>
                    <a:pt x="422900" y="578897"/>
                  </a:cubicBezTo>
                  <a:lnTo>
                    <a:pt x="422900" y="578897"/>
                  </a:lnTo>
                  <a:cubicBezTo>
                    <a:pt x="422900" y="578198"/>
                    <a:pt x="422551" y="577499"/>
                    <a:pt x="422332" y="576756"/>
                  </a:cubicBezTo>
                  <a:cubicBezTo>
                    <a:pt x="415256" y="552207"/>
                    <a:pt x="389178" y="509530"/>
                    <a:pt x="344971" y="448287"/>
                  </a:cubicBezTo>
                  <a:lnTo>
                    <a:pt x="343442" y="446147"/>
                  </a:lnTo>
                  <a:lnTo>
                    <a:pt x="337895" y="418976"/>
                  </a:lnTo>
                  <a:lnTo>
                    <a:pt x="336934" y="414215"/>
                  </a:lnTo>
                  <a:lnTo>
                    <a:pt x="309108" y="414215"/>
                  </a:lnTo>
                  <a:cubicBezTo>
                    <a:pt x="313254" y="390614"/>
                    <a:pt x="319723" y="367484"/>
                    <a:pt x="328416" y="345154"/>
                  </a:cubicBezTo>
                  <a:cubicBezTo>
                    <a:pt x="328984" y="343756"/>
                    <a:pt x="329552" y="342358"/>
                    <a:pt x="330163" y="341004"/>
                  </a:cubicBezTo>
                  <a:lnTo>
                    <a:pt x="330513" y="340217"/>
                  </a:lnTo>
                  <a:cubicBezTo>
                    <a:pt x="331124" y="338776"/>
                    <a:pt x="331823" y="337334"/>
                    <a:pt x="332478" y="335849"/>
                  </a:cubicBezTo>
                  <a:cubicBezTo>
                    <a:pt x="334095" y="335849"/>
                    <a:pt x="335711" y="335849"/>
                    <a:pt x="337327" y="335849"/>
                  </a:cubicBezTo>
                  <a:lnTo>
                    <a:pt x="337327" y="335849"/>
                  </a:lnTo>
                  <a:cubicBezTo>
                    <a:pt x="405244" y="333355"/>
                    <a:pt x="460340" y="280028"/>
                    <a:pt x="465054" y="212229"/>
                  </a:cubicBezTo>
                  <a:cubicBezTo>
                    <a:pt x="465080" y="212115"/>
                    <a:pt x="465080" y="211993"/>
                    <a:pt x="465054" y="211879"/>
                  </a:cubicBezTo>
                  <a:cubicBezTo>
                    <a:pt x="465228" y="209171"/>
                    <a:pt x="465316" y="206463"/>
                    <a:pt x="465316" y="203755"/>
                  </a:cubicBezTo>
                  <a:cubicBezTo>
                    <a:pt x="465390" y="180752"/>
                    <a:pt x="459357" y="158142"/>
                    <a:pt x="447843" y="138231"/>
                  </a:cubicBezTo>
                  <a:cubicBezTo>
                    <a:pt x="447493" y="137620"/>
                    <a:pt x="447144" y="137008"/>
                    <a:pt x="446751" y="136397"/>
                  </a:cubicBezTo>
                  <a:lnTo>
                    <a:pt x="446052" y="135217"/>
                  </a:lnTo>
                  <a:lnTo>
                    <a:pt x="444479" y="132771"/>
                  </a:lnTo>
                  <a:cubicBezTo>
                    <a:pt x="454439" y="130412"/>
                    <a:pt x="466320" y="134955"/>
                    <a:pt x="475057" y="129364"/>
                  </a:cubicBezTo>
                  <a:cubicBezTo>
                    <a:pt x="478303" y="127079"/>
                    <a:pt x="480880" y="123973"/>
                    <a:pt x="482527" y="120365"/>
                  </a:cubicBezTo>
                  <a:cubicBezTo>
                    <a:pt x="484623" y="116237"/>
                    <a:pt x="486095" y="111821"/>
                    <a:pt x="486895" y="107261"/>
                  </a:cubicBezTo>
                  <a:cubicBezTo>
                    <a:pt x="486895" y="107261"/>
                    <a:pt x="486895" y="107261"/>
                    <a:pt x="486895" y="107261"/>
                  </a:cubicBezTo>
                  <a:cubicBezTo>
                    <a:pt x="486895" y="107261"/>
                    <a:pt x="486895" y="107261"/>
                    <a:pt x="486895" y="107261"/>
                  </a:cubicBezTo>
                  <a:lnTo>
                    <a:pt x="486895" y="107261"/>
                  </a:lnTo>
                  <a:cubicBezTo>
                    <a:pt x="486917" y="107012"/>
                    <a:pt x="486917" y="106767"/>
                    <a:pt x="486895" y="106518"/>
                  </a:cubicBezTo>
                  <a:cubicBezTo>
                    <a:pt x="486917" y="106431"/>
                    <a:pt x="486917" y="106343"/>
                    <a:pt x="486895" y="106256"/>
                  </a:cubicBezTo>
                  <a:cubicBezTo>
                    <a:pt x="487375" y="103281"/>
                    <a:pt x="487594" y="100272"/>
                    <a:pt x="487550" y="97257"/>
                  </a:cubicBezTo>
                  <a:cubicBezTo>
                    <a:pt x="487703" y="91059"/>
                    <a:pt x="486663" y="84891"/>
                    <a:pt x="484492" y="79086"/>
                  </a:cubicBezTo>
                  <a:cubicBezTo>
                    <a:pt x="479425" y="66191"/>
                    <a:pt x="469238" y="55974"/>
                    <a:pt x="456361" y="50867"/>
                  </a:cubicBezTo>
                  <a:cubicBezTo>
                    <a:pt x="449656" y="48639"/>
                    <a:pt x="442828" y="46787"/>
                    <a:pt x="435918" y="45319"/>
                  </a:cubicBezTo>
                  <a:cubicBezTo>
                    <a:pt x="407961" y="37850"/>
                    <a:pt x="384329" y="19416"/>
                    <a:pt x="357290" y="9151"/>
                  </a:cubicBezTo>
                  <a:cubicBezTo>
                    <a:pt x="338507" y="2004"/>
                    <a:pt x="318426" y="-1093"/>
                    <a:pt x="298363" y="65"/>
                  </a:cubicBezTo>
                  <a:cubicBezTo>
                    <a:pt x="286219" y="427"/>
                    <a:pt x="274298" y="3406"/>
                    <a:pt x="263417" y="8801"/>
                  </a:cubicBezTo>
                  <a:cubicBezTo>
                    <a:pt x="255117" y="13672"/>
                    <a:pt x="247303" y="19333"/>
                    <a:pt x="240091" y="25706"/>
                  </a:cubicBezTo>
                  <a:cubicBezTo>
                    <a:pt x="220652" y="41039"/>
                    <a:pt x="198593" y="54143"/>
                    <a:pt x="181688" y="72446"/>
                  </a:cubicBezTo>
                  <a:cubicBezTo>
                    <a:pt x="178639" y="75753"/>
                    <a:pt x="175808" y="79256"/>
                    <a:pt x="173213" y="82930"/>
                  </a:cubicBezTo>
                  <a:cubicBezTo>
                    <a:pt x="171728" y="85070"/>
                    <a:pt x="170374" y="87298"/>
                    <a:pt x="168845" y="89482"/>
                  </a:cubicBezTo>
                  <a:cubicBezTo>
                    <a:pt x="166329" y="86302"/>
                    <a:pt x="162345" y="84646"/>
                    <a:pt x="158318" y="85114"/>
                  </a:cubicBezTo>
                  <a:lnTo>
                    <a:pt x="158318" y="85114"/>
                  </a:lnTo>
                  <a:cubicBezTo>
                    <a:pt x="157606" y="85070"/>
                    <a:pt x="156889" y="85070"/>
                    <a:pt x="156177" y="85114"/>
                  </a:cubicBezTo>
                  <a:cubicBezTo>
                    <a:pt x="154360" y="85188"/>
                    <a:pt x="152552" y="85376"/>
                    <a:pt x="150761" y="85682"/>
                  </a:cubicBezTo>
                  <a:cubicBezTo>
                    <a:pt x="146392" y="86424"/>
                    <a:pt x="113849" y="95030"/>
                    <a:pt x="113849" y="99485"/>
                  </a:cubicBezTo>
                  <a:cubicBezTo>
                    <a:pt x="100352" y="105317"/>
                    <a:pt x="87758" y="113053"/>
                    <a:pt x="76457" y="122462"/>
                  </a:cubicBezTo>
                  <a:cubicBezTo>
                    <a:pt x="50248" y="146444"/>
                    <a:pt x="44395" y="184447"/>
                    <a:pt x="41075" y="219480"/>
                  </a:cubicBezTo>
                  <a:cubicBezTo>
                    <a:pt x="36842" y="260104"/>
                    <a:pt x="35383" y="300969"/>
                    <a:pt x="36707" y="341790"/>
                  </a:cubicBezTo>
                  <a:cubicBezTo>
                    <a:pt x="37318" y="356642"/>
                    <a:pt x="38497" y="371494"/>
                    <a:pt x="37799" y="386346"/>
                  </a:cubicBezTo>
                  <a:cubicBezTo>
                    <a:pt x="36597" y="403823"/>
                    <a:pt x="34011" y="421174"/>
                    <a:pt x="30067" y="438240"/>
                  </a:cubicBezTo>
                  <a:cubicBezTo>
                    <a:pt x="26310" y="456006"/>
                    <a:pt x="22248" y="473710"/>
                    <a:pt x="17880" y="491358"/>
                  </a:cubicBezTo>
                  <a:cubicBezTo>
                    <a:pt x="15783" y="500094"/>
                    <a:pt x="12419" y="509835"/>
                    <a:pt x="3858" y="512587"/>
                  </a:cubicBezTo>
                  <a:lnTo>
                    <a:pt x="7047" y="513024"/>
                  </a:lnTo>
                  <a:cubicBezTo>
                    <a:pt x="6046" y="513653"/>
                    <a:pt x="4976" y="514169"/>
                    <a:pt x="3858" y="514553"/>
                  </a:cubicBezTo>
                  <a:cubicBezTo>
                    <a:pt x="7531" y="515134"/>
                    <a:pt x="11236" y="515496"/>
                    <a:pt x="14953" y="515645"/>
                  </a:cubicBezTo>
                  <a:lnTo>
                    <a:pt x="17530" y="515645"/>
                  </a:lnTo>
                  <a:cubicBezTo>
                    <a:pt x="19631" y="515614"/>
                    <a:pt x="21728" y="515365"/>
                    <a:pt x="23777" y="514902"/>
                  </a:cubicBezTo>
                  <a:cubicBezTo>
                    <a:pt x="26620" y="514186"/>
                    <a:pt x="29302" y="512941"/>
                    <a:pt x="31683" y="511233"/>
                  </a:cubicBezTo>
                  <a:cubicBezTo>
                    <a:pt x="32033" y="510359"/>
                    <a:pt x="32338" y="509486"/>
                    <a:pt x="32644" y="508569"/>
                  </a:cubicBezTo>
                  <a:cubicBezTo>
                    <a:pt x="35252" y="506524"/>
                    <a:pt x="37100" y="503663"/>
                    <a:pt x="37886" y="500444"/>
                  </a:cubicBezTo>
                  <a:cubicBezTo>
                    <a:pt x="38227" y="505384"/>
                    <a:pt x="37934" y="510346"/>
                    <a:pt x="37012" y="515208"/>
                  </a:cubicBezTo>
                  <a:cubicBezTo>
                    <a:pt x="37012" y="515907"/>
                    <a:pt x="36750" y="516650"/>
                    <a:pt x="36575" y="517349"/>
                  </a:cubicBezTo>
                  <a:cubicBezTo>
                    <a:pt x="34243" y="528029"/>
                    <a:pt x="29049" y="537875"/>
                    <a:pt x="21549" y="545829"/>
                  </a:cubicBezTo>
                  <a:lnTo>
                    <a:pt x="25917" y="542509"/>
                  </a:lnTo>
                  <a:cubicBezTo>
                    <a:pt x="24554" y="544349"/>
                    <a:pt x="23100" y="546113"/>
                    <a:pt x="21549" y="547795"/>
                  </a:cubicBezTo>
                  <a:cubicBezTo>
                    <a:pt x="27839" y="543077"/>
                    <a:pt x="34129" y="538259"/>
                    <a:pt x="40419" y="533336"/>
                  </a:cubicBezTo>
                  <a:lnTo>
                    <a:pt x="40419" y="533336"/>
                  </a:lnTo>
                  <a:cubicBezTo>
                    <a:pt x="40804" y="533087"/>
                    <a:pt x="41171" y="532812"/>
                    <a:pt x="41512" y="532506"/>
                  </a:cubicBezTo>
                  <a:lnTo>
                    <a:pt x="41512" y="532506"/>
                  </a:lnTo>
                  <a:lnTo>
                    <a:pt x="52257" y="524032"/>
                  </a:lnTo>
                  <a:cubicBezTo>
                    <a:pt x="52257" y="525080"/>
                    <a:pt x="52257" y="526434"/>
                    <a:pt x="52257" y="528138"/>
                  </a:cubicBezTo>
                  <a:cubicBezTo>
                    <a:pt x="52257" y="529842"/>
                    <a:pt x="52257" y="530846"/>
                    <a:pt x="52257" y="532506"/>
                  </a:cubicBezTo>
                  <a:lnTo>
                    <a:pt x="52257" y="532506"/>
                  </a:lnTo>
                  <a:cubicBezTo>
                    <a:pt x="52257" y="533118"/>
                    <a:pt x="52257" y="533773"/>
                    <a:pt x="52257" y="534472"/>
                  </a:cubicBezTo>
                  <a:cubicBezTo>
                    <a:pt x="51384" y="564613"/>
                    <a:pt x="50117" y="638654"/>
                    <a:pt x="56975" y="656345"/>
                  </a:cubicBezTo>
                  <a:cubicBezTo>
                    <a:pt x="57368" y="657393"/>
                    <a:pt x="57805" y="658442"/>
                    <a:pt x="58154" y="659447"/>
                  </a:cubicBezTo>
                  <a:cubicBezTo>
                    <a:pt x="65974" y="679584"/>
                    <a:pt x="69337" y="688277"/>
                    <a:pt x="68332" y="698761"/>
                  </a:cubicBezTo>
                  <a:cubicBezTo>
                    <a:pt x="67634" y="706055"/>
                    <a:pt x="73094" y="726936"/>
                    <a:pt x="76108" y="743535"/>
                  </a:cubicBezTo>
                  <a:cubicBezTo>
                    <a:pt x="77811" y="750135"/>
                    <a:pt x="78283" y="756989"/>
                    <a:pt x="77506" y="763760"/>
                  </a:cubicBezTo>
                  <a:cubicBezTo>
                    <a:pt x="76912" y="767787"/>
                    <a:pt x="77182" y="771898"/>
                    <a:pt x="78292" y="775816"/>
                  </a:cubicBezTo>
                  <a:cubicBezTo>
                    <a:pt x="78685" y="777738"/>
                    <a:pt x="79166" y="779791"/>
                    <a:pt x="79690" y="781931"/>
                  </a:cubicBezTo>
                  <a:cubicBezTo>
                    <a:pt x="79690" y="782674"/>
                    <a:pt x="80039" y="783460"/>
                    <a:pt x="80258" y="784247"/>
                  </a:cubicBezTo>
                  <a:cubicBezTo>
                    <a:pt x="84233" y="800147"/>
                    <a:pt x="89868" y="819804"/>
                    <a:pt x="83971" y="827623"/>
                  </a:cubicBezTo>
                  <a:cubicBezTo>
                    <a:pt x="82110" y="830314"/>
                    <a:pt x="80638" y="833254"/>
                    <a:pt x="79602" y="836359"/>
                  </a:cubicBezTo>
                  <a:cubicBezTo>
                    <a:pt x="74754" y="849464"/>
                    <a:pt x="73967" y="867374"/>
                    <a:pt x="68376" y="874625"/>
                  </a:cubicBezTo>
                  <a:cubicBezTo>
                    <a:pt x="61824" y="883056"/>
                    <a:pt x="64008" y="898038"/>
                    <a:pt x="64532" y="899961"/>
                  </a:cubicBezTo>
                  <a:cubicBezTo>
                    <a:pt x="64541" y="900035"/>
                    <a:pt x="64541" y="900105"/>
                    <a:pt x="64532" y="900179"/>
                  </a:cubicBezTo>
                  <a:cubicBezTo>
                    <a:pt x="64532" y="900179"/>
                    <a:pt x="64226" y="901883"/>
                    <a:pt x="63615" y="904547"/>
                  </a:cubicBezTo>
                  <a:cubicBezTo>
                    <a:pt x="62872" y="908217"/>
                    <a:pt x="61693" y="913851"/>
                    <a:pt x="60208" y="920098"/>
                  </a:cubicBezTo>
                  <a:lnTo>
                    <a:pt x="60208" y="920535"/>
                  </a:lnTo>
                  <a:cubicBezTo>
                    <a:pt x="58216" y="929315"/>
                    <a:pt x="55691" y="937964"/>
                    <a:pt x="52651" y="946438"/>
                  </a:cubicBezTo>
                  <a:cubicBezTo>
                    <a:pt x="52651" y="946438"/>
                    <a:pt x="52651" y="946438"/>
                    <a:pt x="52651" y="946438"/>
                  </a:cubicBezTo>
                  <a:cubicBezTo>
                    <a:pt x="50423" y="952379"/>
                    <a:pt x="48282" y="956660"/>
                    <a:pt x="45793" y="957490"/>
                  </a:cubicBezTo>
                  <a:cubicBezTo>
                    <a:pt x="37056" y="960679"/>
                    <a:pt x="32688" y="1001696"/>
                    <a:pt x="32688" y="1001696"/>
                  </a:cubicBezTo>
                  <a:cubicBezTo>
                    <a:pt x="32688" y="1001696"/>
                    <a:pt x="12681" y="1034152"/>
                    <a:pt x="16482" y="1042146"/>
                  </a:cubicBezTo>
                  <a:cubicBezTo>
                    <a:pt x="17325" y="1043989"/>
                    <a:pt x="18273" y="1045785"/>
                    <a:pt x="19321" y="1047519"/>
                  </a:cubicBezTo>
                  <a:lnTo>
                    <a:pt x="17399" y="1050489"/>
                  </a:lnTo>
                  <a:cubicBezTo>
                    <a:pt x="6697" y="1067656"/>
                    <a:pt x="-8810" y="1098845"/>
                    <a:pt x="6217" y="1115619"/>
                  </a:cubicBezTo>
                  <a:cubicBezTo>
                    <a:pt x="11458" y="1121062"/>
                    <a:pt x="17495" y="1125671"/>
                    <a:pt x="24126" y="1129292"/>
                  </a:cubicBezTo>
                  <a:cubicBezTo>
                    <a:pt x="23340" y="1131039"/>
                    <a:pt x="22510" y="1132917"/>
                    <a:pt x="21636" y="1134970"/>
                  </a:cubicBezTo>
                  <a:cubicBezTo>
                    <a:pt x="5124" y="1173673"/>
                    <a:pt x="-20299" y="1263571"/>
                    <a:pt x="77506" y="1301487"/>
                  </a:cubicBezTo>
                  <a:cubicBezTo>
                    <a:pt x="87225" y="1305230"/>
                    <a:pt x="97123" y="1308480"/>
                    <a:pt x="107166" y="1311228"/>
                  </a:cubicBezTo>
                  <a:cubicBezTo>
                    <a:pt x="122817" y="1315544"/>
                    <a:pt x="138718" y="1318899"/>
                    <a:pt x="154779" y="1321275"/>
                  </a:cubicBezTo>
                  <a:cubicBezTo>
                    <a:pt x="177931" y="1324756"/>
                    <a:pt x="201270" y="1326844"/>
                    <a:pt x="224671" y="1327521"/>
                  </a:cubicBezTo>
                  <a:cubicBezTo>
                    <a:pt x="235067" y="1327871"/>
                    <a:pt x="245333" y="1327958"/>
                    <a:pt x="255248" y="1327871"/>
                  </a:cubicBezTo>
                  <a:cubicBezTo>
                    <a:pt x="265164" y="1327783"/>
                    <a:pt x="274163" y="1327565"/>
                    <a:pt x="283161" y="1327172"/>
                  </a:cubicBezTo>
                  <a:cubicBezTo>
                    <a:pt x="288491" y="1326967"/>
                    <a:pt x="293689" y="1326704"/>
                    <a:pt x="298756" y="1326386"/>
                  </a:cubicBezTo>
                  <a:cubicBezTo>
                    <a:pt x="328809" y="1324765"/>
                    <a:pt x="358745" y="1321484"/>
                    <a:pt x="388435" y="1316557"/>
                  </a:cubicBezTo>
                  <a:lnTo>
                    <a:pt x="528218" y="1291527"/>
                  </a:lnTo>
                  <a:cubicBezTo>
                    <a:pt x="528218" y="1291527"/>
                    <a:pt x="586927" y="1293624"/>
                    <a:pt x="608549" y="1306030"/>
                  </a:cubicBezTo>
                  <a:lnTo>
                    <a:pt x="609205" y="1306423"/>
                  </a:lnTo>
                  <a:cubicBezTo>
                    <a:pt x="609205" y="1306423"/>
                    <a:pt x="612743" y="1304370"/>
                    <a:pt x="618684" y="1300351"/>
                  </a:cubicBezTo>
                  <a:lnTo>
                    <a:pt x="618684" y="1300351"/>
                  </a:lnTo>
                  <a:cubicBezTo>
                    <a:pt x="621261" y="1298604"/>
                    <a:pt x="624319" y="1296507"/>
                    <a:pt x="627682" y="1294017"/>
                  </a:cubicBezTo>
                  <a:cubicBezTo>
                    <a:pt x="649829" y="1277724"/>
                    <a:pt x="686784" y="1245967"/>
                    <a:pt x="710984" y="1201324"/>
                  </a:cubicBezTo>
                  <a:lnTo>
                    <a:pt x="711465" y="1200494"/>
                  </a:lnTo>
                  <a:lnTo>
                    <a:pt x="716226" y="1199882"/>
                  </a:lnTo>
                  <a:lnTo>
                    <a:pt x="717318" y="1199882"/>
                  </a:lnTo>
                  <a:lnTo>
                    <a:pt x="720725" y="1199402"/>
                  </a:lnTo>
                  <a:lnTo>
                    <a:pt x="727802" y="1198397"/>
                  </a:lnTo>
                  <a:lnTo>
                    <a:pt x="728239" y="1198397"/>
                  </a:lnTo>
                  <a:lnTo>
                    <a:pt x="729069" y="1198397"/>
                  </a:lnTo>
                  <a:cubicBezTo>
                    <a:pt x="746760" y="1195820"/>
                    <a:pt x="763490" y="1192980"/>
                    <a:pt x="763490" y="1192980"/>
                  </a:cubicBezTo>
                  <a:cubicBezTo>
                    <a:pt x="763490" y="1192980"/>
                    <a:pt x="764145" y="1212506"/>
                    <a:pt x="764932" y="1235134"/>
                  </a:cubicBezTo>
                  <a:cubicBezTo>
                    <a:pt x="765194" y="1242035"/>
                    <a:pt x="765412" y="1249243"/>
                    <a:pt x="765674" y="1256232"/>
                  </a:cubicBezTo>
                  <a:cubicBezTo>
                    <a:pt x="766504" y="1280170"/>
                    <a:pt x="767247" y="1301924"/>
                    <a:pt x="767247" y="1302666"/>
                  </a:cubicBezTo>
                  <a:cubicBezTo>
                    <a:pt x="767247" y="1303409"/>
                    <a:pt x="785244" y="1350717"/>
                    <a:pt x="805381" y="1398417"/>
                  </a:cubicBezTo>
                  <a:lnTo>
                    <a:pt x="821107" y="1399684"/>
                  </a:lnTo>
                  <a:cubicBezTo>
                    <a:pt x="862636" y="1403004"/>
                    <a:pt x="904147" y="1405756"/>
                    <a:pt x="945645" y="1407940"/>
                  </a:cubicBezTo>
                  <a:lnTo>
                    <a:pt x="961152" y="1408726"/>
                  </a:lnTo>
                  <a:lnTo>
                    <a:pt x="970849" y="1409207"/>
                  </a:lnTo>
                  <a:cubicBezTo>
                    <a:pt x="963860" y="1366879"/>
                    <a:pt x="958356" y="1326517"/>
                    <a:pt x="958356" y="1326517"/>
                  </a:cubicBezTo>
                  <a:lnTo>
                    <a:pt x="932409" y="1205648"/>
                  </a:lnTo>
                  <a:cubicBezTo>
                    <a:pt x="932409" y="1205648"/>
                    <a:pt x="929701" y="1180618"/>
                    <a:pt x="910262" y="1069360"/>
                  </a:cubicBezTo>
                  <a:cubicBezTo>
                    <a:pt x="894536" y="979200"/>
                    <a:pt x="801930" y="987194"/>
                    <a:pt x="767247" y="993528"/>
                  </a:cubicBezTo>
                  <a:cubicBezTo>
                    <a:pt x="763708" y="994183"/>
                    <a:pt x="760826" y="994795"/>
                    <a:pt x="758510" y="995275"/>
                  </a:cubicBezTo>
                  <a:lnTo>
                    <a:pt x="758510" y="988504"/>
                  </a:lnTo>
                  <a:cubicBezTo>
                    <a:pt x="758510" y="988504"/>
                    <a:pt x="691982" y="994095"/>
                    <a:pt x="631832" y="996804"/>
                  </a:cubicBezTo>
                  <a:lnTo>
                    <a:pt x="617199" y="997415"/>
                  </a:lnTo>
                  <a:cubicBezTo>
                    <a:pt x="603264" y="997940"/>
                    <a:pt x="590028" y="998245"/>
                    <a:pt x="578409" y="998245"/>
                  </a:cubicBezTo>
                  <a:cubicBezTo>
                    <a:pt x="568200" y="998390"/>
                    <a:pt x="557996" y="997979"/>
                    <a:pt x="547831" y="997022"/>
                  </a:cubicBezTo>
                  <a:cubicBezTo>
                    <a:pt x="501397" y="991693"/>
                    <a:pt x="448454" y="1007637"/>
                    <a:pt x="448454" y="1007637"/>
                  </a:cubicBezTo>
                  <a:cubicBezTo>
                    <a:pt x="448454" y="1007637"/>
                    <a:pt x="380791" y="1018601"/>
                    <a:pt x="371749" y="1014582"/>
                  </a:cubicBezTo>
                  <a:cubicBezTo>
                    <a:pt x="369307" y="1013630"/>
                    <a:pt x="366721" y="1013102"/>
                    <a:pt x="364104" y="1013010"/>
                  </a:cubicBezTo>
                  <a:cubicBezTo>
                    <a:pt x="362750" y="1013010"/>
                    <a:pt x="361309" y="1013010"/>
                    <a:pt x="359736" y="1013010"/>
                  </a:cubicBezTo>
                  <a:cubicBezTo>
                    <a:pt x="362872" y="1011804"/>
                    <a:pt x="364707" y="1008541"/>
                    <a:pt x="364104" y="1005234"/>
                  </a:cubicBezTo>
                  <a:cubicBezTo>
                    <a:pt x="361396" y="994052"/>
                    <a:pt x="360304" y="978588"/>
                    <a:pt x="367905" y="967930"/>
                  </a:cubicBezTo>
                  <a:cubicBezTo>
                    <a:pt x="371225" y="963212"/>
                    <a:pt x="376641" y="955786"/>
                    <a:pt x="381490" y="949015"/>
                  </a:cubicBezTo>
                  <a:lnTo>
                    <a:pt x="393284" y="932810"/>
                  </a:lnTo>
                  <a:lnTo>
                    <a:pt x="393284" y="931543"/>
                  </a:lnTo>
                  <a:lnTo>
                    <a:pt x="393590" y="926781"/>
                  </a:lnTo>
                  <a:lnTo>
                    <a:pt x="396429" y="884322"/>
                  </a:lnTo>
                  <a:lnTo>
                    <a:pt x="403243" y="845008"/>
                  </a:lnTo>
                  <a:lnTo>
                    <a:pt x="403680" y="842518"/>
                  </a:lnTo>
                  <a:lnTo>
                    <a:pt x="404292" y="839024"/>
                  </a:lnTo>
                  <a:lnTo>
                    <a:pt x="404729" y="836490"/>
                  </a:lnTo>
                  <a:lnTo>
                    <a:pt x="406039" y="836927"/>
                  </a:lnTo>
                  <a:lnTo>
                    <a:pt x="406039" y="836927"/>
                  </a:lnTo>
                  <a:cubicBezTo>
                    <a:pt x="425390" y="843654"/>
                    <a:pt x="447319" y="848372"/>
                    <a:pt x="462826" y="842955"/>
                  </a:cubicBezTo>
                  <a:lnTo>
                    <a:pt x="463132" y="842955"/>
                  </a:lnTo>
                  <a:cubicBezTo>
                    <a:pt x="464363" y="842536"/>
                    <a:pt x="465560" y="842025"/>
                    <a:pt x="466714" y="841426"/>
                  </a:cubicBezTo>
                  <a:lnTo>
                    <a:pt x="467412" y="841426"/>
                  </a:lnTo>
                  <a:lnTo>
                    <a:pt x="467412" y="844353"/>
                  </a:lnTo>
                  <a:lnTo>
                    <a:pt x="467674" y="849464"/>
                  </a:lnTo>
                  <a:lnTo>
                    <a:pt x="540580" y="845489"/>
                  </a:lnTo>
                  <a:lnTo>
                    <a:pt x="541672" y="845489"/>
                  </a:lnTo>
                  <a:cubicBezTo>
                    <a:pt x="541672" y="845489"/>
                    <a:pt x="544511" y="831423"/>
                    <a:pt x="547569" y="812028"/>
                  </a:cubicBezTo>
                  <a:cubicBezTo>
                    <a:pt x="547788" y="810456"/>
                    <a:pt x="548050" y="808840"/>
                    <a:pt x="548312" y="807180"/>
                  </a:cubicBezTo>
                  <a:cubicBezTo>
                    <a:pt x="548574" y="805520"/>
                    <a:pt x="548967" y="802811"/>
                    <a:pt x="549273" y="800802"/>
                  </a:cubicBezTo>
                  <a:cubicBezTo>
                    <a:pt x="549273" y="799797"/>
                    <a:pt x="549579" y="798749"/>
                    <a:pt x="549710" y="797700"/>
                  </a:cubicBezTo>
                  <a:lnTo>
                    <a:pt x="552636" y="797700"/>
                  </a:lnTo>
                  <a:lnTo>
                    <a:pt x="554078" y="797700"/>
                  </a:lnTo>
                  <a:cubicBezTo>
                    <a:pt x="587888" y="796478"/>
                    <a:pt x="635064" y="793595"/>
                    <a:pt x="654285" y="786605"/>
                  </a:cubicBezTo>
                  <a:lnTo>
                    <a:pt x="654285" y="786605"/>
                  </a:lnTo>
                  <a:cubicBezTo>
                    <a:pt x="656670" y="785815"/>
                    <a:pt x="658902" y="784618"/>
                    <a:pt x="660881" y="783067"/>
                  </a:cubicBezTo>
                  <a:cubicBezTo>
                    <a:pt x="669049" y="775991"/>
                    <a:pt x="698360" y="765856"/>
                    <a:pt x="727147" y="757120"/>
                  </a:cubicBezTo>
                  <a:lnTo>
                    <a:pt x="727147" y="757120"/>
                  </a:lnTo>
                  <a:lnTo>
                    <a:pt x="738635" y="753713"/>
                  </a:lnTo>
                  <a:cubicBezTo>
                    <a:pt x="746978" y="751267"/>
                    <a:pt x="755016" y="748995"/>
                    <a:pt x="762136" y="746986"/>
                  </a:cubicBezTo>
                  <a:cubicBezTo>
                    <a:pt x="778648" y="742617"/>
                    <a:pt x="790442" y="739385"/>
                    <a:pt x="790442" y="739385"/>
                  </a:cubicBezTo>
                  <a:cubicBezTo>
                    <a:pt x="790442" y="739385"/>
                    <a:pt x="904015" y="749912"/>
                    <a:pt x="988846" y="725407"/>
                  </a:cubicBezTo>
                  <a:lnTo>
                    <a:pt x="988846" y="725407"/>
                  </a:lnTo>
                  <a:lnTo>
                    <a:pt x="990244" y="725014"/>
                  </a:lnTo>
                  <a:cubicBezTo>
                    <a:pt x="1022176" y="714836"/>
                    <a:pt x="1002344" y="706274"/>
                    <a:pt x="964384" y="699066"/>
                  </a:cubicBezTo>
                  <a:close/>
                  <a:moveTo>
                    <a:pt x="158492" y="131199"/>
                  </a:moveTo>
                  <a:cubicBezTo>
                    <a:pt x="158492" y="132596"/>
                    <a:pt x="158755" y="133688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9017" y="135645"/>
                    <a:pt x="159104" y="136200"/>
                    <a:pt x="159235" y="136746"/>
                  </a:cubicBezTo>
                  <a:cubicBezTo>
                    <a:pt x="159235" y="137314"/>
                    <a:pt x="159235" y="137882"/>
                    <a:pt x="159584" y="138450"/>
                  </a:cubicBezTo>
                  <a:cubicBezTo>
                    <a:pt x="159851" y="139747"/>
                    <a:pt x="160187" y="141031"/>
                    <a:pt x="160589" y="142294"/>
                  </a:cubicBezTo>
                  <a:cubicBezTo>
                    <a:pt x="162699" y="148274"/>
                    <a:pt x="165193" y="154110"/>
                    <a:pt x="168059" y="159767"/>
                  </a:cubicBezTo>
                  <a:cubicBezTo>
                    <a:pt x="186056" y="199605"/>
                    <a:pt x="185925" y="245165"/>
                    <a:pt x="200733" y="286445"/>
                  </a:cubicBezTo>
                  <a:cubicBezTo>
                    <a:pt x="201253" y="288258"/>
                    <a:pt x="202196" y="289918"/>
                    <a:pt x="203485" y="291294"/>
                  </a:cubicBezTo>
                  <a:cubicBezTo>
                    <a:pt x="204127" y="291892"/>
                    <a:pt x="204887" y="292351"/>
                    <a:pt x="205713" y="292648"/>
                  </a:cubicBezTo>
                  <a:lnTo>
                    <a:pt x="206761" y="292997"/>
                  </a:lnTo>
                  <a:lnTo>
                    <a:pt x="206761" y="292997"/>
                  </a:lnTo>
                  <a:lnTo>
                    <a:pt x="207984" y="292997"/>
                  </a:lnTo>
                  <a:lnTo>
                    <a:pt x="207504" y="293827"/>
                  </a:lnTo>
                  <a:cubicBezTo>
                    <a:pt x="207403" y="294041"/>
                    <a:pt x="207285" y="294246"/>
                    <a:pt x="207154" y="294439"/>
                  </a:cubicBezTo>
                  <a:lnTo>
                    <a:pt x="206849" y="294919"/>
                  </a:lnTo>
                  <a:cubicBezTo>
                    <a:pt x="200995" y="304791"/>
                    <a:pt x="194749" y="314489"/>
                    <a:pt x="188458" y="323050"/>
                  </a:cubicBezTo>
                  <a:cubicBezTo>
                    <a:pt x="183042" y="324081"/>
                    <a:pt x="177887" y="326187"/>
                    <a:pt x="173301" y="329253"/>
                  </a:cubicBezTo>
                  <a:lnTo>
                    <a:pt x="170855" y="330870"/>
                  </a:lnTo>
                  <a:lnTo>
                    <a:pt x="169806" y="331656"/>
                  </a:lnTo>
                  <a:cubicBezTo>
                    <a:pt x="168277" y="324143"/>
                    <a:pt x="166181" y="316716"/>
                    <a:pt x="164259" y="309291"/>
                  </a:cubicBezTo>
                  <a:cubicBezTo>
                    <a:pt x="153853" y="269710"/>
                    <a:pt x="148197" y="229033"/>
                    <a:pt x="147397" y="188116"/>
                  </a:cubicBezTo>
                  <a:cubicBezTo>
                    <a:pt x="147397" y="187243"/>
                    <a:pt x="147397" y="186369"/>
                    <a:pt x="147397" y="185495"/>
                  </a:cubicBezTo>
                  <a:cubicBezTo>
                    <a:pt x="147397" y="183617"/>
                    <a:pt x="147397" y="181739"/>
                    <a:pt x="147397" y="179860"/>
                  </a:cubicBezTo>
                  <a:cubicBezTo>
                    <a:pt x="147397" y="169289"/>
                    <a:pt x="147659" y="158762"/>
                    <a:pt x="148314" y="148191"/>
                  </a:cubicBezTo>
                  <a:cubicBezTo>
                    <a:pt x="148231" y="143303"/>
                    <a:pt x="149520" y="138493"/>
                    <a:pt x="152028" y="134300"/>
                  </a:cubicBezTo>
                  <a:lnTo>
                    <a:pt x="152028" y="134300"/>
                  </a:lnTo>
                  <a:cubicBezTo>
                    <a:pt x="153692" y="132452"/>
                    <a:pt x="156011" y="131321"/>
                    <a:pt x="158492" y="131155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</a:path>
              </a:pathLst>
            </a:custGeom>
            <a:gradFill>
              <a:gsLst>
                <a:gs pos="0">
                  <a:srgbClr val="808080">
                    <a:alpha val="24706"/>
                  </a:srgbClr>
                </a:gs>
                <a:gs pos="54000">
                  <a:srgbClr val="808080">
                    <a:alpha val="11765"/>
                  </a:srgbClr>
                </a:gs>
                <a:gs pos="100000">
                  <a:srgbClr val="808080">
                    <a:alpha val="9804"/>
                  </a:srgbClr>
                </a:gs>
              </a:gsLst>
              <a:lin ang="16200000" scaled="1"/>
            </a:gra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0F4FD59-A81B-4ACF-49BC-1CB890E27849}"/>
                </a:ext>
              </a:extLst>
            </p:cNvPr>
            <p:cNvSpPr/>
            <p:nvPr/>
          </p:nvSpPr>
          <p:spPr>
            <a:xfrm>
              <a:off x="3139714" y="2374962"/>
              <a:ext cx="187447" cy="216445"/>
            </a:xfrm>
            <a:custGeom>
              <a:avLst/>
              <a:gdLst>
                <a:gd name="connsiteX0" fmla="*/ 182144 w 187447"/>
                <a:gd name="connsiteY0" fmla="*/ 80465 h 216445"/>
                <a:gd name="connsiteX1" fmla="*/ 165370 w 187447"/>
                <a:gd name="connsiteY1" fmla="*/ 106413 h 216445"/>
                <a:gd name="connsiteX2" fmla="*/ 163448 w 187447"/>
                <a:gd name="connsiteY2" fmla="*/ 110781 h 216445"/>
                <a:gd name="connsiteX3" fmla="*/ 137589 w 187447"/>
                <a:gd name="connsiteY3" fmla="*/ 216273 h 216445"/>
                <a:gd name="connsiteX4" fmla="*/ 108671 w 187447"/>
                <a:gd name="connsiteY4" fmla="*/ 202513 h 216445"/>
                <a:gd name="connsiteX5" fmla="*/ 8639 w 187447"/>
                <a:gd name="connsiteY5" fmla="*/ 140091 h 216445"/>
                <a:gd name="connsiteX6" fmla="*/ 4008 w 187447"/>
                <a:gd name="connsiteY6" fmla="*/ 116590 h 216445"/>
                <a:gd name="connsiteX7" fmla="*/ 8814 w 187447"/>
                <a:gd name="connsiteY7" fmla="*/ 112222 h 216445"/>
                <a:gd name="connsiteX8" fmla="*/ 24059 w 187447"/>
                <a:gd name="connsiteY8" fmla="*/ 94138 h 216445"/>
                <a:gd name="connsiteX9" fmla="*/ 42405 w 187447"/>
                <a:gd name="connsiteY9" fmla="*/ 65657 h 216445"/>
                <a:gd name="connsiteX10" fmla="*/ 52190 w 187447"/>
                <a:gd name="connsiteY10" fmla="*/ 48184 h 216445"/>
                <a:gd name="connsiteX11" fmla="*/ 53413 w 187447"/>
                <a:gd name="connsiteY11" fmla="*/ 45913 h 216445"/>
                <a:gd name="connsiteX12" fmla="*/ 76084 w 187447"/>
                <a:gd name="connsiteY12" fmla="*/ -172 h 216445"/>
                <a:gd name="connsiteX13" fmla="*/ 87529 w 187447"/>
                <a:gd name="connsiteY13" fmla="*/ 3716 h 216445"/>
                <a:gd name="connsiteX14" fmla="*/ 182144 w 187447"/>
                <a:gd name="connsiteY14" fmla="*/ 80465 h 216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447" h="216445">
                  <a:moveTo>
                    <a:pt x="182144" y="80465"/>
                  </a:moveTo>
                  <a:cubicBezTo>
                    <a:pt x="175264" y="88210"/>
                    <a:pt x="169612" y="96960"/>
                    <a:pt x="165370" y="106413"/>
                  </a:cubicBezTo>
                  <a:cubicBezTo>
                    <a:pt x="164715" y="107854"/>
                    <a:pt x="164060" y="109252"/>
                    <a:pt x="163448" y="110781"/>
                  </a:cubicBezTo>
                  <a:cubicBezTo>
                    <a:pt x="144141" y="154463"/>
                    <a:pt x="137589" y="216273"/>
                    <a:pt x="137589" y="216273"/>
                  </a:cubicBezTo>
                  <a:cubicBezTo>
                    <a:pt x="137589" y="216273"/>
                    <a:pt x="125620" y="210900"/>
                    <a:pt x="108671" y="202513"/>
                  </a:cubicBezTo>
                  <a:cubicBezTo>
                    <a:pt x="77089" y="186875"/>
                    <a:pt x="28339" y="160840"/>
                    <a:pt x="8639" y="140091"/>
                  </a:cubicBezTo>
                  <a:cubicBezTo>
                    <a:pt x="-97" y="130700"/>
                    <a:pt x="-3243" y="122400"/>
                    <a:pt x="4008" y="116590"/>
                  </a:cubicBezTo>
                  <a:cubicBezTo>
                    <a:pt x="5581" y="115324"/>
                    <a:pt x="7197" y="113882"/>
                    <a:pt x="8814" y="112222"/>
                  </a:cubicBezTo>
                  <a:cubicBezTo>
                    <a:pt x="14401" y="106640"/>
                    <a:pt x="19498" y="100590"/>
                    <a:pt x="24059" y="94138"/>
                  </a:cubicBezTo>
                  <a:cubicBezTo>
                    <a:pt x="30349" y="85401"/>
                    <a:pt x="36552" y="75660"/>
                    <a:pt x="42405" y="65657"/>
                  </a:cubicBezTo>
                  <a:cubicBezTo>
                    <a:pt x="45856" y="59804"/>
                    <a:pt x="49132" y="53906"/>
                    <a:pt x="52190" y="48184"/>
                  </a:cubicBezTo>
                  <a:lnTo>
                    <a:pt x="53413" y="45913"/>
                  </a:lnTo>
                  <a:cubicBezTo>
                    <a:pt x="66518" y="21058"/>
                    <a:pt x="76084" y="-172"/>
                    <a:pt x="76084" y="-172"/>
                  </a:cubicBezTo>
                  <a:cubicBezTo>
                    <a:pt x="76084" y="-172"/>
                    <a:pt x="80452" y="1226"/>
                    <a:pt x="87529" y="3716"/>
                  </a:cubicBezTo>
                  <a:cubicBezTo>
                    <a:pt x="120159" y="15379"/>
                    <a:pt x="210014" y="50805"/>
                    <a:pt x="182144" y="80465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FA1FDFF-AF59-76AC-B8C5-272C9711D8FC}"/>
                </a:ext>
              </a:extLst>
            </p:cNvPr>
            <p:cNvSpPr/>
            <p:nvPr/>
          </p:nvSpPr>
          <p:spPr>
            <a:xfrm>
              <a:off x="3664517" y="3132822"/>
              <a:ext cx="267379" cy="416185"/>
            </a:xfrm>
            <a:custGeom>
              <a:avLst/>
              <a:gdLst>
                <a:gd name="connsiteX0" fmla="*/ 255262 w 267379"/>
                <a:gd name="connsiteY0" fmla="*/ 334677 h 416185"/>
                <a:gd name="connsiteX1" fmla="*/ 267362 w 267379"/>
                <a:gd name="connsiteY1" fmla="*/ 416013 h 416185"/>
                <a:gd name="connsiteX2" fmla="*/ 251854 w 267379"/>
                <a:gd name="connsiteY2" fmla="*/ 415227 h 416185"/>
                <a:gd name="connsiteX3" fmla="*/ 127317 w 267379"/>
                <a:gd name="connsiteY3" fmla="*/ 406971 h 416185"/>
                <a:gd name="connsiteX4" fmla="*/ 79266 w 267379"/>
                <a:gd name="connsiteY4" fmla="*/ 286452 h 416185"/>
                <a:gd name="connsiteX5" fmla="*/ 77694 w 267379"/>
                <a:gd name="connsiteY5" fmla="*/ 240236 h 416185"/>
                <a:gd name="connsiteX6" fmla="*/ 76864 w 267379"/>
                <a:gd name="connsiteY6" fmla="*/ 215075 h 416185"/>
                <a:gd name="connsiteX7" fmla="*/ 76864 w 267379"/>
                <a:gd name="connsiteY7" fmla="*/ 215075 h 416185"/>
                <a:gd name="connsiteX8" fmla="*/ 75815 w 267379"/>
                <a:gd name="connsiteY8" fmla="*/ 184760 h 416185"/>
                <a:gd name="connsiteX9" fmla="*/ 75553 w 267379"/>
                <a:gd name="connsiteY9" fmla="*/ 177247 h 416185"/>
                <a:gd name="connsiteX10" fmla="*/ 32919 w 267379"/>
                <a:gd name="connsiteY10" fmla="*/ 183930 h 416185"/>
                <a:gd name="connsiteX11" fmla="*/ 23965 w 267379"/>
                <a:gd name="connsiteY11" fmla="*/ 185110 h 416185"/>
                <a:gd name="connsiteX12" fmla="*/ 11515 w 267379"/>
                <a:gd name="connsiteY12" fmla="*/ 186376 h 416185"/>
                <a:gd name="connsiteX13" fmla="*/ 1862 w 267379"/>
                <a:gd name="connsiteY13" fmla="*/ 186376 h 416185"/>
                <a:gd name="connsiteX14" fmla="*/ 9288 w 267379"/>
                <a:gd name="connsiteY14" fmla="*/ 116485 h 416185"/>
                <a:gd name="connsiteX15" fmla="*/ 44932 w 267379"/>
                <a:gd name="connsiteY15" fmla="*/ 30213 h 416185"/>
                <a:gd name="connsiteX16" fmla="*/ 54892 w 267379"/>
                <a:gd name="connsiteY16" fmla="*/ 6187 h 416185"/>
                <a:gd name="connsiteX17" fmla="*/ 59260 w 267379"/>
                <a:gd name="connsiteY17" fmla="*/ 5095 h 416185"/>
                <a:gd name="connsiteX18" fmla="*/ 67734 w 267379"/>
                <a:gd name="connsiteY18" fmla="*/ 3305 h 416185"/>
                <a:gd name="connsiteX19" fmla="*/ 208085 w 267379"/>
                <a:gd name="connsiteY19" fmla="*/ 78831 h 416185"/>
                <a:gd name="connsiteX20" fmla="*/ 229926 w 267379"/>
                <a:gd name="connsiteY20" fmla="*/ 214551 h 41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7379" h="416185">
                  <a:moveTo>
                    <a:pt x="255262" y="334677"/>
                  </a:moveTo>
                  <a:cubicBezTo>
                    <a:pt x="255262" y="334677"/>
                    <a:pt x="260591" y="374253"/>
                    <a:pt x="267362" y="416013"/>
                  </a:cubicBezTo>
                  <a:lnTo>
                    <a:pt x="251854" y="415227"/>
                  </a:lnTo>
                  <a:cubicBezTo>
                    <a:pt x="210387" y="413073"/>
                    <a:pt x="168872" y="410321"/>
                    <a:pt x="127317" y="406971"/>
                  </a:cubicBezTo>
                  <a:cubicBezTo>
                    <a:pt x="103728" y="352325"/>
                    <a:pt x="79266" y="287457"/>
                    <a:pt x="79266" y="286452"/>
                  </a:cubicBezTo>
                  <a:cubicBezTo>
                    <a:pt x="79266" y="285447"/>
                    <a:pt x="78524" y="264087"/>
                    <a:pt x="77694" y="240236"/>
                  </a:cubicBezTo>
                  <a:cubicBezTo>
                    <a:pt x="77432" y="231849"/>
                    <a:pt x="77126" y="223200"/>
                    <a:pt x="76864" y="215075"/>
                  </a:cubicBezTo>
                  <a:lnTo>
                    <a:pt x="76864" y="215075"/>
                  </a:lnTo>
                  <a:cubicBezTo>
                    <a:pt x="76427" y="202757"/>
                    <a:pt x="76034" y="191662"/>
                    <a:pt x="75815" y="184760"/>
                  </a:cubicBezTo>
                  <a:cubicBezTo>
                    <a:pt x="75815" y="180042"/>
                    <a:pt x="75553" y="177247"/>
                    <a:pt x="75553" y="177247"/>
                  </a:cubicBezTo>
                  <a:cubicBezTo>
                    <a:pt x="75553" y="177247"/>
                    <a:pt x="53101" y="181178"/>
                    <a:pt x="32919" y="183930"/>
                  </a:cubicBezTo>
                  <a:lnTo>
                    <a:pt x="23965" y="185110"/>
                  </a:lnTo>
                  <a:cubicBezTo>
                    <a:pt x="19334" y="185677"/>
                    <a:pt x="15228" y="186114"/>
                    <a:pt x="11515" y="186376"/>
                  </a:cubicBezTo>
                  <a:cubicBezTo>
                    <a:pt x="8318" y="186865"/>
                    <a:pt x="5059" y="186865"/>
                    <a:pt x="1862" y="186376"/>
                  </a:cubicBezTo>
                  <a:cubicBezTo>
                    <a:pt x="-5040" y="183712"/>
                    <a:pt x="9288" y="116485"/>
                    <a:pt x="9288" y="116485"/>
                  </a:cubicBezTo>
                  <a:lnTo>
                    <a:pt x="44932" y="30213"/>
                  </a:lnTo>
                  <a:lnTo>
                    <a:pt x="54892" y="6187"/>
                  </a:lnTo>
                  <a:lnTo>
                    <a:pt x="59260" y="5095"/>
                  </a:lnTo>
                  <a:cubicBezTo>
                    <a:pt x="61400" y="4571"/>
                    <a:pt x="64283" y="3960"/>
                    <a:pt x="67734" y="3305"/>
                  </a:cubicBezTo>
                  <a:cubicBezTo>
                    <a:pt x="101763" y="-2942"/>
                    <a:pt x="192665" y="-10892"/>
                    <a:pt x="208085" y="78831"/>
                  </a:cubicBezTo>
                  <a:cubicBezTo>
                    <a:pt x="227174" y="189652"/>
                    <a:pt x="229926" y="214551"/>
                    <a:pt x="229926" y="214551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64E43D1A-3DED-A82A-D51E-DEFDE3F73D94}"/>
                </a:ext>
              </a:extLst>
            </p:cNvPr>
            <p:cNvSpPr/>
            <p:nvPr/>
          </p:nvSpPr>
          <p:spPr>
            <a:xfrm>
              <a:off x="3943473" y="3645064"/>
              <a:ext cx="10789" cy="4368"/>
            </a:xfrm>
            <a:custGeom>
              <a:avLst/>
              <a:gdLst>
                <a:gd name="connsiteX0" fmla="*/ 10772 w 10789"/>
                <a:gd name="connsiteY0" fmla="*/ -172 h 4368"/>
                <a:gd name="connsiteX1" fmla="*/ -18 w 10789"/>
                <a:gd name="connsiteY1" fmla="*/ -172 h 4368"/>
                <a:gd name="connsiteX2" fmla="*/ -18 w 10789"/>
                <a:gd name="connsiteY2" fmla="*/ -172 h 4368"/>
                <a:gd name="connsiteX3" fmla="*/ 10640 w 10789"/>
                <a:gd name="connsiteY3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9" h="4368">
                  <a:moveTo>
                    <a:pt x="10772" y="-172"/>
                  </a:moveTo>
                  <a:lnTo>
                    <a:pt x="-18" y="-172"/>
                  </a:lnTo>
                  <a:lnTo>
                    <a:pt x="-18" y="-172"/>
                  </a:lnTo>
                  <a:lnTo>
                    <a:pt x="10640" y="-172"/>
                  </a:ln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B6D1361-C635-5951-A3BF-7B9E9EE48791}"/>
                </a:ext>
              </a:extLst>
            </p:cNvPr>
            <p:cNvSpPr/>
            <p:nvPr/>
          </p:nvSpPr>
          <p:spPr>
            <a:xfrm>
              <a:off x="3664517" y="3132822"/>
              <a:ext cx="267379" cy="416185"/>
            </a:xfrm>
            <a:custGeom>
              <a:avLst/>
              <a:gdLst>
                <a:gd name="connsiteX0" fmla="*/ 255262 w 267379"/>
                <a:gd name="connsiteY0" fmla="*/ 334677 h 416185"/>
                <a:gd name="connsiteX1" fmla="*/ 267362 w 267379"/>
                <a:gd name="connsiteY1" fmla="*/ 416013 h 416185"/>
                <a:gd name="connsiteX2" fmla="*/ 251854 w 267379"/>
                <a:gd name="connsiteY2" fmla="*/ 415227 h 416185"/>
                <a:gd name="connsiteX3" fmla="*/ 127317 w 267379"/>
                <a:gd name="connsiteY3" fmla="*/ 406971 h 416185"/>
                <a:gd name="connsiteX4" fmla="*/ 79266 w 267379"/>
                <a:gd name="connsiteY4" fmla="*/ 286452 h 416185"/>
                <a:gd name="connsiteX5" fmla="*/ 77694 w 267379"/>
                <a:gd name="connsiteY5" fmla="*/ 240236 h 416185"/>
                <a:gd name="connsiteX6" fmla="*/ 76864 w 267379"/>
                <a:gd name="connsiteY6" fmla="*/ 215075 h 416185"/>
                <a:gd name="connsiteX7" fmla="*/ 76864 w 267379"/>
                <a:gd name="connsiteY7" fmla="*/ 215075 h 416185"/>
                <a:gd name="connsiteX8" fmla="*/ 75815 w 267379"/>
                <a:gd name="connsiteY8" fmla="*/ 184760 h 416185"/>
                <a:gd name="connsiteX9" fmla="*/ 75553 w 267379"/>
                <a:gd name="connsiteY9" fmla="*/ 177247 h 416185"/>
                <a:gd name="connsiteX10" fmla="*/ 32919 w 267379"/>
                <a:gd name="connsiteY10" fmla="*/ 183930 h 416185"/>
                <a:gd name="connsiteX11" fmla="*/ 23965 w 267379"/>
                <a:gd name="connsiteY11" fmla="*/ 185110 h 416185"/>
                <a:gd name="connsiteX12" fmla="*/ 11515 w 267379"/>
                <a:gd name="connsiteY12" fmla="*/ 186376 h 416185"/>
                <a:gd name="connsiteX13" fmla="*/ 1862 w 267379"/>
                <a:gd name="connsiteY13" fmla="*/ 186376 h 416185"/>
                <a:gd name="connsiteX14" fmla="*/ 9288 w 267379"/>
                <a:gd name="connsiteY14" fmla="*/ 116485 h 416185"/>
                <a:gd name="connsiteX15" fmla="*/ 44932 w 267379"/>
                <a:gd name="connsiteY15" fmla="*/ 30213 h 416185"/>
                <a:gd name="connsiteX16" fmla="*/ 54892 w 267379"/>
                <a:gd name="connsiteY16" fmla="*/ 6187 h 416185"/>
                <a:gd name="connsiteX17" fmla="*/ 59260 w 267379"/>
                <a:gd name="connsiteY17" fmla="*/ 5095 h 416185"/>
                <a:gd name="connsiteX18" fmla="*/ 67734 w 267379"/>
                <a:gd name="connsiteY18" fmla="*/ 3305 h 416185"/>
                <a:gd name="connsiteX19" fmla="*/ 208085 w 267379"/>
                <a:gd name="connsiteY19" fmla="*/ 78831 h 416185"/>
                <a:gd name="connsiteX20" fmla="*/ 229926 w 267379"/>
                <a:gd name="connsiteY20" fmla="*/ 214551 h 41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7379" h="416185">
                  <a:moveTo>
                    <a:pt x="255262" y="334677"/>
                  </a:moveTo>
                  <a:cubicBezTo>
                    <a:pt x="255262" y="334677"/>
                    <a:pt x="260591" y="374253"/>
                    <a:pt x="267362" y="416013"/>
                  </a:cubicBezTo>
                  <a:lnTo>
                    <a:pt x="251854" y="415227"/>
                  </a:lnTo>
                  <a:cubicBezTo>
                    <a:pt x="210387" y="413073"/>
                    <a:pt x="168872" y="410321"/>
                    <a:pt x="127317" y="406971"/>
                  </a:cubicBezTo>
                  <a:cubicBezTo>
                    <a:pt x="103728" y="352325"/>
                    <a:pt x="79266" y="287457"/>
                    <a:pt x="79266" y="286452"/>
                  </a:cubicBezTo>
                  <a:cubicBezTo>
                    <a:pt x="79266" y="285447"/>
                    <a:pt x="78524" y="264087"/>
                    <a:pt x="77694" y="240236"/>
                  </a:cubicBezTo>
                  <a:cubicBezTo>
                    <a:pt x="77432" y="231849"/>
                    <a:pt x="77126" y="223200"/>
                    <a:pt x="76864" y="215075"/>
                  </a:cubicBezTo>
                  <a:lnTo>
                    <a:pt x="76864" y="215075"/>
                  </a:lnTo>
                  <a:cubicBezTo>
                    <a:pt x="76427" y="202757"/>
                    <a:pt x="76034" y="191662"/>
                    <a:pt x="75815" y="184760"/>
                  </a:cubicBezTo>
                  <a:cubicBezTo>
                    <a:pt x="75815" y="180042"/>
                    <a:pt x="75553" y="177247"/>
                    <a:pt x="75553" y="177247"/>
                  </a:cubicBezTo>
                  <a:cubicBezTo>
                    <a:pt x="75553" y="177247"/>
                    <a:pt x="53101" y="181178"/>
                    <a:pt x="32919" y="183930"/>
                  </a:cubicBezTo>
                  <a:lnTo>
                    <a:pt x="23965" y="185110"/>
                  </a:lnTo>
                  <a:cubicBezTo>
                    <a:pt x="19334" y="185677"/>
                    <a:pt x="15228" y="186114"/>
                    <a:pt x="11515" y="186376"/>
                  </a:cubicBezTo>
                  <a:cubicBezTo>
                    <a:pt x="8318" y="186865"/>
                    <a:pt x="5059" y="186865"/>
                    <a:pt x="1862" y="186376"/>
                  </a:cubicBezTo>
                  <a:cubicBezTo>
                    <a:pt x="-5040" y="183712"/>
                    <a:pt x="9288" y="116485"/>
                    <a:pt x="9288" y="116485"/>
                  </a:cubicBezTo>
                  <a:lnTo>
                    <a:pt x="44932" y="30213"/>
                  </a:lnTo>
                  <a:lnTo>
                    <a:pt x="54892" y="6187"/>
                  </a:lnTo>
                  <a:lnTo>
                    <a:pt x="59260" y="5095"/>
                  </a:lnTo>
                  <a:cubicBezTo>
                    <a:pt x="61400" y="4571"/>
                    <a:pt x="64283" y="3960"/>
                    <a:pt x="67734" y="3305"/>
                  </a:cubicBezTo>
                  <a:cubicBezTo>
                    <a:pt x="101763" y="-2942"/>
                    <a:pt x="192665" y="-10892"/>
                    <a:pt x="208085" y="78831"/>
                  </a:cubicBezTo>
                  <a:cubicBezTo>
                    <a:pt x="227174" y="189652"/>
                    <a:pt x="229926" y="214551"/>
                    <a:pt x="229926" y="214551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345C466-F213-D3F8-A0BC-FC2C35590FDB}"/>
                </a:ext>
              </a:extLst>
            </p:cNvPr>
            <p:cNvSpPr/>
            <p:nvPr/>
          </p:nvSpPr>
          <p:spPr>
            <a:xfrm>
              <a:off x="3943473" y="3645064"/>
              <a:ext cx="10789" cy="4368"/>
            </a:xfrm>
            <a:custGeom>
              <a:avLst/>
              <a:gdLst>
                <a:gd name="connsiteX0" fmla="*/ 10772 w 10789"/>
                <a:gd name="connsiteY0" fmla="*/ -172 h 4368"/>
                <a:gd name="connsiteX1" fmla="*/ -18 w 10789"/>
                <a:gd name="connsiteY1" fmla="*/ -172 h 4368"/>
                <a:gd name="connsiteX2" fmla="*/ -18 w 10789"/>
                <a:gd name="connsiteY2" fmla="*/ -172 h 4368"/>
                <a:gd name="connsiteX3" fmla="*/ 10640 w 10789"/>
                <a:gd name="connsiteY3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9" h="4368">
                  <a:moveTo>
                    <a:pt x="10772" y="-172"/>
                  </a:moveTo>
                  <a:lnTo>
                    <a:pt x="-18" y="-172"/>
                  </a:lnTo>
                  <a:lnTo>
                    <a:pt x="-18" y="-172"/>
                  </a:lnTo>
                  <a:lnTo>
                    <a:pt x="10640" y="-172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51B6B1C-01BC-BCE3-E8F3-EAFA3EF431BA}"/>
                </a:ext>
              </a:extLst>
            </p:cNvPr>
            <p:cNvSpPr/>
            <p:nvPr/>
          </p:nvSpPr>
          <p:spPr>
            <a:xfrm>
              <a:off x="3652854" y="3156981"/>
              <a:ext cx="263535" cy="391240"/>
            </a:xfrm>
            <a:custGeom>
              <a:avLst/>
              <a:gdLst>
                <a:gd name="connsiteX0" fmla="*/ 263517 w 263535"/>
                <a:gd name="connsiteY0" fmla="*/ 391068 h 391240"/>
                <a:gd name="connsiteX1" fmla="*/ 138980 w 263535"/>
                <a:gd name="connsiteY1" fmla="*/ 382812 h 391240"/>
                <a:gd name="connsiteX2" fmla="*/ 123254 w 263535"/>
                <a:gd name="connsiteY2" fmla="*/ 381545 h 391240"/>
                <a:gd name="connsiteX3" fmla="*/ 116309 w 263535"/>
                <a:gd name="connsiteY3" fmla="*/ 380978 h 391240"/>
                <a:gd name="connsiteX4" fmla="*/ 79354 w 263535"/>
                <a:gd name="connsiteY4" fmla="*/ 286755 h 391240"/>
                <a:gd name="connsiteX5" fmla="*/ 77781 w 263535"/>
                <a:gd name="connsiteY5" fmla="*/ 240539 h 391240"/>
                <a:gd name="connsiteX6" fmla="*/ 75641 w 263535"/>
                <a:gd name="connsiteY6" fmla="*/ 177550 h 391240"/>
                <a:gd name="connsiteX7" fmla="*/ 72714 w 263535"/>
                <a:gd name="connsiteY7" fmla="*/ 178030 h 391240"/>
                <a:gd name="connsiteX8" fmla="*/ 71491 w 263535"/>
                <a:gd name="connsiteY8" fmla="*/ 178249 h 391240"/>
                <a:gd name="connsiteX9" fmla="*/ 70967 w 263535"/>
                <a:gd name="connsiteY9" fmla="*/ 178249 h 391240"/>
                <a:gd name="connsiteX10" fmla="*/ 69918 w 263535"/>
                <a:gd name="connsiteY10" fmla="*/ 178249 h 391240"/>
                <a:gd name="connsiteX11" fmla="*/ 62885 w 263535"/>
                <a:gd name="connsiteY11" fmla="*/ 179428 h 391240"/>
                <a:gd name="connsiteX12" fmla="*/ 59041 w 263535"/>
                <a:gd name="connsiteY12" fmla="*/ 180040 h 391240"/>
                <a:gd name="connsiteX13" fmla="*/ 35497 w 263535"/>
                <a:gd name="connsiteY13" fmla="*/ 183622 h 391240"/>
                <a:gd name="connsiteX14" fmla="*/ 33662 w 263535"/>
                <a:gd name="connsiteY14" fmla="*/ 183884 h 391240"/>
                <a:gd name="connsiteX15" fmla="*/ 28857 w 263535"/>
                <a:gd name="connsiteY15" fmla="*/ 184495 h 391240"/>
                <a:gd name="connsiteX16" fmla="*/ 24489 w 263535"/>
                <a:gd name="connsiteY16" fmla="*/ 185019 h 391240"/>
                <a:gd name="connsiteX17" fmla="*/ 24489 w 263535"/>
                <a:gd name="connsiteY17" fmla="*/ 185019 h 391240"/>
                <a:gd name="connsiteX18" fmla="*/ 15053 w 263535"/>
                <a:gd name="connsiteY18" fmla="*/ 186068 h 391240"/>
                <a:gd name="connsiteX19" fmla="*/ 11515 w 263535"/>
                <a:gd name="connsiteY19" fmla="*/ 186373 h 391240"/>
                <a:gd name="connsiteX20" fmla="*/ 1862 w 263535"/>
                <a:gd name="connsiteY20" fmla="*/ 186373 h 391240"/>
                <a:gd name="connsiteX21" fmla="*/ 9288 w 263535"/>
                <a:gd name="connsiteY21" fmla="*/ 116482 h 391240"/>
                <a:gd name="connsiteX22" fmla="*/ 54892 w 263535"/>
                <a:gd name="connsiteY22" fmla="*/ 6185 h 391240"/>
                <a:gd name="connsiteX23" fmla="*/ 56464 w 263535"/>
                <a:gd name="connsiteY23" fmla="*/ 5748 h 391240"/>
                <a:gd name="connsiteX24" fmla="*/ 70792 w 263535"/>
                <a:gd name="connsiteY24" fmla="*/ 2778 h 391240"/>
                <a:gd name="connsiteX25" fmla="*/ 79266 w 263535"/>
                <a:gd name="connsiteY25" fmla="*/ 1511 h 391240"/>
                <a:gd name="connsiteX26" fmla="*/ 208085 w 263535"/>
                <a:gd name="connsiteY26" fmla="*/ 78828 h 391240"/>
                <a:gd name="connsiteX27" fmla="*/ 229926 w 263535"/>
                <a:gd name="connsiteY27" fmla="*/ 214548 h 391240"/>
                <a:gd name="connsiteX28" fmla="*/ 255393 w 263535"/>
                <a:gd name="connsiteY28" fmla="*/ 335024 h 391240"/>
                <a:gd name="connsiteX29" fmla="*/ 263517 w 263535"/>
                <a:gd name="connsiteY29" fmla="*/ 391068 h 39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3535" h="391240">
                  <a:moveTo>
                    <a:pt x="263517" y="391068"/>
                  </a:moveTo>
                  <a:cubicBezTo>
                    <a:pt x="222050" y="388914"/>
                    <a:pt x="180535" y="386162"/>
                    <a:pt x="138980" y="382812"/>
                  </a:cubicBezTo>
                  <a:lnTo>
                    <a:pt x="123254" y="381545"/>
                  </a:lnTo>
                  <a:lnTo>
                    <a:pt x="116309" y="380978"/>
                  </a:lnTo>
                  <a:cubicBezTo>
                    <a:pt x="96739" y="333757"/>
                    <a:pt x="79354" y="287585"/>
                    <a:pt x="79354" y="286755"/>
                  </a:cubicBezTo>
                  <a:cubicBezTo>
                    <a:pt x="79354" y="285925"/>
                    <a:pt x="78611" y="264390"/>
                    <a:pt x="77781" y="240539"/>
                  </a:cubicBezTo>
                  <a:cubicBezTo>
                    <a:pt x="76776" y="210748"/>
                    <a:pt x="75641" y="177550"/>
                    <a:pt x="75641" y="177550"/>
                  </a:cubicBezTo>
                  <a:lnTo>
                    <a:pt x="72714" y="178030"/>
                  </a:lnTo>
                  <a:lnTo>
                    <a:pt x="71491" y="178249"/>
                  </a:lnTo>
                  <a:lnTo>
                    <a:pt x="70967" y="178249"/>
                  </a:lnTo>
                  <a:lnTo>
                    <a:pt x="69918" y="178249"/>
                  </a:lnTo>
                  <a:lnTo>
                    <a:pt x="62885" y="179428"/>
                  </a:lnTo>
                  <a:lnTo>
                    <a:pt x="59041" y="180040"/>
                  </a:lnTo>
                  <a:cubicBezTo>
                    <a:pt x="52096" y="181175"/>
                    <a:pt x="43709" y="182442"/>
                    <a:pt x="35497" y="183622"/>
                  </a:cubicBezTo>
                  <a:lnTo>
                    <a:pt x="33662" y="183884"/>
                  </a:lnTo>
                  <a:lnTo>
                    <a:pt x="28857" y="184495"/>
                  </a:lnTo>
                  <a:lnTo>
                    <a:pt x="24489" y="185019"/>
                  </a:lnTo>
                  <a:lnTo>
                    <a:pt x="24489" y="185019"/>
                  </a:lnTo>
                  <a:cubicBezTo>
                    <a:pt x="21125" y="185456"/>
                    <a:pt x="17937" y="185806"/>
                    <a:pt x="15053" y="186068"/>
                  </a:cubicBezTo>
                  <a:lnTo>
                    <a:pt x="11515" y="186373"/>
                  </a:lnTo>
                  <a:cubicBezTo>
                    <a:pt x="8318" y="186885"/>
                    <a:pt x="5059" y="186885"/>
                    <a:pt x="1862" y="186373"/>
                  </a:cubicBezTo>
                  <a:cubicBezTo>
                    <a:pt x="-5040" y="183709"/>
                    <a:pt x="9288" y="116482"/>
                    <a:pt x="9288" y="116482"/>
                  </a:cubicBezTo>
                  <a:lnTo>
                    <a:pt x="54892" y="6185"/>
                  </a:lnTo>
                  <a:lnTo>
                    <a:pt x="56464" y="5748"/>
                  </a:lnTo>
                  <a:cubicBezTo>
                    <a:pt x="58867" y="5136"/>
                    <a:pt x="63934" y="3957"/>
                    <a:pt x="70792" y="2778"/>
                  </a:cubicBezTo>
                  <a:cubicBezTo>
                    <a:pt x="73369" y="2341"/>
                    <a:pt x="76208" y="1904"/>
                    <a:pt x="79266" y="1511"/>
                  </a:cubicBezTo>
                  <a:cubicBezTo>
                    <a:pt x="118842" y="-3556"/>
                    <a:pt x="194150" y="-2115"/>
                    <a:pt x="208085" y="78828"/>
                  </a:cubicBezTo>
                  <a:cubicBezTo>
                    <a:pt x="227174" y="189650"/>
                    <a:pt x="229926" y="214548"/>
                    <a:pt x="229926" y="214548"/>
                  </a:cubicBezTo>
                  <a:lnTo>
                    <a:pt x="255393" y="335024"/>
                  </a:lnTo>
                  <a:cubicBezTo>
                    <a:pt x="255393" y="335024"/>
                    <a:pt x="258712" y="359923"/>
                    <a:pt x="263517" y="391068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2E61D95-8965-8856-9173-5092CE964917}"/>
                </a:ext>
              </a:extLst>
            </p:cNvPr>
            <p:cNvSpPr/>
            <p:nvPr/>
          </p:nvSpPr>
          <p:spPr>
            <a:xfrm>
              <a:off x="3664475" y="3317331"/>
              <a:ext cx="80554" cy="80361"/>
            </a:xfrm>
            <a:custGeom>
              <a:avLst/>
              <a:gdLst>
                <a:gd name="connsiteX0" fmla="*/ 66161 w 80554"/>
                <a:gd name="connsiteY0" fmla="*/ 80190 h 80361"/>
                <a:gd name="connsiteX1" fmla="*/ 64020 w 80554"/>
                <a:gd name="connsiteY1" fmla="*/ 17156 h 80361"/>
                <a:gd name="connsiteX2" fmla="*/ -18 w 80554"/>
                <a:gd name="connsiteY2" fmla="*/ 26286 h 80361"/>
                <a:gd name="connsiteX3" fmla="*/ 4088 w 80554"/>
                <a:gd name="connsiteY3" fmla="*/ 12395 h 80361"/>
                <a:gd name="connsiteX4" fmla="*/ 80444 w 80554"/>
                <a:gd name="connsiteY4" fmla="*/ 3396 h 80361"/>
                <a:gd name="connsiteX5" fmla="*/ 66161 w 80554"/>
                <a:gd name="connsiteY5" fmla="*/ 80190 h 8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554" h="80361">
                  <a:moveTo>
                    <a:pt x="66161" y="80190"/>
                  </a:moveTo>
                  <a:cubicBezTo>
                    <a:pt x="65156" y="50398"/>
                    <a:pt x="64020" y="17156"/>
                    <a:pt x="64020" y="17156"/>
                  </a:cubicBezTo>
                  <a:cubicBezTo>
                    <a:pt x="64020" y="17156"/>
                    <a:pt x="20338" y="24801"/>
                    <a:pt x="-18" y="26286"/>
                  </a:cubicBezTo>
                  <a:lnTo>
                    <a:pt x="4088" y="12395"/>
                  </a:lnTo>
                  <a:cubicBezTo>
                    <a:pt x="4088" y="12395"/>
                    <a:pt x="78872" y="-8267"/>
                    <a:pt x="80444" y="3396"/>
                  </a:cubicBezTo>
                  <a:cubicBezTo>
                    <a:pt x="81580" y="11565"/>
                    <a:pt x="71970" y="54985"/>
                    <a:pt x="66161" y="8019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E0806BD-558B-5A07-7C57-B6230C59380D}"/>
                </a:ext>
              </a:extLst>
            </p:cNvPr>
            <p:cNvSpPr/>
            <p:nvPr/>
          </p:nvSpPr>
          <p:spPr>
            <a:xfrm>
              <a:off x="3652937" y="3136080"/>
              <a:ext cx="79288" cy="208075"/>
            </a:xfrm>
            <a:custGeom>
              <a:avLst/>
              <a:gdLst>
                <a:gd name="connsiteX0" fmla="*/ 79271 w 79288"/>
                <a:gd name="connsiteY0" fmla="*/ -172 h 208075"/>
                <a:gd name="connsiteX1" fmla="*/ 79271 w 79288"/>
                <a:gd name="connsiteY1" fmla="*/ 31410 h 208075"/>
                <a:gd name="connsiteX2" fmla="*/ 46378 w 79288"/>
                <a:gd name="connsiteY2" fmla="*/ 175081 h 208075"/>
                <a:gd name="connsiteX3" fmla="*/ 44412 w 79288"/>
                <a:gd name="connsiteY3" fmla="*/ 180628 h 208075"/>
                <a:gd name="connsiteX4" fmla="*/ 33579 w 79288"/>
                <a:gd name="connsiteY4" fmla="*/ 205003 h 208075"/>
                <a:gd name="connsiteX5" fmla="*/ 11520 w 79288"/>
                <a:gd name="connsiteY5" fmla="*/ 207537 h 208075"/>
                <a:gd name="connsiteX6" fmla="*/ 1866 w 79288"/>
                <a:gd name="connsiteY6" fmla="*/ 207537 h 208075"/>
                <a:gd name="connsiteX7" fmla="*/ 9248 w 79288"/>
                <a:gd name="connsiteY7" fmla="*/ 137645 h 208075"/>
                <a:gd name="connsiteX8" fmla="*/ 54852 w 79288"/>
                <a:gd name="connsiteY8" fmla="*/ 27391 h 208075"/>
                <a:gd name="connsiteX9" fmla="*/ 56468 w 79288"/>
                <a:gd name="connsiteY9" fmla="*/ 26955 h 208075"/>
                <a:gd name="connsiteX10" fmla="*/ 66384 w 79288"/>
                <a:gd name="connsiteY10" fmla="*/ 2886 h 208075"/>
                <a:gd name="connsiteX11" fmla="*/ 79271 w 79288"/>
                <a:gd name="connsiteY11" fmla="*/ -172 h 20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288" h="208075">
                  <a:moveTo>
                    <a:pt x="79271" y="-172"/>
                  </a:moveTo>
                  <a:lnTo>
                    <a:pt x="79271" y="31410"/>
                  </a:lnTo>
                  <a:cubicBezTo>
                    <a:pt x="79271" y="31410"/>
                    <a:pt x="75558" y="88197"/>
                    <a:pt x="46378" y="175081"/>
                  </a:cubicBezTo>
                  <a:cubicBezTo>
                    <a:pt x="45767" y="176959"/>
                    <a:pt x="45111" y="178794"/>
                    <a:pt x="44412" y="180628"/>
                  </a:cubicBezTo>
                  <a:cubicBezTo>
                    <a:pt x="41355" y="188989"/>
                    <a:pt x="37733" y="197132"/>
                    <a:pt x="33579" y="205003"/>
                  </a:cubicBezTo>
                  <a:cubicBezTo>
                    <a:pt x="25367" y="206139"/>
                    <a:pt x="17417" y="207100"/>
                    <a:pt x="11520" y="207537"/>
                  </a:cubicBezTo>
                  <a:cubicBezTo>
                    <a:pt x="8322" y="208026"/>
                    <a:pt x="5064" y="208026"/>
                    <a:pt x="1866" y="207537"/>
                  </a:cubicBezTo>
                  <a:cubicBezTo>
                    <a:pt x="-5036" y="204872"/>
                    <a:pt x="9248" y="137645"/>
                    <a:pt x="9248" y="137645"/>
                  </a:cubicBezTo>
                  <a:lnTo>
                    <a:pt x="54852" y="27391"/>
                  </a:lnTo>
                  <a:lnTo>
                    <a:pt x="56468" y="26955"/>
                  </a:lnTo>
                  <a:lnTo>
                    <a:pt x="66384" y="2886"/>
                  </a:lnTo>
                  <a:cubicBezTo>
                    <a:pt x="66384" y="2886"/>
                    <a:pt x="71277" y="1313"/>
                    <a:pt x="79271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8791313-BBB5-39D0-9C7B-E5A24DCC9EF1}"/>
                </a:ext>
              </a:extLst>
            </p:cNvPr>
            <p:cNvSpPr/>
            <p:nvPr/>
          </p:nvSpPr>
          <p:spPr>
            <a:xfrm>
              <a:off x="2984601" y="3131101"/>
              <a:ext cx="739150" cy="338623"/>
            </a:xfrm>
            <a:custGeom>
              <a:avLst/>
              <a:gdLst>
                <a:gd name="connsiteX0" fmla="*/ 739133 w 739150"/>
                <a:gd name="connsiteY0" fmla="*/ -172 h 338623"/>
                <a:gd name="connsiteX1" fmla="*/ 739133 w 739150"/>
                <a:gd name="connsiteY1" fmla="*/ 36390 h 338623"/>
                <a:gd name="connsiteX2" fmla="*/ 706240 w 739150"/>
                <a:gd name="connsiteY2" fmla="*/ 180104 h 338623"/>
                <a:gd name="connsiteX3" fmla="*/ 703838 w 739150"/>
                <a:gd name="connsiteY3" fmla="*/ 186787 h 338623"/>
                <a:gd name="connsiteX4" fmla="*/ 700824 w 739150"/>
                <a:gd name="connsiteY4" fmla="*/ 194301 h 338623"/>
                <a:gd name="connsiteX5" fmla="*/ 692874 w 739150"/>
                <a:gd name="connsiteY5" fmla="*/ 211162 h 338623"/>
                <a:gd name="connsiteX6" fmla="*/ 692874 w 739150"/>
                <a:gd name="connsiteY6" fmla="*/ 211162 h 338623"/>
                <a:gd name="connsiteX7" fmla="*/ 613110 w 739150"/>
                <a:gd name="connsiteY7" fmla="*/ 302458 h 338623"/>
                <a:gd name="connsiteX8" fmla="*/ 604374 w 739150"/>
                <a:gd name="connsiteY8" fmla="*/ 308966 h 338623"/>
                <a:gd name="connsiteX9" fmla="*/ 604155 w 739150"/>
                <a:gd name="connsiteY9" fmla="*/ 308966 h 338623"/>
                <a:gd name="connsiteX10" fmla="*/ 594632 w 739150"/>
                <a:gd name="connsiteY10" fmla="*/ 315344 h 338623"/>
                <a:gd name="connsiteX11" fmla="*/ 592448 w 739150"/>
                <a:gd name="connsiteY11" fmla="*/ 316698 h 338623"/>
                <a:gd name="connsiteX12" fmla="*/ 512903 w 739150"/>
                <a:gd name="connsiteY12" fmla="*/ 301846 h 338623"/>
                <a:gd name="connsiteX13" fmla="*/ 375567 w 739150"/>
                <a:gd name="connsiteY13" fmla="*/ 326789 h 338623"/>
                <a:gd name="connsiteX14" fmla="*/ 284839 w 739150"/>
                <a:gd name="connsiteY14" fmla="*/ 337098 h 338623"/>
                <a:gd name="connsiteX15" fmla="*/ 269244 w 739150"/>
                <a:gd name="connsiteY15" fmla="*/ 337840 h 338623"/>
                <a:gd name="connsiteX16" fmla="*/ 241331 w 739150"/>
                <a:gd name="connsiteY16" fmla="*/ 338452 h 338623"/>
                <a:gd name="connsiteX17" fmla="*/ 217743 w 739150"/>
                <a:gd name="connsiteY17" fmla="*/ 338146 h 338623"/>
                <a:gd name="connsiteX18" fmla="*/ 217743 w 739150"/>
                <a:gd name="connsiteY18" fmla="*/ 338146 h 338623"/>
                <a:gd name="connsiteX19" fmla="*/ 140688 w 739150"/>
                <a:gd name="connsiteY19" fmla="*/ 330939 h 338623"/>
                <a:gd name="connsiteX20" fmla="*/ 99102 w 739150"/>
                <a:gd name="connsiteY20" fmla="*/ 321722 h 338623"/>
                <a:gd name="connsiteX21" fmla="*/ 70316 w 739150"/>
                <a:gd name="connsiteY21" fmla="*/ 312112 h 338623"/>
                <a:gd name="connsiteX22" fmla="*/ 15451 w 739150"/>
                <a:gd name="connsiteY22" fmla="*/ 146119 h 338623"/>
                <a:gd name="connsiteX23" fmla="*/ 17941 w 739150"/>
                <a:gd name="connsiteY23" fmla="*/ 140441 h 338623"/>
                <a:gd name="connsiteX24" fmla="*/ 24187 w 739150"/>
                <a:gd name="connsiteY24" fmla="*/ 127904 h 338623"/>
                <a:gd name="connsiteX25" fmla="*/ 30565 w 739150"/>
                <a:gd name="connsiteY25" fmla="*/ 112484 h 338623"/>
                <a:gd name="connsiteX26" fmla="*/ 30565 w 739150"/>
                <a:gd name="connsiteY26" fmla="*/ 112484 h 338623"/>
                <a:gd name="connsiteX27" fmla="*/ 41005 w 739150"/>
                <a:gd name="connsiteY27" fmla="*/ 87192 h 338623"/>
                <a:gd name="connsiteX28" fmla="*/ 43320 w 739150"/>
                <a:gd name="connsiteY28" fmla="*/ 81645 h 338623"/>
                <a:gd name="connsiteX29" fmla="*/ 43975 w 739150"/>
                <a:gd name="connsiteY29" fmla="*/ 80028 h 338623"/>
                <a:gd name="connsiteX30" fmla="*/ 51707 w 739150"/>
                <a:gd name="connsiteY30" fmla="*/ 61289 h 338623"/>
                <a:gd name="connsiteX31" fmla="*/ 160913 w 739150"/>
                <a:gd name="connsiteY31" fmla="*/ 47136 h 338623"/>
                <a:gd name="connsiteX32" fmla="*/ 241157 w 739150"/>
                <a:gd name="connsiteY32" fmla="*/ 36739 h 338623"/>
                <a:gd name="connsiteX33" fmla="*/ 265575 w 739150"/>
                <a:gd name="connsiteY33" fmla="*/ 33594 h 338623"/>
                <a:gd name="connsiteX34" fmla="*/ 282130 w 739150"/>
                <a:gd name="connsiteY34" fmla="*/ 31454 h 338623"/>
                <a:gd name="connsiteX35" fmla="*/ 313713 w 739150"/>
                <a:gd name="connsiteY35" fmla="*/ 27348 h 338623"/>
                <a:gd name="connsiteX36" fmla="*/ 325594 w 739150"/>
                <a:gd name="connsiteY36" fmla="*/ 25819 h 338623"/>
                <a:gd name="connsiteX37" fmla="*/ 347741 w 739150"/>
                <a:gd name="connsiteY37" fmla="*/ 24072 h 338623"/>
                <a:gd name="connsiteX38" fmla="*/ 359535 w 739150"/>
                <a:gd name="connsiteY38" fmla="*/ 25819 h 338623"/>
                <a:gd name="connsiteX39" fmla="*/ 434843 w 739150"/>
                <a:gd name="connsiteY39" fmla="*/ 18917 h 338623"/>
                <a:gd name="connsiteX40" fmla="*/ 532385 w 739150"/>
                <a:gd name="connsiteY40" fmla="*/ 8302 h 338623"/>
                <a:gd name="connsiteX41" fmla="*/ 600136 w 739150"/>
                <a:gd name="connsiteY41" fmla="*/ 8739 h 338623"/>
                <a:gd name="connsiteX42" fmla="*/ 600136 w 739150"/>
                <a:gd name="connsiteY42" fmla="*/ 8739 h 338623"/>
                <a:gd name="connsiteX43" fmla="*/ 605728 w 739150"/>
                <a:gd name="connsiteY43" fmla="*/ 8477 h 338623"/>
                <a:gd name="connsiteX44" fmla="*/ 612979 w 739150"/>
                <a:gd name="connsiteY44" fmla="*/ 8171 h 338623"/>
                <a:gd name="connsiteX45" fmla="*/ 614551 w 739150"/>
                <a:gd name="connsiteY45" fmla="*/ 8171 h 338623"/>
                <a:gd name="connsiteX46" fmla="*/ 739133 w 739150"/>
                <a:gd name="connsiteY46" fmla="*/ -172 h 33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39150" h="338623">
                  <a:moveTo>
                    <a:pt x="739133" y="-172"/>
                  </a:moveTo>
                  <a:lnTo>
                    <a:pt x="739133" y="36390"/>
                  </a:lnTo>
                  <a:cubicBezTo>
                    <a:pt x="739133" y="36390"/>
                    <a:pt x="735420" y="93177"/>
                    <a:pt x="706240" y="180104"/>
                  </a:cubicBezTo>
                  <a:cubicBezTo>
                    <a:pt x="705498" y="182376"/>
                    <a:pt x="704668" y="184472"/>
                    <a:pt x="703838" y="186787"/>
                  </a:cubicBezTo>
                  <a:cubicBezTo>
                    <a:pt x="703008" y="189102"/>
                    <a:pt x="701916" y="191854"/>
                    <a:pt x="700824" y="194301"/>
                  </a:cubicBezTo>
                  <a:cubicBezTo>
                    <a:pt x="698421" y="200110"/>
                    <a:pt x="695713" y="205745"/>
                    <a:pt x="692874" y="211162"/>
                  </a:cubicBezTo>
                  <a:lnTo>
                    <a:pt x="692874" y="211162"/>
                  </a:lnTo>
                  <a:cubicBezTo>
                    <a:pt x="670028" y="254451"/>
                    <a:pt x="635213" y="285422"/>
                    <a:pt x="613110" y="302458"/>
                  </a:cubicBezTo>
                  <a:cubicBezTo>
                    <a:pt x="609877" y="304948"/>
                    <a:pt x="606863" y="307132"/>
                    <a:pt x="604374" y="308966"/>
                  </a:cubicBezTo>
                  <a:lnTo>
                    <a:pt x="604155" y="308966"/>
                  </a:lnTo>
                  <a:cubicBezTo>
                    <a:pt x="599787" y="311937"/>
                    <a:pt x="596642" y="314077"/>
                    <a:pt x="594632" y="315344"/>
                  </a:cubicBezTo>
                  <a:cubicBezTo>
                    <a:pt x="592623" y="316611"/>
                    <a:pt x="592448" y="316698"/>
                    <a:pt x="592448" y="316698"/>
                  </a:cubicBezTo>
                  <a:cubicBezTo>
                    <a:pt x="571743" y="303986"/>
                    <a:pt x="512903" y="301846"/>
                    <a:pt x="512903" y="301846"/>
                  </a:cubicBezTo>
                  <a:lnTo>
                    <a:pt x="375567" y="326789"/>
                  </a:lnTo>
                  <a:cubicBezTo>
                    <a:pt x="345548" y="331956"/>
                    <a:pt x="315255" y="335398"/>
                    <a:pt x="284839" y="337098"/>
                  </a:cubicBezTo>
                  <a:lnTo>
                    <a:pt x="269244" y="337840"/>
                  </a:lnTo>
                  <a:cubicBezTo>
                    <a:pt x="260246" y="338190"/>
                    <a:pt x="250898" y="338408"/>
                    <a:pt x="241331" y="338452"/>
                  </a:cubicBezTo>
                  <a:cubicBezTo>
                    <a:pt x="233600" y="338452"/>
                    <a:pt x="225737" y="338452"/>
                    <a:pt x="217743" y="338146"/>
                  </a:cubicBezTo>
                  <a:lnTo>
                    <a:pt x="217743" y="338146"/>
                  </a:lnTo>
                  <a:cubicBezTo>
                    <a:pt x="191922" y="337500"/>
                    <a:pt x="166181" y="335088"/>
                    <a:pt x="140688" y="330939"/>
                  </a:cubicBezTo>
                  <a:cubicBezTo>
                    <a:pt x="126666" y="328636"/>
                    <a:pt x="112784" y="325561"/>
                    <a:pt x="99102" y="321722"/>
                  </a:cubicBezTo>
                  <a:cubicBezTo>
                    <a:pt x="89348" y="319018"/>
                    <a:pt x="79738" y="315811"/>
                    <a:pt x="70316" y="312112"/>
                  </a:cubicBezTo>
                  <a:cubicBezTo>
                    <a:pt x="-25785" y="274370"/>
                    <a:pt x="-755" y="184865"/>
                    <a:pt x="15451" y="146119"/>
                  </a:cubicBezTo>
                  <a:cubicBezTo>
                    <a:pt x="16325" y="144066"/>
                    <a:pt x="17154" y="142188"/>
                    <a:pt x="17941" y="140441"/>
                  </a:cubicBezTo>
                  <a:cubicBezTo>
                    <a:pt x="21523" y="132534"/>
                    <a:pt x="24187" y="127904"/>
                    <a:pt x="24187" y="127904"/>
                  </a:cubicBezTo>
                  <a:lnTo>
                    <a:pt x="30565" y="112484"/>
                  </a:lnTo>
                  <a:lnTo>
                    <a:pt x="30565" y="112484"/>
                  </a:lnTo>
                  <a:lnTo>
                    <a:pt x="41005" y="87192"/>
                  </a:lnTo>
                  <a:lnTo>
                    <a:pt x="43320" y="81645"/>
                  </a:lnTo>
                  <a:lnTo>
                    <a:pt x="43975" y="80028"/>
                  </a:lnTo>
                  <a:lnTo>
                    <a:pt x="51707" y="61289"/>
                  </a:lnTo>
                  <a:lnTo>
                    <a:pt x="160913" y="47136"/>
                  </a:lnTo>
                  <a:lnTo>
                    <a:pt x="241157" y="36739"/>
                  </a:lnTo>
                  <a:lnTo>
                    <a:pt x="265575" y="33594"/>
                  </a:lnTo>
                  <a:lnTo>
                    <a:pt x="282130" y="31454"/>
                  </a:lnTo>
                  <a:lnTo>
                    <a:pt x="313713" y="27348"/>
                  </a:lnTo>
                  <a:lnTo>
                    <a:pt x="325594" y="25819"/>
                  </a:lnTo>
                  <a:cubicBezTo>
                    <a:pt x="332924" y="24683"/>
                    <a:pt x="340324" y="24098"/>
                    <a:pt x="347741" y="24072"/>
                  </a:cubicBezTo>
                  <a:cubicBezTo>
                    <a:pt x="351747" y="23884"/>
                    <a:pt x="355752" y="24478"/>
                    <a:pt x="359535" y="25819"/>
                  </a:cubicBezTo>
                  <a:cubicBezTo>
                    <a:pt x="368272" y="29794"/>
                    <a:pt x="434843" y="18917"/>
                    <a:pt x="434843" y="18917"/>
                  </a:cubicBezTo>
                  <a:cubicBezTo>
                    <a:pt x="434843" y="18917"/>
                    <a:pt x="486781" y="3017"/>
                    <a:pt x="532385" y="8302"/>
                  </a:cubicBezTo>
                  <a:cubicBezTo>
                    <a:pt x="554939" y="9857"/>
                    <a:pt x="577566" y="10006"/>
                    <a:pt x="600136" y="8739"/>
                  </a:cubicBezTo>
                  <a:lnTo>
                    <a:pt x="600136" y="8739"/>
                  </a:lnTo>
                  <a:lnTo>
                    <a:pt x="605728" y="8477"/>
                  </a:lnTo>
                  <a:lnTo>
                    <a:pt x="612979" y="8171"/>
                  </a:lnTo>
                  <a:lnTo>
                    <a:pt x="614551" y="8171"/>
                  </a:lnTo>
                  <a:cubicBezTo>
                    <a:pt x="673610" y="5419"/>
                    <a:pt x="739133" y="-172"/>
                    <a:pt x="739133" y="-17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9C0843DF-F0B2-8B1B-27B9-D07724587FB7}"/>
                </a:ext>
              </a:extLst>
            </p:cNvPr>
            <p:cNvSpPr/>
            <p:nvPr/>
          </p:nvSpPr>
          <p:spPr>
            <a:xfrm>
              <a:off x="3274623" y="3236069"/>
              <a:ext cx="76389" cy="163376"/>
            </a:xfrm>
            <a:custGeom>
              <a:avLst/>
              <a:gdLst>
                <a:gd name="connsiteX0" fmla="*/ 56190 w 76389"/>
                <a:gd name="connsiteY0" fmla="*/ 4589 h 163376"/>
                <a:gd name="connsiteX1" fmla="*/ 1587 w 76389"/>
                <a:gd name="connsiteY1" fmla="*/ 125982 h 163376"/>
                <a:gd name="connsiteX2" fmla="*/ 1587 w 76389"/>
                <a:gd name="connsiteY2" fmla="*/ 163112 h 163376"/>
                <a:gd name="connsiteX3" fmla="*/ 76371 w 76389"/>
                <a:gd name="connsiteY3" fmla="*/ -172 h 16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389" h="163376">
                  <a:moveTo>
                    <a:pt x="56190" y="4589"/>
                  </a:moveTo>
                  <a:cubicBezTo>
                    <a:pt x="56190" y="4589"/>
                    <a:pt x="3772" y="123885"/>
                    <a:pt x="1587" y="125982"/>
                  </a:cubicBezTo>
                  <a:cubicBezTo>
                    <a:pt x="-597" y="128079"/>
                    <a:pt x="-509" y="165296"/>
                    <a:pt x="1587" y="163112"/>
                  </a:cubicBezTo>
                  <a:cubicBezTo>
                    <a:pt x="3684" y="160928"/>
                    <a:pt x="76371" y="-172"/>
                    <a:pt x="76371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06D73E3F-2055-C54E-EF27-3B23FB0CDB6C}"/>
                </a:ext>
              </a:extLst>
            </p:cNvPr>
            <p:cNvSpPr/>
            <p:nvPr/>
          </p:nvSpPr>
          <p:spPr>
            <a:xfrm>
              <a:off x="3410388" y="3139400"/>
              <a:ext cx="188781" cy="273999"/>
            </a:xfrm>
            <a:custGeom>
              <a:avLst/>
              <a:gdLst>
                <a:gd name="connsiteX0" fmla="*/ 174393 w 188781"/>
                <a:gd name="connsiteY0" fmla="*/ 352 h 273999"/>
                <a:gd name="connsiteX1" fmla="*/ 139927 w 188781"/>
                <a:gd name="connsiteY1" fmla="*/ 31279 h 273999"/>
                <a:gd name="connsiteX2" fmla="*/ 41337 w 188781"/>
                <a:gd name="connsiteY2" fmla="*/ 202513 h 273999"/>
                <a:gd name="connsiteX3" fmla="*/ 1018 w 188781"/>
                <a:gd name="connsiteY3" fmla="*/ 259868 h 273999"/>
                <a:gd name="connsiteX4" fmla="*/ 11633 w 188781"/>
                <a:gd name="connsiteY4" fmla="*/ 264542 h 273999"/>
                <a:gd name="connsiteX5" fmla="*/ 46098 w 188781"/>
                <a:gd name="connsiteY5" fmla="*/ 212123 h 273999"/>
                <a:gd name="connsiteX6" fmla="*/ 109175 w 188781"/>
                <a:gd name="connsiteY6" fmla="*/ 111916 h 273999"/>
                <a:gd name="connsiteX7" fmla="*/ 153207 w 188781"/>
                <a:gd name="connsiteY7" fmla="*/ 41370 h 273999"/>
                <a:gd name="connsiteX8" fmla="*/ 188764 w 188781"/>
                <a:gd name="connsiteY8" fmla="*/ -172 h 2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781" h="273999">
                  <a:moveTo>
                    <a:pt x="174393" y="352"/>
                  </a:moveTo>
                  <a:cubicBezTo>
                    <a:pt x="174393" y="352"/>
                    <a:pt x="147878" y="17476"/>
                    <a:pt x="139927" y="31279"/>
                  </a:cubicBezTo>
                  <a:cubicBezTo>
                    <a:pt x="131977" y="45083"/>
                    <a:pt x="59334" y="182376"/>
                    <a:pt x="41337" y="202513"/>
                  </a:cubicBezTo>
                  <a:cubicBezTo>
                    <a:pt x="26393" y="220528"/>
                    <a:pt x="12908" y="239709"/>
                    <a:pt x="1018" y="259868"/>
                  </a:cubicBezTo>
                  <a:cubicBezTo>
                    <a:pt x="-1078" y="263493"/>
                    <a:pt x="-1078" y="286296"/>
                    <a:pt x="11633" y="264542"/>
                  </a:cubicBezTo>
                  <a:cubicBezTo>
                    <a:pt x="24345" y="242788"/>
                    <a:pt x="21199" y="239119"/>
                    <a:pt x="46098" y="212123"/>
                  </a:cubicBezTo>
                  <a:cubicBezTo>
                    <a:pt x="70997" y="185128"/>
                    <a:pt x="98517" y="124104"/>
                    <a:pt x="109175" y="111916"/>
                  </a:cubicBezTo>
                  <a:cubicBezTo>
                    <a:pt x="119834" y="99729"/>
                    <a:pt x="134642" y="63123"/>
                    <a:pt x="153207" y="41370"/>
                  </a:cubicBezTo>
                  <a:lnTo>
                    <a:pt x="188764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2125995-466B-8343-6DA0-A5FE48604081}"/>
                </a:ext>
              </a:extLst>
            </p:cNvPr>
            <p:cNvSpPr/>
            <p:nvPr/>
          </p:nvSpPr>
          <p:spPr>
            <a:xfrm>
              <a:off x="3551632" y="3371804"/>
              <a:ext cx="39544" cy="20461"/>
            </a:xfrm>
            <a:custGeom>
              <a:avLst/>
              <a:gdLst>
                <a:gd name="connsiteX0" fmla="*/ 39526 w 39544"/>
                <a:gd name="connsiteY0" fmla="*/ 3526 h 20461"/>
                <a:gd name="connsiteX1" fmla="*/ 3488 w 39544"/>
                <a:gd name="connsiteY1" fmla="*/ 12525 h 20461"/>
                <a:gd name="connsiteX2" fmla="*/ 39526 w 39544"/>
                <a:gd name="connsiteY2" fmla="*/ 3526 h 2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544" h="20461">
                  <a:moveTo>
                    <a:pt x="39526" y="3526"/>
                  </a:moveTo>
                  <a:cubicBezTo>
                    <a:pt x="39526" y="3526"/>
                    <a:pt x="20961" y="-9185"/>
                    <a:pt x="3488" y="12525"/>
                  </a:cubicBezTo>
                  <a:cubicBezTo>
                    <a:pt x="-13984" y="34235"/>
                    <a:pt x="39526" y="3526"/>
                    <a:pt x="39526" y="352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B252DD5-A1B3-FA26-58C6-AEEA80E1DE09}"/>
                </a:ext>
              </a:extLst>
            </p:cNvPr>
            <p:cNvSpPr/>
            <p:nvPr/>
          </p:nvSpPr>
          <p:spPr>
            <a:xfrm>
              <a:off x="3590002" y="3382054"/>
              <a:ext cx="23976" cy="29066"/>
            </a:xfrm>
            <a:custGeom>
              <a:avLst/>
              <a:gdLst>
                <a:gd name="connsiteX0" fmla="*/ 23958 w 23976"/>
                <a:gd name="connsiteY0" fmla="*/ -172 h 29066"/>
                <a:gd name="connsiteX1" fmla="*/ 1156 w 23976"/>
                <a:gd name="connsiteY1" fmla="*/ 28789 h 29066"/>
                <a:gd name="connsiteX2" fmla="*/ 23958 w 23976"/>
                <a:gd name="connsiteY2" fmla="*/ -172 h 2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76" h="29066">
                  <a:moveTo>
                    <a:pt x="23958" y="-172"/>
                  </a:moveTo>
                  <a:cubicBezTo>
                    <a:pt x="23958" y="-172"/>
                    <a:pt x="8582" y="26649"/>
                    <a:pt x="1156" y="28789"/>
                  </a:cubicBezTo>
                  <a:cubicBezTo>
                    <a:pt x="-6270" y="30930"/>
                    <a:pt x="23958" y="-172"/>
                    <a:pt x="23958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55513D5-FA70-ADE6-6752-8DAF5D3ABA62}"/>
                </a:ext>
              </a:extLst>
            </p:cNvPr>
            <p:cNvSpPr/>
            <p:nvPr/>
          </p:nvSpPr>
          <p:spPr>
            <a:xfrm>
              <a:off x="3568374" y="3388738"/>
              <a:ext cx="22802" cy="19240"/>
            </a:xfrm>
            <a:custGeom>
              <a:avLst/>
              <a:gdLst>
                <a:gd name="connsiteX0" fmla="*/ 22784 w 22802"/>
                <a:gd name="connsiteY0" fmla="*/ -172 h 19240"/>
                <a:gd name="connsiteX1" fmla="*/ -18 w 22802"/>
                <a:gd name="connsiteY1" fmla="*/ 18917 h 1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02" h="19240">
                  <a:moveTo>
                    <a:pt x="22784" y="-172"/>
                  </a:moveTo>
                  <a:cubicBezTo>
                    <a:pt x="22784" y="-172"/>
                    <a:pt x="10597" y="21057"/>
                    <a:pt x="-18" y="1891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43CBFF9-76BE-CE17-AA08-EAD86B722817}"/>
                </a:ext>
              </a:extLst>
            </p:cNvPr>
            <p:cNvSpPr/>
            <p:nvPr/>
          </p:nvSpPr>
          <p:spPr>
            <a:xfrm>
              <a:off x="3482014" y="2790685"/>
              <a:ext cx="480434" cy="118946"/>
            </a:xfrm>
            <a:custGeom>
              <a:avLst/>
              <a:gdLst>
                <a:gd name="connsiteX0" fmla="*/ 23308 w 480434"/>
                <a:gd name="connsiteY0" fmla="*/ 24727 h 118946"/>
                <a:gd name="connsiteX1" fmla="*/ 146842 w 480434"/>
                <a:gd name="connsiteY1" fmla="*/ 16252 h 118946"/>
                <a:gd name="connsiteX2" fmla="*/ 256571 w 480434"/>
                <a:gd name="connsiteY2" fmla="*/ -172 h 118946"/>
                <a:gd name="connsiteX3" fmla="*/ 465503 w 480434"/>
                <a:gd name="connsiteY3" fmla="*/ 45432 h 118946"/>
                <a:gd name="connsiteX4" fmla="*/ 269326 w 480434"/>
                <a:gd name="connsiteY4" fmla="*/ 59716 h 118946"/>
                <a:gd name="connsiteX5" fmla="*/ 142080 w 480434"/>
                <a:gd name="connsiteY5" fmla="*/ 103398 h 118946"/>
                <a:gd name="connsiteX6" fmla="*/ -18 w 480434"/>
                <a:gd name="connsiteY6" fmla="*/ 118775 h 11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434" h="118946">
                  <a:moveTo>
                    <a:pt x="23308" y="24727"/>
                  </a:moveTo>
                  <a:cubicBezTo>
                    <a:pt x="23308" y="24727"/>
                    <a:pt x="135702" y="19966"/>
                    <a:pt x="146842" y="16252"/>
                  </a:cubicBezTo>
                  <a:cubicBezTo>
                    <a:pt x="157981" y="12540"/>
                    <a:pt x="256571" y="-172"/>
                    <a:pt x="256571" y="-172"/>
                  </a:cubicBezTo>
                  <a:cubicBezTo>
                    <a:pt x="256571" y="-172"/>
                    <a:pt x="548717" y="20490"/>
                    <a:pt x="465503" y="45432"/>
                  </a:cubicBezTo>
                  <a:cubicBezTo>
                    <a:pt x="382288" y="70375"/>
                    <a:pt x="269326" y="59716"/>
                    <a:pt x="269326" y="59716"/>
                  </a:cubicBezTo>
                  <a:cubicBezTo>
                    <a:pt x="269326" y="59716"/>
                    <a:pt x="159029" y="88372"/>
                    <a:pt x="142080" y="103398"/>
                  </a:cubicBezTo>
                  <a:cubicBezTo>
                    <a:pt x="125131" y="118425"/>
                    <a:pt x="-18" y="118775"/>
                    <a:pt x="-18" y="118775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A1F29D9-5097-EE50-17CB-3B0B0EDB4A11}"/>
                </a:ext>
              </a:extLst>
            </p:cNvPr>
            <p:cNvSpPr/>
            <p:nvPr/>
          </p:nvSpPr>
          <p:spPr>
            <a:xfrm>
              <a:off x="3482014" y="2790685"/>
              <a:ext cx="480434" cy="118946"/>
            </a:xfrm>
            <a:custGeom>
              <a:avLst/>
              <a:gdLst>
                <a:gd name="connsiteX0" fmla="*/ 23308 w 480434"/>
                <a:gd name="connsiteY0" fmla="*/ 24727 h 118946"/>
                <a:gd name="connsiteX1" fmla="*/ 146842 w 480434"/>
                <a:gd name="connsiteY1" fmla="*/ 16252 h 118946"/>
                <a:gd name="connsiteX2" fmla="*/ 256571 w 480434"/>
                <a:gd name="connsiteY2" fmla="*/ -172 h 118946"/>
                <a:gd name="connsiteX3" fmla="*/ 465503 w 480434"/>
                <a:gd name="connsiteY3" fmla="*/ 45432 h 118946"/>
                <a:gd name="connsiteX4" fmla="*/ 269326 w 480434"/>
                <a:gd name="connsiteY4" fmla="*/ 59716 h 118946"/>
                <a:gd name="connsiteX5" fmla="*/ 142080 w 480434"/>
                <a:gd name="connsiteY5" fmla="*/ 103398 h 118946"/>
                <a:gd name="connsiteX6" fmla="*/ -18 w 480434"/>
                <a:gd name="connsiteY6" fmla="*/ 118775 h 11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434" h="118946">
                  <a:moveTo>
                    <a:pt x="23308" y="24727"/>
                  </a:moveTo>
                  <a:cubicBezTo>
                    <a:pt x="23308" y="24727"/>
                    <a:pt x="135702" y="19966"/>
                    <a:pt x="146842" y="16252"/>
                  </a:cubicBezTo>
                  <a:cubicBezTo>
                    <a:pt x="157981" y="12540"/>
                    <a:pt x="256571" y="-172"/>
                    <a:pt x="256571" y="-172"/>
                  </a:cubicBezTo>
                  <a:cubicBezTo>
                    <a:pt x="256571" y="-172"/>
                    <a:pt x="548717" y="20490"/>
                    <a:pt x="465503" y="45432"/>
                  </a:cubicBezTo>
                  <a:cubicBezTo>
                    <a:pt x="382288" y="70375"/>
                    <a:pt x="269326" y="59716"/>
                    <a:pt x="269326" y="59716"/>
                  </a:cubicBezTo>
                  <a:cubicBezTo>
                    <a:pt x="269326" y="59716"/>
                    <a:pt x="159029" y="88372"/>
                    <a:pt x="142080" y="103398"/>
                  </a:cubicBezTo>
                  <a:cubicBezTo>
                    <a:pt x="125131" y="118425"/>
                    <a:pt x="-18" y="118775"/>
                    <a:pt x="-18" y="118775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512528C-8617-C7CB-2E26-1D3FA8EBFCF6}"/>
                </a:ext>
              </a:extLst>
            </p:cNvPr>
            <p:cNvSpPr/>
            <p:nvPr/>
          </p:nvSpPr>
          <p:spPr>
            <a:xfrm>
              <a:off x="3038857" y="2557095"/>
              <a:ext cx="454995" cy="399367"/>
            </a:xfrm>
            <a:custGeom>
              <a:avLst/>
              <a:gdLst>
                <a:gd name="connsiteX0" fmla="*/ 66644 w 454995"/>
                <a:gd name="connsiteY0" fmla="*/ 2253 h 399367"/>
                <a:gd name="connsiteX1" fmla="*/ 13614 w 454995"/>
                <a:gd name="connsiteY1" fmla="*/ 126310 h 399367"/>
                <a:gd name="connsiteX2" fmla="*/ 127624 w 454995"/>
                <a:gd name="connsiteY2" fmla="*/ 257357 h 399367"/>
                <a:gd name="connsiteX3" fmla="*/ 293048 w 454995"/>
                <a:gd name="connsiteY3" fmla="*/ 371891 h 399367"/>
                <a:gd name="connsiteX4" fmla="*/ 394303 w 454995"/>
                <a:gd name="connsiteY4" fmla="*/ 395217 h 399367"/>
                <a:gd name="connsiteX5" fmla="*/ 446242 w 454995"/>
                <a:gd name="connsiteY5" fmla="*/ 390849 h 399367"/>
                <a:gd name="connsiteX6" fmla="*/ 454978 w 454995"/>
                <a:gd name="connsiteY6" fmla="*/ 254561 h 399367"/>
                <a:gd name="connsiteX7" fmla="*/ 363770 w 454995"/>
                <a:gd name="connsiteY7" fmla="*/ 241456 h 399367"/>
                <a:gd name="connsiteX8" fmla="*/ 252948 w 454995"/>
                <a:gd name="connsiteY8" fmla="*/ 137012 h 399367"/>
                <a:gd name="connsiteX9" fmla="*/ 66644 w 454995"/>
                <a:gd name="connsiteY9" fmla="*/ 2253 h 39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4995" h="399367">
                  <a:moveTo>
                    <a:pt x="66644" y="2253"/>
                  </a:moveTo>
                  <a:cubicBezTo>
                    <a:pt x="66644" y="2253"/>
                    <a:pt x="-36228" y="37199"/>
                    <a:pt x="13614" y="126310"/>
                  </a:cubicBezTo>
                  <a:cubicBezTo>
                    <a:pt x="63455" y="215422"/>
                    <a:pt x="127624" y="257357"/>
                    <a:pt x="127624" y="257357"/>
                  </a:cubicBezTo>
                  <a:lnTo>
                    <a:pt x="293048" y="371891"/>
                  </a:lnTo>
                  <a:cubicBezTo>
                    <a:pt x="293048" y="371891"/>
                    <a:pt x="362503" y="411642"/>
                    <a:pt x="394303" y="395217"/>
                  </a:cubicBezTo>
                  <a:lnTo>
                    <a:pt x="446242" y="390849"/>
                  </a:lnTo>
                  <a:lnTo>
                    <a:pt x="454978" y="254561"/>
                  </a:lnTo>
                  <a:cubicBezTo>
                    <a:pt x="454978" y="254561"/>
                    <a:pt x="411296" y="288502"/>
                    <a:pt x="363770" y="241456"/>
                  </a:cubicBezTo>
                  <a:cubicBezTo>
                    <a:pt x="316243" y="194411"/>
                    <a:pt x="257710" y="162435"/>
                    <a:pt x="252948" y="137012"/>
                  </a:cubicBezTo>
                  <a:cubicBezTo>
                    <a:pt x="248187" y="111589"/>
                    <a:pt x="126532" y="-19501"/>
                    <a:pt x="66644" y="2253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1579A31-CCDF-7FAA-8B06-E879B89B200F}"/>
                </a:ext>
              </a:extLst>
            </p:cNvPr>
            <p:cNvSpPr/>
            <p:nvPr/>
          </p:nvSpPr>
          <p:spPr>
            <a:xfrm>
              <a:off x="3430513" y="2807110"/>
              <a:ext cx="89323" cy="153237"/>
            </a:xfrm>
            <a:custGeom>
              <a:avLst/>
              <a:gdLst>
                <a:gd name="connsiteX0" fmla="*/ -18 w 89323"/>
                <a:gd name="connsiteY0" fmla="*/ 40671 h 153237"/>
                <a:gd name="connsiteX1" fmla="*/ 51440 w 89323"/>
                <a:gd name="connsiteY1" fmla="*/ 60808 h 153237"/>
                <a:gd name="connsiteX2" fmla="*/ -18 w 89323"/>
                <a:gd name="connsiteY2" fmla="*/ 80422 h 153237"/>
                <a:gd name="connsiteX3" fmla="*/ 3695 w 89323"/>
                <a:gd name="connsiteY3" fmla="*/ 153065 h 153237"/>
                <a:gd name="connsiteX4" fmla="*/ 76338 w 89323"/>
                <a:gd name="connsiteY4" fmla="*/ 149090 h 153237"/>
                <a:gd name="connsiteX5" fmla="*/ 80051 w 89323"/>
                <a:gd name="connsiteY5" fmla="*/ 3541 h 153237"/>
                <a:gd name="connsiteX6" fmla="*/ -18 w 89323"/>
                <a:gd name="connsiteY6" fmla="*/ -172 h 15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23" h="153237">
                  <a:moveTo>
                    <a:pt x="-18" y="40671"/>
                  </a:moveTo>
                  <a:cubicBezTo>
                    <a:pt x="-18" y="40671"/>
                    <a:pt x="53536" y="59760"/>
                    <a:pt x="51440" y="60808"/>
                  </a:cubicBezTo>
                  <a:cubicBezTo>
                    <a:pt x="49343" y="61857"/>
                    <a:pt x="-18" y="80422"/>
                    <a:pt x="-18" y="80422"/>
                  </a:cubicBezTo>
                  <a:lnTo>
                    <a:pt x="3695" y="153065"/>
                  </a:lnTo>
                  <a:lnTo>
                    <a:pt x="76338" y="149090"/>
                  </a:lnTo>
                  <a:cubicBezTo>
                    <a:pt x="76338" y="149090"/>
                    <a:pt x="102853" y="16820"/>
                    <a:pt x="80051" y="3541"/>
                  </a:cubicBezTo>
                  <a:lnTo>
                    <a:pt x="-18" y="-172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2074316-E400-EC25-A286-7C4BE7736CF8}"/>
                </a:ext>
              </a:extLst>
            </p:cNvPr>
            <p:cNvSpPr/>
            <p:nvPr/>
          </p:nvSpPr>
          <p:spPr>
            <a:xfrm>
              <a:off x="3430513" y="2807110"/>
              <a:ext cx="89323" cy="153237"/>
            </a:xfrm>
            <a:custGeom>
              <a:avLst/>
              <a:gdLst>
                <a:gd name="connsiteX0" fmla="*/ -18 w 89323"/>
                <a:gd name="connsiteY0" fmla="*/ 40671 h 153237"/>
                <a:gd name="connsiteX1" fmla="*/ 51440 w 89323"/>
                <a:gd name="connsiteY1" fmla="*/ 60808 h 153237"/>
                <a:gd name="connsiteX2" fmla="*/ -18 w 89323"/>
                <a:gd name="connsiteY2" fmla="*/ 80422 h 153237"/>
                <a:gd name="connsiteX3" fmla="*/ 3695 w 89323"/>
                <a:gd name="connsiteY3" fmla="*/ 153065 h 153237"/>
                <a:gd name="connsiteX4" fmla="*/ 76338 w 89323"/>
                <a:gd name="connsiteY4" fmla="*/ 149090 h 153237"/>
                <a:gd name="connsiteX5" fmla="*/ 80051 w 89323"/>
                <a:gd name="connsiteY5" fmla="*/ 3541 h 153237"/>
                <a:gd name="connsiteX6" fmla="*/ -18 w 89323"/>
                <a:gd name="connsiteY6" fmla="*/ -172 h 15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23" h="153237">
                  <a:moveTo>
                    <a:pt x="-18" y="40671"/>
                  </a:moveTo>
                  <a:cubicBezTo>
                    <a:pt x="-18" y="40671"/>
                    <a:pt x="53536" y="59760"/>
                    <a:pt x="51440" y="60808"/>
                  </a:cubicBezTo>
                  <a:cubicBezTo>
                    <a:pt x="49343" y="61857"/>
                    <a:pt x="-18" y="80422"/>
                    <a:pt x="-18" y="80422"/>
                  </a:cubicBezTo>
                  <a:lnTo>
                    <a:pt x="3695" y="153065"/>
                  </a:lnTo>
                  <a:lnTo>
                    <a:pt x="76338" y="149090"/>
                  </a:lnTo>
                  <a:cubicBezTo>
                    <a:pt x="76338" y="149090"/>
                    <a:pt x="102853" y="16820"/>
                    <a:pt x="80051" y="3541"/>
                  </a:cubicBez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19B1E24-EA5A-2BD3-E3AD-4DACCFABBFC5}"/>
                </a:ext>
              </a:extLst>
            </p:cNvPr>
            <p:cNvSpPr/>
            <p:nvPr/>
          </p:nvSpPr>
          <p:spPr>
            <a:xfrm>
              <a:off x="3191922" y="2375094"/>
              <a:ext cx="135239" cy="110821"/>
            </a:xfrm>
            <a:custGeom>
              <a:avLst/>
              <a:gdLst>
                <a:gd name="connsiteX0" fmla="*/ 129936 w 135239"/>
                <a:gd name="connsiteY0" fmla="*/ 80334 h 110821"/>
                <a:gd name="connsiteX1" fmla="*/ 113162 w 135239"/>
                <a:gd name="connsiteY1" fmla="*/ 106281 h 110821"/>
                <a:gd name="connsiteX2" fmla="*/ 111240 w 135239"/>
                <a:gd name="connsiteY2" fmla="*/ 110650 h 110821"/>
                <a:gd name="connsiteX3" fmla="*/ 20251 w 135239"/>
                <a:gd name="connsiteY3" fmla="*/ 53208 h 110821"/>
                <a:gd name="connsiteX4" fmla="*/ 1205 w 135239"/>
                <a:gd name="connsiteY4" fmla="*/ 50150 h 110821"/>
                <a:gd name="connsiteX5" fmla="*/ -18 w 135239"/>
                <a:gd name="connsiteY5" fmla="*/ 48184 h 110821"/>
                <a:gd name="connsiteX6" fmla="*/ 1205 w 135239"/>
                <a:gd name="connsiteY6" fmla="*/ 45913 h 110821"/>
                <a:gd name="connsiteX7" fmla="*/ 23876 w 135239"/>
                <a:gd name="connsiteY7" fmla="*/ -172 h 110821"/>
                <a:gd name="connsiteX8" fmla="*/ 35321 w 135239"/>
                <a:gd name="connsiteY8" fmla="*/ 3716 h 110821"/>
                <a:gd name="connsiteX9" fmla="*/ 129936 w 135239"/>
                <a:gd name="connsiteY9" fmla="*/ 80334 h 11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239" h="110821">
                  <a:moveTo>
                    <a:pt x="129936" y="80334"/>
                  </a:moveTo>
                  <a:cubicBezTo>
                    <a:pt x="123056" y="88079"/>
                    <a:pt x="117404" y="96829"/>
                    <a:pt x="113162" y="106281"/>
                  </a:cubicBezTo>
                  <a:cubicBezTo>
                    <a:pt x="112507" y="107723"/>
                    <a:pt x="111852" y="109121"/>
                    <a:pt x="111240" y="110650"/>
                  </a:cubicBezTo>
                  <a:cubicBezTo>
                    <a:pt x="72232" y="110650"/>
                    <a:pt x="44188" y="80334"/>
                    <a:pt x="20251" y="53208"/>
                  </a:cubicBezTo>
                  <a:cubicBezTo>
                    <a:pt x="15882" y="48184"/>
                    <a:pt x="4831" y="55785"/>
                    <a:pt x="1205" y="50150"/>
                  </a:cubicBezTo>
                  <a:cubicBezTo>
                    <a:pt x="812" y="49495"/>
                    <a:pt x="419" y="48839"/>
                    <a:pt x="-18" y="48184"/>
                  </a:cubicBezTo>
                  <a:lnTo>
                    <a:pt x="1205" y="45913"/>
                  </a:lnTo>
                  <a:cubicBezTo>
                    <a:pt x="14310" y="21058"/>
                    <a:pt x="23876" y="-172"/>
                    <a:pt x="23876" y="-172"/>
                  </a:cubicBezTo>
                  <a:cubicBezTo>
                    <a:pt x="23876" y="-172"/>
                    <a:pt x="28244" y="1226"/>
                    <a:pt x="35321" y="3716"/>
                  </a:cubicBezTo>
                  <a:cubicBezTo>
                    <a:pt x="67951" y="15248"/>
                    <a:pt x="157806" y="50674"/>
                    <a:pt x="129936" y="8033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C1CECCC-01AF-51DF-DC07-3913DF6CF938}"/>
                </a:ext>
              </a:extLst>
            </p:cNvPr>
            <p:cNvSpPr/>
            <p:nvPr/>
          </p:nvSpPr>
          <p:spPr>
            <a:xfrm>
              <a:off x="3172380" y="2218463"/>
              <a:ext cx="263069" cy="263084"/>
            </a:xfrm>
            <a:custGeom>
              <a:avLst/>
              <a:gdLst>
                <a:gd name="connsiteX0" fmla="*/ 263052 w 263069"/>
                <a:gd name="connsiteY0" fmla="*/ 131472 h 263084"/>
                <a:gd name="connsiteX1" fmla="*/ 132792 w 263069"/>
                <a:gd name="connsiteY1" fmla="*/ 262912 h 263084"/>
                <a:gd name="connsiteX2" fmla="*/ 131525 w 263069"/>
                <a:gd name="connsiteY2" fmla="*/ 262912 h 263084"/>
                <a:gd name="connsiteX3" fmla="*/ 32890 w 263069"/>
                <a:gd name="connsiteY3" fmla="*/ 218356 h 263084"/>
                <a:gd name="connsiteX4" fmla="*/ 20834 w 263069"/>
                <a:gd name="connsiteY4" fmla="*/ 202412 h 263084"/>
                <a:gd name="connsiteX5" fmla="*/ 60485 w 263069"/>
                <a:gd name="connsiteY5" fmla="*/ 20681 h 263084"/>
                <a:gd name="connsiteX6" fmla="*/ 242215 w 263069"/>
                <a:gd name="connsiteY6" fmla="*/ 60327 h 263084"/>
                <a:gd name="connsiteX7" fmla="*/ 263052 w 263069"/>
                <a:gd name="connsiteY7" fmla="*/ 131472 h 26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069" h="263084">
                  <a:moveTo>
                    <a:pt x="263052" y="131472"/>
                  </a:moveTo>
                  <a:cubicBezTo>
                    <a:pt x="263030" y="203596"/>
                    <a:pt x="204911" y="262239"/>
                    <a:pt x="132792" y="262912"/>
                  </a:cubicBezTo>
                  <a:lnTo>
                    <a:pt x="131525" y="262912"/>
                  </a:lnTo>
                  <a:cubicBezTo>
                    <a:pt x="93770" y="262938"/>
                    <a:pt x="57829" y="246702"/>
                    <a:pt x="32890" y="218356"/>
                  </a:cubicBezTo>
                  <a:cubicBezTo>
                    <a:pt x="28479" y="213350"/>
                    <a:pt x="24451" y="208021"/>
                    <a:pt x="20834" y="202412"/>
                  </a:cubicBezTo>
                  <a:cubicBezTo>
                    <a:pt x="-18401" y="141279"/>
                    <a:pt x="-649" y="59917"/>
                    <a:pt x="60485" y="20681"/>
                  </a:cubicBezTo>
                  <a:cubicBezTo>
                    <a:pt x="121618" y="-18554"/>
                    <a:pt x="202980" y="-806"/>
                    <a:pt x="242215" y="60327"/>
                  </a:cubicBezTo>
                  <a:cubicBezTo>
                    <a:pt x="255840" y="81557"/>
                    <a:pt x="263069" y="106250"/>
                    <a:pt x="263052" y="131472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8B7CC722-99F3-A3E4-5D4C-AD36B4303983}"/>
                </a:ext>
              </a:extLst>
            </p:cNvPr>
            <p:cNvSpPr/>
            <p:nvPr/>
          </p:nvSpPr>
          <p:spPr>
            <a:xfrm>
              <a:off x="2999764" y="3165522"/>
              <a:ext cx="301930" cy="140139"/>
            </a:xfrm>
            <a:custGeom>
              <a:avLst/>
              <a:gdLst>
                <a:gd name="connsiteX0" fmla="*/ 301913 w 301930"/>
                <a:gd name="connsiteY0" fmla="*/ -172 h 140139"/>
                <a:gd name="connsiteX1" fmla="*/ 280858 w 301930"/>
                <a:gd name="connsiteY1" fmla="*/ 23460 h 140139"/>
                <a:gd name="connsiteX2" fmla="*/ 257881 w 301930"/>
                <a:gd name="connsiteY2" fmla="*/ 42243 h 140139"/>
                <a:gd name="connsiteX3" fmla="*/ 184714 w 301930"/>
                <a:gd name="connsiteY3" fmla="*/ 92609 h 140139"/>
                <a:gd name="connsiteX4" fmla="*/ 124826 w 301930"/>
                <a:gd name="connsiteY4" fmla="*/ 134500 h 140139"/>
                <a:gd name="connsiteX5" fmla="*/ 68607 w 301930"/>
                <a:gd name="connsiteY5" fmla="*/ 138213 h 140139"/>
                <a:gd name="connsiteX6" fmla="*/ -18 w 301930"/>
                <a:gd name="connsiteY6" fmla="*/ 112004 h 140139"/>
                <a:gd name="connsiteX7" fmla="*/ 8718 w 301930"/>
                <a:gd name="connsiteY7" fmla="*/ 93832 h 140139"/>
                <a:gd name="connsiteX8" fmla="*/ 36282 w 301930"/>
                <a:gd name="connsiteY8" fmla="*/ 26998 h 140139"/>
                <a:gd name="connsiteX9" fmla="*/ 145487 w 301930"/>
                <a:gd name="connsiteY9" fmla="*/ 12889 h 1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930" h="140139">
                  <a:moveTo>
                    <a:pt x="301913" y="-172"/>
                  </a:moveTo>
                  <a:cubicBezTo>
                    <a:pt x="301913" y="-172"/>
                    <a:pt x="291910" y="12059"/>
                    <a:pt x="280858" y="23460"/>
                  </a:cubicBezTo>
                  <a:cubicBezTo>
                    <a:pt x="272515" y="32197"/>
                    <a:pt x="263604" y="40190"/>
                    <a:pt x="257881" y="42243"/>
                  </a:cubicBezTo>
                  <a:cubicBezTo>
                    <a:pt x="244777" y="47049"/>
                    <a:pt x="184714" y="92609"/>
                    <a:pt x="184714" y="92609"/>
                  </a:cubicBezTo>
                  <a:cubicBezTo>
                    <a:pt x="184714" y="92609"/>
                    <a:pt x="137013" y="124977"/>
                    <a:pt x="124826" y="134500"/>
                  </a:cubicBezTo>
                  <a:cubicBezTo>
                    <a:pt x="112638" y="144023"/>
                    <a:pt x="68607" y="138213"/>
                    <a:pt x="68607" y="138213"/>
                  </a:cubicBezTo>
                  <a:cubicBezTo>
                    <a:pt x="68607" y="138213"/>
                    <a:pt x="26235" y="128953"/>
                    <a:pt x="-18" y="112004"/>
                  </a:cubicBezTo>
                  <a:cubicBezTo>
                    <a:pt x="2533" y="105779"/>
                    <a:pt x="5451" y="99712"/>
                    <a:pt x="8718" y="93832"/>
                  </a:cubicBezTo>
                  <a:lnTo>
                    <a:pt x="36282" y="26998"/>
                  </a:lnTo>
                  <a:lnTo>
                    <a:pt x="145487" y="1288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9FB74EE-1E21-A6B0-7692-8E43F6CF0ACA}"/>
                </a:ext>
              </a:extLst>
            </p:cNvPr>
            <p:cNvSpPr/>
            <p:nvPr/>
          </p:nvSpPr>
          <p:spPr>
            <a:xfrm>
              <a:off x="2978452" y="3157048"/>
              <a:ext cx="321102" cy="140139"/>
            </a:xfrm>
            <a:custGeom>
              <a:avLst/>
              <a:gdLst>
                <a:gd name="connsiteX0" fmla="*/ 321084 w 321102"/>
                <a:gd name="connsiteY0" fmla="*/ -172 h 140139"/>
                <a:gd name="connsiteX1" fmla="*/ 300073 w 321102"/>
                <a:gd name="connsiteY1" fmla="*/ 23460 h 140139"/>
                <a:gd name="connsiteX2" fmla="*/ 277096 w 321102"/>
                <a:gd name="connsiteY2" fmla="*/ 42243 h 140139"/>
                <a:gd name="connsiteX3" fmla="*/ 203929 w 321102"/>
                <a:gd name="connsiteY3" fmla="*/ 92609 h 140139"/>
                <a:gd name="connsiteX4" fmla="*/ 143997 w 321102"/>
                <a:gd name="connsiteY4" fmla="*/ 134500 h 140139"/>
                <a:gd name="connsiteX5" fmla="*/ 87822 w 321102"/>
                <a:gd name="connsiteY5" fmla="*/ 138213 h 140139"/>
                <a:gd name="connsiteX6" fmla="*/ 6136 w 321102"/>
                <a:gd name="connsiteY6" fmla="*/ 101083 h 140139"/>
                <a:gd name="connsiteX7" fmla="*/ 17144 w 321102"/>
                <a:gd name="connsiteY7" fmla="*/ 36259 h 140139"/>
                <a:gd name="connsiteX8" fmla="*/ 25225 w 321102"/>
                <a:gd name="connsiteY8" fmla="*/ 24202 h 1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102" h="140139">
                  <a:moveTo>
                    <a:pt x="321084" y="-172"/>
                  </a:moveTo>
                  <a:cubicBezTo>
                    <a:pt x="321084" y="-172"/>
                    <a:pt x="311125" y="12059"/>
                    <a:pt x="300073" y="23460"/>
                  </a:cubicBezTo>
                  <a:cubicBezTo>
                    <a:pt x="291730" y="32196"/>
                    <a:pt x="282600" y="40190"/>
                    <a:pt x="277096" y="42243"/>
                  </a:cubicBezTo>
                  <a:cubicBezTo>
                    <a:pt x="263992" y="47005"/>
                    <a:pt x="203929" y="92609"/>
                    <a:pt x="203929" y="92609"/>
                  </a:cubicBezTo>
                  <a:cubicBezTo>
                    <a:pt x="203929" y="92609"/>
                    <a:pt x="156184" y="124977"/>
                    <a:pt x="143997" y="134500"/>
                  </a:cubicBezTo>
                  <a:cubicBezTo>
                    <a:pt x="131810" y="144022"/>
                    <a:pt x="87822" y="138213"/>
                    <a:pt x="87822" y="138213"/>
                  </a:cubicBezTo>
                  <a:cubicBezTo>
                    <a:pt x="87822" y="138213"/>
                    <a:pt x="27366" y="125108"/>
                    <a:pt x="6136" y="101083"/>
                  </a:cubicBezTo>
                  <a:cubicBezTo>
                    <a:pt x="-8716" y="84353"/>
                    <a:pt x="6660" y="53339"/>
                    <a:pt x="17144" y="36259"/>
                  </a:cubicBezTo>
                  <a:cubicBezTo>
                    <a:pt x="21512" y="28964"/>
                    <a:pt x="25225" y="24202"/>
                    <a:pt x="25225" y="2420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B2D5E52-6F2D-C534-5558-9BDCFC24F277}"/>
                </a:ext>
              </a:extLst>
            </p:cNvPr>
            <p:cNvSpPr/>
            <p:nvPr/>
          </p:nvSpPr>
          <p:spPr>
            <a:xfrm>
              <a:off x="3223198" y="2559432"/>
              <a:ext cx="171667" cy="186841"/>
            </a:xfrm>
            <a:custGeom>
              <a:avLst/>
              <a:gdLst>
                <a:gd name="connsiteX0" fmla="*/ 154835 w 171667"/>
                <a:gd name="connsiteY0" fmla="*/ 186526 h 186841"/>
                <a:gd name="connsiteX1" fmla="*/ -18 w 171667"/>
                <a:gd name="connsiteY1" fmla="*/ 38006 h 186841"/>
                <a:gd name="connsiteX2" fmla="*/ 2691 w 171667"/>
                <a:gd name="connsiteY2" fmla="*/ 34293 h 186841"/>
                <a:gd name="connsiteX3" fmla="*/ 27589 w 171667"/>
                <a:gd name="connsiteY3" fmla="*/ -172 h 186841"/>
                <a:gd name="connsiteX4" fmla="*/ 85818 w 171667"/>
                <a:gd name="connsiteY4" fmla="*/ -172 h 186841"/>
                <a:gd name="connsiteX5" fmla="*/ 92239 w 171667"/>
                <a:gd name="connsiteY5" fmla="*/ 31629 h 186841"/>
                <a:gd name="connsiteX6" fmla="*/ 169687 w 171667"/>
                <a:gd name="connsiteY6" fmla="*/ 161670 h 186841"/>
                <a:gd name="connsiteX7" fmla="*/ 154835 w 171667"/>
                <a:gd name="connsiteY7" fmla="*/ 186526 h 18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667" h="186841">
                  <a:moveTo>
                    <a:pt x="154835" y="186526"/>
                  </a:moveTo>
                  <a:cubicBezTo>
                    <a:pt x="118754" y="183337"/>
                    <a:pt x="-18" y="38006"/>
                    <a:pt x="-18" y="38006"/>
                  </a:cubicBezTo>
                  <a:lnTo>
                    <a:pt x="2691" y="34293"/>
                  </a:lnTo>
                  <a:lnTo>
                    <a:pt x="27589" y="-172"/>
                  </a:lnTo>
                  <a:lnTo>
                    <a:pt x="85818" y="-172"/>
                  </a:lnTo>
                  <a:lnTo>
                    <a:pt x="92239" y="31629"/>
                  </a:lnTo>
                  <a:cubicBezTo>
                    <a:pt x="136532" y="93745"/>
                    <a:pt x="162611" y="136946"/>
                    <a:pt x="169687" y="161670"/>
                  </a:cubicBezTo>
                  <a:cubicBezTo>
                    <a:pt x="174798" y="179667"/>
                    <a:pt x="169949" y="187880"/>
                    <a:pt x="154835" y="186526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A55241A-C8C0-C3B9-983E-45576F5BA0D8}"/>
                </a:ext>
              </a:extLst>
            </p:cNvPr>
            <p:cNvSpPr/>
            <p:nvPr/>
          </p:nvSpPr>
          <p:spPr>
            <a:xfrm>
              <a:off x="3223198" y="2593897"/>
              <a:ext cx="171667" cy="152376"/>
            </a:xfrm>
            <a:custGeom>
              <a:avLst/>
              <a:gdLst>
                <a:gd name="connsiteX0" fmla="*/ 154835 w 171667"/>
                <a:gd name="connsiteY0" fmla="*/ 152060 h 152376"/>
                <a:gd name="connsiteX1" fmla="*/ -18 w 171667"/>
                <a:gd name="connsiteY1" fmla="*/ 3541 h 152376"/>
                <a:gd name="connsiteX2" fmla="*/ 2691 w 171667"/>
                <a:gd name="connsiteY2" fmla="*/ -172 h 152376"/>
                <a:gd name="connsiteX3" fmla="*/ 62579 w 171667"/>
                <a:gd name="connsiteY3" fmla="*/ 62381 h 152376"/>
                <a:gd name="connsiteX4" fmla="*/ 169687 w 171667"/>
                <a:gd name="connsiteY4" fmla="*/ 127205 h 152376"/>
                <a:gd name="connsiteX5" fmla="*/ 154835 w 171667"/>
                <a:gd name="connsiteY5" fmla="*/ 152060 h 152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667" h="152376">
                  <a:moveTo>
                    <a:pt x="154835" y="152060"/>
                  </a:moveTo>
                  <a:cubicBezTo>
                    <a:pt x="118754" y="148871"/>
                    <a:pt x="-18" y="3541"/>
                    <a:pt x="-18" y="3541"/>
                  </a:cubicBezTo>
                  <a:lnTo>
                    <a:pt x="2691" y="-172"/>
                  </a:lnTo>
                  <a:cubicBezTo>
                    <a:pt x="23981" y="19367"/>
                    <a:pt x="43983" y="40260"/>
                    <a:pt x="62579" y="62381"/>
                  </a:cubicBezTo>
                  <a:cubicBezTo>
                    <a:pt x="149506" y="164684"/>
                    <a:pt x="166717" y="136116"/>
                    <a:pt x="169687" y="127205"/>
                  </a:cubicBezTo>
                  <a:cubicBezTo>
                    <a:pt x="174798" y="145202"/>
                    <a:pt x="169949" y="153415"/>
                    <a:pt x="154835" y="15206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D9B93DF-2715-0AB0-52CE-380800688903}"/>
                </a:ext>
              </a:extLst>
            </p:cNvPr>
            <p:cNvSpPr/>
            <p:nvPr/>
          </p:nvSpPr>
          <p:spPr>
            <a:xfrm>
              <a:off x="2995614" y="3157048"/>
              <a:ext cx="303940" cy="65427"/>
            </a:xfrm>
            <a:custGeom>
              <a:avLst/>
              <a:gdLst>
                <a:gd name="connsiteX0" fmla="*/ 303922 w 303940"/>
                <a:gd name="connsiteY0" fmla="*/ -172 h 65427"/>
                <a:gd name="connsiteX1" fmla="*/ 282911 w 303940"/>
                <a:gd name="connsiteY1" fmla="*/ 23460 h 65427"/>
                <a:gd name="connsiteX2" fmla="*/ 264696 w 303940"/>
                <a:gd name="connsiteY2" fmla="*/ 27391 h 65427"/>
                <a:gd name="connsiteX3" fmla="*/ 219092 w 303940"/>
                <a:gd name="connsiteY3" fmla="*/ 48621 h 65427"/>
                <a:gd name="connsiteX4" fmla="*/ 152302 w 303940"/>
                <a:gd name="connsiteY4" fmla="*/ 51242 h 65427"/>
                <a:gd name="connsiteX5" fmla="*/ 100844 w 303940"/>
                <a:gd name="connsiteY5" fmla="*/ 58144 h 65427"/>
                <a:gd name="connsiteX6" fmla="*/ -18 w 303940"/>
                <a:gd name="connsiteY6" fmla="*/ 36302 h 65427"/>
                <a:gd name="connsiteX7" fmla="*/ 8063 w 303940"/>
                <a:gd name="connsiteY7" fmla="*/ 24246 h 6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940" h="65427">
                  <a:moveTo>
                    <a:pt x="303922" y="-172"/>
                  </a:moveTo>
                  <a:cubicBezTo>
                    <a:pt x="303922" y="-172"/>
                    <a:pt x="293963" y="12059"/>
                    <a:pt x="282911" y="23460"/>
                  </a:cubicBezTo>
                  <a:cubicBezTo>
                    <a:pt x="277084" y="25718"/>
                    <a:pt x="270938" y="27046"/>
                    <a:pt x="264696" y="27391"/>
                  </a:cubicBezTo>
                  <a:cubicBezTo>
                    <a:pt x="250892" y="26867"/>
                    <a:pt x="219092" y="48621"/>
                    <a:pt x="219092" y="48621"/>
                  </a:cubicBezTo>
                  <a:cubicBezTo>
                    <a:pt x="219092" y="48621"/>
                    <a:pt x="162916" y="45432"/>
                    <a:pt x="152302" y="51242"/>
                  </a:cubicBezTo>
                  <a:cubicBezTo>
                    <a:pt x="141687" y="57051"/>
                    <a:pt x="100844" y="58144"/>
                    <a:pt x="100844" y="58144"/>
                  </a:cubicBezTo>
                  <a:cubicBezTo>
                    <a:pt x="26104" y="79460"/>
                    <a:pt x="5442" y="47092"/>
                    <a:pt x="-18" y="36302"/>
                  </a:cubicBezTo>
                  <a:cubicBezTo>
                    <a:pt x="4350" y="29008"/>
                    <a:pt x="8063" y="24246"/>
                    <a:pt x="8063" y="2424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612094E-6E14-E95C-9162-03FDF8E89DA2}"/>
                </a:ext>
              </a:extLst>
            </p:cNvPr>
            <p:cNvSpPr/>
            <p:nvPr/>
          </p:nvSpPr>
          <p:spPr>
            <a:xfrm>
              <a:off x="2994229" y="2538858"/>
              <a:ext cx="435793" cy="677293"/>
            </a:xfrm>
            <a:custGeom>
              <a:avLst/>
              <a:gdLst>
                <a:gd name="connsiteX0" fmla="*/ 435131 w 435793"/>
                <a:gd name="connsiteY0" fmla="*/ 302283 h 677293"/>
                <a:gd name="connsiteX1" fmla="*/ 434476 w 435793"/>
                <a:gd name="connsiteY1" fmla="*/ 308355 h 677293"/>
                <a:gd name="connsiteX2" fmla="*/ 433646 w 435793"/>
                <a:gd name="connsiteY2" fmla="*/ 314208 h 677293"/>
                <a:gd name="connsiteX3" fmla="*/ 424079 w 435793"/>
                <a:gd name="connsiteY3" fmla="*/ 345179 h 677293"/>
                <a:gd name="connsiteX4" fmla="*/ 385377 w 435793"/>
                <a:gd name="connsiteY4" fmla="*/ 423108 h 677293"/>
                <a:gd name="connsiteX5" fmla="*/ 383411 w 435793"/>
                <a:gd name="connsiteY5" fmla="*/ 434553 h 677293"/>
                <a:gd name="connsiteX6" fmla="*/ 382406 w 435793"/>
                <a:gd name="connsiteY6" fmla="*/ 440537 h 677293"/>
                <a:gd name="connsiteX7" fmla="*/ 381358 w 435793"/>
                <a:gd name="connsiteY7" fmla="*/ 446434 h 677293"/>
                <a:gd name="connsiteX8" fmla="*/ 374238 w 435793"/>
                <a:gd name="connsiteY8" fmla="*/ 488238 h 677293"/>
                <a:gd name="connsiteX9" fmla="*/ 371049 w 435793"/>
                <a:gd name="connsiteY9" fmla="*/ 536507 h 677293"/>
                <a:gd name="connsiteX10" fmla="*/ 346150 w 435793"/>
                <a:gd name="connsiteY10" fmla="*/ 571452 h 677293"/>
                <a:gd name="connsiteX11" fmla="*/ 342437 w 435793"/>
                <a:gd name="connsiteY11" fmla="*/ 608582 h 677293"/>
                <a:gd name="connsiteX12" fmla="*/ 318063 w 435793"/>
                <a:gd name="connsiteY12" fmla="*/ 621294 h 677293"/>
                <a:gd name="connsiteX13" fmla="*/ 266081 w 435793"/>
                <a:gd name="connsiteY13" fmla="*/ 639334 h 677293"/>
                <a:gd name="connsiteX14" fmla="*/ 220477 w 435793"/>
                <a:gd name="connsiteY14" fmla="*/ 660477 h 677293"/>
                <a:gd name="connsiteX15" fmla="*/ 153687 w 435793"/>
                <a:gd name="connsiteY15" fmla="*/ 663141 h 677293"/>
                <a:gd name="connsiteX16" fmla="*/ 102229 w 435793"/>
                <a:gd name="connsiteY16" fmla="*/ 670043 h 677293"/>
                <a:gd name="connsiteX17" fmla="*/ 450 w 435793"/>
                <a:gd name="connsiteY17" fmla="*/ 646149 h 677293"/>
                <a:gd name="connsiteX18" fmla="*/ 16350 w 435793"/>
                <a:gd name="connsiteY18" fmla="*/ 605874 h 677293"/>
                <a:gd name="connsiteX19" fmla="*/ 29062 w 435793"/>
                <a:gd name="connsiteY19" fmla="*/ 561842 h 677293"/>
                <a:gd name="connsiteX20" fmla="*/ 47627 w 435793"/>
                <a:gd name="connsiteY20" fmla="*/ 504619 h 677293"/>
                <a:gd name="connsiteX21" fmla="*/ 51340 w 435793"/>
                <a:gd name="connsiteY21" fmla="*/ 479152 h 677293"/>
                <a:gd name="connsiteX22" fmla="*/ 66716 w 435793"/>
                <a:gd name="connsiteY22" fmla="*/ 432500 h 677293"/>
                <a:gd name="connsiteX23" fmla="*/ 60382 w 435793"/>
                <a:gd name="connsiteY23" fmla="*/ 368855 h 677293"/>
                <a:gd name="connsiteX24" fmla="*/ 51340 w 435793"/>
                <a:gd name="connsiteY24" fmla="*/ 304161 h 677293"/>
                <a:gd name="connsiteX25" fmla="*/ 40201 w 435793"/>
                <a:gd name="connsiteY25" fmla="*/ 261746 h 677293"/>
                <a:gd name="connsiteX26" fmla="*/ 35832 w 435793"/>
                <a:gd name="connsiteY26" fmla="*/ 134107 h 677293"/>
                <a:gd name="connsiteX27" fmla="*/ 36051 w 435793"/>
                <a:gd name="connsiteY27" fmla="*/ 127642 h 677293"/>
                <a:gd name="connsiteX28" fmla="*/ 63090 w 435793"/>
                <a:gd name="connsiteY28" fmla="*/ 56047 h 677293"/>
                <a:gd name="connsiteX29" fmla="*/ 126691 w 435793"/>
                <a:gd name="connsiteY29" fmla="*/ 1794 h 677293"/>
                <a:gd name="connsiteX30" fmla="*/ 134685 w 435793"/>
                <a:gd name="connsiteY30" fmla="*/ -172 h 677293"/>
                <a:gd name="connsiteX31" fmla="*/ 145955 w 435793"/>
                <a:gd name="connsiteY31" fmla="*/ 2667 h 677293"/>
                <a:gd name="connsiteX32" fmla="*/ 236464 w 435793"/>
                <a:gd name="connsiteY32" fmla="*/ 63822 h 677293"/>
                <a:gd name="connsiteX33" fmla="*/ 291635 w 435793"/>
                <a:gd name="connsiteY33" fmla="*/ 122007 h 677293"/>
                <a:gd name="connsiteX34" fmla="*/ 399224 w 435793"/>
                <a:gd name="connsiteY34" fmla="*/ 184341 h 677293"/>
                <a:gd name="connsiteX35" fmla="*/ 424079 w 435793"/>
                <a:gd name="connsiteY35" fmla="*/ 234052 h 677293"/>
                <a:gd name="connsiteX36" fmla="*/ 435131 w 435793"/>
                <a:gd name="connsiteY36" fmla="*/ 302283 h 67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793" h="677293">
                  <a:moveTo>
                    <a:pt x="435131" y="302283"/>
                  </a:moveTo>
                  <a:cubicBezTo>
                    <a:pt x="435131" y="304336"/>
                    <a:pt x="434738" y="306389"/>
                    <a:pt x="434476" y="308355"/>
                  </a:cubicBezTo>
                  <a:cubicBezTo>
                    <a:pt x="434214" y="310321"/>
                    <a:pt x="433952" y="312330"/>
                    <a:pt x="433646" y="314208"/>
                  </a:cubicBezTo>
                  <a:cubicBezTo>
                    <a:pt x="432235" y="324998"/>
                    <a:pt x="428998" y="335473"/>
                    <a:pt x="424079" y="345179"/>
                  </a:cubicBezTo>
                  <a:cubicBezTo>
                    <a:pt x="414557" y="361079"/>
                    <a:pt x="385377" y="423108"/>
                    <a:pt x="385377" y="423108"/>
                  </a:cubicBezTo>
                  <a:lnTo>
                    <a:pt x="383411" y="434553"/>
                  </a:lnTo>
                  <a:lnTo>
                    <a:pt x="382406" y="440537"/>
                  </a:lnTo>
                  <a:lnTo>
                    <a:pt x="381358" y="446434"/>
                  </a:lnTo>
                  <a:lnTo>
                    <a:pt x="374238" y="488238"/>
                  </a:lnTo>
                  <a:lnTo>
                    <a:pt x="371049" y="536507"/>
                  </a:lnTo>
                  <a:cubicBezTo>
                    <a:pt x="371049" y="536507"/>
                    <a:pt x="353576" y="560881"/>
                    <a:pt x="346150" y="571452"/>
                  </a:cubicBezTo>
                  <a:cubicBezTo>
                    <a:pt x="338724" y="582023"/>
                    <a:pt x="339773" y="597443"/>
                    <a:pt x="342437" y="608582"/>
                  </a:cubicBezTo>
                  <a:cubicBezTo>
                    <a:pt x="345102" y="619721"/>
                    <a:pt x="318063" y="621294"/>
                    <a:pt x="318063" y="621294"/>
                  </a:cubicBezTo>
                  <a:cubicBezTo>
                    <a:pt x="318063" y="621294"/>
                    <a:pt x="279885" y="639859"/>
                    <a:pt x="266081" y="639334"/>
                  </a:cubicBezTo>
                  <a:cubicBezTo>
                    <a:pt x="252277" y="638810"/>
                    <a:pt x="220477" y="660477"/>
                    <a:pt x="220477" y="660477"/>
                  </a:cubicBezTo>
                  <a:cubicBezTo>
                    <a:pt x="220477" y="660477"/>
                    <a:pt x="164301" y="657288"/>
                    <a:pt x="153687" y="663141"/>
                  </a:cubicBezTo>
                  <a:cubicBezTo>
                    <a:pt x="143072" y="668995"/>
                    <a:pt x="102229" y="670043"/>
                    <a:pt x="102229" y="670043"/>
                  </a:cubicBezTo>
                  <a:cubicBezTo>
                    <a:pt x="22204" y="692802"/>
                    <a:pt x="4163" y="654099"/>
                    <a:pt x="450" y="646149"/>
                  </a:cubicBezTo>
                  <a:cubicBezTo>
                    <a:pt x="-3263" y="638199"/>
                    <a:pt x="16350" y="605874"/>
                    <a:pt x="16350" y="605874"/>
                  </a:cubicBezTo>
                  <a:cubicBezTo>
                    <a:pt x="16350" y="605874"/>
                    <a:pt x="20718" y="565031"/>
                    <a:pt x="29062" y="561842"/>
                  </a:cubicBezTo>
                  <a:cubicBezTo>
                    <a:pt x="37405" y="558654"/>
                    <a:pt x="47627" y="504619"/>
                    <a:pt x="47627" y="504619"/>
                  </a:cubicBezTo>
                  <a:cubicBezTo>
                    <a:pt x="47627" y="504619"/>
                    <a:pt x="44438" y="488151"/>
                    <a:pt x="51340" y="479152"/>
                  </a:cubicBezTo>
                  <a:cubicBezTo>
                    <a:pt x="58241" y="470154"/>
                    <a:pt x="57717" y="444687"/>
                    <a:pt x="66716" y="432500"/>
                  </a:cubicBezTo>
                  <a:cubicBezTo>
                    <a:pt x="75714" y="420312"/>
                    <a:pt x="57193" y="379469"/>
                    <a:pt x="60382" y="368855"/>
                  </a:cubicBezTo>
                  <a:cubicBezTo>
                    <a:pt x="63570" y="358240"/>
                    <a:pt x="50291" y="315300"/>
                    <a:pt x="51340" y="304161"/>
                  </a:cubicBezTo>
                  <a:cubicBezTo>
                    <a:pt x="52388" y="293022"/>
                    <a:pt x="48719" y="284024"/>
                    <a:pt x="40201" y="261746"/>
                  </a:cubicBezTo>
                  <a:cubicBezTo>
                    <a:pt x="32949" y="242744"/>
                    <a:pt x="35002" y="158307"/>
                    <a:pt x="35832" y="134107"/>
                  </a:cubicBezTo>
                  <a:cubicBezTo>
                    <a:pt x="35832" y="130001"/>
                    <a:pt x="36051" y="127642"/>
                    <a:pt x="36051" y="127642"/>
                  </a:cubicBezTo>
                  <a:cubicBezTo>
                    <a:pt x="36051" y="127642"/>
                    <a:pt x="43477" y="103748"/>
                    <a:pt x="63090" y="56047"/>
                  </a:cubicBezTo>
                  <a:cubicBezTo>
                    <a:pt x="77942" y="19922"/>
                    <a:pt x="111359" y="6249"/>
                    <a:pt x="126691" y="1794"/>
                  </a:cubicBezTo>
                  <a:cubicBezTo>
                    <a:pt x="129321" y="1003"/>
                    <a:pt x="131990" y="343"/>
                    <a:pt x="134685" y="-172"/>
                  </a:cubicBezTo>
                  <a:cubicBezTo>
                    <a:pt x="138529" y="383"/>
                    <a:pt x="142308" y="1335"/>
                    <a:pt x="145955" y="2667"/>
                  </a:cubicBezTo>
                  <a:cubicBezTo>
                    <a:pt x="161419" y="7865"/>
                    <a:pt x="192346" y="22586"/>
                    <a:pt x="236464" y="63822"/>
                  </a:cubicBezTo>
                  <a:cubicBezTo>
                    <a:pt x="255986" y="82112"/>
                    <a:pt x="274407" y="101542"/>
                    <a:pt x="291635" y="122007"/>
                  </a:cubicBezTo>
                  <a:cubicBezTo>
                    <a:pt x="391099" y="238900"/>
                    <a:pt x="399224" y="184341"/>
                    <a:pt x="399224" y="184341"/>
                  </a:cubicBezTo>
                  <a:cubicBezTo>
                    <a:pt x="399224" y="184341"/>
                    <a:pt x="403592" y="194301"/>
                    <a:pt x="424079" y="234052"/>
                  </a:cubicBezTo>
                  <a:cubicBezTo>
                    <a:pt x="435044" y="255194"/>
                    <a:pt x="437053" y="280442"/>
                    <a:pt x="435131" y="302283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EFD8F3C1-D876-25D7-E5C0-0B4398F6753D}"/>
                </a:ext>
              </a:extLst>
            </p:cNvPr>
            <p:cNvSpPr/>
            <p:nvPr/>
          </p:nvSpPr>
          <p:spPr>
            <a:xfrm>
              <a:off x="3115041" y="2473422"/>
              <a:ext cx="150572" cy="154678"/>
            </a:xfrm>
            <a:custGeom>
              <a:avLst/>
              <a:gdLst>
                <a:gd name="connsiteX0" fmla="*/ 150554 w 150572"/>
                <a:gd name="connsiteY0" fmla="*/ 79417 h 154678"/>
                <a:gd name="connsiteX1" fmla="*/ 50784 w 150572"/>
                <a:gd name="connsiteY1" fmla="*/ -172 h 154678"/>
                <a:gd name="connsiteX2" fmla="*/ -18 w 150572"/>
                <a:gd name="connsiteY2" fmla="*/ 64565 h 154678"/>
                <a:gd name="connsiteX3" fmla="*/ 102679 w 150572"/>
                <a:gd name="connsiteY3" fmla="*/ 154506 h 15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572" h="154678">
                  <a:moveTo>
                    <a:pt x="150554" y="79417"/>
                  </a:moveTo>
                  <a:lnTo>
                    <a:pt x="50784" y="-172"/>
                  </a:lnTo>
                  <a:cubicBezTo>
                    <a:pt x="50784" y="-172"/>
                    <a:pt x="14834" y="4196"/>
                    <a:pt x="-18" y="64565"/>
                  </a:cubicBezTo>
                  <a:lnTo>
                    <a:pt x="102679" y="154506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BD670E6-0148-520D-2C1A-4BA896AC155C}"/>
                </a:ext>
              </a:extLst>
            </p:cNvPr>
            <p:cNvSpPr/>
            <p:nvPr/>
          </p:nvSpPr>
          <p:spPr>
            <a:xfrm>
              <a:off x="3113032" y="2469447"/>
              <a:ext cx="152581" cy="152625"/>
            </a:xfrm>
            <a:custGeom>
              <a:avLst/>
              <a:gdLst>
                <a:gd name="connsiteX0" fmla="*/ 152564 w 152581"/>
                <a:gd name="connsiteY0" fmla="*/ 83392 h 152625"/>
                <a:gd name="connsiteX1" fmla="*/ 135091 w 152581"/>
                <a:gd name="connsiteY1" fmla="*/ 107810 h 152625"/>
                <a:gd name="connsiteX2" fmla="*/ 117356 w 152581"/>
                <a:gd name="connsiteY2" fmla="*/ 132840 h 152625"/>
                <a:gd name="connsiteX3" fmla="*/ 103989 w 152581"/>
                <a:gd name="connsiteY3" fmla="*/ 152453 h 152625"/>
                <a:gd name="connsiteX4" fmla="*/ 21998 w 152581"/>
                <a:gd name="connsiteY4" fmla="*/ 83392 h 152625"/>
                <a:gd name="connsiteX5" fmla="*/ 7888 w 152581"/>
                <a:gd name="connsiteY5" fmla="*/ 71161 h 152625"/>
                <a:gd name="connsiteX6" fmla="*/ -18 w 152581"/>
                <a:gd name="connsiteY6" fmla="*/ 64434 h 152625"/>
                <a:gd name="connsiteX7" fmla="*/ 33486 w 152581"/>
                <a:gd name="connsiteY7" fmla="*/ 7647 h 152625"/>
                <a:gd name="connsiteX8" fmla="*/ 50959 w 152581"/>
                <a:gd name="connsiteY8" fmla="*/ -172 h 15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581" h="152625">
                  <a:moveTo>
                    <a:pt x="152564" y="83392"/>
                  </a:moveTo>
                  <a:lnTo>
                    <a:pt x="135091" y="107810"/>
                  </a:lnTo>
                  <a:lnTo>
                    <a:pt x="117356" y="132840"/>
                  </a:lnTo>
                  <a:lnTo>
                    <a:pt x="103989" y="152453"/>
                  </a:lnTo>
                  <a:lnTo>
                    <a:pt x="21998" y="83392"/>
                  </a:lnTo>
                  <a:lnTo>
                    <a:pt x="7888" y="71161"/>
                  </a:lnTo>
                  <a:lnTo>
                    <a:pt x="-18" y="64434"/>
                  </a:lnTo>
                  <a:cubicBezTo>
                    <a:pt x="7976" y="31803"/>
                    <a:pt x="22173" y="15510"/>
                    <a:pt x="33486" y="7647"/>
                  </a:cubicBezTo>
                  <a:cubicBezTo>
                    <a:pt x="38623" y="3720"/>
                    <a:pt x="44608" y="1042"/>
                    <a:pt x="50959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DC7B5CC-FFF4-6B88-E706-5F4F21F2434F}"/>
                </a:ext>
              </a:extLst>
            </p:cNvPr>
            <p:cNvSpPr/>
            <p:nvPr/>
          </p:nvSpPr>
          <p:spPr>
            <a:xfrm>
              <a:off x="3486426" y="2822486"/>
              <a:ext cx="480223" cy="118990"/>
            </a:xfrm>
            <a:custGeom>
              <a:avLst/>
              <a:gdLst>
                <a:gd name="connsiteX0" fmla="*/ 465284 w 480223"/>
                <a:gd name="connsiteY0" fmla="*/ 45432 h 118990"/>
                <a:gd name="connsiteX1" fmla="*/ 269108 w 480223"/>
                <a:gd name="connsiteY1" fmla="*/ 59760 h 118990"/>
                <a:gd name="connsiteX2" fmla="*/ 141862 w 480223"/>
                <a:gd name="connsiteY2" fmla="*/ 103442 h 118990"/>
                <a:gd name="connsiteX3" fmla="*/ 37025 w 480223"/>
                <a:gd name="connsiteY3" fmla="*/ 117988 h 118990"/>
                <a:gd name="connsiteX4" fmla="*/ -18 w 480223"/>
                <a:gd name="connsiteY4" fmla="*/ 118818 h 118990"/>
                <a:gd name="connsiteX5" fmla="*/ 23265 w 480223"/>
                <a:gd name="connsiteY5" fmla="*/ 24771 h 118990"/>
                <a:gd name="connsiteX6" fmla="*/ 36719 w 480223"/>
                <a:gd name="connsiteY6" fmla="*/ 24159 h 118990"/>
                <a:gd name="connsiteX7" fmla="*/ 146798 w 480223"/>
                <a:gd name="connsiteY7" fmla="*/ 16252 h 118990"/>
                <a:gd name="connsiteX8" fmla="*/ 256527 w 480223"/>
                <a:gd name="connsiteY8" fmla="*/ -172 h 118990"/>
                <a:gd name="connsiteX9" fmla="*/ 465284 w 480223"/>
                <a:gd name="connsiteY9" fmla="*/ 45432 h 118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223" h="118990">
                  <a:moveTo>
                    <a:pt x="465284" y="45432"/>
                  </a:moveTo>
                  <a:cubicBezTo>
                    <a:pt x="382026" y="70331"/>
                    <a:pt x="269108" y="59760"/>
                    <a:pt x="269108" y="59760"/>
                  </a:cubicBezTo>
                  <a:cubicBezTo>
                    <a:pt x="269108" y="59760"/>
                    <a:pt x="158811" y="88372"/>
                    <a:pt x="141862" y="103442"/>
                  </a:cubicBezTo>
                  <a:cubicBezTo>
                    <a:pt x="130941" y="113008"/>
                    <a:pt x="75159" y="116547"/>
                    <a:pt x="37025" y="117988"/>
                  </a:cubicBezTo>
                  <a:cubicBezTo>
                    <a:pt x="15839" y="118774"/>
                    <a:pt x="-18" y="118818"/>
                    <a:pt x="-18" y="118818"/>
                  </a:cubicBezTo>
                  <a:lnTo>
                    <a:pt x="23265" y="24771"/>
                  </a:lnTo>
                  <a:lnTo>
                    <a:pt x="36719" y="24159"/>
                  </a:lnTo>
                  <a:cubicBezTo>
                    <a:pt x="66903" y="22761"/>
                    <a:pt x="138061" y="19179"/>
                    <a:pt x="146798" y="16252"/>
                  </a:cubicBezTo>
                  <a:cubicBezTo>
                    <a:pt x="157937" y="12539"/>
                    <a:pt x="256527" y="-172"/>
                    <a:pt x="256527" y="-172"/>
                  </a:cubicBezTo>
                  <a:cubicBezTo>
                    <a:pt x="256527" y="-172"/>
                    <a:pt x="548499" y="20490"/>
                    <a:pt x="465284" y="45432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3BDC9602-F185-FD66-C639-745C3FC1CE01}"/>
                </a:ext>
              </a:extLst>
            </p:cNvPr>
            <p:cNvSpPr/>
            <p:nvPr/>
          </p:nvSpPr>
          <p:spPr>
            <a:xfrm>
              <a:off x="3043094" y="2595166"/>
              <a:ext cx="384798" cy="390297"/>
            </a:xfrm>
            <a:custGeom>
              <a:avLst/>
              <a:gdLst>
                <a:gd name="connsiteX0" fmla="*/ 384781 w 384798"/>
                <a:gd name="connsiteY0" fmla="*/ 257681 h 390297"/>
                <a:gd name="connsiteX1" fmla="*/ 375214 w 384798"/>
                <a:gd name="connsiteY1" fmla="*/ 288652 h 390297"/>
                <a:gd name="connsiteX2" fmla="*/ 336512 w 384798"/>
                <a:gd name="connsiteY2" fmla="*/ 366581 h 390297"/>
                <a:gd name="connsiteX3" fmla="*/ 332493 w 384798"/>
                <a:gd name="connsiteY3" fmla="*/ 390126 h 390297"/>
                <a:gd name="connsiteX4" fmla="*/ 293179 w 384798"/>
                <a:gd name="connsiteY4" fmla="*/ 372041 h 390297"/>
                <a:gd name="connsiteX5" fmla="*/ 127624 w 384798"/>
                <a:gd name="connsiteY5" fmla="*/ 257376 h 390297"/>
                <a:gd name="connsiteX6" fmla="*/ 13614 w 384798"/>
                <a:gd name="connsiteY6" fmla="*/ 126329 h 390297"/>
                <a:gd name="connsiteX7" fmla="*/ 66644 w 384798"/>
                <a:gd name="connsiteY7" fmla="*/ 2272 h 390297"/>
                <a:gd name="connsiteX8" fmla="*/ 252730 w 384798"/>
                <a:gd name="connsiteY8" fmla="*/ 136944 h 390297"/>
                <a:gd name="connsiteX9" fmla="*/ 363551 w 384798"/>
                <a:gd name="connsiteY9" fmla="*/ 241388 h 390297"/>
                <a:gd name="connsiteX10" fmla="*/ 384781 w 384798"/>
                <a:gd name="connsiteY10" fmla="*/ 257681 h 39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4798" h="390297">
                  <a:moveTo>
                    <a:pt x="384781" y="257681"/>
                  </a:moveTo>
                  <a:cubicBezTo>
                    <a:pt x="383370" y="268471"/>
                    <a:pt x="380133" y="278946"/>
                    <a:pt x="375214" y="288652"/>
                  </a:cubicBezTo>
                  <a:cubicBezTo>
                    <a:pt x="365692" y="304552"/>
                    <a:pt x="336512" y="366581"/>
                    <a:pt x="336512" y="366581"/>
                  </a:cubicBezTo>
                  <a:lnTo>
                    <a:pt x="332493" y="390126"/>
                  </a:lnTo>
                  <a:cubicBezTo>
                    <a:pt x="318952" y="385094"/>
                    <a:pt x="305812" y="379048"/>
                    <a:pt x="293179" y="372041"/>
                  </a:cubicBezTo>
                  <a:lnTo>
                    <a:pt x="127624" y="257376"/>
                  </a:lnTo>
                  <a:cubicBezTo>
                    <a:pt x="127624" y="257376"/>
                    <a:pt x="63455" y="215485"/>
                    <a:pt x="13614" y="126329"/>
                  </a:cubicBezTo>
                  <a:cubicBezTo>
                    <a:pt x="-36228" y="37174"/>
                    <a:pt x="66644" y="2272"/>
                    <a:pt x="66644" y="2272"/>
                  </a:cubicBezTo>
                  <a:cubicBezTo>
                    <a:pt x="126532" y="-19569"/>
                    <a:pt x="247968" y="111477"/>
                    <a:pt x="252730" y="136944"/>
                  </a:cubicBezTo>
                  <a:cubicBezTo>
                    <a:pt x="257491" y="162411"/>
                    <a:pt x="315850" y="194211"/>
                    <a:pt x="363551" y="241388"/>
                  </a:cubicBezTo>
                  <a:cubicBezTo>
                    <a:pt x="369841" y="247774"/>
                    <a:pt x="376983" y="253256"/>
                    <a:pt x="384781" y="25768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1089A492-1204-8ED8-E008-60E815D1F7E7}"/>
                </a:ext>
              </a:extLst>
            </p:cNvPr>
            <p:cNvSpPr/>
            <p:nvPr/>
          </p:nvSpPr>
          <p:spPr>
            <a:xfrm>
              <a:off x="3043094" y="2582411"/>
              <a:ext cx="386283" cy="391171"/>
            </a:xfrm>
            <a:custGeom>
              <a:avLst/>
              <a:gdLst>
                <a:gd name="connsiteX0" fmla="*/ 386266 w 386283"/>
                <a:gd name="connsiteY0" fmla="*/ 258730 h 391171"/>
                <a:gd name="connsiteX1" fmla="*/ 384781 w 386283"/>
                <a:gd name="connsiteY1" fmla="*/ 270655 h 391171"/>
                <a:gd name="connsiteX2" fmla="*/ 375214 w 386283"/>
                <a:gd name="connsiteY2" fmla="*/ 301626 h 391171"/>
                <a:gd name="connsiteX3" fmla="*/ 336512 w 386283"/>
                <a:gd name="connsiteY3" fmla="*/ 379555 h 391171"/>
                <a:gd name="connsiteX4" fmla="*/ 334546 w 386283"/>
                <a:gd name="connsiteY4" fmla="*/ 390999 h 391171"/>
                <a:gd name="connsiteX5" fmla="*/ 293048 w 386283"/>
                <a:gd name="connsiteY5" fmla="*/ 372129 h 391171"/>
                <a:gd name="connsiteX6" fmla="*/ 127624 w 386283"/>
                <a:gd name="connsiteY6" fmla="*/ 257419 h 391171"/>
                <a:gd name="connsiteX7" fmla="*/ 13614 w 386283"/>
                <a:gd name="connsiteY7" fmla="*/ 126373 h 391171"/>
                <a:gd name="connsiteX8" fmla="*/ 66644 w 386283"/>
                <a:gd name="connsiteY8" fmla="*/ 2272 h 391171"/>
                <a:gd name="connsiteX9" fmla="*/ 252730 w 386283"/>
                <a:gd name="connsiteY9" fmla="*/ 136944 h 391171"/>
                <a:gd name="connsiteX10" fmla="*/ 363551 w 386283"/>
                <a:gd name="connsiteY10" fmla="*/ 241432 h 391171"/>
                <a:gd name="connsiteX11" fmla="*/ 386266 w 386283"/>
                <a:gd name="connsiteY11" fmla="*/ 258730 h 39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6283" h="391171">
                  <a:moveTo>
                    <a:pt x="386266" y="258730"/>
                  </a:moveTo>
                  <a:cubicBezTo>
                    <a:pt x="385873" y="262880"/>
                    <a:pt x="385392" y="266855"/>
                    <a:pt x="384781" y="270655"/>
                  </a:cubicBezTo>
                  <a:cubicBezTo>
                    <a:pt x="383370" y="281445"/>
                    <a:pt x="380133" y="291920"/>
                    <a:pt x="375214" y="301626"/>
                  </a:cubicBezTo>
                  <a:cubicBezTo>
                    <a:pt x="365692" y="317526"/>
                    <a:pt x="336512" y="379555"/>
                    <a:pt x="336512" y="379555"/>
                  </a:cubicBezTo>
                  <a:lnTo>
                    <a:pt x="334546" y="390999"/>
                  </a:lnTo>
                  <a:cubicBezTo>
                    <a:pt x="320227" y="385832"/>
                    <a:pt x="306354" y="379524"/>
                    <a:pt x="293048" y="372129"/>
                  </a:cubicBezTo>
                  <a:lnTo>
                    <a:pt x="127624" y="257419"/>
                  </a:lnTo>
                  <a:cubicBezTo>
                    <a:pt x="127624" y="257419"/>
                    <a:pt x="63455" y="215528"/>
                    <a:pt x="13614" y="126373"/>
                  </a:cubicBezTo>
                  <a:cubicBezTo>
                    <a:pt x="-36228" y="37218"/>
                    <a:pt x="66644" y="2272"/>
                    <a:pt x="66644" y="2272"/>
                  </a:cubicBezTo>
                  <a:cubicBezTo>
                    <a:pt x="126532" y="-19569"/>
                    <a:pt x="247968" y="111477"/>
                    <a:pt x="252730" y="136944"/>
                  </a:cubicBezTo>
                  <a:cubicBezTo>
                    <a:pt x="257491" y="162411"/>
                    <a:pt x="315850" y="194211"/>
                    <a:pt x="363551" y="241432"/>
                  </a:cubicBezTo>
                  <a:cubicBezTo>
                    <a:pt x="370213" y="248303"/>
                    <a:pt x="377870" y="254134"/>
                    <a:pt x="386266" y="25873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54E207A-2034-BA89-4C08-D52DEC510DEC}"/>
                </a:ext>
              </a:extLst>
            </p:cNvPr>
            <p:cNvSpPr/>
            <p:nvPr/>
          </p:nvSpPr>
          <p:spPr>
            <a:xfrm>
              <a:off x="3043094" y="2588789"/>
              <a:ext cx="454777" cy="399515"/>
            </a:xfrm>
            <a:custGeom>
              <a:avLst/>
              <a:gdLst>
                <a:gd name="connsiteX0" fmla="*/ 454759 w 454777"/>
                <a:gd name="connsiteY0" fmla="*/ 254755 h 399515"/>
                <a:gd name="connsiteX1" fmla="*/ 446285 w 454777"/>
                <a:gd name="connsiteY1" fmla="*/ 390999 h 399515"/>
                <a:gd name="connsiteX2" fmla="*/ 394304 w 454777"/>
                <a:gd name="connsiteY2" fmla="*/ 395368 h 399515"/>
                <a:gd name="connsiteX3" fmla="*/ 390765 w 454777"/>
                <a:gd name="connsiteY3" fmla="*/ 396897 h 399515"/>
                <a:gd name="connsiteX4" fmla="*/ 293048 w 454777"/>
                <a:gd name="connsiteY4" fmla="*/ 372041 h 399515"/>
                <a:gd name="connsiteX5" fmla="*/ 127624 w 454777"/>
                <a:gd name="connsiteY5" fmla="*/ 257376 h 399515"/>
                <a:gd name="connsiteX6" fmla="*/ 13614 w 454777"/>
                <a:gd name="connsiteY6" fmla="*/ 126329 h 399515"/>
                <a:gd name="connsiteX7" fmla="*/ 66644 w 454777"/>
                <a:gd name="connsiteY7" fmla="*/ 2272 h 399515"/>
                <a:gd name="connsiteX8" fmla="*/ 252730 w 454777"/>
                <a:gd name="connsiteY8" fmla="*/ 136944 h 399515"/>
                <a:gd name="connsiteX9" fmla="*/ 363551 w 454777"/>
                <a:gd name="connsiteY9" fmla="*/ 241388 h 399515"/>
                <a:gd name="connsiteX10" fmla="*/ 387402 w 454777"/>
                <a:gd name="connsiteY10" fmla="*/ 258861 h 399515"/>
                <a:gd name="connsiteX11" fmla="*/ 454759 w 454777"/>
                <a:gd name="connsiteY11" fmla="*/ 254755 h 39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4777" h="399515">
                  <a:moveTo>
                    <a:pt x="454759" y="254755"/>
                  </a:moveTo>
                  <a:lnTo>
                    <a:pt x="446285" y="390999"/>
                  </a:lnTo>
                  <a:lnTo>
                    <a:pt x="394304" y="395368"/>
                  </a:lnTo>
                  <a:cubicBezTo>
                    <a:pt x="393163" y="395966"/>
                    <a:pt x="391980" y="396477"/>
                    <a:pt x="390765" y="396897"/>
                  </a:cubicBezTo>
                  <a:cubicBezTo>
                    <a:pt x="357654" y="409040"/>
                    <a:pt x="293048" y="372041"/>
                    <a:pt x="293048" y="372041"/>
                  </a:cubicBezTo>
                  <a:lnTo>
                    <a:pt x="127624" y="257376"/>
                  </a:lnTo>
                  <a:cubicBezTo>
                    <a:pt x="127624" y="257376"/>
                    <a:pt x="63455" y="215485"/>
                    <a:pt x="13614" y="126329"/>
                  </a:cubicBezTo>
                  <a:cubicBezTo>
                    <a:pt x="-36228" y="37174"/>
                    <a:pt x="66644" y="2272"/>
                    <a:pt x="66644" y="2272"/>
                  </a:cubicBezTo>
                  <a:cubicBezTo>
                    <a:pt x="126532" y="-19569"/>
                    <a:pt x="247968" y="111477"/>
                    <a:pt x="252730" y="136944"/>
                  </a:cubicBezTo>
                  <a:cubicBezTo>
                    <a:pt x="257491" y="162411"/>
                    <a:pt x="315850" y="194211"/>
                    <a:pt x="363551" y="241388"/>
                  </a:cubicBezTo>
                  <a:cubicBezTo>
                    <a:pt x="370540" y="248421"/>
                    <a:pt x="378591" y="254313"/>
                    <a:pt x="387402" y="258861"/>
                  </a:cubicBezTo>
                  <a:cubicBezTo>
                    <a:pt x="408867" y="270140"/>
                    <a:pt x="434823" y="268554"/>
                    <a:pt x="454759" y="254755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A4502DF7-BA55-7D68-3DAD-95DDE17F73EE}"/>
                </a:ext>
              </a:extLst>
            </p:cNvPr>
            <p:cNvSpPr/>
            <p:nvPr/>
          </p:nvSpPr>
          <p:spPr>
            <a:xfrm>
              <a:off x="3430513" y="2843716"/>
              <a:ext cx="67357" cy="142141"/>
            </a:xfrm>
            <a:custGeom>
              <a:avLst/>
              <a:gdLst>
                <a:gd name="connsiteX0" fmla="*/ 67340 w 67357"/>
                <a:gd name="connsiteY0" fmla="*/ -172 h 142141"/>
                <a:gd name="connsiteX1" fmla="*/ 58865 w 67357"/>
                <a:gd name="connsiteY1" fmla="*/ 136073 h 142141"/>
                <a:gd name="connsiteX2" fmla="*/ 6884 w 67357"/>
                <a:gd name="connsiteY2" fmla="*/ 140441 h 142141"/>
                <a:gd name="connsiteX3" fmla="*/ 3346 w 67357"/>
                <a:gd name="connsiteY3" fmla="*/ 141970 h 142141"/>
                <a:gd name="connsiteX4" fmla="*/ -18 w 67357"/>
                <a:gd name="connsiteY4" fmla="*/ 75748 h 142141"/>
                <a:gd name="connsiteX5" fmla="*/ 51440 w 67357"/>
                <a:gd name="connsiteY5" fmla="*/ 56134 h 142141"/>
                <a:gd name="connsiteX6" fmla="*/ -18 w 67357"/>
                <a:gd name="connsiteY6" fmla="*/ 35997 h 142141"/>
                <a:gd name="connsiteX7" fmla="*/ -18 w 67357"/>
                <a:gd name="connsiteY7" fmla="*/ 4327 h 142141"/>
                <a:gd name="connsiteX8" fmla="*/ 67340 w 67357"/>
                <a:gd name="connsiteY8" fmla="*/ -172 h 14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57" h="142141">
                  <a:moveTo>
                    <a:pt x="67340" y="-172"/>
                  </a:moveTo>
                  <a:lnTo>
                    <a:pt x="58865" y="136073"/>
                  </a:lnTo>
                  <a:lnTo>
                    <a:pt x="6884" y="140441"/>
                  </a:lnTo>
                  <a:cubicBezTo>
                    <a:pt x="5744" y="141039"/>
                    <a:pt x="4560" y="141550"/>
                    <a:pt x="3346" y="141970"/>
                  </a:cubicBezTo>
                  <a:lnTo>
                    <a:pt x="-18" y="75748"/>
                  </a:lnTo>
                  <a:cubicBezTo>
                    <a:pt x="-18" y="75748"/>
                    <a:pt x="49299" y="57183"/>
                    <a:pt x="51440" y="56134"/>
                  </a:cubicBezTo>
                  <a:cubicBezTo>
                    <a:pt x="53580" y="55086"/>
                    <a:pt x="-18" y="35997"/>
                    <a:pt x="-18" y="35997"/>
                  </a:cubicBezTo>
                  <a:lnTo>
                    <a:pt x="-18" y="4327"/>
                  </a:lnTo>
                  <a:cubicBezTo>
                    <a:pt x="21522" y="15488"/>
                    <a:pt x="47478" y="13754"/>
                    <a:pt x="67340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73653DE5-E58F-FDC8-69A2-6EC3A36447A4}"/>
                </a:ext>
              </a:extLst>
            </p:cNvPr>
            <p:cNvSpPr/>
            <p:nvPr/>
          </p:nvSpPr>
          <p:spPr>
            <a:xfrm>
              <a:off x="3486208" y="2846817"/>
              <a:ext cx="42148" cy="94440"/>
            </a:xfrm>
            <a:custGeom>
              <a:avLst/>
              <a:gdLst>
                <a:gd name="connsiteX0" fmla="*/ 37024 w 42148"/>
                <a:gd name="connsiteY0" fmla="*/ 93439 h 94440"/>
                <a:gd name="connsiteX1" fmla="*/ -18 w 42148"/>
                <a:gd name="connsiteY1" fmla="*/ 94269 h 94440"/>
                <a:gd name="connsiteX2" fmla="*/ 23483 w 42148"/>
                <a:gd name="connsiteY2" fmla="*/ 440 h 94440"/>
                <a:gd name="connsiteX3" fmla="*/ 36937 w 42148"/>
                <a:gd name="connsiteY3" fmla="*/ -172 h 94440"/>
                <a:gd name="connsiteX4" fmla="*/ 37024 w 42148"/>
                <a:gd name="connsiteY4" fmla="*/ 93439 h 9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48" h="94440">
                  <a:moveTo>
                    <a:pt x="37024" y="93439"/>
                  </a:moveTo>
                  <a:cubicBezTo>
                    <a:pt x="15839" y="94225"/>
                    <a:pt x="-18" y="94269"/>
                    <a:pt x="-18" y="94269"/>
                  </a:cubicBezTo>
                  <a:lnTo>
                    <a:pt x="23483" y="440"/>
                  </a:lnTo>
                  <a:lnTo>
                    <a:pt x="36937" y="-172"/>
                  </a:lnTo>
                  <a:cubicBezTo>
                    <a:pt x="45586" y="14723"/>
                    <a:pt x="41873" y="58493"/>
                    <a:pt x="37024" y="934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A33CFCCC-3404-CC60-1816-44B572F7BB1F}"/>
                </a:ext>
              </a:extLst>
            </p:cNvPr>
            <p:cNvSpPr/>
            <p:nvPr/>
          </p:nvSpPr>
          <p:spPr>
            <a:xfrm>
              <a:off x="3434751" y="2838911"/>
              <a:ext cx="89323" cy="153237"/>
            </a:xfrm>
            <a:custGeom>
              <a:avLst/>
              <a:gdLst>
                <a:gd name="connsiteX0" fmla="*/ -18 w 89323"/>
                <a:gd name="connsiteY0" fmla="*/ 40671 h 153237"/>
                <a:gd name="connsiteX1" fmla="*/ 51439 w 89323"/>
                <a:gd name="connsiteY1" fmla="*/ 60808 h 153237"/>
                <a:gd name="connsiteX2" fmla="*/ -18 w 89323"/>
                <a:gd name="connsiteY2" fmla="*/ 80422 h 153237"/>
                <a:gd name="connsiteX3" fmla="*/ 3695 w 89323"/>
                <a:gd name="connsiteY3" fmla="*/ 153065 h 153237"/>
                <a:gd name="connsiteX4" fmla="*/ 76338 w 89323"/>
                <a:gd name="connsiteY4" fmla="*/ 149090 h 153237"/>
                <a:gd name="connsiteX5" fmla="*/ 80051 w 89323"/>
                <a:gd name="connsiteY5" fmla="*/ 3541 h 153237"/>
                <a:gd name="connsiteX6" fmla="*/ -18 w 89323"/>
                <a:gd name="connsiteY6" fmla="*/ -172 h 15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23" h="153237">
                  <a:moveTo>
                    <a:pt x="-18" y="40671"/>
                  </a:moveTo>
                  <a:cubicBezTo>
                    <a:pt x="-18" y="40671"/>
                    <a:pt x="53536" y="59760"/>
                    <a:pt x="51439" y="60808"/>
                  </a:cubicBezTo>
                  <a:cubicBezTo>
                    <a:pt x="49343" y="61857"/>
                    <a:pt x="-18" y="80422"/>
                    <a:pt x="-18" y="80422"/>
                  </a:cubicBezTo>
                  <a:lnTo>
                    <a:pt x="3695" y="153065"/>
                  </a:lnTo>
                  <a:lnTo>
                    <a:pt x="76338" y="149090"/>
                  </a:lnTo>
                  <a:cubicBezTo>
                    <a:pt x="76338" y="149090"/>
                    <a:pt x="102853" y="16820"/>
                    <a:pt x="80051" y="3541"/>
                  </a:cubicBezTo>
                  <a:lnTo>
                    <a:pt x="-18" y="-172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E81EA73E-366A-2178-7EE3-25577317033B}"/>
                </a:ext>
              </a:extLst>
            </p:cNvPr>
            <p:cNvSpPr/>
            <p:nvPr/>
          </p:nvSpPr>
          <p:spPr>
            <a:xfrm>
              <a:off x="3084289" y="2966725"/>
              <a:ext cx="32892" cy="21447"/>
            </a:xfrm>
            <a:custGeom>
              <a:avLst/>
              <a:gdLst>
                <a:gd name="connsiteX0" fmla="*/ 32875 w 32892"/>
                <a:gd name="connsiteY0" fmla="*/ -172 h 21447"/>
                <a:gd name="connsiteX1" fmla="*/ -18 w 32892"/>
                <a:gd name="connsiteY1" fmla="*/ 21276 h 2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92" h="21447">
                  <a:moveTo>
                    <a:pt x="32875" y="-172"/>
                  </a:moveTo>
                  <a:cubicBezTo>
                    <a:pt x="32875" y="-172"/>
                    <a:pt x="14834" y="16777"/>
                    <a:pt x="-18" y="2127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08247B6-C048-A947-FB59-44CFC69535F3}"/>
                </a:ext>
              </a:extLst>
            </p:cNvPr>
            <p:cNvSpPr/>
            <p:nvPr/>
          </p:nvSpPr>
          <p:spPr>
            <a:xfrm>
              <a:off x="3074242" y="3004113"/>
              <a:ext cx="49634" cy="12976"/>
            </a:xfrm>
            <a:custGeom>
              <a:avLst/>
              <a:gdLst>
                <a:gd name="connsiteX0" fmla="*/ -18 w 49634"/>
                <a:gd name="connsiteY0" fmla="*/ 12805 h 12976"/>
                <a:gd name="connsiteX1" fmla="*/ 49256 w 49634"/>
                <a:gd name="connsiteY1" fmla="*/ 2190 h 12976"/>
                <a:gd name="connsiteX2" fmla="*/ -18 w 49634"/>
                <a:gd name="connsiteY2" fmla="*/ 12805 h 1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4" h="12976">
                  <a:moveTo>
                    <a:pt x="-18" y="12805"/>
                  </a:moveTo>
                  <a:cubicBezTo>
                    <a:pt x="-18" y="12805"/>
                    <a:pt x="43970" y="11188"/>
                    <a:pt x="49256" y="2190"/>
                  </a:cubicBezTo>
                  <a:cubicBezTo>
                    <a:pt x="54541" y="-6809"/>
                    <a:pt x="-18" y="12805"/>
                    <a:pt x="-18" y="1280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17E7F28-F40A-3AC8-EE8C-83FF4692EB47}"/>
                </a:ext>
              </a:extLst>
            </p:cNvPr>
            <p:cNvSpPr/>
            <p:nvPr/>
          </p:nvSpPr>
          <p:spPr>
            <a:xfrm>
              <a:off x="3052488" y="3065839"/>
              <a:ext cx="57791" cy="14327"/>
            </a:xfrm>
            <a:custGeom>
              <a:avLst/>
              <a:gdLst>
                <a:gd name="connsiteX0" fmla="*/ -18 w 57791"/>
                <a:gd name="connsiteY0" fmla="*/ 14156 h 14327"/>
                <a:gd name="connsiteX1" fmla="*/ 57773 w 57791"/>
                <a:gd name="connsiteY1" fmla="*/ -172 h 1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791" h="14327">
                  <a:moveTo>
                    <a:pt x="-18" y="14156"/>
                  </a:moveTo>
                  <a:cubicBezTo>
                    <a:pt x="2647" y="14156"/>
                    <a:pt x="55633" y="6730"/>
                    <a:pt x="57773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A93292B3-6C3C-C2F7-1C78-E0DC82C165FD}"/>
                </a:ext>
              </a:extLst>
            </p:cNvPr>
            <p:cNvSpPr/>
            <p:nvPr/>
          </p:nvSpPr>
          <p:spPr>
            <a:xfrm>
              <a:off x="3036064" y="3099256"/>
              <a:ext cx="51413" cy="21229"/>
            </a:xfrm>
            <a:custGeom>
              <a:avLst/>
              <a:gdLst>
                <a:gd name="connsiteX0" fmla="*/ -18 w 51413"/>
                <a:gd name="connsiteY0" fmla="*/ 21057 h 21229"/>
                <a:gd name="connsiteX1" fmla="*/ 51396 w 51413"/>
                <a:gd name="connsiteY1" fmla="*/ -172 h 2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413" h="21229">
                  <a:moveTo>
                    <a:pt x="-18" y="21057"/>
                  </a:moveTo>
                  <a:cubicBezTo>
                    <a:pt x="19071" y="20490"/>
                    <a:pt x="51396" y="-172"/>
                    <a:pt x="51396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A81674E-5B2D-1527-2111-4AEE85980F18}"/>
                </a:ext>
              </a:extLst>
            </p:cNvPr>
            <p:cNvSpPr/>
            <p:nvPr/>
          </p:nvSpPr>
          <p:spPr>
            <a:xfrm>
              <a:off x="3159597" y="3103939"/>
              <a:ext cx="120506" cy="27117"/>
            </a:xfrm>
            <a:custGeom>
              <a:avLst/>
              <a:gdLst>
                <a:gd name="connsiteX0" fmla="*/ -18 w 120506"/>
                <a:gd name="connsiteY0" fmla="*/ 26946 h 27117"/>
                <a:gd name="connsiteX1" fmla="*/ 120327 w 120506"/>
                <a:gd name="connsiteY1" fmla="*/ 5760 h 27117"/>
                <a:gd name="connsiteX2" fmla="*/ -18 w 120506"/>
                <a:gd name="connsiteY2" fmla="*/ 26946 h 2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506" h="27117">
                  <a:moveTo>
                    <a:pt x="-18" y="26946"/>
                  </a:moveTo>
                  <a:cubicBezTo>
                    <a:pt x="-18" y="26946"/>
                    <a:pt x="115041" y="26946"/>
                    <a:pt x="120327" y="5760"/>
                  </a:cubicBezTo>
                  <a:cubicBezTo>
                    <a:pt x="125612" y="-15426"/>
                    <a:pt x="-18" y="26946"/>
                    <a:pt x="-18" y="2694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1BC4E49F-68CE-AC74-DDA4-A2F2B51E98B4}"/>
                </a:ext>
              </a:extLst>
            </p:cNvPr>
            <p:cNvSpPr/>
            <p:nvPr/>
          </p:nvSpPr>
          <p:spPr>
            <a:xfrm>
              <a:off x="3246000" y="2819074"/>
              <a:ext cx="99633" cy="15599"/>
            </a:xfrm>
            <a:custGeom>
              <a:avLst/>
              <a:gdLst>
                <a:gd name="connsiteX0" fmla="*/ -18 w 99633"/>
                <a:gd name="connsiteY0" fmla="*/ 15428 h 15599"/>
                <a:gd name="connsiteX1" fmla="*/ 99141 w 99633"/>
                <a:gd name="connsiteY1" fmla="*/ 3240 h 15599"/>
                <a:gd name="connsiteX2" fmla="*/ -18 w 99633"/>
                <a:gd name="connsiteY2" fmla="*/ 15428 h 1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633" h="15599">
                  <a:moveTo>
                    <a:pt x="-18" y="15428"/>
                  </a:moveTo>
                  <a:cubicBezTo>
                    <a:pt x="2122" y="15428"/>
                    <a:pt x="90666" y="15428"/>
                    <a:pt x="99141" y="3240"/>
                  </a:cubicBezTo>
                  <a:cubicBezTo>
                    <a:pt x="107615" y="-8947"/>
                    <a:pt x="-18" y="15428"/>
                    <a:pt x="-18" y="1542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02630B59-579F-0FAE-23F4-71B9A096C68B}"/>
                </a:ext>
              </a:extLst>
            </p:cNvPr>
            <p:cNvSpPr/>
            <p:nvPr/>
          </p:nvSpPr>
          <p:spPr>
            <a:xfrm>
              <a:off x="3029992" y="2477266"/>
              <a:ext cx="119645" cy="195826"/>
            </a:xfrm>
            <a:custGeom>
              <a:avLst/>
              <a:gdLst>
                <a:gd name="connsiteX0" fmla="*/ 118492 w 119645"/>
                <a:gd name="connsiteY0" fmla="*/ 10050 h 195826"/>
                <a:gd name="connsiteX1" fmla="*/ 119627 w 119645"/>
                <a:gd name="connsiteY1" fmla="*/ 23154 h 195826"/>
                <a:gd name="connsiteX2" fmla="*/ 118317 w 119645"/>
                <a:gd name="connsiteY2" fmla="*/ 37700 h 195826"/>
                <a:gd name="connsiteX3" fmla="*/ 110105 w 119645"/>
                <a:gd name="connsiteY3" fmla="*/ 64215 h 195826"/>
                <a:gd name="connsiteX4" fmla="*/ 109187 w 119645"/>
                <a:gd name="connsiteY4" fmla="*/ 66356 h 195826"/>
                <a:gd name="connsiteX5" fmla="*/ 105038 w 119645"/>
                <a:gd name="connsiteY5" fmla="*/ 75354 h 195826"/>
                <a:gd name="connsiteX6" fmla="*/ 82148 w 119645"/>
                <a:gd name="connsiteY6" fmla="*/ 113096 h 195826"/>
                <a:gd name="connsiteX7" fmla="*/ 13480 w 119645"/>
                <a:gd name="connsiteY7" fmla="*/ 184516 h 195826"/>
                <a:gd name="connsiteX8" fmla="*/ -18 w 119645"/>
                <a:gd name="connsiteY8" fmla="*/ 195655 h 195826"/>
                <a:gd name="connsiteX9" fmla="*/ 200 w 119645"/>
                <a:gd name="connsiteY9" fmla="*/ 189190 h 195826"/>
                <a:gd name="connsiteX10" fmla="*/ 27240 w 119645"/>
                <a:gd name="connsiteY10" fmla="*/ 117595 h 195826"/>
                <a:gd name="connsiteX11" fmla="*/ 90841 w 119645"/>
                <a:gd name="connsiteY11" fmla="*/ 63342 h 195826"/>
                <a:gd name="connsiteX12" fmla="*/ 82934 w 119645"/>
                <a:gd name="connsiteY12" fmla="*/ 56615 h 195826"/>
                <a:gd name="connsiteX13" fmla="*/ 116439 w 119645"/>
                <a:gd name="connsiteY13" fmla="*/ -172 h 195826"/>
                <a:gd name="connsiteX14" fmla="*/ 118492 w 119645"/>
                <a:gd name="connsiteY14" fmla="*/ 10050 h 19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645" h="195826">
                  <a:moveTo>
                    <a:pt x="118492" y="10050"/>
                  </a:moveTo>
                  <a:cubicBezTo>
                    <a:pt x="119208" y="14383"/>
                    <a:pt x="119588" y="18764"/>
                    <a:pt x="119627" y="23154"/>
                  </a:cubicBezTo>
                  <a:cubicBezTo>
                    <a:pt x="119627" y="28034"/>
                    <a:pt x="119191" y="32900"/>
                    <a:pt x="118317" y="37700"/>
                  </a:cubicBezTo>
                  <a:cubicBezTo>
                    <a:pt x="116565" y="46812"/>
                    <a:pt x="113809" y="55706"/>
                    <a:pt x="110105" y="64215"/>
                  </a:cubicBezTo>
                  <a:lnTo>
                    <a:pt x="109187" y="66356"/>
                  </a:lnTo>
                  <a:cubicBezTo>
                    <a:pt x="107877" y="69414"/>
                    <a:pt x="106479" y="72384"/>
                    <a:pt x="105038" y="75354"/>
                  </a:cubicBezTo>
                  <a:cubicBezTo>
                    <a:pt x="98547" y="88590"/>
                    <a:pt x="90889" y="101223"/>
                    <a:pt x="82148" y="113096"/>
                  </a:cubicBezTo>
                  <a:cubicBezTo>
                    <a:pt x="62212" y="139572"/>
                    <a:pt x="39156" y="163553"/>
                    <a:pt x="13480" y="184516"/>
                  </a:cubicBezTo>
                  <a:cubicBezTo>
                    <a:pt x="9024" y="188273"/>
                    <a:pt x="4525" y="191986"/>
                    <a:pt x="-18" y="195655"/>
                  </a:cubicBezTo>
                  <a:cubicBezTo>
                    <a:pt x="-18" y="191549"/>
                    <a:pt x="200" y="189190"/>
                    <a:pt x="200" y="189190"/>
                  </a:cubicBezTo>
                  <a:cubicBezTo>
                    <a:pt x="200" y="189190"/>
                    <a:pt x="7626" y="165296"/>
                    <a:pt x="27240" y="117595"/>
                  </a:cubicBezTo>
                  <a:cubicBezTo>
                    <a:pt x="42092" y="81470"/>
                    <a:pt x="75508" y="67797"/>
                    <a:pt x="90841" y="63342"/>
                  </a:cubicBezTo>
                  <a:lnTo>
                    <a:pt x="82934" y="56615"/>
                  </a:lnTo>
                  <a:cubicBezTo>
                    <a:pt x="90928" y="23984"/>
                    <a:pt x="105125" y="7691"/>
                    <a:pt x="116439" y="-172"/>
                  </a:cubicBezTo>
                  <a:cubicBezTo>
                    <a:pt x="117138" y="3060"/>
                    <a:pt x="117968" y="6468"/>
                    <a:pt x="118492" y="1005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31630DEA-5EB6-1BBA-D4B0-F4FAC2305B3C}"/>
                </a:ext>
              </a:extLst>
            </p:cNvPr>
            <p:cNvSpPr/>
            <p:nvPr/>
          </p:nvSpPr>
          <p:spPr>
            <a:xfrm>
              <a:off x="3171822" y="2218071"/>
              <a:ext cx="244406" cy="223711"/>
            </a:xfrm>
            <a:custGeom>
              <a:avLst/>
              <a:gdLst>
                <a:gd name="connsiteX0" fmla="*/ 244389 w 244406"/>
                <a:gd name="connsiteY0" fmla="*/ 63589 h 223711"/>
                <a:gd name="connsiteX1" fmla="*/ 240545 w 244406"/>
                <a:gd name="connsiteY1" fmla="*/ 65118 h 223711"/>
                <a:gd name="connsiteX2" fmla="*/ 223072 w 244406"/>
                <a:gd name="connsiteY2" fmla="*/ 87440 h 223711"/>
                <a:gd name="connsiteX3" fmla="*/ 191883 w 244406"/>
                <a:gd name="connsiteY3" fmla="*/ 98142 h 223711"/>
                <a:gd name="connsiteX4" fmla="*/ 162398 w 244406"/>
                <a:gd name="connsiteY4" fmla="*/ 111858 h 223711"/>
                <a:gd name="connsiteX5" fmla="*/ 156850 w 244406"/>
                <a:gd name="connsiteY5" fmla="*/ 136145 h 223711"/>
                <a:gd name="connsiteX6" fmla="*/ 155146 w 244406"/>
                <a:gd name="connsiteY6" fmla="*/ 140164 h 223711"/>
                <a:gd name="connsiteX7" fmla="*/ 149817 w 244406"/>
                <a:gd name="connsiteY7" fmla="*/ 141911 h 223711"/>
                <a:gd name="connsiteX8" fmla="*/ 91633 w 244406"/>
                <a:gd name="connsiteY8" fmla="*/ 130641 h 223711"/>
                <a:gd name="connsiteX9" fmla="*/ 63501 w 244406"/>
                <a:gd name="connsiteY9" fmla="*/ 135009 h 223711"/>
                <a:gd name="connsiteX10" fmla="*/ 55201 w 244406"/>
                <a:gd name="connsiteY10" fmla="*/ 159734 h 223711"/>
                <a:gd name="connsiteX11" fmla="*/ 55201 w 244406"/>
                <a:gd name="connsiteY11" fmla="*/ 160520 h 223711"/>
                <a:gd name="connsiteX12" fmla="*/ 55988 w 244406"/>
                <a:gd name="connsiteY12" fmla="*/ 186729 h 223711"/>
                <a:gd name="connsiteX13" fmla="*/ 33142 w 244406"/>
                <a:gd name="connsiteY13" fmla="*/ 218748 h 223711"/>
                <a:gd name="connsiteX14" fmla="*/ 16630 w 244406"/>
                <a:gd name="connsiteY14" fmla="*/ 223466 h 223711"/>
                <a:gd name="connsiteX15" fmla="*/ 10078 w 244406"/>
                <a:gd name="connsiteY15" fmla="*/ 222505 h 223711"/>
                <a:gd name="connsiteX16" fmla="*/ 21086 w 244406"/>
                <a:gd name="connsiteY16" fmla="*/ 202804 h 223711"/>
                <a:gd name="connsiteX17" fmla="*/ 60090 w 244406"/>
                <a:gd name="connsiteY17" fmla="*/ 20934 h 223711"/>
                <a:gd name="connsiteX18" fmla="*/ 241965 w 244406"/>
                <a:gd name="connsiteY18" fmla="*/ 59937 h 223711"/>
                <a:gd name="connsiteX19" fmla="*/ 244214 w 244406"/>
                <a:gd name="connsiteY19" fmla="*/ 63546 h 22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4406" h="223711">
                  <a:moveTo>
                    <a:pt x="244389" y="63589"/>
                  </a:moveTo>
                  <a:cubicBezTo>
                    <a:pt x="243043" y="63926"/>
                    <a:pt x="241750" y="64437"/>
                    <a:pt x="240545" y="65118"/>
                  </a:cubicBezTo>
                  <a:cubicBezTo>
                    <a:pt x="232245" y="69705"/>
                    <a:pt x="229843" y="80582"/>
                    <a:pt x="223072" y="87440"/>
                  </a:cubicBezTo>
                  <a:cubicBezTo>
                    <a:pt x="215253" y="95521"/>
                    <a:pt x="203022" y="96744"/>
                    <a:pt x="191883" y="98142"/>
                  </a:cubicBezTo>
                  <a:cubicBezTo>
                    <a:pt x="180744" y="99540"/>
                    <a:pt x="168295" y="102292"/>
                    <a:pt x="162398" y="111858"/>
                  </a:cubicBezTo>
                  <a:cubicBezTo>
                    <a:pt x="158029" y="118978"/>
                    <a:pt x="158422" y="127933"/>
                    <a:pt x="156850" y="136145"/>
                  </a:cubicBezTo>
                  <a:cubicBezTo>
                    <a:pt x="156680" y="137622"/>
                    <a:pt x="156090" y="139015"/>
                    <a:pt x="155146" y="140164"/>
                  </a:cubicBezTo>
                  <a:cubicBezTo>
                    <a:pt x="153644" y="141383"/>
                    <a:pt x="151748" y="142003"/>
                    <a:pt x="149817" y="141911"/>
                  </a:cubicBezTo>
                  <a:cubicBezTo>
                    <a:pt x="127976" y="143440"/>
                    <a:pt x="112076" y="135927"/>
                    <a:pt x="91633" y="130641"/>
                  </a:cubicBezTo>
                  <a:cubicBezTo>
                    <a:pt x="82022" y="128195"/>
                    <a:pt x="70840" y="128501"/>
                    <a:pt x="63501" y="135009"/>
                  </a:cubicBezTo>
                  <a:cubicBezTo>
                    <a:pt x="56861" y="140994"/>
                    <a:pt x="55027" y="150779"/>
                    <a:pt x="55201" y="159734"/>
                  </a:cubicBezTo>
                  <a:lnTo>
                    <a:pt x="55201" y="160520"/>
                  </a:lnTo>
                  <a:cubicBezTo>
                    <a:pt x="56141" y="169221"/>
                    <a:pt x="56407" y="177984"/>
                    <a:pt x="55988" y="186729"/>
                  </a:cubicBezTo>
                  <a:cubicBezTo>
                    <a:pt x="53948" y="200450"/>
                    <a:pt x="45452" y="212357"/>
                    <a:pt x="33142" y="218748"/>
                  </a:cubicBezTo>
                  <a:cubicBezTo>
                    <a:pt x="28040" y="221487"/>
                    <a:pt x="22409" y="223095"/>
                    <a:pt x="16630" y="223466"/>
                  </a:cubicBezTo>
                  <a:cubicBezTo>
                    <a:pt x="14398" y="223702"/>
                    <a:pt x="12149" y="223370"/>
                    <a:pt x="10078" y="222505"/>
                  </a:cubicBezTo>
                  <a:cubicBezTo>
                    <a:pt x="13966" y="215865"/>
                    <a:pt x="17679" y="209400"/>
                    <a:pt x="21086" y="202804"/>
                  </a:cubicBezTo>
                  <a:cubicBezTo>
                    <a:pt x="-18364" y="141811"/>
                    <a:pt x="-904" y="60383"/>
                    <a:pt x="60090" y="20934"/>
                  </a:cubicBezTo>
                  <a:cubicBezTo>
                    <a:pt x="121083" y="-18520"/>
                    <a:pt x="202511" y="-1056"/>
                    <a:pt x="241965" y="59937"/>
                  </a:cubicBezTo>
                  <a:cubicBezTo>
                    <a:pt x="242733" y="61130"/>
                    <a:pt x="243485" y="62331"/>
                    <a:pt x="244214" y="6354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48D699B7-2E2C-247E-A0D1-4392AF92E18A}"/>
                </a:ext>
              </a:extLst>
            </p:cNvPr>
            <p:cNvSpPr/>
            <p:nvPr/>
          </p:nvSpPr>
          <p:spPr>
            <a:xfrm>
              <a:off x="2982728" y="2146720"/>
              <a:ext cx="475049" cy="543976"/>
            </a:xfrm>
            <a:custGeom>
              <a:avLst/>
              <a:gdLst>
                <a:gd name="connsiteX0" fmla="*/ 469478 w 475049"/>
                <a:gd name="connsiteY0" fmla="*/ 118166 h 543976"/>
                <a:gd name="connsiteX1" fmla="*/ 462183 w 475049"/>
                <a:gd name="connsiteY1" fmla="*/ 127121 h 543976"/>
                <a:gd name="connsiteX2" fmla="*/ 427543 w 475049"/>
                <a:gd name="connsiteY2" fmla="*/ 132232 h 543976"/>
                <a:gd name="connsiteX3" fmla="*/ 410070 w 475049"/>
                <a:gd name="connsiteY3" fmla="*/ 154553 h 543976"/>
                <a:gd name="connsiteX4" fmla="*/ 378881 w 475049"/>
                <a:gd name="connsiteY4" fmla="*/ 165255 h 543976"/>
                <a:gd name="connsiteX5" fmla="*/ 349395 w 475049"/>
                <a:gd name="connsiteY5" fmla="*/ 178971 h 543976"/>
                <a:gd name="connsiteX6" fmla="*/ 343848 w 475049"/>
                <a:gd name="connsiteY6" fmla="*/ 203259 h 543976"/>
                <a:gd name="connsiteX7" fmla="*/ 342144 w 475049"/>
                <a:gd name="connsiteY7" fmla="*/ 207278 h 543976"/>
                <a:gd name="connsiteX8" fmla="*/ 336815 w 475049"/>
                <a:gd name="connsiteY8" fmla="*/ 209025 h 543976"/>
                <a:gd name="connsiteX9" fmla="*/ 278631 w 475049"/>
                <a:gd name="connsiteY9" fmla="*/ 197755 h 543976"/>
                <a:gd name="connsiteX10" fmla="*/ 250543 w 475049"/>
                <a:gd name="connsiteY10" fmla="*/ 202123 h 543976"/>
                <a:gd name="connsiteX11" fmla="*/ 242200 w 475049"/>
                <a:gd name="connsiteY11" fmla="*/ 226891 h 543976"/>
                <a:gd name="connsiteX12" fmla="*/ 243030 w 475049"/>
                <a:gd name="connsiteY12" fmla="*/ 253799 h 543976"/>
                <a:gd name="connsiteX13" fmla="*/ 203716 w 475049"/>
                <a:gd name="connsiteY13" fmla="*/ 290536 h 543976"/>
                <a:gd name="connsiteX14" fmla="*/ 195635 w 475049"/>
                <a:gd name="connsiteY14" fmla="*/ 288483 h 543976"/>
                <a:gd name="connsiteX15" fmla="*/ 192970 w 475049"/>
                <a:gd name="connsiteY15" fmla="*/ 283678 h 543976"/>
                <a:gd name="connsiteX16" fmla="*/ 160907 w 475049"/>
                <a:gd name="connsiteY16" fmla="*/ 157742 h 543976"/>
                <a:gd name="connsiteX17" fmla="*/ 153525 w 475049"/>
                <a:gd name="connsiteY17" fmla="*/ 140269 h 543976"/>
                <a:gd name="connsiteX18" fmla="*/ 152564 w 475049"/>
                <a:gd name="connsiteY18" fmla="*/ 136512 h 543976"/>
                <a:gd name="connsiteX19" fmla="*/ 151515 w 475049"/>
                <a:gd name="connsiteY19" fmla="*/ 128868 h 543976"/>
                <a:gd name="connsiteX20" fmla="*/ 146536 w 475049"/>
                <a:gd name="connsiteY20" fmla="*/ 130921 h 543976"/>
                <a:gd name="connsiteX21" fmla="*/ 145138 w 475049"/>
                <a:gd name="connsiteY21" fmla="*/ 132406 h 543976"/>
                <a:gd name="connsiteX22" fmla="*/ 141469 w 475049"/>
                <a:gd name="connsiteY22" fmla="*/ 146254 h 543976"/>
                <a:gd name="connsiteX23" fmla="*/ 157194 w 475049"/>
                <a:gd name="connsiteY23" fmla="*/ 308620 h 543976"/>
                <a:gd name="connsiteX24" fmla="*/ 164751 w 475049"/>
                <a:gd name="connsiteY24" fmla="*/ 349376 h 543976"/>
                <a:gd name="connsiteX25" fmla="*/ 154267 w 475049"/>
                <a:gd name="connsiteY25" fmla="*/ 392577 h 543976"/>
                <a:gd name="connsiteX26" fmla="*/ 17106 w 475049"/>
                <a:gd name="connsiteY26" fmla="*/ 543805 h 543976"/>
                <a:gd name="connsiteX27" fmla="*/ 33355 w 475049"/>
                <a:gd name="connsiteY27" fmla="*/ 498681 h 543976"/>
                <a:gd name="connsiteX28" fmla="*/ 19508 w 475049"/>
                <a:gd name="connsiteY28" fmla="*/ 511087 h 543976"/>
                <a:gd name="connsiteX29" fmla="*/ -18 w 475049"/>
                <a:gd name="connsiteY29" fmla="*/ 510781 h 543976"/>
                <a:gd name="connsiteX30" fmla="*/ 13742 w 475049"/>
                <a:gd name="connsiteY30" fmla="*/ 489595 h 543976"/>
                <a:gd name="connsiteX31" fmla="*/ 25667 w 475049"/>
                <a:gd name="connsiteY31" fmla="*/ 436696 h 543976"/>
                <a:gd name="connsiteX32" fmla="*/ 33355 w 475049"/>
                <a:gd name="connsiteY32" fmla="*/ 385064 h 543976"/>
                <a:gd name="connsiteX33" fmla="*/ 32263 w 475049"/>
                <a:gd name="connsiteY33" fmla="*/ 340683 h 543976"/>
                <a:gd name="connsiteX34" fmla="*/ 36631 w 475049"/>
                <a:gd name="connsiteY34" fmla="*/ 219028 h 543976"/>
                <a:gd name="connsiteX35" fmla="*/ 71359 w 475049"/>
                <a:gd name="connsiteY35" fmla="*/ 122447 h 543976"/>
                <a:gd name="connsiteX36" fmla="*/ 108052 w 475049"/>
                <a:gd name="connsiteY36" fmla="*/ 99557 h 543976"/>
                <a:gd name="connsiteX37" fmla="*/ 144308 w 475049"/>
                <a:gd name="connsiteY37" fmla="*/ 85841 h 543976"/>
                <a:gd name="connsiteX38" fmla="*/ 149637 w 475049"/>
                <a:gd name="connsiteY38" fmla="*/ 85230 h 543976"/>
                <a:gd name="connsiteX39" fmla="*/ 161038 w 475049"/>
                <a:gd name="connsiteY39" fmla="*/ 91214 h 543976"/>
                <a:gd name="connsiteX40" fmla="*/ 166193 w 475049"/>
                <a:gd name="connsiteY40" fmla="*/ 82914 h 543976"/>
                <a:gd name="connsiteX41" fmla="*/ 174492 w 475049"/>
                <a:gd name="connsiteY41" fmla="*/ 72474 h 543976"/>
                <a:gd name="connsiteX42" fmla="*/ 231978 w 475049"/>
                <a:gd name="connsiteY42" fmla="*/ 25647 h 543976"/>
                <a:gd name="connsiteX43" fmla="*/ 254867 w 475049"/>
                <a:gd name="connsiteY43" fmla="*/ 8786 h 543976"/>
                <a:gd name="connsiteX44" fmla="*/ 289158 w 475049"/>
                <a:gd name="connsiteY44" fmla="*/ 49 h 543976"/>
                <a:gd name="connsiteX45" fmla="*/ 347037 w 475049"/>
                <a:gd name="connsiteY45" fmla="*/ 9135 h 543976"/>
                <a:gd name="connsiteX46" fmla="*/ 424267 w 475049"/>
                <a:gd name="connsiteY46" fmla="*/ 45129 h 543976"/>
                <a:gd name="connsiteX47" fmla="*/ 444317 w 475049"/>
                <a:gd name="connsiteY47" fmla="*/ 50677 h 543976"/>
                <a:gd name="connsiteX48" fmla="*/ 471609 w 475049"/>
                <a:gd name="connsiteY48" fmla="*/ 113719 h 543976"/>
                <a:gd name="connsiteX49" fmla="*/ 469653 w 475049"/>
                <a:gd name="connsiteY49" fmla="*/ 118035 h 54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75049" h="543976">
                  <a:moveTo>
                    <a:pt x="469478" y="118166"/>
                  </a:moveTo>
                  <a:cubicBezTo>
                    <a:pt x="467879" y="121743"/>
                    <a:pt x="465363" y="124832"/>
                    <a:pt x="462183" y="127121"/>
                  </a:cubicBezTo>
                  <a:cubicBezTo>
                    <a:pt x="452223" y="133586"/>
                    <a:pt x="437939" y="126466"/>
                    <a:pt x="427543" y="132232"/>
                  </a:cubicBezTo>
                  <a:cubicBezTo>
                    <a:pt x="419200" y="136818"/>
                    <a:pt x="416841" y="147695"/>
                    <a:pt x="410070" y="154553"/>
                  </a:cubicBezTo>
                  <a:cubicBezTo>
                    <a:pt x="402295" y="162634"/>
                    <a:pt x="390064" y="163857"/>
                    <a:pt x="378881" y="165255"/>
                  </a:cubicBezTo>
                  <a:cubicBezTo>
                    <a:pt x="367698" y="166653"/>
                    <a:pt x="355336" y="169405"/>
                    <a:pt x="349395" y="178971"/>
                  </a:cubicBezTo>
                  <a:cubicBezTo>
                    <a:pt x="345027" y="186092"/>
                    <a:pt x="345464" y="195003"/>
                    <a:pt x="343848" y="203259"/>
                  </a:cubicBezTo>
                  <a:cubicBezTo>
                    <a:pt x="343699" y="204739"/>
                    <a:pt x="343105" y="206142"/>
                    <a:pt x="342144" y="207278"/>
                  </a:cubicBezTo>
                  <a:cubicBezTo>
                    <a:pt x="340637" y="208483"/>
                    <a:pt x="338746" y="209103"/>
                    <a:pt x="336815" y="209025"/>
                  </a:cubicBezTo>
                  <a:cubicBezTo>
                    <a:pt x="314974" y="210554"/>
                    <a:pt x="299074" y="202997"/>
                    <a:pt x="278631" y="197755"/>
                  </a:cubicBezTo>
                  <a:cubicBezTo>
                    <a:pt x="269064" y="195309"/>
                    <a:pt x="257882" y="195614"/>
                    <a:pt x="250543" y="202123"/>
                  </a:cubicBezTo>
                  <a:cubicBezTo>
                    <a:pt x="243204" y="208632"/>
                    <a:pt x="242069" y="217936"/>
                    <a:pt x="242200" y="226891"/>
                  </a:cubicBezTo>
                  <a:cubicBezTo>
                    <a:pt x="243108" y="235828"/>
                    <a:pt x="243383" y="244822"/>
                    <a:pt x="243030" y="253799"/>
                  </a:cubicBezTo>
                  <a:cubicBezTo>
                    <a:pt x="239915" y="273622"/>
                    <a:pt x="223700" y="288771"/>
                    <a:pt x="203716" y="290536"/>
                  </a:cubicBezTo>
                  <a:cubicBezTo>
                    <a:pt x="200854" y="290968"/>
                    <a:pt x="197941" y="290225"/>
                    <a:pt x="195635" y="288483"/>
                  </a:cubicBezTo>
                  <a:cubicBezTo>
                    <a:pt x="194372" y="287120"/>
                    <a:pt x="193459" y="285469"/>
                    <a:pt x="192970" y="283678"/>
                  </a:cubicBezTo>
                  <a:cubicBezTo>
                    <a:pt x="178424" y="242791"/>
                    <a:pt x="178555" y="197405"/>
                    <a:pt x="160907" y="157742"/>
                  </a:cubicBezTo>
                  <a:cubicBezTo>
                    <a:pt x="158059" y="152090"/>
                    <a:pt x="155595" y="146249"/>
                    <a:pt x="153525" y="140269"/>
                  </a:cubicBezTo>
                  <a:cubicBezTo>
                    <a:pt x="153175" y="139046"/>
                    <a:pt x="152826" y="137779"/>
                    <a:pt x="152564" y="136512"/>
                  </a:cubicBezTo>
                  <a:cubicBezTo>
                    <a:pt x="152044" y="133992"/>
                    <a:pt x="151695" y="131437"/>
                    <a:pt x="151515" y="128868"/>
                  </a:cubicBezTo>
                  <a:cubicBezTo>
                    <a:pt x="149711" y="129126"/>
                    <a:pt x="147999" y="129833"/>
                    <a:pt x="146536" y="130921"/>
                  </a:cubicBezTo>
                  <a:cubicBezTo>
                    <a:pt x="146016" y="131362"/>
                    <a:pt x="145549" y="131860"/>
                    <a:pt x="145138" y="132406"/>
                  </a:cubicBezTo>
                  <a:cubicBezTo>
                    <a:pt x="142639" y="136587"/>
                    <a:pt x="141364" y="141383"/>
                    <a:pt x="141469" y="146254"/>
                  </a:cubicBezTo>
                  <a:cubicBezTo>
                    <a:pt x="138205" y="200865"/>
                    <a:pt x="143513" y="255651"/>
                    <a:pt x="157194" y="308620"/>
                  </a:cubicBezTo>
                  <a:cubicBezTo>
                    <a:pt x="161370" y="321847"/>
                    <a:pt x="163908" y="335533"/>
                    <a:pt x="164751" y="349376"/>
                  </a:cubicBezTo>
                  <a:cubicBezTo>
                    <a:pt x="164262" y="364345"/>
                    <a:pt x="160693" y="379049"/>
                    <a:pt x="154267" y="392577"/>
                  </a:cubicBezTo>
                  <a:cubicBezTo>
                    <a:pt x="126879" y="455741"/>
                    <a:pt x="71839" y="502001"/>
                    <a:pt x="17106" y="543805"/>
                  </a:cubicBezTo>
                  <a:cubicBezTo>
                    <a:pt x="28472" y="531622"/>
                    <a:pt x="34347" y="515311"/>
                    <a:pt x="33355" y="498681"/>
                  </a:cubicBezTo>
                  <a:cubicBezTo>
                    <a:pt x="31433" y="505085"/>
                    <a:pt x="26087" y="509877"/>
                    <a:pt x="19508" y="511087"/>
                  </a:cubicBezTo>
                  <a:cubicBezTo>
                    <a:pt x="13034" y="512188"/>
                    <a:pt x="6417" y="512083"/>
                    <a:pt x="-18" y="510781"/>
                  </a:cubicBezTo>
                  <a:cubicBezTo>
                    <a:pt x="8369" y="508029"/>
                    <a:pt x="11645" y="498157"/>
                    <a:pt x="13742" y="489595"/>
                  </a:cubicBezTo>
                  <a:cubicBezTo>
                    <a:pt x="18023" y="472122"/>
                    <a:pt x="21998" y="454488"/>
                    <a:pt x="25667" y="436696"/>
                  </a:cubicBezTo>
                  <a:cubicBezTo>
                    <a:pt x="29577" y="419712"/>
                    <a:pt x="32145" y="402449"/>
                    <a:pt x="33355" y="385064"/>
                  </a:cubicBezTo>
                  <a:cubicBezTo>
                    <a:pt x="34011" y="370299"/>
                    <a:pt x="32875" y="355491"/>
                    <a:pt x="32263" y="340683"/>
                  </a:cubicBezTo>
                  <a:cubicBezTo>
                    <a:pt x="30966" y="300080"/>
                    <a:pt x="32425" y="259434"/>
                    <a:pt x="36631" y="219028"/>
                  </a:cubicBezTo>
                  <a:cubicBezTo>
                    <a:pt x="39864" y="184082"/>
                    <a:pt x="45717" y="146297"/>
                    <a:pt x="71359" y="122447"/>
                  </a:cubicBezTo>
                  <a:cubicBezTo>
                    <a:pt x="82428" y="113094"/>
                    <a:pt x="94785" y="105384"/>
                    <a:pt x="108052" y="99557"/>
                  </a:cubicBezTo>
                  <a:cubicBezTo>
                    <a:pt x="108052" y="95189"/>
                    <a:pt x="140071" y="86453"/>
                    <a:pt x="144308" y="85841"/>
                  </a:cubicBezTo>
                  <a:cubicBezTo>
                    <a:pt x="146064" y="85500"/>
                    <a:pt x="147846" y="85295"/>
                    <a:pt x="149637" y="85230"/>
                  </a:cubicBezTo>
                  <a:cubicBezTo>
                    <a:pt x="154333" y="84548"/>
                    <a:pt x="158933" y="86964"/>
                    <a:pt x="161038" y="91214"/>
                  </a:cubicBezTo>
                  <a:cubicBezTo>
                    <a:pt x="162611" y="88375"/>
                    <a:pt x="164358" y="85579"/>
                    <a:pt x="166193" y="82914"/>
                  </a:cubicBezTo>
                  <a:cubicBezTo>
                    <a:pt x="168717" y="79249"/>
                    <a:pt x="171487" y="75759"/>
                    <a:pt x="174492" y="72474"/>
                  </a:cubicBezTo>
                  <a:cubicBezTo>
                    <a:pt x="191135" y="54128"/>
                    <a:pt x="212714" y="41198"/>
                    <a:pt x="231978" y="25647"/>
                  </a:cubicBezTo>
                  <a:cubicBezTo>
                    <a:pt x="239050" y="19304"/>
                    <a:pt x="246712" y="13656"/>
                    <a:pt x="254867" y="8786"/>
                  </a:cubicBezTo>
                  <a:cubicBezTo>
                    <a:pt x="265530" y="3426"/>
                    <a:pt x="277228" y="443"/>
                    <a:pt x="289158" y="49"/>
                  </a:cubicBezTo>
                  <a:cubicBezTo>
                    <a:pt x="308876" y="-1064"/>
                    <a:pt x="328607" y="2033"/>
                    <a:pt x="347037" y="9135"/>
                  </a:cubicBezTo>
                  <a:cubicBezTo>
                    <a:pt x="373596" y="19357"/>
                    <a:pt x="396791" y="37703"/>
                    <a:pt x="424267" y="45129"/>
                  </a:cubicBezTo>
                  <a:cubicBezTo>
                    <a:pt x="431051" y="46597"/>
                    <a:pt x="437743" y="48449"/>
                    <a:pt x="444317" y="50677"/>
                  </a:cubicBezTo>
                  <a:cubicBezTo>
                    <a:pt x="469264" y="60549"/>
                    <a:pt x="481482" y="88772"/>
                    <a:pt x="471609" y="113719"/>
                  </a:cubicBezTo>
                  <a:cubicBezTo>
                    <a:pt x="471028" y="115187"/>
                    <a:pt x="470373" y="116628"/>
                    <a:pt x="469653" y="118035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197" name="图形 2">
              <a:extLst>
                <a:ext uri="{FF2B5EF4-FFF2-40B4-BE49-F238E27FC236}">
                  <a16:creationId xmlns:a16="http://schemas.microsoft.com/office/drawing/2014/main" id="{AA6A247D-CCDB-4E41-9CEE-EA1F08B29A51}"/>
                </a:ext>
              </a:extLst>
            </p:cNvPr>
            <p:cNvGrpSpPr/>
            <p:nvPr/>
          </p:nvGrpSpPr>
          <p:grpSpPr>
            <a:xfrm>
              <a:off x="2982553" y="2230244"/>
              <a:ext cx="475002" cy="462681"/>
              <a:chOff x="2982553" y="2230244"/>
              <a:chExt cx="475002" cy="462681"/>
            </a:xfrm>
            <a:solidFill>
              <a:srgbClr val="000000"/>
            </a:solidFill>
          </p:grpSpPr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033B0D56-753E-0B89-898E-BFC8CE669393}"/>
                  </a:ext>
                </a:extLst>
              </p:cNvPr>
              <p:cNvSpPr/>
              <p:nvPr/>
            </p:nvSpPr>
            <p:spPr>
              <a:xfrm>
                <a:off x="2982553" y="2630547"/>
                <a:ext cx="31402" cy="30131"/>
              </a:xfrm>
              <a:custGeom>
                <a:avLst/>
                <a:gdLst>
                  <a:gd name="connsiteX0" fmla="*/ 27283 w 31402"/>
                  <a:gd name="connsiteY0" fmla="*/ 25600 h 30131"/>
                  <a:gd name="connsiteX1" fmla="*/ 31258 w 31402"/>
                  <a:gd name="connsiteY1" fmla="*/ -172 h 30131"/>
                  <a:gd name="connsiteX2" fmla="*/ 17367 w 31402"/>
                  <a:gd name="connsiteY2" fmla="*/ 12234 h 30131"/>
                  <a:gd name="connsiteX3" fmla="*/ 12300 w 31402"/>
                  <a:gd name="connsiteY3" fmla="*/ 12976 h 30131"/>
                  <a:gd name="connsiteX4" fmla="*/ -18 w 31402"/>
                  <a:gd name="connsiteY4" fmla="*/ 28877 h 30131"/>
                  <a:gd name="connsiteX5" fmla="*/ 19508 w 31402"/>
                  <a:gd name="connsiteY5" fmla="*/ 29226 h 30131"/>
                  <a:gd name="connsiteX6" fmla="*/ 27283 w 31402"/>
                  <a:gd name="connsiteY6" fmla="*/ 25600 h 3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02" h="30131">
                    <a:moveTo>
                      <a:pt x="27283" y="25600"/>
                    </a:moveTo>
                    <a:cubicBezTo>
                      <a:pt x="30472" y="17401"/>
                      <a:pt x="31826" y="8604"/>
                      <a:pt x="31258" y="-172"/>
                    </a:cubicBezTo>
                    <a:cubicBezTo>
                      <a:pt x="29310" y="6236"/>
                      <a:pt x="23955" y="11019"/>
                      <a:pt x="17367" y="12234"/>
                    </a:cubicBezTo>
                    <a:cubicBezTo>
                      <a:pt x="15703" y="12636"/>
                      <a:pt x="14008" y="12880"/>
                      <a:pt x="12300" y="12976"/>
                    </a:cubicBezTo>
                    <a:cubicBezTo>
                      <a:pt x="10116" y="19965"/>
                      <a:pt x="6665" y="26692"/>
                      <a:pt x="-18" y="28877"/>
                    </a:cubicBezTo>
                    <a:cubicBezTo>
                      <a:pt x="6412" y="30191"/>
                      <a:pt x="13034" y="30309"/>
                      <a:pt x="19508" y="29226"/>
                    </a:cubicBezTo>
                    <a:cubicBezTo>
                      <a:pt x="22312" y="28545"/>
                      <a:pt x="24955" y="27313"/>
                      <a:pt x="27283" y="25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4108DC93-A2C5-5865-9EA1-CF122319D21C}"/>
                  </a:ext>
                </a:extLst>
              </p:cNvPr>
              <p:cNvSpPr/>
              <p:nvPr/>
            </p:nvSpPr>
            <p:spPr>
              <a:xfrm>
                <a:off x="3121098" y="2230244"/>
                <a:ext cx="336457" cy="209266"/>
              </a:xfrm>
              <a:custGeom>
                <a:avLst/>
                <a:gdLst>
                  <a:gd name="connsiteX0" fmla="*/ 334253 w 336457"/>
                  <a:gd name="connsiteY0" fmla="*/ -172 h 209266"/>
                  <a:gd name="connsiteX1" fmla="*/ 329011 w 336457"/>
                  <a:gd name="connsiteY1" fmla="*/ 19660 h 209266"/>
                  <a:gd name="connsiteX2" fmla="*/ 321672 w 336457"/>
                  <a:gd name="connsiteY2" fmla="*/ 28396 h 209266"/>
                  <a:gd name="connsiteX3" fmla="*/ 287033 w 336457"/>
                  <a:gd name="connsiteY3" fmla="*/ 33507 h 209266"/>
                  <a:gd name="connsiteX4" fmla="*/ 269560 w 336457"/>
                  <a:gd name="connsiteY4" fmla="*/ 55829 h 209266"/>
                  <a:gd name="connsiteX5" fmla="*/ 238371 w 336457"/>
                  <a:gd name="connsiteY5" fmla="*/ 66531 h 209266"/>
                  <a:gd name="connsiteX6" fmla="*/ 208885 w 336457"/>
                  <a:gd name="connsiteY6" fmla="*/ 80247 h 209266"/>
                  <a:gd name="connsiteX7" fmla="*/ 203338 w 336457"/>
                  <a:gd name="connsiteY7" fmla="*/ 104534 h 209266"/>
                  <a:gd name="connsiteX8" fmla="*/ 196991 w 336457"/>
                  <a:gd name="connsiteY8" fmla="*/ 110409 h 209266"/>
                  <a:gd name="connsiteX9" fmla="*/ 196305 w 336457"/>
                  <a:gd name="connsiteY9" fmla="*/ 110344 h 209266"/>
                  <a:gd name="connsiteX10" fmla="*/ 138120 w 336457"/>
                  <a:gd name="connsiteY10" fmla="*/ 99030 h 209266"/>
                  <a:gd name="connsiteX11" fmla="*/ 109989 w 336457"/>
                  <a:gd name="connsiteY11" fmla="*/ 103398 h 209266"/>
                  <a:gd name="connsiteX12" fmla="*/ 101689 w 336457"/>
                  <a:gd name="connsiteY12" fmla="*/ 128166 h 209266"/>
                  <a:gd name="connsiteX13" fmla="*/ 102475 w 336457"/>
                  <a:gd name="connsiteY13" fmla="*/ 155031 h 209266"/>
                  <a:gd name="connsiteX14" fmla="*/ 63162 w 336457"/>
                  <a:gd name="connsiteY14" fmla="*/ 191811 h 209266"/>
                  <a:gd name="connsiteX15" fmla="*/ 55080 w 336457"/>
                  <a:gd name="connsiteY15" fmla="*/ 189758 h 209266"/>
                  <a:gd name="connsiteX16" fmla="*/ 52416 w 336457"/>
                  <a:gd name="connsiteY16" fmla="*/ 184909 h 209266"/>
                  <a:gd name="connsiteX17" fmla="*/ 20309 w 336457"/>
                  <a:gd name="connsiteY17" fmla="*/ 59017 h 209266"/>
                  <a:gd name="connsiteX18" fmla="*/ 12971 w 336457"/>
                  <a:gd name="connsiteY18" fmla="*/ 41544 h 209266"/>
                  <a:gd name="connsiteX19" fmla="*/ 10918 w 336457"/>
                  <a:gd name="connsiteY19" fmla="*/ 30143 h 209266"/>
                  <a:gd name="connsiteX20" fmla="*/ 4540 w 336457"/>
                  <a:gd name="connsiteY20" fmla="*/ 33682 h 209266"/>
                  <a:gd name="connsiteX21" fmla="*/ 871 w 336457"/>
                  <a:gd name="connsiteY21" fmla="*/ 47529 h 209266"/>
                  <a:gd name="connsiteX22" fmla="*/ 5239 w 336457"/>
                  <a:gd name="connsiteY22" fmla="*/ 152366 h 209266"/>
                  <a:gd name="connsiteX23" fmla="*/ 3099 w 336457"/>
                  <a:gd name="connsiteY23" fmla="*/ 64390 h 209266"/>
                  <a:gd name="connsiteX24" fmla="*/ 6768 w 336457"/>
                  <a:gd name="connsiteY24" fmla="*/ 50543 h 209266"/>
                  <a:gd name="connsiteX25" fmla="*/ 13145 w 336457"/>
                  <a:gd name="connsiteY25" fmla="*/ 47005 h 209266"/>
                  <a:gd name="connsiteX26" fmla="*/ 15155 w 336457"/>
                  <a:gd name="connsiteY26" fmla="*/ 58406 h 209266"/>
                  <a:gd name="connsiteX27" fmla="*/ 22537 w 336457"/>
                  <a:gd name="connsiteY27" fmla="*/ 75879 h 209266"/>
                  <a:gd name="connsiteX28" fmla="*/ 54600 w 336457"/>
                  <a:gd name="connsiteY28" fmla="*/ 201771 h 209266"/>
                  <a:gd name="connsiteX29" fmla="*/ 57308 w 336457"/>
                  <a:gd name="connsiteY29" fmla="*/ 206619 h 209266"/>
                  <a:gd name="connsiteX30" fmla="*/ 65346 w 336457"/>
                  <a:gd name="connsiteY30" fmla="*/ 209022 h 209266"/>
                  <a:gd name="connsiteX31" fmla="*/ 104660 w 336457"/>
                  <a:gd name="connsiteY31" fmla="*/ 172285 h 209266"/>
                  <a:gd name="connsiteX32" fmla="*/ 103830 w 336457"/>
                  <a:gd name="connsiteY32" fmla="*/ 145377 h 209266"/>
                  <a:gd name="connsiteX33" fmla="*/ 112173 w 336457"/>
                  <a:gd name="connsiteY33" fmla="*/ 120609 h 209266"/>
                  <a:gd name="connsiteX34" fmla="*/ 140261 w 336457"/>
                  <a:gd name="connsiteY34" fmla="*/ 116241 h 209266"/>
                  <a:gd name="connsiteX35" fmla="*/ 198445 w 336457"/>
                  <a:gd name="connsiteY35" fmla="*/ 127511 h 209266"/>
                  <a:gd name="connsiteX36" fmla="*/ 203774 w 336457"/>
                  <a:gd name="connsiteY36" fmla="*/ 125764 h 209266"/>
                  <a:gd name="connsiteX37" fmla="*/ 205478 w 336457"/>
                  <a:gd name="connsiteY37" fmla="*/ 121701 h 209266"/>
                  <a:gd name="connsiteX38" fmla="*/ 211025 w 336457"/>
                  <a:gd name="connsiteY38" fmla="*/ 97458 h 209266"/>
                  <a:gd name="connsiteX39" fmla="*/ 240511 w 336457"/>
                  <a:gd name="connsiteY39" fmla="*/ 83698 h 209266"/>
                  <a:gd name="connsiteX40" fmla="*/ 271744 w 336457"/>
                  <a:gd name="connsiteY40" fmla="*/ 73039 h 209266"/>
                  <a:gd name="connsiteX41" fmla="*/ 289217 w 336457"/>
                  <a:gd name="connsiteY41" fmla="*/ 50674 h 209266"/>
                  <a:gd name="connsiteX42" fmla="*/ 323857 w 336457"/>
                  <a:gd name="connsiteY42" fmla="*/ 45607 h 209266"/>
                  <a:gd name="connsiteX43" fmla="*/ 331151 w 336457"/>
                  <a:gd name="connsiteY43" fmla="*/ 36652 h 209266"/>
                  <a:gd name="connsiteX44" fmla="*/ 334253 w 336457"/>
                  <a:gd name="connsiteY44" fmla="*/ -172 h 20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36457" h="209266">
                    <a:moveTo>
                      <a:pt x="334253" y="-172"/>
                    </a:moveTo>
                    <a:cubicBezTo>
                      <a:pt x="333930" y="6734"/>
                      <a:pt x="332143" y="13496"/>
                      <a:pt x="329011" y="19660"/>
                    </a:cubicBezTo>
                    <a:cubicBezTo>
                      <a:pt x="327356" y="23154"/>
                      <a:pt x="324831" y="26164"/>
                      <a:pt x="321672" y="28396"/>
                    </a:cubicBezTo>
                    <a:cubicBezTo>
                      <a:pt x="311756" y="34861"/>
                      <a:pt x="297429" y="27785"/>
                      <a:pt x="287033" y="33507"/>
                    </a:cubicBezTo>
                    <a:cubicBezTo>
                      <a:pt x="278733" y="38094"/>
                      <a:pt x="276330" y="49014"/>
                      <a:pt x="269560" y="55829"/>
                    </a:cubicBezTo>
                    <a:cubicBezTo>
                      <a:pt x="261741" y="63910"/>
                      <a:pt x="249509" y="65177"/>
                      <a:pt x="238371" y="66531"/>
                    </a:cubicBezTo>
                    <a:cubicBezTo>
                      <a:pt x="227232" y="67885"/>
                      <a:pt x="214782" y="70899"/>
                      <a:pt x="208885" y="80247"/>
                    </a:cubicBezTo>
                    <a:cubicBezTo>
                      <a:pt x="204517" y="87367"/>
                      <a:pt x="204910" y="96322"/>
                      <a:pt x="203338" y="104534"/>
                    </a:cubicBezTo>
                    <a:cubicBezTo>
                      <a:pt x="203206" y="107911"/>
                      <a:pt x="200367" y="110540"/>
                      <a:pt x="196991" y="110409"/>
                    </a:cubicBezTo>
                    <a:cubicBezTo>
                      <a:pt x="196759" y="110401"/>
                      <a:pt x="196532" y="110379"/>
                      <a:pt x="196305" y="110344"/>
                    </a:cubicBezTo>
                    <a:cubicBezTo>
                      <a:pt x="174464" y="111873"/>
                      <a:pt x="158563" y="104316"/>
                      <a:pt x="138120" y="99030"/>
                    </a:cubicBezTo>
                    <a:cubicBezTo>
                      <a:pt x="128510" y="96584"/>
                      <a:pt x="117327" y="96890"/>
                      <a:pt x="109989" y="103398"/>
                    </a:cubicBezTo>
                    <a:cubicBezTo>
                      <a:pt x="103349" y="109427"/>
                      <a:pt x="101515" y="119168"/>
                      <a:pt x="101689" y="128166"/>
                    </a:cubicBezTo>
                    <a:cubicBezTo>
                      <a:pt x="102607" y="137090"/>
                      <a:pt x="102869" y="146067"/>
                      <a:pt x="102475" y="155031"/>
                    </a:cubicBezTo>
                    <a:cubicBezTo>
                      <a:pt x="99470" y="174915"/>
                      <a:pt x="83203" y="190134"/>
                      <a:pt x="63162" y="191811"/>
                    </a:cubicBezTo>
                    <a:cubicBezTo>
                      <a:pt x="60300" y="192226"/>
                      <a:pt x="57395" y="191488"/>
                      <a:pt x="55080" y="189758"/>
                    </a:cubicBezTo>
                    <a:cubicBezTo>
                      <a:pt x="53818" y="188378"/>
                      <a:pt x="52905" y="186713"/>
                      <a:pt x="52416" y="184909"/>
                    </a:cubicBezTo>
                    <a:cubicBezTo>
                      <a:pt x="37870" y="144023"/>
                      <a:pt x="37957" y="98637"/>
                      <a:pt x="20309" y="59017"/>
                    </a:cubicBezTo>
                    <a:cubicBezTo>
                      <a:pt x="17505" y="53352"/>
                      <a:pt x="15054" y="47516"/>
                      <a:pt x="12971" y="41544"/>
                    </a:cubicBezTo>
                    <a:cubicBezTo>
                      <a:pt x="11857" y="37836"/>
                      <a:pt x="11171" y="34009"/>
                      <a:pt x="10918" y="30143"/>
                    </a:cubicBezTo>
                    <a:cubicBezTo>
                      <a:pt x="8410" y="30441"/>
                      <a:pt x="6117" y="31712"/>
                      <a:pt x="4540" y="33682"/>
                    </a:cubicBezTo>
                    <a:cubicBezTo>
                      <a:pt x="2085" y="37880"/>
                      <a:pt x="814" y="42667"/>
                      <a:pt x="871" y="47529"/>
                    </a:cubicBezTo>
                    <a:cubicBezTo>
                      <a:pt x="-1165" y="82531"/>
                      <a:pt x="299" y="117652"/>
                      <a:pt x="5239" y="152366"/>
                    </a:cubicBezTo>
                    <a:cubicBezTo>
                      <a:pt x="2081" y="123152"/>
                      <a:pt x="1365" y="93723"/>
                      <a:pt x="3099" y="64390"/>
                    </a:cubicBezTo>
                    <a:cubicBezTo>
                      <a:pt x="2994" y="59520"/>
                      <a:pt x="4269" y="54723"/>
                      <a:pt x="6768" y="50543"/>
                    </a:cubicBezTo>
                    <a:cubicBezTo>
                      <a:pt x="8314" y="48534"/>
                      <a:pt x="10621" y="47254"/>
                      <a:pt x="13145" y="47005"/>
                    </a:cubicBezTo>
                    <a:cubicBezTo>
                      <a:pt x="13386" y="50866"/>
                      <a:pt x="14058" y="54693"/>
                      <a:pt x="15155" y="58406"/>
                    </a:cubicBezTo>
                    <a:cubicBezTo>
                      <a:pt x="17243" y="64382"/>
                      <a:pt x="19711" y="70217"/>
                      <a:pt x="22537" y="75879"/>
                    </a:cubicBezTo>
                    <a:cubicBezTo>
                      <a:pt x="40010" y="115542"/>
                      <a:pt x="40010" y="160884"/>
                      <a:pt x="54600" y="201771"/>
                    </a:cubicBezTo>
                    <a:cubicBezTo>
                      <a:pt x="55111" y="203575"/>
                      <a:pt x="56041" y="205235"/>
                      <a:pt x="57308" y="206619"/>
                    </a:cubicBezTo>
                    <a:cubicBezTo>
                      <a:pt x="59540" y="208493"/>
                      <a:pt x="62449" y="209363"/>
                      <a:pt x="65346" y="209022"/>
                    </a:cubicBezTo>
                    <a:cubicBezTo>
                      <a:pt x="85330" y="207257"/>
                      <a:pt x="101545" y="192108"/>
                      <a:pt x="104660" y="172285"/>
                    </a:cubicBezTo>
                    <a:cubicBezTo>
                      <a:pt x="105013" y="163308"/>
                      <a:pt x="104738" y="154314"/>
                      <a:pt x="103830" y="145377"/>
                    </a:cubicBezTo>
                    <a:cubicBezTo>
                      <a:pt x="103830" y="136378"/>
                      <a:pt x="105533" y="126637"/>
                      <a:pt x="112173" y="120609"/>
                    </a:cubicBezTo>
                    <a:cubicBezTo>
                      <a:pt x="119512" y="113969"/>
                      <a:pt x="130694" y="113707"/>
                      <a:pt x="140261" y="116241"/>
                    </a:cubicBezTo>
                    <a:cubicBezTo>
                      <a:pt x="160704" y="121483"/>
                      <a:pt x="176517" y="129040"/>
                      <a:pt x="198445" y="127511"/>
                    </a:cubicBezTo>
                    <a:cubicBezTo>
                      <a:pt x="200376" y="127590"/>
                      <a:pt x="202267" y="126969"/>
                      <a:pt x="203774" y="125764"/>
                    </a:cubicBezTo>
                    <a:cubicBezTo>
                      <a:pt x="204731" y="124610"/>
                      <a:pt x="205325" y="123195"/>
                      <a:pt x="205478" y="121701"/>
                    </a:cubicBezTo>
                    <a:cubicBezTo>
                      <a:pt x="207094" y="113489"/>
                      <a:pt x="206614" y="104534"/>
                      <a:pt x="211025" y="97458"/>
                    </a:cubicBezTo>
                    <a:cubicBezTo>
                      <a:pt x="216966" y="87891"/>
                      <a:pt x="229372" y="85096"/>
                      <a:pt x="240511" y="83698"/>
                    </a:cubicBezTo>
                    <a:cubicBezTo>
                      <a:pt x="251650" y="82300"/>
                      <a:pt x="263925" y="81121"/>
                      <a:pt x="271744" y="73039"/>
                    </a:cubicBezTo>
                    <a:cubicBezTo>
                      <a:pt x="278340" y="66181"/>
                      <a:pt x="280699" y="55304"/>
                      <a:pt x="289217" y="50674"/>
                    </a:cubicBezTo>
                    <a:cubicBezTo>
                      <a:pt x="299569" y="44952"/>
                      <a:pt x="313897" y="52072"/>
                      <a:pt x="323857" y="45607"/>
                    </a:cubicBezTo>
                    <a:cubicBezTo>
                      <a:pt x="327037" y="43318"/>
                      <a:pt x="329553" y="40230"/>
                      <a:pt x="331151" y="36652"/>
                    </a:cubicBezTo>
                    <a:cubicBezTo>
                      <a:pt x="336896" y="25238"/>
                      <a:pt x="338009" y="12042"/>
                      <a:pt x="334253" y="-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4211DEB2-F616-C3EF-F842-A3D38E046199}"/>
                  </a:ext>
                </a:extLst>
              </p:cNvPr>
              <p:cNvSpPr/>
              <p:nvPr/>
            </p:nvSpPr>
            <p:spPr>
              <a:xfrm>
                <a:off x="2999895" y="2479538"/>
                <a:ext cx="147645" cy="213387"/>
              </a:xfrm>
              <a:custGeom>
                <a:avLst/>
                <a:gdLst>
                  <a:gd name="connsiteX0" fmla="*/ 145487 w 147645"/>
                  <a:gd name="connsiteY0" fmla="*/ 1663 h 213387"/>
                  <a:gd name="connsiteX1" fmla="*/ 135047 w 147645"/>
                  <a:gd name="connsiteY1" fmla="*/ 44864 h 213387"/>
                  <a:gd name="connsiteX2" fmla="*/ 15184 w 147645"/>
                  <a:gd name="connsiteY2" fmla="*/ 182638 h 213387"/>
                  <a:gd name="connsiteX3" fmla="*/ -18 w 147645"/>
                  <a:gd name="connsiteY3" fmla="*/ 213215 h 213387"/>
                  <a:gd name="connsiteX4" fmla="*/ 137144 w 147645"/>
                  <a:gd name="connsiteY4" fmla="*/ 62031 h 213387"/>
                  <a:gd name="connsiteX5" fmla="*/ 147628 w 147645"/>
                  <a:gd name="connsiteY5" fmla="*/ 18830 h 213387"/>
                  <a:gd name="connsiteX6" fmla="*/ 145400 w 147645"/>
                  <a:gd name="connsiteY6" fmla="*/ -172 h 213387"/>
                  <a:gd name="connsiteX7" fmla="*/ 145487 w 147645"/>
                  <a:gd name="connsiteY7" fmla="*/ 1663 h 2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645" h="213387">
                    <a:moveTo>
                      <a:pt x="145487" y="1663"/>
                    </a:moveTo>
                    <a:cubicBezTo>
                      <a:pt x="145007" y="16628"/>
                      <a:pt x="141451" y="31332"/>
                      <a:pt x="135047" y="44864"/>
                    </a:cubicBezTo>
                    <a:cubicBezTo>
                      <a:pt x="110542" y="101345"/>
                      <a:pt x="63889" y="144329"/>
                      <a:pt x="15184" y="182638"/>
                    </a:cubicBezTo>
                    <a:cubicBezTo>
                      <a:pt x="13122" y="194065"/>
                      <a:pt x="7849" y="204671"/>
                      <a:pt x="-18" y="213215"/>
                    </a:cubicBezTo>
                    <a:cubicBezTo>
                      <a:pt x="54672" y="171455"/>
                      <a:pt x="109799" y="125196"/>
                      <a:pt x="137144" y="62031"/>
                    </a:cubicBezTo>
                    <a:cubicBezTo>
                      <a:pt x="143574" y="48503"/>
                      <a:pt x="147143" y="33800"/>
                      <a:pt x="147628" y="18830"/>
                    </a:cubicBezTo>
                    <a:cubicBezTo>
                      <a:pt x="147523" y="12439"/>
                      <a:pt x="146776" y="6070"/>
                      <a:pt x="145400" y="-172"/>
                    </a:cubicBezTo>
                    <a:cubicBezTo>
                      <a:pt x="145444" y="265"/>
                      <a:pt x="145487" y="964"/>
                      <a:pt x="145487" y="16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0ED5EB05-760B-6101-EDF4-2E9757D0E86B}"/>
                </a:ext>
              </a:extLst>
            </p:cNvPr>
            <p:cNvSpPr/>
            <p:nvPr/>
          </p:nvSpPr>
          <p:spPr>
            <a:xfrm>
              <a:off x="3131465" y="2229763"/>
              <a:ext cx="19394" cy="53685"/>
            </a:xfrm>
            <a:custGeom>
              <a:avLst/>
              <a:gdLst>
                <a:gd name="connsiteX0" fmla="*/ 19377 w 19394"/>
                <a:gd name="connsiteY0" fmla="*/ -172 h 53685"/>
                <a:gd name="connsiteX1" fmla="*/ 5967 w 19394"/>
                <a:gd name="connsiteY1" fmla="*/ 53513 h 53685"/>
                <a:gd name="connsiteX2" fmla="*/ 4918 w 19394"/>
                <a:gd name="connsiteY2" fmla="*/ 45869 h 53685"/>
                <a:gd name="connsiteX3" fmla="*/ -18 w 19394"/>
                <a:gd name="connsiteY3" fmla="*/ 47922 h 53685"/>
                <a:gd name="connsiteX4" fmla="*/ 2821 w 19394"/>
                <a:gd name="connsiteY4" fmla="*/ 2143 h 53685"/>
                <a:gd name="connsiteX5" fmla="*/ 14266 w 19394"/>
                <a:gd name="connsiteY5" fmla="*/ 8128 h 53685"/>
                <a:gd name="connsiteX6" fmla="*/ 19377 w 19394"/>
                <a:gd name="connsiteY6" fmla="*/ -172 h 5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94" h="53685">
                  <a:moveTo>
                    <a:pt x="19377" y="-172"/>
                  </a:moveTo>
                  <a:cubicBezTo>
                    <a:pt x="15446" y="17912"/>
                    <a:pt x="10029" y="41413"/>
                    <a:pt x="5967" y="53513"/>
                  </a:cubicBezTo>
                  <a:cubicBezTo>
                    <a:pt x="5469" y="50989"/>
                    <a:pt x="5119" y="48437"/>
                    <a:pt x="4918" y="45869"/>
                  </a:cubicBezTo>
                  <a:cubicBezTo>
                    <a:pt x="3127" y="46127"/>
                    <a:pt x="1428" y="46834"/>
                    <a:pt x="-18" y="47922"/>
                  </a:cubicBezTo>
                  <a:cubicBezTo>
                    <a:pt x="-18" y="35211"/>
                    <a:pt x="1511" y="16296"/>
                    <a:pt x="2821" y="2143"/>
                  </a:cubicBezTo>
                  <a:cubicBezTo>
                    <a:pt x="7530" y="1457"/>
                    <a:pt x="12143" y="3869"/>
                    <a:pt x="14266" y="8128"/>
                  </a:cubicBezTo>
                  <a:cubicBezTo>
                    <a:pt x="15664" y="5332"/>
                    <a:pt x="17542" y="2536"/>
                    <a:pt x="19377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170F9C2-3738-4B53-B7E2-619F48B43352}"/>
                </a:ext>
              </a:extLst>
            </p:cNvPr>
            <p:cNvSpPr/>
            <p:nvPr/>
          </p:nvSpPr>
          <p:spPr>
            <a:xfrm>
              <a:off x="3129325" y="2229763"/>
              <a:ext cx="19438" cy="53685"/>
            </a:xfrm>
            <a:custGeom>
              <a:avLst/>
              <a:gdLst>
                <a:gd name="connsiteX0" fmla="*/ 19421 w 19438"/>
                <a:gd name="connsiteY0" fmla="*/ -172 h 53685"/>
                <a:gd name="connsiteX1" fmla="*/ 6010 w 19438"/>
                <a:gd name="connsiteY1" fmla="*/ 53513 h 53685"/>
                <a:gd name="connsiteX2" fmla="*/ 4962 w 19438"/>
                <a:gd name="connsiteY2" fmla="*/ 45869 h 53685"/>
                <a:gd name="connsiteX3" fmla="*/ -18 w 19438"/>
                <a:gd name="connsiteY3" fmla="*/ 47922 h 53685"/>
                <a:gd name="connsiteX4" fmla="*/ 2865 w 19438"/>
                <a:gd name="connsiteY4" fmla="*/ 2143 h 53685"/>
                <a:gd name="connsiteX5" fmla="*/ 14266 w 19438"/>
                <a:gd name="connsiteY5" fmla="*/ 8128 h 53685"/>
                <a:gd name="connsiteX6" fmla="*/ 19421 w 19438"/>
                <a:gd name="connsiteY6" fmla="*/ -172 h 5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38" h="53685">
                  <a:moveTo>
                    <a:pt x="19421" y="-172"/>
                  </a:moveTo>
                  <a:cubicBezTo>
                    <a:pt x="15489" y="17912"/>
                    <a:pt x="10073" y="41413"/>
                    <a:pt x="6010" y="53513"/>
                  </a:cubicBezTo>
                  <a:cubicBezTo>
                    <a:pt x="5491" y="50993"/>
                    <a:pt x="5141" y="48437"/>
                    <a:pt x="4962" y="45869"/>
                  </a:cubicBezTo>
                  <a:cubicBezTo>
                    <a:pt x="3158" y="46127"/>
                    <a:pt x="1445" y="46834"/>
                    <a:pt x="-18" y="47922"/>
                  </a:cubicBezTo>
                  <a:cubicBezTo>
                    <a:pt x="-18" y="35211"/>
                    <a:pt x="1511" y="16296"/>
                    <a:pt x="2865" y="2143"/>
                  </a:cubicBezTo>
                  <a:cubicBezTo>
                    <a:pt x="7561" y="1462"/>
                    <a:pt x="12161" y="3877"/>
                    <a:pt x="14266" y="8128"/>
                  </a:cubicBezTo>
                  <a:cubicBezTo>
                    <a:pt x="15839" y="5332"/>
                    <a:pt x="17804" y="2536"/>
                    <a:pt x="19421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8178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4CDE"/>
            </a:gs>
            <a:gs pos="100000">
              <a:srgbClr val="1AB9F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36420" y="944272"/>
            <a:ext cx="851916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9900" dirty="0">
                <a:gradFill flip="none" rotWithShape="1">
                  <a:gsLst>
                    <a:gs pos="0">
                      <a:schemeClr val="bg1">
                        <a:alpha val="1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2020</a:t>
            </a:r>
            <a:endParaRPr lang="zh-CN" altLang="en-US" sz="19900" dirty="0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15300" y="2072640"/>
            <a:ext cx="2583180" cy="370332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6488" y="676405"/>
            <a:ext cx="10359024" cy="5505189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2921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F2C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651527" y="676405"/>
            <a:ext cx="3140160" cy="733855"/>
          </a:xfrm>
          <a:prstGeom prst="roundRect">
            <a:avLst>
              <a:gd name="adj" fmla="val 3055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08220" y="2072640"/>
            <a:ext cx="2583180" cy="370332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82246" y="744698"/>
            <a:ext cx="267872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36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核心动因</a:t>
            </a:r>
          </a:p>
        </p:txBody>
      </p:sp>
      <p:sp>
        <p:nvSpPr>
          <p:cNvPr id="9" name="矩形 8"/>
          <p:cNvSpPr/>
          <p:nvPr/>
        </p:nvSpPr>
        <p:spPr>
          <a:xfrm>
            <a:off x="1509054" y="2018399"/>
            <a:ext cx="2583180" cy="370332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0610" y="1645299"/>
            <a:ext cx="2621280" cy="746200"/>
            <a:chOff x="1070610" y="1424319"/>
            <a:chExt cx="2621280" cy="746200"/>
          </a:xfrm>
        </p:grpSpPr>
        <p:sp>
          <p:nvSpPr>
            <p:cNvPr id="14" name="矩形 13"/>
            <p:cNvSpPr/>
            <p:nvPr/>
          </p:nvSpPr>
          <p:spPr>
            <a:xfrm>
              <a:off x="1070610" y="1424319"/>
              <a:ext cx="2621280" cy="746200"/>
            </a:xfrm>
            <a:prstGeom prst="rect">
              <a:avLst/>
            </a:prstGeom>
            <a:solidFill>
              <a:schemeClr val="bg1">
                <a:alpha val="99000"/>
              </a:schemeClr>
            </a:solidFill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AB9F4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58240" y="1535809"/>
              <a:ext cx="24460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gradFill>
                    <a:gsLst>
                      <a:gs pos="0">
                        <a:srgbClr val="134CDE"/>
                      </a:gs>
                      <a:gs pos="100000">
                        <a:srgbClr val="1AB9F4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高频刚需推动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377690" y="1645299"/>
            <a:ext cx="2621280" cy="746200"/>
            <a:chOff x="1070610" y="1424319"/>
            <a:chExt cx="2621280" cy="746200"/>
          </a:xfrm>
        </p:grpSpPr>
        <p:sp>
          <p:nvSpPr>
            <p:cNvPr id="24" name="矩形 23"/>
            <p:cNvSpPr/>
            <p:nvPr/>
          </p:nvSpPr>
          <p:spPr>
            <a:xfrm>
              <a:off x="1070610" y="1424319"/>
              <a:ext cx="2621280" cy="746200"/>
            </a:xfrm>
            <a:prstGeom prst="rect">
              <a:avLst/>
            </a:prstGeom>
            <a:solidFill>
              <a:schemeClr val="bg1">
                <a:alpha val="99000"/>
              </a:schemeClr>
            </a:solidFill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AB9F4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58240" y="1535809"/>
              <a:ext cx="24460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gradFill>
                    <a:gsLst>
                      <a:gs pos="0">
                        <a:srgbClr val="134CDE"/>
                      </a:gs>
                      <a:gs pos="100000">
                        <a:srgbClr val="1AB9F4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娱乐需求拉动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84770" y="1645299"/>
            <a:ext cx="2621280" cy="746200"/>
            <a:chOff x="1070610" y="1424319"/>
            <a:chExt cx="2621280" cy="746200"/>
          </a:xfrm>
        </p:grpSpPr>
        <p:sp>
          <p:nvSpPr>
            <p:cNvPr id="28" name="矩形 27"/>
            <p:cNvSpPr/>
            <p:nvPr/>
          </p:nvSpPr>
          <p:spPr>
            <a:xfrm>
              <a:off x="1070610" y="1424319"/>
              <a:ext cx="2621280" cy="746200"/>
            </a:xfrm>
            <a:prstGeom prst="rect">
              <a:avLst/>
            </a:prstGeom>
            <a:solidFill>
              <a:schemeClr val="bg1">
                <a:alpha val="99000"/>
              </a:schemeClr>
            </a:solidFill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AB9F4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58240" y="1535809"/>
              <a:ext cx="24460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gradFill>
                    <a:gsLst>
                      <a:gs pos="0">
                        <a:srgbClr val="134CDE"/>
                      </a:gs>
                      <a:gs pos="100000">
                        <a:srgbClr val="1AB9F4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使用习惯改变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1729459" y="2647525"/>
            <a:ext cx="214237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国家出台“停课不停学”“远程办公”等政策防护防疫。</a:t>
            </a:r>
          </a:p>
        </p:txBody>
      </p:sp>
      <p:sp>
        <p:nvSpPr>
          <p:cNvPr id="31" name="矩形 30"/>
          <p:cNvSpPr/>
          <p:nvPr/>
        </p:nvSpPr>
        <p:spPr>
          <a:xfrm>
            <a:off x="5024815" y="2659365"/>
            <a:ext cx="21423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宅家抗疫，推动用户的线上休闲娱乐行为加深。</a:t>
            </a:r>
          </a:p>
        </p:txBody>
      </p:sp>
      <p:sp>
        <p:nvSpPr>
          <p:cNvPr id="32" name="矩形 31"/>
          <p:cNvSpPr/>
          <p:nvPr/>
        </p:nvSpPr>
        <p:spPr>
          <a:xfrm>
            <a:off x="8328085" y="2659365"/>
            <a:ext cx="214237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疫情防控大环境催动用户养成线上购物，办理政务的习惯。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748457" y="4478046"/>
            <a:ext cx="2104373" cy="467605"/>
            <a:chOff x="1748457" y="4478046"/>
            <a:chExt cx="2104373" cy="467605"/>
          </a:xfrm>
        </p:grpSpPr>
        <p:sp>
          <p:nvSpPr>
            <p:cNvPr id="20" name="圆角矩形 19"/>
            <p:cNvSpPr/>
            <p:nvPr/>
          </p:nvSpPr>
          <p:spPr>
            <a:xfrm>
              <a:off x="1748457" y="4478046"/>
              <a:ext cx="2104373" cy="461612"/>
            </a:xfrm>
            <a:prstGeom prst="roundRect">
              <a:avLst>
                <a:gd name="adj" fmla="val 50000"/>
              </a:avLst>
            </a:prstGeom>
            <a:solidFill>
              <a:srgbClr val="FFCF2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292618" y="4483986"/>
              <a:ext cx="1488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教育学习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29459" y="5078955"/>
            <a:ext cx="2104373" cy="467605"/>
            <a:chOff x="1748457" y="4478046"/>
            <a:chExt cx="2104373" cy="467605"/>
          </a:xfrm>
        </p:grpSpPr>
        <p:sp>
          <p:nvSpPr>
            <p:cNvPr id="39" name="圆角矩形 38"/>
            <p:cNvSpPr/>
            <p:nvPr/>
          </p:nvSpPr>
          <p:spPr>
            <a:xfrm>
              <a:off x="1748457" y="4478046"/>
              <a:ext cx="2104373" cy="461612"/>
            </a:xfrm>
            <a:prstGeom prst="roundRect">
              <a:avLst>
                <a:gd name="adj" fmla="val 50000"/>
              </a:avLst>
            </a:prstGeom>
            <a:solidFill>
              <a:srgbClr val="FFCF2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292618" y="4483986"/>
              <a:ext cx="1488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办公商务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43813" y="4478046"/>
            <a:ext cx="2104373" cy="467605"/>
            <a:chOff x="1748457" y="4478046"/>
            <a:chExt cx="2104373" cy="467605"/>
          </a:xfrm>
        </p:grpSpPr>
        <p:sp>
          <p:nvSpPr>
            <p:cNvPr id="42" name="圆角矩形 41"/>
            <p:cNvSpPr/>
            <p:nvPr/>
          </p:nvSpPr>
          <p:spPr>
            <a:xfrm>
              <a:off x="1748457" y="4478046"/>
              <a:ext cx="2104373" cy="461612"/>
            </a:xfrm>
            <a:prstGeom prst="roundRect">
              <a:avLst>
                <a:gd name="adj" fmla="val 50000"/>
              </a:avLst>
            </a:prstGeom>
            <a:solidFill>
              <a:srgbClr val="FFCF2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292618" y="4483986"/>
              <a:ext cx="1488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手机游戏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24815" y="5078955"/>
            <a:ext cx="2104373" cy="467605"/>
            <a:chOff x="1748457" y="4478046"/>
            <a:chExt cx="2104373" cy="467605"/>
          </a:xfrm>
        </p:grpSpPr>
        <p:sp>
          <p:nvSpPr>
            <p:cNvPr id="45" name="圆角矩形 44"/>
            <p:cNvSpPr/>
            <p:nvPr/>
          </p:nvSpPr>
          <p:spPr>
            <a:xfrm>
              <a:off x="1748457" y="4478046"/>
              <a:ext cx="2104373" cy="461612"/>
            </a:xfrm>
            <a:prstGeom prst="roundRect">
              <a:avLst>
                <a:gd name="adj" fmla="val 50000"/>
              </a:avLst>
            </a:prstGeom>
            <a:solidFill>
              <a:srgbClr val="FFCF2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292618" y="4483986"/>
              <a:ext cx="1488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短视频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39169" y="4478046"/>
            <a:ext cx="2104373" cy="467605"/>
            <a:chOff x="1748457" y="4478046"/>
            <a:chExt cx="2104373" cy="467605"/>
          </a:xfrm>
        </p:grpSpPr>
        <p:sp>
          <p:nvSpPr>
            <p:cNvPr id="48" name="圆角矩形 47"/>
            <p:cNvSpPr/>
            <p:nvPr/>
          </p:nvSpPr>
          <p:spPr>
            <a:xfrm>
              <a:off x="1748457" y="4478046"/>
              <a:ext cx="2104373" cy="461612"/>
            </a:xfrm>
            <a:prstGeom prst="roundRect">
              <a:avLst>
                <a:gd name="adj" fmla="val 50000"/>
              </a:avLst>
            </a:prstGeom>
            <a:solidFill>
              <a:srgbClr val="FFCF2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292618" y="4483986"/>
              <a:ext cx="1488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生活服务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320171" y="5078955"/>
            <a:ext cx="2104373" cy="467605"/>
            <a:chOff x="1748457" y="4478046"/>
            <a:chExt cx="2104373" cy="467605"/>
          </a:xfrm>
        </p:grpSpPr>
        <p:sp>
          <p:nvSpPr>
            <p:cNvPr id="51" name="圆角矩形 50"/>
            <p:cNvSpPr/>
            <p:nvPr/>
          </p:nvSpPr>
          <p:spPr>
            <a:xfrm>
              <a:off x="1748457" y="4478046"/>
              <a:ext cx="2104373" cy="461612"/>
            </a:xfrm>
            <a:prstGeom prst="roundRect">
              <a:avLst>
                <a:gd name="adj" fmla="val 50000"/>
              </a:avLst>
            </a:prstGeom>
            <a:solidFill>
              <a:srgbClr val="FFCF2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292618" y="4483986"/>
              <a:ext cx="1488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线上购物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236" y="5116563"/>
            <a:ext cx="398328" cy="39832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236" y="4513018"/>
            <a:ext cx="398328" cy="398328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648" y="5116563"/>
            <a:ext cx="398328" cy="39832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545" y="4510688"/>
            <a:ext cx="398328" cy="398328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292" y="5109916"/>
            <a:ext cx="398328" cy="398328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292" y="4509688"/>
            <a:ext cx="398328" cy="39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94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51"/>
          <a:stretch/>
        </p:blipFill>
        <p:spPr>
          <a:xfrm>
            <a:off x="9466233" y="1305879"/>
            <a:ext cx="2725767" cy="4216604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07628" y="210096"/>
            <a:ext cx="829730" cy="82973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8089B">
                  <a:alpha val="68000"/>
                  <a:lumMod val="35000"/>
                  <a:lumOff val="6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44" y="331940"/>
            <a:ext cx="2467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商业模式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18773" y="331940"/>
            <a:ext cx="1501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Business</a:t>
            </a:r>
            <a:endParaRPr lang="zh-CN" altLang="en-US" dirty="0">
              <a:solidFill>
                <a:srgbClr val="08089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1961" y="2649887"/>
            <a:ext cx="2767342" cy="3796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8089B">
                  <a:alpha val="68000"/>
                  <a:lumMod val="11000"/>
                  <a:lumOff val="89000"/>
                </a:srgbClr>
              </a:gs>
            </a:gsLst>
            <a:lin ang="13500000" scaled="1"/>
          </a:gradFill>
          <a:ln w="25400">
            <a:solidFill>
              <a:srgbClr val="08089B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0" y="16859"/>
            <a:ext cx="11224260" cy="2367034"/>
          </a:xfrm>
          <a:prstGeom prst="line">
            <a:avLst/>
          </a:prstGeom>
          <a:ln w="38100">
            <a:solidFill>
              <a:srgbClr val="0808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517731" y="1854619"/>
            <a:ext cx="0" cy="895611"/>
          </a:xfrm>
          <a:prstGeom prst="line">
            <a:avLst/>
          </a:prstGeom>
          <a:ln w="25400">
            <a:solidFill>
              <a:srgbClr val="0808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346987" y="1969307"/>
            <a:ext cx="2767342" cy="3796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8089B">
                  <a:alpha val="68000"/>
                  <a:lumMod val="11000"/>
                  <a:lumOff val="89000"/>
                </a:srgbClr>
              </a:gs>
            </a:gsLst>
            <a:lin ang="13500000" scaled="1"/>
          </a:gradFill>
          <a:ln w="25400">
            <a:solidFill>
              <a:srgbClr val="08089B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12757" y="1174039"/>
            <a:ext cx="0" cy="895611"/>
          </a:xfrm>
          <a:prstGeom prst="line">
            <a:avLst/>
          </a:prstGeom>
          <a:ln w="25400">
            <a:solidFill>
              <a:srgbClr val="0808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542013" y="1288727"/>
            <a:ext cx="2767342" cy="37961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8089B">
                  <a:alpha val="68000"/>
                  <a:lumMod val="11000"/>
                  <a:lumOff val="89000"/>
                </a:srgbClr>
              </a:gs>
            </a:gsLst>
            <a:lin ang="13500000" scaled="1"/>
          </a:gradFill>
          <a:ln w="25400">
            <a:solidFill>
              <a:srgbClr val="08089B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907783" y="493459"/>
            <a:ext cx="0" cy="895611"/>
          </a:xfrm>
          <a:prstGeom prst="line">
            <a:avLst/>
          </a:prstGeom>
          <a:ln w="25400">
            <a:solidFill>
              <a:srgbClr val="0808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273046" y="2528043"/>
            <a:ext cx="2767342" cy="3796142"/>
          </a:xfrm>
          <a:prstGeom prst="rect">
            <a:avLst/>
          </a:prstGeom>
          <a:noFill/>
          <a:ln w="25400">
            <a:solidFill>
              <a:srgbClr val="08089B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656717" y="1822204"/>
            <a:ext cx="0" cy="771504"/>
          </a:xfrm>
          <a:prstGeom prst="line">
            <a:avLst/>
          </a:prstGeom>
          <a:ln w="25400">
            <a:solidFill>
              <a:srgbClr val="0808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854013" y="1166224"/>
            <a:ext cx="0" cy="771504"/>
          </a:xfrm>
          <a:prstGeom prst="line">
            <a:avLst/>
          </a:prstGeom>
          <a:ln w="25400">
            <a:solidFill>
              <a:srgbClr val="0808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4485972" y="1854619"/>
            <a:ext cx="2767342" cy="3796142"/>
          </a:xfrm>
          <a:prstGeom prst="rect">
            <a:avLst/>
          </a:prstGeom>
          <a:noFill/>
          <a:ln w="25400">
            <a:solidFill>
              <a:srgbClr val="08089B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98898" y="1181195"/>
            <a:ext cx="2767342" cy="3796142"/>
          </a:xfrm>
          <a:prstGeom prst="rect">
            <a:avLst/>
          </a:prstGeom>
          <a:noFill/>
          <a:ln w="25400">
            <a:solidFill>
              <a:srgbClr val="08089B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9039503" y="478795"/>
            <a:ext cx="0" cy="771504"/>
          </a:xfrm>
          <a:prstGeom prst="line">
            <a:avLst/>
          </a:prstGeom>
          <a:ln w="25400">
            <a:solidFill>
              <a:srgbClr val="0808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827863" y="3072681"/>
            <a:ext cx="1379735" cy="52322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客户端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393567" y="4054842"/>
            <a:ext cx="2248326" cy="461665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优化客户体验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393567" y="4715477"/>
            <a:ext cx="2248326" cy="461665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取消收银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393567" y="5376111"/>
            <a:ext cx="2248326" cy="461665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连接客户 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827862" y="3439694"/>
            <a:ext cx="1379735" cy="369332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08089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Client</a:t>
            </a:r>
            <a:endParaRPr lang="zh-CN" altLang="en-US" dirty="0">
              <a:solidFill>
                <a:srgbClr val="08089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038519" y="2415470"/>
            <a:ext cx="1379735" cy="52322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门店端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4604223" y="3397631"/>
            <a:ext cx="2248326" cy="461665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优享店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604223" y="4058266"/>
            <a:ext cx="2248326" cy="461665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快取店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604223" y="4718900"/>
            <a:ext cx="2248326" cy="461665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外卖厨房店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038518" y="2782483"/>
            <a:ext cx="1379735" cy="369332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08089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Store</a:t>
            </a:r>
            <a:endParaRPr lang="zh-CN" altLang="en-US" dirty="0">
              <a:solidFill>
                <a:srgbClr val="08089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269346" y="1722819"/>
            <a:ext cx="1379735" cy="52322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供应端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835050" y="2704980"/>
            <a:ext cx="2248326" cy="461665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以技术为驱动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835050" y="3365615"/>
            <a:ext cx="2248326" cy="461665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以数据为核心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835050" y="4026249"/>
            <a:ext cx="2248326" cy="461665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密切联系客户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8269345" y="2089832"/>
            <a:ext cx="1379735" cy="369332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08089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Supply</a:t>
            </a:r>
            <a:endParaRPr lang="zh-CN" altLang="en-US" dirty="0">
              <a:solidFill>
                <a:srgbClr val="08089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657879" y="5376111"/>
            <a:ext cx="34456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Slogan</a:t>
            </a:r>
          </a:p>
          <a:p>
            <a:pPr algn="r"/>
            <a:r>
              <a:rPr lang="zh-CN" altLang="en-US" sz="32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更可爱的商业模式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7587409" y="6193276"/>
            <a:ext cx="1005357" cy="0"/>
          </a:xfrm>
          <a:prstGeom prst="line">
            <a:avLst/>
          </a:prstGeom>
          <a:ln w="38100">
            <a:solidFill>
              <a:srgbClr val="0808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907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2208454" y="1619251"/>
            <a:ext cx="829730" cy="829730"/>
          </a:xfrm>
          <a:prstGeom prst="ellipse">
            <a:avLst/>
          </a:prstGeom>
          <a:solidFill>
            <a:srgbClr val="0808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07628" y="210096"/>
            <a:ext cx="829730" cy="82973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8089B">
                  <a:alpha val="68000"/>
                  <a:lumMod val="35000"/>
                  <a:lumOff val="6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44" y="331940"/>
            <a:ext cx="2467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营销策略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18773" y="331940"/>
            <a:ext cx="1501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Strategy</a:t>
            </a:r>
            <a:endParaRPr lang="zh-CN" altLang="en-US" dirty="0">
              <a:solidFill>
                <a:srgbClr val="08089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34224" y="1695562"/>
            <a:ext cx="8923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每个</a:t>
            </a:r>
            <a:r>
              <a:rPr lang="zh-CN" altLang="en-US" sz="32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企业背后都有属于自己独特的营销策略</a:t>
            </a:r>
            <a:endParaRPr lang="en-US" altLang="zh-CN" sz="3200" dirty="0">
              <a:solidFill>
                <a:srgbClr val="08089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75877" y="3185813"/>
            <a:ext cx="2133600" cy="21336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8089B">
                  <a:lumMod val="100000"/>
                  <a:alpha val="49000"/>
                </a:srgbClr>
              </a:gs>
            </a:gsLst>
            <a:lin ang="13500000" scaled="1"/>
          </a:gradFill>
          <a:ln>
            <a:noFill/>
          </a:ln>
          <a:effectLst>
            <a:outerShdw blurRad="50800" dist="38100" dir="13500000" algn="br" rotWithShape="0">
              <a:srgbClr val="22287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357292" y="3185813"/>
            <a:ext cx="2133600" cy="21336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2F9CEF"/>
              </a:gs>
            </a:gsLst>
            <a:lin ang="13500000" scaled="1"/>
          </a:gradFill>
          <a:ln>
            <a:noFill/>
          </a:ln>
          <a:effectLst>
            <a:outerShdw blurRad="50800" dist="38100" dir="13500000" algn="br" rotWithShape="0">
              <a:srgbClr val="08089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38707" y="3185813"/>
            <a:ext cx="2133600" cy="21336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EC9CE"/>
              </a:gs>
            </a:gsLst>
            <a:lin ang="13500000" scaled="1"/>
          </a:gradFill>
          <a:ln>
            <a:noFill/>
          </a:ln>
          <a:effectLst>
            <a:outerShdw blurRad="50800" dist="38100" dir="13500000" algn="br" rotWithShape="0">
              <a:srgbClr val="2F9CE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20122" y="3185813"/>
            <a:ext cx="2133600" cy="21336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8089B">
                  <a:alpha val="50000"/>
                </a:srgbClr>
              </a:gs>
            </a:gsLst>
            <a:lin ang="13500000" scaled="1"/>
          </a:gradFill>
          <a:ln>
            <a:noFill/>
          </a:ln>
          <a:effectLst>
            <a:outerShdw blurRad="50800" dist="38100" dir="13500000" algn="br" rotWithShape="0">
              <a:srgbClr val="CEC9CE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701537" y="3185813"/>
            <a:ext cx="2133600" cy="21336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2F9CEF"/>
              </a:gs>
            </a:gsLst>
            <a:lin ang="13500000" scaled="1"/>
          </a:gradFill>
          <a:ln>
            <a:noFill/>
          </a:ln>
          <a:effectLst>
            <a:outerShdw blurRad="50800" dist="38100" dir="13500000" algn="br" rotWithShape="0">
              <a:srgbClr val="08089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482952" y="3185813"/>
            <a:ext cx="2133600" cy="21336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EC9CE"/>
              </a:gs>
            </a:gsLst>
            <a:lin ang="13500000" scaled="1"/>
          </a:gradFill>
          <a:ln>
            <a:noFill/>
          </a:ln>
          <a:effectLst>
            <a:outerShdw blurRad="50800" dist="38100" dir="13500000" algn="br" rotWithShape="0">
              <a:srgbClr val="2F9CE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4958" y="3560115"/>
            <a:ext cx="11154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视觉统一输出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66373" y="3560114"/>
            <a:ext cx="11154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线上用户裂变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47788" y="3560113"/>
            <a:ext cx="11154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优惠券补贴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29203" y="3560112"/>
            <a:ext cx="11154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明星代言策略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10618" y="3560111"/>
            <a:ext cx="11154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线下门店扩张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992033" y="3767630"/>
            <a:ext cx="11154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跨界营销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06510" y="5525910"/>
            <a:ext cx="127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更统一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787925" y="5525703"/>
            <a:ext cx="127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2F9CE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更扩散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569340" y="5525496"/>
            <a:ext cx="127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CEC9C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更优惠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350755" y="5525289"/>
            <a:ext cx="127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08089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更流量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132170" y="5525082"/>
            <a:ext cx="127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2F9CE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更疯狂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913585" y="5524875"/>
            <a:ext cx="127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CEC9C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更创意</a:t>
            </a:r>
          </a:p>
        </p:txBody>
      </p:sp>
    </p:spTree>
    <p:extLst>
      <p:ext uri="{BB962C8B-B14F-4D97-AF65-F5344CB8AC3E}">
        <p14:creationId xmlns:p14="http://schemas.microsoft.com/office/powerpoint/2010/main" val="2326056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5B144982-7A19-95DD-B831-8BC1EEBA1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7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E94F9B9-4A4B-C175-1EBF-8AD643C8834F}"/>
              </a:ext>
            </a:extLst>
          </p:cNvPr>
          <p:cNvSpPr/>
          <p:nvPr/>
        </p:nvSpPr>
        <p:spPr>
          <a:xfrm>
            <a:off x="497006" y="3071252"/>
            <a:ext cx="398403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卜周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531B4E-D813-F66A-2E64-DE9809C477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0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椭圆 66"/>
          <p:cNvSpPr/>
          <p:nvPr/>
        </p:nvSpPr>
        <p:spPr>
          <a:xfrm>
            <a:off x="8069817" y="2077376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7B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781868" y="2080059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7B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496685" y="2082742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7B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211502" y="2085425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7B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322136" y="2308717"/>
            <a:ext cx="2033829" cy="2824764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032395" y="2308717"/>
            <a:ext cx="2033829" cy="2824764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839406" y="1527509"/>
            <a:ext cx="1200329" cy="38029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b="1" spc="10" dirty="0">
                <a:ln>
                  <a:solidFill>
                    <a:srgbClr val="16274F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七大</a:t>
            </a:r>
            <a:r>
              <a:rPr lang="zh-CN" altLang="en-US" sz="6600" b="1" dirty="0">
                <a:ln>
                  <a:solidFill>
                    <a:srgbClr val="16274F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预测</a:t>
            </a:r>
            <a:endParaRPr lang="zh-CN" altLang="en-US" sz="6600" dirty="0">
              <a:ln>
                <a:solidFill>
                  <a:srgbClr val="16274F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55863" y="2308717"/>
            <a:ext cx="2033829" cy="2824764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065136" y="260914"/>
            <a:ext cx="1107996" cy="63361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人才招聘角色转型</a:t>
            </a:r>
            <a:endParaRPr lang="zh-CN" altLang="en-US" sz="6000" dirty="0">
              <a:solidFill>
                <a:srgbClr val="F7B75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864807" y="1527509"/>
            <a:ext cx="1200329" cy="38029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b="1" spc="1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七大</a:t>
            </a:r>
            <a:r>
              <a:rPr lang="zh-CN" altLang="en-US" sz="6600" b="1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预测</a:t>
            </a:r>
            <a:endParaRPr lang="zh-CN" altLang="en-US" sz="6600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742654" y="2308717"/>
            <a:ext cx="2033829" cy="2824764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0665" y="2353171"/>
            <a:ext cx="2033829" cy="2824764"/>
          </a:xfrm>
          <a:prstGeom prst="rect">
            <a:avLst/>
          </a:prstGeom>
          <a:noFill/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790617" y="2353169"/>
            <a:ext cx="2033829" cy="2824764"/>
          </a:xfrm>
          <a:prstGeom prst="rect">
            <a:avLst/>
          </a:prstGeom>
          <a:noFill/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1036223" y="292664"/>
            <a:ext cx="1107996" cy="63361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ln>
                  <a:solidFill>
                    <a:srgbClr val="566CD3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人才招聘角色转型</a:t>
            </a:r>
            <a:endParaRPr lang="zh-CN" altLang="en-US" sz="6000" dirty="0">
              <a:ln>
                <a:solidFill>
                  <a:srgbClr val="566CD3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80569" y="2353168"/>
            <a:ext cx="2033829" cy="2824764"/>
          </a:xfrm>
          <a:prstGeom prst="rect">
            <a:avLst/>
          </a:prstGeom>
          <a:noFill/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70521" y="2353167"/>
            <a:ext cx="2033829" cy="2824764"/>
          </a:xfrm>
          <a:prstGeom prst="rect">
            <a:avLst/>
          </a:prstGeom>
          <a:noFill/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0" y="1327150"/>
            <a:ext cx="9410700" cy="0"/>
          </a:xfrm>
          <a:prstGeom prst="line">
            <a:avLst/>
          </a:prstGeom>
          <a:ln w="381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9404350" y="254564"/>
            <a:ext cx="0" cy="1078936"/>
          </a:xfrm>
          <a:prstGeom prst="line">
            <a:avLst/>
          </a:prstGeom>
          <a:ln w="381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9410700" y="254564"/>
            <a:ext cx="2762432" cy="0"/>
          </a:xfrm>
          <a:prstGeom prst="line">
            <a:avLst/>
          </a:prstGeom>
          <a:ln w="381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36" idx="0"/>
          </p:cNvCxnSpPr>
          <p:nvPr/>
        </p:nvCxnSpPr>
        <p:spPr>
          <a:xfrm flipV="1">
            <a:off x="1517580" y="1327150"/>
            <a:ext cx="70" cy="1026021"/>
          </a:xfrm>
          <a:prstGeom prst="line">
            <a:avLst/>
          </a:prstGeom>
          <a:ln w="508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3807391" y="1327151"/>
            <a:ext cx="70" cy="1026021"/>
          </a:xfrm>
          <a:prstGeom prst="line">
            <a:avLst/>
          </a:prstGeom>
          <a:ln w="508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6097202" y="1327152"/>
            <a:ext cx="70" cy="1026021"/>
          </a:xfrm>
          <a:prstGeom prst="line">
            <a:avLst/>
          </a:prstGeom>
          <a:ln w="508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8387013" y="1327153"/>
            <a:ext cx="70" cy="1026021"/>
          </a:xfrm>
          <a:prstGeom prst="line">
            <a:avLst/>
          </a:prstGeom>
          <a:ln w="508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1233318" y="2110811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518501" y="2108699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803684" y="2106587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8088867" y="2104475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199923" y="2112740"/>
            <a:ext cx="62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497729" y="2114405"/>
            <a:ext cx="62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757021" y="2104475"/>
            <a:ext cx="673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039172" y="2094545"/>
            <a:ext cx="680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17981" y="2843831"/>
            <a:ext cx="1808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5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</a:t>
            </a:r>
            <a:r>
              <a:rPr lang="zh-CN" altLang="en-US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招聘将成为企业成败关键</a:t>
            </a:r>
          </a:p>
          <a:p>
            <a:r>
              <a:rPr lang="en-US" altLang="zh-CN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2020</a:t>
            </a:r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年至今，企业对招聘人员的需求量增长了</a:t>
            </a:r>
            <a:r>
              <a:rPr lang="en-US" altLang="zh-CN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63%</a:t>
            </a:r>
            <a:endParaRPr lang="zh-CN" altLang="en-US" spc="-35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906565" y="2843831"/>
            <a:ext cx="1808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5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人力资源规划必须更灵活敏捷</a:t>
            </a:r>
          </a:p>
          <a:p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未来五年，招聘人员的第一要务是跟上快速变化的招聘需求。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5211539" y="2843831"/>
            <a:ext cx="17996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5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招聘将不仅停留于需求匹配，更需要支持业务决策</a:t>
            </a:r>
          </a:p>
          <a:p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超过三分之一的招聘团队领导来自非</a:t>
            </a:r>
            <a:r>
              <a:rPr lang="en-US" altLang="zh-CN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HR</a:t>
            </a:r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领域。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7491718" y="2843831"/>
            <a:ext cx="18085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5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衡量指标将着重追踪成效，而不仅是工作量</a:t>
            </a:r>
          </a:p>
          <a:p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招聘质量是最有用的指标，但目前衡量指标的设定困难重重。</a:t>
            </a:r>
          </a:p>
        </p:txBody>
      </p:sp>
    </p:spTree>
    <p:extLst>
      <p:ext uri="{BB962C8B-B14F-4D97-AF65-F5344CB8AC3E}">
        <p14:creationId xmlns:p14="http://schemas.microsoft.com/office/powerpoint/2010/main" val="4230139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椭圆 66"/>
          <p:cNvSpPr/>
          <p:nvPr/>
        </p:nvSpPr>
        <p:spPr>
          <a:xfrm flipH="1">
            <a:off x="3525465" y="2077376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7B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 flipH="1">
            <a:off x="5813414" y="2080059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7B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 flipH="1">
            <a:off x="8098597" y="2082742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7B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 flipH="1">
            <a:off x="2817167" y="2308717"/>
            <a:ext cx="2033829" cy="2824764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 flipH="1">
            <a:off x="5106908" y="2308717"/>
            <a:ext cx="2033829" cy="2824764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 flipH="1">
            <a:off x="1133397" y="1527509"/>
            <a:ext cx="1200329" cy="38029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b="1" spc="10" dirty="0">
                <a:ln>
                  <a:solidFill>
                    <a:srgbClr val="16274F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七大</a:t>
            </a:r>
            <a:r>
              <a:rPr lang="zh-CN" altLang="en-US" sz="6600" b="1" dirty="0">
                <a:ln>
                  <a:solidFill>
                    <a:srgbClr val="16274F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预测</a:t>
            </a:r>
            <a:endParaRPr lang="zh-CN" altLang="en-US" sz="6600" dirty="0">
              <a:ln>
                <a:solidFill>
                  <a:srgbClr val="16274F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0" y="260914"/>
            <a:ext cx="1107996" cy="63361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人才招聘角色转型</a:t>
            </a:r>
            <a:endParaRPr lang="zh-CN" altLang="en-US" sz="6000" dirty="0">
              <a:solidFill>
                <a:srgbClr val="F7B75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1107996" y="1527509"/>
            <a:ext cx="1200329" cy="38029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b="1" spc="1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七大</a:t>
            </a:r>
            <a:r>
              <a:rPr lang="zh-CN" altLang="en-US" sz="6600" b="1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预测</a:t>
            </a:r>
            <a:endParaRPr lang="zh-CN" altLang="en-US" sz="6600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 flipH="1">
            <a:off x="7396649" y="2308717"/>
            <a:ext cx="2033829" cy="2824764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 flipH="1">
            <a:off x="7348686" y="2353169"/>
            <a:ext cx="2033829" cy="2824764"/>
          </a:xfrm>
          <a:prstGeom prst="rect">
            <a:avLst/>
          </a:prstGeom>
          <a:noFill/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 flipH="1">
            <a:off x="28913" y="292664"/>
            <a:ext cx="1107996" cy="63361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ln>
                  <a:solidFill>
                    <a:srgbClr val="566CD3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人才招聘角色转型</a:t>
            </a:r>
            <a:endParaRPr lang="zh-CN" altLang="en-US" sz="6000" dirty="0">
              <a:ln>
                <a:solidFill>
                  <a:srgbClr val="566CD3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 flipH="1">
            <a:off x="5058734" y="2353168"/>
            <a:ext cx="2033829" cy="2824764"/>
          </a:xfrm>
          <a:prstGeom prst="rect">
            <a:avLst/>
          </a:prstGeom>
          <a:noFill/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2768782" y="2353167"/>
            <a:ext cx="2033829" cy="2824764"/>
          </a:xfrm>
          <a:prstGeom prst="rect">
            <a:avLst/>
          </a:prstGeom>
          <a:noFill/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2762432" y="1327150"/>
            <a:ext cx="9410700" cy="0"/>
          </a:xfrm>
          <a:prstGeom prst="line">
            <a:avLst/>
          </a:prstGeom>
          <a:ln w="381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 flipV="1">
            <a:off x="2768782" y="254564"/>
            <a:ext cx="0" cy="1078936"/>
          </a:xfrm>
          <a:prstGeom prst="line">
            <a:avLst/>
          </a:prstGeom>
          <a:ln w="381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0" y="254564"/>
            <a:ext cx="2762432" cy="0"/>
          </a:xfrm>
          <a:prstGeom prst="line">
            <a:avLst/>
          </a:prstGeom>
          <a:ln w="381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 flipV="1">
            <a:off x="8365671" y="1327151"/>
            <a:ext cx="70" cy="1026021"/>
          </a:xfrm>
          <a:prstGeom prst="line">
            <a:avLst/>
          </a:prstGeom>
          <a:ln w="508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 flipV="1">
            <a:off x="6075860" y="1327152"/>
            <a:ext cx="70" cy="1026021"/>
          </a:xfrm>
          <a:prstGeom prst="line">
            <a:avLst/>
          </a:prstGeom>
          <a:ln w="508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3786049" y="1327153"/>
            <a:ext cx="70" cy="1026021"/>
          </a:xfrm>
          <a:prstGeom prst="line">
            <a:avLst/>
          </a:prstGeom>
          <a:ln w="508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 flipH="1">
            <a:off x="8076781" y="2108699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 flipH="1">
            <a:off x="5791598" y="2106587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 flipH="1">
            <a:off x="3506415" y="2104475"/>
            <a:ext cx="577850" cy="577850"/>
          </a:xfrm>
          <a:prstGeom prst="ellipse">
            <a:avLst/>
          </a:prstGeom>
          <a:solidFill>
            <a:schemeClr val="bg1"/>
          </a:solidFill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 flipH="1">
            <a:off x="8069613" y="2114405"/>
            <a:ext cx="62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07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 flipH="1">
            <a:off x="5742213" y="2104475"/>
            <a:ext cx="673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06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flipH="1">
            <a:off x="3453407" y="2094545"/>
            <a:ext cx="680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05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929609" y="2836226"/>
            <a:ext cx="1808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5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技术工具将释放招聘团队潜力</a:t>
            </a:r>
          </a:p>
          <a:p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助力招聘人员提升工作效率，需要更好的工具和技术。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177284" y="2836226"/>
            <a:ext cx="18085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5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三种技能将重新定义招聘</a:t>
            </a:r>
          </a:p>
          <a:p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与被动候选人互动、分析数据、为领导提供建议将成为招聘人员的必备技能。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479676" y="2836226"/>
            <a:ext cx="18085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5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非招聘人员将加入招聘团队</a:t>
            </a:r>
          </a:p>
          <a:p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自</a:t>
            </a:r>
            <a:r>
              <a:rPr lang="en-US" altLang="zh-CN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2014</a:t>
            </a:r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年起，“人才数据分析”职位数量已增加</a:t>
            </a:r>
          </a:p>
        </p:txBody>
      </p:sp>
      <p:sp>
        <p:nvSpPr>
          <p:cNvPr id="230" name="任意多边形: 形状 229">
            <a:extLst>
              <a:ext uri="{FF2B5EF4-FFF2-40B4-BE49-F238E27FC236}">
                <a16:creationId xmlns:a16="http://schemas.microsoft.com/office/drawing/2014/main" id="{C32E4A8D-A4F6-3AD4-D00C-2D22ED8F796C}"/>
              </a:ext>
            </a:extLst>
          </p:cNvPr>
          <p:cNvSpPr/>
          <p:nvPr/>
        </p:nvSpPr>
        <p:spPr>
          <a:xfrm>
            <a:off x="9686390" y="3216124"/>
            <a:ext cx="278815" cy="355494"/>
          </a:xfrm>
          <a:custGeom>
            <a:avLst/>
            <a:gdLst>
              <a:gd name="connsiteX0" fmla="*/ 167171 w 304364"/>
              <a:gd name="connsiteY0" fmla="*/ 88818 h 388069"/>
              <a:gd name="connsiteX1" fmla="*/ 304122 w 304364"/>
              <a:gd name="connsiteY1" fmla="*/ 299902 h 388069"/>
              <a:gd name="connsiteX2" fmla="*/ 196089 w 304364"/>
              <a:gd name="connsiteY2" fmla="*/ 387922 h 388069"/>
              <a:gd name="connsiteX3" fmla="*/ 59129 w 304364"/>
              <a:gd name="connsiteY3" fmla="*/ 160065 h 388069"/>
              <a:gd name="connsiteX4" fmla="*/ 36955 w 304364"/>
              <a:gd name="connsiteY4" fmla="*/ 148521 h 388069"/>
              <a:gd name="connsiteX5" fmla="*/ 12504 w 304364"/>
              <a:gd name="connsiteY5" fmla="*/ 37050 h 388069"/>
              <a:gd name="connsiteX6" fmla="*/ 123985 w 304364"/>
              <a:gd name="connsiteY6" fmla="*/ 12599 h 388069"/>
              <a:gd name="connsiteX7" fmla="*/ 130700 w 304364"/>
              <a:gd name="connsiteY7" fmla="*/ 17400 h 388069"/>
              <a:gd name="connsiteX8" fmla="*/ 167171 w 304364"/>
              <a:gd name="connsiteY8" fmla="*/ 88818 h 388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364" h="388069">
                <a:moveTo>
                  <a:pt x="167171" y="88818"/>
                </a:moveTo>
                <a:lnTo>
                  <a:pt x="304122" y="299902"/>
                </a:lnTo>
                <a:lnTo>
                  <a:pt x="196089" y="387922"/>
                </a:lnTo>
                <a:lnTo>
                  <a:pt x="59129" y="160065"/>
                </a:lnTo>
                <a:cubicBezTo>
                  <a:pt x="51233" y="157284"/>
                  <a:pt x="43765" y="153398"/>
                  <a:pt x="36955" y="148521"/>
                </a:cubicBezTo>
                <a:cubicBezTo>
                  <a:pt x="-583" y="124489"/>
                  <a:pt x="-11527" y="74578"/>
                  <a:pt x="12504" y="37050"/>
                </a:cubicBezTo>
                <a:cubicBezTo>
                  <a:pt x="36545" y="-488"/>
                  <a:pt x="86456" y="-11432"/>
                  <a:pt x="123985" y="12599"/>
                </a:cubicBezTo>
                <a:cubicBezTo>
                  <a:pt x="126309" y="14085"/>
                  <a:pt x="128547" y="15685"/>
                  <a:pt x="130700" y="17400"/>
                </a:cubicBezTo>
                <a:cubicBezTo>
                  <a:pt x="153912" y="33716"/>
                  <a:pt x="167562" y="60443"/>
                  <a:pt x="167171" y="88818"/>
                </a:cubicBezTo>
                <a:close/>
              </a:path>
            </a:pathLst>
          </a:custGeom>
          <a:solidFill>
            <a:srgbClr val="FFB6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F435156F-702A-016B-EB42-A288000BB161}"/>
              </a:ext>
            </a:extLst>
          </p:cNvPr>
          <p:cNvSpPr/>
          <p:nvPr/>
        </p:nvSpPr>
        <p:spPr>
          <a:xfrm>
            <a:off x="11274102" y="6331079"/>
            <a:ext cx="305251" cy="345361"/>
          </a:xfrm>
          <a:custGeom>
            <a:avLst/>
            <a:gdLst>
              <a:gd name="connsiteX0" fmla="*/ 333223 w 333222"/>
              <a:gd name="connsiteY0" fmla="*/ 322622 h 377008"/>
              <a:gd name="connsiteX1" fmla="*/ 249574 w 333222"/>
              <a:gd name="connsiteY1" fmla="*/ 377009 h 377008"/>
              <a:gd name="connsiteX2" fmla="*/ 0 w 333222"/>
              <a:gd name="connsiteY2" fmla="*/ 80267 h 377008"/>
              <a:gd name="connsiteX3" fmla="*/ 123444 w 333222"/>
              <a:gd name="connsiteY3" fmla="*/ 0 h 377008"/>
              <a:gd name="connsiteX4" fmla="*/ 333223 w 333222"/>
              <a:gd name="connsiteY4" fmla="*/ 322622 h 37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222" h="377008">
                <a:moveTo>
                  <a:pt x="333223" y="322622"/>
                </a:moveTo>
                <a:lnTo>
                  <a:pt x="249574" y="377009"/>
                </a:lnTo>
                <a:lnTo>
                  <a:pt x="0" y="80267"/>
                </a:lnTo>
                <a:lnTo>
                  <a:pt x="123444" y="0"/>
                </a:lnTo>
                <a:lnTo>
                  <a:pt x="333223" y="322622"/>
                </a:lnTo>
                <a:close/>
              </a:path>
            </a:pathLst>
          </a:custGeom>
          <a:solidFill>
            <a:srgbClr val="FFB6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2" name="任意多边形: 形状 231">
            <a:extLst>
              <a:ext uri="{FF2B5EF4-FFF2-40B4-BE49-F238E27FC236}">
                <a16:creationId xmlns:a16="http://schemas.microsoft.com/office/drawing/2014/main" id="{2E4B88E8-C475-0094-449C-06F64BB2F069}"/>
              </a:ext>
            </a:extLst>
          </p:cNvPr>
          <p:cNvSpPr/>
          <p:nvPr/>
        </p:nvSpPr>
        <p:spPr>
          <a:xfrm>
            <a:off x="11378773" y="6610102"/>
            <a:ext cx="255245" cy="247898"/>
          </a:xfrm>
          <a:custGeom>
            <a:avLst/>
            <a:gdLst>
              <a:gd name="connsiteX0" fmla="*/ 278392 w 278634"/>
              <a:gd name="connsiteY0" fmla="*/ 103227 h 270614"/>
              <a:gd name="connsiteX1" fmla="*/ 21189 w 278634"/>
              <a:gd name="connsiteY1" fmla="*/ 270467 h 270614"/>
              <a:gd name="connsiteX2" fmla="*/ 19074 w 278634"/>
              <a:gd name="connsiteY2" fmla="*/ 267219 h 270614"/>
              <a:gd name="connsiteX3" fmla="*/ 54079 w 278634"/>
              <a:gd name="connsiteY3" fmla="*/ 102008 h 270614"/>
              <a:gd name="connsiteX4" fmla="*/ 54088 w 278634"/>
              <a:gd name="connsiteY4" fmla="*/ 101999 h 270614"/>
              <a:gd name="connsiteX5" fmla="*/ 77891 w 278634"/>
              <a:gd name="connsiteY5" fmla="*/ 35809 h 270614"/>
              <a:gd name="connsiteX6" fmla="*/ 188734 w 278634"/>
              <a:gd name="connsiteY6" fmla="*/ 14454 h 270614"/>
              <a:gd name="connsiteX7" fmla="*/ 211184 w 278634"/>
              <a:gd name="connsiteY7" fmla="*/ -147 h 270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634" h="270614">
                <a:moveTo>
                  <a:pt x="278392" y="103227"/>
                </a:moveTo>
                <a:lnTo>
                  <a:pt x="21189" y="270467"/>
                </a:lnTo>
                <a:lnTo>
                  <a:pt x="19074" y="267219"/>
                </a:lnTo>
                <a:cubicBezTo>
                  <a:pt x="-16873" y="211926"/>
                  <a:pt x="-1205" y="137965"/>
                  <a:pt x="54079" y="102008"/>
                </a:cubicBezTo>
                <a:lnTo>
                  <a:pt x="54088" y="101999"/>
                </a:lnTo>
                <a:lnTo>
                  <a:pt x="77891" y="35809"/>
                </a:lnTo>
                <a:lnTo>
                  <a:pt x="188734" y="14454"/>
                </a:lnTo>
                <a:lnTo>
                  <a:pt x="211184" y="-147"/>
                </a:ln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3" name="任意多边形: 形状 232">
            <a:extLst>
              <a:ext uri="{FF2B5EF4-FFF2-40B4-BE49-F238E27FC236}">
                <a16:creationId xmlns:a16="http://schemas.microsoft.com/office/drawing/2014/main" id="{75E04165-8B6E-EE65-17A1-4C5AD5B23707}"/>
              </a:ext>
            </a:extLst>
          </p:cNvPr>
          <p:cNvSpPr/>
          <p:nvPr/>
        </p:nvSpPr>
        <p:spPr>
          <a:xfrm>
            <a:off x="10131391" y="6404635"/>
            <a:ext cx="134886" cy="352534"/>
          </a:xfrm>
          <a:custGeom>
            <a:avLst/>
            <a:gdLst>
              <a:gd name="connsiteX0" fmla="*/ 147228 w 147246"/>
              <a:gd name="connsiteY0" fmla="*/ 384838 h 384838"/>
              <a:gd name="connsiteX1" fmla="*/ 47463 w 147246"/>
              <a:gd name="connsiteY1" fmla="*/ 384829 h 384838"/>
              <a:gd name="connsiteX2" fmla="*/ 0 w 147246"/>
              <a:gd name="connsiteY2" fmla="*/ 0 h 384838"/>
              <a:gd name="connsiteX3" fmla="*/ 147247 w 147246"/>
              <a:gd name="connsiteY3" fmla="*/ 9 h 384838"/>
              <a:gd name="connsiteX4" fmla="*/ 147228 w 147246"/>
              <a:gd name="connsiteY4" fmla="*/ 384838 h 38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46" h="384838">
                <a:moveTo>
                  <a:pt x="147228" y="384838"/>
                </a:moveTo>
                <a:lnTo>
                  <a:pt x="47463" y="384829"/>
                </a:lnTo>
                <a:lnTo>
                  <a:pt x="0" y="0"/>
                </a:lnTo>
                <a:lnTo>
                  <a:pt x="147247" y="9"/>
                </a:lnTo>
                <a:lnTo>
                  <a:pt x="147228" y="384838"/>
                </a:lnTo>
                <a:close/>
              </a:path>
            </a:pathLst>
          </a:custGeom>
          <a:solidFill>
            <a:srgbClr val="FFB6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4" name="任意多边形: 形状 233">
            <a:extLst>
              <a:ext uri="{FF2B5EF4-FFF2-40B4-BE49-F238E27FC236}">
                <a16:creationId xmlns:a16="http://schemas.microsoft.com/office/drawing/2014/main" id="{7972C485-10B1-7546-4C41-1BCE3C414003}"/>
              </a:ext>
            </a:extLst>
          </p:cNvPr>
          <p:cNvSpPr/>
          <p:nvPr/>
        </p:nvSpPr>
        <p:spPr>
          <a:xfrm>
            <a:off x="9988424" y="6700602"/>
            <a:ext cx="281055" cy="151901"/>
          </a:xfrm>
          <a:custGeom>
            <a:avLst/>
            <a:gdLst>
              <a:gd name="connsiteX0" fmla="*/ 306557 w 306809"/>
              <a:gd name="connsiteY0" fmla="*/ 165673 h 165820"/>
              <a:gd name="connsiteX1" fmla="*/ -242 w 306809"/>
              <a:gd name="connsiteY1" fmla="*/ 165664 h 165820"/>
              <a:gd name="connsiteX2" fmla="*/ -242 w 306809"/>
              <a:gd name="connsiteY2" fmla="*/ 161787 h 165820"/>
              <a:gd name="connsiteX3" fmla="*/ 119172 w 306809"/>
              <a:gd name="connsiteY3" fmla="*/ 42373 h 165820"/>
              <a:gd name="connsiteX4" fmla="*/ 119182 w 306809"/>
              <a:gd name="connsiteY4" fmla="*/ 42373 h 165820"/>
              <a:gd name="connsiteX5" fmla="*/ 175218 w 306809"/>
              <a:gd name="connsiteY5" fmla="*/ -147 h 165820"/>
              <a:gd name="connsiteX6" fmla="*/ 279783 w 306809"/>
              <a:gd name="connsiteY6" fmla="*/ 42382 h 165820"/>
              <a:gd name="connsiteX7" fmla="*/ 306567 w 306809"/>
              <a:gd name="connsiteY7" fmla="*/ 42382 h 16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809" h="165820">
                <a:moveTo>
                  <a:pt x="306557" y="165673"/>
                </a:moveTo>
                <a:lnTo>
                  <a:pt x="-242" y="165664"/>
                </a:lnTo>
                <a:lnTo>
                  <a:pt x="-242" y="161787"/>
                </a:lnTo>
                <a:cubicBezTo>
                  <a:pt x="-242" y="95836"/>
                  <a:pt x="53221" y="42373"/>
                  <a:pt x="119172" y="42373"/>
                </a:cubicBezTo>
                <a:lnTo>
                  <a:pt x="119182" y="42373"/>
                </a:lnTo>
                <a:lnTo>
                  <a:pt x="175218" y="-147"/>
                </a:lnTo>
                <a:lnTo>
                  <a:pt x="279783" y="42382"/>
                </a:lnTo>
                <a:lnTo>
                  <a:pt x="306567" y="42382"/>
                </a:ln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5" name="任意多边形: 形状 234">
            <a:extLst>
              <a:ext uri="{FF2B5EF4-FFF2-40B4-BE49-F238E27FC236}">
                <a16:creationId xmlns:a16="http://schemas.microsoft.com/office/drawing/2014/main" id="{E999FDCE-64DA-4DF1-5851-EFD16AC4CCC6}"/>
              </a:ext>
            </a:extLst>
          </p:cNvPr>
          <p:cNvSpPr/>
          <p:nvPr/>
        </p:nvSpPr>
        <p:spPr>
          <a:xfrm>
            <a:off x="10079994" y="4581878"/>
            <a:ext cx="1397856" cy="1984883"/>
          </a:xfrm>
          <a:custGeom>
            <a:avLst/>
            <a:gdLst>
              <a:gd name="connsiteX0" fmla="*/ 1235783 w 1525947"/>
              <a:gd name="connsiteY0" fmla="*/ -147 h 2166765"/>
              <a:gd name="connsiteX1" fmla="*/ 341119 w 1525947"/>
              <a:gd name="connsiteY1" fmla="*/ 19522 h 2166765"/>
              <a:gd name="connsiteX2" fmla="*/ 252441 w 1525947"/>
              <a:gd name="connsiteY2" fmla="*/ 130374 h 2166765"/>
              <a:gd name="connsiteX3" fmla="*/ 141027 w 1525947"/>
              <a:gd name="connsiteY3" fmla="*/ 227862 h 2166765"/>
              <a:gd name="connsiteX4" fmla="*/ 106490 w 1525947"/>
              <a:gd name="connsiteY4" fmla="*/ 1061719 h 2166765"/>
              <a:gd name="connsiteX5" fmla="*/ 37681 w 1525947"/>
              <a:gd name="connsiteY5" fmla="*/ 1300691 h 2166765"/>
              <a:gd name="connsiteX6" fmla="*/ 37681 w 1525947"/>
              <a:gd name="connsiteY6" fmla="*/ 1958393 h 2166765"/>
              <a:gd name="connsiteX7" fmla="*/ 68390 w 1525947"/>
              <a:gd name="connsiteY7" fmla="*/ 2166619 h 2166765"/>
              <a:gd name="connsiteX8" fmla="*/ 211265 w 1525947"/>
              <a:gd name="connsiteY8" fmla="*/ 2166619 h 2166765"/>
              <a:gd name="connsiteX9" fmla="*/ 325583 w 1525947"/>
              <a:gd name="connsiteY9" fmla="*/ 1970956 h 2166765"/>
              <a:gd name="connsiteX10" fmla="*/ 382315 w 1525947"/>
              <a:gd name="connsiteY10" fmla="*/ 1787552 h 2166765"/>
              <a:gd name="connsiteX11" fmla="*/ 392230 w 1525947"/>
              <a:gd name="connsiteY11" fmla="*/ 1452244 h 2166765"/>
              <a:gd name="connsiteX12" fmla="*/ 396545 w 1525947"/>
              <a:gd name="connsiteY12" fmla="*/ 1210537 h 2166765"/>
              <a:gd name="connsiteX13" fmla="*/ 731396 w 1525947"/>
              <a:gd name="connsiteY13" fmla="*/ 457786 h 2166765"/>
              <a:gd name="connsiteX14" fmla="*/ 811330 w 1525947"/>
              <a:gd name="connsiteY14" fmla="*/ 1337944 h 2166765"/>
              <a:gd name="connsiteX15" fmla="*/ 865813 w 1525947"/>
              <a:gd name="connsiteY15" fmla="*/ 1453187 h 2166765"/>
              <a:gd name="connsiteX16" fmla="*/ 1163755 w 1525947"/>
              <a:gd name="connsiteY16" fmla="*/ 1966594 h 2166765"/>
              <a:gd name="connsiteX17" fmla="*/ 1411405 w 1525947"/>
              <a:gd name="connsiteY17" fmla="*/ 2157094 h 2166765"/>
              <a:gd name="connsiteX18" fmla="*/ 1525705 w 1525947"/>
              <a:gd name="connsiteY18" fmla="*/ 2071369 h 2166765"/>
              <a:gd name="connsiteX19" fmla="*/ 1525705 w 1525947"/>
              <a:gd name="connsiteY19" fmla="*/ 1947544 h 2166765"/>
              <a:gd name="connsiteX20" fmla="*/ 1382830 w 1525947"/>
              <a:gd name="connsiteY20" fmla="*/ 1680844 h 2166765"/>
              <a:gd name="connsiteX21" fmla="*/ 1209446 w 1525947"/>
              <a:gd name="connsiteY21" fmla="*/ 1479056 h 2166765"/>
              <a:gd name="connsiteX22" fmla="*/ 1188425 w 1525947"/>
              <a:gd name="connsiteY22" fmla="*/ 1340715 h 2166765"/>
              <a:gd name="connsiteX23" fmla="*/ 1202055 w 1525947"/>
              <a:gd name="connsiteY23" fmla="*/ 1213014 h 2166765"/>
              <a:gd name="connsiteX24" fmla="*/ 1357246 w 1525947"/>
              <a:gd name="connsiteY24" fmla="*/ 252313 h 2166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25947" h="2166765">
                <a:moveTo>
                  <a:pt x="1235783" y="-147"/>
                </a:moveTo>
                <a:lnTo>
                  <a:pt x="341119" y="19522"/>
                </a:lnTo>
                <a:lnTo>
                  <a:pt x="252441" y="130374"/>
                </a:lnTo>
                <a:cubicBezTo>
                  <a:pt x="252441" y="130374"/>
                  <a:pt x="147847" y="184933"/>
                  <a:pt x="141027" y="227862"/>
                </a:cubicBezTo>
                <a:cubicBezTo>
                  <a:pt x="134198" y="270782"/>
                  <a:pt x="73857" y="1033010"/>
                  <a:pt x="106490" y="1061719"/>
                </a:cubicBezTo>
                <a:cubicBezTo>
                  <a:pt x="139113" y="1090417"/>
                  <a:pt x="44615" y="1288604"/>
                  <a:pt x="37681" y="1300691"/>
                </a:cubicBezTo>
                <a:cubicBezTo>
                  <a:pt x="30737" y="1312779"/>
                  <a:pt x="-44063" y="1909339"/>
                  <a:pt x="37681" y="1958393"/>
                </a:cubicBezTo>
                <a:lnTo>
                  <a:pt x="68390" y="2166619"/>
                </a:lnTo>
                <a:lnTo>
                  <a:pt x="211265" y="2166619"/>
                </a:lnTo>
                <a:cubicBezTo>
                  <a:pt x="211265" y="2166619"/>
                  <a:pt x="354387" y="2000989"/>
                  <a:pt x="325583" y="1970956"/>
                </a:cubicBezTo>
                <a:cubicBezTo>
                  <a:pt x="296780" y="1940934"/>
                  <a:pt x="379161" y="1841093"/>
                  <a:pt x="382315" y="1787552"/>
                </a:cubicBezTo>
                <a:cubicBezTo>
                  <a:pt x="385457" y="1734012"/>
                  <a:pt x="415538" y="1491182"/>
                  <a:pt x="392230" y="1452244"/>
                </a:cubicBezTo>
                <a:cubicBezTo>
                  <a:pt x="368932" y="1413305"/>
                  <a:pt x="337423" y="1267192"/>
                  <a:pt x="396545" y="1210537"/>
                </a:cubicBezTo>
                <a:cubicBezTo>
                  <a:pt x="455667" y="1153892"/>
                  <a:pt x="731396" y="457786"/>
                  <a:pt x="731396" y="457786"/>
                </a:cubicBezTo>
                <a:cubicBezTo>
                  <a:pt x="731396" y="457786"/>
                  <a:pt x="811520" y="1273860"/>
                  <a:pt x="811330" y="1337944"/>
                </a:cubicBezTo>
                <a:cubicBezTo>
                  <a:pt x="811092" y="1421278"/>
                  <a:pt x="865813" y="1380035"/>
                  <a:pt x="865813" y="1453187"/>
                </a:cubicBezTo>
                <a:cubicBezTo>
                  <a:pt x="865813" y="1467969"/>
                  <a:pt x="1044007" y="1847846"/>
                  <a:pt x="1163755" y="1966594"/>
                </a:cubicBezTo>
                <a:lnTo>
                  <a:pt x="1411405" y="2157094"/>
                </a:lnTo>
                <a:lnTo>
                  <a:pt x="1525705" y="2071369"/>
                </a:lnTo>
                <a:lnTo>
                  <a:pt x="1525705" y="1947544"/>
                </a:lnTo>
                <a:cubicBezTo>
                  <a:pt x="1525705" y="1947544"/>
                  <a:pt x="1419787" y="1717791"/>
                  <a:pt x="1382830" y="1680844"/>
                </a:cubicBezTo>
                <a:cubicBezTo>
                  <a:pt x="1345883" y="1643896"/>
                  <a:pt x="1209446" y="1530787"/>
                  <a:pt x="1209446" y="1479056"/>
                </a:cubicBezTo>
                <a:cubicBezTo>
                  <a:pt x="1209446" y="1427326"/>
                  <a:pt x="1145219" y="1409305"/>
                  <a:pt x="1188425" y="1340715"/>
                </a:cubicBezTo>
                <a:cubicBezTo>
                  <a:pt x="1231620" y="1272135"/>
                  <a:pt x="1216838" y="1242570"/>
                  <a:pt x="1202055" y="1213014"/>
                </a:cubicBezTo>
                <a:cubicBezTo>
                  <a:pt x="1187282" y="1183458"/>
                  <a:pt x="1357246" y="252313"/>
                  <a:pt x="1357246" y="252313"/>
                </a:cubicBez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2E01AF31-24AF-B9A8-0EEA-7B03448119DC}"/>
              </a:ext>
            </a:extLst>
          </p:cNvPr>
          <p:cNvSpPr/>
          <p:nvPr/>
        </p:nvSpPr>
        <p:spPr>
          <a:xfrm>
            <a:off x="10247657" y="3016968"/>
            <a:ext cx="1106022" cy="1797522"/>
          </a:xfrm>
          <a:custGeom>
            <a:avLst/>
            <a:gdLst>
              <a:gd name="connsiteX0" fmla="*/ 883364 w 1207371"/>
              <a:gd name="connsiteY0" fmla="*/ 18503 h 1962235"/>
              <a:gd name="connsiteX1" fmla="*/ 495181 w 1207371"/>
              <a:gd name="connsiteY1" fmla="*/ -147 h 1962235"/>
              <a:gd name="connsiteX2" fmla="*/ 395846 w 1207371"/>
              <a:gd name="connsiteY2" fmla="*/ 162816 h 1962235"/>
              <a:gd name="connsiteX3" fmla="*/ 147205 w 1207371"/>
              <a:gd name="connsiteY3" fmla="*/ 301062 h 1962235"/>
              <a:gd name="connsiteX4" fmla="*/ 166064 w 1207371"/>
              <a:gd name="connsiteY4" fmla="*/ 1151682 h 1962235"/>
              <a:gd name="connsiteX5" fmla="*/ 95656 w 1207371"/>
              <a:gd name="connsiteY5" fmla="*/ 1350574 h 1962235"/>
              <a:gd name="connsiteX6" fmla="*/ -242 w 1207371"/>
              <a:gd name="connsiteY6" fmla="*/ 1855247 h 1962235"/>
              <a:gd name="connsiteX7" fmla="*/ 506469 w 1207371"/>
              <a:gd name="connsiteY7" fmla="*/ 1962088 h 1962235"/>
              <a:gd name="connsiteX8" fmla="*/ 986824 w 1207371"/>
              <a:gd name="connsiteY8" fmla="*/ 1769950 h 1962235"/>
              <a:gd name="connsiteX9" fmla="*/ 1082893 w 1207371"/>
              <a:gd name="connsiteY9" fmla="*/ 1614759 h 1962235"/>
              <a:gd name="connsiteX10" fmla="*/ 979433 w 1207371"/>
              <a:gd name="connsiteY10" fmla="*/ 1474342 h 1962235"/>
              <a:gd name="connsiteX11" fmla="*/ 1053699 w 1207371"/>
              <a:gd name="connsiteY11" fmla="*/ 1306768 h 1962235"/>
              <a:gd name="connsiteX12" fmla="*/ 1014456 w 1207371"/>
              <a:gd name="connsiteY12" fmla="*/ 1067129 h 1962235"/>
              <a:gd name="connsiteX13" fmla="*/ 1192698 w 1207371"/>
              <a:gd name="connsiteY13" fmla="*/ 316330 h 1962235"/>
              <a:gd name="connsiteX14" fmla="*/ 901337 w 1207371"/>
              <a:gd name="connsiteY14" fmla="*/ 162816 h 196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07371" h="1962235">
                <a:moveTo>
                  <a:pt x="883364" y="18503"/>
                </a:moveTo>
                <a:lnTo>
                  <a:pt x="495181" y="-147"/>
                </a:lnTo>
                <a:lnTo>
                  <a:pt x="395846" y="162816"/>
                </a:lnTo>
                <a:cubicBezTo>
                  <a:pt x="395846" y="162816"/>
                  <a:pt x="105714" y="191934"/>
                  <a:pt x="147205" y="301062"/>
                </a:cubicBezTo>
                <a:cubicBezTo>
                  <a:pt x="188696" y="410180"/>
                  <a:pt x="224719" y="1058109"/>
                  <a:pt x="166064" y="1151682"/>
                </a:cubicBezTo>
                <a:cubicBezTo>
                  <a:pt x="107409" y="1245256"/>
                  <a:pt x="17398" y="1167684"/>
                  <a:pt x="95656" y="1350574"/>
                </a:cubicBezTo>
                <a:cubicBezTo>
                  <a:pt x="173913" y="1533463"/>
                  <a:pt x="-242" y="1855247"/>
                  <a:pt x="-242" y="1855247"/>
                </a:cubicBezTo>
                <a:lnTo>
                  <a:pt x="506469" y="1962088"/>
                </a:lnTo>
                <a:cubicBezTo>
                  <a:pt x="506469" y="1962088"/>
                  <a:pt x="912920" y="1843845"/>
                  <a:pt x="986824" y="1769950"/>
                </a:cubicBezTo>
                <a:cubicBezTo>
                  <a:pt x="1060719" y="1696046"/>
                  <a:pt x="1127232" y="1636924"/>
                  <a:pt x="1082893" y="1614759"/>
                </a:cubicBezTo>
                <a:cubicBezTo>
                  <a:pt x="1038555" y="1592585"/>
                  <a:pt x="912920" y="1577802"/>
                  <a:pt x="979433" y="1474342"/>
                </a:cubicBezTo>
                <a:cubicBezTo>
                  <a:pt x="1045946" y="1370881"/>
                  <a:pt x="1054071" y="1375672"/>
                  <a:pt x="1053699" y="1306768"/>
                </a:cubicBezTo>
                <a:cubicBezTo>
                  <a:pt x="1053328" y="1237865"/>
                  <a:pt x="1014456" y="1067129"/>
                  <a:pt x="1014456" y="1067129"/>
                </a:cubicBezTo>
                <a:cubicBezTo>
                  <a:pt x="1014456" y="1067129"/>
                  <a:pt x="1269545" y="343648"/>
                  <a:pt x="1192698" y="316330"/>
                </a:cubicBezTo>
                <a:cubicBezTo>
                  <a:pt x="1115859" y="289012"/>
                  <a:pt x="901337" y="162816"/>
                  <a:pt x="901337" y="162816"/>
                </a:cubicBez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7" name="任意多边形: 形状 236">
            <a:extLst>
              <a:ext uri="{FF2B5EF4-FFF2-40B4-BE49-F238E27FC236}">
                <a16:creationId xmlns:a16="http://schemas.microsoft.com/office/drawing/2014/main" id="{50A025DD-1BF0-7C89-B1DC-3D33BD514337}"/>
              </a:ext>
            </a:extLst>
          </p:cNvPr>
          <p:cNvSpPr/>
          <p:nvPr/>
        </p:nvSpPr>
        <p:spPr>
          <a:xfrm>
            <a:off x="9729270" y="3203272"/>
            <a:ext cx="954041" cy="892441"/>
          </a:xfrm>
          <a:custGeom>
            <a:avLst/>
            <a:gdLst>
              <a:gd name="connsiteX0" fmla="*/ 946924 w 1041463"/>
              <a:gd name="connsiteY0" fmla="*/ 37060 h 974219"/>
              <a:gd name="connsiteX1" fmla="*/ 691453 w 1041463"/>
              <a:gd name="connsiteY1" fmla="*/ 76465 h 974219"/>
              <a:gd name="connsiteX2" fmla="*/ 531843 w 1041463"/>
              <a:gd name="connsiteY2" fmla="*/ 585919 h 974219"/>
              <a:gd name="connsiteX3" fmla="*/ 413600 w 1041463"/>
              <a:gd name="connsiteY3" fmla="*/ 460294 h 974219"/>
              <a:gd name="connsiteX4" fmla="*/ 354478 w 1041463"/>
              <a:gd name="connsiteY4" fmla="*/ 334659 h 974219"/>
              <a:gd name="connsiteX5" fmla="*/ 214070 w 1041463"/>
              <a:gd name="connsiteY5" fmla="*/ 186859 h 974219"/>
              <a:gd name="connsiteX6" fmla="*/ -242 w 1041463"/>
              <a:gd name="connsiteY6" fmla="*/ 275537 h 974219"/>
              <a:gd name="connsiteX7" fmla="*/ 137879 w 1041463"/>
              <a:gd name="connsiteY7" fmla="*/ 454750 h 974219"/>
              <a:gd name="connsiteX8" fmla="*/ 177122 w 1041463"/>
              <a:gd name="connsiteY8" fmla="*/ 585919 h 974219"/>
              <a:gd name="connsiteX9" fmla="*/ 377452 w 1041463"/>
              <a:gd name="connsiteY9" fmla="*/ 901406 h 974219"/>
              <a:gd name="connsiteX10" fmla="*/ 551731 w 1041463"/>
              <a:gd name="connsiteY10" fmla="*/ 974072 h 974219"/>
              <a:gd name="connsiteX11" fmla="*/ 1041221 w 1041463"/>
              <a:gd name="connsiteY11" fmla="*/ 675035 h 97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1463" h="974219">
                <a:moveTo>
                  <a:pt x="946924" y="37060"/>
                </a:moveTo>
                <a:cubicBezTo>
                  <a:pt x="946924" y="37060"/>
                  <a:pt x="724295" y="-68735"/>
                  <a:pt x="691453" y="76465"/>
                </a:cubicBezTo>
                <a:cubicBezTo>
                  <a:pt x="658621" y="221664"/>
                  <a:pt x="531843" y="585919"/>
                  <a:pt x="531843" y="585919"/>
                </a:cubicBezTo>
                <a:cubicBezTo>
                  <a:pt x="531843" y="585919"/>
                  <a:pt x="391406" y="504623"/>
                  <a:pt x="413600" y="460294"/>
                </a:cubicBezTo>
                <a:cubicBezTo>
                  <a:pt x="435793" y="415964"/>
                  <a:pt x="315635" y="409230"/>
                  <a:pt x="354478" y="334659"/>
                </a:cubicBezTo>
                <a:cubicBezTo>
                  <a:pt x="393331" y="260097"/>
                  <a:pt x="214070" y="186859"/>
                  <a:pt x="214070" y="186859"/>
                </a:cubicBezTo>
                <a:lnTo>
                  <a:pt x="-242" y="275537"/>
                </a:lnTo>
                <a:cubicBezTo>
                  <a:pt x="-242" y="275537"/>
                  <a:pt x="82739" y="399915"/>
                  <a:pt x="137879" y="454750"/>
                </a:cubicBezTo>
                <a:cubicBezTo>
                  <a:pt x="193010" y="509585"/>
                  <a:pt x="110647" y="519377"/>
                  <a:pt x="177122" y="585919"/>
                </a:cubicBezTo>
                <a:cubicBezTo>
                  <a:pt x="243597" y="652470"/>
                  <a:pt x="377452" y="901406"/>
                  <a:pt x="377452" y="901406"/>
                </a:cubicBezTo>
                <a:lnTo>
                  <a:pt x="551731" y="974072"/>
                </a:lnTo>
                <a:lnTo>
                  <a:pt x="1041221" y="675035"/>
                </a:ln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8" name="任意多边形: 形状 237">
            <a:extLst>
              <a:ext uri="{FF2B5EF4-FFF2-40B4-BE49-F238E27FC236}">
                <a16:creationId xmlns:a16="http://schemas.microsoft.com/office/drawing/2014/main" id="{573948B9-1D00-9E36-7041-6DA678971E62}"/>
              </a:ext>
            </a:extLst>
          </p:cNvPr>
          <p:cNvSpPr/>
          <p:nvPr/>
        </p:nvSpPr>
        <p:spPr>
          <a:xfrm>
            <a:off x="10622879" y="2441429"/>
            <a:ext cx="495307" cy="495307"/>
          </a:xfrm>
          <a:custGeom>
            <a:avLst/>
            <a:gdLst>
              <a:gd name="connsiteX0" fmla="*/ 540694 w 540694"/>
              <a:gd name="connsiteY0" fmla="*/ 270347 h 540694"/>
              <a:gd name="connsiteX1" fmla="*/ 270347 w 540694"/>
              <a:gd name="connsiteY1" fmla="*/ 540694 h 540694"/>
              <a:gd name="connsiteX2" fmla="*/ 0 w 540694"/>
              <a:gd name="connsiteY2" fmla="*/ 270347 h 540694"/>
              <a:gd name="connsiteX3" fmla="*/ 270347 w 540694"/>
              <a:gd name="connsiteY3" fmla="*/ 0 h 540694"/>
              <a:gd name="connsiteX4" fmla="*/ 540694 w 540694"/>
              <a:gd name="connsiteY4" fmla="*/ 270347 h 54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694" h="540694">
                <a:moveTo>
                  <a:pt x="540694" y="270347"/>
                </a:moveTo>
                <a:cubicBezTo>
                  <a:pt x="540694" y="419656"/>
                  <a:pt x="419655" y="540694"/>
                  <a:pt x="270347" y="540694"/>
                </a:cubicBezTo>
                <a:cubicBezTo>
                  <a:pt x="121038" y="540694"/>
                  <a:pt x="0" y="419656"/>
                  <a:pt x="0" y="270347"/>
                </a:cubicBezTo>
                <a:cubicBezTo>
                  <a:pt x="0" y="121038"/>
                  <a:pt x="121038" y="0"/>
                  <a:pt x="270347" y="0"/>
                </a:cubicBezTo>
                <a:cubicBezTo>
                  <a:pt x="419655" y="0"/>
                  <a:pt x="540694" y="121039"/>
                  <a:pt x="540694" y="270347"/>
                </a:cubicBezTo>
                <a:close/>
              </a:path>
            </a:pathLst>
          </a:custGeom>
          <a:solidFill>
            <a:srgbClr val="FFB6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9" name="任意多边形: 形状 238">
            <a:extLst>
              <a:ext uri="{FF2B5EF4-FFF2-40B4-BE49-F238E27FC236}">
                <a16:creationId xmlns:a16="http://schemas.microsoft.com/office/drawing/2014/main" id="{6485E249-F85E-0749-3F3F-689304A5BE16}"/>
              </a:ext>
            </a:extLst>
          </p:cNvPr>
          <p:cNvSpPr/>
          <p:nvPr/>
        </p:nvSpPr>
        <p:spPr>
          <a:xfrm>
            <a:off x="10610182" y="2378540"/>
            <a:ext cx="561229" cy="506897"/>
          </a:xfrm>
          <a:custGeom>
            <a:avLst/>
            <a:gdLst>
              <a:gd name="connsiteX0" fmla="*/ 460072 w 612656"/>
              <a:gd name="connsiteY0" fmla="*/ 408307 h 553346"/>
              <a:gd name="connsiteX1" fmla="*/ 492343 w 612656"/>
              <a:gd name="connsiteY1" fmla="*/ 427262 h 553346"/>
              <a:gd name="connsiteX2" fmla="*/ 480618 w 612656"/>
              <a:gd name="connsiteY2" fmla="*/ 467553 h 553346"/>
              <a:gd name="connsiteX3" fmla="*/ 455891 w 612656"/>
              <a:gd name="connsiteY3" fmla="*/ 502881 h 553346"/>
              <a:gd name="connsiteX4" fmla="*/ 458244 w 612656"/>
              <a:gd name="connsiteY4" fmla="*/ 543572 h 553346"/>
              <a:gd name="connsiteX5" fmla="*/ 493772 w 612656"/>
              <a:gd name="connsiteY5" fmla="*/ 551068 h 553346"/>
              <a:gd name="connsiteX6" fmla="*/ 524585 w 612656"/>
              <a:gd name="connsiteY6" fmla="*/ 528808 h 553346"/>
              <a:gd name="connsiteX7" fmla="*/ 603767 w 612656"/>
              <a:gd name="connsiteY7" fmla="*/ 308104 h 553346"/>
              <a:gd name="connsiteX8" fmla="*/ 601185 w 612656"/>
              <a:gd name="connsiteY8" fmla="*/ 284549 h 553346"/>
              <a:gd name="connsiteX9" fmla="*/ 607567 w 612656"/>
              <a:gd name="connsiteY9" fmla="*/ 258641 h 553346"/>
              <a:gd name="connsiteX10" fmla="*/ 460749 w 612656"/>
              <a:gd name="connsiteY10" fmla="*/ 79733 h 553346"/>
              <a:gd name="connsiteX11" fmla="*/ 230129 w 612656"/>
              <a:gd name="connsiteY11" fmla="*/ 23240 h 553346"/>
              <a:gd name="connsiteX12" fmla="*/ 197477 w 612656"/>
              <a:gd name="connsiteY12" fmla="*/ 28755 h 553346"/>
              <a:gd name="connsiteX13" fmla="*/ 25094 w 612656"/>
              <a:gd name="connsiteY13" fmla="*/ 152609 h 553346"/>
              <a:gd name="connsiteX14" fmla="*/ -242 w 612656"/>
              <a:gd name="connsiteY14" fmla="*/ 217741 h 553346"/>
              <a:gd name="connsiteX15" fmla="*/ 40982 w 612656"/>
              <a:gd name="connsiteY15" fmla="*/ 237991 h 553346"/>
              <a:gd name="connsiteX16" fmla="*/ 90760 w 612656"/>
              <a:gd name="connsiteY16" fmla="*/ 192204 h 553346"/>
              <a:gd name="connsiteX17" fmla="*/ 158654 w 612656"/>
              <a:gd name="connsiteY17" fmla="*/ 210292 h 553346"/>
              <a:gd name="connsiteX18" fmla="*/ 219613 w 612656"/>
              <a:gd name="connsiteY18" fmla="*/ 249830 h 553346"/>
              <a:gd name="connsiteX19" fmla="*/ 301023 w 612656"/>
              <a:gd name="connsiteY19" fmla="*/ 255784 h 553346"/>
              <a:gd name="connsiteX20" fmla="*/ 399188 w 612656"/>
              <a:gd name="connsiteY20" fmla="*/ 313457 h 553346"/>
              <a:gd name="connsiteX21" fmla="*/ 460167 w 612656"/>
              <a:gd name="connsiteY21" fmla="*/ 412298 h 55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12656" h="553346">
                <a:moveTo>
                  <a:pt x="460072" y="408307"/>
                </a:moveTo>
                <a:cubicBezTo>
                  <a:pt x="472912" y="401783"/>
                  <a:pt x="489276" y="413194"/>
                  <a:pt x="492343" y="427262"/>
                </a:cubicBezTo>
                <a:cubicBezTo>
                  <a:pt x="494143" y="441731"/>
                  <a:pt x="489904" y="456304"/>
                  <a:pt x="480618" y="467553"/>
                </a:cubicBezTo>
                <a:cubicBezTo>
                  <a:pt x="471388" y="478602"/>
                  <a:pt x="463120" y="490422"/>
                  <a:pt x="455891" y="502881"/>
                </a:cubicBezTo>
                <a:cubicBezTo>
                  <a:pt x="448699" y="515749"/>
                  <a:pt x="449614" y="531618"/>
                  <a:pt x="458244" y="543572"/>
                </a:cubicBezTo>
                <a:cubicBezTo>
                  <a:pt x="467645" y="552725"/>
                  <a:pt x="481475" y="555640"/>
                  <a:pt x="493772" y="551068"/>
                </a:cubicBezTo>
                <a:cubicBezTo>
                  <a:pt x="505764" y="546382"/>
                  <a:pt x="516374" y="538724"/>
                  <a:pt x="524585" y="528808"/>
                </a:cubicBezTo>
                <a:cubicBezTo>
                  <a:pt x="576268" y="472735"/>
                  <a:pt x="630189" y="379637"/>
                  <a:pt x="603767" y="308104"/>
                </a:cubicBezTo>
                <a:cubicBezTo>
                  <a:pt x="601576" y="300456"/>
                  <a:pt x="600699" y="292493"/>
                  <a:pt x="601185" y="284549"/>
                </a:cubicBezTo>
                <a:cubicBezTo>
                  <a:pt x="600680" y="275453"/>
                  <a:pt x="598994" y="261737"/>
                  <a:pt x="607567" y="258641"/>
                </a:cubicBezTo>
                <a:cubicBezTo>
                  <a:pt x="631493" y="250002"/>
                  <a:pt x="564361" y="110156"/>
                  <a:pt x="460749" y="79733"/>
                </a:cubicBezTo>
                <a:cubicBezTo>
                  <a:pt x="465797" y="31975"/>
                  <a:pt x="216518" y="-36710"/>
                  <a:pt x="230129" y="23240"/>
                </a:cubicBezTo>
                <a:cubicBezTo>
                  <a:pt x="232577" y="34003"/>
                  <a:pt x="208498" y="28155"/>
                  <a:pt x="197477" y="28755"/>
                </a:cubicBezTo>
                <a:cubicBezTo>
                  <a:pt x="112905" y="33327"/>
                  <a:pt x="17388" y="54587"/>
                  <a:pt x="25094" y="152609"/>
                </a:cubicBezTo>
                <a:cubicBezTo>
                  <a:pt x="28076" y="190566"/>
                  <a:pt x="12368" y="181812"/>
                  <a:pt x="-242" y="217741"/>
                </a:cubicBezTo>
                <a:cubicBezTo>
                  <a:pt x="19398" y="229447"/>
                  <a:pt x="25847" y="255126"/>
                  <a:pt x="40982" y="237991"/>
                </a:cubicBezTo>
                <a:cubicBezTo>
                  <a:pt x="56126" y="220855"/>
                  <a:pt x="69061" y="199395"/>
                  <a:pt x="90760" y="192204"/>
                </a:cubicBezTo>
                <a:cubicBezTo>
                  <a:pt x="113867" y="184536"/>
                  <a:pt x="138946" y="195995"/>
                  <a:pt x="158654" y="210292"/>
                </a:cubicBezTo>
                <a:cubicBezTo>
                  <a:pt x="178361" y="224580"/>
                  <a:pt x="196449" y="242344"/>
                  <a:pt x="219613" y="249830"/>
                </a:cubicBezTo>
                <a:cubicBezTo>
                  <a:pt x="245598" y="258222"/>
                  <a:pt x="273925" y="252383"/>
                  <a:pt x="301023" y="255784"/>
                </a:cubicBezTo>
                <a:cubicBezTo>
                  <a:pt x="339533" y="260613"/>
                  <a:pt x="373738" y="284149"/>
                  <a:pt x="399188" y="313457"/>
                </a:cubicBezTo>
                <a:cubicBezTo>
                  <a:pt x="423449" y="343804"/>
                  <a:pt x="443928" y="376999"/>
                  <a:pt x="460167" y="412298"/>
                </a:cubicBezTo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8422A760-9855-5F4B-E276-B619CD9CEC2E}"/>
              </a:ext>
            </a:extLst>
          </p:cNvPr>
          <p:cNvGrpSpPr/>
          <p:nvPr/>
        </p:nvGrpSpPr>
        <p:grpSpPr>
          <a:xfrm>
            <a:off x="10857543" y="4682064"/>
            <a:ext cx="1937051" cy="1413524"/>
            <a:chOff x="10867068" y="4682064"/>
            <a:chExt cx="1937051" cy="1413524"/>
          </a:xfrm>
        </p:grpSpPr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E62FCCF-CFF4-0011-91DD-8BFB40E250D9}"/>
                </a:ext>
              </a:extLst>
            </p:cNvPr>
            <p:cNvSpPr/>
            <p:nvPr/>
          </p:nvSpPr>
          <p:spPr>
            <a:xfrm>
              <a:off x="10875794" y="4690789"/>
              <a:ext cx="1919600" cy="1396073"/>
            </a:xfrm>
            <a:custGeom>
              <a:avLst/>
              <a:gdLst>
                <a:gd name="connsiteX0" fmla="*/ 243960 w 2095500"/>
                <a:gd name="connsiteY0" fmla="*/ -147 h 1524000"/>
                <a:gd name="connsiteX1" fmla="*/ -242 w 2095500"/>
                <a:gd name="connsiteY1" fmla="*/ 244054 h 1524000"/>
                <a:gd name="connsiteX2" fmla="*/ -242 w 2095500"/>
                <a:gd name="connsiteY2" fmla="*/ 1279651 h 1524000"/>
                <a:gd name="connsiteX3" fmla="*/ 243960 w 2095500"/>
                <a:gd name="connsiteY3" fmla="*/ 1523853 h 1524000"/>
                <a:gd name="connsiteX4" fmla="*/ 1851066 w 2095500"/>
                <a:gd name="connsiteY4" fmla="*/ 1523853 h 1524000"/>
                <a:gd name="connsiteX5" fmla="*/ 2095258 w 2095500"/>
                <a:gd name="connsiteY5" fmla="*/ 1279651 h 1524000"/>
                <a:gd name="connsiteX6" fmla="*/ 2095258 w 2095500"/>
                <a:gd name="connsiteY6" fmla="*/ 244054 h 1524000"/>
                <a:gd name="connsiteX7" fmla="*/ 1851066 w 2095500"/>
                <a:gd name="connsiteY7" fmla="*/ -147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524000">
                  <a:moveTo>
                    <a:pt x="243960" y="-147"/>
                  </a:moveTo>
                  <a:cubicBezTo>
                    <a:pt x="109153" y="5"/>
                    <a:pt x="-90" y="109247"/>
                    <a:pt x="-242" y="244054"/>
                  </a:cubicBezTo>
                  <a:lnTo>
                    <a:pt x="-242" y="1279651"/>
                  </a:lnTo>
                  <a:cubicBezTo>
                    <a:pt x="-90" y="1414458"/>
                    <a:pt x="109153" y="1523700"/>
                    <a:pt x="243960" y="1523853"/>
                  </a:cubicBezTo>
                  <a:lnTo>
                    <a:pt x="1851066" y="1523853"/>
                  </a:lnTo>
                  <a:cubicBezTo>
                    <a:pt x="1985863" y="1523700"/>
                    <a:pt x="2095105" y="1414458"/>
                    <a:pt x="2095258" y="1279651"/>
                  </a:cubicBezTo>
                  <a:lnTo>
                    <a:pt x="2095258" y="244054"/>
                  </a:lnTo>
                  <a:cubicBezTo>
                    <a:pt x="2095105" y="109247"/>
                    <a:pt x="1985863" y="5"/>
                    <a:pt x="1851066" y="-1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3F7C35B-298C-D6D3-4F51-CFE79DE32A77}"/>
                </a:ext>
              </a:extLst>
            </p:cNvPr>
            <p:cNvSpPr/>
            <p:nvPr/>
          </p:nvSpPr>
          <p:spPr>
            <a:xfrm>
              <a:off x="10867068" y="4682064"/>
              <a:ext cx="1937051" cy="1413524"/>
            </a:xfrm>
            <a:custGeom>
              <a:avLst/>
              <a:gdLst>
                <a:gd name="connsiteX0" fmla="*/ 1860591 w 2114550"/>
                <a:gd name="connsiteY0" fmla="*/ 1542903 h 1543050"/>
                <a:gd name="connsiteX1" fmla="*/ 253485 w 2114550"/>
                <a:gd name="connsiteY1" fmla="*/ 1542903 h 1543050"/>
                <a:gd name="connsiteX2" fmla="*/ -242 w 2114550"/>
                <a:gd name="connsiteY2" fmla="*/ 1289176 h 1543050"/>
                <a:gd name="connsiteX3" fmla="*/ -242 w 2114550"/>
                <a:gd name="connsiteY3" fmla="*/ 253579 h 1543050"/>
                <a:gd name="connsiteX4" fmla="*/ 253485 w 2114550"/>
                <a:gd name="connsiteY4" fmla="*/ -147 h 1543050"/>
                <a:gd name="connsiteX5" fmla="*/ 1860591 w 2114550"/>
                <a:gd name="connsiteY5" fmla="*/ -147 h 1543050"/>
                <a:gd name="connsiteX6" fmla="*/ 2114308 w 2114550"/>
                <a:gd name="connsiteY6" fmla="*/ 253579 h 1543050"/>
                <a:gd name="connsiteX7" fmla="*/ 2114308 w 2114550"/>
                <a:gd name="connsiteY7" fmla="*/ 1289176 h 1543050"/>
                <a:gd name="connsiteX8" fmla="*/ 1860591 w 2114550"/>
                <a:gd name="connsiteY8" fmla="*/ 1542903 h 1543050"/>
                <a:gd name="connsiteX9" fmla="*/ 253485 w 2114550"/>
                <a:gd name="connsiteY9" fmla="*/ 18903 h 1543050"/>
                <a:gd name="connsiteX10" fmla="*/ 18808 w 2114550"/>
                <a:gd name="connsiteY10" fmla="*/ 253579 h 1543050"/>
                <a:gd name="connsiteX11" fmla="*/ 18808 w 2114550"/>
                <a:gd name="connsiteY11" fmla="*/ 1289176 h 1543050"/>
                <a:gd name="connsiteX12" fmla="*/ 253485 w 2114550"/>
                <a:gd name="connsiteY12" fmla="*/ 1523853 h 1543050"/>
                <a:gd name="connsiteX13" fmla="*/ 1860591 w 2114550"/>
                <a:gd name="connsiteY13" fmla="*/ 1523853 h 1543050"/>
                <a:gd name="connsiteX14" fmla="*/ 2095258 w 2114550"/>
                <a:gd name="connsiteY14" fmla="*/ 1289176 h 1543050"/>
                <a:gd name="connsiteX15" fmla="*/ 2095258 w 2114550"/>
                <a:gd name="connsiteY15" fmla="*/ 253579 h 1543050"/>
                <a:gd name="connsiteX16" fmla="*/ 1860591 w 2114550"/>
                <a:gd name="connsiteY16" fmla="*/ 18903 h 15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14550" h="1543050">
                  <a:moveTo>
                    <a:pt x="1860591" y="1542903"/>
                  </a:moveTo>
                  <a:lnTo>
                    <a:pt x="253485" y="1542903"/>
                  </a:lnTo>
                  <a:cubicBezTo>
                    <a:pt x="113420" y="1542741"/>
                    <a:pt x="-80" y="1429241"/>
                    <a:pt x="-242" y="1289176"/>
                  </a:cubicBezTo>
                  <a:lnTo>
                    <a:pt x="-242" y="253579"/>
                  </a:lnTo>
                  <a:cubicBezTo>
                    <a:pt x="-80" y="113515"/>
                    <a:pt x="113420" y="5"/>
                    <a:pt x="253485" y="-147"/>
                  </a:cubicBezTo>
                  <a:lnTo>
                    <a:pt x="1860591" y="-147"/>
                  </a:lnTo>
                  <a:cubicBezTo>
                    <a:pt x="2000655" y="5"/>
                    <a:pt x="2114155" y="113515"/>
                    <a:pt x="2114308" y="253579"/>
                  </a:cubicBezTo>
                  <a:lnTo>
                    <a:pt x="2114308" y="1289176"/>
                  </a:lnTo>
                  <a:cubicBezTo>
                    <a:pt x="2114155" y="1429241"/>
                    <a:pt x="2000655" y="1542741"/>
                    <a:pt x="1860591" y="1542903"/>
                  </a:cubicBezTo>
                  <a:close/>
                  <a:moveTo>
                    <a:pt x="253485" y="18903"/>
                  </a:moveTo>
                  <a:cubicBezTo>
                    <a:pt x="123945" y="19046"/>
                    <a:pt x="18960" y="124030"/>
                    <a:pt x="18808" y="253579"/>
                  </a:cubicBezTo>
                  <a:lnTo>
                    <a:pt x="18808" y="1289176"/>
                  </a:lnTo>
                  <a:cubicBezTo>
                    <a:pt x="18960" y="1418725"/>
                    <a:pt x="123945" y="1523700"/>
                    <a:pt x="253485" y="1523853"/>
                  </a:cubicBezTo>
                  <a:lnTo>
                    <a:pt x="1860591" y="1523853"/>
                  </a:lnTo>
                  <a:cubicBezTo>
                    <a:pt x="1990130" y="1523700"/>
                    <a:pt x="2095115" y="1418725"/>
                    <a:pt x="2095258" y="1289176"/>
                  </a:cubicBezTo>
                  <a:lnTo>
                    <a:pt x="2095258" y="253579"/>
                  </a:lnTo>
                  <a:cubicBezTo>
                    <a:pt x="2095115" y="124030"/>
                    <a:pt x="1990130" y="19046"/>
                    <a:pt x="1860591" y="18903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D4051564-5433-4DF9-AF5B-5DEECDAC8D03}"/>
                </a:ext>
              </a:extLst>
            </p:cNvPr>
            <p:cNvSpPr/>
            <p:nvPr/>
          </p:nvSpPr>
          <p:spPr>
            <a:xfrm rot="16696697">
              <a:off x="11638648" y="5565839"/>
              <a:ext cx="91736" cy="131870"/>
            </a:xfrm>
            <a:custGeom>
              <a:avLst/>
              <a:gdLst>
                <a:gd name="connsiteX0" fmla="*/ 99900 w 100142"/>
                <a:gd name="connsiteY0" fmla="*/ 71829 h 143954"/>
                <a:gd name="connsiteX1" fmla="*/ 49828 w 100142"/>
                <a:gd name="connsiteY1" fmla="*/ 143806 h 143954"/>
                <a:gd name="connsiteX2" fmla="*/ -243 w 100142"/>
                <a:gd name="connsiteY2" fmla="*/ 71829 h 143954"/>
                <a:gd name="connsiteX3" fmla="*/ 49828 w 100142"/>
                <a:gd name="connsiteY3" fmla="*/ -148 h 143954"/>
                <a:gd name="connsiteX4" fmla="*/ 99900 w 100142"/>
                <a:gd name="connsiteY4" fmla="*/ 71829 h 14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42" h="143954">
                  <a:moveTo>
                    <a:pt x="99900" y="71829"/>
                  </a:moveTo>
                  <a:cubicBezTo>
                    <a:pt x="99900" y="111581"/>
                    <a:pt x="77482" y="143806"/>
                    <a:pt x="49828" y="143806"/>
                  </a:cubicBezTo>
                  <a:cubicBezTo>
                    <a:pt x="22175" y="143806"/>
                    <a:pt x="-243" y="111581"/>
                    <a:pt x="-243" y="71829"/>
                  </a:cubicBezTo>
                  <a:cubicBezTo>
                    <a:pt x="-243" y="32078"/>
                    <a:pt x="22175" y="-148"/>
                    <a:pt x="49828" y="-148"/>
                  </a:cubicBezTo>
                  <a:cubicBezTo>
                    <a:pt x="77482" y="-148"/>
                    <a:pt x="99900" y="32078"/>
                    <a:pt x="99900" y="7182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A254A213-C23B-2607-0B22-6516EA16AF4E}"/>
                </a:ext>
              </a:extLst>
            </p:cNvPr>
            <p:cNvSpPr/>
            <p:nvPr/>
          </p:nvSpPr>
          <p:spPr>
            <a:xfrm rot="16696697">
              <a:off x="12067694" y="5523962"/>
              <a:ext cx="91735" cy="131870"/>
            </a:xfrm>
            <a:custGeom>
              <a:avLst/>
              <a:gdLst>
                <a:gd name="connsiteX0" fmla="*/ 99899 w 100141"/>
                <a:gd name="connsiteY0" fmla="*/ 71830 h 143954"/>
                <a:gd name="connsiteX1" fmla="*/ 49829 w 100141"/>
                <a:gd name="connsiteY1" fmla="*/ 143807 h 143954"/>
                <a:gd name="connsiteX2" fmla="*/ -242 w 100141"/>
                <a:gd name="connsiteY2" fmla="*/ 71830 h 143954"/>
                <a:gd name="connsiteX3" fmla="*/ 49829 w 100141"/>
                <a:gd name="connsiteY3" fmla="*/ -147 h 143954"/>
                <a:gd name="connsiteX4" fmla="*/ 99899 w 100141"/>
                <a:gd name="connsiteY4" fmla="*/ 71830 h 14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41" h="143954">
                  <a:moveTo>
                    <a:pt x="99899" y="71830"/>
                  </a:moveTo>
                  <a:cubicBezTo>
                    <a:pt x="99899" y="111581"/>
                    <a:pt x="77482" y="143807"/>
                    <a:pt x="49829" y="143807"/>
                  </a:cubicBezTo>
                  <a:cubicBezTo>
                    <a:pt x="22175" y="143807"/>
                    <a:pt x="-242" y="111581"/>
                    <a:pt x="-242" y="71830"/>
                  </a:cubicBezTo>
                  <a:cubicBezTo>
                    <a:pt x="-242" y="32078"/>
                    <a:pt x="22176" y="-147"/>
                    <a:pt x="49829" y="-147"/>
                  </a:cubicBezTo>
                  <a:cubicBezTo>
                    <a:pt x="77482" y="-147"/>
                    <a:pt x="99899" y="32078"/>
                    <a:pt x="99899" y="7183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84E9163-7725-2649-A6A2-6063991DDCA4}"/>
                </a:ext>
              </a:extLst>
            </p:cNvPr>
            <p:cNvSpPr/>
            <p:nvPr/>
          </p:nvSpPr>
          <p:spPr>
            <a:xfrm rot="16696697">
              <a:off x="11521161" y="5218417"/>
              <a:ext cx="91736" cy="131870"/>
            </a:xfrm>
            <a:custGeom>
              <a:avLst/>
              <a:gdLst>
                <a:gd name="connsiteX0" fmla="*/ 99900 w 100142"/>
                <a:gd name="connsiteY0" fmla="*/ 71830 h 143954"/>
                <a:gd name="connsiteX1" fmla="*/ 49828 w 100142"/>
                <a:gd name="connsiteY1" fmla="*/ 143807 h 143954"/>
                <a:gd name="connsiteX2" fmla="*/ -243 w 100142"/>
                <a:gd name="connsiteY2" fmla="*/ 71830 h 143954"/>
                <a:gd name="connsiteX3" fmla="*/ 49828 w 100142"/>
                <a:gd name="connsiteY3" fmla="*/ -147 h 143954"/>
                <a:gd name="connsiteX4" fmla="*/ 99900 w 100142"/>
                <a:gd name="connsiteY4" fmla="*/ 71830 h 14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42" h="143954">
                  <a:moveTo>
                    <a:pt x="99900" y="71830"/>
                  </a:moveTo>
                  <a:cubicBezTo>
                    <a:pt x="99900" y="111581"/>
                    <a:pt x="77482" y="143807"/>
                    <a:pt x="49828" y="143807"/>
                  </a:cubicBezTo>
                  <a:cubicBezTo>
                    <a:pt x="22175" y="143807"/>
                    <a:pt x="-243" y="111581"/>
                    <a:pt x="-243" y="71830"/>
                  </a:cubicBezTo>
                  <a:cubicBezTo>
                    <a:pt x="-243" y="32078"/>
                    <a:pt x="22175" y="-147"/>
                    <a:pt x="49828" y="-147"/>
                  </a:cubicBezTo>
                  <a:cubicBezTo>
                    <a:pt x="77482" y="-147"/>
                    <a:pt x="99900" y="32078"/>
                    <a:pt x="99900" y="71830"/>
                  </a:cubicBezTo>
                  <a:close/>
                </a:path>
              </a:pathLst>
            </a:custGeom>
            <a:solidFill>
              <a:srgbClr val="FF65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56C62D6E-6759-023D-AE5B-3B02752A11A4}"/>
                </a:ext>
              </a:extLst>
            </p:cNvPr>
            <p:cNvSpPr/>
            <p:nvPr/>
          </p:nvSpPr>
          <p:spPr>
            <a:xfrm rot="16225995">
              <a:off x="11375185" y="5122362"/>
              <a:ext cx="83342" cy="57976"/>
            </a:xfrm>
            <a:custGeom>
              <a:avLst/>
              <a:gdLst>
                <a:gd name="connsiteX0" fmla="*/ 90737 w 90979"/>
                <a:gd name="connsiteY0" fmla="*/ 31497 h 63289"/>
                <a:gd name="connsiteX1" fmla="*/ 45247 w 90979"/>
                <a:gd name="connsiteY1" fmla="*/ 63142 h 63289"/>
                <a:gd name="connsiteX2" fmla="*/ -243 w 90979"/>
                <a:gd name="connsiteY2" fmla="*/ 31497 h 63289"/>
                <a:gd name="connsiteX3" fmla="*/ 45247 w 90979"/>
                <a:gd name="connsiteY3" fmla="*/ -148 h 63289"/>
                <a:gd name="connsiteX4" fmla="*/ 90737 w 90979"/>
                <a:gd name="connsiteY4" fmla="*/ 31497 h 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79" h="63289">
                  <a:moveTo>
                    <a:pt x="90737" y="31497"/>
                  </a:moveTo>
                  <a:cubicBezTo>
                    <a:pt x="90737" y="48974"/>
                    <a:pt x="70371" y="63142"/>
                    <a:pt x="45247" y="63142"/>
                  </a:cubicBezTo>
                  <a:cubicBezTo>
                    <a:pt x="20124" y="63142"/>
                    <a:pt x="-243" y="48975"/>
                    <a:pt x="-243" y="31497"/>
                  </a:cubicBezTo>
                  <a:cubicBezTo>
                    <a:pt x="-243" y="14020"/>
                    <a:pt x="20124" y="-148"/>
                    <a:pt x="45247" y="-148"/>
                  </a:cubicBezTo>
                  <a:cubicBezTo>
                    <a:pt x="70371" y="-148"/>
                    <a:pt x="90737" y="14020"/>
                    <a:pt x="90737" y="31497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7C8CC8DE-1023-EC3C-22FE-EE935B91028B}"/>
                </a:ext>
              </a:extLst>
            </p:cNvPr>
            <p:cNvSpPr/>
            <p:nvPr/>
          </p:nvSpPr>
          <p:spPr>
            <a:xfrm rot="16225995">
              <a:off x="11311968" y="4857423"/>
              <a:ext cx="83342" cy="57976"/>
            </a:xfrm>
            <a:custGeom>
              <a:avLst/>
              <a:gdLst>
                <a:gd name="connsiteX0" fmla="*/ 90737 w 90979"/>
                <a:gd name="connsiteY0" fmla="*/ 31497 h 63289"/>
                <a:gd name="connsiteX1" fmla="*/ 45247 w 90979"/>
                <a:gd name="connsiteY1" fmla="*/ 63143 h 63289"/>
                <a:gd name="connsiteX2" fmla="*/ -242 w 90979"/>
                <a:gd name="connsiteY2" fmla="*/ 31497 h 63289"/>
                <a:gd name="connsiteX3" fmla="*/ 45247 w 90979"/>
                <a:gd name="connsiteY3" fmla="*/ -148 h 63289"/>
                <a:gd name="connsiteX4" fmla="*/ 90737 w 90979"/>
                <a:gd name="connsiteY4" fmla="*/ 31497 h 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79" h="63289">
                  <a:moveTo>
                    <a:pt x="90737" y="31497"/>
                  </a:moveTo>
                  <a:cubicBezTo>
                    <a:pt x="90737" y="48974"/>
                    <a:pt x="70371" y="63143"/>
                    <a:pt x="45247" y="63143"/>
                  </a:cubicBezTo>
                  <a:cubicBezTo>
                    <a:pt x="20124" y="63143"/>
                    <a:pt x="-242" y="48975"/>
                    <a:pt x="-242" y="31497"/>
                  </a:cubicBezTo>
                  <a:cubicBezTo>
                    <a:pt x="-242" y="14021"/>
                    <a:pt x="20124" y="-148"/>
                    <a:pt x="45247" y="-148"/>
                  </a:cubicBezTo>
                  <a:cubicBezTo>
                    <a:pt x="70371" y="-148"/>
                    <a:pt x="90737" y="14020"/>
                    <a:pt x="90737" y="31497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43910BB2-56D5-F9D3-87C1-34F898674358}"/>
                </a:ext>
              </a:extLst>
            </p:cNvPr>
            <p:cNvSpPr/>
            <p:nvPr/>
          </p:nvSpPr>
          <p:spPr>
            <a:xfrm rot="16225995">
              <a:off x="11803607" y="5323806"/>
              <a:ext cx="83342" cy="57976"/>
            </a:xfrm>
            <a:custGeom>
              <a:avLst/>
              <a:gdLst>
                <a:gd name="connsiteX0" fmla="*/ 90737 w 90979"/>
                <a:gd name="connsiteY0" fmla="*/ 31498 h 63289"/>
                <a:gd name="connsiteX1" fmla="*/ 45247 w 90979"/>
                <a:gd name="connsiteY1" fmla="*/ 63143 h 63289"/>
                <a:gd name="connsiteX2" fmla="*/ -243 w 90979"/>
                <a:gd name="connsiteY2" fmla="*/ 31498 h 63289"/>
                <a:gd name="connsiteX3" fmla="*/ 45247 w 90979"/>
                <a:gd name="connsiteY3" fmla="*/ -147 h 63289"/>
                <a:gd name="connsiteX4" fmla="*/ 90737 w 90979"/>
                <a:gd name="connsiteY4" fmla="*/ 31498 h 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79" h="63289">
                  <a:moveTo>
                    <a:pt x="90737" y="31498"/>
                  </a:moveTo>
                  <a:cubicBezTo>
                    <a:pt x="90737" y="48975"/>
                    <a:pt x="70371" y="63143"/>
                    <a:pt x="45247" y="63143"/>
                  </a:cubicBezTo>
                  <a:cubicBezTo>
                    <a:pt x="20124" y="63143"/>
                    <a:pt x="-243" y="48975"/>
                    <a:pt x="-243" y="31498"/>
                  </a:cubicBezTo>
                  <a:cubicBezTo>
                    <a:pt x="-243" y="14021"/>
                    <a:pt x="20124" y="-147"/>
                    <a:pt x="45247" y="-147"/>
                  </a:cubicBezTo>
                  <a:cubicBezTo>
                    <a:pt x="70371" y="-147"/>
                    <a:pt x="90737" y="14020"/>
                    <a:pt x="90737" y="31498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01A0BF53-E27A-CAB4-8E15-427894BD872E}"/>
                </a:ext>
              </a:extLst>
            </p:cNvPr>
            <p:cNvSpPr/>
            <p:nvPr/>
          </p:nvSpPr>
          <p:spPr>
            <a:xfrm rot="16225995">
              <a:off x="11596273" y="5427299"/>
              <a:ext cx="83342" cy="57976"/>
            </a:xfrm>
            <a:custGeom>
              <a:avLst/>
              <a:gdLst>
                <a:gd name="connsiteX0" fmla="*/ 90736 w 90979"/>
                <a:gd name="connsiteY0" fmla="*/ 31497 h 63289"/>
                <a:gd name="connsiteX1" fmla="*/ 45247 w 90979"/>
                <a:gd name="connsiteY1" fmla="*/ 63142 h 63289"/>
                <a:gd name="connsiteX2" fmla="*/ -243 w 90979"/>
                <a:gd name="connsiteY2" fmla="*/ 31497 h 63289"/>
                <a:gd name="connsiteX3" fmla="*/ 45247 w 90979"/>
                <a:gd name="connsiteY3" fmla="*/ -148 h 63289"/>
                <a:gd name="connsiteX4" fmla="*/ 90736 w 90979"/>
                <a:gd name="connsiteY4" fmla="*/ 31497 h 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79" h="63289">
                  <a:moveTo>
                    <a:pt x="90736" y="31497"/>
                  </a:moveTo>
                  <a:cubicBezTo>
                    <a:pt x="90736" y="48974"/>
                    <a:pt x="70370" y="63142"/>
                    <a:pt x="45247" y="63142"/>
                  </a:cubicBezTo>
                  <a:cubicBezTo>
                    <a:pt x="20123" y="63142"/>
                    <a:pt x="-243" y="48975"/>
                    <a:pt x="-243" y="31497"/>
                  </a:cubicBezTo>
                  <a:cubicBezTo>
                    <a:pt x="-243" y="14020"/>
                    <a:pt x="20123" y="-148"/>
                    <a:pt x="45247" y="-148"/>
                  </a:cubicBezTo>
                  <a:cubicBezTo>
                    <a:pt x="70370" y="-148"/>
                    <a:pt x="90736" y="14020"/>
                    <a:pt x="90736" y="31497"/>
                  </a:cubicBezTo>
                  <a:close/>
                </a:path>
              </a:pathLst>
            </a:custGeom>
            <a:solidFill>
              <a:srgbClr val="FF65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EBA6B7E2-7C05-DA45-D4B4-8E47F26AEA85}"/>
                </a:ext>
              </a:extLst>
            </p:cNvPr>
            <p:cNvSpPr/>
            <p:nvPr/>
          </p:nvSpPr>
          <p:spPr>
            <a:xfrm rot="16225995">
              <a:off x="11884881" y="5618637"/>
              <a:ext cx="83342" cy="57976"/>
            </a:xfrm>
            <a:custGeom>
              <a:avLst/>
              <a:gdLst>
                <a:gd name="connsiteX0" fmla="*/ 90737 w 90979"/>
                <a:gd name="connsiteY0" fmla="*/ 31497 h 63289"/>
                <a:gd name="connsiteX1" fmla="*/ 45247 w 90979"/>
                <a:gd name="connsiteY1" fmla="*/ 63142 h 63289"/>
                <a:gd name="connsiteX2" fmla="*/ -243 w 90979"/>
                <a:gd name="connsiteY2" fmla="*/ 31497 h 63289"/>
                <a:gd name="connsiteX3" fmla="*/ 45247 w 90979"/>
                <a:gd name="connsiteY3" fmla="*/ -148 h 63289"/>
                <a:gd name="connsiteX4" fmla="*/ 90737 w 90979"/>
                <a:gd name="connsiteY4" fmla="*/ 31497 h 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79" h="63289">
                  <a:moveTo>
                    <a:pt x="90737" y="31497"/>
                  </a:moveTo>
                  <a:cubicBezTo>
                    <a:pt x="90737" y="48974"/>
                    <a:pt x="70370" y="63142"/>
                    <a:pt x="45247" y="63142"/>
                  </a:cubicBezTo>
                  <a:cubicBezTo>
                    <a:pt x="20123" y="63142"/>
                    <a:pt x="-243" y="48975"/>
                    <a:pt x="-243" y="31497"/>
                  </a:cubicBezTo>
                  <a:cubicBezTo>
                    <a:pt x="-243" y="14020"/>
                    <a:pt x="20123" y="-148"/>
                    <a:pt x="45247" y="-148"/>
                  </a:cubicBezTo>
                  <a:cubicBezTo>
                    <a:pt x="70370" y="-148"/>
                    <a:pt x="90737" y="14020"/>
                    <a:pt x="90737" y="31497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C9C29CA2-970F-D9C3-8A7C-5027F0914F8E}"/>
                </a:ext>
              </a:extLst>
            </p:cNvPr>
            <p:cNvSpPr/>
            <p:nvPr/>
          </p:nvSpPr>
          <p:spPr>
            <a:xfrm>
              <a:off x="12005995" y="5404073"/>
              <a:ext cx="91736" cy="131870"/>
            </a:xfrm>
            <a:custGeom>
              <a:avLst/>
              <a:gdLst>
                <a:gd name="connsiteX0" fmla="*/ 100142 w 100142"/>
                <a:gd name="connsiteY0" fmla="*/ 71977 h 143954"/>
                <a:gd name="connsiteX1" fmla="*/ 50071 w 100142"/>
                <a:gd name="connsiteY1" fmla="*/ 143955 h 143954"/>
                <a:gd name="connsiteX2" fmla="*/ 0 w 100142"/>
                <a:gd name="connsiteY2" fmla="*/ 71977 h 143954"/>
                <a:gd name="connsiteX3" fmla="*/ 50071 w 100142"/>
                <a:gd name="connsiteY3" fmla="*/ 0 h 143954"/>
                <a:gd name="connsiteX4" fmla="*/ 100142 w 100142"/>
                <a:gd name="connsiteY4" fmla="*/ 71977 h 14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42" h="143954">
                  <a:moveTo>
                    <a:pt x="100142" y="71977"/>
                  </a:moveTo>
                  <a:cubicBezTo>
                    <a:pt x="100142" y="111729"/>
                    <a:pt x="77724" y="143955"/>
                    <a:pt x="50071" y="143955"/>
                  </a:cubicBezTo>
                  <a:cubicBezTo>
                    <a:pt x="22417" y="143955"/>
                    <a:pt x="0" y="111729"/>
                    <a:pt x="0" y="71977"/>
                  </a:cubicBezTo>
                  <a:cubicBezTo>
                    <a:pt x="0" y="32225"/>
                    <a:pt x="22417" y="0"/>
                    <a:pt x="50071" y="0"/>
                  </a:cubicBezTo>
                  <a:cubicBezTo>
                    <a:pt x="77724" y="0"/>
                    <a:pt x="100142" y="32225"/>
                    <a:pt x="100142" y="71977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072C07B-4E95-7128-7FFF-81EA7DBA85AC}"/>
                </a:ext>
              </a:extLst>
            </p:cNvPr>
            <p:cNvSpPr/>
            <p:nvPr/>
          </p:nvSpPr>
          <p:spPr>
            <a:xfrm>
              <a:off x="11902790" y="4985529"/>
              <a:ext cx="91736" cy="131870"/>
            </a:xfrm>
            <a:custGeom>
              <a:avLst/>
              <a:gdLst>
                <a:gd name="connsiteX0" fmla="*/ 100142 w 100142"/>
                <a:gd name="connsiteY0" fmla="*/ 71977 h 143954"/>
                <a:gd name="connsiteX1" fmla="*/ 50071 w 100142"/>
                <a:gd name="connsiteY1" fmla="*/ 143954 h 143954"/>
                <a:gd name="connsiteX2" fmla="*/ 1 w 100142"/>
                <a:gd name="connsiteY2" fmla="*/ 71977 h 143954"/>
                <a:gd name="connsiteX3" fmla="*/ 50071 w 100142"/>
                <a:gd name="connsiteY3" fmla="*/ 0 h 143954"/>
                <a:gd name="connsiteX4" fmla="*/ 100142 w 100142"/>
                <a:gd name="connsiteY4" fmla="*/ 71977 h 14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42" h="143954">
                  <a:moveTo>
                    <a:pt x="100142" y="71977"/>
                  </a:moveTo>
                  <a:cubicBezTo>
                    <a:pt x="100142" y="111729"/>
                    <a:pt x="77724" y="143954"/>
                    <a:pt x="50071" y="143954"/>
                  </a:cubicBezTo>
                  <a:cubicBezTo>
                    <a:pt x="22418" y="143954"/>
                    <a:pt x="1" y="111729"/>
                    <a:pt x="1" y="71977"/>
                  </a:cubicBezTo>
                  <a:cubicBezTo>
                    <a:pt x="1" y="32225"/>
                    <a:pt x="22418" y="0"/>
                    <a:pt x="50071" y="0"/>
                  </a:cubicBezTo>
                  <a:cubicBezTo>
                    <a:pt x="77725" y="0"/>
                    <a:pt x="100142" y="32225"/>
                    <a:pt x="100142" y="71977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EF6D9C73-8DC4-D84D-0BAD-FA9D374246C3}"/>
                </a:ext>
              </a:extLst>
            </p:cNvPr>
            <p:cNvSpPr/>
            <p:nvPr/>
          </p:nvSpPr>
          <p:spPr>
            <a:xfrm>
              <a:off x="11679183" y="5570344"/>
              <a:ext cx="91736" cy="131870"/>
            </a:xfrm>
            <a:custGeom>
              <a:avLst/>
              <a:gdLst>
                <a:gd name="connsiteX0" fmla="*/ 100142 w 100142"/>
                <a:gd name="connsiteY0" fmla="*/ 71977 h 143954"/>
                <a:gd name="connsiteX1" fmla="*/ 50071 w 100142"/>
                <a:gd name="connsiteY1" fmla="*/ 143955 h 143954"/>
                <a:gd name="connsiteX2" fmla="*/ -1 w 100142"/>
                <a:gd name="connsiteY2" fmla="*/ 71977 h 143954"/>
                <a:gd name="connsiteX3" fmla="*/ 50071 w 100142"/>
                <a:gd name="connsiteY3" fmla="*/ 0 h 143954"/>
                <a:gd name="connsiteX4" fmla="*/ 100142 w 100142"/>
                <a:gd name="connsiteY4" fmla="*/ 71977 h 14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42" h="143954">
                  <a:moveTo>
                    <a:pt x="100142" y="71977"/>
                  </a:moveTo>
                  <a:cubicBezTo>
                    <a:pt x="100142" y="111729"/>
                    <a:pt x="77724" y="143955"/>
                    <a:pt x="50071" y="143955"/>
                  </a:cubicBezTo>
                  <a:cubicBezTo>
                    <a:pt x="22417" y="143955"/>
                    <a:pt x="-1" y="111729"/>
                    <a:pt x="-1" y="71977"/>
                  </a:cubicBezTo>
                  <a:cubicBezTo>
                    <a:pt x="-1" y="32225"/>
                    <a:pt x="22417" y="0"/>
                    <a:pt x="50071" y="0"/>
                  </a:cubicBezTo>
                  <a:cubicBezTo>
                    <a:pt x="77724" y="0"/>
                    <a:pt x="100142" y="32225"/>
                    <a:pt x="100142" y="71977"/>
                  </a:cubicBezTo>
                  <a:close/>
                </a:path>
              </a:pathLst>
            </a:custGeom>
            <a:solidFill>
              <a:srgbClr val="FF65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7C9C19C6-F494-4165-ECE3-03475C6587CB}"/>
                </a:ext>
              </a:extLst>
            </p:cNvPr>
            <p:cNvSpPr/>
            <p:nvPr/>
          </p:nvSpPr>
          <p:spPr>
            <a:xfrm rot="21129302">
              <a:off x="11573387" y="5775050"/>
              <a:ext cx="83342" cy="57976"/>
            </a:xfrm>
            <a:custGeom>
              <a:avLst/>
              <a:gdLst>
                <a:gd name="connsiteX0" fmla="*/ 90737 w 90979"/>
                <a:gd name="connsiteY0" fmla="*/ 31497 h 63289"/>
                <a:gd name="connsiteX1" fmla="*/ 45247 w 90979"/>
                <a:gd name="connsiteY1" fmla="*/ 63142 h 63289"/>
                <a:gd name="connsiteX2" fmla="*/ -242 w 90979"/>
                <a:gd name="connsiteY2" fmla="*/ 31497 h 63289"/>
                <a:gd name="connsiteX3" fmla="*/ 45247 w 90979"/>
                <a:gd name="connsiteY3" fmla="*/ -148 h 63289"/>
                <a:gd name="connsiteX4" fmla="*/ 90737 w 90979"/>
                <a:gd name="connsiteY4" fmla="*/ 31497 h 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79" h="63289">
                  <a:moveTo>
                    <a:pt x="90737" y="31497"/>
                  </a:moveTo>
                  <a:cubicBezTo>
                    <a:pt x="90737" y="48974"/>
                    <a:pt x="70371" y="63142"/>
                    <a:pt x="45247" y="63142"/>
                  </a:cubicBezTo>
                  <a:cubicBezTo>
                    <a:pt x="20124" y="63142"/>
                    <a:pt x="-242" y="48975"/>
                    <a:pt x="-242" y="31497"/>
                  </a:cubicBezTo>
                  <a:cubicBezTo>
                    <a:pt x="-242" y="14020"/>
                    <a:pt x="20124" y="-148"/>
                    <a:pt x="45247" y="-148"/>
                  </a:cubicBezTo>
                  <a:cubicBezTo>
                    <a:pt x="70371" y="-148"/>
                    <a:pt x="90737" y="14020"/>
                    <a:pt x="90737" y="31497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EBD31C5F-8519-D9CB-5E78-64188627CB54}"/>
                </a:ext>
              </a:extLst>
            </p:cNvPr>
            <p:cNvSpPr/>
            <p:nvPr/>
          </p:nvSpPr>
          <p:spPr>
            <a:xfrm rot="21129302">
              <a:off x="11320246" y="5875768"/>
              <a:ext cx="83342" cy="57976"/>
            </a:xfrm>
            <a:custGeom>
              <a:avLst/>
              <a:gdLst>
                <a:gd name="connsiteX0" fmla="*/ 90737 w 90979"/>
                <a:gd name="connsiteY0" fmla="*/ 31498 h 63289"/>
                <a:gd name="connsiteX1" fmla="*/ 45247 w 90979"/>
                <a:gd name="connsiteY1" fmla="*/ 63143 h 63289"/>
                <a:gd name="connsiteX2" fmla="*/ -243 w 90979"/>
                <a:gd name="connsiteY2" fmla="*/ 31498 h 63289"/>
                <a:gd name="connsiteX3" fmla="*/ 45247 w 90979"/>
                <a:gd name="connsiteY3" fmla="*/ -148 h 63289"/>
                <a:gd name="connsiteX4" fmla="*/ 90737 w 90979"/>
                <a:gd name="connsiteY4" fmla="*/ 31498 h 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79" h="63289">
                  <a:moveTo>
                    <a:pt x="90737" y="31498"/>
                  </a:moveTo>
                  <a:cubicBezTo>
                    <a:pt x="90737" y="48974"/>
                    <a:pt x="70371" y="63143"/>
                    <a:pt x="45247" y="63143"/>
                  </a:cubicBezTo>
                  <a:cubicBezTo>
                    <a:pt x="20124" y="63143"/>
                    <a:pt x="-243" y="48975"/>
                    <a:pt x="-243" y="31498"/>
                  </a:cubicBezTo>
                  <a:cubicBezTo>
                    <a:pt x="-243" y="14021"/>
                    <a:pt x="20124" y="-148"/>
                    <a:pt x="45247" y="-148"/>
                  </a:cubicBezTo>
                  <a:cubicBezTo>
                    <a:pt x="70371" y="-148"/>
                    <a:pt x="90737" y="14020"/>
                    <a:pt x="90737" y="31498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D73C8953-2262-A0D3-4BEA-41204F221B13}"/>
                </a:ext>
              </a:extLst>
            </p:cNvPr>
            <p:cNvSpPr/>
            <p:nvPr/>
          </p:nvSpPr>
          <p:spPr>
            <a:xfrm rot="21129302">
              <a:off x="11710988" y="5322104"/>
              <a:ext cx="83342" cy="57976"/>
            </a:xfrm>
            <a:custGeom>
              <a:avLst/>
              <a:gdLst>
                <a:gd name="connsiteX0" fmla="*/ 90737 w 90979"/>
                <a:gd name="connsiteY0" fmla="*/ 31497 h 63289"/>
                <a:gd name="connsiteX1" fmla="*/ 45247 w 90979"/>
                <a:gd name="connsiteY1" fmla="*/ 63142 h 63289"/>
                <a:gd name="connsiteX2" fmla="*/ -243 w 90979"/>
                <a:gd name="connsiteY2" fmla="*/ 31497 h 63289"/>
                <a:gd name="connsiteX3" fmla="*/ 45247 w 90979"/>
                <a:gd name="connsiteY3" fmla="*/ -148 h 63289"/>
                <a:gd name="connsiteX4" fmla="*/ 90737 w 90979"/>
                <a:gd name="connsiteY4" fmla="*/ 31497 h 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79" h="63289">
                  <a:moveTo>
                    <a:pt x="90737" y="31497"/>
                  </a:moveTo>
                  <a:cubicBezTo>
                    <a:pt x="90737" y="48974"/>
                    <a:pt x="70370" y="63142"/>
                    <a:pt x="45247" y="63142"/>
                  </a:cubicBezTo>
                  <a:cubicBezTo>
                    <a:pt x="20123" y="63142"/>
                    <a:pt x="-243" y="48975"/>
                    <a:pt x="-243" y="31497"/>
                  </a:cubicBezTo>
                  <a:cubicBezTo>
                    <a:pt x="-243" y="14020"/>
                    <a:pt x="20123" y="-148"/>
                    <a:pt x="45247" y="-148"/>
                  </a:cubicBezTo>
                  <a:cubicBezTo>
                    <a:pt x="70370" y="-148"/>
                    <a:pt x="90737" y="14020"/>
                    <a:pt x="90737" y="31497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807EB301-88A7-D09C-46D1-DA611BB2A1F9}"/>
                </a:ext>
              </a:extLst>
            </p:cNvPr>
            <p:cNvSpPr/>
            <p:nvPr/>
          </p:nvSpPr>
          <p:spPr>
            <a:xfrm rot="21129302">
              <a:off x="11843287" y="5512371"/>
              <a:ext cx="83342" cy="57976"/>
            </a:xfrm>
            <a:custGeom>
              <a:avLst/>
              <a:gdLst>
                <a:gd name="connsiteX0" fmla="*/ 90736 w 90979"/>
                <a:gd name="connsiteY0" fmla="*/ 31497 h 63289"/>
                <a:gd name="connsiteX1" fmla="*/ 45247 w 90979"/>
                <a:gd name="connsiteY1" fmla="*/ 63143 h 63289"/>
                <a:gd name="connsiteX2" fmla="*/ -243 w 90979"/>
                <a:gd name="connsiteY2" fmla="*/ 31497 h 63289"/>
                <a:gd name="connsiteX3" fmla="*/ 45247 w 90979"/>
                <a:gd name="connsiteY3" fmla="*/ -148 h 63289"/>
                <a:gd name="connsiteX4" fmla="*/ 90736 w 90979"/>
                <a:gd name="connsiteY4" fmla="*/ 31497 h 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79" h="63289">
                  <a:moveTo>
                    <a:pt x="90736" y="31497"/>
                  </a:moveTo>
                  <a:cubicBezTo>
                    <a:pt x="90736" y="48974"/>
                    <a:pt x="70370" y="63143"/>
                    <a:pt x="45247" y="63143"/>
                  </a:cubicBezTo>
                  <a:cubicBezTo>
                    <a:pt x="20123" y="63143"/>
                    <a:pt x="-243" y="48975"/>
                    <a:pt x="-243" y="31497"/>
                  </a:cubicBezTo>
                  <a:cubicBezTo>
                    <a:pt x="-243" y="14021"/>
                    <a:pt x="20123" y="-148"/>
                    <a:pt x="45247" y="-148"/>
                  </a:cubicBezTo>
                  <a:cubicBezTo>
                    <a:pt x="70370" y="-148"/>
                    <a:pt x="90736" y="14020"/>
                    <a:pt x="90736" y="31497"/>
                  </a:cubicBezTo>
                  <a:close/>
                </a:path>
              </a:pathLst>
            </a:custGeom>
            <a:solidFill>
              <a:srgbClr val="FF65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0A05AB2-63AC-CA28-755C-B57A098BED37}"/>
                </a:ext>
              </a:extLst>
            </p:cNvPr>
            <p:cNvSpPr/>
            <p:nvPr/>
          </p:nvSpPr>
          <p:spPr>
            <a:xfrm rot="21129302">
              <a:off x="11991068" y="5199214"/>
              <a:ext cx="83342" cy="57976"/>
            </a:xfrm>
            <a:custGeom>
              <a:avLst/>
              <a:gdLst>
                <a:gd name="connsiteX0" fmla="*/ 90737 w 90979"/>
                <a:gd name="connsiteY0" fmla="*/ 31497 h 63289"/>
                <a:gd name="connsiteX1" fmla="*/ 45247 w 90979"/>
                <a:gd name="connsiteY1" fmla="*/ 63142 h 63289"/>
                <a:gd name="connsiteX2" fmla="*/ -243 w 90979"/>
                <a:gd name="connsiteY2" fmla="*/ 31497 h 63289"/>
                <a:gd name="connsiteX3" fmla="*/ 45247 w 90979"/>
                <a:gd name="connsiteY3" fmla="*/ -148 h 63289"/>
                <a:gd name="connsiteX4" fmla="*/ 90737 w 90979"/>
                <a:gd name="connsiteY4" fmla="*/ 31497 h 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79" h="63289">
                  <a:moveTo>
                    <a:pt x="90737" y="31497"/>
                  </a:moveTo>
                  <a:cubicBezTo>
                    <a:pt x="90737" y="48974"/>
                    <a:pt x="70370" y="63142"/>
                    <a:pt x="45247" y="63142"/>
                  </a:cubicBezTo>
                  <a:cubicBezTo>
                    <a:pt x="20123" y="63142"/>
                    <a:pt x="-243" y="48975"/>
                    <a:pt x="-243" y="31497"/>
                  </a:cubicBezTo>
                  <a:cubicBezTo>
                    <a:pt x="-243" y="14020"/>
                    <a:pt x="20123" y="-148"/>
                    <a:pt x="45247" y="-148"/>
                  </a:cubicBezTo>
                  <a:cubicBezTo>
                    <a:pt x="70370" y="-148"/>
                    <a:pt x="90737" y="14020"/>
                    <a:pt x="90737" y="31497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0C58629-5DC3-9214-CA10-99FD341DEB00}"/>
                </a:ext>
              </a:extLst>
            </p:cNvPr>
            <p:cNvSpPr/>
            <p:nvPr/>
          </p:nvSpPr>
          <p:spPr>
            <a:xfrm>
              <a:off x="10979482" y="4709225"/>
              <a:ext cx="573172" cy="672289"/>
            </a:xfrm>
            <a:custGeom>
              <a:avLst/>
              <a:gdLst>
                <a:gd name="connsiteX0" fmla="*/ 29986 w 625694"/>
                <a:gd name="connsiteY0" fmla="*/ 651316 h 733893"/>
                <a:gd name="connsiteX1" fmla="*/ 73144 w 625694"/>
                <a:gd name="connsiteY1" fmla="*/ 43107 h 733893"/>
                <a:gd name="connsiteX2" fmla="*/ 122865 w 625694"/>
                <a:gd name="connsiteY2" fmla="*/ -32 h 733893"/>
                <a:gd name="connsiteX3" fmla="*/ 582198 w 625694"/>
                <a:gd name="connsiteY3" fmla="*/ 32563 h 733893"/>
                <a:gd name="connsiteX4" fmla="*/ 625337 w 625694"/>
                <a:gd name="connsiteY4" fmla="*/ 82292 h 733893"/>
                <a:gd name="connsiteX5" fmla="*/ 582179 w 625694"/>
                <a:gd name="connsiteY5" fmla="*/ 690492 h 733893"/>
                <a:gd name="connsiteX6" fmla="*/ 532449 w 625694"/>
                <a:gd name="connsiteY6" fmla="*/ 733631 h 733893"/>
                <a:gd name="connsiteX7" fmla="*/ 73125 w 625694"/>
                <a:gd name="connsiteY7" fmla="*/ 701037 h 733893"/>
                <a:gd name="connsiteX8" fmla="*/ 29986 w 625694"/>
                <a:gd name="connsiteY8" fmla="*/ 651316 h 73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5694" h="733893">
                  <a:moveTo>
                    <a:pt x="29986" y="651316"/>
                  </a:moveTo>
                  <a:cubicBezTo>
                    <a:pt x="-19106" y="445138"/>
                    <a:pt x="-10924" y="242065"/>
                    <a:pt x="73144" y="43107"/>
                  </a:cubicBezTo>
                  <a:cubicBezTo>
                    <a:pt x="74992" y="17475"/>
                    <a:pt x="97233" y="-1823"/>
                    <a:pt x="122865" y="-32"/>
                  </a:cubicBezTo>
                  <a:lnTo>
                    <a:pt x="582198" y="32563"/>
                  </a:lnTo>
                  <a:cubicBezTo>
                    <a:pt x="607830" y="34410"/>
                    <a:pt x="627128" y="56651"/>
                    <a:pt x="625337" y="82292"/>
                  </a:cubicBezTo>
                  <a:lnTo>
                    <a:pt x="582179" y="690492"/>
                  </a:lnTo>
                  <a:cubicBezTo>
                    <a:pt x="580331" y="716124"/>
                    <a:pt x="558091" y="735422"/>
                    <a:pt x="532449" y="733631"/>
                  </a:cubicBezTo>
                  <a:lnTo>
                    <a:pt x="73125" y="701037"/>
                  </a:lnTo>
                  <a:cubicBezTo>
                    <a:pt x="47493" y="699188"/>
                    <a:pt x="28196" y="676948"/>
                    <a:pt x="29986" y="651316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1A32817B-FB47-092A-9870-41CA834F89F3}"/>
                </a:ext>
              </a:extLst>
            </p:cNvPr>
            <p:cNvSpPr/>
            <p:nvPr/>
          </p:nvSpPr>
          <p:spPr>
            <a:xfrm>
              <a:off x="11033412" y="4744710"/>
              <a:ext cx="484778" cy="601320"/>
            </a:xfrm>
            <a:custGeom>
              <a:avLst/>
              <a:gdLst>
                <a:gd name="connsiteX0" fmla="*/ 19377 w 529200"/>
                <a:gd name="connsiteY0" fmla="*/ 431376 h 656421"/>
                <a:gd name="connsiteX1" fmla="*/ 47123 w 529200"/>
                <a:gd name="connsiteY1" fmla="*/ 40366 h 656421"/>
                <a:gd name="connsiteX2" fmla="*/ 93692 w 529200"/>
                <a:gd name="connsiteY2" fmla="*/ -40 h 656421"/>
                <a:gd name="connsiteX3" fmla="*/ 488455 w 529200"/>
                <a:gd name="connsiteY3" fmla="*/ 27973 h 656421"/>
                <a:gd name="connsiteX4" fmla="*/ 528850 w 529200"/>
                <a:gd name="connsiteY4" fmla="*/ 74541 h 656421"/>
                <a:gd name="connsiteX5" fmla="*/ 490446 w 529200"/>
                <a:gd name="connsiteY5" fmla="*/ 615771 h 656421"/>
                <a:gd name="connsiteX6" fmla="*/ 443878 w 529200"/>
                <a:gd name="connsiteY6" fmla="*/ 656166 h 656421"/>
                <a:gd name="connsiteX7" fmla="*/ 199333 w 529200"/>
                <a:gd name="connsiteY7" fmla="*/ 638812 h 656421"/>
                <a:gd name="connsiteX8" fmla="*/ 19377 w 529200"/>
                <a:gd name="connsiteY8" fmla="*/ 431376 h 656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9200" h="656421">
                  <a:moveTo>
                    <a:pt x="19377" y="431376"/>
                  </a:moveTo>
                  <a:cubicBezTo>
                    <a:pt x="-19904" y="329773"/>
                    <a:pt x="5214" y="190041"/>
                    <a:pt x="47123" y="40366"/>
                  </a:cubicBezTo>
                  <a:cubicBezTo>
                    <a:pt x="48857" y="16362"/>
                    <a:pt x="69688" y="-1716"/>
                    <a:pt x="93692" y="-40"/>
                  </a:cubicBezTo>
                  <a:lnTo>
                    <a:pt x="488455" y="27973"/>
                  </a:lnTo>
                  <a:cubicBezTo>
                    <a:pt x="512458" y="29707"/>
                    <a:pt x="530527" y="50538"/>
                    <a:pt x="528850" y="74541"/>
                  </a:cubicBezTo>
                  <a:lnTo>
                    <a:pt x="490446" y="615771"/>
                  </a:lnTo>
                  <a:cubicBezTo>
                    <a:pt x="488722" y="639774"/>
                    <a:pt x="467881" y="657843"/>
                    <a:pt x="443878" y="656166"/>
                  </a:cubicBezTo>
                  <a:lnTo>
                    <a:pt x="199333" y="638812"/>
                  </a:lnTo>
                  <a:cubicBezTo>
                    <a:pt x="92415" y="631106"/>
                    <a:pt x="11919" y="538304"/>
                    <a:pt x="19377" y="4313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4C318B3B-2806-F383-A390-0C23B2A73C13}"/>
                </a:ext>
              </a:extLst>
            </p:cNvPr>
            <p:cNvSpPr/>
            <p:nvPr/>
          </p:nvSpPr>
          <p:spPr>
            <a:xfrm>
              <a:off x="11152444" y="4909466"/>
              <a:ext cx="299303" cy="253014"/>
            </a:xfrm>
            <a:custGeom>
              <a:avLst/>
              <a:gdLst>
                <a:gd name="connsiteX0" fmla="*/ 304786 w 326729"/>
                <a:gd name="connsiteY0" fmla="*/ 1463 h 276199"/>
                <a:gd name="connsiteX1" fmla="*/ 100207 w 326729"/>
                <a:gd name="connsiteY1" fmla="*/ 184962 h 276199"/>
                <a:gd name="connsiteX2" fmla="*/ 25750 w 326729"/>
                <a:gd name="connsiteY2" fmla="*/ 51450 h 276199"/>
                <a:gd name="connsiteX3" fmla="*/ 1081 w 326729"/>
                <a:gd name="connsiteY3" fmla="*/ 65871 h 276199"/>
                <a:gd name="connsiteX4" fmla="*/ 89216 w 326729"/>
                <a:gd name="connsiteY4" fmla="*/ 269011 h 276199"/>
                <a:gd name="connsiteX5" fmla="*/ 115333 w 326729"/>
                <a:gd name="connsiteY5" fmla="*/ 265591 h 276199"/>
                <a:gd name="connsiteX6" fmla="*/ 319206 w 326729"/>
                <a:gd name="connsiteY6" fmla="*/ 26142 h 276199"/>
                <a:gd name="connsiteX7" fmla="*/ 304786 w 326729"/>
                <a:gd name="connsiteY7" fmla="*/ 1463 h 2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729" h="276199">
                  <a:moveTo>
                    <a:pt x="304786" y="1463"/>
                  </a:moveTo>
                  <a:cubicBezTo>
                    <a:pt x="212031" y="47135"/>
                    <a:pt x="138736" y="89455"/>
                    <a:pt x="100207" y="184962"/>
                  </a:cubicBezTo>
                  <a:cubicBezTo>
                    <a:pt x="75395" y="127755"/>
                    <a:pt x="50573" y="108657"/>
                    <a:pt x="25750" y="51450"/>
                  </a:cubicBezTo>
                  <a:cubicBezTo>
                    <a:pt x="18454" y="34629"/>
                    <a:pt x="-6177" y="49164"/>
                    <a:pt x="1081" y="65871"/>
                  </a:cubicBezTo>
                  <a:cubicBezTo>
                    <a:pt x="30456" y="133584"/>
                    <a:pt x="59841" y="201297"/>
                    <a:pt x="89216" y="269011"/>
                  </a:cubicBezTo>
                  <a:cubicBezTo>
                    <a:pt x="94397" y="280955"/>
                    <a:pt x="112094" y="276278"/>
                    <a:pt x="115333" y="265591"/>
                  </a:cubicBezTo>
                  <a:cubicBezTo>
                    <a:pt x="147461" y="161130"/>
                    <a:pt x="221203" y="74519"/>
                    <a:pt x="319206" y="26142"/>
                  </a:cubicBezTo>
                  <a:cubicBezTo>
                    <a:pt x="335703" y="18017"/>
                    <a:pt x="321244" y="-6633"/>
                    <a:pt x="304786" y="1463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275" name="任意多边形: 形状 274">
            <a:extLst>
              <a:ext uri="{FF2B5EF4-FFF2-40B4-BE49-F238E27FC236}">
                <a16:creationId xmlns:a16="http://schemas.microsoft.com/office/drawing/2014/main" id="{3B255292-23E6-C63C-273F-14275BE9B9D0}"/>
              </a:ext>
            </a:extLst>
          </p:cNvPr>
          <p:cNvSpPr/>
          <p:nvPr/>
        </p:nvSpPr>
        <p:spPr>
          <a:xfrm>
            <a:off x="11104625" y="4467758"/>
            <a:ext cx="276451" cy="330346"/>
          </a:xfrm>
          <a:custGeom>
            <a:avLst/>
            <a:gdLst>
              <a:gd name="connsiteX0" fmla="*/ 47881 w 301783"/>
              <a:gd name="connsiteY0" fmla="*/ 205754 h 360617"/>
              <a:gd name="connsiteX1" fmla="*/ 173878 w 301783"/>
              <a:gd name="connsiteY1" fmla="*/ -147 h 360617"/>
              <a:gd name="connsiteX2" fmla="*/ 301541 w 301783"/>
              <a:gd name="connsiteY2" fmla="*/ 55421 h 360617"/>
              <a:gd name="connsiteX3" fmla="*/ 160590 w 301783"/>
              <a:gd name="connsiteY3" fmla="*/ 268372 h 360617"/>
              <a:gd name="connsiteX4" fmla="*/ 91858 w 301783"/>
              <a:gd name="connsiteY4" fmla="*/ 359669 h 360617"/>
              <a:gd name="connsiteX5" fmla="*/ 551 w 301783"/>
              <a:gd name="connsiteY5" fmla="*/ 290937 h 360617"/>
              <a:gd name="connsiteX6" fmla="*/ 47881 w 301783"/>
              <a:gd name="connsiteY6" fmla="*/ 205754 h 36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1783" h="360617">
                <a:moveTo>
                  <a:pt x="47881" y="205754"/>
                </a:moveTo>
                <a:lnTo>
                  <a:pt x="173878" y="-147"/>
                </a:lnTo>
                <a:lnTo>
                  <a:pt x="301541" y="55421"/>
                </a:lnTo>
                <a:lnTo>
                  <a:pt x="160590" y="268372"/>
                </a:lnTo>
                <a:cubicBezTo>
                  <a:pt x="166820" y="312558"/>
                  <a:pt x="136044" y="353440"/>
                  <a:pt x="91858" y="359669"/>
                </a:cubicBezTo>
                <a:cubicBezTo>
                  <a:pt x="47662" y="365898"/>
                  <a:pt x="6790" y="335133"/>
                  <a:pt x="551" y="290937"/>
                </a:cubicBezTo>
                <a:cubicBezTo>
                  <a:pt x="-4487" y="255151"/>
                  <a:pt x="14839" y="220366"/>
                  <a:pt x="47881" y="205754"/>
                </a:cubicBezTo>
                <a:close/>
              </a:path>
            </a:pathLst>
          </a:custGeom>
          <a:solidFill>
            <a:srgbClr val="FFB6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76" name="任意多边形: 形状 275">
            <a:extLst>
              <a:ext uri="{FF2B5EF4-FFF2-40B4-BE49-F238E27FC236}">
                <a16:creationId xmlns:a16="http://schemas.microsoft.com/office/drawing/2014/main" id="{6CB658E4-6427-E02B-C148-60A068552C06}"/>
              </a:ext>
            </a:extLst>
          </p:cNvPr>
          <p:cNvSpPr/>
          <p:nvPr/>
        </p:nvSpPr>
        <p:spPr>
          <a:xfrm>
            <a:off x="11136886" y="3304054"/>
            <a:ext cx="375291" cy="1280320"/>
          </a:xfrm>
          <a:custGeom>
            <a:avLst/>
            <a:gdLst>
              <a:gd name="connsiteX0" fmla="*/ 24894 w 409680"/>
              <a:gd name="connsiteY0" fmla="*/ 35180 h 1397640"/>
              <a:gd name="connsiteX1" fmla="*/ 223033 w 409680"/>
              <a:gd name="connsiteY1" fmla="*/ 15492 h 1397640"/>
              <a:gd name="connsiteX2" fmla="*/ 349068 w 409680"/>
              <a:gd name="connsiteY2" fmla="*/ 911499 h 1397640"/>
              <a:gd name="connsiteX3" fmla="*/ 333885 w 409680"/>
              <a:gd name="connsiteY3" fmla="*/ 954028 h 1397640"/>
              <a:gd name="connsiteX4" fmla="*/ 392997 w 409680"/>
              <a:gd name="connsiteY4" fmla="*/ 1064880 h 1397640"/>
              <a:gd name="connsiteX5" fmla="*/ 279392 w 409680"/>
              <a:gd name="connsiteY5" fmla="*/ 1397493 h 1397640"/>
              <a:gd name="connsiteX6" fmla="*/ 24894 w 409680"/>
              <a:gd name="connsiteY6" fmla="*/ 1363975 h 1397640"/>
              <a:gd name="connsiteX7" fmla="*/ 112181 w 409680"/>
              <a:gd name="connsiteY7" fmla="*/ 880133 h 1397640"/>
              <a:gd name="connsiteX8" fmla="*/ -242 w 409680"/>
              <a:gd name="connsiteY8" fmla="*/ 275753 h 139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9680" h="1397640">
                <a:moveTo>
                  <a:pt x="24894" y="35180"/>
                </a:moveTo>
                <a:cubicBezTo>
                  <a:pt x="24894" y="35180"/>
                  <a:pt x="200859" y="-28847"/>
                  <a:pt x="223033" y="15492"/>
                </a:cubicBezTo>
                <a:cubicBezTo>
                  <a:pt x="245198" y="59840"/>
                  <a:pt x="364260" y="868960"/>
                  <a:pt x="349068" y="911499"/>
                </a:cubicBezTo>
                <a:cubicBezTo>
                  <a:pt x="333885" y="954028"/>
                  <a:pt x="237806" y="835794"/>
                  <a:pt x="333885" y="954028"/>
                </a:cubicBezTo>
                <a:cubicBezTo>
                  <a:pt x="429954" y="1072271"/>
                  <a:pt x="415171" y="1042715"/>
                  <a:pt x="392997" y="1064880"/>
                </a:cubicBezTo>
                <a:cubicBezTo>
                  <a:pt x="370833" y="1087054"/>
                  <a:pt x="279392" y="1397493"/>
                  <a:pt x="279392" y="1397493"/>
                </a:cubicBezTo>
                <a:lnTo>
                  <a:pt x="24894" y="1363975"/>
                </a:lnTo>
                <a:lnTo>
                  <a:pt x="112181" y="880133"/>
                </a:lnTo>
                <a:lnTo>
                  <a:pt x="-242" y="275753"/>
                </a:ln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4831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886530" y="1527665"/>
            <a:ext cx="7025640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isometricRightUp"/>
              <a:lightRig rig="threePt" dir="t"/>
            </a:scene3d>
          </a:bodyPr>
          <a:lstStyle/>
          <a:p>
            <a:pPr algn="ctr"/>
            <a:r>
              <a:rPr lang="zh-CN" altLang="en-US" sz="72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招聘很难</a:t>
            </a:r>
            <a:endParaRPr lang="en-US" altLang="zh-CN" sz="7200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72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该如何迎难而上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584960" y="0"/>
            <a:ext cx="68580" cy="1980910"/>
            <a:chOff x="1584960" y="0"/>
            <a:chExt cx="68580" cy="198091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584960" y="0"/>
              <a:ext cx="0" cy="1904710"/>
            </a:xfrm>
            <a:prstGeom prst="line">
              <a:avLst/>
            </a:prstGeom>
            <a:ln w="38100">
              <a:solidFill>
                <a:srgbClr val="566C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653540" y="0"/>
              <a:ext cx="0" cy="1980910"/>
            </a:xfrm>
            <a:prstGeom prst="line">
              <a:avLst/>
            </a:prstGeom>
            <a:ln w="38100">
              <a:solidFill>
                <a:srgbClr val="F7B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-914400" y="1106380"/>
            <a:ext cx="6812280" cy="3198629"/>
          </a:xfrm>
          <a:prstGeom prst="rect">
            <a:avLst/>
          </a:prstGeom>
          <a:noFill/>
          <a:ln w="50800">
            <a:solidFill>
              <a:srgbClr val="566CD3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716280" y="1120944"/>
            <a:ext cx="6812280" cy="3198629"/>
          </a:xfrm>
          <a:prstGeom prst="rect">
            <a:avLst/>
          </a:prstGeom>
          <a:noFill/>
          <a:ln w="50800">
            <a:solidFill>
              <a:srgbClr val="F7B75D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192780" y="0"/>
            <a:ext cx="0" cy="982155"/>
          </a:xfrm>
          <a:prstGeom prst="line">
            <a:avLst/>
          </a:prstGeom>
          <a:ln w="381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261360" y="0"/>
            <a:ext cx="0" cy="1058355"/>
          </a:xfrm>
          <a:prstGeom prst="line">
            <a:avLst/>
          </a:prstGeom>
          <a:ln w="38100">
            <a:solidFill>
              <a:srgbClr val="F7B7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44" y="4713464"/>
            <a:ext cx="715292" cy="71529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44" y="2724644"/>
            <a:ext cx="715292" cy="71529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44" y="693275"/>
            <a:ext cx="715292" cy="715292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553200" y="548640"/>
            <a:ext cx="944880" cy="952500"/>
            <a:chOff x="6469380" y="807720"/>
            <a:chExt cx="944880" cy="952500"/>
          </a:xfrm>
        </p:grpSpPr>
        <p:sp>
          <p:nvSpPr>
            <p:cNvPr id="30" name="矩形 29"/>
            <p:cNvSpPr/>
            <p:nvPr/>
          </p:nvSpPr>
          <p:spPr>
            <a:xfrm>
              <a:off x="6469380" y="807720"/>
              <a:ext cx="906780" cy="906780"/>
            </a:xfrm>
            <a:prstGeom prst="rect">
              <a:avLst/>
            </a:prstGeom>
            <a:noFill/>
            <a:ln w="38100">
              <a:solidFill>
                <a:srgbClr val="566C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507480" y="853440"/>
              <a:ext cx="906780" cy="906780"/>
            </a:xfrm>
            <a:prstGeom prst="rect">
              <a:avLst/>
            </a:prstGeom>
            <a:noFill/>
            <a:ln w="38100">
              <a:solidFill>
                <a:srgbClr val="F7B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53200" y="2583180"/>
            <a:ext cx="944880" cy="952500"/>
            <a:chOff x="6469380" y="2842260"/>
            <a:chExt cx="944880" cy="952500"/>
          </a:xfrm>
        </p:grpSpPr>
        <p:sp>
          <p:nvSpPr>
            <p:cNvPr id="31" name="矩形 30"/>
            <p:cNvSpPr/>
            <p:nvPr/>
          </p:nvSpPr>
          <p:spPr>
            <a:xfrm>
              <a:off x="6469380" y="2842260"/>
              <a:ext cx="906780" cy="906780"/>
            </a:xfrm>
            <a:prstGeom prst="rect">
              <a:avLst/>
            </a:prstGeom>
            <a:noFill/>
            <a:ln w="38100">
              <a:solidFill>
                <a:srgbClr val="566C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07480" y="2887980"/>
              <a:ext cx="906780" cy="906780"/>
            </a:xfrm>
            <a:prstGeom prst="rect">
              <a:avLst/>
            </a:prstGeom>
            <a:noFill/>
            <a:ln w="38100">
              <a:solidFill>
                <a:srgbClr val="F7B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53200" y="4617720"/>
            <a:ext cx="944880" cy="952500"/>
            <a:chOff x="6469380" y="4876800"/>
            <a:chExt cx="944880" cy="952500"/>
          </a:xfrm>
        </p:grpSpPr>
        <p:sp>
          <p:nvSpPr>
            <p:cNvPr id="32" name="矩形 31"/>
            <p:cNvSpPr/>
            <p:nvPr/>
          </p:nvSpPr>
          <p:spPr>
            <a:xfrm>
              <a:off x="6469380" y="4876800"/>
              <a:ext cx="906780" cy="906780"/>
            </a:xfrm>
            <a:prstGeom prst="rect">
              <a:avLst/>
            </a:prstGeom>
            <a:noFill/>
            <a:ln w="38100">
              <a:solidFill>
                <a:srgbClr val="566C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507480" y="4922520"/>
              <a:ext cx="906780" cy="906780"/>
            </a:xfrm>
            <a:prstGeom prst="rect">
              <a:avLst/>
            </a:prstGeom>
            <a:noFill/>
            <a:ln w="38100">
              <a:solidFill>
                <a:srgbClr val="F7B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635239" y="400199"/>
            <a:ext cx="393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n w="12700">
                  <a:solidFill>
                    <a:srgbClr val="566CD3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开始人员规划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635239" y="2491658"/>
            <a:ext cx="393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n w="12700">
                  <a:solidFill>
                    <a:srgbClr val="566CD3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重新思考如何留住招聘人员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635239" y="4583117"/>
            <a:ext cx="393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n w="12700">
                  <a:solidFill>
                    <a:srgbClr val="566CD3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有力证明业务需求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635239" y="900735"/>
            <a:ext cx="42367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随着招聘人员需求上升，现在就开始规划，评估是否需要聘请更多招聘人员，以满足公司未来招聘需求。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635239" y="3032760"/>
            <a:ext cx="42367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随着招聘人员需求上升，现在就开始规划，评估是否需要聘请更多招聘人员，以满足公司未来招聘需求。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635239" y="5180025"/>
            <a:ext cx="42367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随着招聘人员需求上升，现在就开始规划，评估是否需要聘请更多招聘人员，以满足公司未来招聘需求。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658099" y="414591"/>
            <a:ext cx="393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开始人员规划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658099" y="2506898"/>
            <a:ext cx="393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重新思考如何留住招聘人员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658099" y="4598357"/>
            <a:ext cx="393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n w="12700">
                  <a:noFill/>
                </a:ln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有力证明业务需求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51B7824-F291-F10B-0843-D8F106CE428E}"/>
              </a:ext>
            </a:extLst>
          </p:cNvPr>
          <p:cNvGrpSpPr/>
          <p:nvPr/>
        </p:nvGrpSpPr>
        <p:grpSpPr>
          <a:xfrm>
            <a:off x="1366915" y="4389442"/>
            <a:ext cx="5084966" cy="2270116"/>
            <a:chOff x="41196" y="1379316"/>
            <a:chExt cx="5084966" cy="2270116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AC4E5B6-DD92-FE2F-D17E-5E8413C4ACC4}"/>
                </a:ext>
              </a:extLst>
            </p:cNvPr>
            <p:cNvSpPr/>
            <p:nvPr/>
          </p:nvSpPr>
          <p:spPr>
            <a:xfrm>
              <a:off x="41196" y="1379604"/>
              <a:ext cx="5084966" cy="2173782"/>
            </a:xfrm>
            <a:custGeom>
              <a:avLst/>
              <a:gdLst>
                <a:gd name="connsiteX0" fmla="*/ 5046163 w 5084966"/>
                <a:gd name="connsiteY0" fmla="*/ 1850701 h 2173782"/>
                <a:gd name="connsiteX1" fmla="*/ 4945694 w 5084966"/>
                <a:gd name="connsiteY1" fmla="*/ 1971264 h 2173782"/>
                <a:gd name="connsiteX2" fmla="*/ 4927522 w 5084966"/>
                <a:gd name="connsiteY2" fmla="*/ 1985111 h 2173782"/>
                <a:gd name="connsiteX3" fmla="*/ 4902012 w 5084966"/>
                <a:gd name="connsiteY3" fmla="*/ 2002278 h 2173782"/>
                <a:gd name="connsiteX4" fmla="*/ 4677748 w 5084966"/>
                <a:gd name="connsiteY4" fmla="*/ 2095976 h 2173782"/>
                <a:gd name="connsiteX5" fmla="*/ 4614278 w 5084966"/>
                <a:gd name="connsiteY5" fmla="*/ 2112401 h 2173782"/>
                <a:gd name="connsiteX6" fmla="*/ 4560505 w 5084966"/>
                <a:gd name="connsiteY6" fmla="*/ 2124545 h 2173782"/>
                <a:gd name="connsiteX7" fmla="*/ 4540062 w 5084966"/>
                <a:gd name="connsiteY7" fmla="*/ 2128913 h 2173782"/>
                <a:gd name="connsiteX8" fmla="*/ 4518221 w 5084966"/>
                <a:gd name="connsiteY8" fmla="*/ 2133281 h 2173782"/>
                <a:gd name="connsiteX9" fmla="*/ 4507868 w 5084966"/>
                <a:gd name="connsiteY9" fmla="*/ 2135246 h 2173782"/>
                <a:gd name="connsiteX10" fmla="*/ 3900686 w 5084966"/>
                <a:gd name="connsiteY10" fmla="*/ 2169930 h 2173782"/>
                <a:gd name="connsiteX11" fmla="*/ 3890988 w 5084966"/>
                <a:gd name="connsiteY11" fmla="*/ 2169450 h 2173782"/>
                <a:gd name="connsiteX12" fmla="*/ 3875481 w 5084966"/>
                <a:gd name="connsiteY12" fmla="*/ 2168663 h 2173782"/>
                <a:gd name="connsiteX13" fmla="*/ 3750944 w 5084966"/>
                <a:gd name="connsiteY13" fmla="*/ 2160407 h 2173782"/>
                <a:gd name="connsiteX14" fmla="*/ 3735218 w 5084966"/>
                <a:gd name="connsiteY14" fmla="*/ 2159141 h 2173782"/>
                <a:gd name="connsiteX15" fmla="*/ 3728273 w 5084966"/>
                <a:gd name="connsiteY15" fmla="*/ 2158573 h 2173782"/>
                <a:gd name="connsiteX16" fmla="*/ 3658381 w 5084966"/>
                <a:gd name="connsiteY16" fmla="*/ 2152151 h 2173782"/>
                <a:gd name="connsiteX17" fmla="*/ 3566168 w 5084966"/>
                <a:gd name="connsiteY17" fmla="*/ 2142498 h 2173782"/>
                <a:gd name="connsiteX18" fmla="*/ 3562193 w 5084966"/>
                <a:gd name="connsiteY18" fmla="*/ 2142061 h 2173782"/>
                <a:gd name="connsiteX19" fmla="*/ 3558961 w 5084966"/>
                <a:gd name="connsiteY19" fmla="*/ 2141668 h 2173782"/>
                <a:gd name="connsiteX20" fmla="*/ 3558961 w 5084966"/>
                <a:gd name="connsiteY20" fmla="*/ 2141668 h 2173782"/>
                <a:gd name="connsiteX21" fmla="*/ 3228724 w 5084966"/>
                <a:gd name="connsiteY21" fmla="*/ 2099209 h 2173782"/>
                <a:gd name="connsiteX22" fmla="*/ 3213129 w 5084966"/>
                <a:gd name="connsiteY22" fmla="*/ 2097025 h 2173782"/>
                <a:gd name="connsiteX23" fmla="*/ 3185129 w 5084966"/>
                <a:gd name="connsiteY23" fmla="*/ 2093137 h 2173782"/>
                <a:gd name="connsiteX24" fmla="*/ 3161540 w 5084966"/>
                <a:gd name="connsiteY24" fmla="*/ 2089861 h 2173782"/>
                <a:gd name="connsiteX25" fmla="*/ 3161540 w 5084966"/>
                <a:gd name="connsiteY25" fmla="*/ 2089861 h 2173782"/>
                <a:gd name="connsiteX26" fmla="*/ 3154551 w 5084966"/>
                <a:gd name="connsiteY26" fmla="*/ 2088900 h 2173782"/>
                <a:gd name="connsiteX27" fmla="*/ 3042900 w 5084966"/>
                <a:gd name="connsiteY27" fmla="*/ 2073436 h 2173782"/>
                <a:gd name="connsiteX28" fmla="*/ 3036872 w 5084966"/>
                <a:gd name="connsiteY28" fmla="*/ 2072606 h 2173782"/>
                <a:gd name="connsiteX29" fmla="*/ 2826630 w 5084966"/>
                <a:gd name="connsiteY29" fmla="*/ 2045436 h 2173782"/>
                <a:gd name="connsiteX30" fmla="*/ 2817500 w 5084966"/>
                <a:gd name="connsiteY30" fmla="*/ 2044344 h 2173782"/>
                <a:gd name="connsiteX31" fmla="*/ 2817500 w 5084966"/>
                <a:gd name="connsiteY31" fmla="*/ 2044344 h 2173782"/>
                <a:gd name="connsiteX32" fmla="*/ 2731490 w 5084966"/>
                <a:gd name="connsiteY32" fmla="*/ 2034603 h 2173782"/>
                <a:gd name="connsiteX33" fmla="*/ 2709649 w 5084966"/>
                <a:gd name="connsiteY33" fmla="*/ 2032288 h 2173782"/>
                <a:gd name="connsiteX34" fmla="*/ 2680600 w 5084966"/>
                <a:gd name="connsiteY34" fmla="*/ 2029361 h 2173782"/>
                <a:gd name="connsiteX35" fmla="*/ 2439344 w 5084966"/>
                <a:gd name="connsiteY35" fmla="*/ 2011014 h 2173782"/>
                <a:gd name="connsiteX36" fmla="*/ 2323237 w 5084966"/>
                <a:gd name="connsiteY36" fmla="*/ 2006646 h 2173782"/>
                <a:gd name="connsiteX37" fmla="*/ 2227136 w 5084966"/>
                <a:gd name="connsiteY37" fmla="*/ 2005379 h 2173782"/>
                <a:gd name="connsiteX38" fmla="*/ 2096526 w 5084966"/>
                <a:gd name="connsiteY38" fmla="*/ 2006122 h 2173782"/>
                <a:gd name="connsiteX39" fmla="*/ 2096526 w 5084966"/>
                <a:gd name="connsiteY39" fmla="*/ 2006122 h 2173782"/>
                <a:gd name="connsiteX40" fmla="*/ 2086654 w 5084966"/>
                <a:gd name="connsiteY40" fmla="*/ 2006122 h 2173782"/>
                <a:gd name="connsiteX41" fmla="*/ 1901966 w 5084966"/>
                <a:gd name="connsiteY41" fmla="*/ 2010971 h 2173782"/>
                <a:gd name="connsiteX42" fmla="*/ 1890871 w 5084966"/>
                <a:gd name="connsiteY42" fmla="*/ 2011320 h 2173782"/>
                <a:gd name="connsiteX43" fmla="*/ 1887201 w 5084966"/>
                <a:gd name="connsiteY43" fmla="*/ 2011320 h 2173782"/>
                <a:gd name="connsiteX44" fmla="*/ 1494412 w 5084966"/>
                <a:gd name="connsiteY44" fmla="*/ 2026522 h 2173782"/>
                <a:gd name="connsiteX45" fmla="*/ 1462480 w 5084966"/>
                <a:gd name="connsiteY45" fmla="*/ 2027570 h 2173782"/>
                <a:gd name="connsiteX46" fmla="*/ 1457850 w 5084966"/>
                <a:gd name="connsiteY46" fmla="*/ 2027570 h 2173782"/>
                <a:gd name="connsiteX47" fmla="*/ 1321693 w 5084966"/>
                <a:gd name="connsiteY47" fmla="*/ 2030933 h 2173782"/>
                <a:gd name="connsiteX48" fmla="*/ 1309680 w 5084966"/>
                <a:gd name="connsiteY48" fmla="*/ 2030933 h 2173782"/>
                <a:gd name="connsiteX49" fmla="*/ 1309287 w 5084966"/>
                <a:gd name="connsiteY49" fmla="*/ 2030933 h 2173782"/>
                <a:gd name="connsiteX50" fmla="*/ 1294697 w 5084966"/>
                <a:gd name="connsiteY50" fmla="*/ 2030933 h 2173782"/>
                <a:gd name="connsiteX51" fmla="*/ 1274428 w 5084966"/>
                <a:gd name="connsiteY51" fmla="*/ 2031195 h 2173782"/>
                <a:gd name="connsiteX52" fmla="*/ 1211395 w 5084966"/>
                <a:gd name="connsiteY52" fmla="*/ 2031545 h 2173782"/>
                <a:gd name="connsiteX53" fmla="*/ 1185666 w 5084966"/>
                <a:gd name="connsiteY53" fmla="*/ 2031545 h 2173782"/>
                <a:gd name="connsiteX54" fmla="*/ 955855 w 5084966"/>
                <a:gd name="connsiteY54" fmla="*/ 2025648 h 2173782"/>
                <a:gd name="connsiteX55" fmla="*/ 947380 w 5084966"/>
                <a:gd name="connsiteY55" fmla="*/ 2025168 h 2173782"/>
                <a:gd name="connsiteX56" fmla="*/ 509205 w 5084966"/>
                <a:gd name="connsiteY56" fmla="*/ 1970652 h 2173782"/>
                <a:gd name="connsiteX57" fmla="*/ 464649 w 5084966"/>
                <a:gd name="connsiteY57" fmla="*/ 1960867 h 2173782"/>
                <a:gd name="connsiteX58" fmla="*/ 172852 w 5084966"/>
                <a:gd name="connsiteY58" fmla="*/ 1872149 h 2173782"/>
                <a:gd name="connsiteX59" fmla="*/ 49101 w 5084966"/>
                <a:gd name="connsiteY59" fmla="*/ 1800335 h 2173782"/>
                <a:gd name="connsiteX60" fmla="*/ 107504 w 5084966"/>
                <a:gd name="connsiteY60" fmla="*/ 1492114 h 2173782"/>
                <a:gd name="connsiteX61" fmla="*/ 392748 w 5084966"/>
                <a:gd name="connsiteY61" fmla="*/ 1467303 h 2173782"/>
                <a:gd name="connsiteX62" fmla="*/ 409915 w 5084966"/>
                <a:gd name="connsiteY62" fmla="*/ 1462935 h 2173782"/>
                <a:gd name="connsiteX63" fmla="*/ 444861 w 5084966"/>
                <a:gd name="connsiteY63" fmla="*/ 1448520 h 2173782"/>
                <a:gd name="connsiteX64" fmla="*/ 456437 w 5084966"/>
                <a:gd name="connsiteY64" fmla="*/ 1442404 h 2173782"/>
                <a:gd name="connsiteX65" fmla="*/ 482296 w 5084966"/>
                <a:gd name="connsiteY65" fmla="*/ 1426591 h 2173782"/>
                <a:gd name="connsiteX66" fmla="*/ 521610 w 5084966"/>
                <a:gd name="connsiteY66" fmla="*/ 1396756 h 2173782"/>
                <a:gd name="connsiteX67" fmla="*/ 537773 w 5084966"/>
                <a:gd name="connsiteY67" fmla="*/ 1382079 h 2173782"/>
                <a:gd name="connsiteX68" fmla="*/ 585474 w 5084966"/>
                <a:gd name="connsiteY68" fmla="*/ 1324986 h 2173782"/>
                <a:gd name="connsiteX69" fmla="*/ 598578 w 5084966"/>
                <a:gd name="connsiteY69" fmla="*/ 1300350 h 2173782"/>
                <a:gd name="connsiteX70" fmla="*/ 603995 w 5084966"/>
                <a:gd name="connsiteY70" fmla="*/ 1286721 h 2173782"/>
                <a:gd name="connsiteX71" fmla="*/ 609193 w 5084966"/>
                <a:gd name="connsiteY71" fmla="*/ 1266540 h 2173782"/>
                <a:gd name="connsiteX72" fmla="*/ 574772 w 5084966"/>
                <a:gd name="connsiteY72" fmla="*/ 1175768 h 2173782"/>
                <a:gd name="connsiteX73" fmla="*/ 566035 w 5084966"/>
                <a:gd name="connsiteY73" fmla="*/ 1169172 h 2173782"/>
                <a:gd name="connsiteX74" fmla="*/ 547077 w 5084966"/>
                <a:gd name="connsiteY74" fmla="*/ 1158208 h 2173782"/>
                <a:gd name="connsiteX75" fmla="*/ 538865 w 5084966"/>
                <a:gd name="connsiteY75" fmla="*/ 1154539 h 2173782"/>
                <a:gd name="connsiteX76" fmla="*/ 404018 w 5084966"/>
                <a:gd name="connsiteY76" fmla="*/ 1119593 h 2173782"/>
                <a:gd name="connsiteX77" fmla="*/ 404018 w 5084966"/>
                <a:gd name="connsiteY77" fmla="*/ 1119593 h 2173782"/>
                <a:gd name="connsiteX78" fmla="*/ 365403 w 5084966"/>
                <a:gd name="connsiteY78" fmla="*/ 1106183 h 2173782"/>
                <a:gd name="connsiteX79" fmla="*/ 341902 w 5084966"/>
                <a:gd name="connsiteY79" fmla="*/ 1094651 h 2173782"/>
                <a:gd name="connsiteX80" fmla="*/ 341902 w 5084966"/>
                <a:gd name="connsiteY80" fmla="*/ 1094651 h 2173782"/>
                <a:gd name="connsiteX81" fmla="*/ 339849 w 5084966"/>
                <a:gd name="connsiteY81" fmla="*/ 1093515 h 2173782"/>
                <a:gd name="connsiteX82" fmla="*/ 339849 w 5084966"/>
                <a:gd name="connsiteY82" fmla="*/ 1093515 h 2173782"/>
                <a:gd name="connsiteX83" fmla="*/ 169489 w 5084966"/>
                <a:gd name="connsiteY83" fmla="*/ 953732 h 2173782"/>
                <a:gd name="connsiteX84" fmla="*/ 137775 w 5084966"/>
                <a:gd name="connsiteY84" fmla="*/ 907691 h 2173782"/>
                <a:gd name="connsiteX85" fmla="*/ 129301 w 5084966"/>
                <a:gd name="connsiteY85" fmla="*/ 893014 h 2173782"/>
                <a:gd name="connsiteX86" fmla="*/ 124496 w 5084966"/>
                <a:gd name="connsiteY86" fmla="*/ 440947 h 2173782"/>
                <a:gd name="connsiteX87" fmla="*/ 156821 w 5084966"/>
                <a:gd name="connsiteY87" fmla="*/ 393508 h 2173782"/>
                <a:gd name="connsiteX88" fmla="*/ 168746 w 5084966"/>
                <a:gd name="connsiteY88" fmla="*/ 378831 h 2173782"/>
                <a:gd name="connsiteX89" fmla="*/ 464212 w 5084966"/>
                <a:gd name="connsiteY89" fmla="*/ 183397 h 2173782"/>
                <a:gd name="connsiteX90" fmla="*/ 925059 w 5084966"/>
                <a:gd name="connsiteY90" fmla="*/ 59777 h 2173782"/>
                <a:gd name="connsiteX91" fmla="*/ 1021159 w 5084966"/>
                <a:gd name="connsiteY91" fmla="*/ 46061 h 2173782"/>
                <a:gd name="connsiteX92" fmla="*/ 1425656 w 5084966"/>
                <a:gd name="connsiteY92" fmla="*/ 12950 h 2173782"/>
                <a:gd name="connsiteX93" fmla="*/ 1805341 w 5084966"/>
                <a:gd name="connsiteY93" fmla="*/ 588 h 2173782"/>
                <a:gd name="connsiteX94" fmla="*/ 1934684 w 5084966"/>
                <a:gd name="connsiteY94" fmla="*/ -155 h 2173782"/>
                <a:gd name="connsiteX95" fmla="*/ 2226393 w 5084966"/>
                <a:gd name="connsiteY95" fmla="*/ 5480 h 2173782"/>
                <a:gd name="connsiteX96" fmla="*/ 2322494 w 5084966"/>
                <a:gd name="connsiteY96" fmla="*/ 9848 h 2173782"/>
                <a:gd name="connsiteX97" fmla="*/ 2568468 w 5084966"/>
                <a:gd name="connsiteY97" fmla="*/ 27321 h 2173782"/>
                <a:gd name="connsiteX98" fmla="*/ 2686148 w 5084966"/>
                <a:gd name="connsiteY98" fmla="*/ 39072 h 2173782"/>
                <a:gd name="connsiteX99" fmla="*/ 3561625 w 5084966"/>
                <a:gd name="connsiteY99" fmla="*/ 212839 h 2173782"/>
                <a:gd name="connsiteX100" fmla="*/ 3657726 w 5084966"/>
                <a:gd name="connsiteY100" fmla="*/ 243417 h 2173782"/>
                <a:gd name="connsiteX101" fmla="*/ 4008887 w 5084966"/>
                <a:gd name="connsiteY101" fmla="*/ 379137 h 2173782"/>
                <a:gd name="connsiteX102" fmla="*/ 4041299 w 5084966"/>
                <a:gd name="connsiteY102" fmla="*/ 393814 h 2173782"/>
                <a:gd name="connsiteX103" fmla="*/ 4253070 w 5084966"/>
                <a:gd name="connsiteY103" fmla="*/ 500006 h 2173782"/>
                <a:gd name="connsiteX104" fmla="*/ 4517784 w 5084966"/>
                <a:gd name="connsiteY104" fmla="*/ 665998 h 2173782"/>
                <a:gd name="connsiteX105" fmla="*/ 4613884 w 5084966"/>
                <a:gd name="connsiteY105" fmla="*/ 741655 h 2173782"/>
                <a:gd name="connsiteX106" fmla="*/ 4767252 w 5084966"/>
                <a:gd name="connsiteY106" fmla="*/ 892970 h 2173782"/>
                <a:gd name="connsiteX107" fmla="*/ 4779702 w 5084966"/>
                <a:gd name="connsiteY107" fmla="*/ 907647 h 2173782"/>
                <a:gd name="connsiteX108" fmla="*/ 4840420 w 5084966"/>
                <a:gd name="connsiteY108" fmla="*/ 987192 h 2173782"/>
                <a:gd name="connsiteX109" fmla="*/ 5042931 w 5084966"/>
                <a:gd name="connsiteY109" fmla="*/ 1432226 h 2173782"/>
                <a:gd name="connsiteX110" fmla="*/ 5046163 w 5084966"/>
                <a:gd name="connsiteY110" fmla="*/ 1850701 h 217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084966" h="2173782">
                  <a:moveTo>
                    <a:pt x="5046163" y="1850701"/>
                  </a:moveTo>
                  <a:cubicBezTo>
                    <a:pt x="5021788" y="1897694"/>
                    <a:pt x="4987541" y="1938830"/>
                    <a:pt x="4945694" y="1971264"/>
                  </a:cubicBezTo>
                  <a:cubicBezTo>
                    <a:pt x="4939753" y="1976025"/>
                    <a:pt x="4933682" y="1980612"/>
                    <a:pt x="4927522" y="1985111"/>
                  </a:cubicBezTo>
                  <a:cubicBezTo>
                    <a:pt x="4919223" y="1990934"/>
                    <a:pt x="4910705" y="1996656"/>
                    <a:pt x="4902012" y="2002278"/>
                  </a:cubicBezTo>
                  <a:cubicBezTo>
                    <a:pt x="4834348" y="2045218"/>
                    <a:pt x="4755109" y="2074572"/>
                    <a:pt x="4677748" y="2095976"/>
                  </a:cubicBezTo>
                  <a:cubicBezTo>
                    <a:pt x="4656649" y="2101799"/>
                    <a:pt x="4635507" y="2107277"/>
                    <a:pt x="4614278" y="2112401"/>
                  </a:cubicBezTo>
                  <a:cubicBezTo>
                    <a:pt x="4596368" y="2116738"/>
                    <a:pt x="4578458" y="2120788"/>
                    <a:pt x="4560505" y="2124545"/>
                  </a:cubicBezTo>
                  <a:cubicBezTo>
                    <a:pt x="4553691" y="2126030"/>
                    <a:pt x="4546876" y="2127427"/>
                    <a:pt x="4540062" y="2128913"/>
                  </a:cubicBezTo>
                  <a:cubicBezTo>
                    <a:pt x="4533247" y="2130398"/>
                    <a:pt x="4525428" y="2131839"/>
                    <a:pt x="4518221" y="2133281"/>
                  </a:cubicBezTo>
                  <a:lnTo>
                    <a:pt x="4507868" y="2135246"/>
                  </a:lnTo>
                  <a:cubicBezTo>
                    <a:pt x="4307716" y="2172158"/>
                    <a:pt x="4104944" y="2179191"/>
                    <a:pt x="3900686" y="2169930"/>
                  </a:cubicBezTo>
                  <a:lnTo>
                    <a:pt x="3890988" y="2169450"/>
                  </a:lnTo>
                  <a:lnTo>
                    <a:pt x="3875481" y="2168663"/>
                  </a:lnTo>
                  <a:cubicBezTo>
                    <a:pt x="3834014" y="2166510"/>
                    <a:pt x="3792498" y="2163758"/>
                    <a:pt x="3750944" y="2160407"/>
                  </a:cubicBezTo>
                  <a:lnTo>
                    <a:pt x="3735218" y="2159141"/>
                  </a:lnTo>
                  <a:lnTo>
                    <a:pt x="3728273" y="2158573"/>
                  </a:lnTo>
                  <a:cubicBezTo>
                    <a:pt x="3704977" y="2156620"/>
                    <a:pt x="3681677" y="2154480"/>
                    <a:pt x="3658381" y="2152151"/>
                  </a:cubicBezTo>
                  <a:cubicBezTo>
                    <a:pt x="3627686" y="2149238"/>
                    <a:pt x="3596951" y="2146023"/>
                    <a:pt x="3566168" y="2142498"/>
                  </a:cubicBezTo>
                  <a:lnTo>
                    <a:pt x="3562193" y="2142061"/>
                  </a:lnTo>
                  <a:lnTo>
                    <a:pt x="3558961" y="2141668"/>
                  </a:lnTo>
                  <a:lnTo>
                    <a:pt x="3558961" y="2141668"/>
                  </a:lnTo>
                  <a:cubicBezTo>
                    <a:pt x="3449100" y="2129306"/>
                    <a:pt x="3338977" y="2114454"/>
                    <a:pt x="3228724" y="2099209"/>
                  </a:cubicBezTo>
                  <a:lnTo>
                    <a:pt x="3213129" y="2097025"/>
                  </a:lnTo>
                  <a:lnTo>
                    <a:pt x="3185129" y="2093137"/>
                  </a:lnTo>
                  <a:lnTo>
                    <a:pt x="3161540" y="2089861"/>
                  </a:lnTo>
                  <a:lnTo>
                    <a:pt x="3161540" y="2089861"/>
                  </a:lnTo>
                  <a:lnTo>
                    <a:pt x="3154551" y="2088900"/>
                  </a:lnTo>
                  <a:cubicBezTo>
                    <a:pt x="3117334" y="2083688"/>
                    <a:pt x="3080117" y="2078534"/>
                    <a:pt x="3042900" y="2073436"/>
                  </a:cubicBezTo>
                  <a:lnTo>
                    <a:pt x="3036872" y="2072606"/>
                  </a:lnTo>
                  <a:cubicBezTo>
                    <a:pt x="2966980" y="2063040"/>
                    <a:pt x="2896696" y="2053823"/>
                    <a:pt x="2826630" y="2045436"/>
                  </a:cubicBezTo>
                  <a:lnTo>
                    <a:pt x="2817500" y="2044344"/>
                  </a:lnTo>
                  <a:lnTo>
                    <a:pt x="2817500" y="2044344"/>
                  </a:lnTo>
                  <a:cubicBezTo>
                    <a:pt x="2788814" y="2040937"/>
                    <a:pt x="2760146" y="2037691"/>
                    <a:pt x="2731490" y="2034603"/>
                  </a:cubicBezTo>
                  <a:lnTo>
                    <a:pt x="2709649" y="2032288"/>
                  </a:lnTo>
                  <a:lnTo>
                    <a:pt x="2680600" y="2029361"/>
                  </a:lnTo>
                  <a:cubicBezTo>
                    <a:pt x="2600094" y="2021367"/>
                    <a:pt x="2519632" y="2014990"/>
                    <a:pt x="2439344" y="2011014"/>
                  </a:cubicBezTo>
                  <a:cubicBezTo>
                    <a:pt x="2400729" y="2009092"/>
                    <a:pt x="2362026" y="2007638"/>
                    <a:pt x="2323237" y="2006646"/>
                  </a:cubicBezTo>
                  <a:cubicBezTo>
                    <a:pt x="2291205" y="2005917"/>
                    <a:pt x="2259168" y="2005497"/>
                    <a:pt x="2227136" y="2005379"/>
                  </a:cubicBezTo>
                  <a:cubicBezTo>
                    <a:pt x="2183685" y="2005174"/>
                    <a:pt x="2140152" y="2005423"/>
                    <a:pt x="2096526" y="2006122"/>
                  </a:cubicBezTo>
                  <a:lnTo>
                    <a:pt x="2096526" y="2006122"/>
                  </a:lnTo>
                  <a:lnTo>
                    <a:pt x="2086654" y="2006122"/>
                  </a:lnTo>
                  <a:cubicBezTo>
                    <a:pt x="2025193" y="2007127"/>
                    <a:pt x="1963601" y="2008874"/>
                    <a:pt x="1901966" y="2010971"/>
                  </a:cubicBezTo>
                  <a:lnTo>
                    <a:pt x="1890871" y="2011320"/>
                  </a:lnTo>
                  <a:lnTo>
                    <a:pt x="1887201" y="2011320"/>
                  </a:lnTo>
                  <a:cubicBezTo>
                    <a:pt x="1756155" y="2015950"/>
                    <a:pt x="1625109" y="2022110"/>
                    <a:pt x="1494412" y="2026522"/>
                  </a:cubicBezTo>
                  <a:lnTo>
                    <a:pt x="1462480" y="2027570"/>
                  </a:lnTo>
                  <a:lnTo>
                    <a:pt x="1457850" y="2027570"/>
                  </a:lnTo>
                  <a:cubicBezTo>
                    <a:pt x="1412420" y="2029025"/>
                    <a:pt x="1367035" y="2030147"/>
                    <a:pt x="1321693" y="2030933"/>
                  </a:cubicBezTo>
                  <a:lnTo>
                    <a:pt x="1309680" y="2030933"/>
                  </a:lnTo>
                  <a:lnTo>
                    <a:pt x="1309287" y="2030933"/>
                  </a:lnTo>
                  <a:lnTo>
                    <a:pt x="1294697" y="2030933"/>
                  </a:lnTo>
                  <a:lnTo>
                    <a:pt x="1274428" y="2031195"/>
                  </a:lnTo>
                  <a:cubicBezTo>
                    <a:pt x="1253374" y="2031401"/>
                    <a:pt x="1232363" y="2031514"/>
                    <a:pt x="1211395" y="2031545"/>
                  </a:cubicBezTo>
                  <a:lnTo>
                    <a:pt x="1185666" y="2031545"/>
                  </a:lnTo>
                  <a:cubicBezTo>
                    <a:pt x="1108698" y="2031327"/>
                    <a:pt x="1032036" y="2029623"/>
                    <a:pt x="955855" y="2025648"/>
                  </a:cubicBezTo>
                  <a:lnTo>
                    <a:pt x="947380" y="2025168"/>
                  </a:lnTo>
                  <a:cubicBezTo>
                    <a:pt x="799341" y="2017174"/>
                    <a:pt x="652963" y="2000662"/>
                    <a:pt x="509205" y="1970652"/>
                  </a:cubicBezTo>
                  <a:cubicBezTo>
                    <a:pt x="494322" y="1967538"/>
                    <a:pt x="479470" y="1964275"/>
                    <a:pt x="464649" y="1960867"/>
                  </a:cubicBezTo>
                  <a:cubicBezTo>
                    <a:pt x="365311" y="1938594"/>
                    <a:pt x="267775" y="1908938"/>
                    <a:pt x="172852" y="1872149"/>
                  </a:cubicBezTo>
                  <a:cubicBezTo>
                    <a:pt x="128122" y="1854676"/>
                    <a:pt x="83129" y="1834495"/>
                    <a:pt x="49101" y="1800335"/>
                  </a:cubicBezTo>
                  <a:cubicBezTo>
                    <a:pt x="-37215" y="1712971"/>
                    <a:pt x="-4803" y="1541868"/>
                    <a:pt x="107504" y="1492114"/>
                  </a:cubicBezTo>
                  <a:cubicBezTo>
                    <a:pt x="195348" y="1453194"/>
                    <a:pt x="298264" y="1484863"/>
                    <a:pt x="392748" y="1467303"/>
                  </a:cubicBezTo>
                  <a:cubicBezTo>
                    <a:pt x="398553" y="1466198"/>
                    <a:pt x="404285" y="1464739"/>
                    <a:pt x="409915" y="1462935"/>
                  </a:cubicBezTo>
                  <a:cubicBezTo>
                    <a:pt x="421928" y="1459060"/>
                    <a:pt x="433613" y="1454242"/>
                    <a:pt x="444861" y="1448520"/>
                  </a:cubicBezTo>
                  <a:cubicBezTo>
                    <a:pt x="448705" y="1446598"/>
                    <a:pt x="452549" y="1444544"/>
                    <a:pt x="456437" y="1442404"/>
                  </a:cubicBezTo>
                  <a:cubicBezTo>
                    <a:pt x="465173" y="1437643"/>
                    <a:pt x="473909" y="1432357"/>
                    <a:pt x="482296" y="1426591"/>
                  </a:cubicBezTo>
                  <a:cubicBezTo>
                    <a:pt x="496008" y="1417470"/>
                    <a:pt x="509139" y="1407506"/>
                    <a:pt x="521610" y="1396756"/>
                  </a:cubicBezTo>
                  <a:cubicBezTo>
                    <a:pt x="527145" y="1392039"/>
                    <a:pt x="532531" y="1387146"/>
                    <a:pt x="537773" y="1382079"/>
                  </a:cubicBezTo>
                  <a:cubicBezTo>
                    <a:pt x="555914" y="1365039"/>
                    <a:pt x="571928" y="1345867"/>
                    <a:pt x="585474" y="1324986"/>
                  </a:cubicBezTo>
                  <a:cubicBezTo>
                    <a:pt x="590405" y="1317084"/>
                    <a:pt x="594782" y="1308855"/>
                    <a:pt x="598578" y="1300350"/>
                  </a:cubicBezTo>
                  <a:cubicBezTo>
                    <a:pt x="600631" y="1295982"/>
                    <a:pt x="602466" y="1291264"/>
                    <a:pt x="603995" y="1286721"/>
                  </a:cubicBezTo>
                  <a:cubicBezTo>
                    <a:pt x="606279" y="1280147"/>
                    <a:pt x="608018" y="1273398"/>
                    <a:pt x="609193" y="1266540"/>
                  </a:cubicBezTo>
                  <a:cubicBezTo>
                    <a:pt x="614697" y="1234128"/>
                    <a:pt x="605786" y="1202502"/>
                    <a:pt x="574772" y="1175768"/>
                  </a:cubicBezTo>
                  <a:cubicBezTo>
                    <a:pt x="571993" y="1173396"/>
                    <a:pt x="569075" y="1171195"/>
                    <a:pt x="566035" y="1169172"/>
                  </a:cubicBezTo>
                  <a:cubicBezTo>
                    <a:pt x="560029" y="1165005"/>
                    <a:pt x="553686" y="1161336"/>
                    <a:pt x="547077" y="1158208"/>
                  </a:cubicBezTo>
                  <a:cubicBezTo>
                    <a:pt x="544413" y="1156941"/>
                    <a:pt x="541661" y="1155718"/>
                    <a:pt x="538865" y="1154539"/>
                  </a:cubicBezTo>
                  <a:cubicBezTo>
                    <a:pt x="498939" y="1137721"/>
                    <a:pt x="447438" y="1131256"/>
                    <a:pt x="404018" y="1119593"/>
                  </a:cubicBezTo>
                  <a:lnTo>
                    <a:pt x="404018" y="1119593"/>
                  </a:lnTo>
                  <a:cubicBezTo>
                    <a:pt x="390787" y="1116238"/>
                    <a:pt x="377866" y="1111752"/>
                    <a:pt x="365403" y="1106183"/>
                  </a:cubicBezTo>
                  <a:cubicBezTo>
                    <a:pt x="357497" y="1102513"/>
                    <a:pt x="349634" y="1098669"/>
                    <a:pt x="341902" y="1094651"/>
                  </a:cubicBezTo>
                  <a:lnTo>
                    <a:pt x="341902" y="1094651"/>
                  </a:lnTo>
                  <a:lnTo>
                    <a:pt x="339849" y="1093515"/>
                  </a:lnTo>
                  <a:lnTo>
                    <a:pt x="339849" y="1093515"/>
                  </a:lnTo>
                  <a:cubicBezTo>
                    <a:pt x="273827" y="1059473"/>
                    <a:pt x="215766" y="1011834"/>
                    <a:pt x="169489" y="953732"/>
                  </a:cubicBezTo>
                  <a:cubicBezTo>
                    <a:pt x="157985" y="939050"/>
                    <a:pt x="147393" y="923674"/>
                    <a:pt x="137775" y="907691"/>
                  </a:cubicBezTo>
                  <a:cubicBezTo>
                    <a:pt x="134849" y="902886"/>
                    <a:pt x="132009" y="897950"/>
                    <a:pt x="129301" y="893014"/>
                  </a:cubicBezTo>
                  <a:cubicBezTo>
                    <a:pt x="52552" y="754541"/>
                    <a:pt x="44645" y="577104"/>
                    <a:pt x="124496" y="440947"/>
                  </a:cubicBezTo>
                  <a:cubicBezTo>
                    <a:pt x="134197" y="424427"/>
                    <a:pt x="144996" y="408579"/>
                    <a:pt x="156821" y="393508"/>
                  </a:cubicBezTo>
                  <a:cubicBezTo>
                    <a:pt x="160665" y="388529"/>
                    <a:pt x="164640" y="383636"/>
                    <a:pt x="168746" y="378831"/>
                  </a:cubicBezTo>
                  <a:cubicBezTo>
                    <a:pt x="244753" y="289152"/>
                    <a:pt x="353958" y="228390"/>
                    <a:pt x="464212" y="183397"/>
                  </a:cubicBezTo>
                  <a:cubicBezTo>
                    <a:pt x="612207" y="123029"/>
                    <a:pt x="767148" y="84894"/>
                    <a:pt x="925059" y="59777"/>
                  </a:cubicBezTo>
                  <a:cubicBezTo>
                    <a:pt x="957091" y="54679"/>
                    <a:pt x="989127" y="50110"/>
                    <a:pt x="1021159" y="46061"/>
                  </a:cubicBezTo>
                  <a:cubicBezTo>
                    <a:pt x="1155264" y="28937"/>
                    <a:pt x="1290940" y="19851"/>
                    <a:pt x="1425656" y="12950"/>
                  </a:cubicBezTo>
                  <a:cubicBezTo>
                    <a:pt x="1551666" y="6572"/>
                    <a:pt x="1678226" y="2453"/>
                    <a:pt x="1805341" y="588"/>
                  </a:cubicBezTo>
                  <a:cubicBezTo>
                    <a:pt x="1848412" y="7"/>
                    <a:pt x="1891526" y="-242"/>
                    <a:pt x="1934684" y="-155"/>
                  </a:cubicBezTo>
                  <a:cubicBezTo>
                    <a:pt x="2031920" y="-155"/>
                    <a:pt x="2129157" y="1723"/>
                    <a:pt x="2226393" y="5480"/>
                  </a:cubicBezTo>
                  <a:cubicBezTo>
                    <a:pt x="2258425" y="6703"/>
                    <a:pt x="2290462" y="8158"/>
                    <a:pt x="2322494" y="9848"/>
                  </a:cubicBezTo>
                  <a:cubicBezTo>
                    <a:pt x="2404647" y="14098"/>
                    <a:pt x="2486638" y="19926"/>
                    <a:pt x="2568468" y="27321"/>
                  </a:cubicBezTo>
                  <a:cubicBezTo>
                    <a:pt x="2607782" y="30872"/>
                    <a:pt x="2647009" y="34791"/>
                    <a:pt x="2686148" y="39072"/>
                  </a:cubicBezTo>
                  <a:cubicBezTo>
                    <a:pt x="2984235" y="71658"/>
                    <a:pt x="3277997" y="126916"/>
                    <a:pt x="3561625" y="212839"/>
                  </a:cubicBezTo>
                  <a:cubicBezTo>
                    <a:pt x="3593806" y="222567"/>
                    <a:pt x="3625838" y="232758"/>
                    <a:pt x="3657726" y="243417"/>
                  </a:cubicBezTo>
                  <a:cubicBezTo>
                    <a:pt x="3777000" y="282687"/>
                    <a:pt x="3894204" y="327985"/>
                    <a:pt x="4008887" y="379137"/>
                  </a:cubicBezTo>
                  <a:cubicBezTo>
                    <a:pt x="4019720" y="383999"/>
                    <a:pt x="4030523" y="388891"/>
                    <a:pt x="4041299" y="393814"/>
                  </a:cubicBezTo>
                  <a:cubicBezTo>
                    <a:pt x="4112907" y="426663"/>
                    <a:pt x="4183497" y="462059"/>
                    <a:pt x="4253070" y="500006"/>
                  </a:cubicBezTo>
                  <a:cubicBezTo>
                    <a:pt x="4344890" y="549414"/>
                    <a:pt x="4433302" y="604869"/>
                    <a:pt x="4517784" y="665998"/>
                  </a:cubicBezTo>
                  <a:cubicBezTo>
                    <a:pt x="4550764" y="690167"/>
                    <a:pt x="4582783" y="715389"/>
                    <a:pt x="4613884" y="741655"/>
                  </a:cubicBezTo>
                  <a:cubicBezTo>
                    <a:pt x="4668880" y="788028"/>
                    <a:pt x="4720163" y="838616"/>
                    <a:pt x="4767252" y="892970"/>
                  </a:cubicBezTo>
                  <a:cubicBezTo>
                    <a:pt x="4771446" y="897832"/>
                    <a:pt x="4775596" y="902724"/>
                    <a:pt x="4779702" y="907647"/>
                  </a:cubicBezTo>
                  <a:cubicBezTo>
                    <a:pt x="4801019" y="933245"/>
                    <a:pt x="4821244" y="959760"/>
                    <a:pt x="4840420" y="987192"/>
                  </a:cubicBezTo>
                  <a:cubicBezTo>
                    <a:pt x="4933900" y="1121559"/>
                    <a:pt x="4996627" y="1275233"/>
                    <a:pt x="5042931" y="1432226"/>
                  </a:cubicBezTo>
                  <a:cubicBezTo>
                    <a:pt x="5083773" y="1569213"/>
                    <a:pt x="5110944" y="1723018"/>
                    <a:pt x="5046163" y="1850701"/>
                  </a:cubicBezTo>
                  <a:close/>
                </a:path>
              </a:pathLst>
            </a:custGeom>
            <a:solidFill>
              <a:srgbClr val="566CD3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DE17F91-FBA0-2750-C50B-BC7CD0F6955E}"/>
                </a:ext>
              </a:extLst>
            </p:cNvPr>
            <p:cNvSpPr/>
            <p:nvPr/>
          </p:nvSpPr>
          <p:spPr>
            <a:xfrm>
              <a:off x="170341" y="1379316"/>
              <a:ext cx="4861166" cy="2152393"/>
            </a:xfrm>
            <a:custGeom>
              <a:avLst/>
              <a:gdLst>
                <a:gd name="connsiteX0" fmla="*/ 4858266 w 4861166"/>
                <a:gd name="connsiteY0" fmla="*/ 1382368 h 2152393"/>
                <a:gd name="connsiteX1" fmla="*/ 4485090 w 4861166"/>
                <a:gd name="connsiteY1" fmla="*/ 1382368 h 2152393"/>
                <a:gd name="connsiteX2" fmla="*/ 4485090 w 4861166"/>
                <a:gd name="connsiteY2" fmla="*/ 907674 h 2152393"/>
                <a:gd name="connsiteX3" fmla="*/ 4651082 w 4861166"/>
                <a:gd name="connsiteY3" fmla="*/ 907674 h 2152393"/>
                <a:gd name="connsiteX4" fmla="*/ 4638632 w 4861166"/>
                <a:gd name="connsiteY4" fmla="*/ 892997 h 2152393"/>
                <a:gd name="connsiteX5" fmla="*/ 4485264 w 4861166"/>
                <a:gd name="connsiteY5" fmla="*/ 892997 h 2152393"/>
                <a:gd name="connsiteX6" fmla="*/ 4485264 w 4861166"/>
                <a:gd name="connsiteY6" fmla="*/ 741682 h 2152393"/>
                <a:gd name="connsiteX7" fmla="*/ 4389163 w 4861166"/>
                <a:gd name="connsiteY7" fmla="*/ 666024 h 2152393"/>
                <a:gd name="connsiteX8" fmla="*/ 4389163 w 4861166"/>
                <a:gd name="connsiteY8" fmla="*/ 893171 h 2152393"/>
                <a:gd name="connsiteX9" fmla="*/ 3528844 w 4861166"/>
                <a:gd name="connsiteY9" fmla="*/ 893171 h 2152393"/>
                <a:gd name="connsiteX10" fmla="*/ 3528844 w 4861166"/>
                <a:gd name="connsiteY10" fmla="*/ 393797 h 2152393"/>
                <a:gd name="connsiteX11" fmla="*/ 3912417 w 4861166"/>
                <a:gd name="connsiteY11" fmla="*/ 393797 h 2152393"/>
                <a:gd name="connsiteX12" fmla="*/ 3880005 w 4861166"/>
                <a:gd name="connsiteY12" fmla="*/ 379120 h 2152393"/>
                <a:gd name="connsiteX13" fmla="*/ 3528844 w 4861166"/>
                <a:gd name="connsiteY13" fmla="*/ 379120 h 2152393"/>
                <a:gd name="connsiteX14" fmla="*/ 3528844 w 4861166"/>
                <a:gd name="connsiteY14" fmla="*/ 243400 h 2152393"/>
                <a:gd name="connsiteX15" fmla="*/ 3432743 w 4861166"/>
                <a:gd name="connsiteY15" fmla="*/ 212822 h 2152393"/>
                <a:gd name="connsiteX16" fmla="*/ 3432743 w 4861166"/>
                <a:gd name="connsiteY16" fmla="*/ 378814 h 2152393"/>
                <a:gd name="connsiteX17" fmla="*/ 2204925 w 4861166"/>
                <a:gd name="connsiteY17" fmla="*/ 378814 h 2152393"/>
                <a:gd name="connsiteX18" fmla="*/ 2201999 w 4861166"/>
                <a:gd name="connsiteY18" fmla="*/ 376019 h 2152393"/>
                <a:gd name="connsiteX19" fmla="*/ 2557178 w 4861166"/>
                <a:gd name="connsiteY19" fmla="*/ 38880 h 2152393"/>
                <a:gd name="connsiteX20" fmla="*/ 2439499 w 4861166"/>
                <a:gd name="connsiteY20" fmla="*/ 27129 h 2152393"/>
                <a:gd name="connsiteX21" fmla="*/ 2193524 w 4861166"/>
                <a:gd name="connsiteY21" fmla="*/ 260567 h 2152393"/>
                <a:gd name="connsiteX22" fmla="*/ 2193524 w 4861166"/>
                <a:gd name="connsiteY22" fmla="*/ 9831 h 2152393"/>
                <a:gd name="connsiteX23" fmla="*/ 2097424 w 4861166"/>
                <a:gd name="connsiteY23" fmla="*/ 5463 h 2152393"/>
                <a:gd name="connsiteX24" fmla="*/ 2097424 w 4861166"/>
                <a:gd name="connsiteY24" fmla="*/ 276685 h 2152393"/>
                <a:gd name="connsiteX25" fmla="*/ 1805714 w 4861166"/>
                <a:gd name="connsiteY25" fmla="*/ -172 h 2152393"/>
                <a:gd name="connsiteX26" fmla="*/ 1676372 w 4861166"/>
                <a:gd name="connsiteY26" fmla="*/ 571 h 2152393"/>
                <a:gd name="connsiteX27" fmla="*/ 2071957 w 4861166"/>
                <a:gd name="connsiteY27" fmla="*/ 376019 h 2152393"/>
                <a:gd name="connsiteX28" fmla="*/ 2069030 w 4861166"/>
                <a:gd name="connsiteY28" fmla="*/ 378814 h 2152393"/>
                <a:gd name="connsiteX29" fmla="*/ 892102 w 4861166"/>
                <a:gd name="connsiteY29" fmla="*/ 378814 h 2152393"/>
                <a:gd name="connsiteX30" fmla="*/ 892102 w 4861166"/>
                <a:gd name="connsiteY30" fmla="*/ 46524 h 2152393"/>
                <a:gd name="connsiteX31" fmla="*/ 796002 w 4861166"/>
                <a:gd name="connsiteY31" fmla="*/ 60240 h 2152393"/>
                <a:gd name="connsiteX32" fmla="*/ 796002 w 4861166"/>
                <a:gd name="connsiteY32" fmla="*/ 379120 h 2152393"/>
                <a:gd name="connsiteX33" fmla="*/ 39602 w 4861166"/>
                <a:gd name="connsiteY33" fmla="*/ 379120 h 2152393"/>
                <a:gd name="connsiteX34" fmla="*/ 27677 w 4861166"/>
                <a:gd name="connsiteY34" fmla="*/ 393797 h 2152393"/>
                <a:gd name="connsiteX35" fmla="*/ 795914 w 4861166"/>
                <a:gd name="connsiteY35" fmla="*/ 393797 h 2152393"/>
                <a:gd name="connsiteX36" fmla="*/ 795914 w 4861166"/>
                <a:gd name="connsiteY36" fmla="*/ 892997 h 2152393"/>
                <a:gd name="connsiteX37" fmla="*/ -18 w 4861166"/>
                <a:gd name="connsiteY37" fmla="*/ 892997 h 2152393"/>
                <a:gd name="connsiteX38" fmla="*/ 8456 w 4861166"/>
                <a:gd name="connsiteY38" fmla="*/ 907674 h 2152393"/>
                <a:gd name="connsiteX39" fmla="*/ 795914 w 4861166"/>
                <a:gd name="connsiteY39" fmla="*/ 907674 h 2152393"/>
                <a:gd name="connsiteX40" fmla="*/ 795914 w 4861166"/>
                <a:gd name="connsiteY40" fmla="*/ 1382368 h 2152393"/>
                <a:gd name="connsiteX41" fmla="*/ 408585 w 4861166"/>
                <a:gd name="connsiteY41" fmla="*/ 1382368 h 2152393"/>
                <a:gd name="connsiteX42" fmla="*/ 392422 w 4861166"/>
                <a:gd name="connsiteY42" fmla="*/ 1397045 h 2152393"/>
                <a:gd name="connsiteX43" fmla="*/ 795914 w 4861166"/>
                <a:gd name="connsiteY43" fmla="*/ 1397045 h 2152393"/>
                <a:gd name="connsiteX44" fmla="*/ 795914 w 4861166"/>
                <a:gd name="connsiteY44" fmla="*/ 1882790 h 2152393"/>
                <a:gd name="connsiteX45" fmla="*/ 892015 w 4861166"/>
                <a:gd name="connsiteY45" fmla="*/ 1897118 h 2152393"/>
                <a:gd name="connsiteX46" fmla="*/ 892015 w 4861166"/>
                <a:gd name="connsiteY46" fmla="*/ 1397045 h 2152393"/>
                <a:gd name="connsiteX47" fmla="*/ 2097336 w 4861166"/>
                <a:gd name="connsiteY47" fmla="*/ 1397045 h 2152393"/>
                <a:gd name="connsiteX48" fmla="*/ 2097336 w 4861166"/>
                <a:gd name="connsiteY48" fmla="*/ 2005668 h 2152393"/>
                <a:gd name="connsiteX49" fmla="*/ 2193437 w 4861166"/>
                <a:gd name="connsiteY49" fmla="*/ 2006935 h 2152393"/>
                <a:gd name="connsiteX50" fmla="*/ 2193437 w 4861166"/>
                <a:gd name="connsiteY50" fmla="*/ 1397045 h 2152393"/>
                <a:gd name="connsiteX51" fmla="*/ 3432656 w 4861166"/>
                <a:gd name="connsiteY51" fmla="*/ 1397045 h 2152393"/>
                <a:gd name="connsiteX52" fmla="*/ 3432656 w 4861166"/>
                <a:gd name="connsiteY52" fmla="*/ 2142131 h 2152393"/>
                <a:gd name="connsiteX53" fmla="*/ 3436631 w 4861166"/>
                <a:gd name="connsiteY53" fmla="*/ 2142568 h 2152393"/>
                <a:gd name="connsiteX54" fmla="*/ 3528844 w 4861166"/>
                <a:gd name="connsiteY54" fmla="*/ 2152222 h 2152393"/>
                <a:gd name="connsiteX55" fmla="*/ 3528844 w 4861166"/>
                <a:gd name="connsiteY55" fmla="*/ 1397045 h 2152393"/>
                <a:gd name="connsiteX56" fmla="*/ 4388902 w 4861166"/>
                <a:gd name="connsiteY56" fmla="*/ 1397045 h 2152393"/>
                <a:gd name="connsiteX57" fmla="*/ 4388902 w 4861166"/>
                <a:gd name="connsiteY57" fmla="*/ 2133351 h 2152393"/>
                <a:gd name="connsiteX58" fmla="*/ 4410743 w 4861166"/>
                <a:gd name="connsiteY58" fmla="*/ 2128983 h 2152393"/>
                <a:gd name="connsiteX59" fmla="*/ 4431186 w 4861166"/>
                <a:gd name="connsiteY59" fmla="*/ 2124615 h 2152393"/>
                <a:gd name="connsiteX60" fmla="*/ 4484959 w 4861166"/>
                <a:gd name="connsiteY60" fmla="*/ 2112471 h 2152393"/>
                <a:gd name="connsiteX61" fmla="*/ 4484959 w 4861166"/>
                <a:gd name="connsiteY61" fmla="*/ 1397045 h 2152393"/>
                <a:gd name="connsiteX62" fmla="*/ 4861149 w 4861166"/>
                <a:gd name="connsiteY62" fmla="*/ 1397045 h 2152393"/>
                <a:gd name="connsiteX63" fmla="*/ 4858266 w 4861166"/>
                <a:gd name="connsiteY63" fmla="*/ 1382368 h 2152393"/>
                <a:gd name="connsiteX64" fmla="*/ 2097336 w 4861166"/>
                <a:gd name="connsiteY64" fmla="*/ 1382368 h 2152393"/>
                <a:gd name="connsiteX65" fmla="*/ 892102 w 4861166"/>
                <a:gd name="connsiteY65" fmla="*/ 1382368 h 2152393"/>
                <a:gd name="connsiteX66" fmla="*/ 892102 w 4861166"/>
                <a:gd name="connsiteY66" fmla="*/ 907674 h 2152393"/>
                <a:gd name="connsiteX67" fmla="*/ 2097336 w 4861166"/>
                <a:gd name="connsiteY67" fmla="*/ 907674 h 2152393"/>
                <a:gd name="connsiteX68" fmla="*/ 2097336 w 4861166"/>
                <a:gd name="connsiteY68" fmla="*/ 893128 h 2152393"/>
                <a:gd name="connsiteX69" fmla="*/ 892102 w 4861166"/>
                <a:gd name="connsiteY69" fmla="*/ 893128 h 2152393"/>
                <a:gd name="connsiteX70" fmla="*/ 892102 w 4861166"/>
                <a:gd name="connsiteY70" fmla="*/ 393797 h 2152393"/>
                <a:gd name="connsiteX71" fmla="*/ 2080257 w 4861166"/>
                <a:gd name="connsiteY71" fmla="*/ 393797 h 2152393"/>
                <a:gd name="connsiteX72" fmla="*/ 2097205 w 4861166"/>
                <a:gd name="connsiteY72" fmla="*/ 407164 h 2152393"/>
                <a:gd name="connsiteX73" fmla="*/ 3432656 w 4861166"/>
                <a:gd name="connsiteY73" fmla="*/ 1382368 h 2152393"/>
                <a:gd name="connsiteX74" fmla="*/ 2193524 w 4861166"/>
                <a:gd name="connsiteY74" fmla="*/ 1382368 h 2152393"/>
                <a:gd name="connsiteX75" fmla="*/ 2193524 w 4861166"/>
                <a:gd name="connsiteY75" fmla="*/ 907674 h 2152393"/>
                <a:gd name="connsiteX76" fmla="*/ 3432656 w 4861166"/>
                <a:gd name="connsiteY76" fmla="*/ 907674 h 2152393"/>
                <a:gd name="connsiteX77" fmla="*/ 3432656 w 4861166"/>
                <a:gd name="connsiteY77" fmla="*/ 893128 h 2152393"/>
                <a:gd name="connsiteX78" fmla="*/ 2193524 w 4861166"/>
                <a:gd name="connsiteY78" fmla="*/ 893128 h 2152393"/>
                <a:gd name="connsiteX79" fmla="*/ 2193524 w 4861166"/>
                <a:gd name="connsiteY79" fmla="*/ 393797 h 2152393"/>
                <a:gd name="connsiteX80" fmla="*/ 3432656 w 4861166"/>
                <a:gd name="connsiteY80" fmla="*/ 393797 h 2152393"/>
                <a:gd name="connsiteX81" fmla="*/ 4388902 w 4861166"/>
                <a:gd name="connsiteY81" fmla="*/ 1382368 h 2152393"/>
                <a:gd name="connsiteX82" fmla="*/ 3528844 w 4861166"/>
                <a:gd name="connsiteY82" fmla="*/ 1382368 h 2152393"/>
                <a:gd name="connsiteX83" fmla="*/ 3528844 w 4861166"/>
                <a:gd name="connsiteY83" fmla="*/ 907674 h 2152393"/>
                <a:gd name="connsiteX84" fmla="*/ 4388902 w 4861166"/>
                <a:gd name="connsiteY84" fmla="*/ 907674 h 215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861166" h="2152393">
                  <a:moveTo>
                    <a:pt x="4858266" y="1382368"/>
                  </a:moveTo>
                  <a:lnTo>
                    <a:pt x="4485090" y="1382368"/>
                  </a:lnTo>
                  <a:lnTo>
                    <a:pt x="4485090" y="907674"/>
                  </a:lnTo>
                  <a:lnTo>
                    <a:pt x="4651082" y="907674"/>
                  </a:lnTo>
                  <a:cubicBezTo>
                    <a:pt x="4646976" y="902751"/>
                    <a:pt x="4642826" y="897859"/>
                    <a:pt x="4638632" y="892997"/>
                  </a:cubicBezTo>
                  <a:lnTo>
                    <a:pt x="4485264" y="892997"/>
                  </a:lnTo>
                  <a:lnTo>
                    <a:pt x="4485264" y="741682"/>
                  </a:lnTo>
                  <a:cubicBezTo>
                    <a:pt x="4454206" y="715473"/>
                    <a:pt x="4422187" y="690255"/>
                    <a:pt x="4389163" y="666024"/>
                  </a:cubicBezTo>
                  <a:lnTo>
                    <a:pt x="4389163" y="893171"/>
                  </a:lnTo>
                  <a:lnTo>
                    <a:pt x="3528844" y="893171"/>
                  </a:lnTo>
                  <a:lnTo>
                    <a:pt x="3528844" y="393797"/>
                  </a:lnTo>
                  <a:lnTo>
                    <a:pt x="3912417" y="393797"/>
                  </a:lnTo>
                  <a:cubicBezTo>
                    <a:pt x="3901614" y="388874"/>
                    <a:pt x="3890807" y="383982"/>
                    <a:pt x="3880005" y="379120"/>
                  </a:cubicBezTo>
                  <a:lnTo>
                    <a:pt x="3528844" y="379120"/>
                  </a:lnTo>
                  <a:lnTo>
                    <a:pt x="3528844" y="243400"/>
                  </a:lnTo>
                  <a:cubicBezTo>
                    <a:pt x="3496812" y="232828"/>
                    <a:pt x="3464775" y="222637"/>
                    <a:pt x="3432743" y="212822"/>
                  </a:cubicBezTo>
                  <a:lnTo>
                    <a:pt x="3432743" y="378814"/>
                  </a:lnTo>
                  <a:lnTo>
                    <a:pt x="2204925" y="378814"/>
                  </a:lnTo>
                  <a:lnTo>
                    <a:pt x="2201999" y="376019"/>
                  </a:lnTo>
                  <a:lnTo>
                    <a:pt x="2557178" y="38880"/>
                  </a:lnTo>
                  <a:cubicBezTo>
                    <a:pt x="2518039" y="34568"/>
                    <a:pt x="2478813" y="30654"/>
                    <a:pt x="2439499" y="27129"/>
                  </a:cubicBezTo>
                  <a:lnTo>
                    <a:pt x="2193524" y="260567"/>
                  </a:lnTo>
                  <a:lnTo>
                    <a:pt x="2193524" y="9831"/>
                  </a:lnTo>
                  <a:cubicBezTo>
                    <a:pt x="2161492" y="8141"/>
                    <a:pt x="2129456" y="6686"/>
                    <a:pt x="2097424" y="5463"/>
                  </a:cubicBezTo>
                  <a:lnTo>
                    <a:pt x="2097424" y="276685"/>
                  </a:lnTo>
                  <a:lnTo>
                    <a:pt x="1805714" y="-172"/>
                  </a:lnTo>
                  <a:cubicBezTo>
                    <a:pt x="1762587" y="-172"/>
                    <a:pt x="1719473" y="77"/>
                    <a:pt x="1676372" y="571"/>
                  </a:cubicBezTo>
                  <a:lnTo>
                    <a:pt x="2071957" y="376019"/>
                  </a:lnTo>
                  <a:lnTo>
                    <a:pt x="2069030" y="378814"/>
                  </a:lnTo>
                  <a:lnTo>
                    <a:pt x="892102" y="378814"/>
                  </a:lnTo>
                  <a:lnTo>
                    <a:pt x="892102" y="46524"/>
                  </a:lnTo>
                  <a:cubicBezTo>
                    <a:pt x="860070" y="50574"/>
                    <a:pt x="828034" y="55143"/>
                    <a:pt x="796002" y="60240"/>
                  </a:cubicBezTo>
                  <a:lnTo>
                    <a:pt x="796002" y="379120"/>
                  </a:lnTo>
                  <a:lnTo>
                    <a:pt x="39602" y="379120"/>
                  </a:lnTo>
                  <a:cubicBezTo>
                    <a:pt x="35496" y="383925"/>
                    <a:pt x="31521" y="388817"/>
                    <a:pt x="27677" y="393797"/>
                  </a:cubicBezTo>
                  <a:lnTo>
                    <a:pt x="795914" y="393797"/>
                  </a:lnTo>
                  <a:lnTo>
                    <a:pt x="795914" y="892997"/>
                  </a:lnTo>
                  <a:lnTo>
                    <a:pt x="-18" y="892997"/>
                  </a:lnTo>
                  <a:cubicBezTo>
                    <a:pt x="2690" y="897933"/>
                    <a:pt x="5530" y="902869"/>
                    <a:pt x="8456" y="907674"/>
                  </a:cubicBezTo>
                  <a:lnTo>
                    <a:pt x="795914" y="907674"/>
                  </a:lnTo>
                  <a:lnTo>
                    <a:pt x="795914" y="1382368"/>
                  </a:lnTo>
                  <a:lnTo>
                    <a:pt x="408585" y="1382368"/>
                  </a:lnTo>
                  <a:cubicBezTo>
                    <a:pt x="403343" y="1387435"/>
                    <a:pt x="397957" y="1392327"/>
                    <a:pt x="392422" y="1397045"/>
                  </a:cubicBezTo>
                  <a:lnTo>
                    <a:pt x="795914" y="1397045"/>
                  </a:lnTo>
                  <a:lnTo>
                    <a:pt x="795914" y="1882790"/>
                  </a:lnTo>
                  <a:cubicBezTo>
                    <a:pt x="827946" y="1887364"/>
                    <a:pt x="859983" y="1892138"/>
                    <a:pt x="892015" y="1897118"/>
                  </a:cubicBezTo>
                  <a:lnTo>
                    <a:pt x="892015" y="1397045"/>
                  </a:lnTo>
                  <a:lnTo>
                    <a:pt x="2097336" y="1397045"/>
                  </a:lnTo>
                  <a:lnTo>
                    <a:pt x="2097336" y="2005668"/>
                  </a:lnTo>
                  <a:cubicBezTo>
                    <a:pt x="2129368" y="2005668"/>
                    <a:pt x="2161405" y="2006092"/>
                    <a:pt x="2193437" y="2006935"/>
                  </a:cubicBezTo>
                  <a:lnTo>
                    <a:pt x="2193437" y="1397045"/>
                  </a:lnTo>
                  <a:lnTo>
                    <a:pt x="3432656" y="1397045"/>
                  </a:lnTo>
                  <a:lnTo>
                    <a:pt x="3432656" y="2142131"/>
                  </a:lnTo>
                  <a:lnTo>
                    <a:pt x="3436631" y="2142568"/>
                  </a:lnTo>
                  <a:cubicBezTo>
                    <a:pt x="3467383" y="2146006"/>
                    <a:pt x="3498122" y="2149221"/>
                    <a:pt x="3528844" y="2152222"/>
                  </a:cubicBezTo>
                  <a:lnTo>
                    <a:pt x="3528844" y="1397045"/>
                  </a:lnTo>
                  <a:lnTo>
                    <a:pt x="4388902" y="1397045"/>
                  </a:lnTo>
                  <a:lnTo>
                    <a:pt x="4388902" y="2133351"/>
                  </a:lnTo>
                  <a:cubicBezTo>
                    <a:pt x="4396240" y="2131997"/>
                    <a:pt x="4403579" y="2130556"/>
                    <a:pt x="4410743" y="2128983"/>
                  </a:cubicBezTo>
                  <a:cubicBezTo>
                    <a:pt x="4417907" y="2127410"/>
                    <a:pt x="4424372" y="2126231"/>
                    <a:pt x="4431186" y="2124615"/>
                  </a:cubicBezTo>
                  <a:cubicBezTo>
                    <a:pt x="4449139" y="2120801"/>
                    <a:pt x="4467049" y="2116752"/>
                    <a:pt x="4484959" y="2112471"/>
                  </a:cubicBezTo>
                  <a:lnTo>
                    <a:pt x="4484959" y="1397045"/>
                  </a:lnTo>
                  <a:lnTo>
                    <a:pt x="4861149" y="1397045"/>
                  </a:lnTo>
                  <a:cubicBezTo>
                    <a:pt x="4860188" y="1392153"/>
                    <a:pt x="4859227" y="1387260"/>
                    <a:pt x="4858266" y="1382368"/>
                  </a:cubicBezTo>
                  <a:close/>
                  <a:moveTo>
                    <a:pt x="2097336" y="1382368"/>
                  </a:moveTo>
                  <a:lnTo>
                    <a:pt x="892102" y="1382368"/>
                  </a:lnTo>
                  <a:lnTo>
                    <a:pt x="892102" y="907674"/>
                  </a:lnTo>
                  <a:lnTo>
                    <a:pt x="2097336" y="907674"/>
                  </a:lnTo>
                  <a:close/>
                  <a:moveTo>
                    <a:pt x="2097336" y="893128"/>
                  </a:moveTo>
                  <a:lnTo>
                    <a:pt x="892102" y="893128"/>
                  </a:lnTo>
                  <a:lnTo>
                    <a:pt x="892102" y="393797"/>
                  </a:lnTo>
                  <a:lnTo>
                    <a:pt x="2080257" y="393797"/>
                  </a:lnTo>
                  <a:lnTo>
                    <a:pt x="2097205" y="407164"/>
                  </a:lnTo>
                  <a:close/>
                  <a:moveTo>
                    <a:pt x="3432656" y="1382368"/>
                  </a:moveTo>
                  <a:lnTo>
                    <a:pt x="2193524" y="1382368"/>
                  </a:lnTo>
                  <a:lnTo>
                    <a:pt x="2193524" y="907674"/>
                  </a:lnTo>
                  <a:lnTo>
                    <a:pt x="3432656" y="907674"/>
                  </a:lnTo>
                  <a:close/>
                  <a:moveTo>
                    <a:pt x="3432656" y="893128"/>
                  </a:moveTo>
                  <a:lnTo>
                    <a:pt x="2193524" y="893128"/>
                  </a:lnTo>
                  <a:lnTo>
                    <a:pt x="2193524" y="393797"/>
                  </a:lnTo>
                  <a:lnTo>
                    <a:pt x="3432656" y="393797"/>
                  </a:lnTo>
                  <a:close/>
                  <a:moveTo>
                    <a:pt x="4388902" y="1382368"/>
                  </a:moveTo>
                  <a:lnTo>
                    <a:pt x="3528844" y="1382368"/>
                  </a:lnTo>
                  <a:lnTo>
                    <a:pt x="3528844" y="907674"/>
                  </a:lnTo>
                  <a:lnTo>
                    <a:pt x="4388902" y="907674"/>
                  </a:lnTo>
                  <a:close/>
                </a:path>
              </a:pathLst>
            </a:custGeom>
            <a:solidFill>
              <a:srgbClr val="566CD3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7685596-7758-A5A5-1259-51162580E745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2C54157-3356-5807-8510-6C462D457A03}"/>
                </a:ext>
              </a:extLst>
            </p:cNvPr>
            <p:cNvSpPr/>
            <p:nvPr/>
          </p:nvSpPr>
          <p:spPr>
            <a:xfrm>
              <a:off x="1298126" y="3219164"/>
              <a:ext cx="64038" cy="192245"/>
            </a:xfrm>
            <a:custGeom>
              <a:avLst/>
              <a:gdLst>
                <a:gd name="connsiteX0" fmla="*/ 64020 w 64038"/>
                <a:gd name="connsiteY0" fmla="*/ 191811 h 192245"/>
                <a:gd name="connsiteX1" fmla="*/ 52007 w 64038"/>
                <a:gd name="connsiteY1" fmla="*/ 191811 h 192245"/>
                <a:gd name="connsiteX2" fmla="*/ 51614 w 64038"/>
                <a:gd name="connsiteY2" fmla="*/ 191811 h 192245"/>
                <a:gd name="connsiteX3" fmla="*/ 37025 w 64038"/>
                <a:gd name="connsiteY3" fmla="*/ 191811 h 192245"/>
                <a:gd name="connsiteX4" fmla="*/ 16756 w 64038"/>
                <a:gd name="connsiteY4" fmla="*/ 192073 h 192245"/>
                <a:gd name="connsiteX5" fmla="*/ 14528 w 64038"/>
                <a:gd name="connsiteY5" fmla="*/ 169053 h 192245"/>
                <a:gd name="connsiteX6" fmla="*/ 12475 w 64038"/>
                <a:gd name="connsiteY6" fmla="*/ 147211 h 192245"/>
                <a:gd name="connsiteX7" fmla="*/ 2953 w 64038"/>
                <a:gd name="connsiteY7" fmla="*/ 47573 h 192245"/>
                <a:gd name="connsiteX8" fmla="*/ 2647 w 64038"/>
                <a:gd name="connsiteY8" fmla="*/ 44515 h 192245"/>
                <a:gd name="connsiteX9" fmla="*/ 2647 w 64038"/>
                <a:gd name="connsiteY9" fmla="*/ 43161 h 192245"/>
                <a:gd name="connsiteX10" fmla="*/ -18 w 64038"/>
                <a:gd name="connsiteY10" fmla="*/ 15117 h 192245"/>
                <a:gd name="connsiteX11" fmla="*/ 40781 w 64038"/>
                <a:gd name="connsiteY11" fmla="*/ -172 h 192245"/>
                <a:gd name="connsiteX12" fmla="*/ 45761 w 64038"/>
                <a:gd name="connsiteY12" fmla="*/ 40496 h 192245"/>
                <a:gd name="connsiteX13" fmla="*/ 46110 w 64038"/>
                <a:gd name="connsiteY13" fmla="*/ 43510 h 192245"/>
                <a:gd name="connsiteX14" fmla="*/ 46110 w 64038"/>
                <a:gd name="connsiteY14" fmla="*/ 43860 h 192245"/>
                <a:gd name="connsiteX15" fmla="*/ 56201 w 64038"/>
                <a:gd name="connsiteY15" fmla="*/ 126419 h 192245"/>
                <a:gd name="connsiteX16" fmla="*/ 59302 w 64038"/>
                <a:gd name="connsiteY16" fmla="*/ 151755 h 192245"/>
                <a:gd name="connsiteX17" fmla="*/ 61093 w 64038"/>
                <a:gd name="connsiteY17" fmla="*/ 166475 h 192245"/>
                <a:gd name="connsiteX18" fmla="*/ 62622 w 64038"/>
                <a:gd name="connsiteY18" fmla="*/ 179099 h 192245"/>
                <a:gd name="connsiteX19" fmla="*/ 62622 w 64038"/>
                <a:gd name="connsiteY19" fmla="*/ 179536 h 19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038" h="192245">
                  <a:moveTo>
                    <a:pt x="64020" y="191811"/>
                  </a:moveTo>
                  <a:lnTo>
                    <a:pt x="52007" y="191811"/>
                  </a:lnTo>
                  <a:lnTo>
                    <a:pt x="51614" y="191811"/>
                  </a:lnTo>
                  <a:lnTo>
                    <a:pt x="37025" y="191811"/>
                  </a:lnTo>
                  <a:lnTo>
                    <a:pt x="16756" y="192073"/>
                  </a:lnTo>
                  <a:lnTo>
                    <a:pt x="14528" y="169053"/>
                  </a:lnTo>
                  <a:lnTo>
                    <a:pt x="12475" y="147211"/>
                  </a:lnTo>
                  <a:lnTo>
                    <a:pt x="2953" y="47573"/>
                  </a:lnTo>
                  <a:lnTo>
                    <a:pt x="2647" y="44515"/>
                  </a:lnTo>
                  <a:lnTo>
                    <a:pt x="2647" y="43161"/>
                  </a:lnTo>
                  <a:lnTo>
                    <a:pt x="-18" y="15117"/>
                  </a:lnTo>
                  <a:lnTo>
                    <a:pt x="40781" y="-172"/>
                  </a:lnTo>
                  <a:lnTo>
                    <a:pt x="45761" y="40496"/>
                  </a:lnTo>
                  <a:lnTo>
                    <a:pt x="46110" y="43510"/>
                  </a:lnTo>
                  <a:lnTo>
                    <a:pt x="46110" y="43860"/>
                  </a:lnTo>
                  <a:lnTo>
                    <a:pt x="56201" y="126419"/>
                  </a:lnTo>
                  <a:lnTo>
                    <a:pt x="59302" y="151755"/>
                  </a:lnTo>
                  <a:lnTo>
                    <a:pt x="61093" y="166475"/>
                  </a:lnTo>
                  <a:lnTo>
                    <a:pt x="62622" y="179099"/>
                  </a:lnTo>
                  <a:lnTo>
                    <a:pt x="62622" y="179536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5118379-C725-81FA-8652-4A6CBF750FFB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BB02C78-EC88-1D19-52CB-82C2AD0FBE50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60FD283-3831-902A-D045-BD6E0CC8F184}"/>
                </a:ext>
              </a:extLst>
            </p:cNvPr>
            <p:cNvSpPr/>
            <p:nvPr/>
          </p:nvSpPr>
          <p:spPr>
            <a:xfrm>
              <a:off x="1350064" y="2807174"/>
              <a:ext cx="791258" cy="603405"/>
            </a:xfrm>
            <a:custGeom>
              <a:avLst/>
              <a:gdLst>
                <a:gd name="connsiteX0" fmla="*/ 791240 w 791258"/>
                <a:gd name="connsiteY0" fmla="*/ 49169 h 603405"/>
                <a:gd name="connsiteX1" fmla="*/ 791240 w 791258"/>
                <a:gd name="connsiteY1" fmla="*/ 50523 h 603405"/>
                <a:gd name="connsiteX2" fmla="*/ 791240 w 791258"/>
                <a:gd name="connsiteY2" fmla="*/ 51047 h 603405"/>
                <a:gd name="connsiteX3" fmla="*/ 740744 w 791258"/>
                <a:gd name="connsiteY3" fmla="*/ 243991 h 603405"/>
                <a:gd name="connsiteX4" fmla="*/ 738647 w 791258"/>
                <a:gd name="connsiteY4" fmla="*/ 261464 h 603405"/>
                <a:gd name="connsiteX5" fmla="*/ 737293 w 791258"/>
                <a:gd name="connsiteY5" fmla="*/ 279505 h 603405"/>
                <a:gd name="connsiteX6" fmla="*/ 737031 w 791258"/>
                <a:gd name="connsiteY6" fmla="*/ 299337 h 603405"/>
                <a:gd name="connsiteX7" fmla="*/ 737031 w 791258"/>
                <a:gd name="connsiteY7" fmla="*/ 303705 h 603405"/>
                <a:gd name="connsiteX8" fmla="*/ 737511 w 791258"/>
                <a:gd name="connsiteY8" fmla="*/ 312747 h 603405"/>
                <a:gd name="connsiteX9" fmla="*/ 738210 w 791258"/>
                <a:gd name="connsiteY9" fmla="*/ 322182 h 603405"/>
                <a:gd name="connsiteX10" fmla="*/ 739040 w 791258"/>
                <a:gd name="connsiteY10" fmla="*/ 331356 h 603405"/>
                <a:gd name="connsiteX11" fmla="*/ 784120 w 791258"/>
                <a:gd name="connsiteY11" fmla="*/ 568156 h 603405"/>
                <a:gd name="connsiteX12" fmla="*/ 786828 w 791258"/>
                <a:gd name="connsiteY12" fmla="*/ 578422 h 603405"/>
                <a:gd name="connsiteX13" fmla="*/ 776956 w 791258"/>
                <a:gd name="connsiteY13" fmla="*/ 578422 h 603405"/>
                <a:gd name="connsiteX14" fmla="*/ 592268 w 791258"/>
                <a:gd name="connsiteY14" fmla="*/ 583270 h 603405"/>
                <a:gd name="connsiteX15" fmla="*/ 581173 w 791258"/>
                <a:gd name="connsiteY15" fmla="*/ 583620 h 603405"/>
                <a:gd name="connsiteX16" fmla="*/ 577504 w 791258"/>
                <a:gd name="connsiteY16" fmla="*/ 583620 h 603405"/>
                <a:gd name="connsiteX17" fmla="*/ 184714 w 791258"/>
                <a:gd name="connsiteY17" fmla="*/ 598821 h 603405"/>
                <a:gd name="connsiteX18" fmla="*/ 152782 w 791258"/>
                <a:gd name="connsiteY18" fmla="*/ 599870 h 603405"/>
                <a:gd name="connsiteX19" fmla="*/ 148152 w 791258"/>
                <a:gd name="connsiteY19" fmla="*/ 599870 h 603405"/>
                <a:gd name="connsiteX20" fmla="*/ 11995 w 791258"/>
                <a:gd name="connsiteY20" fmla="*/ 603233 h 603405"/>
                <a:gd name="connsiteX21" fmla="*/ -18 w 791258"/>
                <a:gd name="connsiteY21" fmla="*/ 603233 h 603405"/>
                <a:gd name="connsiteX22" fmla="*/ 10553 w 791258"/>
                <a:gd name="connsiteY22" fmla="*/ 591308 h 603405"/>
                <a:gd name="connsiteX23" fmla="*/ 21255 w 791258"/>
                <a:gd name="connsiteY23" fmla="*/ 583008 h 603405"/>
                <a:gd name="connsiteX24" fmla="*/ 88307 w 791258"/>
                <a:gd name="connsiteY24" fmla="*/ 554222 h 603405"/>
                <a:gd name="connsiteX25" fmla="*/ 103640 w 791258"/>
                <a:gd name="connsiteY25" fmla="*/ 552343 h 603405"/>
                <a:gd name="connsiteX26" fmla="*/ 134217 w 791258"/>
                <a:gd name="connsiteY26" fmla="*/ 552955 h 603405"/>
                <a:gd name="connsiteX27" fmla="*/ 138935 w 791258"/>
                <a:gd name="connsiteY27" fmla="*/ 552955 h 603405"/>
                <a:gd name="connsiteX28" fmla="*/ 185849 w 791258"/>
                <a:gd name="connsiteY28" fmla="*/ 553872 h 603405"/>
                <a:gd name="connsiteX29" fmla="*/ 588249 w 791258"/>
                <a:gd name="connsiteY29" fmla="*/ 561866 h 603405"/>
                <a:gd name="connsiteX30" fmla="*/ 589254 w 791258"/>
                <a:gd name="connsiteY30" fmla="*/ 561866 h 603405"/>
                <a:gd name="connsiteX31" fmla="*/ 592093 w 791258"/>
                <a:gd name="connsiteY31" fmla="*/ 561298 h 603405"/>
                <a:gd name="connsiteX32" fmla="*/ 605679 w 791258"/>
                <a:gd name="connsiteY32" fmla="*/ 556493 h 603405"/>
                <a:gd name="connsiteX33" fmla="*/ 634334 w 791258"/>
                <a:gd name="connsiteY33" fmla="*/ 519451 h 603405"/>
                <a:gd name="connsiteX34" fmla="*/ 634771 w 791258"/>
                <a:gd name="connsiteY34" fmla="*/ 515083 h 603405"/>
                <a:gd name="connsiteX35" fmla="*/ 634771 w 791258"/>
                <a:gd name="connsiteY35" fmla="*/ 508705 h 603405"/>
                <a:gd name="connsiteX36" fmla="*/ 634421 w 791258"/>
                <a:gd name="connsiteY36" fmla="*/ 504031 h 603405"/>
                <a:gd name="connsiteX37" fmla="*/ 633679 w 791258"/>
                <a:gd name="connsiteY37" fmla="*/ 499139 h 603405"/>
                <a:gd name="connsiteX38" fmla="*/ 607470 w 791258"/>
                <a:gd name="connsiteY38" fmla="*/ 278063 h 603405"/>
                <a:gd name="connsiteX39" fmla="*/ 607470 w 791258"/>
                <a:gd name="connsiteY39" fmla="*/ 278588 h 603405"/>
                <a:gd name="connsiteX40" fmla="*/ 607863 w 791258"/>
                <a:gd name="connsiteY40" fmla="*/ 259498 h 603405"/>
                <a:gd name="connsiteX41" fmla="*/ 607863 w 791258"/>
                <a:gd name="connsiteY41" fmla="*/ 256572 h 603405"/>
                <a:gd name="connsiteX42" fmla="*/ 607863 w 791258"/>
                <a:gd name="connsiteY42" fmla="*/ 253994 h 603405"/>
                <a:gd name="connsiteX43" fmla="*/ 608343 w 791258"/>
                <a:gd name="connsiteY43" fmla="*/ 245258 h 603405"/>
                <a:gd name="connsiteX44" fmla="*/ 608736 w 791258"/>
                <a:gd name="connsiteY44" fmla="*/ 239448 h 603405"/>
                <a:gd name="connsiteX45" fmla="*/ 609479 w 791258"/>
                <a:gd name="connsiteY45" fmla="*/ 230363 h 603405"/>
                <a:gd name="connsiteX46" fmla="*/ 609479 w 791258"/>
                <a:gd name="connsiteY46" fmla="*/ 229795 h 603405"/>
                <a:gd name="connsiteX47" fmla="*/ 610003 w 791258"/>
                <a:gd name="connsiteY47" fmla="*/ 223766 h 603405"/>
                <a:gd name="connsiteX48" fmla="*/ 610003 w 791258"/>
                <a:gd name="connsiteY48" fmla="*/ 223111 h 603405"/>
                <a:gd name="connsiteX49" fmla="*/ 701736 w 791258"/>
                <a:gd name="connsiteY49" fmla="*/ 18897 h 603405"/>
                <a:gd name="connsiteX50" fmla="*/ 765424 w 791258"/>
                <a:gd name="connsiteY50" fmla="*/ 1031 h 603405"/>
                <a:gd name="connsiteX51" fmla="*/ 790629 w 791258"/>
                <a:gd name="connsiteY51" fmla="*/ 39253 h 603405"/>
                <a:gd name="connsiteX52" fmla="*/ 790629 w 791258"/>
                <a:gd name="connsiteY52" fmla="*/ 41787 h 603405"/>
                <a:gd name="connsiteX53" fmla="*/ 791240 w 791258"/>
                <a:gd name="connsiteY53" fmla="*/ 49169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791258" h="603405">
                  <a:moveTo>
                    <a:pt x="791240" y="49169"/>
                  </a:moveTo>
                  <a:cubicBezTo>
                    <a:pt x="791240" y="50043"/>
                    <a:pt x="791240" y="50523"/>
                    <a:pt x="791240" y="50523"/>
                  </a:cubicBezTo>
                  <a:lnTo>
                    <a:pt x="791240" y="51047"/>
                  </a:lnTo>
                  <a:cubicBezTo>
                    <a:pt x="791240" y="51047"/>
                    <a:pt x="753149" y="155142"/>
                    <a:pt x="740744" y="243991"/>
                  </a:cubicBezTo>
                  <a:cubicBezTo>
                    <a:pt x="739901" y="249814"/>
                    <a:pt x="739202" y="255641"/>
                    <a:pt x="738647" y="261464"/>
                  </a:cubicBezTo>
                  <a:cubicBezTo>
                    <a:pt x="738035" y="267623"/>
                    <a:pt x="737555" y="273651"/>
                    <a:pt x="737293" y="279505"/>
                  </a:cubicBezTo>
                  <a:cubicBezTo>
                    <a:pt x="736943" y="286363"/>
                    <a:pt x="736856" y="293003"/>
                    <a:pt x="737031" y="299337"/>
                  </a:cubicBezTo>
                  <a:cubicBezTo>
                    <a:pt x="737031" y="300778"/>
                    <a:pt x="737031" y="302263"/>
                    <a:pt x="737031" y="303705"/>
                  </a:cubicBezTo>
                  <a:cubicBezTo>
                    <a:pt x="737031" y="306631"/>
                    <a:pt x="737337" y="309645"/>
                    <a:pt x="737511" y="312747"/>
                  </a:cubicBezTo>
                  <a:cubicBezTo>
                    <a:pt x="737686" y="315849"/>
                    <a:pt x="737948" y="318950"/>
                    <a:pt x="738210" y="322182"/>
                  </a:cubicBezTo>
                  <a:cubicBezTo>
                    <a:pt x="738472" y="325415"/>
                    <a:pt x="738734" y="328254"/>
                    <a:pt x="739040" y="331356"/>
                  </a:cubicBezTo>
                  <a:cubicBezTo>
                    <a:pt x="748432" y="427456"/>
                    <a:pt x="784120" y="568156"/>
                    <a:pt x="784120" y="568156"/>
                  </a:cubicBezTo>
                  <a:cubicBezTo>
                    <a:pt x="784120" y="568156"/>
                    <a:pt x="785300" y="571957"/>
                    <a:pt x="786828" y="578422"/>
                  </a:cubicBezTo>
                  <a:lnTo>
                    <a:pt x="776956" y="578422"/>
                  </a:lnTo>
                  <a:cubicBezTo>
                    <a:pt x="715495" y="579426"/>
                    <a:pt x="653904" y="581174"/>
                    <a:pt x="592268" y="583270"/>
                  </a:cubicBezTo>
                  <a:lnTo>
                    <a:pt x="581173" y="583620"/>
                  </a:lnTo>
                  <a:lnTo>
                    <a:pt x="577504" y="583620"/>
                  </a:lnTo>
                  <a:cubicBezTo>
                    <a:pt x="446457" y="588250"/>
                    <a:pt x="315411" y="594409"/>
                    <a:pt x="184714" y="598821"/>
                  </a:cubicBezTo>
                  <a:lnTo>
                    <a:pt x="152782" y="599870"/>
                  </a:lnTo>
                  <a:lnTo>
                    <a:pt x="148152" y="599870"/>
                  </a:lnTo>
                  <a:cubicBezTo>
                    <a:pt x="102722" y="601324"/>
                    <a:pt x="57337" y="602447"/>
                    <a:pt x="11995" y="603233"/>
                  </a:cubicBezTo>
                  <a:lnTo>
                    <a:pt x="-18" y="603233"/>
                  </a:lnTo>
                  <a:cubicBezTo>
                    <a:pt x="3062" y="598887"/>
                    <a:pt x="6609" y="594890"/>
                    <a:pt x="10553" y="591308"/>
                  </a:cubicBezTo>
                  <a:cubicBezTo>
                    <a:pt x="13869" y="588233"/>
                    <a:pt x="17450" y="585455"/>
                    <a:pt x="21255" y="583008"/>
                  </a:cubicBezTo>
                  <a:cubicBezTo>
                    <a:pt x="42013" y="570065"/>
                    <a:pt x="64623" y="560355"/>
                    <a:pt x="88307" y="554222"/>
                  </a:cubicBezTo>
                  <a:cubicBezTo>
                    <a:pt x="93300" y="552855"/>
                    <a:pt x="98463" y="552226"/>
                    <a:pt x="103640" y="552343"/>
                  </a:cubicBezTo>
                  <a:lnTo>
                    <a:pt x="134217" y="552955"/>
                  </a:lnTo>
                  <a:lnTo>
                    <a:pt x="138935" y="552955"/>
                  </a:lnTo>
                  <a:lnTo>
                    <a:pt x="185849" y="553872"/>
                  </a:lnTo>
                  <a:lnTo>
                    <a:pt x="588249" y="561866"/>
                  </a:lnTo>
                  <a:lnTo>
                    <a:pt x="589254" y="561866"/>
                  </a:lnTo>
                  <a:lnTo>
                    <a:pt x="592093" y="561298"/>
                  </a:lnTo>
                  <a:cubicBezTo>
                    <a:pt x="596763" y="560132"/>
                    <a:pt x="601315" y="558525"/>
                    <a:pt x="605679" y="556493"/>
                  </a:cubicBezTo>
                  <a:cubicBezTo>
                    <a:pt x="621050" y="550007"/>
                    <a:pt x="631918" y="535958"/>
                    <a:pt x="634334" y="519451"/>
                  </a:cubicBezTo>
                  <a:cubicBezTo>
                    <a:pt x="634334" y="518097"/>
                    <a:pt x="634684" y="516655"/>
                    <a:pt x="634771" y="515083"/>
                  </a:cubicBezTo>
                  <a:cubicBezTo>
                    <a:pt x="634902" y="512960"/>
                    <a:pt x="634902" y="510828"/>
                    <a:pt x="634771" y="508705"/>
                  </a:cubicBezTo>
                  <a:cubicBezTo>
                    <a:pt x="634771" y="507220"/>
                    <a:pt x="634771" y="505647"/>
                    <a:pt x="634421" y="504031"/>
                  </a:cubicBezTo>
                  <a:cubicBezTo>
                    <a:pt x="634072" y="502415"/>
                    <a:pt x="633985" y="500799"/>
                    <a:pt x="633679" y="499139"/>
                  </a:cubicBezTo>
                  <a:cubicBezTo>
                    <a:pt x="623981" y="444929"/>
                    <a:pt x="607470" y="278063"/>
                    <a:pt x="607470" y="278063"/>
                  </a:cubicBezTo>
                  <a:lnTo>
                    <a:pt x="607470" y="278588"/>
                  </a:lnTo>
                  <a:cubicBezTo>
                    <a:pt x="607470" y="278588"/>
                    <a:pt x="607470" y="271467"/>
                    <a:pt x="607863" y="259498"/>
                  </a:cubicBezTo>
                  <a:cubicBezTo>
                    <a:pt x="607863" y="258581"/>
                    <a:pt x="607863" y="257576"/>
                    <a:pt x="607863" y="256572"/>
                  </a:cubicBezTo>
                  <a:lnTo>
                    <a:pt x="607863" y="253994"/>
                  </a:lnTo>
                  <a:cubicBezTo>
                    <a:pt x="607863" y="251330"/>
                    <a:pt x="608168" y="248447"/>
                    <a:pt x="608343" y="245258"/>
                  </a:cubicBezTo>
                  <a:cubicBezTo>
                    <a:pt x="608343" y="243380"/>
                    <a:pt x="608605" y="241458"/>
                    <a:pt x="608736" y="239448"/>
                  </a:cubicBezTo>
                  <a:cubicBezTo>
                    <a:pt x="608955" y="236522"/>
                    <a:pt x="609217" y="233508"/>
                    <a:pt x="609479" y="230363"/>
                  </a:cubicBezTo>
                  <a:cubicBezTo>
                    <a:pt x="609457" y="230175"/>
                    <a:pt x="609457" y="229982"/>
                    <a:pt x="609479" y="229795"/>
                  </a:cubicBezTo>
                  <a:cubicBezTo>
                    <a:pt x="609654" y="227816"/>
                    <a:pt x="609828" y="225806"/>
                    <a:pt x="610003" y="223766"/>
                  </a:cubicBezTo>
                  <a:cubicBezTo>
                    <a:pt x="610003" y="223766"/>
                    <a:pt x="610003" y="223330"/>
                    <a:pt x="610003" y="223111"/>
                  </a:cubicBezTo>
                  <a:cubicBezTo>
                    <a:pt x="616512" y="158680"/>
                    <a:pt x="636999" y="56682"/>
                    <a:pt x="701736" y="18897"/>
                  </a:cubicBezTo>
                  <a:cubicBezTo>
                    <a:pt x="732095" y="1118"/>
                    <a:pt x="752188" y="-2463"/>
                    <a:pt x="765424" y="1031"/>
                  </a:cubicBezTo>
                  <a:cubicBezTo>
                    <a:pt x="784732" y="6098"/>
                    <a:pt x="789580" y="26192"/>
                    <a:pt x="790629" y="39253"/>
                  </a:cubicBezTo>
                  <a:cubicBezTo>
                    <a:pt x="790629" y="40127"/>
                    <a:pt x="790629" y="40957"/>
                    <a:pt x="790629" y="41787"/>
                  </a:cubicBezTo>
                  <a:cubicBezTo>
                    <a:pt x="790974" y="44233"/>
                    <a:pt x="791179" y="46697"/>
                    <a:pt x="791240" y="49169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3E0B4E5-2840-5C67-A16A-34F7E1FC1695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AA94B63-9319-4425-A0D1-4D7D59A4E3E4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5DDBFF3-1609-5D2B-2DF0-411848B8CB31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BE72505-E93C-A6DA-8BF3-623594CA6536}"/>
                </a:ext>
              </a:extLst>
            </p:cNvPr>
            <p:cNvSpPr/>
            <p:nvPr/>
          </p:nvSpPr>
          <p:spPr>
            <a:xfrm>
              <a:off x="1349758" y="2805505"/>
              <a:ext cx="791564" cy="605030"/>
            </a:xfrm>
            <a:custGeom>
              <a:avLst/>
              <a:gdLst>
                <a:gd name="connsiteX0" fmla="*/ 791546 w 791564"/>
                <a:gd name="connsiteY0" fmla="*/ 50837 h 605030"/>
                <a:gd name="connsiteX1" fmla="*/ 791546 w 791564"/>
                <a:gd name="connsiteY1" fmla="*/ 52191 h 605030"/>
                <a:gd name="connsiteX2" fmla="*/ 745156 w 791564"/>
                <a:gd name="connsiteY2" fmla="*/ 220324 h 605030"/>
                <a:gd name="connsiteX3" fmla="*/ 745156 w 791564"/>
                <a:gd name="connsiteY3" fmla="*/ 220324 h 605030"/>
                <a:gd name="connsiteX4" fmla="*/ 742273 w 791564"/>
                <a:gd name="connsiteY4" fmla="*/ 237229 h 605030"/>
                <a:gd name="connsiteX5" fmla="*/ 741050 w 791564"/>
                <a:gd name="connsiteY5" fmla="*/ 245616 h 605030"/>
                <a:gd name="connsiteX6" fmla="*/ 738953 w 791564"/>
                <a:gd name="connsiteY6" fmla="*/ 263089 h 605030"/>
                <a:gd name="connsiteX7" fmla="*/ 737599 w 791564"/>
                <a:gd name="connsiteY7" fmla="*/ 281130 h 605030"/>
                <a:gd name="connsiteX8" fmla="*/ 737337 w 791564"/>
                <a:gd name="connsiteY8" fmla="*/ 300961 h 605030"/>
                <a:gd name="connsiteX9" fmla="*/ 737337 w 791564"/>
                <a:gd name="connsiteY9" fmla="*/ 305330 h 605030"/>
                <a:gd name="connsiteX10" fmla="*/ 737817 w 791564"/>
                <a:gd name="connsiteY10" fmla="*/ 314372 h 605030"/>
                <a:gd name="connsiteX11" fmla="*/ 738516 w 791564"/>
                <a:gd name="connsiteY11" fmla="*/ 323807 h 605030"/>
                <a:gd name="connsiteX12" fmla="*/ 739346 w 791564"/>
                <a:gd name="connsiteY12" fmla="*/ 332980 h 605030"/>
                <a:gd name="connsiteX13" fmla="*/ 740307 w 791564"/>
                <a:gd name="connsiteY13" fmla="*/ 342110 h 605030"/>
                <a:gd name="connsiteX14" fmla="*/ 745461 w 791564"/>
                <a:gd name="connsiteY14" fmla="*/ 380637 h 605030"/>
                <a:gd name="connsiteX15" fmla="*/ 784426 w 791564"/>
                <a:gd name="connsiteY15" fmla="*/ 569301 h 605030"/>
                <a:gd name="connsiteX16" fmla="*/ 787222 w 791564"/>
                <a:gd name="connsiteY16" fmla="*/ 580047 h 605030"/>
                <a:gd name="connsiteX17" fmla="*/ 787222 w 791564"/>
                <a:gd name="connsiteY17" fmla="*/ 580047 h 605030"/>
                <a:gd name="connsiteX18" fmla="*/ 777349 w 791564"/>
                <a:gd name="connsiteY18" fmla="*/ 580047 h 605030"/>
                <a:gd name="connsiteX19" fmla="*/ 592661 w 791564"/>
                <a:gd name="connsiteY19" fmla="*/ 584895 h 605030"/>
                <a:gd name="connsiteX20" fmla="*/ 581566 w 791564"/>
                <a:gd name="connsiteY20" fmla="*/ 585245 h 605030"/>
                <a:gd name="connsiteX21" fmla="*/ 577897 w 791564"/>
                <a:gd name="connsiteY21" fmla="*/ 585245 h 605030"/>
                <a:gd name="connsiteX22" fmla="*/ 185107 w 791564"/>
                <a:gd name="connsiteY22" fmla="*/ 600446 h 605030"/>
                <a:gd name="connsiteX23" fmla="*/ 153175 w 791564"/>
                <a:gd name="connsiteY23" fmla="*/ 601494 h 605030"/>
                <a:gd name="connsiteX24" fmla="*/ 148545 w 791564"/>
                <a:gd name="connsiteY24" fmla="*/ 601494 h 605030"/>
                <a:gd name="connsiteX25" fmla="*/ 12388 w 791564"/>
                <a:gd name="connsiteY25" fmla="*/ 604858 h 605030"/>
                <a:gd name="connsiteX26" fmla="*/ 375 w 791564"/>
                <a:gd name="connsiteY26" fmla="*/ 604858 h 605030"/>
                <a:gd name="connsiteX27" fmla="*/ -18 w 791564"/>
                <a:gd name="connsiteY27" fmla="*/ 604858 h 605030"/>
                <a:gd name="connsiteX28" fmla="*/ 10903 w 791564"/>
                <a:gd name="connsiteY28" fmla="*/ 592496 h 605030"/>
                <a:gd name="connsiteX29" fmla="*/ 21648 w 791564"/>
                <a:gd name="connsiteY29" fmla="*/ 584109 h 605030"/>
                <a:gd name="connsiteX30" fmla="*/ 88700 w 791564"/>
                <a:gd name="connsiteY30" fmla="*/ 555322 h 605030"/>
                <a:gd name="connsiteX31" fmla="*/ 104033 w 791564"/>
                <a:gd name="connsiteY31" fmla="*/ 553488 h 605030"/>
                <a:gd name="connsiteX32" fmla="*/ 134610 w 791564"/>
                <a:gd name="connsiteY32" fmla="*/ 554099 h 605030"/>
                <a:gd name="connsiteX33" fmla="*/ 139328 w 791564"/>
                <a:gd name="connsiteY33" fmla="*/ 554099 h 605030"/>
                <a:gd name="connsiteX34" fmla="*/ 186374 w 791564"/>
                <a:gd name="connsiteY34" fmla="*/ 555017 h 605030"/>
                <a:gd name="connsiteX35" fmla="*/ 589079 w 791564"/>
                <a:gd name="connsiteY35" fmla="*/ 562967 h 605030"/>
                <a:gd name="connsiteX36" fmla="*/ 589778 w 791564"/>
                <a:gd name="connsiteY36" fmla="*/ 562967 h 605030"/>
                <a:gd name="connsiteX37" fmla="*/ 592923 w 791564"/>
                <a:gd name="connsiteY37" fmla="*/ 562312 h 605030"/>
                <a:gd name="connsiteX38" fmla="*/ 606596 w 791564"/>
                <a:gd name="connsiteY38" fmla="*/ 557376 h 605030"/>
                <a:gd name="connsiteX39" fmla="*/ 634858 w 791564"/>
                <a:gd name="connsiteY39" fmla="*/ 521076 h 605030"/>
                <a:gd name="connsiteX40" fmla="*/ 635295 w 791564"/>
                <a:gd name="connsiteY40" fmla="*/ 516707 h 605030"/>
                <a:gd name="connsiteX41" fmla="*/ 635295 w 791564"/>
                <a:gd name="connsiteY41" fmla="*/ 510330 h 605030"/>
                <a:gd name="connsiteX42" fmla="*/ 634946 w 791564"/>
                <a:gd name="connsiteY42" fmla="*/ 505656 h 605030"/>
                <a:gd name="connsiteX43" fmla="*/ 634203 w 791564"/>
                <a:gd name="connsiteY43" fmla="*/ 500283 h 605030"/>
                <a:gd name="connsiteX44" fmla="*/ 607994 w 791564"/>
                <a:gd name="connsiteY44" fmla="*/ 279208 h 605030"/>
                <a:gd name="connsiteX45" fmla="*/ 608387 w 791564"/>
                <a:gd name="connsiteY45" fmla="*/ 260119 h 605030"/>
                <a:gd name="connsiteX46" fmla="*/ 608387 w 791564"/>
                <a:gd name="connsiteY46" fmla="*/ 257192 h 605030"/>
                <a:gd name="connsiteX47" fmla="*/ 608387 w 791564"/>
                <a:gd name="connsiteY47" fmla="*/ 254615 h 605030"/>
                <a:gd name="connsiteX48" fmla="*/ 608867 w 791564"/>
                <a:gd name="connsiteY48" fmla="*/ 245878 h 605030"/>
                <a:gd name="connsiteX49" fmla="*/ 609261 w 791564"/>
                <a:gd name="connsiteY49" fmla="*/ 240068 h 605030"/>
                <a:gd name="connsiteX50" fmla="*/ 610003 w 791564"/>
                <a:gd name="connsiteY50" fmla="*/ 230982 h 605030"/>
                <a:gd name="connsiteX51" fmla="*/ 610003 w 791564"/>
                <a:gd name="connsiteY51" fmla="*/ 230415 h 605030"/>
                <a:gd name="connsiteX52" fmla="*/ 610527 w 791564"/>
                <a:gd name="connsiteY52" fmla="*/ 224387 h 605030"/>
                <a:gd name="connsiteX53" fmla="*/ 610527 w 791564"/>
                <a:gd name="connsiteY53" fmla="*/ 223731 h 605030"/>
                <a:gd name="connsiteX54" fmla="*/ 613672 w 791564"/>
                <a:gd name="connsiteY54" fmla="*/ 198002 h 605030"/>
                <a:gd name="connsiteX55" fmla="*/ 702085 w 791564"/>
                <a:gd name="connsiteY55" fmla="*/ 18906 h 605030"/>
                <a:gd name="connsiteX56" fmla="*/ 764725 w 791564"/>
                <a:gd name="connsiteY56" fmla="*/ 778 h 605030"/>
                <a:gd name="connsiteX57" fmla="*/ 790935 w 791564"/>
                <a:gd name="connsiteY57" fmla="*/ 39786 h 605030"/>
                <a:gd name="connsiteX58" fmla="*/ 790935 w 791564"/>
                <a:gd name="connsiteY58" fmla="*/ 42320 h 605030"/>
                <a:gd name="connsiteX59" fmla="*/ 791546 w 791564"/>
                <a:gd name="connsiteY59" fmla="*/ 50837 h 60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91564" h="605030">
                  <a:moveTo>
                    <a:pt x="791546" y="50837"/>
                  </a:moveTo>
                  <a:cubicBezTo>
                    <a:pt x="791546" y="51711"/>
                    <a:pt x="791546" y="52191"/>
                    <a:pt x="791546" y="52191"/>
                  </a:cubicBezTo>
                  <a:cubicBezTo>
                    <a:pt x="791546" y="52191"/>
                    <a:pt x="760139" y="138027"/>
                    <a:pt x="745156" y="220324"/>
                  </a:cubicBezTo>
                  <a:lnTo>
                    <a:pt x="745156" y="220324"/>
                  </a:lnTo>
                  <a:cubicBezTo>
                    <a:pt x="744107" y="226147"/>
                    <a:pt x="743146" y="231782"/>
                    <a:pt x="742273" y="237229"/>
                  </a:cubicBezTo>
                  <a:cubicBezTo>
                    <a:pt x="741836" y="240025"/>
                    <a:pt x="741443" y="242820"/>
                    <a:pt x="741050" y="245616"/>
                  </a:cubicBezTo>
                  <a:cubicBezTo>
                    <a:pt x="740207" y="251439"/>
                    <a:pt x="739508" y="257266"/>
                    <a:pt x="738953" y="263089"/>
                  </a:cubicBezTo>
                  <a:cubicBezTo>
                    <a:pt x="738341" y="269248"/>
                    <a:pt x="737861" y="275276"/>
                    <a:pt x="737599" y="281130"/>
                  </a:cubicBezTo>
                  <a:cubicBezTo>
                    <a:pt x="737249" y="287988"/>
                    <a:pt x="737162" y="294627"/>
                    <a:pt x="737337" y="300961"/>
                  </a:cubicBezTo>
                  <a:cubicBezTo>
                    <a:pt x="737337" y="302403"/>
                    <a:pt x="737337" y="303888"/>
                    <a:pt x="737337" y="305330"/>
                  </a:cubicBezTo>
                  <a:cubicBezTo>
                    <a:pt x="737337" y="308256"/>
                    <a:pt x="737642" y="311270"/>
                    <a:pt x="737817" y="314372"/>
                  </a:cubicBezTo>
                  <a:cubicBezTo>
                    <a:pt x="737992" y="317473"/>
                    <a:pt x="738254" y="320618"/>
                    <a:pt x="738516" y="323807"/>
                  </a:cubicBezTo>
                  <a:cubicBezTo>
                    <a:pt x="738778" y="326996"/>
                    <a:pt x="739040" y="329879"/>
                    <a:pt x="739346" y="332980"/>
                  </a:cubicBezTo>
                  <a:cubicBezTo>
                    <a:pt x="739652" y="336082"/>
                    <a:pt x="739957" y="339052"/>
                    <a:pt x="740307" y="342110"/>
                  </a:cubicBezTo>
                  <a:cubicBezTo>
                    <a:pt x="741705" y="354472"/>
                    <a:pt x="743452" y="367446"/>
                    <a:pt x="745461" y="380637"/>
                  </a:cubicBezTo>
                  <a:cubicBezTo>
                    <a:pt x="759134" y="469618"/>
                    <a:pt x="784426" y="569301"/>
                    <a:pt x="784426" y="569301"/>
                  </a:cubicBezTo>
                  <a:cubicBezTo>
                    <a:pt x="784426" y="569301"/>
                    <a:pt x="785693" y="573320"/>
                    <a:pt x="787222" y="580047"/>
                  </a:cubicBezTo>
                  <a:lnTo>
                    <a:pt x="787222" y="580047"/>
                  </a:lnTo>
                  <a:lnTo>
                    <a:pt x="777349" y="580047"/>
                  </a:lnTo>
                  <a:cubicBezTo>
                    <a:pt x="715889" y="581051"/>
                    <a:pt x="654297" y="582799"/>
                    <a:pt x="592661" y="584895"/>
                  </a:cubicBezTo>
                  <a:lnTo>
                    <a:pt x="581566" y="585245"/>
                  </a:lnTo>
                  <a:lnTo>
                    <a:pt x="577897" y="585245"/>
                  </a:lnTo>
                  <a:cubicBezTo>
                    <a:pt x="446850" y="589875"/>
                    <a:pt x="315804" y="596034"/>
                    <a:pt x="185107" y="600446"/>
                  </a:cubicBezTo>
                  <a:lnTo>
                    <a:pt x="153175" y="601494"/>
                  </a:lnTo>
                  <a:lnTo>
                    <a:pt x="148545" y="601494"/>
                  </a:lnTo>
                  <a:cubicBezTo>
                    <a:pt x="103116" y="602949"/>
                    <a:pt x="57730" y="604072"/>
                    <a:pt x="12388" y="604858"/>
                  </a:cubicBezTo>
                  <a:lnTo>
                    <a:pt x="375" y="604858"/>
                  </a:lnTo>
                  <a:lnTo>
                    <a:pt x="-18" y="604858"/>
                  </a:lnTo>
                  <a:cubicBezTo>
                    <a:pt x="3158" y="600350"/>
                    <a:pt x="6818" y="596204"/>
                    <a:pt x="10903" y="592496"/>
                  </a:cubicBezTo>
                  <a:cubicBezTo>
                    <a:pt x="14214" y="589368"/>
                    <a:pt x="17809" y="586559"/>
                    <a:pt x="21648" y="584109"/>
                  </a:cubicBezTo>
                  <a:cubicBezTo>
                    <a:pt x="42428" y="571201"/>
                    <a:pt x="65029" y="561495"/>
                    <a:pt x="88700" y="555322"/>
                  </a:cubicBezTo>
                  <a:cubicBezTo>
                    <a:pt x="93698" y="553995"/>
                    <a:pt x="98861" y="553374"/>
                    <a:pt x="104033" y="553488"/>
                  </a:cubicBezTo>
                  <a:lnTo>
                    <a:pt x="134610" y="554099"/>
                  </a:lnTo>
                  <a:lnTo>
                    <a:pt x="139328" y="554099"/>
                  </a:lnTo>
                  <a:lnTo>
                    <a:pt x="186374" y="555017"/>
                  </a:lnTo>
                  <a:lnTo>
                    <a:pt x="589079" y="562967"/>
                  </a:lnTo>
                  <a:lnTo>
                    <a:pt x="589778" y="562967"/>
                  </a:lnTo>
                  <a:cubicBezTo>
                    <a:pt x="589778" y="562967"/>
                    <a:pt x="590958" y="562967"/>
                    <a:pt x="592923" y="562312"/>
                  </a:cubicBezTo>
                  <a:cubicBezTo>
                    <a:pt x="597637" y="561141"/>
                    <a:pt x="602219" y="559485"/>
                    <a:pt x="606596" y="557376"/>
                  </a:cubicBezTo>
                  <a:cubicBezTo>
                    <a:pt x="621618" y="550924"/>
                    <a:pt x="632290" y="537221"/>
                    <a:pt x="634858" y="521076"/>
                  </a:cubicBezTo>
                  <a:cubicBezTo>
                    <a:pt x="634858" y="519722"/>
                    <a:pt x="635208" y="518280"/>
                    <a:pt x="635295" y="516707"/>
                  </a:cubicBezTo>
                  <a:cubicBezTo>
                    <a:pt x="635426" y="514584"/>
                    <a:pt x="635426" y="512453"/>
                    <a:pt x="635295" y="510330"/>
                  </a:cubicBezTo>
                  <a:cubicBezTo>
                    <a:pt x="635295" y="508845"/>
                    <a:pt x="635295" y="507272"/>
                    <a:pt x="634946" y="505656"/>
                  </a:cubicBezTo>
                  <a:cubicBezTo>
                    <a:pt x="634596" y="504040"/>
                    <a:pt x="634509" y="502118"/>
                    <a:pt x="634203" y="500283"/>
                  </a:cubicBezTo>
                  <a:cubicBezTo>
                    <a:pt x="624506" y="446074"/>
                    <a:pt x="607994" y="279208"/>
                    <a:pt x="607994" y="279208"/>
                  </a:cubicBezTo>
                  <a:cubicBezTo>
                    <a:pt x="607994" y="279208"/>
                    <a:pt x="607994" y="272087"/>
                    <a:pt x="608387" y="260119"/>
                  </a:cubicBezTo>
                  <a:cubicBezTo>
                    <a:pt x="608387" y="259201"/>
                    <a:pt x="608387" y="258197"/>
                    <a:pt x="608387" y="257192"/>
                  </a:cubicBezTo>
                  <a:lnTo>
                    <a:pt x="608387" y="254615"/>
                  </a:lnTo>
                  <a:cubicBezTo>
                    <a:pt x="608387" y="251950"/>
                    <a:pt x="608693" y="249067"/>
                    <a:pt x="608867" y="245878"/>
                  </a:cubicBezTo>
                  <a:cubicBezTo>
                    <a:pt x="608867" y="244000"/>
                    <a:pt x="609130" y="242078"/>
                    <a:pt x="609261" y="240068"/>
                  </a:cubicBezTo>
                  <a:cubicBezTo>
                    <a:pt x="609479" y="237142"/>
                    <a:pt x="609741" y="234128"/>
                    <a:pt x="610003" y="230982"/>
                  </a:cubicBezTo>
                  <a:cubicBezTo>
                    <a:pt x="609981" y="230795"/>
                    <a:pt x="609981" y="230603"/>
                    <a:pt x="610003" y="230415"/>
                  </a:cubicBezTo>
                  <a:cubicBezTo>
                    <a:pt x="610178" y="228436"/>
                    <a:pt x="610353" y="226427"/>
                    <a:pt x="610527" y="224387"/>
                  </a:cubicBezTo>
                  <a:cubicBezTo>
                    <a:pt x="610527" y="224387"/>
                    <a:pt x="610527" y="223950"/>
                    <a:pt x="610527" y="223731"/>
                  </a:cubicBezTo>
                  <a:cubicBezTo>
                    <a:pt x="611314" y="215694"/>
                    <a:pt x="612362" y="207045"/>
                    <a:pt x="613672" y="198002"/>
                  </a:cubicBezTo>
                  <a:cubicBezTo>
                    <a:pt x="622758" y="134751"/>
                    <a:pt x="645473" y="52148"/>
                    <a:pt x="702085" y="18906"/>
                  </a:cubicBezTo>
                  <a:cubicBezTo>
                    <a:pt x="731658" y="1433"/>
                    <a:pt x="751446" y="-2236"/>
                    <a:pt x="764725" y="778"/>
                  </a:cubicBezTo>
                  <a:cubicBezTo>
                    <a:pt x="785169" y="5452"/>
                    <a:pt x="790017" y="26506"/>
                    <a:pt x="790935" y="39786"/>
                  </a:cubicBezTo>
                  <a:cubicBezTo>
                    <a:pt x="790935" y="40660"/>
                    <a:pt x="790935" y="41490"/>
                    <a:pt x="790935" y="42320"/>
                  </a:cubicBezTo>
                  <a:cubicBezTo>
                    <a:pt x="791328" y="45141"/>
                    <a:pt x="791533" y="47989"/>
                    <a:pt x="791546" y="5083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4C6A3D2-CF36-E931-3254-5F0F3B2008BF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67C9F69-3776-F068-D6D1-446E24CC9DC0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92D3C00-B5CF-6D48-AAD7-9EC86A4D3847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ED71F55-9A0C-CA54-A632-DD08470AC4AA}"/>
                </a:ext>
              </a:extLst>
            </p:cNvPr>
            <p:cNvSpPr/>
            <p:nvPr/>
          </p:nvSpPr>
          <p:spPr>
            <a:xfrm>
              <a:off x="1335169" y="2801979"/>
              <a:ext cx="795148" cy="608992"/>
            </a:xfrm>
            <a:custGeom>
              <a:avLst/>
              <a:gdLst>
                <a:gd name="connsiteX0" fmla="*/ 794953 w 795148"/>
                <a:gd name="connsiteY0" fmla="*/ 50651 h 608992"/>
                <a:gd name="connsiteX1" fmla="*/ 740700 w 795148"/>
                <a:gd name="connsiteY1" fmla="*/ 299639 h 608992"/>
                <a:gd name="connsiteX2" fmla="*/ 787964 w 795148"/>
                <a:gd name="connsiteY2" fmla="*/ 568022 h 608992"/>
                <a:gd name="connsiteX3" fmla="*/ 791939 w 795148"/>
                <a:gd name="connsiteY3" fmla="*/ 584009 h 608992"/>
                <a:gd name="connsiteX4" fmla="*/ 607251 w 795148"/>
                <a:gd name="connsiteY4" fmla="*/ 588858 h 608992"/>
                <a:gd name="connsiteX5" fmla="*/ 596156 w 795148"/>
                <a:gd name="connsiteY5" fmla="*/ 589208 h 608992"/>
                <a:gd name="connsiteX6" fmla="*/ 592487 w 795148"/>
                <a:gd name="connsiteY6" fmla="*/ 589208 h 608992"/>
                <a:gd name="connsiteX7" fmla="*/ 199697 w 795148"/>
                <a:gd name="connsiteY7" fmla="*/ 604409 h 608992"/>
                <a:gd name="connsiteX8" fmla="*/ 167765 w 795148"/>
                <a:gd name="connsiteY8" fmla="*/ 605457 h 608992"/>
                <a:gd name="connsiteX9" fmla="*/ 163135 w 795148"/>
                <a:gd name="connsiteY9" fmla="*/ 605457 h 608992"/>
                <a:gd name="connsiteX10" fmla="*/ 26978 w 795148"/>
                <a:gd name="connsiteY10" fmla="*/ 608821 h 608992"/>
                <a:gd name="connsiteX11" fmla="*/ 14965 w 795148"/>
                <a:gd name="connsiteY11" fmla="*/ 608821 h 608992"/>
                <a:gd name="connsiteX12" fmla="*/ 14572 w 795148"/>
                <a:gd name="connsiteY12" fmla="*/ 608821 h 608992"/>
                <a:gd name="connsiteX13" fmla="*/ -18 w 795148"/>
                <a:gd name="connsiteY13" fmla="*/ 608821 h 608992"/>
                <a:gd name="connsiteX14" fmla="*/ 23963 w 795148"/>
                <a:gd name="connsiteY14" fmla="*/ 583616 h 608992"/>
                <a:gd name="connsiteX15" fmla="*/ 25143 w 795148"/>
                <a:gd name="connsiteY15" fmla="*/ 582786 h 608992"/>
                <a:gd name="connsiteX16" fmla="*/ 92151 w 795148"/>
                <a:gd name="connsiteY16" fmla="*/ 554611 h 608992"/>
                <a:gd name="connsiteX17" fmla="*/ 107484 w 795148"/>
                <a:gd name="connsiteY17" fmla="*/ 552777 h 608992"/>
                <a:gd name="connsiteX18" fmla="*/ 147846 w 795148"/>
                <a:gd name="connsiteY18" fmla="*/ 553563 h 608992"/>
                <a:gd name="connsiteX19" fmla="*/ 152564 w 795148"/>
                <a:gd name="connsiteY19" fmla="*/ 553563 h 608992"/>
                <a:gd name="connsiteX20" fmla="*/ 201182 w 795148"/>
                <a:gd name="connsiteY20" fmla="*/ 554524 h 608992"/>
                <a:gd name="connsiteX21" fmla="*/ 593229 w 795148"/>
                <a:gd name="connsiteY21" fmla="*/ 562343 h 608992"/>
                <a:gd name="connsiteX22" fmla="*/ 609435 w 795148"/>
                <a:gd name="connsiteY22" fmla="*/ 557058 h 608992"/>
                <a:gd name="connsiteX23" fmla="*/ 614415 w 795148"/>
                <a:gd name="connsiteY23" fmla="*/ 554393 h 608992"/>
                <a:gd name="connsiteX24" fmla="*/ 614415 w 795148"/>
                <a:gd name="connsiteY24" fmla="*/ 554393 h 608992"/>
                <a:gd name="connsiteX25" fmla="*/ 627520 w 795148"/>
                <a:gd name="connsiteY25" fmla="*/ 543691 h 608992"/>
                <a:gd name="connsiteX26" fmla="*/ 637610 w 795148"/>
                <a:gd name="connsiteY26" fmla="*/ 500009 h 608992"/>
                <a:gd name="connsiteX27" fmla="*/ 611401 w 795148"/>
                <a:gd name="connsiteY27" fmla="*/ 278933 h 608992"/>
                <a:gd name="connsiteX28" fmla="*/ 705929 w 795148"/>
                <a:gd name="connsiteY28" fmla="*/ 18894 h 608992"/>
                <a:gd name="connsiteX29" fmla="*/ 779708 w 795148"/>
                <a:gd name="connsiteY29" fmla="*/ 5789 h 608992"/>
                <a:gd name="connsiteX30" fmla="*/ 780757 w 795148"/>
                <a:gd name="connsiteY30" fmla="*/ 6575 h 608992"/>
                <a:gd name="connsiteX31" fmla="*/ 794953 w 795148"/>
                <a:gd name="connsiteY31" fmla="*/ 50651 h 60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95148" h="608992">
                  <a:moveTo>
                    <a:pt x="794953" y="50651"/>
                  </a:moveTo>
                  <a:cubicBezTo>
                    <a:pt x="794953" y="50651"/>
                    <a:pt x="737948" y="206421"/>
                    <a:pt x="740700" y="299639"/>
                  </a:cubicBezTo>
                  <a:cubicBezTo>
                    <a:pt x="743452" y="392856"/>
                    <a:pt x="787964" y="568022"/>
                    <a:pt x="787964" y="568022"/>
                  </a:cubicBezTo>
                  <a:cubicBezTo>
                    <a:pt x="787964" y="568022"/>
                    <a:pt x="789886" y="574181"/>
                    <a:pt x="791939" y="584009"/>
                  </a:cubicBezTo>
                  <a:cubicBezTo>
                    <a:pt x="730479" y="585014"/>
                    <a:pt x="668887" y="586761"/>
                    <a:pt x="607251" y="588858"/>
                  </a:cubicBezTo>
                  <a:lnTo>
                    <a:pt x="596156" y="589208"/>
                  </a:lnTo>
                  <a:lnTo>
                    <a:pt x="592487" y="589208"/>
                  </a:lnTo>
                  <a:cubicBezTo>
                    <a:pt x="461440" y="593838"/>
                    <a:pt x="330394" y="599997"/>
                    <a:pt x="199697" y="604409"/>
                  </a:cubicBezTo>
                  <a:lnTo>
                    <a:pt x="167765" y="605457"/>
                  </a:lnTo>
                  <a:lnTo>
                    <a:pt x="163135" y="605457"/>
                  </a:lnTo>
                  <a:cubicBezTo>
                    <a:pt x="117705" y="606912"/>
                    <a:pt x="72320" y="608035"/>
                    <a:pt x="26978" y="608821"/>
                  </a:cubicBezTo>
                  <a:lnTo>
                    <a:pt x="14965" y="608821"/>
                  </a:lnTo>
                  <a:lnTo>
                    <a:pt x="14572" y="608821"/>
                  </a:lnTo>
                  <a:lnTo>
                    <a:pt x="-18" y="608821"/>
                  </a:lnTo>
                  <a:cubicBezTo>
                    <a:pt x="5993" y="598735"/>
                    <a:pt x="14187" y="590121"/>
                    <a:pt x="23963" y="583616"/>
                  </a:cubicBezTo>
                  <a:lnTo>
                    <a:pt x="25143" y="582786"/>
                  </a:lnTo>
                  <a:cubicBezTo>
                    <a:pt x="45940" y="570088"/>
                    <a:pt x="68528" y="560592"/>
                    <a:pt x="92151" y="554611"/>
                  </a:cubicBezTo>
                  <a:cubicBezTo>
                    <a:pt x="97149" y="553283"/>
                    <a:pt x="102312" y="552663"/>
                    <a:pt x="107484" y="552777"/>
                  </a:cubicBezTo>
                  <a:lnTo>
                    <a:pt x="147846" y="553563"/>
                  </a:lnTo>
                  <a:lnTo>
                    <a:pt x="152564" y="553563"/>
                  </a:lnTo>
                  <a:lnTo>
                    <a:pt x="201182" y="554524"/>
                  </a:lnTo>
                  <a:lnTo>
                    <a:pt x="593229" y="562343"/>
                  </a:lnTo>
                  <a:cubicBezTo>
                    <a:pt x="598838" y="561290"/>
                    <a:pt x="604285" y="559513"/>
                    <a:pt x="609435" y="557058"/>
                  </a:cubicBezTo>
                  <a:cubicBezTo>
                    <a:pt x="611148" y="556271"/>
                    <a:pt x="612812" y="555380"/>
                    <a:pt x="614415" y="554393"/>
                  </a:cubicBezTo>
                  <a:lnTo>
                    <a:pt x="614415" y="554393"/>
                  </a:lnTo>
                  <a:cubicBezTo>
                    <a:pt x="619334" y="551558"/>
                    <a:pt x="623759" y="547946"/>
                    <a:pt x="627520" y="543691"/>
                  </a:cubicBezTo>
                  <a:cubicBezTo>
                    <a:pt x="635776" y="534299"/>
                    <a:pt x="641280" y="520321"/>
                    <a:pt x="637610" y="500009"/>
                  </a:cubicBezTo>
                  <a:cubicBezTo>
                    <a:pt x="627869" y="445799"/>
                    <a:pt x="611401" y="278933"/>
                    <a:pt x="611401" y="278933"/>
                  </a:cubicBezTo>
                  <a:cubicBezTo>
                    <a:pt x="611401" y="278933"/>
                    <a:pt x="608605" y="75899"/>
                    <a:pt x="705929" y="18894"/>
                  </a:cubicBezTo>
                  <a:cubicBezTo>
                    <a:pt x="745243" y="-4127"/>
                    <a:pt x="767346" y="-3341"/>
                    <a:pt x="779708" y="5789"/>
                  </a:cubicBezTo>
                  <a:cubicBezTo>
                    <a:pt x="780080" y="6025"/>
                    <a:pt x="780429" y="6287"/>
                    <a:pt x="780757" y="6575"/>
                  </a:cubicBezTo>
                  <a:cubicBezTo>
                    <a:pt x="797793" y="20291"/>
                    <a:pt x="794953" y="50651"/>
                    <a:pt x="794953" y="50651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007E156-4726-FAEB-7D7E-F5AC2A5FE7C0}"/>
                </a:ext>
              </a:extLst>
            </p:cNvPr>
            <p:cNvSpPr/>
            <p:nvPr/>
          </p:nvSpPr>
          <p:spPr>
            <a:xfrm>
              <a:off x="505863" y="3219731"/>
              <a:ext cx="55651" cy="131570"/>
            </a:xfrm>
            <a:custGeom>
              <a:avLst/>
              <a:gdLst>
                <a:gd name="connsiteX0" fmla="*/ 55633 w 55651"/>
                <a:gd name="connsiteY0" fmla="*/ 15117 h 131570"/>
                <a:gd name="connsiteX1" fmla="*/ 54061 w 55651"/>
                <a:gd name="connsiteY1" fmla="*/ 31410 h 131570"/>
                <a:gd name="connsiteX2" fmla="*/ 44538 w 55651"/>
                <a:gd name="connsiteY2" fmla="*/ 131399 h 131570"/>
                <a:gd name="connsiteX3" fmla="*/ -18 w 55651"/>
                <a:gd name="connsiteY3" fmla="*/ 121614 h 131570"/>
                <a:gd name="connsiteX4" fmla="*/ 11121 w 55651"/>
                <a:gd name="connsiteY4" fmla="*/ 30711 h 131570"/>
                <a:gd name="connsiteX5" fmla="*/ 14878 w 55651"/>
                <a:gd name="connsiteY5" fmla="*/ -172 h 13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651" h="131570">
                  <a:moveTo>
                    <a:pt x="55633" y="15117"/>
                  </a:moveTo>
                  <a:lnTo>
                    <a:pt x="54061" y="31410"/>
                  </a:lnTo>
                  <a:lnTo>
                    <a:pt x="44538" y="131399"/>
                  </a:lnTo>
                  <a:cubicBezTo>
                    <a:pt x="29655" y="128284"/>
                    <a:pt x="14803" y="125021"/>
                    <a:pt x="-18" y="121614"/>
                  </a:cubicBezTo>
                  <a:lnTo>
                    <a:pt x="11121" y="30711"/>
                  </a:lnTo>
                  <a:lnTo>
                    <a:pt x="14878" y="-172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A3984EC-9F73-FFA7-C6BD-63FF22217504}"/>
                </a:ext>
              </a:extLst>
            </p:cNvPr>
            <p:cNvSpPr/>
            <p:nvPr/>
          </p:nvSpPr>
          <p:spPr>
            <a:xfrm>
              <a:off x="281948" y="2696376"/>
              <a:ext cx="1284473" cy="506319"/>
            </a:xfrm>
            <a:custGeom>
              <a:avLst/>
              <a:gdLst>
                <a:gd name="connsiteX0" fmla="*/ 0 w 1284473"/>
                <a:gd name="connsiteY0" fmla="*/ 506320 h 506319"/>
                <a:gd name="connsiteX1" fmla="*/ 237893 w 1284473"/>
                <a:gd name="connsiteY1" fmla="*/ 0 h 506319"/>
                <a:gd name="connsiteX2" fmla="*/ 1196148 w 1284473"/>
                <a:gd name="connsiteY2" fmla="*/ 74740 h 506319"/>
                <a:gd name="connsiteX3" fmla="*/ 1284473 w 1284473"/>
                <a:gd name="connsiteY3" fmla="*/ 506320 h 506319"/>
                <a:gd name="connsiteX4" fmla="*/ 0 w 1284473"/>
                <a:gd name="connsiteY4" fmla="*/ 506320 h 5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4473" h="506319">
                  <a:moveTo>
                    <a:pt x="0" y="506320"/>
                  </a:moveTo>
                  <a:lnTo>
                    <a:pt x="237893" y="0"/>
                  </a:lnTo>
                  <a:lnTo>
                    <a:pt x="1196148" y="74740"/>
                  </a:lnTo>
                  <a:lnTo>
                    <a:pt x="1284473" y="506320"/>
                  </a:lnTo>
                  <a:lnTo>
                    <a:pt x="0" y="506320"/>
                  </a:lnTo>
                  <a:close/>
                </a:path>
              </a:pathLst>
            </a:custGeom>
            <a:solidFill>
              <a:srgbClr val="EFC6CD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F66227F-77D4-3B39-96A2-EC7C1AFA2902}"/>
                </a:ext>
              </a:extLst>
            </p:cNvPr>
            <p:cNvSpPr/>
            <p:nvPr/>
          </p:nvSpPr>
          <p:spPr>
            <a:xfrm>
              <a:off x="281948" y="3202695"/>
              <a:ext cx="1284473" cy="64562"/>
            </a:xfrm>
            <a:custGeom>
              <a:avLst/>
              <a:gdLst>
                <a:gd name="connsiteX0" fmla="*/ 0 w 1284473"/>
                <a:gd name="connsiteY0" fmla="*/ 44163 h 64562"/>
                <a:gd name="connsiteX1" fmla="*/ 0 w 1284473"/>
                <a:gd name="connsiteY1" fmla="*/ 0 h 64562"/>
                <a:gd name="connsiteX2" fmla="*/ 1284473 w 1284473"/>
                <a:gd name="connsiteY2" fmla="*/ 0 h 64562"/>
                <a:gd name="connsiteX3" fmla="*/ 1284473 w 1284473"/>
                <a:gd name="connsiteY3" fmla="*/ 64562 h 64562"/>
                <a:gd name="connsiteX4" fmla="*/ 0 w 1284473"/>
                <a:gd name="connsiteY4" fmla="*/ 44163 h 6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4473" h="64562">
                  <a:moveTo>
                    <a:pt x="0" y="44163"/>
                  </a:moveTo>
                  <a:lnTo>
                    <a:pt x="0" y="0"/>
                  </a:lnTo>
                  <a:lnTo>
                    <a:pt x="1284473" y="0"/>
                  </a:lnTo>
                  <a:lnTo>
                    <a:pt x="1284473" y="64562"/>
                  </a:lnTo>
                  <a:lnTo>
                    <a:pt x="0" y="44163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D4B9DB7-3CD4-2ED4-CCC8-D2EA407BA034}"/>
                </a:ext>
              </a:extLst>
            </p:cNvPr>
            <p:cNvSpPr/>
            <p:nvPr/>
          </p:nvSpPr>
          <p:spPr>
            <a:xfrm>
              <a:off x="634612" y="2880977"/>
              <a:ext cx="592362" cy="259473"/>
            </a:xfrm>
            <a:custGeom>
              <a:avLst/>
              <a:gdLst>
                <a:gd name="connsiteX0" fmla="*/ 9531 w 592362"/>
                <a:gd name="connsiteY0" fmla="*/ 247593 h 259473"/>
                <a:gd name="connsiteX1" fmla="*/ 584213 w 592362"/>
                <a:gd name="connsiteY1" fmla="*/ 259300 h 259473"/>
                <a:gd name="connsiteX2" fmla="*/ 592343 w 592362"/>
                <a:gd name="connsiteY2" fmla="*/ 251533 h 259473"/>
                <a:gd name="connsiteX3" fmla="*/ 591945 w 592362"/>
                <a:gd name="connsiteY3" fmla="*/ 248860 h 259473"/>
                <a:gd name="connsiteX4" fmla="*/ 502353 w 592362"/>
                <a:gd name="connsiteY4" fmla="*/ 7210 h 259473"/>
                <a:gd name="connsiteX5" fmla="*/ 115286 w 592362"/>
                <a:gd name="connsiteY5" fmla="*/ -172 h 259473"/>
                <a:gd name="connsiteX6" fmla="*/ 795 w 592362"/>
                <a:gd name="connsiteY6" fmla="*/ 234226 h 259473"/>
                <a:gd name="connsiteX7" fmla="*/ 5661 w 592362"/>
                <a:gd name="connsiteY7" fmla="*/ 246785 h 259473"/>
                <a:gd name="connsiteX8" fmla="*/ 9531 w 592362"/>
                <a:gd name="connsiteY8" fmla="*/ 247593 h 25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362" h="259473">
                  <a:moveTo>
                    <a:pt x="9531" y="247593"/>
                  </a:moveTo>
                  <a:lnTo>
                    <a:pt x="584213" y="259300"/>
                  </a:lnTo>
                  <a:cubicBezTo>
                    <a:pt x="588603" y="259400"/>
                    <a:pt x="592242" y="255923"/>
                    <a:pt x="592343" y="251533"/>
                  </a:cubicBezTo>
                  <a:cubicBezTo>
                    <a:pt x="592364" y="250625"/>
                    <a:pt x="592229" y="249720"/>
                    <a:pt x="591945" y="248860"/>
                  </a:cubicBezTo>
                  <a:lnTo>
                    <a:pt x="502353" y="7210"/>
                  </a:lnTo>
                  <a:lnTo>
                    <a:pt x="115286" y="-172"/>
                  </a:lnTo>
                  <a:lnTo>
                    <a:pt x="795" y="234226"/>
                  </a:lnTo>
                  <a:cubicBezTo>
                    <a:pt x="-1328" y="239036"/>
                    <a:pt x="852" y="244658"/>
                    <a:pt x="5661" y="246785"/>
                  </a:cubicBezTo>
                  <a:cubicBezTo>
                    <a:pt x="6880" y="247322"/>
                    <a:pt x="8199" y="247597"/>
                    <a:pt x="9531" y="247593"/>
                  </a:cubicBezTo>
                  <a:close/>
                </a:path>
              </a:pathLst>
            </a:custGeom>
            <a:solidFill>
              <a:srgbClr val="DFE6F5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F8464C6-049C-61AE-FC7E-F281D239F977}"/>
                </a:ext>
              </a:extLst>
            </p:cNvPr>
            <p:cNvSpPr/>
            <p:nvPr/>
          </p:nvSpPr>
          <p:spPr>
            <a:xfrm>
              <a:off x="634612" y="2880977"/>
              <a:ext cx="592362" cy="259473"/>
            </a:xfrm>
            <a:custGeom>
              <a:avLst/>
              <a:gdLst>
                <a:gd name="connsiteX0" fmla="*/ 9531 w 592362"/>
                <a:gd name="connsiteY0" fmla="*/ 247593 h 259473"/>
                <a:gd name="connsiteX1" fmla="*/ 584213 w 592362"/>
                <a:gd name="connsiteY1" fmla="*/ 259300 h 259473"/>
                <a:gd name="connsiteX2" fmla="*/ 592343 w 592362"/>
                <a:gd name="connsiteY2" fmla="*/ 251533 h 259473"/>
                <a:gd name="connsiteX3" fmla="*/ 591945 w 592362"/>
                <a:gd name="connsiteY3" fmla="*/ 248860 h 259473"/>
                <a:gd name="connsiteX4" fmla="*/ 502353 w 592362"/>
                <a:gd name="connsiteY4" fmla="*/ 7210 h 259473"/>
                <a:gd name="connsiteX5" fmla="*/ 115286 w 592362"/>
                <a:gd name="connsiteY5" fmla="*/ -172 h 259473"/>
                <a:gd name="connsiteX6" fmla="*/ 795 w 592362"/>
                <a:gd name="connsiteY6" fmla="*/ 234226 h 259473"/>
                <a:gd name="connsiteX7" fmla="*/ 5661 w 592362"/>
                <a:gd name="connsiteY7" fmla="*/ 246785 h 259473"/>
                <a:gd name="connsiteX8" fmla="*/ 9531 w 592362"/>
                <a:gd name="connsiteY8" fmla="*/ 247593 h 25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362" h="259473">
                  <a:moveTo>
                    <a:pt x="9531" y="247593"/>
                  </a:moveTo>
                  <a:lnTo>
                    <a:pt x="584213" y="259300"/>
                  </a:lnTo>
                  <a:cubicBezTo>
                    <a:pt x="588603" y="259400"/>
                    <a:pt x="592242" y="255923"/>
                    <a:pt x="592343" y="251533"/>
                  </a:cubicBezTo>
                  <a:cubicBezTo>
                    <a:pt x="592364" y="250625"/>
                    <a:pt x="592229" y="249720"/>
                    <a:pt x="591945" y="248860"/>
                  </a:cubicBezTo>
                  <a:lnTo>
                    <a:pt x="502353" y="7210"/>
                  </a:lnTo>
                  <a:lnTo>
                    <a:pt x="115286" y="-172"/>
                  </a:lnTo>
                  <a:lnTo>
                    <a:pt x="795" y="234226"/>
                  </a:lnTo>
                  <a:cubicBezTo>
                    <a:pt x="-1328" y="239036"/>
                    <a:pt x="852" y="244658"/>
                    <a:pt x="5661" y="246785"/>
                  </a:cubicBezTo>
                  <a:cubicBezTo>
                    <a:pt x="6880" y="247322"/>
                    <a:pt x="8199" y="247597"/>
                    <a:pt x="9531" y="24759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C1B390E-D3BA-7078-60F7-BD8542487ED6}"/>
                </a:ext>
              </a:extLst>
            </p:cNvPr>
            <p:cNvSpPr/>
            <p:nvPr/>
          </p:nvSpPr>
          <p:spPr>
            <a:xfrm>
              <a:off x="639530" y="2871192"/>
              <a:ext cx="580622" cy="259690"/>
            </a:xfrm>
            <a:custGeom>
              <a:avLst/>
              <a:gdLst>
                <a:gd name="connsiteX0" fmla="*/ -18 w 580622"/>
                <a:gd name="connsiteY0" fmla="*/ 247287 h 259690"/>
                <a:gd name="connsiteX1" fmla="*/ 580605 w 580622"/>
                <a:gd name="connsiteY1" fmla="*/ 259518 h 259690"/>
                <a:gd name="connsiteX2" fmla="*/ 501671 w 580622"/>
                <a:gd name="connsiteY2" fmla="*/ 20446 h 259690"/>
                <a:gd name="connsiteX3" fmla="*/ 483369 w 580622"/>
                <a:gd name="connsiteY3" fmla="*/ 6904 h 259690"/>
                <a:gd name="connsiteX4" fmla="*/ 110236 w 580622"/>
                <a:gd name="connsiteY4" fmla="*/ -172 h 2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622" h="259690">
                  <a:moveTo>
                    <a:pt x="-18" y="247287"/>
                  </a:moveTo>
                  <a:lnTo>
                    <a:pt x="580605" y="259518"/>
                  </a:lnTo>
                  <a:lnTo>
                    <a:pt x="501671" y="20446"/>
                  </a:lnTo>
                  <a:cubicBezTo>
                    <a:pt x="499059" y="12504"/>
                    <a:pt x="491725" y="7079"/>
                    <a:pt x="483369" y="6904"/>
                  </a:cubicBezTo>
                  <a:lnTo>
                    <a:pt x="110236" y="-172"/>
                  </a:lnTo>
                  <a:close/>
                </a:path>
              </a:pathLst>
            </a:custGeom>
            <a:solidFill>
              <a:srgbClr val="DFE6F5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458A2E4-DEB6-878A-341E-C2C39C2CDE64}"/>
                </a:ext>
              </a:extLst>
            </p:cNvPr>
            <p:cNvSpPr/>
            <p:nvPr/>
          </p:nvSpPr>
          <p:spPr>
            <a:xfrm>
              <a:off x="685845" y="2900590"/>
              <a:ext cx="279510" cy="202401"/>
            </a:xfrm>
            <a:custGeom>
              <a:avLst/>
              <a:gdLst>
                <a:gd name="connsiteX0" fmla="*/ 1631 w 279510"/>
                <a:gd name="connsiteY0" fmla="*/ 163767 h 202401"/>
                <a:gd name="connsiteX1" fmla="*/ 71216 w 279510"/>
                <a:gd name="connsiteY1" fmla="*/ 10661 h 202401"/>
                <a:gd name="connsiteX2" fmla="*/ 88078 w 279510"/>
                <a:gd name="connsiteY2" fmla="*/ -172 h 202401"/>
                <a:gd name="connsiteX3" fmla="*/ 261015 w 279510"/>
                <a:gd name="connsiteY3" fmla="*/ -172 h 202401"/>
                <a:gd name="connsiteX4" fmla="*/ 279493 w 279510"/>
                <a:gd name="connsiteY4" fmla="*/ 18305 h 202401"/>
                <a:gd name="connsiteX5" fmla="*/ 279493 w 279510"/>
                <a:gd name="connsiteY5" fmla="*/ 183730 h 202401"/>
                <a:gd name="connsiteX6" fmla="*/ 260950 w 279510"/>
                <a:gd name="connsiteY6" fmla="*/ 202229 h 202401"/>
                <a:gd name="connsiteX7" fmla="*/ 260098 w 279510"/>
                <a:gd name="connsiteY7" fmla="*/ 202207 h 202401"/>
                <a:gd name="connsiteX8" fmla="*/ 17531 w 279510"/>
                <a:gd name="connsiteY8" fmla="*/ 189845 h 202401"/>
                <a:gd name="connsiteX9" fmla="*/ 6 w 279510"/>
                <a:gd name="connsiteY9" fmla="*/ 170459 h 202401"/>
                <a:gd name="connsiteX10" fmla="*/ 1631 w 279510"/>
                <a:gd name="connsiteY10" fmla="*/ 163767 h 20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9510" h="202401">
                  <a:moveTo>
                    <a:pt x="1631" y="163767"/>
                  </a:moveTo>
                  <a:lnTo>
                    <a:pt x="71216" y="10661"/>
                  </a:lnTo>
                  <a:cubicBezTo>
                    <a:pt x="74239" y="4065"/>
                    <a:pt x="80822" y="-163"/>
                    <a:pt x="88078" y="-172"/>
                  </a:cubicBezTo>
                  <a:lnTo>
                    <a:pt x="261015" y="-172"/>
                  </a:lnTo>
                  <a:cubicBezTo>
                    <a:pt x="271219" y="-172"/>
                    <a:pt x="279493" y="8101"/>
                    <a:pt x="279493" y="18305"/>
                  </a:cubicBezTo>
                  <a:lnTo>
                    <a:pt x="279493" y="183730"/>
                  </a:lnTo>
                  <a:cubicBezTo>
                    <a:pt x="279480" y="193960"/>
                    <a:pt x="271176" y="202242"/>
                    <a:pt x="260950" y="202229"/>
                  </a:cubicBezTo>
                  <a:cubicBezTo>
                    <a:pt x="260666" y="202229"/>
                    <a:pt x="260382" y="202220"/>
                    <a:pt x="260098" y="202207"/>
                  </a:cubicBezTo>
                  <a:lnTo>
                    <a:pt x="17531" y="189845"/>
                  </a:lnTo>
                  <a:cubicBezTo>
                    <a:pt x="7340" y="189330"/>
                    <a:pt x="-505" y="180650"/>
                    <a:pt x="6" y="170459"/>
                  </a:cubicBezTo>
                  <a:cubicBezTo>
                    <a:pt x="124" y="168148"/>
                    <a:pt x="674" y="165877"/>
                    <a:pt x="1631" y="163767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73BE6F5-064A-8C78-E4E9-3452B508794F}"/>
                </a:ext>
              </a:extLst>
            </p:cNvPr>
            <p:cNvSpPr/>
            <p:nvPr/>
          </p:nvSpPr>
          <p:spPr>
            <a:xfrm>
              <a:off x="1028555" y="2944665"/>
              <a:ext cx="95781" cy="114272"/>
            </a:xfrm>
            <a:custGeom>
              <a:avLst/>
              <a:gdLst>
                <a:gd name="connsiteX0" fmla="*/ -9 w 95781"/>
                <a:gd name="connsiteY0" fmla="*/ 100297 h 114272"/>
                <a:gd name="connsiteX1" fmla="*/ 2961 w 95781"/>
                <a:gd name="connsiteY1" fmla="*/ 12933 h 114272"/>
                <a:gd name="connsiteX2" fmla="*/ 16328 w 95781"/>
                <a:gd name="connsiteY2" fmla="*/ -172 h 114272"/>
                <a:gd name="connsiteX3" fmla="*/ 67436 w 95781"/>
                <a:gd name="connsiteY3" fmla="*/ -172 h 114272"/>
                <a:gd name="connsiteX4" fmla="*/ 80541 w 95781"/>
                <a:gd name="connsiteY4" fmla="*/ 10923 h 114272"/>
                <a:gd name="connsiteX5" fmla="*/ 95567 w 95781"/>
                <a:gd name="connsiteY5" fmla="*/ 97807 h 114272"/>
                <a:gd name="connsiteX6" fmla="*/ 84621 w 95781"/>
                <a:gd name="connsiteY6" fmla="*/ 113297 h 114272"/>
                <a:gd name="connsiteX7" fmla="*/ 82463 w 95781"/>
                <a:gd name="connsiteY7" fmla="*/ 113489 h 114272"/>
                <a:gd name="connsiteX8" fmla="*/ 13314 w 95781"/>
                <a:gd name="connsiteY8" fmla="*/ 114101 h 114272"/>
                <a:gd name="connsiteX9" fmla="*/ -18 w 95781"/>
                <a:gd name="connsiteY9" fmla="*/ 100699 h 114272"/>
                <a:gd name="connsiteX10" fmla="*/ -9 w 95781"/>
                <a:gd name="connsiteY10" fmla="*/ 100297 h 11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781" h="114272">
                  <a:moveTo>
                    <a:pt x="-9" y="100297"/>
                  </a:moveTo>
                  <a:lnTo>
                    <a:pt x="2961" y="12933"/>
                  </a:lnTo>
                  <a:cubicBezTo>
                    <a:pt x="3127" y="5664"/>
                    <a:pt x="9055" y="-150"/>
                    <a:pt x="16328" y="-172"/>
                  </a:cubicBezTo>
                  <a:lnTo>
                    <a:pt x="67436" y="-172"/>
                  </a:lnTo>
                  <a:cubicBezTo>
                    <a:pt x="73914" y="-141"/>
                    <a:pt x="79440" y="4537"/>
                    <a:pt x="80541" y="10923"/>
                  </a:cubicBezTo>
                  <a:lnTo>
                    <a:pt x="95567" y="97807"/>
                  </a:lnTo>
                  <a:cubicBezTo>
                    <a:pt x="96821" y="105106"/>
                    <a:pt x="91924" y="112043"/>
                    <a:pt x="84621" y="113297"/>
                  </a:cubicBezTo>
                  <a:cubicBezTo>
                    <a:pt x="83909" y="113419"/>
                    <a:pt x="83188" y="113485"/>
                    <a:pt x="82463" y="113489"/>
                  </a:cubicBezTo>
                  <a:lnTo>
                    <a:pt x="13314" y="114101"/>
                  </a:lnTo>
                  <a:cubicBezTo>
                    <a:pt x="5932" y="114079"/>
                    <a:pt x="-35" y="108081"/>
                    <a:pt x="-18" y="100699"/>
                  </a:cubicBezTo>
                  <a:cubicBezTo>
                    <a:pt x="-18" y="100564"/>
                    <a:pt x="-14" y="100432"/>
                    <a:pt x="-9" y="100297"/>
                  </a:cubicBezTo>
                  <a:close/>
                </a:path>
              </a:pathLst>
            </a:custGeom>
            <a:solidFill>
              <a:srgbClr val="D1D9EC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3603C71-AA62-A088-34A1-6D7D4E9FB785}"/>
                </a:ext>
              </a:extLst>
            </p:cNvPr>
            <p:cNvSpPr/>
            <p:nvPr/>
          </p:nvSpPr>
          <p:spPr>
            <a:xfrm>
              <a:off x="330722" y="2460728"/>
              <a:ext cx="409364" cy="668700"/>
            </a:xfrm>
            <a:custGeom>
              <a:avLst/>
              <a:gdLst>
                <a:gd name="connsiteX0" fmla="*/ 20751 w 409364"/>
                <a:gd name="connsiteY0" fmla="*/ 16016 h 668700"/>
                <a:gd name="connsiteX1" fmla="*/ 213432 w 409364"/>
                <a:gd name="connsiteY1" fmla="*/ -59 h 668700"/>
                <a:gd name="connsiteX2" fmla="*/ 227149 w 409364"/>
                <a:gd name="connsiteY2" fmla="*/ 7673 h 668700"/>
                <a:gd name="connsiteX3" fmla="*/ 409347 w 409364"/>
                <a:gd name="connsiteY3" fmla="*/ 420076 h 668700"/>
                <a:gd name="connsiteX4" fmla="*/ 307655 w 409364"/>
                <a:gd name="connsiteY4" fmla="*/ 648359 h 668700"/>
                <a:gd name="connsiteX5" fmla="*/ 290182 w 409364"/>
                <a:gd name="connsiteY5" fmla="*/ 648621 h 668700"/>
                <a:gd name="connsiteX6" fmla="*/ 613 w 409364"/>
                <a:gd name="connsiteY6" fmla="*/ 44541 h 668700"/>
                <a:gd name="connsiteX7" fmla="*/ 20751 w 409364"/>
                <a:gd name="connsiteY7" fmla="*/ 16016 h 66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364" h="668700">
                  <a:moveTo>
                    <a:pt x="20751" y="16016"/>
                  </a:moveTo>
                  <a:lnTo>
                    <a:pt x="213432" y="-59"/>
                  </a:lnTo>
                  <a:cubicBezTo>
                    <a:pt x="219216" y="-823"/>
                    <a:pt x="224807" y="2331"/>
                    <a:pt x="227149" y="7673"/>
                  </a:cubicBezTo>
                  <a:lnTo>
                    <a:pt x="409347" y="420076"/>
                  </a:lnTo>
                  <a:lnTo>
                    <a:pt x="307655" y="648359"/>
                  </a:lnTo>
                  <a:cubicBezTo>
                    <a:pt x="310844" y="641195"/>
                    <a:pt x="313202" y="696934"/>
                    <a:pt x="290182" y="648621"/>
                  </a:cubicBezTo>
                  <a:lnTo>
                    <a:pt x="613" y="44541"/>
                  </a:lnTo>
                  <a:cubicBezTo>
                    <a:pt x="-3275" y="36460"/>
                    <a:pt x="11708" y="17152"/>
                    <a:pt x="20751" y="16016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3D03DA1-6473-45FD-353A-A42EDC0D9C32}"/>
                </a:ext>
              </a:extLst>
            </p:cNvPr>
            <p:cNvSpPr/>
            <p:nvPr/>
          </p:nvSpPr>
          <p:spPr>
            <a:xfrm>
              <a:off x="330722" y="2460728"/>
              <a:ext cx="409364" cy="668700"/>
            </a:xfrm>
            <a:custGeom>
              <a:avLst/>
              <a:gdLst>
                <a:gd name="connsiteX0" fmla="*/ 20751 w 409364"/>
                <a:gd name="connsiteY0" fmla="*/ 16016 h 668700"/>
                <a:gd name="connsiteX1" fmla="*/ 213432 w 409364"/>
                <a:gd name="connsiteY1" fmla="*/ -59 h 668700"/>
                <a:gd name="connsiteX2" fmla="*/ 227149 w 409364"/>
                <a:gd name="connsiteY2" fmla="*/ 7673 h 668700"/>
                <a:gd name="connsiteX3" fmla="*/ 409347 w 409364"/>
                <a:gd name="connsiteY3" fmla="*/ 420076 h 668700"/>
                <a:gd name="connsiteX4" fmla="*/ 307655 w 409364"/>
                <a:gd name="connsiteY4" fmla="*/ 648359 h 668700"/>
                <a:gd name="connsiteX5" fmla="*/ 290182 w 409364"/>
                <a:gd name="connsiteY5" fmla="*/ 648621 h 668700"/>
                <a:gd name="connsiteX6" fmla="*/ 613 w 409364"/>
                <a:gd name="connsiteY6" fmla="*/ 44541 h 668700"/>
                <a:gd name="connsiteX7" fmla="*/ 20751 w 409364"/>
                <a:gd name="connsiteY7" fmla="*/ 16016 h 66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364" h="668700">
                  <a:moveTo>
                    <a:pt x="20751" y="16016"/>
                  </a:moveTo>
                  <a:lnTo>
                    <a:pt x="213432" y="-59"/>
                  </a:lnTo>
                  <a:cubicBezTo>
                    <a:pt x="219216" y="-823"/>
                    <a:pt x="224807" y="2331"/>
                    <a:pt x="227149" y="7673"/>
                  </a:cubicBezTo>
                  <a:lnTo>
                    <a:pt x="409347" y="420076"/>
                  </a:lnTo>
                  <a:lnTo>
                    <a:pt x="307655" y="648359"/>
                  </a:lnTo>
                  <a:cubicBezTo>
                    <a:pt x="310844" y="641195"/>
                    <a:pt x="313202" y="696934"/>
                    <a:pt x="290182" y="648621"/>
                  </a:cubicBezTo>
                  <a:lnTo>
                    <a:pt x="613" y="44541"/>
                  </a:lnTo>
                  <a:cubicBezTo>
                    <a:pt x="-3275" y="36460"/>
                    <a:pt x="11708" y="17152"/>
                    <a:pt x="20751" y="16016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1006476-9FDD-0633-9002-A403F84A16F3}"/>
                </a:ext>
              </a:extLst>
            </p:cNvPr>
            <p:cNvSpPr/>
            <p:nvPr/>
          </p:nvSpPr>
          <p:spPr>
            <a:xfrm>
              <a:off x="339823" y="2450943"/>
              <a:ext cx="410092" cy="667707"/>
            </a:xfrm>
            <a:custGeom>
              <a:avLst/>
              <a:gdLst>
                <a:gd name="connsiteX0" fmla="*/ 11649 w 410092"/>
                <a:gd name="connsiteY0" fmla="*/ 25801 h 667707"/>
                <a:gd name="connsiteX1" fmla="*/ 214116 w 410092"/>
                <a:gd name="connsiteY1" fmla="*/ -58 h 667707"/>
                <a:gd name="connsiteX2" fmla="*/ 227832 w 410092"/>
                <a:gd name="connsiteY2" fmla="*/ 7673 h 667707"/>
                <a:gd name="connsiteX3" fmla="*/ 410074 w 410092"/>
                <a:gd name="connsiteY3" fmla="*/ 420076 h 667707"/>
                <a:gd name="connsiteX4" fmla="*/ 299820 w 410092"/>
                <a:gd name="connsiteY4" fmla="*/ 667536 h 667707"/>
                <a:gd name="connsiteX5" fmla="*/ 1297 w 410092"/>
                <a:gd name="connsiteY5" fmla="*/ 44541 h 667707"/>
                <a:gd name="connsiteX6" fmla="*/ 7375 w 410092"/>
                <a:gd name="connsiteY6" fmla="*/ 27033 h 667707"/>
                <a:gd name="connsiteX7" fmla="*/ 11649 w 410092"/>
                <a:gd name="connsiteY7" fmla="*/ 25801 h 66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092" h="667707">
                  <a:moveTo>
                    <a:pt x="11649" y="25801"/>
                  </a:moveTo>
                  <a:lnTo>
                    <a:pt x="214116" y="-58"/>
                  </a:lnTo>
                  <a:cubicBezTo>
                    <a:pt x="219900" y="-823"/>
                    <a:pt x="225491" y="2331"/>
                    <a:pt x="227832" y="7673"/>
                  </a:cubicBezTo>
                  <a:lnTo>
                    <a:pt x="410074" y="420076"/>
                  </a:lnTo>
                  <a:lnTo>
                    <a:pt x="299820" y="667536"/>
                  </a:lnTo>
                  <a:lnTo>
                    <a:pt x="1297" y="44541"/>
                  </a:lnTo>
                  <a:cubicBezTo>
                    <a:pt x="-1859" y="38028"/>
                    <a:pt x="862" y="30191"/>
                    <a:pt x="7375" y="27033"/>
                  </a:cubicBezTo>
                  <a:cubicBezTo>
                    <a:pt x="8720" y="26382"/>
                    <a:pt x="10165" y="25967"/>
                    <a:pt x="11649" y="25801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2E924BC-F695-529D-F344-906643512436}"/>
                </a:ext>
              </a:extLst>
            </p:cNvPr>
            <p:cNvSpPr/>
            <p:nvPr/>
          </p:nvSpPr>
          <p:spPr>
            <a:xfrm>
              <a:off x="390834" y="2482958"/>
              <a:ext cx="325985" cy="546375"/>
            </a:xfrm>
            <a:custGeom>
              <a:avLst/>
              <a:gdLst>
                <a:gd name="connsiteX0" fmla="*/ 11179 w 325985"/>
                <a:gd name="connsiteY0" fmla="*/ 22792 h 546375"/>
                <a:gd name="connsiteX1" fmla="*/ 157558 w 325985"/>
                <a:gd name="connsiteY1" fmla="*/ -11 h 546375"/>
                <a:gd name="connsiteX2" fmla="*/ 171754 w 325985"/>
                <a:gd name="connsiteY2" fmla="*/ 8027 h 546375"/>
                <a:gd name="connsiteX3" fmla="*/ 325078 w 325985"/>
                <a:gd name="connsiteY3" fmla="*/ 383082 h 546375"/>
                <a:gd name="connsiteX4" fmla="*/ 324816 w 325985"/>
                <a:gd name="connsiteY4" fmla="*/ 392692 h 546375"/>
                <a:gd name="connsiteX5" fmla="*/ 254619 w 325985"/>
                <a:gd name="connsiteY5" fmla="*/ 539376 h 546375"/>
                <a:gd name="connsiteX6" fmla="*/ 238881 w 325985"/>
                <a:gd name="connsiteY6" fmla="*/ 545086 h 546375"/>
                <a:gd name="connsiteX7" fmla="*/ 233171 w 325985"/>
                <a:gd name="connsiteY7" fmla="*/ 539376 h 546375"/>
                <a:gd name="connsiteX8" fmla="*/ 1263 w 325985"/>
                <a:gd name="connsiteY8" fmla="*/ 41400 h 546375"/>
                <a:gd name="connsiteX9" fmla="*/ 7446 w 325985"/>
                <a:gd name="connsiteY9" fmla="*/ 23927 h 546375"/>
                <a:gd name="connsiteX10" fmla="*/ 11179 w 325985"/>
                <a:gd name="connsiteY10" fmla="*/ 22792 h 54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985" h="546375">
                  <a:moveTo>
                    <a:pt x="11179" y="22792"/>
                  </a:moveTo>
                  <a:lnTo>
                    <a:pt x="157558" y="-11"/>
                  </a:lnTo>
                  <a:cubicBezTo>
                    <a:pt x="163586" y="-963"/>
                    <a:pt x="169470" y="2370"/>
                    <a:pt x="171754" y="8027"/>
                  </a:cubicBezTo>
                  <a:lnTo>
                    <a:pt x="325078" y="383082"/>
                  </a:lnTo>
                  <a:cubicBezTo>
                    <a:pt x="326350" y="386179"/>
                    <a:pt x="326254" y="389669"/>
                    <a:pt x="324816" y="392692"/>
                  </a:cubicBezTo>
                  <a:lnTo>
                    <a:pt x="254619" y="539376"/>
                  </a:lnTo>
                  <a:cubicBezTo>
                    <a:pt x="251850" y="545300"/>
                    <a:pt x="244804" y="547855"/>
                    <a:pt x="238881" y="545086"/>
                  </a:cubicBezTo>
                  <a:cubicBezTo>
                    <a:pt x="236369" y="543911"/>
                    <a:pt x="234346" y="541893"/>
                    <a:pt x="233171" y="539376"/>
                  </a:cubicBezTo>
                  <a:lnTo>
                    <a:pt x="1263" y="41400"/>
                  </a:lnTo>
                  <a:cubicBezTo>
                    <a:pt x="-1854" y="34870"/>
                    <a:pt x="914" y="27046"/>
                    <a:pt x="7446" y="23927"/>
                  </a:cubicBezTo>
                  <a:cubicBezTo>
                    <a:pt x="8626" y="23364"/>
                    <a:pt x="9886" y="22984"/>
                    <a:pt x="11179" y="22792"/>
                  </a:cubicBezTo>
                  <a:close/>
                </a:path>
              </a:pathLst>
            </a:custGeom>
            <a:solidFill>
              <a:srgbClr val="566CD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7291E49-2306-2167-3D5D-3F665D919639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gradFill>
              <a:gsLst>
                <a:gs pos="0">
                  <a:srgbClr val="808080">
                    <a:alpha val="24706"/>
                  </a:srgbClr>
                </a:gs>
                <a:gs pos="54000">
                  <a:srgbClr val="808080">
                    <a:alpha val="11765"/>
                  </a:srgbClr>
                </a:gs>
                <a:gs pos="100000">
                  <a:srgbClr val="808080">
                    <a:alpha val="9804"/>
                  </a:srgbClr>
                </a:gs>
              </a:gsLst>
              <a:lin ang="0" scaled="1"/>
            </a:gra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EF63A2C-6C0B-02ED-371F-8F2B247D98AB}"/>
                </a:ext>
              </a:extLst>
            </p:cNvPr>
            <p:cNvSpPr/>
            <p:nvPr/>
          </p:nvSpPr>
          <p:spPr>
            <a:xfrm>
              <a:off x="779040" y="2179447"/>
              <a:ext cx="1184845" cy="1232180"/>
            </a:xfrm>
            <a:custGeom>
              <a:avLst/>
              <a:gdLst>
                <a:gd name="connsiteX0" fmla="*/ 1184827 w 1184845"/>
                <a:gd name="connsiteY0" fmla="*/ 1171378 h 1232180"/>
                <a:gd name="connsiteX1" fmla="*/ 1177402 w 1184845"/>
                <a:gd name="connsiteY1" fmla="*/ 1184482 h 1232180"/>
                <a:gd name="connsiteX2" fmla="*/ 1177008 w 1184845"/>
                <a:gd name="connsiteY2" fmla="*/ 1185225 h 1232180"/>
                <a:gd name="connsiteX3" fmla="*/ 1163379 w 1184845"/>
                <a:gd name="connsiteY3" fmla="*/ 1211434 h 1232180"/>
                <a:gd name="connsiteX4" fmla="*/ 1152284 w 1184845"/>
                <a:gd name="connsiteY4" fmla="*/ 1211784 h 1232180"/>
                <a:gd name="connsiteX5" fmla="*/ 1148615 w 1184845"/>
                <a:gd name="connsiteY5" fmla="*/ 1211784 h 1232180"/>
                <a:gd name="connsiteX6" fmla="*/ 755825 w 1184845"/>
                <a:gd name="connsiteY6" fmla="*/ 1226985 h 1232180"/>
                <a:gd name="connsiteX7" fmla="*/ 723894 w 1184845"/>
                <a:gd name="connsiteY7" fmla="*/ 1228034 h 1232180"/>
                <a:gd name="connsiteX8" fmla="*/ 719263 w 1184845"/>
                <a:gd name="connsiteY8" fmla="*/ 1228034 h 1232180"/>
                <a:gd name="connsiteX9" fmla="*/ 583106 w 1184845"/>
                <a:gd name="connsiteY9" fmla="*/ 1231397 h 1232180"/>
                <a:gd name="connsiteX10" fmla="*/ 571093 w 1184845"/>
                <a:gd name="connsiteY10" fmla="*/ 1231397 h 1232180"/>
                <a:gd name="connsiteX11" fmla="*/ 570700 w 1184845"/>
                <a:gd name="connsiteY11" fmla="*/ 1231397 h 1232180"/>
                <a:gd name="connsiteX12" fmla="*/ 556110 w 1184845"/>
                <a:gd name="connsiteY12" fmla="*/ 1231397 h 1232180"/>
                <a:gd name="connsiteX13" fmla="*/ 535842 w 1184845"/>
                <a:gd name="connsiteY13" fmla="*/ 1231659 h 1232180"/>
                <a:gd name="connsiteX14" fmla="*/ 472809 w 1184845"/>
                <a:gd name="connsiteY14" fmla="*/ 1232009 h 1232180"/>
                <a:gd name="connsiteX15" fmla="*/ 447822 w 1184845"/>
                <a:gd name="connsiteY15" fmla="*/ 1232009 h 1232180"/>
                <a:gd name="connsiteX16" fmla="*/ 218011 w 1184845"/>
                <a:gd name="connsiteY16" fmla="*/ 1226112 h 1232180"/>
                <a:gd name="connsiteX17" fmla="*/ 209536 w 1184845"/>
                <a:gd name="connsiteY17" fmla="*/ 1225631 h 1232180"/>
                <a:gd name="connsiteX18" fmla="*/ 273050 w 1184845"/>
                <a:gd name="connsiteY18" fmla="*/ 1122541 h 1232180"/>
                <a:gd name="connsiteX19" fmla="*/ 521733 w 1184845"/>
                <a:gd name="connsiteY19" fmla="*/ 1084232 h 1232180"/>
                <a:gd name="connsiteX20" fmla="*/ 533439 w 1184845"/>
                <a:gd name="connsiteY20" fmla="*/ 1083096 h 1232180"/>
                <a:gd name="connsiteX21" fmla="*/ 533701 w 1184845"/>
                <a:gd name="connsiteY21" fmla="*/ 1083096 h 1232180"/>
                <a:gd name="connsiteX22" fmla="*/ 564716 w 1184845"/>
                <a:gd name="connsiteY22" fmla="*/ 1080213 h 1232180"/>
                <a:gd name="connsiteX23" fmla="*/ 673310 w 1184845"/>
                <a:gd name="connsiteY23" fmla="*/ 1071040 h 1232180"/>
                <a:gd name="connsiteX24" fmla="*/ 675843 w 1184845"/>
                <a:gd name="connsiteY24" fmla="*/ 1070821 h 1232180"/>
                <a:gd name="connsiteX25" fmla="*/ 661515 w 1184845"/>
                <a:gd name="connsiteY25" fmla="*/ 1022771 h 1232180"/>
                <a:gd name="connsiteX26" fmla="*/ 640766 w 1184845"/>
                <a:gd name="connsiteY26" fmla="*/ 952880 h 1232180"/>
                <a:gd name="connsiteX27" fmla="*/ 646664 w 1184845"/>
                <a:gd name="connsiteY27" fmla="*/ 894171 h 1232180"/>
                <a:gd name="connsiteX28" fmla="*/ 647144 w 1184845"/>
                <a:gd name="connsiteY28" fmla="*/ 889453 h 1232180"/>
                <a:gd name="connsiteX29" fmla="*/ 646489 w 1184845"/>
                <a:gd name="connsiteY29" fmla="*/ 889453 h 1232180"/>
                <a:gd name="connsiteX30" fmla="*/ 629016 w 1184845"/>
                <a:gd name="connsiteY30" fmla="*/ 887269 h 1232180"/>
                <a:gd name="connsiteX31" fmla="*/ 421569 w 1184845"/>
                <a:gd name="connsiteY31" fmla="*/ 880105 h 1232180"/>
                <a:gd name="connsiteX32" fmla="*/ 417813 w 1184845"/>
                <a:gd name="connsiteY32" fmla="*/ 880105 h 1232180"/>
                <a:gd name="connsiteX33" fmla="*/ 417813 w 1184845"/>
                <a:gd name="connsiteY33" fmla="*/ 880105 h 1232180"/>
                <a:gd name="connsiteX34" fmla="*/ 338137 w 1184845"/>
                <a:gd name="connsiteY34" fmla="*/ 877266 h 1232180"/>
                <a:gd name="connsiteX35" fmla="*/ 338137 w 1184845"/>
                <a:gd name="connsiteY35" fmla="*/ 877266 h 1232180"/>
                <a:gd name="connsiteX36" fmla="*/ 263877 w 1184845"/>
                <a:gd name="connsiteY36" fmla="*/ 874383 h 1232180"/>
                <a:gd name="connsiteX37" fmla="*/ 260208 w 1184845"/>
                <a:gd name="connsiteY37" fmla="*/ 873378 h 1232180"/>
                <a:gd name="connsiteX38" fmla="*/ 255140 w 1184845"/>
                <a:gd name="connsiteY38" fmla="*/ 870320 h 1232180"/>
                <a:gd name="connsiteX39" fmla="*/ 250772 w 1184845"/>
                <a:gd name="connsiteY39" fmla="*/ 865079 h 1232180"/>
                <a:gd name="connsiteX40" fmla="*/ 249899 w 1184845"/>
                <a:gd name="connsiteY40" fmla="*/ 865079 h 1232180"/>
                <a:gd name="connsiteX41" fmla="*/ 247977 w 1184845"/>
                <a:gd name="connsiteY41" fmla="*/ 865079 h 1232180"/>
                <a:gd name="connsiteX42" fmla="*/ 236707 w 1184845"/>
                <a:gd name="connsiteY42" fmla="*/ 865821 h 1232180"/>
                <a:gd name="connsiteX43" fmla="*/ 230984 w 1184845"/>
                <a:gd name="connsiteY43" fmla="*/ 866214 h 1232180"/>
                <a:gd name="connsiteX44" fmla="*/ 230373 w 1184845"/>
                <a:gd name="connsiteY44" fmla="*/ 864423 h 1232180"/>
                <a:gd name="connsiteX45" fmla="*/ 228844 w 1184845"/>
                <a:gd name="connsiteY45" fmla="*/ 859444 h 1232180"/>
                <a:gd name="connsiteX46" fmla="*/ 225830 w 1184845"/>
                <a:gd name="connsiteY46" fmla="*/ 859444 h 1232180"/>
                <a:gd name="connsiteX47" fmla="*/ 186516 w 1184845"/>
                <a:gd name="connsiteY47" fmla="*/ 858614 h 1232180"/>
                <a:gd name="connsiteX48" fmla="*/ 185817 w 1184845"/>
                <a:gd name="connsiteY48" fmla="*/ 858614 h 1232180"/>
                <a:gd name="connsiteX49" fmla="*/ 31401 w 1184845"/>
                <a:gd name="connsiteY49" fmla="*/ 847038 h 1232180"/>
                <a:gd name="connsiteX50" fmla="*/ 31401 w 1184845"/>
                <a:gd name="connsiteY50" fmla="*/ 847038 h 1232180"/>
                <a:gd name="connsiteX51" fmla="*/ 37 w 1184845"/>
                <a:gd name="connsiteY51" fmla="*/ 813228 h 1232180"/>
                <a:gd name="connsiteX52" fmla="*/ 2308 w 1184845"/>
                <a:gd name="connsiteY52" fmla="*/ 802569 h 1232180"/>
                <a:gd name="connsiteX53" fmla="*/ 131913 w 1184845"/>
                <a:gd name="connsiteY53" fmla="*/ 728659 h 1232180"/>
                <a:gd name="connsiteX54" fmla="*/ 184594 w 1184845"/>
                <a:gd name="connsiteY54" fmla="*/ 730843 h 1232180"/>
                <a:gd name="connsiteX55" fmla="*/ 210803 w 1184845"/>
                <a:gd name="connsiteY55" fmla="*/ 718918 h 1232180"/>
                <a:gd name="connsiteX56" fmla="*/ 212943 w 1184845"/>
                <a:gd name="connsiteY56" fmla="*/ 717215 h 1232180"/>
                <a:gd name="connsiteX57" fmla="*/ 209798 w 1184845"/>
                <a:gd name="connsiteY57" fmla="*/ 715467 h 1232180"/>
                <a:gd name="connsiteX58" fmla="*/ 195951 w 1184845"/>
                <a:gd name="connsiteY58" fmla="*/ 710662 h 1232180"/>
                <a:gd name="connsiteX59" fmla="*/ 213162 w 1184845"/>
                <a:gd name="connsiteY59" fmla="*/ 705639 h 1232180"/>
                <a:gd name="connsiteX60" fmla="*/ 213424 w 1184845"/>
                <a:gd name="connsiteY60" fmla="*/ 705639 h 1232180"/>
                <a:gd name="connsiteX61" fmla="*/ 314373 w 1184845"/>
                <a:gd name="connsiteY61" fmla="*/ 697820 h 1232180"/>
                <a:gd name="connsiteX62" fmla="*/ 314636 w 1184845"/>
                <a:gd name="connsiteY62" fmla="*/ 697820 h 1232180"/>
                <a:gd name="connsiteX63" fmla="*/ 342417 w 1184845"/>
                <a:gd name="connsiteY63" fmla="*/ 696990 h 1232180"/>
                <a:gd name="connsiteX64" fmla="*/ 421875 w 1184845"/>
                <a:gd name="connsiteY64" fmla="*/ 673227 h 1232180"/>
                <a:gd name="connsiteX65" fmla="*/ 447385 w 1184845"/>
                <a:gd name="connsiteY65" fmla="*/ 673227 h 1232180"/>
                <a:gd name="connsiteX66" fmla="*/ 467785 w 1184845"/>
                <a:gd name="connsiteY66" fmla="*/ 665276 h 1232180"/>
                <a:gd name="connsiteX67" fmla="*/ 499848 w 1184845"/>
                <a:gd name="connsiteY67" fmla="*/ 638630 h 1232180"/>
                <a:gd name="connsiteX68" fmla="*/ 518063 w 1184845"/>
                <a:gd name="connsiteY68" fmla="*/ 622075 h 1232180"/>
                <a:gd name="connsiteX69" fmla="*/ 559299 w 1184845"/>
                <a:gd name="connsiteY69" fmla="*/ 580358 h 1232180"/>
                <a:gd name="connsiteX70" fmla="*/ 600404 w 1184845"/>
                <a:gd name="connsiteY70" fmla="*/ 551921 h 1232180"/>
                <a:gd name="connsiteX71" fmla="*/ 617877 w 1184845"/>
                <a:gd name="connsiteY71" fmla="*/ 467877 h 1232180"/>
                <a:gd name="connsiteX72" fmla="*/ 658196 w 1184845"/>
                <a:gd name="connsiteY72" fmla="*/ 416725 h 1232180"/>
                <a:gd name="connsiteX73" fmla="*/ 661341 w 1184845"/>
                <a:gd name="connsiteY73" fmla="*/ 414628 h 1232180"/>
                <a:gd name="connsiteX74" fmla="*/ 651731 w 1184845"/>
                <a:gd name="connsiteY74" fmla="*/ 382653 h 1232180"/>
                <a:gd name="connsiteX75" fmla="*/ 650682 w 1184845"/>
                <a:gd name="connsiteY75" fmla="*/ 380032 h 1232180"/>
                <a:gd name="connsiteX76" fmla="*/ 647974 w 1184845"/>
                <a:gd name="connsiteY76" fmla="*/ 374091 h 1232180"/>
                <a:gd name="connsiteX77" fmla="*/ 646620 w 1184845"/>
                <a:gd name="connsiteY77" fmla="*/ 371470 h 1232180"/>
                <a:gd name="connsiteX78" fmla="*/ 639893 w 1184845"/>
                <a:gd name="connsiteY78" fmla="*/ 372606 h 1232180"/>
                <a:gd name="connsiteX79" fmla="*/ 618052 w 1184845"/>
                <a:gd name="connsiteY79" fmla="*/ 374222 h 1232180"/>
                <a:gd name="connsiteX80" fmla="*/ 473245 w 1184845"/>
                <a:gd name="connsiteY80" fmla="*/ 265017 h 1232180"/>
                <a:gd name="connsiteX81" fmla="*/ 473245 w 1184845"/>
                <a:gd name="connsiteY81" fmla="*/ 264755 h 1232180"/>
                <a:gd name="connsiteX82" fmla="*/ 468003 w 1184845"/>
                <a:gd name="connsiteY82" fmla="*/ 225441 h 1232180"/>
                <a:gd name="connsiteX83" fmla="*/ 472983 w 1184845"/>
                <a:gd name="connsiteY83" fmla="*/ 187700 h 1232180"/>
                <a:gd name="connsiteX84" fmla="*/ 472983 w 1184845"/>
                <a:gd name="connsiteY84" fmla="*/ 187700 h 1232180"/>
                <a:gd name="connsiteX85" fmla="*/ 475255 w 1184845"/>
                <a:gd name="connsiteY85" fmla="*/ 179924 h 1232180"/>
                <a:gd name="connsiteX86" fmla="*/ 475561 w 1184845"/>
                <a:gd name="connsiteY86" fmla="*/ 179051 h 1232180"/>
                <a:gd name="connsiteX87" fmla="*/ 476784 w 1184845"/>
                <a:gd name="connsiteY87" fmla="*/ 175469 h 1232180"/>
                <a:gd name="connsiteX88" fmla="*/ 457258 w 1184845"/>
                <a:gd name="connsiteY88" fmla="*/ 177172 h 1232180"/>
                <a:gd name="connsiteX89" fmla="*/ 452889 w 1184845"/>
                <a:gd name="connsiteY89" fmla="*/ 177172 h 1232180"/>
                <a:gd name="connsiteX90" fmla="*/ 416328 w 1184845"/>
                <a:gd name="connsiteY90" fmla="*/ 171100 h 1232180"/>
                <a:gd name="connsiteX91" fmla="*/ 416328 w 1184845"/>
                <a:gd name="connsiteY91" fmla="*/ 171100 h 1232180"/>
                <a:gd name="connsiteX92" fmla="*/ 408246 w 1184845"/>
                <a:gd name="connsiteY92" fmla="*/ 166732 h 1232180"/>
                <a:gd name="connsiteX93" fmla="*/ 407897 w 1184845"/>
                <a:gd name="connsiteY93" fmla="*/ 166470 h 1232180"/>
                <a:gd name="connsiteX94" fmla="*/ 398898 w 1184845"/>
                <a:gd name="connsiteY94" fmla="*/ 159350 h 1232180"/>
                <a:gd name="connsiteX95" fmla="*/ 416677 w 1184845"/>
                <a:gd name="connsiteY95" fmla="*/ 128423 h 1232180"/>
                <a:gd name="connsiteX96" fmla="*/ 421919 w 1184845"/>
                <a:gd name="connsiteY96" fmla="*/ 100772 h 1232180"/>
                <a:gd name="connsiteX97" fmla="*/ 432140 w 1184845"/>
                <a:gd name="connsiteY97" fmla="*/ 92036 h 1232180"/>
                <a:gd name="connsiteX98" fmla="*/ 494824 w 1184845"/>
                <a:gd name="connsiteY98" fmla="*/ 35686 h 1232180"/>
                <a:gd name="connsiteX99" fmla="*/ 569521 w 1184845"/>
                <a:gd name="connsiteY99" fmla="*/ -134 h 1232180"/>
                <a:gd name="connsiteX100" fmla="*/ 678377 w 1184845"/>
                <a:gd name="connsiteY100" fmla="*/ 30051 h 1232180"/>
                <a:gd name="connsiteX101" fmla="*/ 713017 w 1184845"/>
                <a:gd name="connsiteY101" fmla="*/ 33938 h 1232180"/>
                <a:gd name="connsiteX102" fmla="*/ 748181 w 1184845"/>
                <a:gd name="connsiteY102" fmla="*/ 51761 h 1232180"/>
                <a:gd name="connsiteX103" fmla="*/ 773254 w 1184845"/>
                <a:gd name="connsiteY103" fmla="*/ 73078 h 1232180"/>
                <a:gd name="connsiteX104" fmla="*/ 783476 w 1184845"/>
                <a:gd name="connsiteY104" fmla="*/ 97496 h 1232180"/>
                <a:gd name="connsiteX105" fmla="*/ 792212 w 1184845"/>
                <a:gd name="connsiteY105" fmla="*/ 153453 h 1232180"/>
                <a:gd name="connsiteX106" fmla="*/ 794309 w 1184845"/>
                <a:gd name="connsiteY106" fmla="*/ 212817 h 1232180"/>
                <a:gd name="connsiteX107" fmla="*/ 811083 w 1184845"/>
                <a:gd name="connsiteY107" fmla="*/ 260561 h 1232180"/>
                <a:gd name="connsiteX108" fmla="*/ 811651 w 1184845"/>
                <a:gd name="connsiteY108" fmla="*/ 260561 h 1232180"/>
                <a:gd name="connsiteX109" fmla="*/ 817067 w 1184845"/>
                <a:gd name="connsiteY109" fmla="*/ 267201 h 1232180"/>
                <a:gd name="connsiteX110" fmla="*/ 805841 w 1184845"/>
                <a:gd name="connsiteY110" fmla="*/ 270346 h 1232180"/>
                <a:gd name="connsiteX111" fmla="*/ 786665 w 1184845"/>
                <a:gd name="connsiteY111" fmla="*/ 274147 h 1232180"/>
                <a:gd name="connsiteX112" fmla="*/ 777710 w 1184845"/>
                <a:gd name="connsiteY112" fmla="*/ 274889 h 1232180"/>
                <a:gd name="connsiteX113" fmla="*/ 771507 w 1184845"/>
                <a:gd name="connsiteY113" fmla="*/ 274321 h 1232180"/>
                <a:gd name="connsiteX114" fmla="*/ 775351 w 1184845"/>
                <a:gd name="connsiteY114" fmla="*/ 276899 h 1232180"/>
                <a:gd name="connsiteX115" fmla="*/ 786010 w 1184845"/>
                <a:gd name="connsiteY115" fmla="*/ 284062 h 1232180"/>
                <a:gd name="connsiteX116" fmla="*/ 786010 w 1184845"/>
                <a:gd name="connsiteY116" fmla="*/ 284062 h 1232180"/>
                <a:gd name="connsiteX117" fmla="*/ 790028 w 1184845"/>
                <a:gd name="connsiteY117" fmla="*/ 286727 h 1232180"/>
                <a:gd name="connsiteX118" fmla="*/ 798109 w 1184845"/>
                <a:gd name="connsiteY118" fmla="*/ 292100 h 1232180"/>
                <a:gd name="connsiteX119" fmla="*/ 805404 w 1184845"/>
                <a:gd name="connsiteY119" fmla="*/ 285635 h 1232180"/>
                <a:gd name="connsiteX120" fmla="*/ 820213 w 1184845"/>
                <a:gd name="connsiteY120" fmla="*/ 292144 h 1232180"/>
                <a:gd name="connsiteX121" fmla="*/ 851751 w 1184845"/>
                <a:gd name="connsiteY121" fmla="*/ 319358 h 1232180"/>
                <a:gd name="connsiteX122" fmla="*/ 874160 w 1184845"/>
                <a:gd name="connsiteY122" fmla="*/ 331064 h 1232180"/>
                <a:gd name="connsiteX123" fmla="*/ 1036658 w 1184845"/>
                <a:gd name="connsiteY123" fmla="*/ 585425 h 1232180"/>
                <a:gd name="connsiteX124" fmla="*/ 1046879 w 1184845"/>
                <a:gd name="connsiteY124" fmla="*/ 638718 h 1232180"/>
                <a:gd name="connsiteX125" fmla="*/ 1081825 w 1184845"/>
                <a:gd name="connsiteY125" fmla="*/ 792916 h 1232180"/>
                <a:gd name="connsiteX126" fmla="*/ 1092003 w 1184845"/>
                <a:gd name="connsiteY126" fmla="*/ 823187 h 1232180"/>
                <a:gd name="connsiteX127" fmla="*/ 1099298 w 1184845"/>
                <a:gd name="connsiteY127" fmla="*/ 873597 h 1232180"/>
                <a:gd name="connsiteX128" fmla="*/ 1129176 w 1184845"/>
                <a:gd name="connsiteY128" fmla="*/ 978783 h 1232180"/>
                <a:gd name="connsiteX129" fmla="*/ 1183604 w 1184845"/>
                <a:gd name="connsiteY129" fmla="*/ 1166005 h 123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1184845" h="1232180">
                  <a:moveTo>
                    <a:pt x="1184827" y="1171378"/>
                  </a:moveTo>
                  <a:cubicBezTo>
                    <a:pt x="1184827" y="1171378"/>
                    <a:pt x="1181813" y="1176358"/>
                    <a:pt x="1177402" y="1184482"/>
                  </a:cubicBezTo>
                  <a:lnTo>
                    <a:pt x="1177008" y="1185225"/>
                  </a:lnTo>
                  <a:cubicBezTo>
                    <a:pt x="1173077" y="1192214"/>
                    <a:pt x="1168272" y="1201387"/>
                    <a:pt x="1163379" y="1211434"/>
                  </a:cubicBezTo>
                  <a:lnTo>
                    <a:pt x="1152284" y="1211784"/>
                  </a:lnTo>
                  <a:lnTo>
                    <a:pt x="1148615" y="1211784"/>
                  </a:lnTo>
                  <a:cubicBezTo>
                    <a:pt x="1017568" y="1216414"/>
                    <a:pt x="886522" y="1222573"/>
                    <a:pt x="755825" y="1226985"/>
                  </a:cubicBezTo>
                  <a:lnTo>
                    <a:pt x="723894" y="1228034"/>
                  </a:lnTo>
                  <a:lnTo>
                    <a:pt x="719263" y="1228034"/>
                  </a:lnTo>
                  <a:cubicBezTo>
                    <a:pt x="673834" y="1229488"/>
                    <a:pt x="628448" y="1230611"/>
                    <a:pt x="583106" y="1231397"/>
                  </a:cubicBezTo>
                  <a:lnTo>
                    <a:pt x="571093" y="1231397"/>
                  </a:lnTo>
                  <a:lnTo>
                    <a:pt x="570700" y="1231397"/>
                  </a:lnTo>
                  <a:lnTo>
                    <a:pt x="556110" y="1231397"/>
                  </a:lnTo>
                  <a:lnTo>
                    <a:pt x="535842" y="1231659"/>
                  </a:lnTo>
                  <a:cubicBezTo>
                    <a:pt x="514787" y="1231864"/>
                    <a:pt x="493776" y="1231978"/>
                    <a:pt x="472809" y="1232009"/>
                  </a:cubicBezTo>
                  <a:lnTo>
                    <a:pt x="447822" y="1232009"/>
                  </a:lnTo>
                  <a:cubicBezTo>
                    <a:pt x="370854" y="1231790"/>
                    <a:pt x="294192" y="1230087"/>
                    <a:pt x="218011" y="1226112"/>
                  </a:cubicBezTo>
                  <a:lnTo>
                    <a:pt x="209536" y="1225631"/>
                  </a:lnTo>
                  <a:cubicBezTo>
                    <a:pt x="224519" y="1193044"/>
                    <a:pt x="251296" y="1139621"/>
                    <a:pt x="273050" y="1122541"/>
                  </a:cubicBezTo>
                  <a:cubicBezTo>
                    <a:pt x="289868" y="1109436"/>
                    <a:pt x="410649" y="1094890"/>
                    <a:pt x="521733" y="1084232"/>
                  </a:cubicBezTo>
                  <a:lnTo>
                    <a:pt x="533439" y="1083096"/>
                  </a:lnTo>
                  <a:lnTo>
                    <a:pt x="533701" y="1083096"/>
                  </a:lnTo>
                  <a:lnTo>
                    <a:pt x="564716" y="1080213"/>
                  </a:lnTo>
                  <a:cubicBezTo>
                    <a:pt x="607219" y="1076325"/>
                    <a:pt x="645790" y="1073180"/>
                    <a:pt x="673310" y="1071040"/>
                  </a:cubicBezTo>
                  <a:lnTo>
                    <a:pt x="675843" y="1070821"/>
                  </a:lnTo>
                  <a:lnTo>
                    <a:pt x="661515" y="1022771"/>
                  </a:lnTo>
                  <a:lnTo>
                    <a:pt x="640766" y="952880"/>
                  </a:lnTo>
                  <a:lnTo>
                    <a:pt x="646664" y="894171"/>
                  </a:lnTo>
                  <a:lnTo>
                    <a:pt x="647144" y="889453"/>
                  </a:lnTo>
                  <a:lnTo>
                    <a:pt x="646489" y="889453"/>
                  </a:lnTo>
                  <a:cubicBezTo>
                    <a:pt x="640574" y="890082"/>
                    <a:pt x="634594" y="889335"/>
                    <a:pt x="629016" y="887269"/>
                  </a:cubicBezTo>
                  <a:lnTo>
                    <a:pt x="421569" y="880105"/>
                  </a:lnTo>
                  <a:lnTo>
                    <a:pt x="417813" y="880105"/>
                  </a:lnTo>
                  <a:lnTo>
                    <a:pt x="417813" y="880105"/>
                  </a:lnTo>
                  <a:lnTo>
                    <a:pt x="338137" y="877266"/>
                  </a:lnTo>
                  <a:lnTo>
                    <a:pt x="338137" y="877266"/>
                  </a:lnTo>
                  <a:cubicBezTo>
                    <a:pt x="295415" y="875737"/>
                    <a:pt x="265056" y="874601"/>
                    <a:pt x="263877" y="874383"/>
                  </a:cubicBezTo>
                  <a:cubicBezTo>
                    <a:pt x="262623" y="874173"/>
                    <a:pt x="261396" y="873837"/>
                    <a:pt x="260208" y="873378"/>
                  </a:cubicBezTo>
                  <a:cubicBezTo>
                    <a:pt x="258347" y="872670"/>
                    <a:pt x="256630" y="871635"/>
                    <a:pt x="255140" y="870320"/>
                  </a:cubicBezTo>
                  <a:cubicBezTo>
                    <a:pt x="253398" y="868831"/>
                    <a:pt x="251921" y="867062"/>
                    <a:pt x="250772" y="865079"/>
                  </a:cubicBezTo>
                  <a:lnTo>
                    <a:pt x="249899" y="865079"/>
                  </a:lnTo>
                  <a:lnTo>
                    <a:pt x="247977" y="865079"/>
                  </a:lnTo>
                  <a:lnTo>
                    <a:pt x="236707" y="865821"/>
                  </a:lnTo>
                  <a:lnTo>
                    <a:pt x="230984" y="866214"/>
                  </a:lnTo>
                  <a:cubicBezTo>
                    <a:pt x="230766" y="865603"/>
                    <a:pt x="230591" y="864991"/>
                    <a:pt x="230373" y="864423"/>
                  </a:cubicBezTo>
                  <a:cubicBezTo>
                    <a:pt x="229848" y="862720"/>
                    <a:pt x="229324" y="861104"/>
                    <a:pt x="228844" y="859444"/>
                  </a:cubicBezTo>
                  <a:lnTo>
                    <a:pt x="225830" y="859444"/>
                  </a:lnTo>
                  <a:lnTo>
                    <a:pt x="186516" y="858614"/>
                  </a:lnTo>
                  <a:lnTo>
                    <a:pt x="185817" y="858614"/>
                  </a:lnTo>
                  <a:cubicBezTo>
                    <a:pt x="185817" y="858614"/>
                    <a:pt x="84387" y="866345"/>
                    <a:pt x="31401" y="847038"/>
                  </a:cubicBezTo>
                  <a:lnTo>
                    <a:pt x="31401" y="847038"/>
                  </a:lnTo>
                  <a:cubicBezTo>
                    <a:pt x="11962" y="839961"/>
                    <a:pt x="-968" y="829259"/>
                    <a:pt x="37" y="813228"/>
                  </a:cubicBezTo>
                  <a:cubicBezTo>
                    <a:pt x="255" y="809580"/>
                    <a:pt x="1024" y="805990"/>
                    <a:pt x="2308" y="802569"/>
                  </a:cubicBezTo>
                  <a:cubicBezTo>
                    <a:pt x="-14728" y="770725"/>
                    <a:pt x="68487" y="712628"/>
                    <a:pt x="131913" y="728659"/>
                  </a:cubicBezTo>
                  <a:cubicBezTo>
                    <a:pt x="149050" y="733560"/>
                    <a:pt x="167108" y="734307"/>
                    <a:pt x="184594" y="730843"/>
                  </a:cubicBezTo>
                  <a:cubicBezTo>
                    <a:pt x="194082" y="728790"/>
                    <a:pt x="203023" y="724724"/>
                    <a:pt x="210803" y="718918"/>
                  </a:cubicBezTo>
                  <a:cubicBezTo>
                    <a:pt x="211589" y="718350"/>
                    <a:pt x="212288" y="717782"/>
                    <a:pt x="212943" y="717215"/>
                  </a:cubicBezTo>
                  <a:cubicBezTo>
                    <a:pt x="211895" y="716559"/>
                    <a:pt x="210803" y="715991"/>
                    <a:pt x="209798" y="715467"/>
                  </a:cubicBezTo>
                  <a:cubicBezTo>
                    <a:pt x="205452" y="713178"/>
                    <a:pt x="200782" y="711558"/>
                    <a:pt x="195951" y="710662"/>
                  </a:cubicBezTo>
                  <a:lnTo>
                    <a:pt x="213162" y="705639"/>
                  </a:lnTo>
                  <a:lnTo>
                    <a:pt x="213424" y="705639"/>
                  </a:lnTo>
                  <a:cubicBezTo>
                    <a:pt x="213424" y="705639"/>
                    <a:pt x="274579" y="700048"/>
                    <a:pt x="314373" y="697820"/>
                  </a:cubicBezTo>
                  <a:lnTo>
                    <a:pt x="314636" y="697820"/>
                  </a:lnTo>
                  <a:cubicBezTo>
                    <a:pt x="326473" y="697208"/>
                    <a:pt x="336477" y="696815"/>
                    <a:pt x="342417" y="696990"/>
                  </a:cubicBezTo>
                  <a:cubicBezTo>
                    <a:pt x="368627" y="697732"/>
                    <a:pt x="419691" y="678993"/>
                    <a:pt x="421875" y="673227"/>
                  </a:cubicBezTo>
                  <a:cubicBezTo>
                    <a:pt x="424059" y="667461"/>
                    <a:pt x="447385" y="673227"/>
                    <a:pt x="447385" y="673227"/>
                  </a:cubicBezTo>
                  <a:lnTo>
                    <a:pt x="467785" y="665276"/>
                  </a:lnTo>
                  <a:cubicBezTo>
                    <a:pt x="488185" y="657370"/>
                    <a:pt x="499848" y="646580"/>
                    <a:pt x="499848" y="638630"/>
                  </a:cubicBezTo>
                  <a:cubicBezTo>
                    <a:pt x="499848" y="630680"/>
                    <a:pt x="518063" y="622075"/>
                    <a:pt x="518063" y="622075"/>
                  </a:cubicBezTo>
                  <a:cubicBezTo>
                    <a:pt x="526275" y="608271"/>
                    <a:pt x="542394" y="593463"/>
                    <a:pt x="559299" y="580358"/>
                  </a:cubicBezTo>
                  <a:cubicBezTo>
                    <a:pt x="573933" y="569045"/>
                    <a:pt x="589134" y="558954"/>
                    <a:pt x="600404" y="551921"/>
                  </a:cubicBezTo>
                  <a:cubicBezTo>
                    <a:pt x="604772" y="523624"/>
                    <a:pt x="610604" y="495571"/>
                    <a:pt x="617877" y="467877"/>
                  </a:cubicBezTo>
                  <a:cubicBezTo>
                    <a:pt x="625609" y="442061"/>
                    <a:pt x="649590" y="422928"/>
                    <a:pt x="658196" y="416725"/>
                  </a:cubicBezTo>
                  <a:lnTo>
                    <a:pt x="661341" y="414628"/>
                  </a:lnTo>
                  <a:cubicBezTo>
                    <a:pt x="658929" y="403747"/>
                    <a:pt x="655714" y="393062"/>
                    <a:pt x="651731" y="382653"/>
                  </a:cubicBezTo>
                  <a:cubicBezTo>
                    <a:pt x="651438" y="381779"/>
                    <a:pt x="651089" y="380906"/>
                    <a:pt x="650682" y="380032"/>
                  </a:cubicBezTo>
                  <a:cubicBezTo>
                    <a:pt x="649809" y="377979"/>
                    <a:pt x="648891" y="375970"/>
                    <a:pt x="647974" y="374091"/>
                  </a:cubicBezTo>
                  <a:lnTo>
                    <a:pt x="646620" y="371470"/>
                  </a:lnTo>
                  <a:cubicBezTo>
                    <a:pt x="644392" y="371907"/>
                    <a:pt x="642252" y="372300"/>
                    <a:pt x="639893" y="372606"/>
                  </a:cubicBezTo>
                  <a:cubicBezTo>
                    <a:pt x="632659" y="373667"/>
                    <a:pt x="625360" y="374205"/>
                    <a:pt x="618052" y="374222"/>
                  </a:cubicBezTo>
                  <a:cubicBezTo>
                    <a:pt x="550733" y="374471"/>
                    <a:pt x="491513" y="329806"/>
                    <a:pt x="473245" y="265017"/>
                  </a:cubicBezTo>
                  <a:cubicBezTo>
                    <a:pt x="473245" y="265017"/>
                    <a:pt x="473245" y="265017"/>
                    <a:pt x="473245" y="264755"/>
                  </a:cubicBezTo>
                  <a:cubicBezTo>
                    <a:pt x="469742" y="251943"/>
                    <a:pt x="467977" y="238720"/>
                    <a:pt x="468003" y="225441"/>
                  </a:cubicBezTo>
                  <a:cubicBezTo>
                    <a:pt x="467982" y="212695"/>
                    <a:pt x="469659" y="200005"/>
                    <a:pt x="472983" y="187700"/>
                  </a:cubicBezTo>
                  <a:cubicBezTo>
                    <a:pt x="472983" y="187700"/>
                    <a:pt x="472983" y="187700"/>
                    <a:pt x="472983" y="187700"/>
                  </a:cubicBezTo>
                  <a:cubicBezTo>
                    <a:pt x="473638" y="185079"/>
                    <a:pt x="474425" y="182501"/>
                    <a:pt x="475255" y="179924"/>
                  </a:cubicBezTo>
                  <a:cubicBezTo>
                    <a:pt x="475338" y="179627"/>
                    <a:pt x="475438" y="179334"/>
                    <a:pt x="475561" y="179051"/>
                  </a:cubicBezTo>
                  <a:cubicBezTo>
                    <a:pt x="475954" y="177871"/>
                    <a:pt x="476347" y="176648"/>
                    <a:pt x="476784" y="175469"/>
                  </a:cubicBezTo>
                  <a:cubicBezTo>
                    <a:pt x="470319" y="176451"/>
                    <a:pt x="463797" y="177019"/>
                    <a:pt x="457258" y="177172"/>
                  </a:cubicBezTo>
                  <a:lnTo>
                    <a:pt x="452889" y="177172"/>
                  </a:lnTo>
                  <a:cubicBezTo>
                    <a:pt x="440418" y="177635"/>
                    <a:pt x="427982" y="175573"/>
                    <a:pt x="416328" y="171100"/>
                  </a:cubicBezTo>
                  <a:lnTo>
                    <a:pt x="416328" y="171100"/>
                  </a:lnTo>
                  <a:cubicBezTo>
                    <a:pt x="413506" y="169899"/>
                    <a:pt x="410797" y="168436"/>
                    <a:pt x="408246" y="166732"/>
                  </a:cubicBezTo>
                  <a:cubicBezTo>
                    <a:pt x="408111" y="166671"/>
                    <a:pt x="407993" y="166579"/>
                    <a:pt x="407897" y="166470"/>
                  </a:cubicBezTo>
                  <a:cubicBezTo>
                    <a:pt x="404577" y="164531"/>
                    <a:pt x="401550" y="162132"/>
                    <a:pt x="398898" y="159350"/>
                  </a:cubicBezTo>
                  <a:cubicBezTo>
                    <a:pt x="408718" y="151828"/>
                    <a:pt x="415118" y="140693"/>
                    <a:pt x="416677" y="128423"/>
                  </a:cubicBezTo>
                  <a:cubicBezTo>
                    <a:pt x="417856" y="118988"/>
                    <a:pt x="416284" y="108460"/>
                    <a:pt x="421919" y="100772"/>
                  </a:cubicBezTo>
                  <a:cubicBezTo>
                    <a:pt x="424802" y="97299"/>
                    <a:pt x="428261" y="94346"/>
                    <a:pt x="432140" y="92036"/>
                  </a:cubicBezTo>
                  <a:cubicBezTo>
                    <a:pt x="455379" y="76179"/>
                    <a:pt x="473813" y="54425"/>
                    <a:pt x="494824" y="35686"/>
                  </a:cubicBezTo>
                  <a:cubicBezTo>
                    <a:pt x="515835" y="16946"/>
                    <a:pt x="541258" y="740"/>
                    <a:pt x="569521" y="-134"/>
                  </a:cubicBezTo>
                  <a:cubicBezTo>
                    <a:pt x="607437" y="-1313"/>
                    <a:pt x="640810" y="25071"/>
                    <a:pt x="678377" y="30051"/>
                  </a:cubicBezTo>
                  <a:cubicBezTo>
                    <a:pt x="689909" y="31580"/>
                    <a:pt x="701747" y="31055"/>
                    <a:pt x="713017" y="33938"/>
                  </a:cubicBezTo>
                  <a:cubicBezTo>
                    <a:pt x="725645" y="37887"/>
                    <a:pt x="737531" y="43911"/>
                    <a:pt x="748181" y="51761"/>
                  </a:cubicBezTo>
                  <a:cubicBezTo>
                    <a:pt x="757800" y="57230"/>
                    <a:pt x="766304" y="64464"/>
                    <a:pt x="773254" y="73078"/>
                  </a:cubicBezTo>
                  <a:cubicBezTo>
                    <a:pt x="778077" y="80547"/>
                    <a:pt x="781541" y="88816"/>
                    <a:pt x="783476" y="97496"/>
                  </a:cubicBezTo>
                  <a:cubicBezTo>
                    <a:pt x="788342" y="115790"/>
                    <a:pt x="791269" y="134547"/>
                    <a:pt x="792212" y="153453"/>
                  </a:cubicBezTo>
                  <a:cubicBezTo>
                    <a:pt x="793217" y="173241"/>
                    <a:pt x="792212" y="193160"/>
                    <a:pt x="794309" y="212817"/>
                  </a:cubicBezTo>
                  <a:cubicBezTo>
                    <a:pt x="795794" y="229888"/>
                    <a:pt x="801565" y="246312"/>
                    <a:pt x="811083" y="260561"/>
                  </a:cubicBezTo>
                  <a:lnTo>
                    <a:pt x="811651" y="260561"/>
                  </a:lnTo>
                  <a:cubicBezTo>
                    <a:pt x="813311" y="262890"/>
                    <a:pt x="815119" y="265109"/>
                    <a:pt x="817067" y="267201"/>
                  </a:cubicBezTo>
                  <a:cubicBezTo>
                    <a:pt x="813354" y="268380"/>
                    <a:pt x="809642" y="269429"/>
                    <a:pt x="805841" y="270346"/>
                  </a:cubicBezTo>
                  <a:cubicBezTo>
                    <a:pt x="799525" y="271967"/>
                    <a:pt x="793121" y="273234"/>
                    <a:pt x="786665" y="274147"/>
                  </a:cubicBezTo>
                  <a:cubicBezTo>
                    <a:pt x="783703" y="274636"/>
                    <a:pt x="780711" y="274880"/>
                    <a:pt x="777710" y="274889"/>
                  </a:cubicBezTo>
                  <a:cubicBezTo>
                    <a:pt x="775626" y="274942"/>
                    <a:pt x="773547" y="274754"/>
                    <a:pt x="771507" y="274321"/>
                  </a:cubicBezTo>
                  <a:lnTo>
                    <a:pt x="775351" y="276899"/>
                  </a:lnTo>
                  <a:lnTo>
                    <a:pt x="786010" y="284062"/>
                  </a:lnTo>
                  <a:lnTo>
                    <a:pt x="786010" y="284062"/>
                  </a:lnTo>
                  <a:lnTo>
                    <a:pt x="790028" y="286727"/>
                  </a:lnTo>
                  <a:lnTo>
                    <a:pt x="798109" y="292100"/>
                  </a:lnTo>
                  <a:cubicBezTo>
                    <a:pt x="799944" y="286727"/>
                    <a:pt x="802478" y="285285"/>
                    <a:pt x="805404" y="285635"/>
                  </a:cubicBezTo>
                  <a:cubicBezTo>
                    <a:pt x="811345" y="280044"/>
                    <a:pt x="820213" y="292144"/>
                    <a:pt x="820213" y="292144"/>
                  </a:cubicBezTo>
                  <a:cubicBezTo>
                    <a:pt x="825411" y="302103"/>
                    <a:pt x="839389" y="312019"/>
                    <a:pt x="851751" y="319358"/>
                  </a:cubicBezTo>
                  <a:cubicBezTo>
                    <a:pt x="859020" y="323638"/>
                    <a:pt x="866498" y="327544"/>
                    <a:pt x="874160" y="331064"/>
                  </a:cubicBezTo>
                  <a:cubicBezTo>
                    <a:pt x="1037400" y="428344"/>
                    <a:pt x="1027048" y="573893"/>
                    <a:pt x="1036658" y="585425"/>
                  </a:cubicBezTo>
                  <a:cubicBezTo>
                    <a:pt x="1046268" y="596958"/>
                    <a:pt x="1046879" y="638718"/>
                    <a:pt x="1046879" y="638718"/>
                  </a:cubicBezTo>
                  <a:cubicBezTo>
                    <a:pt x="1046879" y="638718"/>
                    <a:pt x="1070948" y="780641"/>
                    <a:pt x="1081825" y="792916"/>
                  </a:cubicBezTo>
                  <a:cubicBezTo>
                    <a:pt x="1092702" y="805190"/>
                    <a:pt x="1082524" y="809471"/>
                    <a:pt x="1092003" y="823187"/>
                  </a:cubicBezTo>
                  <a:cubicBezTo>
                    <a:pt x="1101482" y="836903"/>
                    <a:pt x="1099298" y="873597"/>
                    <a:pt x="1099298" y="873597"/>
                  </a:cubicBezTo>
                  <a:cubicBezTo>
                    <a:pt x="1099298" y="873597"/>
                    <a:pt x="1105850" y="960043"/>
                    <a:pt x="1129176" y="978783"/>
                  </a:cubicBezTo>
                  <a:cubicBezTo>
                    <a:pt x="1150100" y="995601"/>
                    <a:pt x="1178057" y="1137087"/>
                    <a:pt x="1183604" y="1166005"/>
                  </a:cubicBezTo>
                  <a:close/>
                </a:path>
              </a:pathLst>
            </a:custGeom>
            <a:gradFill>
              <a:gsLst>
                <a:gs pos="0">
                  <a:srgbClr val="808080">
                    <a:alpha val="24706"/>
                  </a:srgbClr>
                </a:gs>
                <a:gs pos="54000">
                  <a:srgbClr val="808080">
                    <a:alpha val="11765"/>
                  </a:srgbClr>
                </a:gs>
                <a:gs pos="100000">
                  <a:srgbClr val="808080">
                    <a:alpha val="9804"/>
                  </a:srgbClr>
                </a:gs>
              </a:gsLst>
              <a:lin ang="0" scaled="1"/>
            </a:gra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A72807A-03F9-40FC-12EE-07661AB8B236}"/>
                </a:ext>
              </a:extLst>
            </p:cNvPr>
            <p:cNvSpPr/>
            <p:nvPr/>
          </p:nvSpPr>
          <p:spPr>
            <a:xfrm>
              <a:off x="791066" y="2895654"/>
              <a:ext cx="244792" cy="107302"/>
            </a:xfrm>
            <a:custGeom>
              <a:avLst/>
              <a:gdLst>
                <a:gd name="connsiteX0" fmla="*/ 216031 w 244792"/>
                <a:gd name="connsiteY0" fmla="*/ -172 h 107302"/>
                <a:gd name="connsiteX1" fmla="*/ 129148 w 244792"/>
                <a:gd name="connsiteY1" fmla="*/ 19092 h 107302"/>
                <a:gd name="connsiteX2" fmla="*/ 4217 w 244792"/>
                <a:gd name="connsiteY2" fmla="*/ 95448 h 107302"/>
                <a:gd name="connsiteX3" fmla="*/ 184799 w 244792"/>
                <a:gd name="connsiteY3" fmla="*/ 86712 h 107302"/>
                <a:gd name="connsiteX4" fmla="*/ 244774 w 244792"/>
                <a:gd name="connsiteY4" fmla="*/ 74568 h 107302"/>
                <a:gd name="connsiteX5" fmla="*/ 240843 w 244792"/>
                <a:gd name="connsiteY5" fmla="*/ 24639 h 10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792" h="107302">
                  <a:moveTo>
                    <a:pt x="216031" y="-172"/>
                  </a:moveTo>
                  <a:cubicBezTo>
                    <a:pt x="216031" y="-172"/>
                    <a:pt x="193360" y="35516"/>
                    <a:pt x="129148" y="19092"/>
                  </a:cubicBezTo>
                  <a:cubicBezTo>
                    <a:pt x="64935" y="2667"/>
                    <a:pt x="-20027" y="64783"/>
                    <a:pt x="4217" y="95448"/>
                  </a:cubicBezTo>
                  <a:cubicBezTo>
                    <a:pt x="28460" y="126113"/>
                    <a:pt x="184799" y="86712"/>
                    <a:pt x="184799" y="86712"/>
                  </a:cubicBezTo>
                  <a:lnTo>
                    <a:pt x="244774" y="74568"/>
                  </a:lnTo>
                  <a:lnTo>
                    <a:pt x="240843" y="24639"/>
                  </a:ln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A1A1667-1EEF-C910-446C-7C35035AF929}"/>
                </a:ext>
              </a:extLst>
            </p:cNvPr>
            <p:cNvSpPr/>
            <p:nvPr/>
          </p:nvSpPr>
          <p:spPr>
            <a:xfrm>
              <a:off x="791066" y="2895654"/>
              <a:ext cx="244792" cy="107302"/>
            </a:xfrm>
            <a:custGeom>
              <a:avLst/>
              <a:gdLst>
                <a:gd name="connsiteX0" fmla="*/ 216031 w 244792"/>
                <a:gd name="connsiteY0" fmla="*/ -172 h 107302"/>
                <a:gd name="connsiteX1" fmla="*/ 129148 w 244792"/>
                <a:gd name="connsiteY1" fmla="*/ 19092 h 107302"/>
                <a:gd name="connsiteX2" fmla="*/ 4217 w 244792"/>
                <a:gd name="connsiteY2" fmla="*/ 95448 h 107302"/>
                <a:gd name="connsiteX3" fmla="*/ 184799 w 244792"/>
                <a:gd name="connsiteY3" fmla="*/ 86712 h 107302"/>
                <a:gd name="connsiteX4" fmla="*/ 244774 w 244792"/>
                <a:gd name="connsiteY4" fmla="*/ 74568 h 107302"/>
                <a:gd name="connsiteX5" fmla="*/ 240843 w 244792"/>
                <a:gd name="connsiteY5" fmla="*/ 24639 h 10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792" h="107302">
                  <a:moveTo>
                    <a:pt x="216031" y="-172"/>
                  </a:moveTo>
                  <a:cubicBezTo>
                    <a:pt x="216031" y="-172"/>
                    <a:pt x="193360" y="35516"/>
                    <a:pt x="129148" y="19092"/>
                  </a:cubicBezTo>
                  <a:cubicBezTo>
                    <a:pt x="64935" y="2667"/>
                    <a:pt x="-20027" y="64783"/>
                    <a:pt x="4217" y="95448"/>
                  </a:cubicBezTo>
                  <a:cubicBezTo>
                    <a:pt x="28460" y="126113"/>
                    <a:pt x="184799" y="86712"/>
                    <a:pt x="184799" y="86712"/>
                  </a:cubicBezTo>
                  <a:lnTo>
                    <a:pt x="244774" y="74568"/>
                  </a:lnTo>
                  <a:lnTo>
                    <a:pt x="240843" y="2463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5C51F87-952A-F1CF-C792-DBC7B058191C}"/>
                </a:ext>
              </a:extLst>
            </p:cNvPr>
            <p:cNvSpPr/>
            <p:nvPr/>
          </p:nvSpPr>
          <p:spPr>
            <a:xfrm>
              <a:off x="983047" y="2892290"/>
              <a:ext cx="97804" cy="86359"/>
            </a:xfrm>
            <a:custGeom>
              <a:avLst/>
              <a:gdLst>
                <a:gd name="connsiteX0" fmla="*/ 44931 w 97804"/>
                <a:gd name="connsiteY0" fmla="*/ 1270 h 86359"/>
                <a:gd name="connsiteX1" fmla="*/ 17105 w 97804"/>
                <a:gd name="connsiteY1" fmla="*/ -172 h 86359"/>
                <a:gd name="connsiteX2" fmla="*/ -18 w 97804"/>
                <a:gd name="connsiteY2" fmla="*/ 4808 h 86359"/>
                <a:gd name="connsiteX3" fmla="*/ 39296 w 97804"/>
                <a:gd name="connsiteY3" fmla="*/ 86188 h 86359"/>
                <a:gd name="connsiteX4" fmla="*/ 97786 w 97804"/>
                <a:gd name="connsiteY4" fmla="*/ 82649 h 8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04" h="86359">
                  <a:moveTo>
                    <a:pt x="44931" y="1270"/>
                  </a:moveTo>
                  <a:lnTo>
                    <a:pt x="17105" y="-172"/>
                  </a:lnTo>
                  <a:lnTo>
                    <a:pt x="-18" y="4808"/>
                  </a:lnTo>
                  <a:cubicBezTo>
                    <a:pt x="-18" y="4808"/>
                    <a:pt x="54235" y="12671"/>
                    <a:pt x="39296" y="86188"/>
                  </a:cubicBezTo>
                  <a:lnTo>
                    <a:pt x="97786" y="82649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23A7A10-61DE-6640-8E25-80D92308E70C}"/>
                </a:ext>
              </a:extLst>
            </p:cNvPr>
            <p:cNvSpPr/>
            <p:nvPr/>
          </p:nvSpPr>
          <p:spPr>
            <a:xfrm>
              <a:off x="983047" y="2892290"/>
              <a:ext cx="97804" cy="86359"/>
            </a:xfrm>
            <a:custGeom>
              <a:avLst/>
              <a:gdLst>
                <a:gd name="connsiteX0" fmla="*/ 44931 w 97804"/>
                <a:gd name="connsiteY0" fmla="*/ 1270 h 86359"/>
                <a:gd name="connsiteX1" fmla="*/ 17105 w 97804"/>
                <a:gd name="connsiteY1" fmla="*/ -172 h 86359"/>
                <a:gd name="connsiteX2" fmla="*/ -18 w 97804"/>
                <a:gd name="connsiteY2" fmla="*/ 4808 h 86359"/>
                <a:gd name="connsiteX3" fmla="*/ 39296 w 97804"/>
                <a:gd name="connsiteY3" fmla="*/ 86188 h 86359"/>
                <a:gd name="connsiteX4" fmla="*/ 97786 w 97804"/>
                <a:gd name="connsiteY4" fmla="*/ 82649 h 8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04" h="86359">
                  <a:moveTo>
                    <a:pt x="44931" y="1270"/>
                  </a:moveTo>
                  <a:lnTo>
                    <a:pt x="17105" y="-172"/>
                  </a:lnTo>
                  <a:lnTo>
                    <a:pt x="-18" y="4808"/>
                  </a:lnTo>
                  <a:cubicBezTo>
                    <a:pt x="-18" y="4808"/>
                    <a:pt x="54235" y="12671"/>
                    <a:pt x="39296" y="86188"/>
                  </a:cubicBezTo>
                  <a:lnTo>
                    <a:pt x="97786" y="8264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B163AD9-E074-62C8-0C88-20B855B4228B}"/>
                </a:ext>
              </a:extLst>
            </p:cNvPr>
            <p:cNvSpPr/>
            <p:nvPr/>
          </p:nvSpPr>
          <p:spPr>
            <a:xfrm>
              <a:off x="1000170" y="2729312"/>
              <a:ext cx="431142" cy="261961"/>
            </a:xfrm>
            <a:custGeom>
              <a:avLst/>
              <a:gdLst>
                <a:gd name="connsiteX0" fmla="*/ 396135 w 431142"/>
                <a:gd name="connsiteY0" fmla="*/ -172 h 261961"/>
                <a:gd name="connsiteX1" fmla="*/ 298331 w 431142"/>
                <a:gd name="connsiteY1" fmla="*/ 79810 h 261961"/>
                <a:gd name="connsiteX2" fmla="*/ 280509 w 431142"/>
                <a:gd name="connsiteY2" fmla="*/ 96234 h 261961"/>
                <a:gd name="connsiteX3" fmla="*/ 249101 w 431142"/>
                <a:gd name="connsiteY3" fmla="*/ 122444 h 261961"/>
                <a:gd name="connsiteX4" fmla="*/ 229095 w 431142"/>
                <a:gd name="connsiteY4" fmla="*/ 130307 h 261961"/>
                <a:gd name="connsiteX5" fmla="*/ 204109 w 431142"/>
                <a:gd name="connsiteY5" fmla="*/ 130307 h 261961"/>
                <a:gd name="connsiteX6" fmla="*/ 126311 w 431142"/>
                <a:gd name="connsiteY6" fmla="*/ 153851 h 261961"/>
                <a:gd name="connsiteX7" fmla="*/ -18 w 431142"/>
                <a:gd name="connsiteY7" fmla="*/ 162588 h 261961"/>
                <a:gd name="connsiteX8" fmla="*/ 50653 w 431142"/>
                <a:gd name="connsiteY8" fmla="*/ 261790 h 261961"/>
                <a:gd name="connsiteX9" fmla="*/ 288371 w 431142"/>
                <a:gd name="connsiteY9" fmla="*/ 251830 h 261961"/>
                <a:gd name="connsiteX10" fmla="*/ 378269 w 431142"/>
                <a:gd name="connsiteY10" fmla="*/ 231824 h 261961"/>
                <a:gd name="connsiteX11" fmla="*/ 431125 w 431142"/>
                <a:gd name="connsiteY11" fmla="*/ 179012 h 26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1142" h="261961">
                  <a:moveTo>
                    <a:pt x="396135" y="-172"/>
                  </a:moveTo>
                  <a:cubicBezTo>
                    <a:pt x="396135" y="-172"/>
                    <a:pt x="319779" y="43510"/>
                    <a:pt x="298331" y="79810"/>
                  </a:cubicBezTo>
                  <a:cubicBezTo>
                    <a:pt x="298331" y="79810"/>
                    <a:pt x="280509" y="88546"/>
                    <a:pt x="280509" y="96234"/>
                  </a:cubicBezTo>
                  <a:cubicBezTo>
                    <a:pt x="280509" y="103923"/>
                    <a:pt x="269064" y="114756"/>
                    <a:pt x="249101" y="122444"/>
                  </a:cubicBezTo>
                  <a:lnTo>
                    <a:pt x="229095" y="130307"/>
                  </a:lnTo>
                  <a:cubicBezTo>
                    <a:pt x="229095" y="130307"/>
                    <a:pt x="206249" y="124584"/>
                    <a:pt x="204109" y="130307"/>
                  </a:cubicBezTo>
                  <a:cubicBezTo>
                    <a:pt x="201968" y="136029"/>
                    <a:pt x="152040" y="154550"/>
                    <a:pt x="126311" y="153851"/>
                  </a:cubicBezTo>
                  <a:cubicBezTo>
                    <a:pt x="100582" y="153152"/>
                    <a:pt x="-18" y="162588"/>
                    <a:pt x="-18" y="162588"/>
                  </a:cubicBezTo>
                  <a:cubicBezTo>
                    <a:pt x="37924" y="179812"/>
                    <a:pt x="58940" y="220956"/>
                    <a:pt x="50653" y="261790"/>
                  </a:cubicBezTo>
                  <a:lnTo>
                    <a:pt x="288371" y="251830"/>
                  </a:lnTo>
                  <a:lnTo>
                    <a:pt x="378269" y="231824"/>
                  </a:lnTo>
                  <a:lnTo>
                    <a:pt x="431125" y="179012"/>
                  </a:ln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4552078-C901-36B0-7F29-0F29FDD98B74}"/>
                </a:ext>
              </a:extLst>
            </p:cNvPr>
            <p:cNvSpPr/>
            <p:nvPr/>
          </p:nvSpPr>
          <p:spPr>
            <a:xfrm>
              <a:off x="1000170" y="2729312"/>
              <a:ext cx="431142" cy="261961"/>
            </a:xfrm>
            <a:custGeom>
              <a:avLst/>
              <a:gdLst>
                <a:gd name="connsiteX0" fmla="*/ 396135 w 431142"/>
                <a:gd name="connsiteY0" fmla="*/ -172 h 261961"/>
                <a:gd name="connsiteX1" fmla="*/ 298331 w 431142"/>
                <a:gd name="connsiteY1" fmla="*/ 79810 h 261961"/>
                <a:gd name="connsiteX2" fmla="*/ 280509 w 431142"/>
                <a:gd name="connsiteY2" fmla="*/ 96234 h 261961"/>
                <a:gd name="connsiteX3" fmla="*/ 249101 w 431142"/>
                <a:gd name="connsiteY3" fmla="*/ 122444 h 261961"/>
                <a:gd name="connsiteX4" fmla="*/ 229095 w 431142"/>
                <a:gd name="connsiteY4" fmla="*/ 130307 h 261961"/>
                <a:gd name="connsiteX5" fmla="*/ 204109 w 431142"/>
                <a:gd name="connsiteY5" fmla="*/ 130307 h 261961"/>
                <a:gd name="connsiteX6" fmla="*/ 126311 w 431142"/>
                <a:gd name="connsiteY6" fmla="*/ 153851 h 261961"/>
                <a:gd name="connsiteX7" fmla="*/ -18 w 431142"/>
                <a:gd name="connsiteY7" fmla="*/ 162588 h 261961"/>
                <a:gd name="connsiteX8" fmla="*/ 50653 w 431142"/>
                <a:gd name="connsiteY8" fmla="*/ 261790 h 261961"/>
                <a:gd name="connsiteX9" fmla="*/ 288371 w 431142"/>
                <a:gd name="connsiteY9" fmla="*/ 251830 h 261961"/>
                <a:gd name="connsiteX10" fmla="*/ 378269 w 431142"/>
                <a:gd name="connsiteY10" fmla="*/ 231824 h 261961"/>
                <a:gd name="connsiteX11" fmla="*/ 431125 w 431142"/>
                <a:gd name="connsiteY11" fmla="*/ 179012 h 26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1142" h="261961">
                  <a:moveTo>
                    <a:pt x="396135" y="-172"/>
                  </a:moveTo>
                  <a:cubicBezTo>
                    <a:pt x="396135" y="-172"/>
                    <a:pt x="319779" y="43510"/>
                    <a:pt x="298331" y="79810"/>
                  </a:cubicBezTo>
                  <a:cubicBezTo>
                    <a:pt x="298331" y="79810"/>
                    <a:pt x="280509" y="88546"/>
                    <a:pt x="280509" y="96234"/>
                  </a:cubicBezTo>
                  <a:cubicBezTo>
                    <a:pt x="280509" y="103923"/>
                    <a:pt x="269064" y="114756"/>
                    <a:pt x="249101" y="122444"/>
                  </a:cubicBezTo>
                  <a:lnTo>
                    <a:pt x="229095" y="130307"/>
                  </a:lnTo>
                  <a:cubicBezTo>
                    <a:pt x="229095" y="130307"/>
                    <a:pt x="206249" y="124584"/>
                    <a:pt x="204109" y="130307"/>
                  </a:cubicBezTo>
                  <a:cubicBezTo>
                    <a:pt x="201968" y="136029"/>
                    <a:pt x="152040" y="154550"/>
                    <a:pt x="126311" y="153851"/>
                  </a:cubicBezTo>
                  <a:cubicBezTo>
                    <a:pt x="100582" y="153152"/>
                    <a:pt x="-18" y="162588"/>
                    <a:pt x="-18" y="162588"/>
                  </a:cubicBezTo>
                  <a:cubicBezTo>
                    <a:pt x="37924" y="179812"/>
                    <a:pt x="58940" y="220956"/>
                    <a:pt x="50653" y="261790"/>
                  </a:cubicBezTo>
                  <a:lnTo>
                    <a:pt x="288371" y="251830"/>
                  </a:lnTo>
                  <a:lnTo>
                    <a:pt x="378269" y="231824"/>
                  </a:lnTo>
                  <a:lnTo>
                    <a:pt x="431125" y="17901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C1AC0D6-7348-E696-9265-13FA29DC30E9}"/>
                </a:ext>
              </a:extLst>
            </p:cNvPr>
            <p:cNvSpPr/>
            <p:nvPr/>
          </p:nvSpPr>
          <p:spPr>
            <a:xfrm>
              <a:off x="791011" y="2929664"/>
              <a:ext cx="255025" cy="115492"/>
            </a:xfrm>
            <a:custGeom>
              <a:avLst/>
              <a:gdLst>
                <a:gd name="connsiteX0" fmla="*/ 255007 w 255025"/>
                <a:gd name="connsiteY0" fmla="*/ 115297 h 115492"/>
                <a:gd name="connsiteX1" fmla="*/ 221372 w 255025"/>
                <a:gd name="connsiteY1" fmla="*/ 114642 h 115492"/>
                <a:gd name="connsiteX2" fmla="*/ 182058 w 255025"/>
                <a:gd name="connsiteY2" fmla="*/ 113812 h 115492"/>
                <a:gd name="connsiteX3" fmla="*/ 34 w 255025"/>
                <a:gd name="connsiteY3" fmla="*/ 68732 h 115492"/>
                <a:gd name="connsiteX4" fmla="*/ 166332 w 255025"/>
                <a:gd name="connsiteY4" fmla="*/ 5568 h 115492"/>
                <a:gd name="connsiteX5" fmla="*/ 232161 w 255025"/>
                <a:gd name="connsiteY5" fmla="*/ 33088 h 115492"/>
                <a:gd name="connsiteX6" fmla="*/ 240330 w 255025"/>
                <a:gd name="connsiteY6" fmla="*/ 35185 h 11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025" h="115492">
                  <a:moveTo>
                    <a:pt x="255007" y="115297"/>
                  </a:moveTo>
                  <a:lnTo>
                    <a:pt x="221372" y="114642"/>
                  </a:lnTo>
                  <a:lnTo>
                    <a:pt x="182058" y="113812"/>
                  </a:lnTo>
                  <a:cubicBezTo>
                    <a:pt x="182058" y="113812"/>
                    <a:pt x="-3591" y="128097"/>
                    <a:pt x="34" y="68732"/>
                  </a:cubicBezTo>
                  <a:cubicBezTo>
                    <a:pt x="3660" y="9368"/>
                    <a:pt x="146457" y="-11468"/>
                    <a:pt x="166332" y="5568"/>
                  </a:cubicBezTo>
                  <a:cubicBezTo>
                    <a:pt x="181403" y="18454"/>
                    <a:pt x="216261" y="28851"/>
                    <a:pt x="232161" y="33088"/>
                  </a:cubicBezTo>
                  <a:cubicBezTo>
                    <a:pt x="237228" y="34442"/>
                    <a:pt x="240330" y="35185"/>
                    <a:pt x="240330" y="35185"/>
                  </a:cubicBez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AAE6730-CF2E-37C7-249D-8FC5699FC4AF}"/>
                </a:ext>
              </a:extLst>
            </p:cNvPr>
            <p:cNvSpPr/>
            <p:nvPr/>
          </p:nvSpPr>
          <p:spPr>
            <a:xfrm>
              <a:off x="1007165" y="2963055"/>
              <a:ext cx="38871" cy="82078"/>
            </a:xfrm>
            <a:custGeom>
              <a:avLst/>
              <a:gdLst>
                <a:gd name="connsiteX0" fmla="*/ 38854 w 38871"/>
                <a:gd name="connsiteY0" fmla="*/ 81907 h 82078"/>
                <a:gd name="connsiteX1" fmla="*/ 5219 w 38871"/>
                <a:gd name="connsiteY1" fmla="*/ 81252 h 82078"/>
                <a:gd name="connsiteX2" fmla="*/ 16183 w 38871"/>
                <a:gd name="connsiteY2" fmla="*/ -172 h 82078"/>
                <a:gd name="connsiteX3" fmla="*/ 24351 w 38871"/>
                <a:gd name="connsiteY3" fmla="*/ 1925 h 8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71" h="82078">
                  <a:moveTo>
                    <a:pt x="38854" y="81907"/>
                  </a:moveTo>
                  <a:lnTo>
                    <a:pt x="5219" y="81252"/>
                  </a:lnTo>
                  <a:cubicBezTo>
                    <a:pt x="-8192" y="35167"/>
                    <a:pt x="7359" y="9788"/>
                    <a:pt x="16183" y="-172"/>
                  </a:cubicBezTo>
                  <a:cubicBezTo>
                    <a:pt x="21250" y="1182"/>
                    <a:pt x="24351" y="1925"/>
                    <a:pt x="24351" y="192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999D5F7-AB14-E161-B307-7C124F6A671D}"/>
                </a:ext>
              </a:extLst>
            </p:cNvPr>
            <p:cNvSpPr/>
            <p:nvPr/>
          </p:nvSpPr>
          <p:spPr>
            <a:xfrm>
              <a:off x="1009702" y="2957726"/>
              <a:ext cx="59005" cy="93523"/>
            </a:xfrm>
            <a:custGeom>
              <a:avLst/>
              <a:gdLst>
                <a:gd name="connsiteX0" fmla="*/ 58988 w 59005"/>
                <a:gd name="connsiteY0" fmla="*/ 89769 h 93523"/>
                <a:gd name="connsiteX1" fmla="*/ 24042 w 59005"/>
                <a:gd name="connsiteY1" fmla="*/ 92216 h 93523"/>
                <a:gd name="connsiteX2" fmla="*/ 7443 w 59005"/>
                <a:gd name="connsiteY2" fmla="*/ 93351 h 93523"/>
                <a:gd name="connsiteX3" fmla="*/ 21508 w 59005"/>
                <a:gd name="connsiteY3" fmla="*/ -172 h 93523"/>
                <a:gd name="connsiteX4" fmla="*/ 32429 w 59005"/>
                <a:gd name="connsiteY4" fmla="*/ -172 h 93523"/>
                <a:gd name="connsiteX5" fmla="*/ 50295 w 59005"/>
                <a:gd name="connsiteY5" fmla="*/ 1968 h 93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05" h="93523">
                  <a:moveTo>
                    <a:pt x="58988" y="89769"/>
                  </a:moveTo>
                  <a:lnTo>
                    <a:pt x="24042" y="92216"/>
                  </a:lnTo>
                  <a:lnTo>
                    <a:pt x="7443" y="93351"/>
                  </a:lnTo>
                  <a:cubicBezTo>
                    <a:pt x="-15403" y="26256"/>
                    <a:pt x="21508" y="-172"/>
                    <a:pt x="21508" y="-172"/>
                  </a:cubicBezTo>
                  <a:lnTo>
                    <a:pt x="32429" y="-172"/>
                  </a:lnTo>
                  <a:lnTo>
                    <a:pt x="50295" y="1968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6F98885-F00A-7536-4582-620B4E6DFA1F}"/>
                </a:ext>
              </a:extLst>
            </p:cNvPr>
            <p:cNvSpPr/>
            <p:nvPr/>
          </p:nvSpPr>
          <p:spPr>
            <a:xfrm>
              <a:off x="1407125" y="2429653"/>
              <a:ext cx="215445" cy="251259"/>
            </a:xfrm>
            <a:custGeom>
              <a:avLst/>
              <a:gdLst>
                <a:gd name="connsiteX0" fmla="*/ 84844 w 215445"/>
                <a:gd name="connsiteY0" fmla="*/ 172460 h 251259"/>
                <a:gd name="connsiteX1" fmla="*/ 43433 w 215445"/>
                <a:gd name="connsiteY1" fmla="*/ 251088 h 251259"/>
                <a:gd name="connsiteX2" fmla="*/ 18666 w 215445"/>
                <a:gd name="connsiteY2" fmla="*/ 133932 h 251259"/>
                <a:gd name="connsiteX3" fmla="*/ 2023 w 215445"/>
                <a:gd name="connsiteY3" fmla="*/ 115455 h 251259"/>
                <a:gd name="connsiteX4" fmla="*/ 85019 w 215445"/>
                <a:gd name="connsiteY4" fmla="*/ -172 h 251259"/>
                <a:gd name="connsiteX5" fmla="*/ 131147 w 215445"/>
                <a:gd name="connsiteY5" fmla="*/ 28964 h 251259"/>
                <a:gd name="connsiteX6" fmla="*/ 209207 w 215445"/>
                <a:gd name="connsiteY6" fmla="*/ 81382 h 251259"/>
                <a:gd name="connsiteX7" fmla="*/ 84844 w 215445"/>
                <a:gd name="connsiteY7" fmla="*/ 172460 h 25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445" h="251259">
                  <a:moveTo>
                    <a:pt x="84844" y="172460"/>
                  </a:moveTo>
                  <a:lnTo>
                    <a:pt x="43433" y="251088"/>
                  </a:lnTo>
                  <a:cubicBezTo>
                    <a:pt x="43433" y="251088"/>
                    <a:pt x="37100" y="171455"/>
                    <a:pt x="18666" y="133932"/>
                  </a:cubicBezTo>
                  <a:cubicBezTo>
                    <a:pt x="13948" y="124322"/>
                    <a:pt x="8444" y="117508"/>
                    <a:pt x="2023" y="115455"/>
                  </a:cubicBezTo>
                  <a:cubicBezTo>
                    <a:pt x="-15450" y="109951"/>
                    <a:pt x="85019" y="-172"/>
                    <a:pt x="85019" y="-172"/>
                  </a:cubicBezTo>
                  <a:cubicBezTo>
                    <a:pt x="88382" y="527"/>
                    <a:pt x="107603" y="12933"/>
                    <a:pt x="131147" y="28964"/>
                  </a:cubicBezTo>
                  <a:cubicBezTo>
                    <a:pt x="157051" y="46437"/>
                    <a:pt x="188240" y="67754"/>
                    <a:pt x="209207" y="81382"/>
                  </a:cubicBezTo>
                  <a:cubicBezTo>
                    <a:pt x="249002" y="106762"/>
                    <a:pt x="84844" y="172460"/>
                    <a:pt x="84844" y="172460"/>
                  </a:cubicBez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368E540-672B-7A41-D5E4-F320260DB14C}"/>
                </a:ext>
              </a:extLst>
            </p:cNvPr>
            <p:cNvSpPr/>
            <p:nvPr/>
          </p:nvSpPr>
          <p:spPr>
            <a:xfrm>
              <a:off x="1378458" y="2603770"/>
              <a:ext cx="89242" cy="423192"/>
            </a:xfrm>
            <a:custGeom>
              <a:avLst/>
              <a:gdLst>
                <a:gd name="connsiteX0" fmla="*/ 60394 w 89242"/>
                <a:gd name="connsiteY0" fmla="*/ -172 h 423192"/>
                <a:gd name="connsiteX1" fmla="*/ 17848 w 89242"/>
                <a:gd name="connsiteY1" fmla="*/ 52596 h 423192"/>
                <a:gd name="connsiteX2" fmla="*/ -18 w 89242"/>
                <a:gd name="connsiteY2" fmla="*/ 140397 h 423192"/>
                <a:gd name="connsiteX3" fmla="*/ 22828 w 89242"/>
                <a:gd name="connsiteY3" fmla="*/ 281709 h 423192"/>
                <a:gd name="connsiteX4" fmla="*/ 60394 w 89242"/>
                <a:gd name="connsiteY4" fmla="*/ 423021 h 423192"/>
                <a:gd name="connsiteX5" fmla="*/ 89225 w 89242"/>
                <a:gd name="connsiteY5" fmla="*/ 403757 h 423192"/>
                <a:gd name="connsiteX6" fmla="*/ 51396 w 89242"/>
                <a:gd name="connsiteY6" fmla="*/ 233877 h 423192"/>
                <a:gd name="connsiteX7" fmla="*/ 60394 w 89242"/>
                <a:gd name="connsiteY7" fmla="*/ -172 h 42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42" h="423192">
                  <a:moveTo>
                    <a:pt x="60394" y="-172"/>
                  </a:moveTo>
                  <a:cubicBezTo>
                    <a:pt x="60394" y="-172"/>
                    <a:pt x="27109" y="21189"/>
                    <a:pt x="17848" y="52596"/>
                  </a:cubicBezTo>
                  <a:cubicBezTo>
                    <a:pt x="8587" y="84004"/>
                    <a:pt x="-18" y="140397"/>
                    <a:pt x="-18" y="140397"/>
                  </a:cubicBezTo>
                  <a:cubicBezTo>
                    <a:pt x="-18" y="140397"/>
                    <a:pt x="15009" y="275288"/>
                    <a:pt x="22828" y="281709"/>
                  </a:cubicBezTo>
                  <a:cubicBezTo>
                    <a:pt x="30647" y="288130"/>
                    <a:pt x="60394" y="423021"/>
                    <a:pt x="60394" y="423021"/>
                  </a:cubicBezTo>
                  <a:lnTo>
                    <a:pt x="89225" y="403757"/>
                  </a:lnTo>
                  <a:lnTo>
                    <a:pt x="51396" y="233877"/>
                  </a:lnTo>
                  <a:cubicBezTo>
                    <a:pt x="51396" y="233877"/>
                    <a:pt x="76557" y="15597"/>
                    <a:pt x="60394" y="-17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C9B70D2-5D5E-C1E9-641D-C86784F82FF2}"/>
                </a:ext>
              </a:extLst>
            </p:cNvPr>
            <p:cNvSpPr/>
            <p:nvPr/>
          </p:nvSpPr>
          <p:spPr>
            <a:xfrm>
              <a:off x="1378458" y="2603770"/>
              <a:ext cx="89242" cy="423192"/>
            </a:xfrm>
            <a:custGeom>
              <a:avLst/>
              <a:gdLst>
                <a:gd name="connsiteX0" fmla="*/ 60394 w 89242"/>
                <a:gd name="connsiteY0" fmla="*/ -172 h 423192"/>
                <a:gd name="connsiteX1" fmla="*/ 17848 w 89242"/>
                <a:gd name="connsiteY1" fmla="*/ 52596 h 423192"/>
                <a:gd name="connsiteX2" fmla="*/ -18 w 89242"/>
                <a:gd name="connsiteY2" fmla="*/ 140397 h 423192"/>
                <a:gd name="connsiteX3" fmla="*/ 22828 w 89242"/>
                <a:gd name="connsiteY3" fmla="*/ 281709 h 423192"/>
                <a:gd name="connsiteX4" fmla="*/ 60394 w 89242"/>
                <a:gd name="connsiteY4" fmla="*/ 423021 h 423192"/>
                <a:gd name="connsiteX5" fmla="*/ 89225 w 89242"/>
                <a:gd name="connsiteY5" fmla="*/ 403757 h 423192"/>
                <a:gd name="connsiteX6" fmla="*/ 51396 w 89242"/>
                <a:gd name="connsiteY6" fmla="*/ 233877 h 423192"/>
                <a:gd name="connsiteX7" fmla="*/ 60394 w 89242"/>
                <a:gd name="connsiteY7" fmla="*/ -172 h 42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42" h="423192">
                  <a:moveTo>
                    <a:pt x="60394" y="-172"/>
                  </a:moveTo>
                  <a:cubicBezTo>
                    <a:pt x="60394" y="-172"/>
                    <a:pt x="27109" y="21189"/>
                    <a:pt x="17848" y="52596"/>
                  </a:cubicBezTo>
                  <a:cubicBezTo>
                    <a:pt x="8587" y="84004"/>
                    <a:pt x="-18" y="140397"/>
                    <a:pt x="-18" y="140397"/>
                  </a:cubicBezTo>
                  <a:cubicBezTo>
                    <a:pt x="-18" y="140397"/>
                    <a:pt x="15009" y="275288"/>
                    <a:pt x="22828" y="281709"/>
                  </a:cubicBezTo>
                  <a:cubicBezTo>
                    <a:pt x="30647" y="288130"/>
                    <a:pt x="60394" y="423021"/>
                    <a:pt x="60394" y="423021"/>
                  </a:cubicBezTo>
                  <a:lnTo>
                    <a:pt x="89225" y="403757"/>
                  </a:lnTo>
                  <a:lnTo>
                    <a:pt x="51396" y="233877"/>
                  </a:lnTo>
                  <a:cubicBezTo>
                    <a:pt x="51396" y="233877"/>
                    <a:pt x="76557" y="15597"/>
                    <a:pt x="60394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AB67E13-98E3-9EC9-6668-67B65317B306}"/>
                </a:ext>
              </a:extLst>
            </p:cNvPr>
            <p:cNvSpPr/>
            <p:nvPr/>
          </p:nvSpPr>
          <p:spPr>
            <a:xfrm>
              <a:off x="1417335" y="2642210"/>
              <a:ext cx="166385" cy="262485"/>
            </a:xfrm>
            <a:custGeom>
              <a:avLst/>
              <a:gdLst>
                <a:gd name="connsiteX0" fmla="*/ 166385 w 166385"/>
                <a:gd name="connsiteY0" fmla="*/ 262486 h 262485"/>
                <a:gd name="connsiteX1" fmla="*/ 0 w 166385"/>
                <a:gd name="connsiteY1" fmla="*/ 262486 h 262485"/>
                <a:gd name="connsiteX2" fmla="*/ 26952 w 166385"/>
                <a:gd name="connsiteY2" fmla="*/ 0 h 262485"/>
                <a:gd name="connsiteX3" fmla="*/ 166385 w 166385"/>
                <a:gd name="connsiteY3" fmla="*/ 0 h 262485"/>
                <a:gd name="connsiteX4" fmla="*/ 166385 w 166385"/>
                <a:gd name="connsiteY4" fmla="*/ 262486 h 26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385" h="262485">
                  <a:moveTo>
                    <a:pt x="166385" y="262486"/>
                  </a:moveTo>
                  <a:lnTo>
                    <a:pt x="0" y="262486"/>
                  </a:lnTo>
                  <a:lnTo>
                    <a:pt x="26952" y="0"/>
                  </a:lnTo>
                  <a:lnTo>
                    <a:pt x="166385" y="0"/>
                  </a:lnTo>
                  <a:lnTo>
                    <a:pt x="166385" y="262486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EC9337D-679F-4846-87D8-58D9EFC46038}"/>
                </a:ext>
              </a:extLst>
            </p:cNvPr>
            <p:cNvSpPr/>
            <p:nvPr/>
          </p:nvSpPr>
          <p:spPr>
            <a:xfrm>
              <a:off x="1196478" y="3432070"/>
              <a:ext cx="3756" cy="1441"/>
            </a:xfrm>
            <a:custGeom>
              <a:avLst/>
              <a:gdLst>
                <a:gd name="connsiteX0" fmla="*/ 1729 w 3756"/>
                <a:gd name="connsiteY0" fmla="*/ -172 h 1441"/>
                <a:gd name="connsiteX1" fmla="*/ 3739 w 3756"/>
                <a:gd name="connsiteY1" fmla="*/ -172 h 1441"/>
                <a:gd name="connsiteX2" fmla="*/ -18 w 3756"/>
                <a:gd name="connsiteY2" fmla="*/ 127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6" h="1441">
                  <a:moveTo>
                    <a:pt x="1729" y="-172"/>
                  </a:moveTo>
                  <a:lnTo>
                    <a:pt x="3739" y="-172"/>
                  </a:lnTo>
                  <a:lnTo>
                    <a:pt x="-18" y="1270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5C92001-059F-BFEF-4A5A-455CEF1842F7}"/>
                </a:ext>
              </a:extLst>
            </p:cNvPr>
            <p:cNvSpPr/>
            <p:nvPr/>
          </p:nvSpPr>
          <p:spPr>
            <a:xfrm>
              <a:off x="997069" y="3247557"/>
              <a:ext cx="514182" cy="164637"/>
            </a:xfrm>
            <a:custGeom>
              <a:avLst/>
              <a:gdLst>
                <a:gd name="connsiteX0" fmla="*/ 514165 w 514182"/>
                <a:gd name="connsiteY0" fmla="*/ 64783 h 164637"/>
                <a:gd name="connsiteX1" fmla="*/ 481621 w 514182"/>
                <a:gd name="connsiteY1" fmla="*/ 77276 h 164637"/>
                <a:gd name="connsiteX2" fmla="*/ 477253 w 514182"/>
                <a:gd name="connsiteY2" fmla="*/ 78893 h 164637"/>
                <a:gd name="connsiteX3" fmla="*/ 360098 w 514182"/>
                <a:gd name="connsiteY3" fmla="*/ 123929 h 164637"/>
                <a:gd name="connsiteX4" fmla="*/ 315411 w 514182"/>
                <a:gd name="connsiteY4" fmla="*/ 141096 h 164637"/>
                <a:gd name="connsiteX5" fmla="*/ 254605 w 514182"/>
                <a:gd name="connsiteY5" fmla="*/ 164466 h 164637"/>
                <a:gd name="connsiteX6" fmla="*/ 229794 w 514182"/>
                <a:gd name="connsiteY6" fmla="*/ 164466 h 164637"/>
                <a:gd name="connsiteX7" fmla="*/ -18 w 514182"/>
                <a:gd name="connsiteY7" fmla="*/ 158569 h 164637"/>
                <a:gd name="connsiteX8" fmla="*/ 61618 w 514182"/>
                <a:gd name="connsiteY8" fmla="*/ 57663 h 164637"/>
                <a:gd name="connsiteX9" fmla="*/ 304010 w 514182"/>
                <a:gd name="connsiteY9" fmla="*/ 19747 h 164637"/>
                <a:gd name="connsiteX10" fmla="*/ 343935 w 514182"/>
                <a:gd name="connsiteY10" fmla="*/ 15990 h 164637"/>
                <a:gd name="connsiteX11" fmla="*/ 347037 w 514182"/>
                <a:gd name="connsiteY11" fmla="*/ 15685 h 164637"/>
                <a:gd name="connsiteX12" fmla="*/ 456242 w 514182"/>
                <a:gd name="connsiteY12" fmla="*/ 6380 h 164637"/>
                <a:gd name="connsiteX13" fmla="*/ 460610 w 514182"/>
                <a:gd name="connsiteY13" fmla="*/ 6031 h 164637"/>
                <a:gd name="connsiteX14" fmla="*/ 494770 w 514182"/>
                <a:gd name="connsiteY14" fmla="*/ 3410 h 164637"/>
                <a:gd name="connsiteX15" fmla="*/ 498352 w 514182"/>
                <a:gd name="connsiteY15" fmla="*/ -172 h 164637"/>
                <a:gd name="connsiteX16" fmla="*/ 502720 w 514182"/>
                <a:gd name="connsiteY16" fmla="*/ 18524 h 164637"/>
                <a:gd name="connsiteX17" fmla="*/ 506345 w 514182"/>
                <a:gd name="connsiteY17" fmla="*/ 33463 h 16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4182" h="164637">
                  <a:moveTo>
                    <a:pt x="514165" y="64783"/>
                  </a:moveTo>
                  <a:lnTo>
                    <a:pt x="481621" y="77276"/>
                  </a:lnTo>
                  <a:lnTo>
                    <a:pt x="477253" y="78893"/>
                  </a:lnTo>
                  <a:lnTo>
                    <a:pt x="360098" y="123929"/>
                  </a:lnTo>
                  <a:lnTo>
                    <a:pt x="315411" y="141096"/>
                  </a:lnTo>
                  <a:lnTo>
                    <a:pt x="254605" y="164466"/>
                  </a:lnTo>
                  <a:lnTo>
                    <a:pt x="229794" y="164466"/>
                  </a:lnTo>
                  <a:cubicBezTo>
                    <a:pt x="152826" y="164248"/>
                    <a:pt x="76164" y="162544"/>
                    <a:pt x="-18" y="158569"/>
                  </a:cubicBezTo>
                  <a:cubicBezTo>
                    <a:pt x="14747" y="126200"/>
                    <a:pt x="40563" y="74393"/>
                    <a:pt x="61618" y="57663"/>
                  </a:cubicBezTo>
                  <a:cubicBezTo>
                    <a:pt x="78042" y="44558"/>
                    <a:pt x="195547" y="30405"/>
                    <a:pt x="304010" y="19747"/>
                  </a:cubicBezTo>
                  <a:cubicBezTo>
                    <a:pt x="317551" y="18437"/>
                    <a:pt x="330918" y="17170"/>
                    <a:pt x="343935" y="15990"/>
                  </a:cubicBezTo>
                  <a:lnTo>
                    <a:pt x="347037" y="15685"/>
                  </a:lnTo>
                  <a:cubicBezTo>
                    <a:pt x="390107" y="11753"/>
                    <a:pt x="429072" y="8564"/>
                    <a:pt x="456242" y="6380"/>
                  </a:cubicBezTo>
                  <a:lnTo>
                    <a:pt x="460610" y="6031"/>
                  </a:lnTo>
                  <a:lnTo>
                    <a:pt x="494770" y="3410"/>
                  </a:lnTo>
                  <a:lnTo>
                    <a:pt x="498352" y="-172"/>
                  </a:lnTo>
                  <a:lnTo>
                    <a:pt x="502720" y="18524"/>
                  </a:lnTo>
                  <a:lnTo>
                    <a:pt x="506345" y="33463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107F510-22B4-AAEF-7B97-B1B054B2E4A7}"/>
                </a:ext>
              </a:extLst>
            </p:cNvPr>
            <p:cNvSpPr/>
            <p:nvPr/>
          </p:nvSpPr>
          <p:spPr>
            <a:xfrm>
              <a:off x="1196478" y="3432070"/>
              <a:ext cx="3756" cy="1441"/>
            </a:xfrm>
            <a:custGeom>
              <a:avLst/>
              <a:gdLst>
                <a:gd name="connsiteX0" fmla="*/ 1729 w 3756"/>
                <a:gd name="connsiteY0" fmla="*/ -172 h 1441"/>
                <a:gd name="connsiteX1" fmla="*/ 3739 w 3756"/>
                <a:gd name="connsiteY1" fmla="*/ -172 h 1441"/>
                <a:gd name="connsiteX2" fmla="*/ -18 w 3756"/>
                <a:gd name="connsiteY2" fmla="*/ 127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6" h="1441">
                  <a:moveTo>
                    <a:pt x="1729" y="-172"/>
                  </a:moveTo>
                  <a:lnTo>
                    <a:pt x="3739" y="-172"/>
                  </a:lnTo>
                  <a:lnTo>
                    <a:pt x="-18" y="127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21F6419-8DD4-BC72-47BA-AC2ADEA78CAA}"/>
                </a:ext>
              </a:extLst>
            </p:cNvPr>
            <p:cNvSpPr/>
            <p:nvPr/>
          </p:nvSpPr>
          <p:spPr>
            <a:xfrm>
              <a:off x="997069" y="3247557"/>
              <a:ext cx="514182" cy="164637"/>
            </a:xfrm>
            <a:custGeom>
              <a:avLst/>
              <a:gdLst>
                <a:gd name="connsiteX0" fmla="*/ 514165 w 514182"/>
                <a:gd name="connsiteY0" fmla="*/ 64783 h 164637"/>
                <a:gd name="connsiteX1" fmla="*/ 481621 w 514182"/>
                <a:gd name="connsiteY1" fmla="*/ 77276 h 164637"/>
                <a:gd name="connsiteX2" fmla="*/ 477253 w 514182"/>
                <a:gd name="connsiteY2" fmla="*/ 78893 h 164637"/>
                <a:gd name="connsiteX3" fmla="*/ 360098 w 514182"/>
                <a:gd name="connsiteY3" fmla="*/ 123929 h 164637"/>
                <a:gd name="connsiteX4" fmla="*/ 315411 w 514182"/>
                <a:gd name="connsiteY4" fmla="*/ 141096 h 164637"/>
                <a:gd name="connsiteX5" fmla="*/ 254605 w 514182"/>
                <a:gd name="connsiteY5" fmla="*/ 164466 h 164637"/>
                <a:gd name="connsiteX6" fmla="*/ 229794 w 514182"/>
                <a:gd name="connsiteY6" fmla="*/ 164466 h 164637"/>
                <a:gd name="connsiteX7" fmla="*/ -18 w 514182"/>
                <a:gd name="connsiteY7" fmla="*/ 158569 h 164637"/>
                <a:gd name="connsiteX8" fmla="*/ 61618 w 514182"/>
                <a:gd name="connsiteY8" fmla="*/ 57663 h 164637"/>
                <a:gd name="connsiteX9" fmla="*/ 304010 w 514182"/>
                <a:gd name="connsiteY9" fmla="*/ 19747 h 164637"/>
                <a:gd name="connsiteX10" fmla="*/ 343935 w 514182"/>
                <a:gd name="connsiteY10" fmla="*/ 15990 h 164637"/>
                <a:gd name="connsiteX11" fmla="*/ 347037 w 514182"/>
                <a:gd name="connsiteY11" fmla="*/ 15685 h 164637"/>
                <a:gd name="connsiteX12" fmla="*/ 456242 w 514182"/>
                <a:gd name="connsiteY12" fmla="*/ 6380 h 164637"/>
                <a:gd name="connsiteX13" fmla="*/ 460610 w 514182"/>
                <a:gd name="connsiteY13" fmla="*/ 6031 h 164637"/>
                <a:gd name="connsiteX14" fmla="*/ 494770 w 514182"/>
                <a:gd name="connsiteY14" fmla="*/ 3410 h 164637"/>
                <a:gd name="connsiteX15" fmla="*/ 498352 w 514182"/>
                <a:gd name="connsiteY15" fmla="*/ -172 h 164637"/>
                <a:gd name="connsiteX16" fmla="*/ 502720 w 514182"/>
                <a:gd name="connsiteY16" fmla="*/ 18524 h 164637"/>
                <a:gd name="connsiteX17" fmla="*/ 506345 w 514182"/>
                <a:gd name="connsiteY17" fmla="*/ 33463 h 16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4182" h="164637">
                  <a:moveTo>
                    <a:pt x="514165" y="64783"/>
                  </a:moveTo>
                  <a:lnTo>
                    <a:pt x="481621" y="77276"/>
                  </a:lnTo>
                  <a:lnTo>
                    <a:pt x="477253" y="78893"/>
                  </a:lnTo>
                  <a:lnTo>
                    <a:pt x="360098" y="123929"/>
                  </a:lnTo>
                  <a:lnTo>
                    <a:pt x="315411" y="141096"/>
                  </a:lnTo>
                  <a:lnTo>
                    <a:pt x="254605" y="164466"/>
                  </a:lnTo>
                  <a:lnTo>
                    <a:pt x="229794" y="164466"/>
                  </a:lnTo>
                  <a:cubicBezTo>
                    <a:pt x="152826" y="164248"/>
                    <a:pt x="76164" y="162544"/>
                    <a:pt x="-18" y="158569"/>
                  </a:cubicBezTo>
                  <a:cubicBezTo>
                    <a:pt x="14747" y="126200"/>
                    <a:pt x="40563" y="74393"/>
                    <a:pt x="61618" y="57663"/>
                  </a:cubicBezTo>
                  <a:cubicBezTo>
                    <a:pt x="78042" y="44558"/>
                    <a:pt x="195547" y="30405"/>
                    <a:pt x="304010" y="19747"/>
                  </a:cubicBezTo>
                  <a:cubicBezTo>
                    <a:pt x="317551" y="18437"/>
                    <a:pt x="330918" y="17170"/>
                    <a:pt x="343935" y="15990"/>
                  </a:cubicBezTo>
                  <a:lnTo>
                    <a:pt x="347037" y="15685"/>
                  </a:lnTo>
                  <a:cubicBezTo>
                    <a:pt x="390107" y="11753"/>
                    <a:pt x="429072" y="8564"/>
                    <a:pt x="456242" y="6380"/>
                  </a:cubicBezTo>
                  <a:lnTo>
                    <a:pt x="460610" y="6031"/>
                  </a:lnTo>
                  <a:lnTo>
                    <a:pt x="494770" y="3410"/>
                  </a:lnTo>
                  <a:lnTo>
                    <a:pt x="498352" y="-172"/>
                  </a:lnTo>
                  <a:lnTo>
                    <a:pt x="502720" y="18524"/>
                  </a:lnTo>
                  <a:lnTo>
                    <a:pt x="506345" y="3346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7BF3A4F-F890-5D73-AF36-F7CA27AB6027}"/>
                </a:ext>
              </a:extLst>
            </p:cNvPr>
            <p:cNvSpPr/>
            <p:nvPr/>
          </p:nvSpPr>
          <p:spPr>
            <a:xfrm>
              <a:off x="1196478" y="3432070"/>
              <a:ext cx="3756" cy="1441"/>
            </a:xfrm>
            <a:custGeom>
              <a:avLst/>
              <a:gdLst>
                <a:gd name="connsiteX0" fmla="*/ 1729 w 3756"/>
                <a:gd name="connsiteY0" fmla="*/ -172 h 1441"/>
                <a:gd name="connsiteX1" fmla="*/ 3739 w 3756"/>
                <a:gd name="connsiteY1" fmla="*/ -172 h 1441"/>
                <a:gd name="connsiteX2" fmla="*/ -18 w 3756"/>
                <a:gd name="connsiteY2" fmla="*/ 127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6" h="1441">
                  <a:moveTo>
                    <a:pt x="1729" y="-172"/>
                  </a:moveTo>
                  <a:lnTo>
                    <a:pt x="3739" y="-172"/>
                  </a:lnTo>
                  <a:lnTo>
                    <a:pt x="-18" y="1270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AB7ED6B-06FB-C93F-F0E6-FAE4CEEF40C3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F1ABFC0-CECD-B914-64B2-76A8C45D30DB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713 w 3712"/>
                <a:gd name="connsiteY0" fmla="*/ 1441 h 1441"/>
                <a:gd name="connsiteX1" fmla="*/ 480 w 3712"/>
                <a:gd name="connsiteY1" fmla="*/ 1441 h 1441"/>
                <a:gd name="connsiteX2" fmla="*/ 0 w 3712"/>
                <a:gd name="connsiteY2" fmla="*/ 0 h 1441"/>
                <a:gd name="connsiteX3" fmla="*/ 3232 w 3712"/>
                <a:gd name="connsiteY3" fmla="*/ 0 h 1441"/>
                <a:gd name="connsiteX4" fmla="*/ 3713 w 3712"/>
                <a:gd name="connsiteY4" fmla="*/ 1441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713" y="1441"/>
                  </a:move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lnTo>
                    <a:pt x="3713" y="1441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54F820B-EBCF-7830-60C5-7EC48B69E284}"/>
                </a:ext>
              </a:extLst>
            </p:cNvPr>
            <p:cNvSpPr/>
            <p:nvPr/>
          </p:nvSpPr>
          <p:spPr>
            <a:xfrm>
              <a:off x="1226880" y="3266297"/>
              <a:ext cx="312196" cy="145330"/>
            </a:xfrm>
            <a:custGeom>
              <a:avLst/>
              <a:gdLst>
                <a:gd name="connsiteX0" fmla="*/ 312178 w 312196"/>
                <a:gd name="connsiteY0" fmla="*/ 396 h 145330"/>
                <a:gd name="connsiteX1" fmla="*/ 309470 w 312196"/>
                <a:gd name="connsiteY1" fmla="*/ 90294 h 145330"/>
                <a:gd name="connsiteX2" fmla="*/ 309470 w 312196"/>
                <a:gd name="connsiteY2" fmla="*/ 95142 h 145330"/>
                <a:gd name="connsiteX3" fmla="*/ 309470 w 312196"/>
                <a:gd name="connsiteY3" fmla="*/ 95623 h 145330"/>
                <a:gd name="connsiteX4" fmla="*/ 308116 w 312196"/>
                <a:gd name="connsiteY4" fmla="*/ 140135 h 145330"/>
                <a:gd name="connsiteX5" fmla="*/ 276184 w 312196"/>
                <a:gd name="connsiteY5" fmla="*/ 141184 h 145330"/>
                <a:gd name="connsiteX6" fmla="*/ 271554 w 312196"/>
                <a:gd name="connsiteY6" fmla="*/ 141184 h 145330"/>
                <a:gd name="connsiteX7" fmla="*/ 135397 w 312196"/>
                <a:gd name="connsiteY7" fmla="*/ 144547 h 145330"/>
                <a:gd name="connsiteX8" fmla="*/ 123384 w 312196"/>
                <a:gd name="connsiteY8" fmla="*/ 144547 h 145330"/>
                <a:gd name="connsiteX9" fmla="*/ 122991 w 312196"/>
                <a:gd name="connsiteY9" fmla="*/ 144547 h 145330"/>
                <a:gd name="connsiteX10" fmla="*/ 108401 w 312196"/>
                <a:gd name="connsiteY10" fmla="*/ 144547 h 145330"/>
                <a:gd name="connsiteX11" fmla="*/ 88133 w 312196"/>
                <a:gd name="connsiteY11" fmla="*/ 144809 h 145330"/>
                <a:gd name="connsiteX12" fmla="*/ 25099 w 312196"/>
                <a:gd name="connsiteY12" fmla="*/ 145159 h 145330"/>
                <a:gd name="connsiteX13" fmla="*/ -18 w 312196"/>
                <a:gd name="connsiteY13" fmla="*/ 145159 h 145330"/>
                <a:gd name="connsiteX14" fmla="*/ 83721 w 312196"/>
                <a:gd name="connsiteY14" fmla="*/ 100079 h 145330"/>
                <a:gd name="connsiteX15" fmla="*/ 127403 w 312196"/>
                <a:gd name="connsiteY15" fmla="*/ 79286 h 145330"/>
                <a:gd name="connsiteX16" fmla="*/ 238967 w 312196"/>
                <a:gd name="connsiteY16" fmla="*/ 30012 h 145330"/>
                <a:gd name="connsiteX17" fmla="*/ 243117 w 312196"/>
                <a:gd name="connsiteY17" fmla="*/ 28265 h 145330"/>
                <a:gd name="connsiteX18" fmla="*/ 276839 w 312196"/>
                <a:gd name="connsiteY18" fmla="*/ 14156 h 145330"/>
                <a:gd name="connsiteX19" fmla="*/ 312178 w 312196"/>
                <a:gd name="connsiteY19" fmla="*/ -172 h 14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2196" h="145330">
                  <a:moveTo>
                    <a:pt x="312178" y="396"/>
                  </a:moveTo>
                  <a:lnTo>
                    <a:pt x="309470" y="90294"/>
                  </a:lnTo>
                  <a:lnTo>
                    <a:pt x="309470" y="95142"/>
                  </a:lnTo>
                  <a:lnTo>
                    <a:pt x="309470" y="95623"/>
                  </a:lnTo>
                  <a:lnTo>
                    <a:pt x="308116" y="140135"/>
                  </a:lnTo>
                  <a:lnTo>
                    <a:pt x="276184" y="141184"/>
                  </a:lnTo>
                  <a:lnTo>
                    <a:pt x="271554" y="141184"/>
                  </a:lnTo>
                  <a:cubicBezTo>
                    <a:pt x="226125" y="142638"/>
                    <a:pt x="180739" y="143761"/>
                    <a:pt x="135397" y="144547"/>
                  </a:cubicBezTo>
                  <a:lnTo>
                    <a:pt x="123384" y="144547"/>
                  </a:lnTo>
                  <a:lnTo>
                    <a:pt x="122991" y="144547"/>
                  </a:lnTo>
                  <a:lnTo>
                    <a:pt x="108401" y="144547"/>
                  </a:lnTo>
                  <a:lnTo>
                    <a:pt x="88133" y="144809"/>
                  </a:lnTo>
                  <a:cubicBezTo>
                    <a:pt x="67078" y="145014"/>
                    <a:pt x="46067" y="145128"/>
                    <a:pt x="25099" y="145159"/>
                  </a:cubicBezTo>
                  <a:lnTo>
                    <a:pt x="-18" y="145159"/>
                  </a:lnTo>
                  <a:cubicBezTo>
                    <a:pt x="22697" y="131093"/>
                    <a:pt x="52095" y="115586"/>
                    <a:pt x="83721" y="100079"/>
                  </a:cubicBezTo>
                  <a:cubicBezTo>
                    <a:pt x="97917" y="93090"/>
                    <a:pt x="112638" y="86144"/>
                    <a:pt x="127403" y="79286"/>
                  </a:cubicBezTo>
                  <a:cubicBezTo>
                    <a:pt x="166717" y="61027"/>
                    <a:pt x="206511" y="43772"/>
                    <a:pt x="238967" y="30012"/>
                  </a:cubicBezTo>
                  <a:lnTo>
                    <a:pt x="243117" y="28265"/>
                  </a:lnTo>
                  <a:cubicBezTo>
                    <a:pt x="255697" y="22936"/>
                    <a:pt x="267098" y="18175"/>
                    <a:pt x="276839" y="14156"/>
                  </a:cubicBezTo>
                  <a:cubicBezTo>
                    <a:pt x="297894" y="5419"/>
                    <a:pt x="311261" y="178"/>
                    <a:pt x="312178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C3859CA-8F61-AC74-582E-BAADDE886827}"/>
                </a:ext>
              </a:extLst>
            </p:cNvPr>
            <p:cNvSpPr/>
            <p:nvPr/>
          </p:nvSpPr>
          <p:spPr>
            <a:xfrm>
              <a:off x="1241972" y="2878942"/>
              <a:ext cx="44063" cy="68917"/>
            </a:xfrm>
            <a:custGeom>
              <a:avLst/>
              <a:gdLst>
                <a:gd name="connsiteX0" fmla="*/ 5334 w 44063"/>
                <a:gd name="connsiteY0" fmla="*/ 18287 h 68917"/>
                <a:gd name="connsiteX1" fmla="*/ 35431 w 44063"/>
                <a:gd name="connsiteY1" fmla="*/ 65988 h 68917"/>
                <a:gd name="connsiteX2" fmla="*/ 43206 w 44063"/>
                <a:gd name="connsiteY2" fmla="*/ 67692 h 68917"/>
                <a:gd name="connsiteX3" fmla="*/ 44036 w 44063"/>
                <a:gd name="connsiteY3" fmla="*/ 64459 h 68917"/>
                <a:gd name="connsiteX4" fmla="*/ 36174 w 44063"/>
                <a:gd name="connsiteY4" fmla="*/ 42181 h 68917"/>
                <a:gd name="connsiteX5" fmla="*/ 22763 w 44063"/>
                <a:gd name="connsiteY5" fmla="*/ 22350 h 68917"/>
                <a:gd name="connsiteX6" fmla="*/ 5683 w 44063"/>
                <a:gd name="connsiteY6" fmla="*/ 72 h 68917"/>
                <a:gd name="connsiteX7" fmla="*/ 5334 w 44063"/>
                <a:gd name="connsiteY7" fmla="*/ 18287 h 6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063" h="68917">
                  <a:moveTo>
                    <a:pt x="5334" y="18287"/>
                  </a:moveTo>
                  <a:cubicBezTo>
                    <a:pt x="13503" y="35323"/>
                    <a:pt x="21933" y="52709"/>
                    <a:pt x="35431" y="65988"/>
                  </a:cubicBezTo>
                  <a:cubicBezTo>
                    <a:pt x="37571" y="68085"/>
                    <a:pt x="41284" y="70007"/>
                    <a:pt x="43206" y="67692"/>
                  </a:cubicBezTo>
                  <a:cubicBezTo>
                    <a:pt x="43809" y="66726"/>
                    <a:pt x="44102" y="65595"/>
                    <a:pt x="44036" y="64459"/>
                  </a:cubicBezTo>
                  <a:cubicBezTo>
                    <a:pt x="43621" y="56430"/>
                    <a:pt x="40887" y="48694"/>
                    <a:pt x="36174" y="42181"/>
                  </a:cubicBezTo>
                  <a:cubicBezTo>
                    <a:pt x="31805" y="35454"/>
                    <a:pt x="26651" y="29339"/>
                    <a:pt x="22763" y="22350"/>
                  </a:cubicBezTo>
                  <a:cubicBezTo>
                    <a:pt x="18875" y="15360"/>
                    <a:pt x="14420" y="1906"/>
                    <a:pt x="5683" y="72"/>
                  </a:cubicBezTo>
                  <a:cubicBezTo>
                    <a:pt x="-5543" y="-2287"/>
                    <a:pt x="2844" y="13133"/>
                    <a:pt x="5334" y="182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7CA0FD6-4318-04D6-AD0D-F04ED4D7B542}"/>
                </a:ext>
              </a:extLst>
            </p:cNvPr>
            <p:cNvSpPr/>
            <p:nvPr/>
          </p:nvSpPr>
          <p:spPr>
            <a:xfrm>
              <a:off x="1407125" y="2429522"/>
              <a:ext cx="130990" cy="134104"/>
            </a:xfrm>
            <a:custGeom>
              <a:avLst/>
              <a:gdLst>
                <a:gd name="connsiteX0" fmla="*/ 130973 w 130990"/>
                <a:gd name="connsiteY0" fmla="*/ 28964 h 134104"/>
                <a:gd name="connsiteX1" fmla="*/ 129007 w 130990"/>
                <a:gd name="connsiteY1" fmla="*/ 35429 h 134104"/>
                <a:gd name="connsiteX2" fmla="*/ 18666 w 130990"/>
                <a:gd name="connsiteY2" fmla="*/ 133932 h 134104"/>
                <a:gd name="connsiteX3" fmla="*/ 2023 w 130990"/>
                <a:gd name="connsiteY3" fmla="*/ 115455 h 134104"/>
                <a:gd name="connsiteX4" fmla="*/ 85019 w 130990"/>
                <a:gd name="connsiteY4" fmla="*/ -172 h 134104"/>
                <a:gd name="connsiteX5" fmla="*/ 130973 w 130990"/>
                <a:gd name="connsiteY5" fmla="*/ 28964 h 13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990" h="134104">
                  <a:moveTo>
                    <a:pt x="130973" y="28964"/>
                  </a:moveTo>
                  <a:cubicBezTo>
                    <a:pt x="130361" y="31148"/>
                    <a:pt x="129706" y="33332"/>
                    <a:pt x="129007" y="35429"/>
                  </a:cubicBezTo>
                  <a:cubicBezTo>
                    <a:pt x="112595" y="85703"/>
                    <a:pt x="70473" y="123309"/>
                    <a:pt x="18666" y="133932"/>
                  </a:cubicBezTo>
                  <a:cubicBezTo>
                    <a:pt x="13948" y="124322"/>
                    <a:pt x="8444" y="117508"/>
                    <a:pt x="2023" y="115455"/>
                  </a:cubicBezTo>
                  <a:cubicBezTo>
                    <a:pt x="-15450" y="109951"/>
                    <a:pt x="85019" y="-172"/>
                    <a:pt x="85019" y="-172"/>
                  </a:cubicBezTo>
                  <a:cubicBezTo>
                    <a:pt x="88208" y="527"/>
                    <a:pt x="107428" y="13151"/>
                    <a:pt x="130973" y="2896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A523AD4-70CC-EFAE-0D4D-39E034B97687}"/>
                </a:ext>
              </a:extLst>
            </p:cNvPr>
            <p:cNvSpPr/>
            <p:nvPr/>
          </p:nvSpPr>
          <p:spPr>
            <a:xfrm>
              <a:off x="1249289" y="2269645"/>
              <a:ext cx="294068" cy="294068"/>
            </a:xfrm>
            <a:custGeom>
              <a:avLst/>
              <a:gdLst>
                <a:gd name="connsiteX0" fmla="*/ 294050 w 294068"/>
                <a:gd name="connsiteY0" fmla="*/ 146862 h 294068"/>
                <a:gd name="connsiteX1" fmla="*/ 147016 w 294068"/>
                <a:gd name="connsiteY1" fmla="*/ 293897 h 294068"/>
                <a:gd name="connsiteX2" fmla="*/ -18 w 294068"/>
                <a:gd name="connsiteY2" fmla="*/ 146862 h 294068"/>
                <a:gd name="connsiteX3" fmla="*/ 147016 w 294068"/>
                <a:gd name="connsiteY3" fmla="*/ -172 h 294068"/>
                <a:gd name="connsiteX4" fmla="*/ 294050 w 294068"/>
                <a:gd name="connsiteY4" fmla="*/ 146251 h 294068"/>
                <a:gd name="connsiteX5" fmla="*/ 294050 w 294068"/>
                <a:gd name="connsiteY5" fmla="*/ 146862 h 29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68" h="294068">
                  <a:moveTo>
                    <a:pt x="294050" y="146862"/>
                  </a:moveTo>
                  <a:cubicBezTo>
                    <a:pt x="294050" y="228067"/>
                    <a:pt x="228221" y="293897"/>
                    <a:pt x="147016" y="293897"/>
                  </a:cubicBezTo>
                  <a:cubicBezTo>
                    <a:pt x="65811" y="293897"/>
                    <a:pt x="-18" y="228067"/>
                    <a:pt x="-18" y="146862"/>
                  </a:cubicBezTo>
                  <a:cubicBezTo>
                    <a:pt x="-18" y="65657"/>
                    <a:pt x="65811" y="-172"/>
                    <a:pt x="147016" y="-172"/>
                  </a:cubicBezTo>
                  <a:cubicBezTo>
                    <a:pt x="228051" y="-342"/>
                    <a:pt x="293880" y="65216"/>
                    <a:pt x="294050" y="146251"/>
                  </a:cubicBezTo>
                  <a:cubicBezTo>
                    <a:pt x="294050" y="146456"/>
                    <a:pt x="294050" y="146657"/>
                    <a:pt x="294050" y="146862"/>
                  </a:cubicBez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DEF6F4F-D719-B177-8F99-D85F4A1A5C0D}"/>
                </a:ext>
              </a:extLst>
            </p:cNvPr>
            <p:cNvSpPr/>
            <p:nvPr/>
          </p:nvSpPr>
          <p:spPr>
            <a:xfrm>
              <a:off x="1426502" y="2635090"/>
              <a:ext cx="64742" cy="61417"/>
            </a:xfrm>
            <a:custGeom>
              <a:avLst/>
              <a:gdLst>
                <a:gd name="connsiteX0" fmla="*/ 26197 w 64742"/>
                <a:gd name="connsiteY0" fmla="*/ -172 h 61417"/>
                <a:gd name="connsiteX1" fmla="*/ 512 w 64742"/>
                <a:gd name="connsiteY1" fmla="*/ 61245 h 61417"/>
                <a:gd name="connsiteX2" fmla="*/ 37598 w 64742"/>
                <a:gd name="connsiteY2" fmla="*/ 61245 h 61417"/>
                <a:gd name="connsiteX3" fmla="*/ 64725 w 64742"/>
                <a:gd name="connsiteY3" fmla="*/ 30668 h 6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42" h="61417">
                  <a:moveTo>
                    <a:pt x="26197" y="-172"/>
                  </a:moveTo>
                  <a:cubicBezTo>
                    <a:pt x="26197" y="-172"/>
                    <a:pt x="-4380" y="36958"/>
                    <a:pt x="512" y="61245"/>
                  </a:cubicBezTo>
                  <a:lnTo>
                    <a:pt x="37598" y="61245"/>
                  </a:lnTo>
                  <a:lnTo>
                    <a:pt x="64725" y="30668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92A6B69-592C-2DA9-EB3E-32359F70B065}"/>
                </a:ext>
              </a:extLst>
            </p:cNvPr>
            <p:cNvSpPr/>
            <p:nvPr/>
          </p:nvSpPr>
          <p:spPr>
            <a:xfrm>
              <a:off x="1444854" y="2478314"/>
              <a:ext cx="140001" cy="205367"/>
            </a:xfrm>
            <a:custGeom>
              <a:avLst/>
              <a:gdLst>
                <a:gd name="connsiteX0" fmla="*/ 116613 w 140001"/>
                <a:gd name="connsiteY0" fmla="*/ -172 h 205367"/>
                <a:gd name="connsiteX1" fmla="*/ -18 w 140001"/>
                <a:gd name="connsiteY1" fmla="*/ 160185 h 205367"/>
                <a:gd name="connsiteX2" fmla="*/ 44232 w 140001"/>
                <a:gd name="connsiteY2" fmla="*/ 205178 h 205367"/>
                <a:gd name="connsiteX3" fmla="*/ 139983 w 140001"/>
                <a:gd name="connsiteY3" fmla="*/ 15510 h 20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01" h="205367">
                  <a:moveTo>
                    <a:pt x="116613" y="-172"/>
                  </a:moveTo>
                  <a:lnTo>
                    <a:pt x="-18" y="160185"/>
                  </a:lnTo>
                  <a:cubicBezTo>
                    <a:pt x="-18" y="160185"/>
                    <a:pt x="29948" y="203037"/>
                    <a:pt x="44232" y="205178"/>
                  </a:cubicBezTo>
                  <a:cubicBezTo>
                    <a:pt x="58516" y="207318"/>
                    <a:pt x="139983" y="15510"/>
                    <a:pt x="139983" y="1551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1D4F729-E7FA-884F-B31C-87A4DC35125B}"/>
                </a:ext>
              </a:extLst>
            </p:cNvPr>
            <p:cNvSpPr/>
            <p:nvPr/>
          </p:nvSpPr>
          <p:spPr>
            <a:xfrm>
              <a:off x="1446296" y="2475431"/>
              <a:ext cx="140001" cy="205542"/>
            </a:xfrm>
            <a:custGeom>
              <a:avLst/>
              <a:gdLst>
                <a:gd name="connsiteX0" fmla="*/ 116657 w 140001"/>
                <a:gd name="connsiteY0" fmla="*/ -172 h 205542"/>
                <a:gd name="connsiteX1" fmla="*/ -18 w 140001"/>
                <a:gd name="connsiteY1" fmla="*/ 160404 h 205542"/>
                <a:gd name="connsiteX2" fmla="*/ 44232 w 140001"/>
                <a:gd name="connsiteY2" fmla="*/ 205353 h 205542"/>
                <a:gd name="connsiteX3" fmla="*/ 139983 w 140001"/>
                <a:gd name="connsiteY3" fmla="*/ 15728 h 2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01" h="205542">
                  <a:moveTo>
                    <a:pt x="116657" y="-172"/>
                  </a:moveTo>
                  <a:lnTo>
                    <a:pt x="-18" y="160404"/>
                  </a:lnTo>
                  <a:cubicBezTo>
                    <a:pt x="-18" y="160404"/>
                    <a:pt x="29948" y="203212"/>
                    <a:pt x="44232" y="205353"/>
                  </a:cubicBezTo>
                  <a:cubicBezTo>
                    <a:pt x="58516" y="207493"/>
                    <a:pt x="139983" y="15728"/>
                    <a:pt x="139983" y="15728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EE7FCCB-809E-7112-8707-6DA31456976C}"/>
                </a:ext>
              </a:extLst>
            </p:cNvPr>
            <p:cNvSpPr/>
            <p:nvPr/>
          </p:nvSpPr>
          <p:spPr>
            <a:xfrm>
              <a:off x="1417325" y="2680825"/>
              <a:ext cx="56097" cy="289743"/>
            </a:xfrm>
            <a:custGeom>
              <a:avLst/>
              <a:gdLst>
                <a:gd name="connsiteX0" fmla="*/ 13970 w 56097"/>
                <a:gd name="connsiteY0" fmla="*/ -172 h 289743"/>
                <a:gd name="connsiteX1" fmla="*/ 2525 w 56097"/>
                <a:gd name="connsiteY1" fmla="*/ 107592 h 289743"/>
                <a:gd name="connsiteX2" fmla="*/ 2525 w 56097"/>
                <a:gd name="connsiteY2" fmla="*/ 289572 h 289743"/>
                <a:gd name="connsiteX3" fmla="*/ 56080 w 56097"/>
                <a:gd name="connsiteY3" fmla="*/ 267469 h 289743"/>
                <a:gd name="connsiteX4" fmla="*/ 46775 w 56097"/>
                <a:gd name="connsiteY4" fmla="*/ 15510 h 28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97" h="289743">
                  <a:moveTo>
                    <a:pt x="13970" y="-172"/>
                  </a:moveTo>
                  <a:cubicBezTo>
                    <a:pt x="13970" y="-172"/>
                    <a:pt x="8248" y="89726"/>
                    <a:pt x="2525" y="107592"/>
                  </a:cubicBezTo>
                  <a:cubicBezTo>
                    <a:pt x="-3197" y="125458"/>
                    <a:pt x="2525" y="289572"/>
                    <a:pt x="2525" y="289572"/>
                  </a:cubicBezTo>
                  <a:lnTo>
                    <a:pt x="56080" y="267469"/>
                  </a:lnTo>
                  <a:lnTo>
                    <a:pt x="46775" y="15510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C36164A-2020-D739-F3A5-9D267ADC9F66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5C2F182-D7F9-7889-CA84-3D6B7CF7D9D0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F339FF7-F240-3E32-B9D6-25303E6D5CA1}"/>
                </a:ext>
              </a:extLst>
            </p:cNvPr>
            <p:cNvSpPr/>
            <p:nvPr/>
          </p:nvSpPr>
          <p:spPr>
            <a:xfrm>
              <a:off x="1418907" y="2476037"/>
              <a:ext cx="528466" cy="931396"/>
            </a:xfrm>
            <a:custGeom>
              <a:avLst/>
              <a:gdLst>
                <a:gd name="connsiteX0" fmla="*/ 528449 w 528466"/>
                <a:gd name="connsiteY0" fmla="*/ 878413 h 931396"/>
                <a:gd name="connsiteX1" fmla="*/ 525784 w 528466"/>
                <a:gd name="connsiteY1" fmla="*/ 882781 h 931396"/>
                <a:gd name="connsiteX2" fmla="*/ 520018 w 528466"/>
                <a:gd name="connsiteY2" fmla="*/ 893133 h 931396"/>
                <a:gd name="connsiteX3" fmla="*/ 519712 w 528466"/>
                <a:gd name="connsiteY3" fmla="*/ 893658 h 931396"/>
                <a:gd name="connsiteX4" fmla="*/ 508748 w 528466"/>
                <a:gd name="connsiteY4" fmla="*/ 914974 h 931396"/>
                <a:gd name="connsiteX5" fmla="*/ 115958 w 528466"/>
                <a:gd name="connsiteY5" fmla="*/ 930176 h 931396"/>
                <a:gd name="connsiteX6" fmla="*/ 84027 w 528466"/>
                <a:gd name="connsiteY6" fmla="*/ 931224 h 931396"/>
                <a:gd name="connsiteX7" fmla="*/ 79396 w 528466"/>
                <a:gd name="connsiteY7" fmla="*/ 931224 h 931396"/>
                <a:gd name="connsiteX8" fmla="*/ 65680 w 528466"/>
                <a:gd name="connsiteY8" fmla="*/ 884921 h 931396"/>
                <a:gd name="connsiteX9" fmla="*/ 65680 w 528466"/>
                <a:gd name="connsiteY9" fmla="*/ 884441 h 931396"/>
                <a:gd name="connsiteX10" fmla="*/ 64239 w 528466"/>
                <a:gd name="connsiteY10" fmla="*/ 879548 h 931396"/>
                <a:gd name="connsiteX11" fmla="*/ 55502 w 528466"/>
                <a:gd name="connsiteY11" fmla="*/ 850456 h 931396"/>
                <a:gd name="connsiteX12" fmla="*/ 46766 w 528466"/>
                <a:gd name="connsiteY12" fmla="*/ 820883 h 931396"/>
                <a:gd name="connsiteX13" fmla="*/ 37723 w 528466"/>
                <a:gd name="connsiteY13" fmla="*/ 789345 h 931396"/>
                <a:gd name="connsiteX14" fmla="*/ 34404 w 528466"/>
                <a:gd name="connsiteY14" fmla="*/ 777900 h 931396"/>
                <a:gd name="connsiteX15" fmla="*/ 33530 w 528466"/>
                <a:gd name="connsiteY15" fmla="*/ 775017 h 931396"/>
                <a:gd name="connsiteX16" fmla="*/ 19290 w 528466"/>
                <a:gd name="connsiteY16" fmla="*/ 726530 h 931396"/>
                <a:gd name="connsiteX17" fmla="*/ -18 w 528466"/>
                <a:gd name="connsiteY17" fmla="*/ 660701 h 931396"/>
                <a:gd name="connsiteX18" fmla="*/ 6229 w 528466"/>
                <a:gd name="connsiteY18" fmla="*/ 597886 h 931396"/>
                <a:gd name="connsiteX19" fmla="*/ 6229 w 528466"/>
                <a:gd name="connsiteY19" fmla="*/ 597886 h 931396"/>
                <a:gd name="connsiteX20" fmla="*/ 6666 w 528466"/>
                <a:gd name="connsiteY20" fmla="*/ 593124 h 931396"/>
                <a:gd name="connsiteX21" fmla="*/ 12300 w 528466"/>
                <a:gd name="connsiteY21" fmla="*/ 536862 h 931396"/>
                <a:gd name="connsiteX22" fmla="*/ 13087 w 528466"/>
                <a:gd name="connsiteY22" fmla="*/ 520175 h 931396"/>
                <a:gd name="connsiteX23" fmla="*/ 13087 w 528466"/>
                <a:gd name="connsiteY23" fmla="*/ 520175 h 931396"/>
                <a:gd name="connsiteX24" fmla="*/ 13524 w 528466"/>
                <a:gd name="connsiteY24" fmla="*/ 511439 h 931396"/>
                <a:gd name="connsiteX25" fmla="*/ 13524 w 528466"/>
                <a:gd name="connsiteY25" fmla="*/ 508949 h 931396"/>
                <a:gd name="connsiteX26" fmla="*/ 13524 w 528466"/>
                <a:gd name="connsiteY26" fmla="*/ 508949 h 931396"/>
                <a:gd name="connsiteX27" fmla="*/ 14485 w 528466"/>
                <a:gd name="connsiteY27" fmla="*/ 488680 h 931396"/>
                <a:gd name="connsiteX28" fmla="*/ 17368 w 528466"/>
                <a:gd name="connsiteY28" fmla="*/ 428399 h 931396"/>
                <a:gd name="connsiteX29" fmla="*/ 18853 w 528466"/>
                <a:gd name="connsiteY29" fmla="*/ 397559 h 931396"/>
                <a:gd name="connsiteX30" fmla="*/ 18853 w 528466"/>
                <a:gd name="connsiteY30" fmla="*/ 397559 h 931396"/>
                <a:gd name="connsiteX31" fmla="*/ 19115 w 528466"/>
                <a:gd name="connsiteY31" fmla="*/ 392885 h 931396"/>
                <a:gd name="connsiteX32" fmla="*/ 19115 w 528466"/>
                <a:gd name="connsiteY32" fmla="*/ 392885 h 931396"/>
                <a:gd name="connsiteX33" fmla="*/ 22085 w 528466"/>
                <a:gd name="connsiteY33" fmla="*/ 330988 h 931396"/>
                <a:gd name="connsiteX34" fmla="*/ 30516 w 528466"/>
                <a:gd name="connsiteY34" fmla="*/ 305696 h 931396"/>
                <a:gd name="connsiteX35" fmla="*/ 34884 w 528466"/>
                <a:gd name="connsiteY35" fmla="*/ 293116 h 931396"/>
                <a:gd name="connsiteX36" fmla="*/ 44582 w 528466"/>
                <a:gd name="connsiteY36" fmla="*/ 263892 h 931396"/>
                <a:gd name="connsiteX37" fmla="*/ 46678 w 528466"/>
                <a:gd name="connsiteY37" fmla="*/ 256685 h 931396"/>
                <a:gd name="connsiteX38" fmla="*/ 46678 w 528466"/>
                <a:gd name="connsiteY38" fmla="*/ 256685 h 931396"/>
                <a:gd name="connsiteX39" fmla="*/ 61661 w 528466"/>
                <a:gd name="connsiteY39" fmla="*/ 203218 h 931396"/>
                <a:gd name="connsiteX40" fmla="*/ 61661 w 528466"/>
                <a:gd name="connsiteY40" fmla="*/ 203218 h 931396"/>
                <a:gd name="connsiteX41" fmla="*/ 62185 w 528466"/>
                <a:gd name="connsiteY41" fmla="*/ 201427 h 931396"/>
                <a:gd name="connsiteX42" fmla="*/ 62185 w 528466"/>
                <a:gd name="connsiteY42" fmla="*/ 201427 h 931396"/>
                <a:gd name="connsiteX43" fmla="*/ 62579 w 528466"/>
                <a:gd name="connsiteY43" fmla="*/ 200073 h 931396"/>
                <a:gd name="connsiteX44" fmla="*/ 66685 w 528466"/>
                <a:gd name="connsiteY44" fmla="*/ 185264 h 931396"/>
                <a:gd name="connsiteX45" fmla="*/ 71795 w 528466"/>
                <a:gd name="connsiteY45" fmla="*/ 166263 h 931396"/>
                <a:gd name="connsiteX46" fmla="*/ 75290 w 528466"/>
                <a:gd name="connsiteY46" fmla="*/ 151978 h 931396"/>
                <a:gd name="connsiteX47" fmla="*/ 94860 w 528466"/>
                <a:gd name="connsiteY47" fmla="*/ 117033 h 931396"/>
                <a:gd name="connsiteX48" fmla="*/ 94860 w 528466"/>
                <a:gd name="connsiteY48" fmla="*/ 117033 h 931396"/>
                <a:gd name="connsiteX49" fmla="*/ 153306 w 528466"/>
                <a:gd name="connsiteY49" fmla="*/ 9924 h 931396"/>
                <a:gd name="connsiteX50" fmla="*/ 153306 w 528466"/>
                <a:gd name="connsiteY50" fmla="*/ 9487 h 931396"/>
                <a:gd name="connsiteX51" fmla="*/ 154224 w 528466"/>
                <a:gd name="connsiteY51" fmla="*/ 6298 h 931396"/>
                <a:gd name="connsiteX52" fmla="*/ 161300 w 528466"/>
                <a:gd name="connsiteY52" fmla="*/ -123 h 931396"/>
                <a:gd name="connsiteX53" fmla="*/ 164751 w 528466"/>
                <a:gd name="connsiteY53" fmla="*/ 1231 h 931396"/>
                <a:gd name="connsiteX54" fmla="*/ 171566 w 528466"/>
                <a:gd name="connsiteY54" fmla="*/ 7784 h 931396"/>
                <a:gd name="connsiteX55" fmla="*/ 202449 w 528466"/>
                <a:gd name="connsiteY55" fmla="*/ 34736 h 931396"/>
                <a:gd name="connsiteX56" fmla="*/ 204808 w 528466"/>
                <a:gd name="connsiteY56" fmla="*/ 36090 h 931396"/>
                <a:gd name="connsiteX57" fmla="*/ 206206 w 528466"/>
                <a:gd name="connsiteY57" fmla="*/ 36920 h 931396"/>
                <a:gd name="connsiteX58" fmla="*/ 224377 w 528466"/>
                <a:gd name="connsiteY58" fmla="*/ 46311 h 931396"/>
                <a:gd name="connsiteX59" fmla="*/ 383555 w 528466"/>
                <a:gd name="connsiteY59" fmla="*/ 298270 h 931396"/>
                <a:gd name="connsiteX60" fmla="*/ 393558 w 528466"/>
                <a:gd name="connsiteY60" fmla="*/ 351125 h 931396"/>
                <a:gd name="connsiteX61" fmla="*/ 427805 w 528466"/>
                <a:gd name="connsiteY61" fmla="*/ 504013 h 931396"/>
                <a:gd name="connsiteX62" fmla="*/ 437808 w 528466"/>
                <a:gd name="connsiteY62" fmla="*/ 534022 h 931396"/>
                <a:gd name="connsiteX63" fmla="*/ 444928 w 528466"/>
                <a:gd name="connsiteY63" fmla="*/ 583514 h 931396"/>
                <a:gd name="connsiteX64" fmla="*/ 474195 w 528466"/>
                <a:gd name="connsiteY64" fmla="*/ 687696 h 931396"/>
                <a:gd name="connsiteX65" fmla="*/ 528449 w 528466"/>
                <a:gd name="connsiteY65" fmla="*/ 878413 h 931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8466" h="931396">
                  <a:moveTo>
                    <a:pt x="528449" y="878413"/>
                  </a:moveTo>
                  <a:cubicBezTo>
                    <a:pt x="528449" y="878413"/>
                    <a:pt x="527444" y="880072"/>
                    <a:pt x="525784" y="882781"/>
                  </a:cubicBezTo>
                  <a:cubicBezTo>
                    <a:pt x="524124" y="885489"/>
                    <a:pt x="522333" y="888853"/>
                    <a:pt x="520018" y="893133"/>
                  </a:cubicBezTo>
                  <a:cubicBezTo>
                    <a:pt x="519900" y="893300"/>
                    <a:pt x="519800" y="893474"/>
                    <a:pt x="519712" y="893658"/>
                  </a:cubicBezTo>
                  <a:cubicBezTo>
                    <a:pt x="516480" y="899642"/>
                    <a:pt x="512636" y="906981"/>
                    <a:pt x="508748" y="914974"/>
                  </a:cubicBezTo>
                  <a:cubicBezTo>
                    <a:pt x="377702" y="919605"/>
                    <a:pt x="246655" y="925764"/>
                    <a:pt x="115958" y="930176"/>
                  </a:cubicBezTo>
                  <a:lnTo>
                    <a:pt x="84027" y="931224"/>
                  </a:lnTo>
                  <a:lnTo>
                    <a:pt x="79396" y="931224"/>
                  </a:lnTo>
                  <a:lnTo>
                    <a:pt x="65680" y="884921"/>
                  </a:lnTo>
                  <a:lnTo>
                    <a:pt x="65680" y="884441"/>
                  </a:lnTo>
                  <a:lnTo>
                    <a:pt x="64239" y="879548"/>
                  </a:lnTo>
                  <a:lnTo>
                    <a:pt x="55502" y="850456"/>
                  </a:lnTo>
                  <a:lnTo>
                    <a:pt x="46766" y="820883"/>
                  </a:lnTo>
                  <a:lnTo>
                    <a:pt x="37723" y="789345"/>
                  </a:lnTo>
                  <a:lnTo>
                    <a:pt x="34404" y="777900"/>
                  </a:lnTo>
                  <a:lnTo>
                    <a:pt x="33530" y="775017"/>
                  </a:lnTo>
                  <a:lnTo>
                    <a:pt x="19290" y="726530"/>
                  </a:lnTo>
                  <a:lnTo>
                    <a:pt x="-18" y="660701"/>
                  </a:lnTo>
                  <a:lnTo>
                    <a:pt x="6229" y="597886"/>
                  </a:lnTo>
                  <a:lnTo>
                    <a:pt x="6229" y="597886"/>
                  </a:lnTo>
                  <a:lnTo>
                    <a:pt x="6666" y="593124"/>
                  </a:lnTo>
                  <a:lnTo>
                    <a:pt x="12300" y="536862"/>
                  </a:lnTo>
                  <a:lnTo>
                    <a:pt x="13087" y="520175"/>
                  </a:lnTo>
                  <a:lnTo>
                    <a:pt x="13087" y="520175"/>
                  </a:lnTo>
                  <a:lnTo>
                    <a:pt x="13524" y="511439"/>
                  </a:lnTo>
                  <a:lnTo>
                    <a:pt x="13524" y="508949"/>
                  </a:lnTo>
                  <a:lnTo>
                    <a:pt x="13524" y="508949"/>
                  </a:lnTo>
                  <a:lnTo>
                    <a:pt x="14485" y="488680"/>
                  </a:lnTo>
                  <a:lnTo>
                    <a:pt x="17368" y="428399"/>
                  </a:lnTo>
                  <a:lnTo>
                    <a:pt x="18853" y="397559"/>
                  </a:lnTo>
                  <a:lnTo>
                    <a:pt x="18853" y="397559"/>
                  </a:lnTo>
                  <a:lnTo>
                    <a:pt x="19115" y="392885"/>
                  </a:lnTo>
                  <a:lnTo>
                    <a:pt x="19115" y="392885"/>
                  </a:lnTo>
                  <a:lnTo>
                    <a:pt x="22085" y="330988"/>
                  </a:lnTo>
                  <a:lnTo>
                    <a:pt x="30516" y="305696"/>
                  </a:lnTo>
                  <a:lnTo>
                    <a:pt x="34884" y="293116"/>
                  </a:lnTo>
                  <a:lnTo>
                    <a:pt x="44582" y="263892"/>
                  </a:lnTo>
                  <a:lnTo>
                    <a:pt x="46678" y="256685"/>
                  </a:lnTo>
                  <a:lnTo>
                    <a:pt x="46678" y="256685"/>
                  </a:lnTo>
                  <a:cubicBezTo>
                    <a:pt x="49736" y="245720"/>
                    <a:pt x="55895" y="224054"/>
                    <a:pt x="61661" y="203218"/>
                  </a:cubicBezTo>
                  <a:lnTo>
                    <a:pt x="61661" y="203218"/>
                  </a:lnTo>
                  <a:lnTo>
                    <a:pt x="62185" y="201427"/>
                  </a:lnTo>
                  <a:lnTo>
                    <a:pt x="62185" y="201427"/>
                  </a:lnTo>
                  <a:lnTo>
                    <a:pt x="62579" y="200073"/>
                  </a:lnTo>
                  <a:lnTo>
                    <a:pt x="66685" y="185264"/>
                  </a:lnTo>
                  <a:lnTo>
                    <a:pt x="71795" y="166263"/>
                  </a:lnTo>
                  <a:cubicBezTo>
                    <a:pt x="73718" y="158968"/>
                    <a:pt x="74984" y="153769"/>
                    <a:pt x="75290" y="151978"/>
                  </a:cubicBezTo>
                  <a:cubicBezTo>
                    <a:pt x="75771" y="148877"/>
                    <a:pt x="84027" y="135161"/>
                    <a:pt x="94860" y="117033"/>
                  </a:cubicBezTo>
                  <a:lnTo>
                    <a:pt x="94860" y="117033"/>
                  </a:lnTo>
                  <a:cubicBezTo>
                    <a:pt x="116701" y="80908"/>
                    <a:pt x="149550" y="27746"/>
                    <a:pt x="153306" y="9924"/>
                  </a:cubicBezTo>
                  <a:cubicBezTo>
                    <a:pt x="153324" y="9780"/>
                    <a:pt x="153324" y="9631"/>
                    <a:pt x="153306" y="9487"/>
                  </a:cubicBezTo>
                  <a:cubicBezTo>
                    <a:pt x="153529" y="8404"/>
                    <a:pt x="153839" y="7338"/>
                    <a:pt x="154224" y="6298"/>
                  </a:cubicBezTo>
                  <a:cubicBezTo>
                    <a:pt x="156015" y="969"/>
                    <a:pt x="158592" y="-472"/>
                    <a:pt x="161300" y="-123"/>
                  </a:cubicBezTo>
                  <a:cubicBezTo>
                    <a:pt x="162532" y="78"/>
                    <a:pt x="163712" y="537"/>
                    <a:pt x="164751" y="1231"/>
                  </a:cubicBezTo>
                  <a:cubicBezTo>
                    <a:pt x="167385" y="3005"/>
                    <a:pt x="169692" y="5224"/>
                    <a:pt x="171566" y="7784"/>
                  </a:cubicBezTo>
                  <a:cubicBezTo>
                    <a:pt x="176676" y="17612"/>
                    <a:pt x="190349" y="27441"/>
                    <a:pt x="202449" y="34736"/>
                  </a:cubicBezTo>
                  <a:lnTo>
                    <a:pt x="204808" y="36090"/>
                  </a:lnTo>
                  <a:lnTo>
                    <a:pt x="206206" y="36920"/>
                  </a:lnTo>
                  <a:cubicBezTo>
                    <a:pt x="216252" y="42642"/>
                    <a:pt x="224377" y="46311"/>
                    <a:pt x="224377" y="46311"/>
                  </a:cubicBezTo>
                  <a:cubicBezTo>
                    <a:pt x="384254" y="142674"/>
                    <a:pt x="374294" y="286869"/>
                    <a:pt x="383555" y="298270"/>
                  </a:cubicBezTo>
                  <a:cubicBezTo>
                    <a:pt x="392816" y="309671"/>
                    <a:pt x="393558" y="351125"/>
                    <a:pt x="393558" y="351125"/>
                  </a:cubicBezTo>
                  <a:cubicBezTo>
                    <a:pt x="393558" y="351125"/>
                    <a:pt x="417103" y="491738"/>
                    <a:pt x="427805" y="504013"/>
                  </a:cubicBezTo>
                  <a:cubicBezTo>
                    <a:pt x="438507" y="516287"/>
                    <a:pt x="428548" y="520437"/>
                    <a:pt x="437808" y="534022"/>
                  </a:cubicBezTo>
                  <a:cubicBezTo>
                    <a:pt x="447069" y="547608"/>
                    <a:pt x="444928" y="583514"/>
                    <a:pt x="444928" y="583514"/>
                  </a:cubicBezTo>
                  <a:cubicBezTo>
                    <a:pt x="444928" y="583514"/>
                    <a:pt x="451350" y="669131"/>
                    <a:pt x="474195" y="687696"/>
                  </a:cubicBezTo>
                  <a:cubicBezTo>
                    <a:pt x="497041" y="706261"/>
                    <a:pt x="528449" y="878413"/>
                    <a:pt x="528449" y="87841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050553A-BC45-9EBD-E348-9D0BAAF1BDFB}"/>
                </a:ext>
              </a:extLst>
            </p:cNvPr>
            <p:cNvSpPr/>
            <p:nvPr/>
          </p:nvSpPr>
          <p:spPr>
            <a:xfrm>
              <a:off x="1423232" y="2474460"/>
              <a:ext cx="528422" cy="933148"/>
            </a:xfrm>
            <a:custGeom>
              <a:avLst/>
              <a:gdLst>
                <a:gd name="connsiteX0" fmla="*/ 528405 w 528422"/>
                <a:gd name="connsiteY0" fmla="*/ 878592 h 933148"/>
                <a:gd name="connsiteX1" fmla="*/ 526483 w 528422"/>
                <a:gd name="connsiteY1" fmla="*/ 881912 h 933148"/>
                <a:gd name="connsiteX2" fmla="*/ 526483 w 528422"/>
                <a:gd name="connsiteY2" fmla="*/ 881912 h 933148"/>
                <a:gd name="connsiteX3" fmla="*/ 519581 w 528422"/>
                <a:gd name="connsiteY3" fmla="*/ 894274 h 933148"/>
                <a:gd name="connsiteX4" fmla="*/ 519275 w 528422"/>
                <a:gd name="connsiteY4" fmla="*/ 894886 h 933148"/>
                <a:gd name="connsiteX5" fmla="*/ 508136 w 528422"/>
                <a:gd name="connsiteY5" fmla="*/ 916727 h 933148"/>
                <a:gd name="connsiteX6" fmla="*/ 504467 w 528422"/>
                <a:gd name="connsiteY6" fmla="*/ 916727 h 933148"/>
                <a:gd name="connsiteX7" fmla="*/ 111677 w 528422"/>
                <a:gd name="connsiteY7" fmla="*/ 931928 h 933148"/>
                <a:gd name="connsiteX8" fmla="*/ 79746 w 528422"/>
                <a:gd name="connsiteY8" fmla="*/ 932977 h 933148"/>
                <a:gd name="connsiteX9" fmla="*/ 66073 w 528422"/>
                <a:gd name="connsiteY9" fmla="*/ 886499 h 933148"/>
                <a:gd name="connsiteX10" fmla="*/ 66073 w 528422"/>
                <a:gd name="connsiteY10" fmla="*/ 886018 h 933148"/>
                <a:gd name="connsiteX11" fmla="*/ 64632 w 528422"/>
                <a:gd name="connsiteY11" fmla="*/ 881126 h 933148"/>
                <a:gd name="connsiteX12" fmla="*/ 55589 w 528422"/>
                <a:gd name="connsiteY12" fmla="*/ 850549 h 933148"/>
                <a:gd name="connsiteX13" fmla="*/ 46853 w 528422"/>
                <a:gd name="connsiteY13" fmla="*/ 820844 h 933148"/>
                <a:gd name="connsiteX14" fmla="*/ 38116 w 528422"/>
                <a:gd name="connsiteY14" fmla="*/ 791184 h 933148"/>
                <a:gd name="connsiteX15" fmla="*/ 34666 w 528422"/>
                <a:gd name="connsiteY15" fmla="*/ 779303 h 933148"/>
                <a:gd name="connsiteX16" fmla="*/ 34666 w 528422"/>
                <a:gd name="connsiteY16" fmla="*/ 779303 h 933148"/>
                <a:gd name="connsiteX17" fmla="*/ 19726 w 528422"/>
                <a:gd name="connsiteY17" fmla="*/ 728282 h 933148"/>
                <a:gd name="connsiteX18" fmla="*/ -18 w 528422"/>
                <a:gd name="connsiteY18" fmla="*/ 661055 h 933148"/>
                <a:gd name="connsiteX19" fmla="*/ 5442 w 528422"/>
                <a:gd name="connsiteY19" fmla="*/ 606409 h 933148"/>
                <a:gd name="connsiteX20" fmla="*/ 6185 w 528422"/>
                <a:gd name="connsiteY20" fmla="*/ 599114 h 933148"/>
                <a:gd name="connsiteX21" fmla="*/ 12213 w 528422"/>
                <a:gd name="connsiteY21" fmla="*/ 537042 h 933148"/>
                <a:gd name="connsiteX22" fmla="*/ 12213 w 528422"/>
                <a:gd name="connsiteY22" fmla="*/ 537042 h 933148"/>
                <a:gd name="connsiteX23" fmla="*/ 14528 w 528422"/>
                <a:gd name="connsiteY23" fmla="*/ 488642 h 933148"/>
                <a:gd name="connsiteX24" fmla="*/ 17367 w 528422"/>
                <a:gd name="connsiteY24" fmla="*/ 430152 h 933148"/>
                <a:gd name="connsiteX25" fmla="*/ 18110 w 528422"/>
                <a:gd name="connsiteY25" fmla="*/ 414819 h 933148"/>
                <a:gd name="connsiteX26" fmla="*/ 18940 w 528422"/>
                <a:gd name="connsiteY26" fmla="*/ 397084 h 933148"/>
                <a:gd name="connsiteX27" fmla="*/ 19289 w 528422"/>
                <a:gd name="connsiteY27" fmla="*/ 389614 h 933148"/>
                <a:gd name="connsiteX28" fmla="*/ 22129 w 528422"/>
                <a:gd name="connsiteY28" fmla="*/ 331168 h 933148"/>
                <a:gd name="connsiteX29" fmla="*/ 30560 w 528422"/>
                <a:gd name="connsiteY29" fmla="*/ 305920 h 933148"/>
                <a:gd name="connsiteX30" fmla="*/ 34185 w 528422"/>
                <a:gd name="connsiteY30" fmla="*/ 295043 h 933148"/>
                <a:gd name="connsiteX31" fmla="*/ 42659 w 528422"/>
                <a:gd name="connsiteY31" fmla="*/ 269489 h 933148"/>
                <a:gd name="connsiteX32" fmla="*/ 44450 w 528422"/>
                <a:gd name="connsiteY32" fmla="*/ 264072 h 933148"/>
                <a:gd name="connsiteX33" fmla="*/ 60525 w 528422"/>
                <a:gd name="connsiteY33" fmla="*/ 206936 h 933148"/>
                <a:gd name="connsiteX34" fmla="*/ 61399 w 528422"/>
                <a:gd name="connsiteY34" fmla="*/ 203791 h 933148"/>
                <a:gd name="connsiteX35" fmla="*/ 63452 w 528422"/>
                <a:gd name="connsiteY35" fmla="*/ 196496 h 933148"/>
                <a:gd name="connsiteX36" fmla="*/ 63452 w 528422"/>
                <a:gd name="connsiteY36" fmla="*/ 196496 h 933148"/>
                <a:gd name="connsiteX37" fmla="*/ 65418 w 528422"/>
                <a:gd name="connsiteY37" fmla="*/ 189245 h 933148"/>
                <a:gd name="connsiteX38" fmla="*/ 71271 w 528422"/>
                <a:gd name="connsiteY38" fmla="*/ 167753 h 933148"/>
                <a:gd name="connsiteX39" fmla="*/ 75159 w 528422"/>
                <a:gd name="connsiteY39" fmla="*/ 152071 h 933148"/>
                <a:gd name="connsiteX40" fmla="*/ 95122 w 528422"/>
                <a:gd name="connsiteY40" fmla="*/ 116514 h 933148"/>
                <a:gd name="connsiteX41" fmla="*/ 152302 w 528422"/>
                <a:gd name="connsiteY41" fmla="*/ 13249 h 933148"/>
                <a:gd name="connsiteX42" fmla="*/ 153175 w 528422"/>
                <a:gd name="connsiteY42" fmla="*/ 10060 h 933148"/>
                <a:gd name="connsiteX43" fmla="*/ 153175 w 528422"/>
                <a:gd name="connsiteY43" fmla="*/ 10060 h 933148"/>
                <a:gd name="connsiteX44" fmla="*/ 156976 w 528422"/>
                <a:gd name="connsiteY44" fmla="*/ 1324 h 933148"/>
                <a:gd name="connsiteX45" fmla="*/ 171522 w 528422"/>
                <a:gd name="connsiteY45" fmla="*/ 7789 h 933148"/>
                <a:gd name="connsiteX46" fmla="*/ 202405 w 528422"/>
                <a:gd name="connsiteY46" fmla="*/ 34741 h 933148"/>
                <a:gd name="connsiteX47" fmla="*/ 224246 w 528422"/>
                <a:gd name="connsiteY47" fmla="*/ 46317 h 933148"/>
                <a:gd name="connsiteX48" fmla="*/ 383424 w 528422"/>
                <a:gd name="connsiteY48" fmla="*/ 298319 h 933148"/>
                <a:gd name="connsiteX49" fmla="*/ 393427 w 528422"/>
                <a:gd name="connsiteY49" fmla="*/ 351131 h 933148"/>
                <a:gd name="connsiteX50" fmla="*/ 427674 w 528422"/>
                <a:gd name="connsiteY50" fmla="*/ 504018 h 933148"/>
                <a:gd name="connsiteX51" fmla="*/ 437677 w 528422"/>
                <a:gd name="connsiteY51" fmla="*/ 533984 h 933148"/>
                <a:gd name="connsiteX52" fmla="*/ 444797 w 528422"/>
                <a:gd name="connsiteY52" fmla="*/ 583956 h 933148"/>
                <a:gd name="connsiteX53" fmla="*/ 474064 w 528422"/>
                <a:gd name="connsiteY53" fmla="*/ 688182 h 933148"/>
                <a:gd name="connsiteX54" fmla="*/ 528405 w 528422"/>
                <a:gd name="connsiteY54" fmla="*/ 878592 h 93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28422" h="933148">
                  <a:moveTo>
                    <a:pt x="528405" y="878592"/>
                  </a:moveTo>
                  <a:lnTo>
                    <a:pt x="526483" y="881912"/>
                  </a:lnTo>
                  <a:lnTo>
                    <a:pt x="526483" y="881912"/>
                  </a:lnTo>
                  <a:cubicBezTo>
                    <a:pt x="524954" y="884621"/>
                    <a:pt x="522508" y="888901"/>
                    <a:pt x="519581" y="894274"/>
                  </a:cubicBezTo>
                  <a:lnTo>
                    <a:pt x="519275" y="894886"/>
                  </a:lnTo>
                  <a:cubicBezTo>
                    <a:pt x="515955" y="901045"/>
                    <a:pt x="512024" y="908515"/>
                    <a:pt x="508136" y="916727"/>
                  </a:cubicBezTo>
                  <a:lnTo>
                    <a:pt x="504467" y="916727"/>
                  </a:lnTo>
                  <a:cubicBezTo>
                    <a:pt x="373421" y="921357"/>
                    <a:pt x="242374" y="927516"/>
                    <a:pt x="111677" y="931928"/>
                  </a:cubicBezTo>
                  <a:lnTo>
                    <a:pt x="79746" y="932977"/>
                  </a:lnTo>
                  <a:lnTo>
                    <a:pt x="66073" y="886499"/>
                  </a:lnTo>
                  <a:lnTo>
                    <a:pt x="66073" y="886018"/>
                  </a:lnTo>
                  <a:lnTo>
                    <a:pt x="64632" y="881126"/>
                  </a:lnTo>
                  <a:lnTo>
                    <a:pt x="55589" y="850549"/>
                  </a:lnTo>
                  <a:lnTo>
                    <a:pt x="46853" y="820844"/>
                  </a:lnTo>
                  <a:lnTo>
                    <a:pt x="38116" y="791184"/>
                  </a:lnTo>
                  <a:lnTo>
                    <a:pt x="34666" y="779303"/>
                  </a:lnTo>
                  <a:lnTo>
                    <a:pt x="34666" y="779303"/>
                  </a:lnTo>
                  <a:lnTo>
                    <a:pt x="19726" y="728282"/>
                  </a:lnTo>
                  <a:lnTo>
                    <a:pt x="-18" y="661055"/>
                  </a:lnTo>
                  <a:lnTo>
                    <a:pt x="5442" y="606409"/>
                  </a:lnTo>
                  <a:lnTo>
                    <a:pt x="6185" y="599114"/>
                  </a:lnTo>
                  <a:lnTo>
                    <a:pt x="12213" y="537042"/>
                  </a:lnTo>
                  <a:lnTo>
                    <a:pt x="12213" y="537042"/>
                  </a:lnTo>
                  <a:lnTo>
                    <a:pt x="14528" y="488642"/>
                  </a:lnTo>
                  <a:lnTo>
                    <a:pt x="17367" y="430152"/>
                  </a:lnTo>
                  <a:lnTo>
                    <a:pt x="18110" y="414819"/>
                  </a:lnTo>
                  <a:lnTo>
                    <a:pt x="18940" y="397084"/>
                  </a:lnTo>
                  <a:lnTo>
                    <a:pt x="19289" y="389614"/>
                  </a:lnTo>
                  <a:lnTo>
                    <a:pt x="22129" y="331168"/>
                  </a:lnTo>
                  <a:lnTo>
                    <a:pt x="30560" y="305920"/>
                  </a:lnTo>
                  <a:lnTo>
                    <a:pt x="34185" y="295043"/>
                  </a:lnTo>
                  <a:lnTo>
                    <a:pt x="42659" y="269489"/>
                  </a:lnTo>
                  <a:lnTo>
                    <a:pt x="44450" y="264072"/>
                  </a:lnTo>
                  <a:cubicBezTo>
                    <a:pt x="44450" y="264072"/>
                    <a:pt x="52619" y="235373"/>
                    <a:pt x="60525" y="206936"/>
                  </a:cubicBezTo>
                  <a:cubicBezTo>
                    <a:pt x="60831" y="205887"/>
                    <a:pt x="61137" y="204839"/>
                    <a:pt x="61399" y="203791"/>
                  </a:cubicBezTo>
                  <a:cubicBezTo>
                    <a:pt x="62098" y="201344"/>
                    <a:pt x="62753" y="198898"/>
                    <a:pt x="63452" y="196496"/>
                  </a:cubicBezTo>
                  <a:lnTo>
                    <a:pt x="63452" y="196496"/>
                  </a:lnTo>
                  <a:cubicBezTo>
                    <a:pt x="64151" y="194050"/>
                    <a:pt x="64806" y="191647"/>
                    <a:pt x="65418" y="189245"/>
                  </a:cubicBezTo>
                  <a:cubicBezTo>
                    <a:pt x="67646" y="181294"/>
                    <a:pt x="69786" y="173868"/>
                    <a:pt x="71271" y="167753"/>
                  </a:cubicBezTo>
                  <a:cubicBezTo>
                    <a:pt x="73412" y="159759"/>
                    <a:pt x="74853" y="153949"/>
                    <a:pt x="75159" y="152071"/>
                  </a:cubicBezTo>
                  <a:cubicBezTo>
                    <a:pt x="75640" y="148970"/>
                    <a:pt x="83895" y="134860"/>
                    <a:pt x="95122" y="116514"/>
                  </a:cubicBezTo>
                  <a:cubicBezTo>
                    <a:pt x="115783" y="82354"/>
                    <a:pt x="145924" y="33518"/>
                    <a:pt x="152302" y="13249"/>
                  </a:cubicBezTo>
                  <a:cubicBezTo>
                    <a:pt x="152647" y="12201"/>
                    <a:pt x="152939" y="11139"/>
                    <a:pt x="153175" y="10060"/>
                  </a:cubicBezTo>
                  <a:lnTo>
                    <a:pt x="153175" y="10060"/>
                  </a:lnTo>
                  <a:cubicBezTo>
                    <a:pt x="153564" y="6841"/>
                    <a:pt x="154883" y="3805"/>
                    <a:pt x="156976" y="1324"/>
                  </a:cubicBezTo>
                  <a:cubicBezTo>
                    <a:pt x="162829" y="-4311"/>
                    <a:pt x="171522" y="7789"/>
                    <a:pt x="171522" y="7789"/>
                  </a:cubicBezTo>
                  <a:cubicBezTo>
                    <a:pt x="176633" y="17617"/>
                    <a:pt x="190305" y="27490"/>
                    <a:pt x="202405" y="34741"/>
                  </a:cubicBezTo>
                  <a:cubicBezTo>
                    <a:pt x="209473" y="38987"/>
                    <a:pt x="216763" y="42848"/>
                    <a:pt x="224246" y="46317"/>
                  </a:cubicBezTo>
                  <a:cubicBezTo>
                    <a:pt x="384123" y="142679"/>
                    <a:pt x="374163" y="286874"/>
                    <a:pt x="383424" y="298319"/>
                  </a:cubicBezTo>
                  <a:cubicBezTo>
                    <a:pt x="392684" y="309763"/>
                    <a:pt x="393427" y="351131"/>
                    <a:pt x="393427" y="351131"/>
                  </a:cubicBezTo>
                  <a:cubicBezTo>
                    <a:pt x="393427" y="351131"/>
                    <a:pt x="416972" y="491743"/>
                    <a:pt x="427674" y="504018"/>
                  </a:cubicBezTo>
                  <a:cubicBezTo>
                    <a:pt x="438376" y="516293"/>
                    <a:pt x="428416" y="520443"/>
                    <a:pt x="437677" y="533984"/>
                  </a:cubicBezTo>
                  <a:cubicBezTo>
                    <a:pt x="446938" y="547526"/>
                    <a:pt x="444797" y="583956"/>
                    <a:pt x="444797" y="583956"/>
                  </a:cubicBezTo>
                  <a:cubicBezTo>
                    <a:pt x="444797" y="583956"/>
                    <a:pt x="451218" y="669617"/>
                    <a:pt x="474064" y="688182"/>
                  </a:cubicBezTo>
                  <a:cubicBezTo>
                    <a:pt x="496910" y="706747"/>
                    <a:pt x="528405" y="878592"/>
                    <a:pt x="528405" y="87859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0FD87EB-CD35-462D-CC7D-20A801F853B1}"/>
                </a:ext>
              </a:extLst>
            </p:cNvPr>
            <p:cNvSpPr/>
            <p:nvPr/>
          </p:nvSpPr>
          <p:spPr>
            <a:xfrm>
              <a:off x="1453897" y="2477493"/>
              <a:ext cx="171758" cy="305985"/>
            </a:xfrm>
            <a:custGeom>
              <a:avLst/>
              <a:gdLst>
                <a:gd name="connsiteX0" fmla="*/ 171740 w 171758"/>
                <a:gd name="connsiteY0" fmla="*/ 34503 h 305985"/>
                <a:gd name="connsiteX1" fmla="*/ 123690 w 171758"/>
                <a:gd name="connsiteY1" fmla="*/ 126236 h 305985"/>
                <a:gd name="connsiteX2" fmla="*/ 89399 w 171758"/>
                <a:gd name="connsiteY2" fmla="*/ 150523 h 305985"/>
                <a:gd name="connsiteX3" fmla="*/ 98136 w 171758"/>
                <a:gd name="connsiteY3" fmla="*/ 169787 h 305985"/>
                <a:gd name="connsiteX4" fmla="*/ -18 w 171758"/>
                <a:gd name="connsiteY4" fmla="*/ 305813 h 305985"/>
                <a:gd name="connsiteX5" fmla="*/ 13917 w 171758"/>
                <a:gd name="connsiteY5" fmla="*/ 264009 h 305985"/>
                <a:gd name="connsiteX6" fmla="*/ 44494 w 171758"/>
                <a:gd name="connsiteY6" fmla="*/ 151964 h 305985"/>
                <a:gd name="connsiteX7" fmla="*/ 122511 w 171758"/>
                <a:gd name="connsiteY7" fmla="*/ 9910 h 305985"/>
                <a:gd name="connsiteX8" fmla="*/ 140857 w 171758"/>
                <a:gd name="connsiteY8" fmla="*/ 7770 h 305985"/>
                <a:gd name="connsiteX9" fmla="*/ 171740 w 171758"/>
                <a:gd name="connsiteY9" fmla="*/ 34503 h 30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758" h="305985">
                  <a:moveTo>
                    <a:pt x="171740" y="34503"/>
                  </a:moveTo>
                  <a:cubicBezTo>
                    <a:pt x="156058" y="57305"/>
                    <a:pt x="130504" y="97405"/>
                    <a:pt x="123690" y="126236"/>
                  </a:cubicBezTo>
                  <a:cubicBezTo>
                    <a:pt x="123690" y="126236"/>
                    <a:pt x="98704" y="151964"/>
                    <a:pt x="89399" y="150523"/>
                  </a:cubicBezTo>
                  <a:cubicBezTo>
                    <a:pt x="80095" y="149081"/>
                    <a:pt x="98136" y="169787"/>
                    <a:pt x="98136" y="169787"/>
                  </a:cubicBezTo>
                  <a:lnTo>
                    <a:pt x="-18" y="305813"/>
                  </a:lnTo>
                  <a:lnTo>
                    <a:pt x="13917" y="264009"/>
                  </a:lnTo>
                  <a:cubicBezTo>
                    <a:pt x="13917" y="264009"/>
                    <a:pt x="43184" y="161225"/>
                    <a:pt x="44494" y="151964"/>
                  </a:cubicBezTo>
                  <a:cubicBezTo>
                    <a:pt x="45805" y="142704"/>
                    <a:pt x="116875" y="36600"/>
                    <a:pt x="122511" y="9910"/>
                  </a:cubicBezTo>
                  <a:cubicBezTo>
                    <a:pt x="126879" y="-11450"/>
                    <a:pt x="140857" y="7770"/>
                    <a:pt x="140857" y="7770"/>
                  </a:cubicBezTo>
                  <a:cubicBezTo>
                    <a:pt x="145924" y="17380"/>
                    <a:pt x="159597" y="27296"/>
                    <a:pt x="171740" y="3450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00B9B97-4D80-B624-79AD-29A4AF4EF7DB}"/>
                </a:ext>
              </a:extLst>
            </p:cNvPr>
            <p:cNvSpPr/>
            <p:nvPr/>
          </p:nvSpPr>
          <p:spPr>
            <a:xfrm>
              <a:off x="1453897" y="2474416"/>
              <a:ext cx="171758" cy="306004"/>
            </a:xfrm>
            <a:custGeom>
              <a:avLst/>
              <a:gdLst>
                <a:gd name="connsiteX0" fmla="*/ 171740 w 171758"/>
                <a:gd name="connsiteY0" fmla="*/ 34741 h 306004"/>
                <a:gd name="connsiteX1" fmla="*/ 123690 w 171758"/>
                <a:gd name="connsiteY1" fmla="*/ 126255 h 306004"/>
                <a:gd name="connsiteX2" fmla="*/ 89399 w 171758"/>
                <a:gd name="connsiteY2" fmla="*/ 150542 h 306004"/>
                <a:gd name="connsiteX3" fmla="*/ 98136 w 171758"/>
                <a:gd name="connsiteY3" fmla="*/ 169806 h 306004"/>
                <a:gd name="connsiteX4" fmla="*/ -18 w 171758"/>
                <a:gd name="connsiteY4" fmla="*/ 305832 h 306004"/>
                <a:gd name="connsiteX5" fmla="*/ 13917 w 171758"/>
                <a:gd name="connsiteY5" fmla="*/ 264028 h 306004"/>
                <a:gd name="connsiteX6" fmla="*/ 44494 w 171758"/>
                <a:gd name="connsiteY6" fmla="*/ 151940 h 306004"/>
                <a:gd name="connsiteX7" fmla="*/ 122511 w 171758"/>
                <a:gd name="connsiteY7" fmla="*/ 9929 h 306004"/>
                <a:gd name="connsiteX8" fmla="*/ 140857 w 171758"/>
                <a:gd name="connsiteY8" fmla="*/ 7789 h 306004"/>
                <a:gd name="connsiteX9" fmla="*/ 171740 w 171758"/>
                <a:gd name="connsiteY9" fmla="*/ 34741 h 30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758" h="306004">
                  <a:moveTo>
                    <a:pt x="171740" y="34741"/>
                  </a:moveTo>
                  <a:cubicBezTo>
                    <a:pt x="156058" y="57499"/>
                    <a:pt x="130504" y="97643"/>
                    <a:pt x="123690" y="126255"/>
                  </a:cubicBezTo>
                  <a:cubicBezTo>
                    <a:pt x="123690" y="126255"/>
                    <a:pt x="98704" y="151940"/>
                    <a:pt x="89399" y="150542"/>
                  </a:cubicBezTo>
                  <a:cubicBezTo>
                    <a:pt x="80095" y="149144"/>
                    <a:pt x="98136" y="169806"/>
                    <a:pt x="98136" y="169806"/>
                  </a:cubicBezTo>
                  <a:lnTo>
                    <a:pt x="-18" y="305832"/>
                  </a:lnTo>
                  <a:lnTo>
                    <a:pt x="13917" y="264028"/>
                  </a:lnTo>
                  <a:cubicBezTo>
                    <a:pt x="13917" y="264028"/>
                    <a:pt x="43184" y="161244"/>
                    <a:pt x="44494" y="151940"/>
                  </a:cubicBezTo>
                  <a:cubicBezTo>
                    <a:pt x="45805" y="142636"/>
                    <a:pt x="116875" y="36619"/>
                    <a:pt x="122511" y="9929"/>
                  </a:cubicBezTo>
                  <a:cubicBezTo>
                    <a:pt x="126879" y="-11475"/>
                    <a:pt x="140857" y="7789"/>
                    <a:pt x="140857" y="7789"/>
                  </a:cubicBezTo>
                  <a:cubicBezTo>
                    <a:pt x="145924" y="17617"/>
                    <a:pt x="159597" y="27446"/>
                    <a:pt x="171740" y="34741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D31C89B-36D3-9965-6FBA-B58C97AE5348}"/>
                </a:ext>
              </a:extLst>
            </p:cNvPr>
            <p:cNvSpPr/>
            <p:nvPr/>
          </p:nvSpPr>
          <p:spPr>
            <a:xfrm>
              <a:off x="1428561" y="2604337"/>
              <a:ext cx="340769" cy="476266"/>
            </a:xfrm>
            <a:custGeom>
              <a:avLst/>
              <a:gdLst>
                <a:gd name="connsiteX0" fmla="*/ 328909 w 340769"/>
                <a:gd name="connsiteY0" fmla="*/ 186657 h 476266"/>
                <a:gd name="connsiteX1" fmla="*/ 281819 w 340769"/>
                <a:gd name="connsiteY1" fmla="*/ 262925 h 476266"/>
                <a:gd name="connsiteX2" fmla="*/ 139765 w 340769"/>
                <a:gd name="connsiteY2" fmla="*/ 380867 h 476266"/>
                <a:gd name="connsiteX3" fmla="*/ 39296 w 340769"/>
                <a:gd name="connsiteY3" fmla="*/ 457923 h 476266"/>
                <a:gd name="connsiteX4" fmla="*/ -18 w 340769"/>
                <a:gd name="connsiteY4" fmla="*/ 476094 h 476266"/>
                <a:gd name="connsiteX5" fmla="*/ 6840 w 340769"/>
                <a:gd name="connsiteY5" fmla="*/ 407164 h 476266"/>
                <a:gd name="connsiteX6" fmla="*/ 13611 w 340769"/>
                <a:gd name="connsiteY6" fmla="*/ 267381 h 476266"/>
                <a:gd name="connsiteX7" fmla="*/ 44844 w 340769"/>
                <a:gd name="connsiteY7" fmla="*/ 225708 h 476266"/>
                <a:gd name="connsiteX8" fmla="*/ 71053 w 340769"/>
                <a:gd name="connsiteY8" fmla="*/ 200722 h 476266"/>
                <a:gd name="connsiteX9" fmla="*/ 86036 w 340769"/>
                <a:gd name="connsiteY9" fmla="*/ 177177 h 476266"/>
                <a:gd name="connsiteX10" fmla="*/ 95515 w 340769"/>
                <a:gd name="connsiteY10" fmla="*/ 127598 h 476266"/>
                <a:gd name="connsiteX11" fmla="*/ 221844 w 340769"/>
                <a:gd name="connsiteY11" fmla="*/ -172 h 476266"/>
                <a:gd name="connsiteX12" fmla="*/ 320347 w 340769"/>
                <a:gd name="connsiteY12" fmla="*/ 46917 h 476266"/>
                <a:gd name="connsiteX13" fmla="*/ 328909 w 340769"/>
                <a:gd name="connsiteY13" fmla="*/ 186657 h 47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69" h="476266">
                  <a:moveTo>
                    <a:pt x="328909" y="186657"/>
                  </a:moveTo>
                  <a:cubicBezTo>
                    <a:pt x="329651" y="217845"/>
                    <a:pt x="283960" y="260436"/>
                    <a:pt x="281819" y="262925"/>
                  </a:cubicBezTo>
                  <a:cubicBezTo>
                    <a:pt x="279679" y="265415"/>
                    <a:pt x="139765" y="380867"/>
                    <a:pt x="139765" y="380867"/>
                  </a:cubicBezTo>
                  <a:lnTo>
                    <a:pt x="39296" y="457923"/>
                  </a:lnTo>
                  <a:cubicBezTo>
                    <a:pt x="27974" y="467258"/>
                    <a:pt x="14432" y="473517"/>
                    <a:pt x="-18" y="476094"/>
                  </a:cubicBezTo>
                  <a:lnTo>
                    <a:pt x="6840" y="407164"/>
                  </a:lnTo>
                  <a:lnTo>
                    <a:pt x="13611" y="267381"/>
                  </a:lnTo>
                  <a:cubicBezTo>
                    <a:pt x="29293" y="249908"/>
                    <a:pt x="44494" y="231562"/>
                    <a:pt x="44844" y="225708"/>
                  </a:cubicBezTo>
                  <a:cubicBezTo>
                    <a:pt x="45542" y="213608"/>
                    <a:pt x="71053" y="200722"/>
                    <a:pt x="71053" y="200722"/>
                  </a:cubicBezTo>
                  <a:cubicBezTo>
                    <a:pt x="71053" y="200722"/>
                    <a:pt x="88919" y="185739"/>
                    <a:pt x="86036" y="177177"/>
                  </a:cubicBezTo>
                  <a:cubicBezTo>
                    <a:pt x="83153" y="168616"/>
                    <a:pt x="95515" y="127598"/>
                    <a:pt x="95515" y="127598"/>
                  </a:cubicBezTo>
                  <a:cubicBezTo>
                    <a:pt x="101936" y="11229"/>
                    <a:pt x="221844" y="-172"/>
                    <a:pt x="221844" y="-172"/>
                  </a:cubicBezTo>
                  <a:cubicBezTo>
                    <a:pt x="221844" y="-172"/>
                    <a:pt x="279679" y="22674"/>
                    <a:pt x="320347" y="46917"/>
                  </a:cubicBezTo>
                  <a:cubicBezTo>
                    <a:pt x="361015" y="71161"/>
                    <a:pt x="328210" y="155511"/>
                    <a:pt x="328909" y="18665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67E4C9B-6550-94BA-355E-E4AFDBCFB99B}"/>
                </a:ext>
              </a:extLst>
            </p:cNvPr>
            <p:cNvSpPr/>
            <p:nvPr/>
          </p:nvSpPr>
          <p:spPr>
            <a:xfrm>
              <a:off x="1028383" y="2957726"/>
              <a:ext cx="40324" cy="92387"/>
            </a:xfrm>
            <a:custGeom>
              <a:avLst/>
              <a:gdLst>
                <a:gd name="connsiteX0" fmla="*/ 40307 w 40324"/>
                <a:gd name="connsiteY0" fmla="*/ 89769 h 92387"/>
                <a:gd name="connsiteX1" fmla="*/ 5361 w 40324"/>
                <a:gd name="connsiteY1" fmla="*/ 92216 h 92387"/>
                <a:gd name="connsiteX2" fmla="*/ 10909 w 40324"/>
                <a:gd name="connsiteY2" fmla="*/ -172 h 92387"/>
                <a:gd name="connsiteX3" fmla="*/ 13748 w 40324"/>
                <a:gd name="connsiteY3" fmla="*/ -172 h 92387"/>
                <a:gd name="connsiteX4" fmla="*/ 31614 w 40324"/>
                <a:gd name="connsiteY4" fmla="*/ 1968 h 9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24" h="92387">
                  <a:moveTo>
                    <a:pt x="40307" y="89769"/>
                  </a:moveTo>
                  <a:lnTo>
                    <a:pt x="5361" y="92216"/>
                  </a:lnTo>
                  <a:cubicBezTo>
                    <a:pt x="-9404" y="67098"/>
                    <a:pt x="10909" y="-172"/>
                    <a:pt x="10909" y="-172"/>
                  </a:cubicBezTo>
                  <a:lnTo>
                    <a:pt x="13748" y="-172"/>
                  </a:lnTo>
                  <a:lnTo>
                    <a:pt x="31614" y="1968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E353269-5310-F36C-6A36-46CDB8BAFBF9}"/>
                </a:ext>
              </a:extLst>
            </p:cNvPr>
            <p:cNvSpPr/>
            <p:nvPr/>
          </p:nvSpPr>
          <p:spPr>
            <a:xfrm>
              <a:off x="1031710" y="2597261"/>
              <a:ext cx="737702" cy="477006"/>
            </a:xfrm>
            <a:custGeom>
              <a:avLst/>
              <a:gdLst>
                <a:gd name="connsiteX0" fmla="*/ 618695 w 737702"/>
                <a:gd name="connsiteY0" fmla="*/ -172 h 477006"/>
                <a:gd name="connsiteX1" fmla="*/ 492366 w 737702"/>
                <a:gd name="connsiteY1" fmla="*/ 127598 h 477006"/>
                <a:gd name="connsiteX2" fmla="*/ 483062 w 737702"/>
                <a:gd name="connsiteY2" fmla="*/ 176872 h 477006"/>
                <a:gd name="connsiteX3" fmla="*/ 468079 w 737702"/>
                <a:gd name="connsiteY3" fmla="*/ 200416 h 477006"/>
                <a:gd name="connsiteX4" fmla="*/ 441869 w 737702"/>
                <a:gd name="connsiteY4" fmla="*/ 225403 h 477006"/>
                <a:gd name="connsiteX5" fmla="*/ 376346 w 737702"/>
                <a:gd name="connsiteY5" fmla="*/ 303768 h 477006"/>
                <a:gd name="connsiteX6" fmla="*/ 286448 w 737702"/>
                <a:gd name="connsiteY6" fmla="*/ 337840 h 477006"/>
                <a:gd name="connsiteX7" fmla="*/ 194366 w 737702"/>
                <a:gd name="connsiteY7" fmla="*/ 360293 h 477006"/>
                <a:gd name="connsiteX8" fmla="*/ 141511 w 737702"/>
                <a:gd name="connsiteY8" fmla="*/ 345310 h 477006"/>
                <a:gd name="connsiteX9" fmla="*/ 10901 w 737702"/>
                <a:gd name="connsiteY9" fmla="*/ 360293 h 477006"/>
                <a:gd name="connsiteX10" fmla="*/ 18021 w 737702"/>
                <a:gd name="connsiteY10" fmla="*/ 461679 h 477006"/>
                <a:gd name="connsiteX11" fmla="*/ 375778 w 737702"/>
                <a:gd name="connsiteY11" fmla="*/ 474522 h 477006"/>
                <a:gd name="connsiteX12" fmla="*/ 436322 w 737702"/>
                <a:gd name="connsiteY12" fmla="*/ 458097 h 477006"/>
                <a:gd name="connsiteX13" fmla="*/ 536791 w 737702"/>
                <a:gd name="connsiteY13" fmla="*/ 380998 h 477006"/>
                <a:gd name="connsiteX14" fmla="*/ 678845 w 737702"/>
                <a:gd name="connsiteY14" fmla="*/ 263057 h 477006"/>
                <a:gd name="connsiteX15" fmla="*/ 725934 w 737702"/>
                <a:gd name="connsiteY15" fmla="*/ 186787 h 477006"/>
                <a:gd name="connsiteX16" fmla="*/ 717198 w 737702"/>
                <a:gd name="connsiteY16" fmla="*/ 47005 h 477006"/>
                <a:gd name="connsiteX17" fmla="*/ 618695 w 737702"/>
                <a:gd name="connsiteY17" fmla="*/ -172 h 47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7702" h="477006">
                  <a:moveTo>
                    <a:pt x="618695" y="-172"/>
                  </a:moveTo>
                  <a:cubicBezTo>
                    <a:pt x="618695" y="-172"/>
                    <a:pt x="498787" y="11273"/>
                    <a:pt x="492366" y="127598"/>
                  </a:cubicBezTo>
                  <a:cubicBezTo>
                    <a:pt x="492366" y="127598"/>
                    <a:pt x="480222" y="168310"/>
                    <a:pt x="483062" y="176872"/>
                  </a:cubicBezTo>
                  <a:cubicBezTo>
                    <a:pt x="485901" y="185433"/>
                    <a:pt x="468079" y="200416"/>
                    <a:pt x="468079" y="200416"/>
                  </a:cubicBezTo>
                  <a:cubicBezTo>
                    <a:pt x="468079" y="200416"/>
                    <a:pt x="442393" y="213259"/>
                    <a:pt x="441869" y="225403"/>
                  </a:cubicBezTo>
                  <a:cubicBezTo>
                    <a:pt x="441345" y="237546"/>
                    <a:pt x="376346" y="303768"/>
                    <a:pt x="376346" y="303768"/>
                  </a:cubicBezTo>
                  <a:cubicBezTo>
                    <a:pt x="376346" y="303768"/>
                    <a:pt x="349263" y="334608"/>
                    <a:pt x="286448" y="337840"/>
                  </a:cubicBezTo>
                  <a:cubicBezTo>
                    <a:pt x="223633" y="341073"/>
                    <a:pt x="194366" y="360293"/>
                    <a:pt x="194366" y="360293"/>
                  </a:cubicBezTo>
                  <a:cubicBezTo>
                    <a:pt x="194366" y="360293"/>
                    <a:pt x="163789" y="338889"/>
                    <a:pt x="141511" y="345310"/>
                  </a:cubicBezTo>
                  <a:cubicBezTo>
                    <a:pt x="119233" y="351731"/>
                    <a:pt x="10901" y="360293"/>
                    <a:pt x="10901" y="360293"/>
                  </a:cubicBezTo>
                  <a:cubicBezTo>
                    <a:pt x="10901" y="360293"/>
                    <a:pt x="-17885" y="455695"/>
                    <a:pt x="18021" y="461679"/>
                  </a:cubicBezTo>
                  <a:cubicBezTo>
                    <a:pt x="22390" y="462378"/>
                    <a:pt x="375778" y="474522"/>
                    <a:pt x="375778" y="474522"/>
                  </a:cubicBezTo>
                  <a:cubicBezTo>
                    <a:pt x="375778" y="474522"/>
                    <a:pt x="399934" y="485923"/>
                    <a:pt x="436322" y="458097"/>
                  </a:cubicBezTo>
                  <a:cubicBezTo>
                    <a:pt x="472709" y="430272"/>
                    <a:pt x="536791" y="380998"/>
                    <a:pt x="536791" y="380998"/>
                  </a:cubicBezTo>
                  <a:cubicBezTo>
                    <a:pt x="536791" y="380998"/>
                    <a:pt x="676573" y="265372"/>
                    <a:pt x="678845" y="263057"/>
                  </a:cubicBezTo>
                  <a:cubicBezTo>
                    <a:pt x="681116" y="260741"/>
                    <a:pt x="726895" y="217933"/>
                    <a:pt x="725934" y="186787"/>
                  </a:cubicBezTo>
                  <a:cubicBezTo>
                    <a:pt x="724973" y="155642"/>
                    <a:pt x="758084" y="71379"/>
                    <a:pt x="717198" y="47005"/>
                  </a:cubicBezTo>
                  <a:cubicBezTo>
                    <a:pt x="676311" y="22630"/>
                    <a:pt x="618695" y="-172"/>
                    <a:pt x="618695" y="-17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FE74F9F-9F22-7807-B0B5-9F9253FE4847}"/>
                </a:ext>
              </a:extLst>
            </p:cNvPr>
            <p:cNvSpPr/>
            <p:nvPr/>
          </p:nvSpPr>
          <p:spPr>
            <a:xfrm>
              <a:off x="1256322" y="2269155"/>
              <a:ext cx="287035" cy="196938"/>
            </a:xfrm>
            <a:custGeom>
              <a:avLst/>
              <a:gdLst>
                <a:gd name="connsiteX0" fmla="*/ 287017 w 287035"/>
                <a:gd name="connsiteY0" fmla="*/ 147352 h 196938"/>
                <a:gd name="connsiteX1" fmla="*/ 279810 w 287035"/>
                <a:gd name="connsiteY1" fmla="*/ 192913 h 196938"/>
                <a:gd name="connsiteX2" fmla="*/ 274393 w 287035"/>
                <a:gd name="connsiteY2" fmla="*/ 185443 h 196938"/>
                <a:gd name="connsiteX3" fmla="*/ 253906 w 287035"/>
                <a:gd name="connsiteY3" fmla="*/ 153992 h 196938"/>
                <a:gd name="connsiteX4" fmla="*/ 233070 w 287035"/>
                <a:gd name="connsiteY4" fmla="*/ 129442 h 196938"/>
                <a:gd name="connsiteX5" fmla="*/ 202492 w 287035"/>
                <a:gd name="connsiteY5" fmla="*/ 126210 h 196938"/>
                <a:gd name="connsiteX6" fmla="*/ 189388 w 287035"/>
                <a:gd name="connsiteY6" fmla="*/ 150716 h 196938"/>
                <a:gd name="connsiteX7" fmla="*/ 190130 w 287035"/>
                <a:gd name="connsiteY7" fmla="*/ 179633 h 196938"/>
                <a:gd name="connsiteX8" fmla="*/ 187466 w 287035"/>
                <a:gd name="connsiteY8" fmla="*/ 190073 h 196938"/>
                <a:gd name="connsiteX9" fmla="*/ 176196 w 287035"/>
                <a:gd name="connsiteY9" fmla="*/ 194441 h 196938"/>
                <a:gd name="connsiteX10" fmla="*/ 163091 w 287035"/>
                <a:gd name="connsiteY10" fmla="*/ 196232 h 196938"/>
                <a:gd name="connsiteX11" fmla="*/ 151118 w 287035"/>
                <a:gd name="connsiteY11" fmla="*/ 190488 h 196938"/>
                <a:gd name="connsiteX12" fmla="*/ 151035 w 287035"/>
                <a:gd name="connsiteY12" fmla="*/ 190248 h 196938"/>
                <a:gd name="connsiteX13" fmla="*/ 112245 w 287035"/>
                <a:gd name="connsiteY13" fmla="*/ 136606 h 196938"/>
                <a:gd name="connsiteX14" fmla="*/ 74984 w 287035"/>
                <a:gd name="connsiteY14" fmla="*/ 119876 h 196938"/>
                <a:gd name="connsiteX15" fmla="*/ 71839 w 287035"/>
                <a:gd name="connsiteY15" fmla="*/ 92400 h 196938"/>
                <a:gd name="connsiteX16" fmla="*/ 79483 w 287035"/>
                <a:gd name="connsiteY16" fmla="*/ 61298 h 196938"/>
                <a:gd name="connsiteX17" fmla="*/ 75508 w 287035"/>
                <a:gd name="connsiteY17" fmla="*/ 38409 h 196938"/>
                <a:gd name="connsiteX18" fmla="*/ 53056 w 287035"/>
                <a:gd name="connsiteY18" fmla="*/ 51513 h 196938"/>
                <a:gd name="connsiteX19" fmla="*/ 45368 w 287035"/>
                <a:gd name="connsiteY19" fmla="*/ 71869 h 196938"/>
                <a:gd name="connsiteX20" fmla="*/ 18503 w 287035"/>
                <a:gd name="connsiteY20" fmla="*/ 96812 h 196938"/>
                <a:gd name="connsiteX21" fmla="*/ -18 w 287035"/>
                <a:gd name="connsiteY21" fmla="*/ 101835 h 196938"/>
                <a:gd name="connsiteX22" fmla="*/ 185006 w 287035"/>
                <a:gd name="connsiteY22" fmla="*/ 6945 h 196938"/>
                <a:gd name="connsiteX23" fmla="*/ 286974 w 287035"/>
                <a:gd name="connsiteY23" fmla="*/ 147003 h 19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035" h="196938">
                  <a:moveTo>
                    <a:pt x="287017" y="147352"/>
                  </a:moveTo>
                  <a:cubicBezTo>
                    <a:pt x="287030" y="162824"/>
                    <a:pt x="284597" y="178200"/>
                    <a:pt x="279810" y="192913"/>
                  </a:cubicBezTo>
                  <a:cubicBezTo>
                    <a:pt x="277818" y="190562"/>
                    <a:pt x="276009" y="188064"/>
                    <a:pt x="274393" y="185443"/>
                  </a:cubicBezTo>
                  <a:cubicBezTo>
                    <a:pt x="267579" y="174959"/>
                    <a:pt x="260751" y="164475"/>
                    <a:pt x="253906" y="153992"/>
                  </a:cubicBezTo>
                  <a:cubicBezTo>
                    <a:pt x="248590" y="144556"/>
                    <a:pt x="241518" y="136222"/>
                    <a:pt x="233070" y="129442"/>
                  </a:cubicBezTo>
                  <a:cubicBezTo>
                    <a:pt x="224333" y="123239"/>
                    <a:pt x="211928" y="120706"/>
                    <a:pt x="202492" y="126210"/>
                  </a:cubicBezTo>
                  <a:cubicBezTo>
                    <a:pt x="194193" y="131102"/>
                    <a:pt x="190130" y="141105"/>
                    <a:pt x="189388" y="150716"/>
                  </a:cubicBezTo>
                  <a:cubicBezTo>
                    <a:pt x="189134" y="160361"/>
                    <a:pt x="189383" y="170014"/>
                    <a:pt x="190130" y="179633"/>
                  </a:cubicBezTo>
                  <a:cubicBezTo>
                    <a:pt x="190480" y="183316"/>
                    <a:pt x="189541" y="187007"/>
                    <a:pt x="187466" y="190073"/>
                  </a:cubicBezTo>
                  <a:cubicBezTo>
                    <a:pt x="184364" y="192851"/>
                    <a:pt x="180359" y="194402"/>
                    <a:pt x="176196" y="194441"/>
                  </a:cubicBezTo>
                  <a:lnTo>
                    <a:pt x="163091" y="196232"/>
                  </a:lnTo>
                  <a:cubicBezTo>
                    <a:pt x="158199" y="197953"/>
                    <a:pt x="152834" y="195381"/>
                    <a:pt x="151118" y="190488"/>
                  </a:cubicBezTo>
                  <a:cubicBezTo>
                    <a:pt x="151087" y="190410"/>
                    <a:pt x="151061" y="190327"/>
                    <a:pt x="151035" y="190248"/>
                  </a:cubicBezTo>
                  <a:cubicBezTo>
                    <a:pt x="140158" y="170547"/>
                    <a:pt x="132645" y="146085"/>
                    <a:pt x="112245" y="136606"/>
                  </a:cubicBezTo>
                  <a:cubicBezTo>
                    <a:pt x="99665" y="130753"/>
                    <a:pt x="83065" y="131146"/>
                    <a:pt x="74984" y="119876"/>
                  </a:cubicBezTo>
                  <a:cubicBezTo>
                    <a:pt x="69480" y="112188"/>
                    <a:pt x="70223" y="101748"/>
                    <a:pt x="71839" y="92400"/>
                  </a:cubicBezTo>
                  <a:cubicBezTo>
                    <a:pt x="73617" y="81859"/>
                    <a:pt x="76172" y="71463"/>
                    <a:pt x="79483" y="61298"/>
                  </a:cubicBezTo>
                  <a:cubicBezTo>
                    <a:pt x="81799" y="54134"/>
                    <a:pt x="86953" y="39850"/>
                    <a:pt x="75508" y="38409"/>
                  </a:cubicBezTo>
                  <a:cubicBezTo>
                    <a:pt x="67733" y="37404"/>
                    <a:pt x="56987" y="45660"/>
                    <a:pt x="53056" y="51513"/>
                  </a:cubicBezTo>
                  <a:cubicBezTo>
                    <a:pt x="49124" y="57367"/>
                    <a:pt x="48163" y="65186"/>
                    <a:pt x="45368" y="71869"/>
                  </a:cubicBezTo>
                  <a:cubicBezTo>
                    <a:pt x="40012" y="83371"/>
                    <a:pt x="30372" y="92321"/>
                    <a:pt x="18503" y="96812"/>
                  </a:cubicBezTo>
                  <a:cubicBezTo>
                    <a:pt x="12562" y="99254"/>
                    <a:pt x="6342" y="100940"/>
                    <a:pt x="-18" y="101835"/>
                  </a:cubicBezTo>
                  <a:cubicBezTo>
                    <a:pt x="24872" y="24540"/>
                    <a:pt x="107706" y="-17946"/>
                    <a:pt x="185006" y="6945"/>
                  </a:cubicBezTo>
                  <a:cubicBezTo>
                    <a:pt x="245812" y="26523"/>
                    <a:pt x="287017" y="83122"/>
                    <a:pt x="286974" y="14700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6C7F2A5-CA40-54EE-6769-1F995DEEB54C}"/>
                </a:ext>
              </a:extLst>
            </p:cNvPr>
            <p:cNvSpPr/>
            <p:nvPr/>
          </p:nvSpPr>
          <p:spPr>
            <a:xfrm>
              <a:off x="1181932" y="2193034"/>
              <a:ext cx="409170" cy="272269"/>
            </a:xfrm>
            <a:custGeom>
              <a:avLst/>
              <a:gdLst>
                <a:gd name="connsiteX0" fmla="*/ 127490 w 409170"/>
                <a:gd name="connsiteY0" fmla="*/ 123921 h 272269"/>
                <a:gd name="connsiteX1" fmla="*/ 119802 w 409170"/>
                <a:gd name="connsiteY1" fmla="*/ 144233 h 272269"/>
                <a:gd name="connsiteX2" fmla="*/ 92981 w 409170"/>
                <a:gd name="connsiteY2" fmla="*/ 169176 h 272269"/>
                <a:gd name="connsiteX3" fmla="*/ 56157 w 409170"/>
                <a:gd name="connsiteY3" fmla="*/ 175728 h 272269"/>
                <a:gd name="connsiteX4" fmla="*/ -18 w 409170"/>
                <a:gd name="connsiteY4" fmla="*/ 157644 h 272269"/>
                <a:gd name="connsiteX5" fmla="*/ 17455 w 409170"/>
                <a:gd name="connsiteY5" fmla="*/ 127066 h 272269"/>
                <a:gd name="connsiteX6" fmla="*/ 22609 w 409170"/>
                <a:gd name="connsiteY6" fmla="*/ 99634 h 272269"/>
                <a:gd name="connsiteX7" fmla="*/ 32569 w 409170"/>
                <a:gd name="connsiteY7" fmla="*/ 91203 h 272269"/>
                <a:gd name="connsiteX8" fmla="*/ 93986 w 409170"/>
                <a:gd name="connsiteY8" fmla="*/ 35378 h 272269"/>
                <a:gd name="connsiteX9" fmla="*/ 167154 w 409170"/>
                <a:gd name="connsiteY9" fmla="*/ -136 h 272269"/>
                <a:gd name="connsiteX10" fmla="*/ 273738 w 409170"/>
                <a:gd name="connsiteY10" fmla="*/ 29786 h 272269"/>
                <a:gd name="connsiteX11" fmla="*/ 307635 w 409170"/>
                <a:gd name="connsiteY11" fmla="*/ 33630 h 272269"/>
                <a:gd name="connsiteX12" fmla="*/ 342101 w 409170"/>
                <a:gd name="connsiteY12" fmla="*/ 51103 h 272269"/>
                <a:gd name="connsiteX13" fmla="*/ 366694 w 409170"/>
                <a:gd name="connsiteY13" fmla="*/ 72245 h 272269"/>
                <a:gd name="connsiteX14" fmla="*/ 376697 w 409170"/>
                <a:gd name="connsiteY14" fmla="*/ 96445 h 272269"/>
                <a:gd name="connsiteX15" fmla="*/ 385433 w 409170"/>
                <a:gd name="connsiteY15" fmla="*/ 151878 h 272269"/>
                <a:gd name="connsiteX16" fmla="*/ 387530 w 409170"/>
                <a:gd name="connsiteY16" fmla="*/ 210674 h 272269"/>
                <a:gd name="connsiteX17" fmla="*/ 409153 w 409170"/>
                <a:gd name="connsiteY17" fmla="*/ 264403 h 272269"/>
                <a:gd name="connsiteX18" fmla="*/ 379405 w 409170"/>
                <a:gd name="connsiteY18" fmla="*/ 271261 h 272269"/>
                <a:gd name="connsiteX19" fmla="*/ 360491 w 409170"/>
                <a:gd name="connsiteY19" fmla="*/ 269776 h 272269"/>
                <a:gd name="connsiteX20" fmla="*/ 348959 w 409170"/>
                <a:gd name="connsiteY20" fmla="*/ 257326 h 272269"/>
                <a:gd name="connsiteX21" fmla="*/ 328472 w 409170"/>
                <a:gd name="connsiteY21" fmla="*/ 225875 h 272269"/>
                <a:gd name="connsiteX22" fmla="*/ 307635 w 409170"/>
                <a:gd name="connsiteY22" fmla="*/ 201326 h 272269"/>
                <a:gd name="connsiteX23" fmla="*/ 277058 w 409170"/>
                <a:gd name="connsiteY23" fmla="*/ 198093 h 272269"/>
                <a:gd name="connsiteX24" fmla="*/ 263953 w 409170"/>
                <a:gd name="connsiteY24" fmla="*/ 222599 h 272269"/>
                <a:gd name="connsiteX25" fmla="*/ 264696 w 409170"/>
                <a:gd name="connsiteY25" fmla="*/ 251517 h 272269"/>
                <a:gd name="connsiteX26" fmla="*/ 262031 w 409170"/>
                <a:gd name="connsiteY26" fmla="*/ 261957 h 272269"/>
                <a:gd name="connsiteX27" fmla="*/ 250718 w 409170"/>
                <a:gd name="connsiteY27" fmla="*/ 266325 h 272269"/>
                <a:gd name="connsiteX28" fmla="*/ 237613 w 409170"/>
                <a:gd name="connsiteY28" fmla="*/ 268116 h 272269"/>
                <a:gd name="connsiteX29" fmla="*/ 225640 w 409170"/>
                <a:gd name="connsiteY29" fmla="*/ 262372 h 272269"/>
                <a:gd name="connsiteX30" fmla="*/ 225557 w 409170"/>
                <a:gd name="connsiteY30" fmla="*/ 262132 h 272269"/>
                <a:gd name="connsiteX31" fmla="*/ 186767 w 409170"/>
                <a:gd name="connsiteY31" fmla="*/ 208490 h 272269"/>
                <a:gd name="connsiteX32" fmla="*/ 149506 w 409170"/>
                <a:gd name="connsiteY32" fmla="*/ 191760 h 272269"/>
                <a:gd name="connsiteX33" fmla="*/ 146361 w 409170"/>
                <a:gd name="connsiteY33" fmla="*/ 164283 h 272269"/>
                <a:gd name="connsiteX34" fmla="*/ 154005 w 409170"/>
                <a:gd name="connsiteY34" fmla="*/ 133182 h 272269"/>
                <a:gd name="connsiteX35" fmla="*/ 150030 w 409170"/>
                <a:gd name="connsiteY35" fmla="*/ 110249 h 272269"/>
                <a:gd name="connsiteX36" fmla="*/ 127490 w 409170"/>
                <a:gd name="connsiteY36" fmla="*/ 123921 h 2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9170" h="272269">
                  <a:moveTo>
                    <a:pt x="127490" y="123921"/>
                  </a:moveTo>
                  <a:cubicBezTo>
                    <a:pt x="123515" y="129993"/>
                    <a:pt x="122598" y="137550"/>
                    <a:pt x="119802" y="144233"/>
                  </a:cubicBezTo>
                  <a:cubicBezTo>
                    <a:pt x="114451" y="155722"/>
                    <a:pt x="104828" y="164672"/>
                    <a:pt x="92981" y="169176"/>
                  </a:cubicBezTo>
                  <a:cubicBezTo>
                    <a:pt x="81209" y="173583"/>
                    <a:pt x="68729" y="175807"/>
                    <a:pt x="56157" y="175728"/>
                  </a:cubicBezTo>
                  <a:cubicBezTo>
                    <a:pt x="35801" y="176340"/>
                    <a:pt x="13087" y="173238"/>
                    <a:pt x="-18" y="157644"/>
                  </a:cubicBezTo>
                  <a:cubicBezTo>
                    <a:pt x="9631" y="150174"/>
                    <a:pt x="15917" y="139175"/>
                    <a:pt x="17455" y="127066"/>
                  </a:cubicBezTo>
                  <a:cubicBezTo>
                    <a:pt x="18591" y="117718"/>
                    <a:pt x="17062" y="107278"/>
                    <a:pt x="22609" y="99634"/>
                  </a:cubicBezTo>
                  <a:cubicBezTo>
                    <a:pt x="25436" y="96288"/>
                    <a:pt x="28804" y="93440"/>
                    <a:pt x="32569" y="91203"/>
                  </a:cubicBezTo>
                  <a:cubicBezTo>
                    <a:pt x="55371" y="75478"/>
                    <a:pt x="73368" y="53899"/>
                    <a:pt x="93986" y="35378"/>
                  </a:cubicBezTo>
                  <a:cubicBezTo>
                    <a:pt x="114604" y="16856"/>
                    <a:pt x="139459" y="737"/>
                    <a:pt x="167154" y="-136"/>
                  </a:cubicBezTo>
                  <a:cubicBezTo>
                    <a:pt x="204240" y="-1272"/>
                    <a:pt x="237045" y="24850"/>
                    <a:pt x="273738" y="29786"/>
                  </a:cubicBezTo>
                  <a:cubicBezTo>
                    <a:pt x="285008" y="31315"/>
                    <a:pt x="296627" y="30791"/>
                    <a:pt x="307635" y="33630"/>
                  </a:cubicBezTo>
                  <a:cubicBezTo>
                    <a:pt x="320024" y="37479"/>
                    <a:pt x="331674" y="43384"/>
                    <a:pt x="342101" y="51103"/>
                  </a:cubicBezTo>
                  <a:cubicBezTo>
                    <a:pt x="351536" y="56568"/>
                    <a:pt x="359875" y="63740"/>
                    <a:pt x="366694" y="72245"/>
                  </a:cubicBezTo>
                  <a:cubicBezTo>
                    <a:pt x="371403" y="79671"/>
                    <a:pt x="374788" y="87862"/>
                    <a:pt x="376697" y="96445"/>
                  </a:cubicBezTo>
                  <a:cubicBezTo>
                    <a:pt x="381524" y="114569"/>
                    <a:pt x="384455" y="133147"/>
                    <a:pt x="385433" y="151878"/>
                  </a:cubicBezTo>
                  <a:cubicBezTo>
                    <a:pt x="386438" y="171447"/>
                    <a:pt x="385433" y="191192"/>
                    <a:pt x="387530" y="210674"/>
                  </a:cubicBezTo>
                  <a:cubicBezTo>
                    <a:pt x="389627" y="230156"/>
                    <a:pt x="395830" y="249988"/>
                    <a:pt x="409153" y="264403"/>
                  </a:cubicBezTo>
                  <a:cubicBezTo>
                    <a:pt x="399433" y="267474"/>
                    <a:pt x="389487" y="269767"/>
                    <a:pt x="379405" y="271261"/>
                  </a:cubicBezTo>
                  <a:cubicBezTo>
                    <a:pt x="373102" y="272755"/>
                    <a:pt x="366484" y="272240"/>
                    <a:pt x="360491" y="269776"/>
                  </a:cubicBezTo>
                  <a:cubicBezTo>
                    <a:pt x="355638" y="266692"/>
                    <a:pt x="351663" y="262402"/>
                    <a:pt x="348959" y="257326"/>
                  </a:cubicBezTo>
                  <a:lnTo>
                    <a:pt x="328472" y="225875"/>
                  </a:lnTo>
                  <a:cubicBezTo>
                    <a:pt x="323156" y="216440"/>
                    <a:pt x="316084" y="208105"/>
                    <a:pt x="307635" y="201326"/>
                  </a:cubicBezTo>
                  <a:cubicBezTo>
                    <a:pt x="298899" y="195123"/>
                    <a:pt x="286493" y="192590"/>
                    <a:pt x="277058" y="198093"/>
                  </a:cubicBezTo>
                  <a:cubicBezTo>
                    <a:pt x="268758" y="202986"/>
                    <a:pt x="264740" y="212989"/>
                    <a:pt x="263953" y="222599"/>
                  </a:cubicBezTo>
                  <a:cubicBezTo>
                    <a:pt x="263700" y="232244"/>
                    <a:pt x="263949" y="241898"/>
                    <a:pt x="264696" y="251517"/>
                  </a:cubicBezTo>
                  <a:cubicBezTo>
                    <a:pt x="265045" y="255199"/>
                    <a:pt x="264106" y="258890"/>
                    <a:pt x="262031" y="261957"/>
                  </a:cubicBezTo>
                  <a:cubicBezTo>
                    <a:pt x="258917" y="264739"/>
                    <a:pt x="254894" y="266294"/>
                    <a:pt x="250718" y="266325"/>
                  </a:cubicBezTo>
                  <a:lnTo>
                    <a:pt x="237613" y="268116"/>
                  </a:lnTo>
                  <a:cubicBezTo>
                    <a:pt x="232721" y="269837"/>
                    <a:pt x="227356" y="267264"/>
                    <a:pt x="225640" y="262372"/>
                  </a:cubicBezTo>
                  <a:cubicBezTo>
                    <a:pt x="225609" y="262293"/>
                    <a:pt x="225583" y="262210"/>
                    <a:pt x="225557" y="262132"/>
                  </a:cubicBezTo>
                  <a:cubicBezTo>
                    <a:pt x="214680" y="242387"/>
                    <a:pt x="207167" y="217969"/>
                    <a:pt x="186767" y="208490"/>
                  </a:cubicBezTo>
                  <a:cubicBezTo>
                    <a:pt x="174186" y="202636"/>
                    <a:pt x="157587" y="203029"/>
                    <a:pt x="149506" y="191760"/>
                  </a:cubicBezTo>
                  <a:cubicBezTo>
                    <a:pt x="144002" y="184071"/>
                    <a:pt x="144745" y="173631"/>
                    <a:pt x="146361" y="164283"/>
                  </a:cubicBezTo>
                  <a:cubicBezTo>
                    <a:pt x="148139" y="153743"/>
                    <a:pt x="150694" y="143347"/>
                    <a:pt x="154005" y="133182"/>
                  </a:cubicBezTo>
                  <a:cubicBezTo>
                    <a:pt x="156320" y="126018"/>
                    <a:pt x="161475" y="111734"/>
                    <a:pt x="150030" y="110249"/>
                  </a:cubicBezTo>
                  <a:cubicBezTo>
                    <a:pt x="142167" y="109419"/>
                    <a:pt x="131422" y="117675"/>
                    <a:pt x="127490" y="123921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EA14FAD-1037-1484-B8CF-788287DF207E}"/>
                </a:ext>
              </a:extLst>
            </p:cNvPr>
            <p:cNvSpPr/>
            <p:nvPr/>
          </p:nvSpPr>
          <p:spPr>
            <a:xfrm>
              <a:off x="1579701" y="2658012"/>
              <a:ext cx="95358" cy="15716"/>
            </a:xfrm>
            <a:custGeom>
              <a:avLst/>
              <a:gdLst>
                <a:gd name="connsiteX0" fmla="*/ 62316 w 95358"/>
                <a:gd name="connsiteY0" fmla="*/ 4338 h 15716"/>
                <a:gd name="connsiteX1" fmla="*/ 95340 w 95358"/>
                <a:gd name="connsiteY1" fmla="*/ 6041 h 15716"/>
                <a:gd name="connsiteX2" fmla="*/ -18 w 95358"/>
                <a:gd name="connsiteY2" fmla="*/ 14428 h 15716"/>
                <a:gd name="connsiteX3" fmla="*/ 62316 w 95358"/>
                <a:gd name="connsiteY3" fmla="*/ 4338 h 1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358" h="15716">
                  <a:moveTo>
                    <a:pt x="62316" y="4338"/>
                  </a:moveTo>
                  <a:cubicBezTo>
                    <a:pt x="73368" y="2809"/>
                    <a:pt x="84987" y="1804"/>
                    <a:pt x="95340" y="6041"/>
                  </a:cubicBezTo>
                  <a:cubicBezTo>
                    <a:pt x="68388" y="-5010"/>
                    <a:pt x="24531" y="-773"/>
                    <a:pt x="-18" y="14428"/>
                  </a:cubicBezTo>
                  <a:cubicBezTo>
                    <a:pt x="2210" y="19539"/>
                    <a:pt x="53755" y="5517"/>
                    <a:pt x="62316" y="433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CC564FB-4590-27E4-71C7-3DF18234D4BE}"/>
                </a:ext>
              </a:extLst>
            </p:cNvPr>
            <p:cNvSpPr/>
            <p:nvPr/>
          </p:nvSpPr>
          <p:spPr>
            <a:xfrm>
              <a:off x="1581752" y="2685135"/>
              <a:ext cx="153239" cy="24913"/>
            </a:xfrm>
            <a:custGeom>
              <a:avLst/>
              <a:gdLst>
                <a:gd name="connsiteX0" fmla="*/ 73152 w 153239"/>
                <a:gd name="connsiteY0" fmla="*/ 13034 h 24913"/>
                <a:gd name="connsiteX1" fmla="*/ 153221 w 153239"/>
                <a:gd name="connsiteY1" fmla="*/ 9846 h 24913"/>
                <a:gd name="connsiteX2" fmla="*/ 85994 w 153239"/>
                <a:gd name="connsiteY2" fmla="*/ 4910 h 24913"/>
                <a:gd name="connsiteX3" fmla="*/ 32396 w 153239"/>
                <a:gd name="connsiteY3" fmla="*/ 1459 h 24913"/>
                <a:gd name="connsiteX4" fmla="*/ 72 w 153239"/>
                <a:gd name="connsiteY4" fmla="*/ 24741 h 24913"/>
                <a:gd name="connsiteX5" fmla="*/ 73152 w 153239"/>
                <a:gd name="connsiteY5" fmla="*/ 13034 h 2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239" h="24913">
                  <a:moveTo>
                    <a:pt x="73152" y="13034"/>
                  </a:moveTo>
                  <a:cubicBezTo>
                    <a:pt x="100016" y="14825"/>
                    <a:pt x="127755" y="18582"/>
                    <a:pt x="153221" y="9846"/>
                  </a:cubicBezTo>
                  <a:cubicBezTo>
                    <a:pt x="131904" y="2507"/>
                    <a:pt x="108447" y="7137"/>
                    <a:pt x="85994" y="4910"/>
                  </a:cubicBezTo>
                  <a:cubicBezTo>
                    <a:pt x="68085" y="3119"/>
                    <a:pt x="49869" y="-3084"/>
                    <a:pt x="32396" y="1459"/>
                  </a:cubicBezTo>
                  <a:cubicBezTo>
                    <a:pt x="25102" y="3337"/>
                    <a:pt x="-1763" y="15699"/>
                    <a:pt x="72" y="24741"/>
                  </a:cubicBezTo>
                  <a:cubicBezTo>
                    <a:pt x="23009" y="14590"/>
                    <a:pt x="48187" y="10558"/>
                    <a:pt x="73152" y="1303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26866B6-48AA-2490-57E9-45E3B95F2848}"/>
                </a:ext>
              </a:extLst>
            </p:cNvPr>
            <p:cNvSpPr/>
            <p:nvPr/>
          </p:nvSpPr>
          <p:spPr>
            <a:xfrm>
              <a:off x="1583764" y="2752463"/>
              <a:ext cx="122572" cy="13122"/>
            </a:xfrm>
            <a:custGeom>
              <a:avLst/>
              <a:gdLst>
                <a:gd name="connsiteX0" fmla="*/ -18 w 122572"/>
                <a:gd name="connsiteY0" fmla="*/ 4415 h 13122"/>
                <a:gd name="connsiteX1" fmla="*/ 16669 w 122572"/>
                <a:gd name="connsiteY1" fmla="*/ 6162 h 13122"/>
                <a:gd name="connsiteX2" fmla="*/ 78173 w 122572"/>
                <a:gd name="connsiteY2" fmla="*/ 12933 h 13122"/>
                <a:gd name="connsiteX3" fmla="*/ 122554 w 122572"/>
                <a:gd name="connsiteY3" fmla="*/ -172 h 1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572" h="13122">
                  <a:moveTo>
                    <a:pt x="-18" y="4415"/>
                  </a:moveTo>
                  <a:cubicBezTo>
                    <a:pt x="5604" y="3821"/>
                    <a:pt x="11291" y="4419"/>
                    <a:pt x="16669" y="6162"/>
                  </a:cubicBezTo>
                  <a:cubicBezTo>
                    <a:pt x="36819" y="10906"/>
                    <a:pt x="57472" y="13177"/>
                    <a:pt x="78173" y="12933"/>
                  </a:cubicBezTo>
                  <a:cubicBezTo>
                    <a:pt x="93986" y="12933"/>
                    <a:pt x="111022" y="10530"/>
                    <a:pt x="122554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182798D-9F04-1D39-493A-5344480AFA4C}"/>
                </a:ext>
              </a:extLst>
            </p:cNvPr>
            <p:cNvSpPr/>
            <p:nvPr/>
          </p:nvSpPr>
          <p:spPr>
            <a:xfrm>
              <a:off x="1497229" y="2879622"/>
              <a:ext cx="143888" cy="25337"/>
            </a:xfrm>
            <a:custGeom>
              <a:avLst/>
              <a:gdLst>
                <a:gd name="connsiteX0" fmla="*/ -18 w 143888"/>
                <a:gd name="connsiteY0" fmla="*/ 13937 h 25337"/>
                <a:gd name="connsiteX1" fmla="*/ 60045 w 143888"/>
                <a:gd name="connsiteY1" fmla="*/ 24858 h 25337"/>
                <a:gd name="connsiteX2" fmla="*/ 120501 w 143888"/>
                <a:gd name="connsiteY2" fmla="*/ 13238 h 25337"/>
                <a:gd name="connsiteX3" fmla="*/ 143871 w 143888"/>
                <a:gd name="connsiteY3" fmla="*/ -172 h 2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888" h="25337">
                  <a:moveTo>
                    <a:pt x="-18" y="13937"/>
                  </a:moveTo>
                  <a:cubicBezTo>
                    <a:pt x="18770" y="22564"/>
                    <a:pt x="39423" y="26317"/>
                    <a:pt x="60045" y="24858"/>
                  </a:cubicBezTo>
                  <a:cubicBezTo>
                    <a:pt x="80580" y="23346"/>
                    <a:pt x="100870" y="19445"/>
                    <a:pt x="120501" y="13238"/>
                  </a:cubicBezTo>
                  <a:cubicBezTo>
                    <a:pt x="129237" y="10661"/>
                    <a:pt x="138760" y="7429"/>
                    <a:pt x="143871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4AB8A11-990A-E1D9-9AC6-FBF7C2999BA2}"/>
                </a:ext>
              </a:extLst>
            </p:cNvPr>
            <p:cNvSpPr/>
            <p:nvPr/>
          </p:nvSpPr>
          <p:spPr>
            <a:xfrm>
              <a:off x="1677025" y="2907098"/>
              <a:ext cx="146902" cy="47132"/>
            </a:xfrm>
            <a:custGeom>
              <a:avLst/>
              <a:gdLst>
                <a:gd name="connsiteX0" fmla="*/ 13567 w 146902"/>
                <a:gd name="connsiteY0" fmla="*/ 5681 h 47132"/>
                <a:gd name="connsiteX1" fmla="*/ 146885 w 146902"/>
                <a:gd name="connsiteY1" fmla="*/ 46961 h 47132"/>
                <a:gd name="connsiteX2" fmla="*/ 75334 w 146902"/>
                <a:gd name="connsiteY2" fmla="*/ 20009 h 47132"/>
                <a:gd name="connsiteX3" fmla="*/ -18 w 146902"/>
                <a:gd name="connsiteY3" fmla="*/ -172 h 47132"/>
                <a:gd name="connsiteX4" fmla="*/ 13567 w 146902"/>
                <a:gd name="connsiteY4" fmla="*/ 5681 h 4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902" h="47132">
                  <a:moveTo>
                    <a:pt x="13567" y="5681"/>
                  </a:moveTo>
                  <a:cubicBezTo>
                    <a:pt x="54440" y="29056"/>
                    <a:pt x="99957" y="43148"/>
                    <a:pt x="146885" y="46961"/>
                  </a:cubicBezTo>
                  <a:cubicBezTo>
                    <a:pt x="123209" y="37469"/>
                    <a:pt x="99359" y="28483"/>
                    <a:pt x="75334" y="20009"/>
                  </a:cubicBezTo>
                  <a:cubicBezTo>
                    <a:pt x="50758" y="11399"/>
                    <a:pt x="25571" y="4650"/>
                    <a:pt x="-18" y="-172"/>
                  </a:cubicBezTo>
                  <a:cubicBezTo>
                    <a:pt x="4848" y="876"/>
                    <a:pt x="9461" y="2868"/>
                    <a:pt x="13567" y="568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3ABD26-F20C-EC4E-7875-3B68CED4950A}"/>
                </a:ext>
              </a:extLst>
            </p:cNvPr>
            <p:cNvSpPr/>
            <p:nvPr/>
          </p:nvSpPr>
          <p:spPr>
            <a:xfrm>
              <a:off x="1719178" y="2874345"/>
              <a:ext cx="74434" cy="15109"/>
            </a:xfrm>
            <a:custGeom>
              <a:avLst/>
              <a:gdLst>
                <a:gd name="connsiteX0" fmla="*/ 37418 w 74434"/>
                <a:gd name="connsiteY0" fmla="*/ 13405 h 15109"/>
                <a:gd name="connsiteX1" fmla="*/ 62273 w 74434"/>
                <a:gd name="connsiteY1" fmla="*/ 14759 h 15109"/>
                <a:gd name="connsiteX2" fmla="*/ 74416 w 74434"/>
                <a:gd name="connsiteY2" fmla="*/ 10391 h 15109"/>
                <a:gd name="connsiteX3" fmla="*/ 18896 w 74434"/>
                <a:gd name="connsiteY3" fmla="*/ 2223 h 15109"/>
                <a:gd name="connsiteX4" fmla="*/ -18 w 74434"/>
                <a:gd name="connsiteY4" fmla="*/ 1218 h 15109"/>
                <a:gd name="connsiteX5" fmla="*/ 37418 w 74434"/>
                <a:gd name="connsiteY5" fmla="*/ 13405 h 15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434" h="15109">
                  <a:moveTo>
                    <a:pt x="37418" y="13405"/>
                  </a:moveTo>
                  <a:cubicBezTo>
                    <a:pt x="45626" y="14772"/>
                    <a:pt x="53964" y="15227"/>
                    <a:pt x="62273" y="14759"/>
                  </a:cubicBezTo>
                  <a:cubicBezTo>
                    <a:pt x="66641" y="14759"/>
                    <a:pt x="71839" y="14148"/>
                    <a:pt x="74416" y="10391"/>
                  </a:cubicBezTo>
                  <a:cubicBezTo>
                    <a:pt x="55677" y="11177"/>
                    <a:pt x="37199" y="6373"/>
                    <a:pt x="18896" y="2223"/>
                  </a:cubicBezTo>
                  <a:cubicBezTo>
                    <a:pt x="13698" y="1000"/>
                    <a:pt x="4350" y="-1883"/>
                    <a:pt x="-18" y="1218"/>
                  </a:cubicBezTo>
                  <a:cubicBezTo>
                    <a:pt x="8282" y="7159"/>
                    <a:pt x="26934" y="11309"/>
                    <a:pt x="37418" y="1340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9C2D631-FA20-2720-DB7A-7C6662B1AD9D}"/>
                </a:ext>
              </a:extLst>
            </p:cNvPr>
            <p:cNvSpPr/>
            <p:nvPr/>
          </p:nvSpPr>
          <p:spPr>
            <a:xfrm>
              <a:off x="1840009" y="3204792"/>
              <a:ext cx="87664" cy="142884"/>
            </a:xfrm>
            <a:custGeom>
              <a:avLst/>
              <a:gdLst>
                <a:gd name="connsiteX0" fmla="*/ 29243 w 87664"/>
                <a:gd name="connsiteY0" fmla="*/ 73170 h 142884"/>
                <a:gd name="connsiteX1" fmla="*/ 62616 w 87664"/>
                <a:gd name="connsiteY1" fmla="*/ 121221 h 142884"/>
                <a:gd name="connsiteX2" fmla="*/ 87646 w 87664"/>
                <a:gd name="connsiteY2" fmla="*/ 142712 h 142884"/>
                <a:gd name="connsiteX3" fmla="*/ 29025 w 87664"/>
                <a:gd name="connsiteY3" fmla="*/ 23591 h 142884"/>
                <a:gd name="connsiteX4" fmla="*/ 762 w 87664"/>
                <a:gd name="connsiteY4" fmla="*/ -172 h 142884"/>
                <a:gd name="connsiteX5" fmla="*/ 10110 w 87664"/>
                <a:gd name="connsiteY5" fmla="*/ 37264 h 142884"/>
                <a:gd name="connsiteX6" fmla="*/ 29243 w 87664"/>
                <a:gd name="connsiteY6" fmla="*/ 73170 h 14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4" h="142884">
                  <a:moveTo>
                    <a:pt x="29243" y="73170"/>
                  </a:moveTo>
                  <a:cubicBezTo>
                    <a:pt x="39072" y="90031"/>
                    <a:pt x="49031" y="107068"/>
                    <a:pt x="62616" y="121221"/>
                  </a:cubicBezTo>
                  <a:cubicBezTo>
                    <a:pt x="70466" y="128939"/>
                    <a:pt x="78831" y="136121"/>
                    <a:pt x="87646" y="142712"/>
                  </a:cubicBezTo>
                  <a:cubicBezTo>
                    <a:pt x="71440" y="101389"/>
                    <a:pt x="54972" y="59716"/>
                    <a:pt x="29025" y="23591"/>
                  </a:cubicBezTo>
                  <a:cubicBezTo>
                    <a:pt x="22472" y="14505"/>
                    <a:pt x="12688" y="1488"/>
                    <a:pt x="762" y="-172"/>
                  </a:cubicBezTo>
                  <a:cubicBezTo>
                    <a:pt x="-2645" y="9919"/>
                    <a:pt x="5961" y="27784"/>
                    <a:pt x="10110" y="37264"/>
                  </a:cubicBezTo>
                  <a:cubicBezTo>
                    <a:pt x="15807" y="49582"/>
                    <a:pt x="22193" y="61572"/>
                    <a:pt x="29243" y="7317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5F1D811B-E45F-27DC-8A9B-DFE06E3F6739}"/>
                </a:ext>
              </a:extLst>
            </p:cNvPr>
            <p:cNvSpPr/>
            <p:nvPr/>
          </p:nvSpPr>
          <p:spPr>
            <a:xfrm>
              <a:off x="1391166" y="2950781"/>
              <a:ext cx="11578" cy="44512"/>
            </a:xfrm>
            <a:custGeom>
              <a:avLst/>
              <a:gdLst>
                <a:gd name="connsiteX0" fmla="*/ 509 w 11578"/>
                <a:gd name="connsiteY0" fmla="*/ 18175 h 44512"/>
                <a:gd name="connsiteX1" fmla="*/ 3261 w 11578"/>
                <a:gd name="connsiteY1" fmla="*/ 38618 h 44512"/>
                <a:gd name="connsiteX2" fmla="*/ 11560 w 11578"/>
                <a:gd name="connsiteY2" fmla="*/ 44340 h 44512"/>
                <a:gd name="connsiteX3" fmla="*/ 6668 w 11578"/>
                <a:gd name="connsiteY3" fmla="*/ 20490 h 44512"/>
                <a:gd name="connsiteX4" fmla="*/ 2606 w 11578"/>
                <a:gd name="connsiteY4" fmla="*/ -172 h 44512"/>
                <a:gd name="connsiteX5" fmla="*/ 509 w 11578"/>
                <a:gd name="connsiteY5" fmla="*/ 18175 h 4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8" h="44512">
                  <a:moveTo>
                    <a:pt x="509" y="18175"/>
                  </a:moveTo>
                  <a:cubicBezTo>
                    <a:pt x="-234" y="25164"/>
                    <a:pt x="-802" y="32895"/>
                    <a:pt x="3261" y="38618"/>
                  </a:cubicBezTo>
                  <a:cubicBezTo>
                    <a:pt x="5270" y="41440"/>
                    <a:pt x="8210" y="43466"/>
                    <a:pt x="11560" y="44340"/>
                  </a:cubicBezTo>
                  <a:cubicBezTo>
                    <a:pt x="9464" y="43816"/>
                    <a:pt x="7192" y="23285"/>
                    <a:pt x="6668" y="20490"/>
                  </a:cubicBezTo>
                  <a:cubicBezTo>
                    <a:pt x="5707" y="14767"/>
                    <a:pt x="6668" y="4065"/>
                    <a:pt x="2606" y="-172"/>
                  </a:cubicBezTo>
                  <a:cubicBezTo>
                    <a:pt x="1557" y="5856"/>
                    <a:pt x="1164" y="12059"/>
                    <a:pt x="509" y="1817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27E93D7-3BC2-DCB5-2675-C803EBCA69D9}"/>
                </a:ext>
              </a:extLst>
            </p:cNvPr>
            <p:cNvSpPr/>
            <p:nvPr/>
          </p:nvSpPr>
          <p:spPr>
            <a:xfrm>
              <a:off x="1410739" y="2949732"/>
              <a:ext cx="25510" cy="40930"/>
            </a:xfrm>
            <a:custGeom>
              <a:avLst/>
              <a:gdLst>
                <a:gd name="connsiteX0" fmla="*/ 3651 w 25510"/>
                <a:gd name="connsiteY0" fmla="*/ 11185 h 40930"/>
                <a:gd name="connsiteX1" fmla="*/ 25492 w 25510"/>
                <a:gd name="connsiteY1" fmla="*/ 40758 h 40930"/>
                <a:gd name="connsiteX2" fmla="*/ 8718 w 25510"/>
                <a:gd name="connsiteY2" fmla="*/ 8564 h 40930"/>
                <a:gd name="connsiteX3" fmla="*/ -18 w 25510"/>
                <a:gd name="connsiteY3" fmla="*/ -172 h 40930"/>
                <a:gd name="connsiteX4" fmla="*/ 3651 w 25510"/>
                <a:gd name="connsiteY4" fmla="*/ 11185 h 4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0" h="40930">
                  <a:moveTo>
                    <a:pt x="3651" y="11185"/>
                  </a:moveTo>
                  <a:cubicBezTo>
                    <a:pt x="6569" y="23622"/>
                    <a:pt x="14463" y="34315"/>
                    <a:pt x="25492" y="40758"/>
                  </a:cubicBezTo>
                  <a:cubicBezTo>
                    <a:pt x="17848" y="31323"/>
                    <a:pt x="15358" y="18917"/>
                    <a:pt x="8718" y="8564"/>
                  </a:cubicBezTo>
                  <a:cubicBezTo>
                    <a:pt x="6578" y="5245"/>
                    <a:pt x="4088" y="483"/>
                    <a:pt x="-18" y="-172"/>
                  </a:cubicBezTo>
                  <a:cubicBezTo>
                    <a:pt x="1017" y="3672"/>
                    <a:pt x="2240" y="7464"/>
                    <a:pt x="3651" y="1118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BF2FDF6-9CF3-0F14-8BBA-B4FF8E3A12FB}"/>
                </a:ext>
              </a:extLst>
            </p:cNvPr>
            <p:cNvSpPr/>
            <p:nvPr/>
          </p:nvSpPr>
          <p:spPr>
            <a:xfrm>
              <a:off x="1342576" y="2829000"/>
              <a:ext cx="52611" cy="13950"/>
            </a:xfrm>
            <a:custGeom>
              <a:avLst/>
              <a:gdLst>
                <a:gd name="connsiteX0" fmla="*/ 52594 w 52611"/>
                <a:gd name="connsiteY0" fmla="*/ 6112 h 13950"/>
                <a:gd name="connsiteX1" fmla="*/ 9348 w 52611"/>
                <a:gd name="connsiteY1" fmla="*/ 11573 h 13950"/>
                <a:gd name="connsiteX2" fmla="*/ 262 w 52611"/>
                <a:gd name="connsiteY2" fmla="*/ 2400 h 13950"/>
                <a:gd name="connsiteX3" fmla="*/ 14590 w 52611"/>
                <a:gd name="connsiteY3" fmla="*/ 1351 h 13950"/>
                <a:gd name="connsiteX4" fmla="*/ 33592 w 52611"/>
                <a:gd name="connsiteY4" fmla="*/ 3754 h 13950"/>
                <a:gd name="connsiteX5" fmla="*/ 52594 w 52611"/>
                <a:gd name="connsiteY5" fmla="*/ 6112 h 1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11" h="13950">
                  <a:moveTo>
                    <a:pt x="52594" y="6112"/>
                  </a:moveTo>
                  <a:cubicBezTo>
                    <a:pt x="39563" y="13862"/>
                    <a:pt x="23894" y="15840"/>
                    <a:pt x="9348" y="11573"/>
                  </a:cubicBezTo>
                  <a:cubicBezTo>
                    <a:pt x="6072" y="10612"/>
                    <a:pt x="-1572" y="7205"/>
                    <a:pt x="262" y="2400"/>
                  </a:cubicBezTo>
                  <a:cubicBezTo>
                    <a:pt x="2097" y="-2406"/>
                    <a:pt x="10965" y="914"/>
                    <a:pt x="14590" y="1351"/>
                  </a:cubicBezTo>
                  <a:lnTo>
                    <a:pt x="33592" y="3754"/>
                  </a:lnTo>
                  <a:cubicBezTo>
                    <a:pt x="37086" y="4190"/>
                    <a:pt x="49754" y="7772"/>
                    <a:pt x="52594" y="611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74A13D6-0B77-1E8D-2EF8-1D2F33523709}"/>
                </a:ext>
              </a:extLst>
            </p:cNvPr>
            <p:cNvSpPr/>
            <p:nvPr/>
          </p:nvSpPr>
          <p:spPr>
            <a:xfrm>
              <a:off x="1330888" y="2865551"/>
              <a:ext cx="67663" cy="13234"/>
            </a:xfrm>
            <a:custGeom>
              <a:avLst/>
              <a:gdLst>
                <a:gd name="connsiteX0" fmla="*/ -18 w 67663"/>
                <a:gd name="connsiteY0" fmla="*/ 663 h 13234"/>
                <a:gd name="connsiteX1" fmla="*/ 25361 w 67663"/>
                <a:gd name="connsiteY1" fmla="*/ 9094 h 13234"/>
                <a:gd name="connsiteX2" fmla="*/ 54192 w 67663"/>
                <a:gd name="connsiteY2" fmla="*/ 12938 h 13234"/>
                <a:gd name="connsiteX3" fmla="*/ 67646 w 67663"/>
                <a:gd name="connsiteY3" fmla="*/ 8570 h 13234"/>
                <a:gd name="connsiteX4" fmla="*/ -18 w 67663"/>
                <a:gd name="connsiteY4" fmla="*/ 663 h 1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63" h="13234">
                  <a:moveTo>
                    <a:pt x="-18" y="663"/>
                  </a:moveTo>
                  <a:cubicBezTo>
                    <a:pt x="8937" y="-472"/>
                    <a:pt x="16974" y="5731"/>
                    <a:pt x="25361" y="9094"/>
                  </a:cubicBezTo>
                  <a:cubicBezTo>
                    <a:pt x="34644" y="12187"/>
                    <a:pt x="44424" y="13493"/>
                    <a:pt x="54192" y="12938"/>
                  </a:cubicBezTo>
                  <a:cubicBezTo>
                    <a:pt x="59084" y="12938"/>
                    <a:pt x="64632" y="12545"/>
                    <a:pt x="67646" y="8570"/>
                  </a:cubicBezTo>
                  <a:cubicBezTo>
                    <a:pt x="44887" y="3372"/>
                    <a:pt x="23614" y="-2351"/>
                    <a:pt x="-18" y="66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52B2BF0-7C1D-9EC4-3C03-EC6D9030BF74}"/>
                </a:ext>
              </a:extLst>
            </p:cNvPr>
            <p:cNvSpPr/>
            <p:nvPr/>
          </p:nvSpPr>
          <p:spPr>
            <a:xfrm>
              <a:off x="1438870" y="2603726"/>
              <a:ext cx="12143" cy="51413"/>
            </a:xfrm>
            <a:custGeom>
              <a:avLst/>
              <a:gdLst>
                <a:gd name="connsiteX0" fmla="*/ 0 w 12143"/>
                <a:gd name="connsiteY0" fmla="*/ 0 h 51413"/>
                <a:gd name="connsiteX1" fmla="*/ 1441 w 12143"/>
                <a:gd name="connsiteY1" fmla="*/ 0 h 51413"/>
                <a:gd name="connsiteX2" fmla="*/ 12144 w 12143"/>
                <a:gd name="connsiteY2" fmla="*/ 38484 h 51413"/>
                <a:gd name="connsiteX3" fmla="*/ 0 w 12143"/>
                <a:gd name="connsiteY3" fmla="*/ 51414 h 51413"/>
                <a:gd name="connsiteX4" fmla="*/ 0 w 12143"/>
                <a:gd name="connsiteY4" fmla="*/ 0 h 5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3" h="51413">
                  <a:moveTo>
                    <a:pt x="0" y="0"/>
                  </a:moveTo>
                  <a:lnTo>
                    <a:pt x="1441" y="0"/>
                  </a:lnTo>
                  <a:lnTo>
                    <a:pt x="12144" y="38484"/>
                  </a:lnTo>
                  <a:lnTo>
                    <a:pt x="0" y="514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113" name="图形 2">
              <a:extLst>
                <a:ext uri="{FF2B5EF4-FFF2-40B4-BE49-F238E27FC236}">
                  <a16:creationId xmlns:a16="http://schemas.microsoft.com/office/drawing/2014/main" id="{1A3482BC-9183-17D7-CF88-DE08F4E5B013}"/>
                </a:ext>
              </a:extLst>
            </p:cNvPr>
            <p:cNvGrpSpPr/>
            <p:nvPr/>
          </p:nvGrpSpPr>
          <p:grpSpPr>
            <a:xfrm>
              <a:off x="1182543" y="2294773"/>
              <a:ext cx="409083" cy="170486"/>
              <a:chOff x="1182543" y="2294773"/>
              <a:chExt cx="409083" cy="170486"/>
            </a:xfrm>
            <a:solidFill>
              <a:srgbClr val="000000"/>
            </a:solidFill>
          </p:grpSpPr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2E20BEC-D8E7-2B77-10D4-3C82FA9A957E}"/>
                  </a:ext>
                </a:extLst>
              </p:cNvPr>
              <p:cNvSpPr/>
              <p:nvPr/>
            </p:nvSpPr>
            <p:spPr>
              <a:xfrm>
                <a:off x="1200234" y="2298606"/>
                <a:ext cx="1966" cy="19001"/>
              </a:xfrm>
              <a:custGeom>
                <a:avLst/>
                <a:gdLst>
                  <a:gd name="connsiteX0" fmla="*/ 1948 w 1966"/>
                  <a:gd name="connsiteY0" fmla="*/ -172 h 19001"/>
                  <a:gd name="connsiteX1" fmla="*/ -18 w 1966"/>
                  <a:gd name="connsiteY1" fmla="*/ 18830 h 19001"/>
                  <a:gd name="connsiteX2" fmla="*/ 1162 w 1966"/>
                  <a:gd name="connsiteY2" fmla="*/ 12714 h 19001"/>
                  <a:gd name="connsiteX3" fmla="*/ 1948 w 1966"/>
                  <a:gd name="connsiteY3" fmla="*/ -172 h 1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6" h="19001">
                    <a:moveTo>
                      <a:pt x="1948" y="-172"/>
                    </a:moveTo>
                    <a:cubicBezTo>
                      <a:pt x="620" y="6074"/>
                      <a:pt x="-35" y="12443"/>
                      <a:pt x="-18" y="18830"/>
                    </a:cubicBezTo>
                    <a:cubicBezTo>
                      <a:pt x="528" y="16825"/>
                      <a:pt x="922" y="14780"/>
                      <a:pt x="1162" y="12714"/>
                    </a:cubicBezTo>
                    <a:cubicBezTo>
                      <a:pt x="1686" y="8521"/>
                      <a:pt x="1642" y="4109"/>
                      <a:pt x="1948" y="-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56D44D1-45A3-5E56-8EEC-6B23314AA266}"/>
                  </a:ext>
                </a:extLst>
              </p:cNvPr>
              <p:cNvSpPr/>
              <p:nvPr/>
            </p:nvSpPr>
            <p:spPr>
              <a:xfrm>
                <a:off x="1182543" y="2294773"/>
                <a:ext cx="158567" cy="73883"/>
              </a:xfrm>
              <a:custGeom>
                <a:avLst/>
                <a:gdLst>
                  <a:gd name="connsiteX0" fmla="*/ 149943 w 158567"/>
                  <a:gd name="connsiteY0" fmla="*/ 8641 h 73883"/>
                  <a:gd name="connsiteX1" fmla="*/ 157168 w 158567"/>
                  <a:gd name="connsiteY1" fmla="*/ 16766 h 73883"/>
                  <a:gd name="connsiteX2" fmla="*/ 157107 w 158567"/>
                  <a:gd name="connsiteY2" fmla="*/ 17378 h 73883"/>
                  <a:gd name="connsiteX3" fmla="*/ 151384 w 158567"/>
                  <a:gd name="connsiteY3" fmla="*/ -95 h 73883"/>
                  <a:gd name="connsiteX4" fmla="*/ 128932 w 158567"/>
                  <a:gd name="connsiteY4" fmla="*/ 13228 h 73883"/>
                  <a:gd name="connsiteX5" fmla="*/ 121244 w 158567"/>
                  <a:gd name="connsiteY5" fmla="*/ 33584 h 73883"/>
                  <a:gd name="connsiteX6" fmla="*/ 94423 w 158567"/>
                  <a:gd name="connsiteY6" fmla="*/ 58526 h 73883"/>
                  <a:gd name="connsiteX7" fmla="*/ 57599 w 158567"/>
                  <a:gd name="connsiteY7" fmla="*/ 65079 h 73883"/>
                  <a:gd name="connsiteX8" fmla="*/ 5180 w 158567"/>
                  <a:gd name="connsiteY8" fmla="*/ 50838 h 73883"/>
                  <a:gd name="connsiteX9" fmla="*/ -18 w 158567"/>
                  <a:gd name="connsiteY9" fmla="*/ 55556 h 73883"/>
                  <a:gd name="connsiteX10" fmla="*/ 56201 w 158567"/>
                  <a:gd name="connsiteY10" fmla="*/ 73640 h 73883"/>
                  <a:gd name="connsiteX11" fmla="*/ 92981 w 158567"/>
                  <a:gd name="connsiteY11" fmla="*/ 67088 h 73883"/>
                  <a:gd name="connsiteX12" fmla="*/ 119846 w 158567"/>
                  <a:gd name="connsiteY12" fmla="*/ 42146 h 73883"/>
                  <a:gd name="connsiteX13" fmla="*/ 127490 w 158567"/>
                  <a:gd name="connsiteY13" fmla="*/ 21833 h 73883"/>
                  <a:gd name="connsiteX14" fmla="*/ 149943 w 158567"/>
                  <a:gd name="connsiteY14" fmla="*/ 8641 h 73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8567" h="73883">
                    <a:moveTo>
                      <a:pt x="149943" y="8641"/>
                    </a:moveTo>
                    <a:cubicBezTo>
                      <a:pt x="154180" y="8890"/>
                      <a:pt x="157417" y="12529"/>
                      <a:pt x="157168" y="16766"/>
                    </a:cubicBezTo>
                    <a:cubicBezTo>
                      <a:pt x="157155" y="16971"/>
                      <a:pt x="157133" y="17177"/>
                      <a:pt x="157107" y="17378"/>
                    </a:cubicBezTo>
                    <a:cubicBezTo>
                      <a:pt x="159160" y="10126"/>
                      <a:pt x="160296" y="1215"/>
                      <a:pt x="151384" y="-95"/>
                    </a:cubicBezTo>
                    <a:cubicBezTo>
                      <a:pt x="143609" y="-1056"/>
                      <a:pt x="132863" y="7200"/>
                      <a:pt x="128932" y="13228"/>
                    </a:cubicBezTo>
                    <a:cubicBezTo>
                      <a:pt x="125000" y="19256"/>
                      <a:pt x="124039" y="26900"/>
                      <a:pt x="121244" y="33584"/>
                    </a:cubicBezTo>
                    <a:cubicBezTo>
                      <a:pt x="115906" y="45081"/>
                      <a:pt x="106278" y="54036"/>
                      <a:pt x="94423" y="58526"/>
                    </a:cubicBezTo>
                    <a:cubicBezTo>
                      <a:pt x="82650" y="62934"/>
                      <a:pt x="70170" y="65153"/>
                      <a:pt x="57599" y="65079"/>
                    </a:cubicBezTo>
                    <a:cubicBezTo>
                      <a:pt x="39078" y="65647"/>
                      <a:pt x="18591" y="63069"/>
                      <a:pt x="5180" y="50838"/>
                    </a:cubicBezTo>
                    <a:cubicBezTo>
                      <a:pt x="3573" y="52546"/>
                      <a:pt x="1838" y="54123"/>
                      <a:pt x="-18" y="55556"/>
                    </a:cubicBezTo>
                    <a:cubicBezTo>
                      <a:pt x="13087" y="71150"/>
                      <a:pt x="35801" y="74252"/>
                      <a:pt x="56201" y="73640"/>
                    </a:cubicBezTo>
                    <a:cubicBezTo>
                      <a:pt x="68760" y="73715"/>
                      <a:pt x="81222" y="71491"/>
                      <a:pt x="92981" y="67088"/>
                    </a:cubicBezTo>
                    <a:cubicBezTo>
                      <a:pt x="104841" y="62584"/>
                      <a:pt x="114477" y="53638"/>
                      <a:pt x="119846" y="42146"/>
                    </a:cubicBezTo>
                    <a:cubicBezTo>
                      <a:pt x="122641" y="35462"/>
                      <a:pt x="123515" y="27905"/>
                      <a:pt x="127490" y="21833"/>
                    </a:cubicBezTo>
                    <a:cubicBezTo>
                      <a:pt x="131465" y="15761"/>
                      <a:pt x="142167" y="7680"/>
                      <a:pt x="149943" y="864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472256F-554D-BFAA-BD75-EF0176176F17}"/>
                  </a:ext>
                </a:extLst>
              </p:cNvPr>
              <p:cNvSpPr/>
              <p:nvPr/>
            </p:nvSpPr>
            <p:spPr>
              <a:xfrm>
                <a:off x="1447606" y="2379650"/>
                <a:ext cx="144020" cy="85608"/>
              </a:xfrm>
              <a:custGeom>
                <a:avLst/>
                <a:gdLst>
                  <a:gd name="connsiteX0" fmla="*/ 115609 w 144020"/>
                  <a:gd name="connsiteY0" fmla="*/ 76040 h 85608"/>
                  <a:gd name="connsiteX1" fmla="*/ 96694 w 144020"/>
                  <a:gd name="connsiteY1" fmla="*/ 74555 h 85608"/>
                  <a:gd name="connsiteX2" fmla="*/ 85162 w 144020"/>
                  <a:gd name="connsiteY2" fmla="*/ 62105 h 85608"/>
                  <a:gd name="connsiteX3" fmla="*/ 64675 w 144020"/>
                  <a:gd name="connsiteY3" fmla="*/ 30654 h 85608"/>
                  <a:gd name="connsiteX4" fmla="*/ 43883 w 144020"/>
                  <a:gd name="connsiteY4" fmla="*/ 6105 h 85608"/>
                  <a:gd name="connsiteX5" fmla="*/ 13305 w 144020"/>
                  <a:gd name="connsiteY5" fmla="*/ 2872 h 85608"/>
                  <a:gd name="connsiteX6" fmla="*/ -18 w 144020"/>
                  <a:gd name="connsiteY6" fmla="*/ 27378 h 85608"/>
                  <a:gd name="connsiteX7" fmla="*/ -18 w 144020"/>
                  <a:gd name="connsiteY7" fmla="*/ 28557 h 85608"/>
                  <a:gd name="connsiteX8" fmla="*/ 11907 w 144020"/>
                  <a:gd name="connsiteY8" fmla="*/ 11434 h 85608"/>
                  <a:gd name="connsiteX9" fmla="*/ 42485 w 144020"/>
                  <a:gd name="connsiteY9" fmla="*/ 14666 h 85608"/>
                  <a:gd name="connsiteX10" fmla="*/ 63321 w 144020"/>
                  <a:gd name="connsiteY10" fmla="*/ 39216 h 85608"/>
                  <a:gd name="connsiteX11" fmla="*/ 83808 w 144020"/>
                  <a:gd name="connsiteY11" fmla="*/ 70667 h 85608"/>
                  <a:gd name="connsiteX12" fmla="*/ 95340 w 144020"/>
                  <a:gd name="connsiteY12" fmla="*/ 83116 h 85608"/>
                  <a:gd name="connsiteX13" fmla="*/ 114211 w 144020"/>
                  <a:gd name="connsiteY13" fmla="*/ 84602 h 85608"/>
                  <a:gd name="connsiteX14" fmla="*/ 144002 w 144020"/>
                  <a:gd name="connsiteY14" fmla="*/ 77743 h 85608"/>
                  <a:gd name="connsiteX15" fmla="*/ 138673 w 144020"/>
                  <a:gd name="connsiteY15" fmla="*/ 71147 h 85608"/>
                  <a:gd name="connsiteX16" fmla="*/ 115609 w 144020"/>
                  <a:gd name="connsiteY16" fmla="*/ 76040 h 85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4020" h="85608">
                    <a:moveTo>
                      <a:pt x="115609" y="76040"/>
                    </a:moveTo>
                    <a:cubicBezTo>
                      <a:pt x="109305" y="77534"/>
                      <a:pt x="102687" y="77018"/>
                      <a:pt x="96694" y="74555"/>
                    </a:cubicBezTo>
                    <a:cubicBezTo>
                      <a:pt x="91850" y="71458"/>
                      <a:pt x="87884" y="67172"/>
                      <a:pt x="85162" y="62105"/>
                    </a:cubicBezTo>
                    <a:cubicBezTo>
                      <a:pt x="78348" y="51622"/>
                      <a:pt x="71520" y="41138"/>
                      <a:pt x="64675" y="30654"/>
                    </a:cubicBezTo>
                    <a:cubicBezTo>
                      <a:pt x="59385" y="21210"/>
                      <a:pt x="52326" y="12875"/>
                      <a:pt x="43883" y="6105"/>
                    </a:cubicBezTo>
                    <a:cubicBezTo>
                      <a:pt x="35146" y="-142"/>
                      <a:pt x="22697" y="-2632"/>
                      <a:pt x="13305" y="2872"/>
                    </a:cubicBezTo>
                    <a:cubicBezTo>
                      <a:pt x="4962" y="7765"/>
                      <a:pt x="943" y="17768"/>
                      <a:pt x="-18" y="27378"/>
                    </a:cubicBezTo>
                    <a:cubicBezTo>
                      <a:pt x="-18" y="27771"/>
                      <a:pt x="-18" y="28164"/>
                      <a:pt x="-18" y="28557"/>
                    </a:cubicBezTo>
                    <a:cubicBezTo>
                      <a:pt x="1563" y="21511"/>
                      <a:pt x="5844" y="15361"/>
                      <a:pt x="11907" y="11434"/>
                    </a:cubicBezTo>
                    <a:cubicBezTo>
                      <a:pt x="21212" y="5930"/>
                      <a:pt x="33748" y="8464"/>
                      <a:pt x="42485" y="14666"/>
                    </a:cubicBezTo>
                    <a:cubicBezTo>
                      <a:pt x="50920" y="21459"/>
                      <a:pt x="57988" y="29789"/>
                      <a:pt x="63321" y="39216"/>
                    </a:cubicBezTo>
                    <a:cubicBezTo>
                      <a:pt x="70136" y="49700"/>
                      <a:pt x="76963" y="60183"/>
                      <a:pt x="83808" y="70667"/>
                    </a:cubicBezTo>
                    <a:cubicBezTo>
                      <a:pt x="86499" y="75752"/>
                      <a:pt x="90474" y="80045"/>
                      <a:pt x="95340" y="83116"/>
                    </a:cubicBezTo>
                    <a:cubicBezTo>
                      <a:pt x="101320" y="85576"/>
                      <a:pt x="107921" y="86095"/>
                      <a:pt x="114211" y="84602"/>
                    </a:cubicBezTo>
                    <a:cubicBezTo>
                      <a:pt x="124306" y="83103"/>
                      <a:pt x="134270" y="80810"/>
                      <a:pt x="144002" y="77743"/>
                    </a:cubicBezTo>
                    <a:cubicBezTo>
                      <a:pt x="142080" y="75664"/>
                      <a:pt x="140302" y="73463"/>
                      <a:pt x="138673" y="71147"/>
                    </a:cubicBezTo>
                    <a:cubicBezTo>
                      <a:pt x="131094" y="73262"/>
                      <a:pt x="123393" y="74895"/>
                      <a:pt x="115609" y="760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9B96260C-290C-CE14-5BAA-C8497E02D0DA}"/>
                  </a:ext>
                </a:extLst>
              </p:cNvPr>
              <p:cNvSpPr/>
              <p:nvPr/>
            </p:nvSpPr>
            <p:spPr>
              <a:xfrm>
                <a:off x="1327548" y="2353471"/>
                <a:ext cx="119569" cy="108465"/>
              </a:xfrm>
              <a:custGeom>
                <a:avLst/>
                <a:gdLst>
                  <a:gd name="connsiteX0" fmla="*/ 118206 w 119569"/>
                  <a:gd name="connsiteY0" fmla="*/ 92915 h 108465"/>
                  <a:gd name="connsiteX1" fmla="*/ 106936 w 119569"/>
                  <a:gd name="connsiteY1" fmla="*/ 97283 h 108465"/>
                  <a:gd name="connsiteX2" fmla="*/ 93831 w 119569"/>
                  <a:gd name="connsiteY2" fmla="*/ 99074 h 108465"/>
                  <a:gd name="connsiteX3" fmla="*/ 81858 w 119569"/>
                  <a:gd name="connsiteY3" fmla="*/ 93330 h 108465"/>
                  <a:gd name="connsiteX4" fmla="*/ 81775 w 119569"/>
                  <a:gd name="connsiteY4" fmla="*/ 93089 h 108465"/>
                  <a:gd name="connsiteX5" fmla="*/ 42985 w 119569"/>
                  <a:gd name="connsiteY5" fmla="*/ 39448 h 108465"/>
                  <a:gd name="connsiteX6" fmla="*/ 5768 w 119569"/>
                  <a:gd name="connsiteY6" fmla="*/ 22717 h 108465"/>
                  <a:gd name="connsiteX7" fmla="*/ 1880 w 119569"/>
                  <a:gd name="connsiteY7" fmla="*/ -172 h 108465"/>
                  <a:gd name="connsiteX8" fmla="*/ 1137 w 119569"/>
                  <a:gd name="connsiteY8" fmla="*/ 3803 h 108465"/>
                  <a:gd name="connsiteX9" fmla="*/ 4326 w 119569"/>
                  <a:gd name="connsiteY9" fmla="*/ 31279 h 108465"/>
                  <a:gd name="connsiteX10" fmla="*/ 41543 w 119569"/>
                  <a:gd name="connsiteY10" fmla="*/ 48009 h 108465"/>
                  <a:gd name="connsiteX11" fmla="*/ 80377 w 119569"/>
                  <a:gd name="connsiteY11" fmla="*/ 101651 h 108465"/>
                  <a:gd name="connsiteX12" fmla="*/ 85400 w 119569"/>
                  <a:gd name="connsiteY12" fmla="*/ 107635 h 108465"/>
                  <a:gd name="connsiteX13" fmla="*/ 92433 w 119569"/>
                  <a:gd name="connsiteY13" fmla="*/ 107941 h 108465"/>
                  <a:gd name="connsiteX14" fmla="*/ 105538 w 119569"/>
                  <a:gd name="connsiteY14" fmla="*/ 106150 h 108465"/>
                  <a:gd name="connsiteX15" fmla="*/ 116808 w 119569"/>
                  <a:gd name="connsiteY15" fmla="*/ 101782 h 108465"/>
                  <a:gd name="connsiteX16" fmla="*/ 119472 w 119569"/>
                  <a:gd name="connsiteY16" fmla="*/ 91342 h 108465"/>
                  <a:gd name="connsiteX17" fmla="*/ 119472 w 119569"/>
                  <a:gd name="connsiteY17" fmla="*/ 91342 h 108465"/>
                  <a:gd name="connsiteX18" fmla="*/ 118206 w 119569"/>
                  <a:gd name="connsiteY18" fmla="*/ 92915 h 10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9569" h="108465">
                    <a:moveTo>
                      <a:pt x="118206" y="92915"/>
                    </a:moveTo>
                    <a:cubicBezTo>
                      <a:pt x="115087" y="95667"/>
                      <a:pt x="111094" y="97213"/>
                      <a:pt x="106936" y="97283"/>
                    </a:cubicBezTo>
                    <a:lnTo>
                      <a:pt x="93831" y="99074"/>
                    </a:lnTo>
                    <a:cubicBezTo>
                      <a:pt x="88938" y="100795"/>
                      <a:pt x="83574" y="98222"/>
                      <a:pt x="81858" y="93330"/>
                    </a:cubicBezTo>
                    <a:cubicBezTo>
                      <a:pt x="81827" y="93251"/>
                      <a:pt x="81801" y="93168"/>
                      <a:pt x="81775" y="93089"/>
                    </a:cubicBezTo>
                    <a:cubicBezTo>
                      <a:pt x="70898" y="73345"/>
                      <a:pt x="63384" y="48927"/>
                      <a:pt x="42985" y="39448"/>
                    </a:cubicBezTo>
                    <a:cubicBezTo>
                      <a:pt x="30404" y="33594"/>
                      <a:pt x="13849" y="33987"/>
                      <a:pt x="5768" y="22717"/>
                    </a:cubicBezTo>
                    <a:cubicBezTo>
                      <a:pt x="1666" y="15837"/>
                      <a:pt x="281" y="7678"/>
                      <a:pt x="1880" y="-172"/>
                    </a:cubicBezTo>
                    <a:cubicBezTo>
                      <a:pt x="1662" y="1182"/>
                      <a:pt x="1356" y="2493"/>
                      <a:pt x="1137" y="3803"/>
                    </a:cubicBezTo>
                    <a:cubicBezTo>
                      <a:pt x="-435" y="13151"/>
                      <a:pt x="-1221" y="23591"/>
                      <a:pt x="4326" y="31279"/>
                    </a:cubicBezTo>
                    <a:cubicBezTo>
                      <a:pt x="12407" y="42549"/>
                      <a:pt x="29007" y="42156"/>
                      <a:pt x="41543" y="48009"/>
                    </a:cubicBezTo>
                    <a:cubicBezTo>
                      <a:pt x="61987" y="57488"/>
                      <a:pt x="69500" y="81907"/>
                      <a:pt x="80377" y="101651"/>
                    </a:cubicBezTo>
                    <a:cubicBezTo>
                      <a:pt x="81368" y="104132"/>
                      <a:pt x="83129" y="106229"/>
                      <a:pt x="85400" y="107635"/>
                    </a:cubicBezTo>
                    <a:cubicBezTo>
                      <a:pt x="87672" y="108391"/>
                      <a:pt x="90105" y="108500"/>
                      <a:pt x="92433" y="107941"/>
                    </a:cubicBezTo>
                    <a:lnTo>
                      <a:pt x="105538" y="106150"/>
                    </a:lnTo>
                    <a:cubicBezTo>
                      <a:pt x="109701" y="106111"/>
                      <a:pt x="113706" y="104560"/>
                      <a:pt x="116808" y="101782"/>
                    </a:cubicBezTo>
                    <a:cubicBezTo>
                      <a:pt x="118900" y="98724"/>
                      <a:pt x="119844" y="95029"/>
                      <a:pt x="119472" y="91342"/>
                    </a:cubicBezTo>
                    <a:lnTo>
                      <a:pt x="119472" y="91342"/>
                    </a:lnTo>
                    <a:cubicBezTo>
                      <a:pt x="119092" y="91897"/>
                      <a:pt x="118669" y="92425"/>
                      <a:pt x="118206" y="929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C68DF3E-C96C-31ED-3D15-CA90AA7358DA}"/>
                </a:ext>
              </a:extLst>
            </p:cNvPr>
            <p:cNvSpPr/>
            <p:nvPr/>
          </p:nvSpPr>
          <p:spPr>
            <a:xfrm>
              <a:off x="3225731" y="3059331"/>
              <a:ext cx="28000" cy="417251"/>
            </a:xfrm>
            <a:custGeom>
              <a:avLst/>
              <a:gdLst>
                <a:gd name="connsiteX0" fmla="*/ 27982 w 28000"/>
                <a:gd name="connsiteY0" fmla="*/ 417080 h 417251"/>
                <a:gd name="connsiteX1" fmla="*/ -18 w 28000"/>
                <a:gd name="connsiteY1" fmla="*/ 413192 h 417251"/>
                <a:gd name="connsiteX2" fmla="*/ -18 w 28000"/>
                <a:gd name="connsiteY2" fmla="*/ -172 h 417251"/>
                <a:gd name="connsiteX3" fmla="*/ 5704 w 28000"/>
                <a:gd name="connsiteY3" fmla="*/ 1575 h 417251"/>
                <a:gd name="connsiteX4" fmla="*/ 23177 w 28000"/>
                <a:gd name="connsiteY4" fmla="*/ 6948 h 417251"/>
                <a:gd name="connsiteX5" fmla="*/ 23177 w 28000"/>
                <a:gd name="connsiteY5" fmla="*/ 20708 h 417251"/>
                <a:gd name="connsiteX6" fmla="*/ 23177 w 28000"/>
                <a:gd name="connsiteY6" fmla="*/ 31061 h 417251"/>
                <a:gd name="connsiteX7" fmla="*/ 23177 w 28000"/>
                <a:gd name="connsiteY7" fmla="*/ 46743 h 417251"/>
                <a:gd name="connsiteX8" fmla="*/ 23396 w 28000"/>
                <a:gd name="connsiteY8" fmla="*/ 64696 h 417251"/>
                <a:gd name="connsiteX9" fmla="*/ 23789 w 28000"/>
                <a:gd name="connsiteY9" fmla="*/ 101651 h 417251"/>
                <a:gd name="connsiteX10" fmla="*/ 23789 w 28000"/>
                <a:gd name="connsiteY10" fmla="*/ 105364 h 417251"/>
                <a:gd name="connsiteX11" fmla="*/ 23789 w 28000"/>
                <a:gd name="connsiteY11" fmla="*/ 110300 h 417251"/>
                <a:gd name="connsiteX12" fmla="*/ 23789 w 28000"/>
                <a:gd name="connsiteY12" fmla="*/ 120784 h 417251"/>
                <a:gd name="connsiteX13" fmla="*/ 23789 w 28000"/>
                <a:gd name="connsiteY13" fmla="*/ 127118 h 417251"/>
                <a:gd name="connsiteX14" fmla="*/ 23789 w 28000"/>
                <a:gd name="connsiteY14" fmla="*/ 142450 h 417251"/>
                <a:gd name="connsiteX15" fmla="*/ 23789 w 28000"/>
                <a:gd name="connsiteY15" fmla="*/ 152060 h 417251"/>
                <a:gd name="connsiteX16" fmla="*/ 25886 w 28000"/>
                <a:gd name="connsiteY16" fmla="*/ 338190 h 417251"/>
                <a:gd name="connsiteX17" fmla="*/ 25886 w 28000"/>
                <a:gd name="connsiteY17" fmla="*/ 343170 h 417251"/>
                <a:gd name="connsiteX18" fmla="*/ 26628 w 28000"/>
                <a:gd name="connsiteY18" fmla="*/ 408693 h 417251"/>
                <a:gd name="connsiteX19" fmla="*/ 26628 w 28000"/>
                <a:gd name="connsiteY19" fmla="*/ 409698 h 41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000" h="417251">
                  <a:moveTo>
                    <a:pt x="27982" y="417080"/>
                  </a:moveTo>
                  <a:lnTo>
                    <a:pt x="-18" y="413192"/>
                  </a:lnTo>
                  <a:lnTo>
                    <a:pt x="-18" y="-172"/>
                  </a:lnTo>
                  <a:lnTo>
                    <a:pt x="5704" y="1575"/>
                  </a:lnTo>
                  <a:lnTo>
                    <a:pt x="23177" y="6948"/>
                  </a:lnTo>
                  <a:lnTo>
                    <a:pt x="23177" y="20708"/>
                  </a:lnTo>
                  <a:lnTo>
                    <a:pt x="23177" y="31061"/>
                  </a:lnTo>
                  <a:lnTo>
                    <a:pt x="23177" y="46743"/>
                  </a:lnTo>
                  <a:lnTo>
                    <a:pt x="23396" y="64696"/>
                  </a:lnTo>
                  <a:lnTo>
                    <a:pt x="23789" y="101651"/>
                  </a:lnTo>
                  <a:lnTo>
                    <a:pt x="23789" y="105364"/>
                  </a:lnTo>
                  <a:lnTo>
                    <a:pt x="23789" y="110300"/>
                  </a:lnTo>
                  <a:lnTo>
                    <a:pt x="23789" y="120784"/>
                  </a:lnTo>
                  <a:lnTo>
                    <a:pt x="23789" y="127118"/>
                  </a:lnTo>
                  <a:lnTo>
                    <a:pt x="23789" y="142450"/>
                  </a:lnTo>
                  <a:lnTo>
                    <a:pt x="23789" y="152060"/>
                  </a:lnTo>
                  <a:lnTo>
                    <a:pt x="25886" y="338190"/>
                  </a:lnTo>
                  <a:lnTo>
                    <a:pt x="25886" y="343170"/>
                  </a:lnTo>
                  <a:lnTo>
                    <a:pt x="26628" y="408693"/>
                  </a:lnTo>
                  <a:lnTo>
                    <a:pt x="26628" y="409698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A18DD051-1C28-ED23-4C77-9821A7CBE829}"/>
                </a:ext>
              </a:extLst>
            </p:cNvPr>
            <p:cNvSpPr/>
            <p:nvPr/>
          </p:nvSpPr>
          <p:spPr>
            <a:xfrm>
              <a:off x="3250412" y="3066364"/>
              <a:ext cx="19307" cy="412402"/>
            </a:xfrm>
            <a:custGeom>
              <a:avLst/>
              <a:gdLst>
                <a:gd name="connsiteX0" fmla="*/ 19027 w 19307"/>
                <a:gd name="connsiteY0" fmla="*/ 412231 h 412402"/>
                <a:gd name="connsiteX1" fmla="*/ 3433 w 19307"/>
                <a:gd name="connsiteY1" fmla="*/ 410047 h 412402"/>
                <a:gd name="connsiteX2" fmla="*/ 3433 w 19307"/>
                <a:gd name="connsiteY2" fmla="*/ 402577 h 412402"/>
                <a:gd name="connsiteX3" fmla="*/ 3433 w 19307"/>
                <a:gd name="connsiteY3" fmla="*/ 401573 h 412402"/>
                <a:gd name="connsiteX4" fmla="*/ 2690 w 19307"/>
                <a:gd name="connsiteY4" fmla="*/ 336049 h 412402"/>
                <a:gd name="connsiteX5" fmla="*/ 2690 w 19307"/>
                <a:gd name="connsiteY5" fmla="*/ 331069 h 412402"/>
                <a:gd name="connsiteX6" fmla="*/ 594 w 19307"/>
                <a:gd name="connsiteY6" fmla="*/ 144940 h 412402"/>
                <a:gd name="connsiteX7" fmla="*/ 594 w 19307"/>
                <a:gd name="connsiteY7" fmla="*/ 135330 h 412402"/>
                <a:gd name="connsiteX8" fmla="*/ 594 w 19307"/>
                <a:gd name="connsiteY8" fmla="*/ 119998 h 412402"/>
                <a:gd name="connsiteX9" fmla="*/ 594 w 19307"/>
                <a:gd name="connsiteY9" fmla="*/ 113664 h 412402"/>
                <a:gd name="connsiteX10" fmla="*/ 594 w 19307"/>
                <a:gd name="connsiteY10" fmla="*/ 103180 h 412402"/>
                <a:gd name="connsiteX11" fmla="*/ 594 w 19307"/>
                <a:gd name="connsiteY11" fmla="*/ 98244 h 412402"/>
                <a:gd name="connsiteX12" fmla="*/ 594 w 19307"/>
                <a:gd name="connsiteY12" fmla="*/ 94531 h 412402"/>
                <a:gd name="connsiteX13" fmla="*/ 200 w 19307"/>
                <a:gd name="connsiteY13" fmla="*/ 57576 h 412402"/>
                <a:gd name="connsiteX14" fmla="*/ -18 w 19307"/>
                <a:gd name="connsiteY14" fmla="*/ 39622 h 412402"/>
                <a:gd name="connsiteX15" fmla="*/ -18 w 19307"/>
                <a:gd name="connsiteY15" fmla="*/ 23940 h 412402"/>
                <a:gd name="connsiteX16" fmla="*/ -18 w 19307"/>
                <a:gd name="connsiteY16" fmla="*/ 13588 h 412402"/>
                <a:gd name="connsiteX17" fmla="*/ -18 w 19307"/>
                <a:gd name="connsiteY17" fmla="*/ -172 h 412402"/>
                <a:gd name="connsiteX18" fmla="*/ 16800 w 19307"/>
                <a:gd name="connsiteY18" fmla="*/ -172 h 412402"/>
                <a:gd name="connsiteX19" fmla="*/ 16800 w 19307"/>
                <a:gd name="connsiteY19" fmla="*/ 15029 h 412402"/>
                <a:gd name="connsiteX20" fmla="*/ 16800 w 19307"/>
                <a:gd name="connsiteY20" fmla="*/ 25426 h 412402"/>
                <a:gd name="connsiteX21" fmla="*/ 16800 w 19307"/>
                <a:gd name="connsiteY21" fmla="*/ 37395 h 412402"/>
                <a:gd name="connsiteX22" fmla="*/ 16800 w 19307"/>
                <a:gd name="connsiteY22" fmla="*/ 53251 h 412402"/>
                <a:gd name="connsiteX23" fmla="*/ 17149 w 19307"/>
                <a:gd name="connsiteY23" fmla="*/ 93177 h 412402"/>
                <a:gd name="connsiteX24" fmla="*/ 17149 w 19307"/>
                <a:gd name="connsiteY24" fmla="*/ 101913 h 412402"/>
                <a:gd name="connsiteX25" fmla="*/ 17149 w 19307"/>
                <a:gd name="connsiteY25" fmla="*/ 111043 h 412402"/>
                <a:gd name="connsiteX26" fmla="*/ 17149 w 19307"/>
                <a:gd name="connsiteY26" fmla="*/ 117420 h 412402"/>
                <a:gd name="connsiteX27" fmla="*/ 17149 w 19307"/>
                <a:gd name="connsiteY27" fmla="*/ 125239 h 412402"/>
                <a:gd name="connsiteX28" fmla="*/ 17149 w 19307"/>
                <a:gd name="connsiteY28" fmla="*/ 135417 h 412402"/>
                <a:gd name="connsiteX29" fmla="*/ 17149 w 19307"/>
                <a:gd name="connsiteY29" fmla="*/ 135417 h 412402"/>
                <a:gd name="connsiteX30" fmla="*/ 18765 w 19307"/>
                <a:gd name="connsiteY30" fmla="*/ 330764 h 412402"/>
                <a:gd name="connsiteX31" fmla="*/ 18765 w 19307"/>
                <a:gd name="connsiteY31" fmla="*/ 335787 h 412402"/>
                <a:gd name="connsiteX32" fmla="*/ 19289 w 19307"/>
                <a:gd name="connsiteY32" fmla="*/ 400743 h 412402"/>
                <a:gd name="connsiteX33" fmla="*/ 19289 w 19307"/>
                <a:gd name="connsiteY33" fmla="*/ 401791 h 41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9307" h="412402">
                  <a:moveTo>
                    <a:pt x="19027" y="412231"/>
                  </a:moveTo>
                  <a:lnTo>
                    <a:pt x="3433" y="410047"/>
                  </a:lnTo>
                  <a:lnTo>
                    <a:pt x="3433" y="402577"/>
                  </a:lnTo>
                  <a:lnTo>
                    <a:pt x="3433" y="401573"/>
                  </a:lnTo>
                  <a:lnTo>
                    <a:pt x="2690" y="336049"/>
                  </a:lnTo>
                  <a:lnTo>
                    <a:pt x="2690" y="331069"/>
                  </a:lnTo>
                  <a:lnTo>
                    <a:pt x="594" y="144940"/>
                  </a:lnTo>
                  <a:lnTo>
                    <a:pt x="594" y="135330"/>
                  </a:lnTo>
                  <a:lnTo>
                    <a:pt x="594" y="119998"/>
                  </a:lnTo>
                  <a:lnTo>
                    <a:pt x="594" y="113664"/>
                  </a:lnTo>
                  <a:lnTo>
                    <a:pt x="594" y="103180"/>
                  </a:lnTo>
                  <a:lnTo>
                    <a:pt x="594" y="98244"/>
                  </a:lnTo>
                  <a:lnTo>
                    <a:pt x="594" y="94531"/>
                  </a:lnTo>
                  <a:lnTo>
                    <a:pt x="200" y="57576"/>
                  </a:lnTo>
                  <a:lnTo>
                    <a:pt x="-18" y="39622"/>
                  </a:lnTo>
                  <a:lnTo>
                    <a:pt x="-18" y="23940"/>
                  </a:lnTo>
                  <a:lnTo>
                    <a:pt x="-18" y="13588"/>
                  </a:lnTo>
                  <a:lnTo>
                    <a:pt x="-18" y="-172"/>
                  </a:lnTo>
                  <a:lnTo>
                    <a:pt x="16800" y="-172"/>
                  </a:lnTo>
                  <a:lnTo>
                    <a:pt x="16800" y="15029"/>
                  </a:lnTo>
                  <a:lnTo>
                    <a:pt x="16800" y="25426"/>
                  </a:lnTo>
                  <a:lnTo>
                    <a:pt x="16800" y="37395"/>
                  </a:lnTo>
                  <a:lnTo>
                    <a:pt x="16800" y="53251"/>
                  </a:lnTo>
                  <a:lnTo>
                    <a:pt x="17149" y="93177"/>
                  </a:lnTo>
                  <a:lnTo>
                    <a:pt x="17149" y="101913"/>
                  </a:lnTo>
                  <a:lnTo>
                    <a:pt x="17149" y="111043"/>
                  </a:lnTo>
                  <a:lnTo>
                    <a:pt x="17149" y="117420"/>
                  </a:lnTo>
                  <a:lnTo>
                    <a:pt x="17149" y="125239"/>
                  </a:lnTo>
                  <a:lnTo>
                    <a:pt x="17149" y="135417"/>
                  </a:lnTo>
                  <a:lnTo>
                    <a:pt x="17149" y="135417"/>
                  </a:lnTo>
                  <a:lnTo>
                    <a:pt x="18765" y="330764"/>
                  </a:lnTo>
                  <a:lnTo>
                    <a:pt x="18765" y="335787"/>
                  </a:lnTo>
                  <a:lnTo>
                    <a:pt x="19289" y="400743"/>
                  </a:lnTo>
                  <a:lnTo>
                    <a:pt x="19289" y="401791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0C1C0B6-C445-2A94-E7F7-7D0FF6242D86}"/>
                </a:ext>
              </a:extLst>
            </p:cNvPr>
            <p:cNvSpPr/>
            <p:nvPr/>
          </p:nvSpPr>
          <p:spPr>
            <a:xfrm>
              <a:off x="3269457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EA28DEE9-209A-9903-8BA4-A1CF22C4FF5B}"/>
                </a:ext>
              </a:extLst>
            </p:cNvPr>
            <p:cNvSpPr/>
            <p:nvPr/>
          </p:nvSpPr>
          <p:spPr>
            <a:xfrm>
              <a:off x="4942833" y="3008091"/>
              <a:ext cx="25860" cy="373962"/>
            </a:xfrm>
            <a:custGeom>
              <a:avLst/>
              <a:gdLst>
                <a:gd name="connsiteX0" fmla="*/ 25842 w 25860"/>
                <a:gd name="connsiteY0" fmla="*/ -172 h 373962"/>
                <a:gd name="connsiteX1" fmla="*/ 25842 w 25860"/>
                <a:gd name="connsiteY1" fmla="*/ 356624 h 373962"/>
                <a:gd name="connsiteX2" fmla="*/ 332 w 25860"/>
                <a:gd name="connsiteY2" fmla="*/ 373791 h 373962"/>
                <a:gd name="connsiteX3" fmla="*/ -18 w 25860"/>
                <a:gd name="connsiteY3" fmla="*/ 76752 h 373962"/>
                <a:gd name="connsiteX4" fmla="*/ -18 w 25860"/>
                <a:gd name="connsiteY4" fmla="*/ 45214 h 37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60" h="373962">
                  <a:moveTo>
                    <a:pt x="25842" y="-172"/>
                  </a:moveTo>
                  <a:lnTo>
                    <a:pt x="25842" y="356624"/>
                  </a:lnTo>
                  <a:cubicBezTo>
                    <a:pt x="17542" y="362447"/>
                    <a:pt x="9025" y="368169"/>
                    <a:pt x="332" y="373791"/>
                  </a:cubicBezTo>
                  <a:lnTo>
                    <a:pt x="-18" y="76752"/>
                  </a:lnTo>
                  <a:lnTo>
                    <a:pt x="-18" y="45214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3CA4BF7-AC71-3977-BA1F-0CB69206E2CF}"/>
                </a:ext>
              </a:extLst>
            </p:cNvPr>
            <p:cNvSpPr/>
            <p:nvPr/>
          </p:nvSpPr>
          <p:spPr>
            <a:xfrm>
              <a:off x="4968693" y="3002937"/>
              <a:ext cx="18171" cy="361993"/>
            </a:xfrm>
            <a:custGeom>
              <a:avLst/>
              <a:gdLst>
                <a:gd name="connsiteX0" fmla="*/ 18154 w 18171"/>
                <a:gd name="connsiteY0" fmla="*/ -172 h 361993"/>
                <a:gd name="connsiteX1" fmla="*/ 18154 w 18171"/>
                <a:gd name="connsiteY1" fmla="*/ 347975 h 361993"/>
                <a:gd name="connsiteX2" fmla="*/ -18 w 18171"/>
                <a:gd name="connsiteY2" fmla="*/ 361822 h 361993"/>
                <a:gd name="connsiteX3" fmla="*/ -18 w 18171"/>
                <a:gd name="connsiteY3" fmla="*/ 4982 h 36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71" h="361993">
                  <a:moveTo>
                    <a:pt x="18154" y="-172"/>
                  </a:moveTo>
                  <a:lnTo>
                    <a:pt x="18154" y="347975"/>
                  </a:lnTo>
                  <a:cubicBezTo>
                    <a:pt x="12213" y="352736"/>
                    <a:pt x="6141" y="357323"/>
                    <a:pt x="-18" y="361822"/>
                  </a:cubicBezTo>
                  <a:lnTo>
                    <a:pt x="-18" y="4982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63066F28-B6F0-830D-AA16-0680EDE24E56}"/>
                </a:ext>
              </a:extLst>
            </p:cNvPr>
            <p:cNvSpPr/>
            <p:nvPr/>
          </p:nvSpPr>
          <p:spPr>
            <a:xfrm>
              <a:off x="4548514" y="3164867"/>
              <a:ext cx="32717" cy="349937"/>
            </a:xfrm>
            <a:custGeom>
              <a:avLst/>
              <a:gdLst>
                <a:gd name="connsiteX0" fmla="*/ 32700 w 32717"/>
                <a:gd name="connsiteY0" fmla="*/ 343519 h 349937"/>
                <a:gd name="connsiteX1" fmla="*/ 375 w 32717"/>
                <a:gd name="connsiteY1" fmla="*/ 349766 h 349937"/>
                <a:gd name="connsiteX2" fmla="*/ -18 w 32717"/>
                <a:gd name="connsiteY2" fmla="*/ 26911 h 349937"/>
                <a:gd name="connsiteX3" fmla="*/ -18 w 32717"/>
                <a:gd name="connsiteY3" fmla="*/ 12933 h 349937"/>
                <a:gd name="connsiteX4" fmla="*/ 31127 w 32717"/>
                <a:gd name="connsiteY4" fmla="*/ -172 h 349937"/>
                <a:gd name="connsiteX5" fmla="*/ 31127 w 32717"/>
                <a:gd name="connsiteY5" fmla="*/ 29444 h 34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17" h="349937">
                  <a:moveTo>
                    <a:pt x="32700" y="343519"/>
                  </a:moveTo>
                  <a:cubicBezTo>
                    <a:pt x="21954" y="345703"/>
                    <a:pt x="11164" y="347887"/>
                    <a:pt x="375" y="349766"/>
                  </a:cubicBezTo>
                  <a:lnTo>
                    <a:pt x="-18" y="26911"/>
                  </a:lnTo>
                  <a:lnTo>
                    <a:pt x="-18" y="12933"/>
                  </a:lnTo>
                  <a:lnTo>
                    <a:pt x="31127" y="-172"/>
                  </a:lnTo>
                  <a:lnTo>
                    <a:pt x="31127" y="29444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49500B6-8BFE-7855-B496-E6F5759910B5}"/>
                </a:ext>
              </a:extLst>
            </p:cNvPr>
            <p:cNvSpPr/>
            <p:nvPr/>
          </p:nvSpPr>
          <p:spPr>
            <a:xfrm>
              <a:off x="4579878" y="3154645"/>
              <a:ext cx="21884" cy="353825"/>
            </a:xfrm>
            <a:custGeom>
              <a:avLst/>
              <a:gdLst>
                <a:gd name="connsiteX0" fmla="*/ 21867 w 21884"/>
                <a:gd name="connsiteY0" fmla="*/ -172 h 353825"/>
                <a:gd name="connsiteX1" fmla="*/ 21867 w 21884"/>
                <a:gd name="connsiteY1" fmla="*/ 349285 h 353825"/>
                <a:gd name="connsiteX2" fmla="*/ 1423 w 21884"/>
                <a:gd name="connsiteY2" fmla="*/ 353653 h 353825"/>
                <a:gd name="connsiteX3" fmla="*/ -18 w 21884"/>
                <a:gd name="connsiteY3" fmla="*/ 39710 h 353825"/>
                <a:gd name="connsiteX4" fmla="*/ -18 w 21884"/>
                <a:gd name="connsiteY4" fmla="*/ 10093 h 353825"/>
                <a:gd name="connsiteX5" fmla="*/ 2035 w 21884"/>
                <a:gd name="connsiteY5" fmla="*/ 9132 h 353825"/>
                <a:gd name="connsiteX6" fmla="*/ 2035 w 21884"/>
                <a:gd name="connsiteY6" fmla="*/ 9132 h 35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4" h="353825">
                  <a:moveTo>
                    <a:pt x="21867" y="-172"/>
                  </a:moveTo>
                  <a:lnTo>
                    <a:pt x="21867" y="349285"/>
                  </a:lnTo>
                  <a:cubicBezTo>
                    <a:pt x="15052" y="350770"/>
                    <a:pt x="8238" y="352168"/>
                    <a:pt x="1423" y="353653"/>
                  </a:cubicBezTo>
                  <a:lnTo>
                    <a:pt x="-18" y="39710"/>
                  </a:lnTo>
                  <a:lnTo>
                    <a:pt x="-18" y="10093"/>
                  </a:lnTo>
                  <a:lnTo>
                    <a:pt x="2035" y="9132"/>
                  </a:lnTo>
                  <a:lnTo>
                    <a:pt x="2035" y="9132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0946E262-8E9B-035F-3A8C-1BD054DE20FA}"/>
                </a:ext>
              </a:extLst>
            </p:cNvPr>
            <p:cNvSpPr/>
            <p:nvPr/>
          </p:nvSpPr>
          <p:spPr>
            <a:xfrm>
              <a:off x="2717534" y="3027530"/>
              <a:ext cx="32761" cy="384315"/>
            </a:xfrm>
            <a:custGeom>
              <a:avLst/>
              <a:gdLst>
                <a:gd name="connsiteX0" fmla="*/ 32744 w 32761"/>
                <a:gd name="connsiteY0" fmla="*/ 384143 h 384315"/>
                <a:gd name="connsiteX1" fmla="*/ 3695 w 32761"/>
                <a:gd name="connsiteY1" fmla="*/ 381217 h 384315"/>
                <a:gd name="connsiteX2" fmla="*/ -18 w 32761"/>
                <a:gd name="connsiteY2" fmla="*/ 17170 h 384315"/>
                <a:gd name="connsiteX3" fmla="*/ -18 w 32761"/>
                <a:gd name="connsiteY3" fmla="*/ 6773 h 384315"/>
                <a:gd name="connsiteX4" fmla="*/ -18 w 32761"/>
                <a:gd name="connsiteY4" fmla="*/ -172 h 384315"/>
                <a:gd name="connsiteX5" fmla="*/ 28506 w 32761"/>
                <a:gd name="connsiteY5" fmla="*/ -172 h 384315"/>
                <a:gd name="connsiteX6" fmla="*/ 28506 w 32761"/>
                <a:gd name="connsiteY6" fmla="*/ 9220 h 384315"/>
                <a:gd name="connsiteX7" fmla="*/ 28506 w 32761"/>
                <a:gd name="connsiteY7" fmla="*/ 19616 h 38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761" h="384315">
                  <a:moveTo>
                    <a:pt x="32744" y="384143"/>
                  </a:moveTo>
                  <a:lnTo>
                    <a:pt x="3695" y="381217"/>
                  </a:lnTo>
                  <a:lnTo>
                    <a:pt x="-18" y="17170"/>
                  </a:lnTo>
                  <a:lnTo>
                    <a:pt x="-18" y="6773"/>
                  </a:lnTo>
                  <a:lnTo>
                    <a:pt x="-18" y="-172"/>
                  </a:lnTo>
                  <a:lnTo>
                    <a:pt x="28506" y="-172"/>
                  </a:lnTo>
                  <a:lnTo>
                    <a:pt x="28506" y="9220"/>
                  </a:lnTo>
                  <a:lnTo>
                    <a:pt x="28506" y="19616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8B567E0-439A-0808-C8B7-582D10C24767}"/>
                </a:ext>
              </a:extLst>
            </p:cNvPr>
            <p:cNvSpPr/>
            <p:nvPr/>
          </p:nvSpPr>
          <p:spPr>
            <a:xfrm>
              <a:off x="2745708" y="3027530"/>
              <a:ext cx="26209" cy="386630"/>
            </a:xfrm>
            <a:custGeom>
              <a:avLst/>
              <a:gdLst>
                <a:gd name="connsiteX0" fmla="*/ 26191 w 26209"/>
                <a:gd name="connsiteY0" fmla="*/ 386459 h 386630"/>
                <a:gd name="connsiteX1" fmla="*/ 4350 w 26209"/>
                <a:gd name="connsiteY1" fmla="*/ 384143 h 386630"/>
                <a:gd name="connsiteX2" fmla="*/ -18 w 26209"/>
                <a:gd name="connsiteY2" fmla="*/ 19616 h 386630"/>
                <a:gd name="connsiteX3" fmla="*/ -18 w 26209"/>
                <a:gd name="connsiteY3" fmla="*/ 9220 h 386630"/>
                <a:gd name="connsiteX4" fmla="*/ -18 w 26209"/>
                <a:gd name="connsiteY4" fmla="*/ -172 h 386630"/>
                <a:gd name="connsiteX5" fmla="*/ 22042 w 26209"/>
                <a:gd name="connsiteY5" fmla="*/ -172 h 386630"/>
                <a:gd name="connsiteX6" fmla="*/ 22042 w 26209"/>
                <a:gd name="connsiteY6" fmla="*/ 11141 h 386630"/>
                <a:gd name="connsiteX7" fmla="*/ 22042 w 26209"/>
                <a:gd name="connsiteY7" fmla="*/ 21538 h 38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09" h="386630">
                  <a:moveTo>
                    <a:pt x="26191" y="386459"/>
                  </a:moveTo>
                  <a:lnTo>
                    <a:pt x="4350" y="384143"/>
                  </a:lnTo>
                  <a:lnTo>
                    <a:pt x="-18" y="19616"/>
                  </a:lnTo>
                  <a:lnTo>
                    <a:pt x="-18" y="9220"/>
                  </a:lnTo>
                  <a:lnTo>
                    <a:pt x="-18" y="-172"/>
                  </a:lnTo>
                  <a:lnTo>
                    <a:pt x="22042" y="-172"/>
                  </a:lnTo>
                  <a:lnTo>
                    <a:pt x="22042" y="11141"/>
                  </a:lnTo>
                  <a:lnTo>
                    <a:pt x="22042" y="21538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7ED201C-417D-5B62-8735-B12F7933471E}"/>
                </a:ext>
              </a:extLst>
            </p:cNvPr>
            <p:cNvSpPr/>
            <p:nvPr/>
          </p:nvSpPr>
          <p:spPr>
            <a:xfrm>
              <a:off x="4581712" y="3154601"/>
              <a:ext cx="19963" cy="50583"/>
            </a:xfrm>
            <a:custGeom>
              <a:avLst/>
              <a:gdLst>
                <a:gd name="connsiteX0" fmla="*/ 0 w 19963"/>
                <a:gd name="connsiteY0" fmla="*/ 9392 h 50583"/>
                <a:gd name="connsiteX1" fmla="*/ 19963 w 19963"/>
                <a:gd name="connsiteY1" fmla="*/ 0 h 50583"/>
                <a:gd name="connsiteX2" fmla="*/ 19963 w 19963"/>
                <a:gd name="connsiteY2" fmla="*/ 44075 h 50583"/>
                <a:gd name="connsiteX3" fmla="*/ 524 w 19963"/>
                <a:gd name="connsiteY3" fmla="*/ 50584 h 50583"/>
                <a:gd name="connsiteX4" fmla="*/ 0 w 19963"/>
                <a:gd name="connsiteY4" fmla="*/ 9392 h 50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3" h="50583">
                  <a:moveTo>
                    <a:pt x="0" y="9392"/>
                  </a:moveTo>
                  <a:lnTo>
                    <a:pt x="19963" y="0"/>
                  </a:lnTo>
                  <a:lnTo>
                    <a:pt x="19963" y="44075"/>
                  </a:lnTo>
                  <a:lnTo>
                    <a:pt x="524" y="50584"/>
                  </a:lnTo>
                  <a:lnTo>
                    <a:pt x="0" y="939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6A4F352-48E7-F2F3-01BB-99D81F56F40E}"/>
                </a:ext>
              </a:extLst>
            </p:cNvPr>
            <p:cNvSpPr/>
            <p:nvPr/>
          </p:nvSpPr>
          <p:spPr>
            <a:xfrm>
              <a:off x="4942745" y="3002850"/>
              <a:ext cx="44075" cy="82122"/>
            </a:xfrm>
            <a:custGeom>
              <a:avLst/>
              <a:gdLst>
                <a:gd name="connsiteX0" fmla="*/ 44075 w 44075"/>
                <a:gd name="connsiteY0" fmla="*/ 0 h 82122"/>
                <a:gd name="connsiteX1" fmla="*/ 44075 w 44075"/>
                <a:gd name="connsiteY1" fmla="*/ 67445 h 82122"/>
                <a:gd name="connsiteX2" fmla="*/ 25947 w 44075"/>
                <a:gd name="connsiteY2" fmla="*/ 73517 h 82122"/>
                <a:gd name="connsiteX3" fmla="*/ 44 w 44075"/>
                <a:gd name="connsiteY3" fmla="*/ 82122 h 82122"/>
                <a:gd name="connsiteX4" fmla="*/ 0 w 44075"/>
                <a:gd name="connsiteY4" fmla="*/ 50584 h 82122"/>
                <a:gd name="connsiteX5" fmla="*/ 25947 w 44075"/>
                <a:gd name="connsiteY5" fmla="*/ 5198 h 82122"/>
                <a:gd name="connsiteX6" fmla="*/ 44075 w 44075"/>
                <a:gd name="connsiteY6" fmla="*/ 0 h 8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75" h="82122">
                  <a:moveTo>
                    <a:pt x="44075" y="0"/>
                  </a:moveTo>
                  <a:lnTo>
                    <a:pt x="44075" y="67445"/>
                  </a:lnTo>
                  <a:lnTo>
                    <a:pt x="25947" y="73517"/>
                  </a:lnTo>
                  <a:lnTo>
                    <a:pt x="44" y="82122"/>
                  </a:lnTo>
                  <a:lnTo>
                    <a:pt x="0" y="50584"/>
                  </a:lnTo>
                  <a:lnTo>
                    <a:pt x="25947" y="5198"/>
                  </a:lnTo>
                  <a:lnTo>
                    <a:pt x="44075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0CFFB49-C14D-715D-68A6-3FC5D081725E}"/>
                </a:ext>
              </a:extLst>
            </p:cNvPr>
            <p:cNvSpPr/>
            <p:nvPr/>
          </p:nvSpPr>
          <p:spPr>
            <a:xfrm>
              <a:off x="4579616" y="2873201"/>
              <a:ext cx="407204" cy="321588"/>
            </a:xfrm>
            <a:custGeom>
              <a:avLst/>
              <a:gdLst>
                <a:gd name="connsiteX0" fmla="*/ 407205 w 407204"/>
                <a:gd name="connsiteY0" fmla="*/ 0 h 321588"/>
                <a:gd name="connsiteX1" fmla="*/ 407205 w 407204"/>
                <a:gd name="connsiteY1" fmla="*/ 186741 h 321588"/>
                <a:gd name="connsiteX2" fmla="*/ 2621 w 407204"/>
                <a:gd name="connsiteY2" fmla="*/ 321588 h 321588"/>
                <a:gd name="connsiteX3" fmla="*/ 0 w 407204"/>
                <a:gd name="connsiteY3" fmla="*/ 121873 h 321588"/>
                <a:gd name="connsiteX4" fmla="*/ 407205 w 407204"/>
                <a:gd name="connsiteY4" fmla="*/ 0 h 32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204" h="321588">
                  <a:moveTo>
                    <a:pt x="407205" y="0"/>
                  </a:moveTo>
                  <a:lnTo>
                    <a:pt x="407205" y="186741"/>
                  </a:lnTo>
                  <a:lnTo>
                    <a:pt x="2621" y="321588"/>
                  </a:lnTo>
                  <a:lnTo>
                    <a:pt x="0" y="121873"/>
                  </a:lnTo>
                  <a:lnTo>
                    <a:pt x="407205" y="0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907143B-2EB7-27AB-805D-C5CB2F41563E}"/>
                </a:ext>
              </a:extLst>
            </p:cNvPr>
            <p:cNvSpPr/>
            <p:nvPr/>
          </p:nvSpPr>
          <p:spPr>
            <a:xfrm>
              <a:off x="2712161" y="2759060"/>
              <a:ext cx="2274659" cy="236014"/>
            </a:xfrm>
            <a:custGeom>
              <a:avLst/>
              <a:gdLst>
                <a:gd name="connsiteX0" fmla="*/ 0 w 2274659"/>
                <a:gd name="connsiteY0" fmla="*/ 101168 h 236014"/>
                <a:gd name="connsiteX1" fmla="*/ 531699 w 2274659"/>
                <a:gd name="connsiteY1" fmla="*/ 0 h 236014"/>
                <a:gd name="connsiteX2" fmla="*/ 2274660 w 2274659"/>
                <a:gd name="connsiteY2" fmla="*/ 114141 h 236014"/>
                <a:gd name="connsiteX3" fmla="*/ 1867455 w 2274659"/>
                <a:gd name="connsiteY3" fmla="*/ 236015 h 236014"/>
                <a:gd name="connsiteX4" fmla="*/ 0 w 2274659"/>
                <a:gd name="connsiteY4" fmla="*/ 101168 h 23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4659" h="236014">
                  <a:moveTo>
                    <a:pt x="0" y="101168"/>
                  </a:moveTo>
                  <a:lnTo>
                    <a:pt x="531699" y="0"/>
                  </a:lnTo>
                  <a:lnTo>
                    <a:pt x="2274660" y="114141"/>
                  </a:lnTo>
                  <a:lnTo>
                    <a:pt x="1867455" y="236015"/>
                  </a:lnTo>
                  <a:lnTo>
                    <a:pt x="0" y="101168"/>
                  </a:lnTo>
                  <a:close/>
                </a:path>
              </a:pathLst>
            </a:custGeom>
            <a:solidFill>
              <a:srgbClr val="EFC6CD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CA8CFD6-15F7-74F4-87A8-EFF226F881A1}"/>
                </a:ext>
              </a:extLst>
            </p:cNvPr>
            <p:cNvSpPr/>
            <p:nvPr/>
          </p:nvSpPr>
          <p:spPr>
            <a:xfrm>
              <a:off x="2717359" y="3027530"/>
              <a:ext cx="50758" cy="21666"/>
            </a:xfrm>
            <a:custGeom>
              <a:avLst/>
              <a:gdLst>
                <a:gd name="connsiteX0" fmla="*/ 50584 w 50758"/>
                <a:gd name="connsiteY0" fmla="*/ 0 h 21666"/>
                <a:gd name="connsiteX1" fmla="*/ 50759 w 50758"/>
                <a:gd name="connsiteY1" fmla="*/ 21666 h 21666"/>
                <a:gd name="connsiteX2" fmla="*/ 28743 w 50758"/>
                <a:gd name="connsiteY2" fmla="*/ 19744 h 21666"/>
                <a:gd name="connsiteX3" fmla="*/ 131 w 50758"/>
                <a:gd name="connsiteY3" fmla="*/ 17298 h 21666"/>
                <a:gd name="connsiteX4" fmla="*/ 0 w 50758"/>
                <a:gd name="connsiteY4" fmla="*/ 0 h 21666"/>
                <a:gd name="connsiteX5" fmla="*/ 50584 w 50758"/>
                <a:gd name="connsiteY5" fmla="*/ 0 h 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8" h="21666">
                  <a:moveTo>
                    <a:pt x="50584" y="0"/>
                  </a:moveTo>
                  <a:lnTo>
                    <a:pt x="50759" y="21666"/>
                  </a:lnTo>
                  <a:lnTo>
                    <a:pt x="28743" y="19744"/>
                  </a:lnTo>
                  <a:lnTo>
                    <a:pt x="131" y="17298"/>
                  </a:lnTo>
                  <a:lnTo>
                    <a:pt x="0" y="0"/>
                  </a:lnTo>
                  <a:lnTo>
                    <a:pt x="50584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CEEE794-711E-D049-5C8C-B5AC2D783C0F}"/>
                </a:ext>
              </a:extLst>
            </p:cNvPr>
            <p:cNvSpPr/>
            <p:nvPr/>
          </p:nvSpPr>
          <p:spPr>
            <a:xfrm>
              <a:off x="3225732" y="3059331"/>
              <a:ext cx="40405" cy="32674"/>
            </a:xfrm>
            <a:custGeom>
              <a:avLst/>
              <a:gdLst>
                <a:gd name="connsiteX0" fmla="*/ 40406 w 40405"/>
                <a:gd name="connsiteY0" fmla="*/ 32674 h 32674"/>
                <a:gd name="connsiteX1" fmla="*/ 23588 w 40405"/>
                <a:gd name="connsiteY1" fmla="*/ 31189 h 32674"/>
                <a:gd name="connsiteX2" fmla="*/ 0 w 40405"/>
                <a:gd name="connsiteY2" fmla="*/ 29180 h 32674"/>
                <a:gd name="connsiteX3" fmla="*/ 0 w 40405"/>
                <a:gd name="connsiteY3" fmla="*/ 0 h 32674"/>
                <a:gd name="connsiteX4" fmla="*/ 23326 w 40405"/>
                <a:gd name="connsiteY4" fmla="*/ 7076 h 32674"/>
                <a:gd name="connsiteX5" fmla="*/ 40187 w 40405"/>
                <a:gd name="connsiteY5" fmla="*/ 7076 h 32674"/>
                <a:gd name="connsiteX6" fmla="*/ 40406 w 40405"/>
                <a:gd name="connsiteY6" fmla="*/ 32674 h 3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05" h="32674">
                  <a:moveTo>
                    <a:pt x="40406" y="32674"/>
                  </a:moveTo>
                  <a:lnTo>
                    <a:pt x="23588" y="31189"/>
                  </a:lnTo>
                  <a:lnTo>
                    <a:pt x="0" y="29180"/>
                  </a:lnTo>
                  <a:lnTo>
                    <a:pt x="0" y="0"/>
                  </a:lnTo>
                  <a:lnTo>
                    <a:pt x="23326" y="7076"/>
                  </a:lnTo>
                  <a:lnTo>
                    <a:pt x="40187" y="7076"/>
                  </a:lnTo>
                  <a:lnTo>
                    <a:pt x="40406" y="3267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E0CF578-A334-5FDA-92FB-C7528A9921F9}"/>
                </a:ext>
              </a:extLst>
            </p:cNvPr>
            <p:cNvSpPr/>
            <p:nvPr/>
          </p:nvSpPr>
          <p:spPr>
            <a:xfrm>
              <a:off x="2712161" y="2860227"/>
              <a:ext cx="1870075" cy="334561"/>
            </a:xfrm>
            <a:custGeom>
              <a:avLst/>
              <a:gdLst>
                <a:gd name="connsiteX0" fmla="*/ 0 w 1870075"/>
                <a:gd name="connsiteY0" fmla="*/ 0 h 334561"/>
                <a:gd name="connsiteX1" fmla="*/ 0 w 1870075"/>
                <a:gd name="connsiteY1" fmla="*/ 173768 h 334561"/>
                <a:gd name="connsiteX2" fmla="*/ 1870076 w 1870075"/>
                <a:gd name="connsiteY2" fmla="*/ 334562 h 334561"/>
                <a:gd name="connsiteX3" fmla="*/ 1867455 w 1870075"/>
                <a:gd name="connsiteY3" fmla="*/ 134847 h 334561"/>
                <a:gd name="connsiteX4" fmla="*/ 0 w 1870075"/>
                <a:gd name="connsiteY4" fmla="*/ 0 h 33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75" h="334561">
                  <a:moveTo>
                    <a:pt x="0" y="0"/>
                  </a:moveTo>
                  <a:lnTo>
                    <a:pt x="0" y="173768"/>
                  </a:lnTo>
                  <a:lnTo>
                    <a:pt x="1870076" y="334562"/>
                  </a:lnTo>
                  <a:lnTo>
                    <a:pt x="1867455" y="1348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884CEC4-364B-DA99-8F90-4AB210837A11}"/>
                </a:ext>
              </a:extLst>
            </p:cNvPr>
            <p:cNvSpPr/>
            <p:nvPr/>
          </p:nvSpPr>
          <p:spPr>
            <a:xfrm>
              <a:off x="3950637" y="2978213"/>
              <a:ext cx="244270" cy="88631"/>
            </a:xfrm>
            <a:custGeom>
              <a:avLst/>
              <a:gdLst>
                <a:gd name="connsiteX0" fmla="*/ 244271 w 244270"/>
                <a:gd name="connsiteY0" fmla="*/ 88631 h 88631"/>
                <a:gd name="connsiteX1" fmla="*/ 0 w 244270"/>
                <a:gd name="connsiteY1" fmla="*/ 88631 h 88631"/>
                <a:gd name="connsiteX2" fmla="*/ 0 w 244270"/>
                <a:gd name="connsiteY2" fmla="*/ 0 h 88631"/>
                <a:gd name="connsiteX3" fmla="*/ 244271 w 244270"/>
                <a:gd name="connsiteY3" fmla="*/ 17211 h 88631"/>
                <a:gd name="connsiteX4" fmla="*/ 244271 w 244270"/>
                <a:gd name="connsiteY4" fmla="*/ 88631 h 8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70" h="88631">
                  <a:moveTo>
                    <a:pt x="244271" y="88631"/>
                  </a:moveTo>
                  <a:lnTo>
                    <a:pt x="0" y="88631"/>
                  </a:lnTo>
                  <a:lnTo>
                    <a:pt x="0" y="0"/>
                  </a:lnTo>
                  <a:lnTo>
                    <a:pt x="244271" y="17211"/>
                  </a:lnTo>
                  <a:lnTo>
                    <a:pt x="244271" y="88631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4B986BE6-490D-B9E9-47A8-C3E3CA494CCC}"/>
                </a:ext>
              </a:extLst>
            </p:cNvPr>
            <p:cNvSpPr/>
            <p:nvPr/>
          </p:nvSpPr>
          <p:spPr>
            <a:xfrm>
              <a:off x="3950637" y="2978213"/>
              <a:ext cx="244270" cy="88631"/>
            </a:xfrm>
            <a:custGeom>
              <a:avLst/>
              <a:gdLst>
                <a:gd name="connsiteX0" fmla="*/ 244271 w 244270"/>
                <a:gd name="connsiteY0" fmla="*/ 88631 h 88631"/>
                <a:gd name="connsiteX1" fmla="*/ 0 w 244270"/>
                <a:gd name="connsiteY1" fmla="*/ 88631 h 88631"/>
                <a:gd name="connsiteX2" fmla="*/ 0 w 244270"/>
                <a:gd name="connsiteY2" fmla="*/ 0 h 88631"/>
                <a:gd name="connsiteX3" fmla="*/ 244271 w 244270"/>
                <a:gd name="connsiteY3" fmla="*/ 17211 h 88631"/>
                <a:gd name="connsiteX4" fmla="*/ 244271 w 244270"/>
                <a:gd name="connsiteY4" fmla="*/ 88631 h 8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70" h="88631">
                  <a:moveTo>
                    <a:pt x="244271" y="88631"/>
                  </a:moveTo>
                  <a:lnTo>
                    <a:pt x="0" y="88631"/>
                  </a:lnTo>
                  <a:lnTo>
                    <a:pt x="0" y="0"/>
                  </a:lnTo>
                  <a:lnTo>
                    <a:pt x="244271" y="17211"/>
                  </a:lnTo>
                  <a:lnTo>
                    <a:pt x="244271" y="8863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29C7E46-1ED0-CDFB-6DD2-8D7503C5D093}"/>
                </a:ext>
              </a:extLst>
            </p:cNvPr>
            <p:cNvSpPr/>
            <p:nvPr/>
          </p:nvSpPr>
          <p:spPr>
            <a:xfrm>
              <a:off x="3622540" y="2958774"/>
              <a:ext cx="937637" cy="211377"/>
            </a:xfrm>
            <a:custGeom>
              <a:avLst/>
              <a:gdLst>
                <a:gd name="connsiteX0" fmla="*/ 0 w 937637"/>
                <a:gd name="connsiteY0" fmla="*/ 0 h 211377"/>
                <a:gd name="connsiteX1" fmla="*/ 0 w 937637"/>
                <a:gd name="connsiteY1" fmla="*/ 140045 h 211377"/>
                <a:gd name="connsiteX2" fmla="*/ 937637 w 937637"/>
                <a:gd name="connsiteY2" fmla="*/ 211378 h 211377"/>
                <a:gd name="connsiteX3" fmla="*/ 937637 w 937637"/>
                <a:gd name="connsiteY3" fmla="*/ 62247 h 211377"/>
                <a:gd name="connsiteX4" fmla="*/ 571930 w 937637"/>
                <a:gd name="connsiteY4" fmla="*/ 41498 h 211377"/>
                <a:gd name="connsiteX5" fmla="*/ 535587 w 937637"/>
                <a:gd name="connsiteY5" fmla="*/ 73910 h 211377"/>
                <a:gd name="connsiteX6" fmla="*/ 386456 w 937637"/>
                <a:gd name="connsiteY6" fmla="*/ 63558 h 211377"/>
                <a:gd name="connsiteX7" fmla="*/ 333295 w 937637"/>
                <a:gd name="connsiteY7" fmla="*/ 24637 h 211377"/>
                <a:gd name="connsiteX8" fmla="*/ 0 w 937637"/>
                <a:gd name="connsiteY8" fmla="*/ 0 h 21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7637" h="211377">
                  <a:moveTo>
                    <a:pt x="0" y="0"/>
                  </a:moveTo>
                  <a:lnTo>
                    <a:pt x="0" y="140045"/>
                  </a:lnTo>
                  <a:lnTo>
                    <a:pt x="937637" y="211378"/>
                  </a:lnTo>
                  <a:lnTo>
                    <a:pt x="937637" y="62247"/>
                  </a:lnTo>
                  <a:lnTo>
                    <a:pt x="571930" y="41498"/>
                  </a:lnTo>
                  <a:lnTo>
                    <a:pt x="535587" y="73910"/>
                  </a:lnTo>
                  <a:lnTo>
                    <a:pt x="386456" y="63558"/>
                  </a:lnTo>
                  <a:lnTo>
                    <a:pt x="333295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49F2145-8E01-73DE-4436-4C43FEC7FE34}"/>
                </a:ext>
              </a:extLst>
            </p:cNvPr>
            <p:cNvSpPr/>
            <p:nvPr/>
          </p:nvSpPr>
          <p:spPr>
            <a:xfrm>
              <a:off x="3617342" y="2953576"/>
              <a:ext cx="937636" cy="211377"/>
            </a:xfrm>
            <a:custGeom>
              <a:avLst/>
              <a:gdLst>
                <a:gd name="connsiteX0" fmla="*/ 0 w 937636"/>
                <a:gd name="connsiteY0" fmla="*/ 0 h 211377"/>
                <a:gd name="connsiteX1" fmla="*/ 0 w 937636"/>
                <a:gd name="connsiteY1" fmla="*/ 140089 h 211377"/>
                <a:gd name="connsiteX2" fmla="*/ 937637 w 937636"/>
                <a:gd name="connsiteY2" fmla="*/ 211378 h 211377"/>
                <a:gd name="connsiteX3" fmla="*/ 937637 w 937636"/>
                <a:gd name="connsiteY3" fmla="*/ 62247 h 211377"/>
                <a:gd name="connsiteX4" fmla="*/ 571930 w 937636"/>
                <a:gd name="connsiteY4" fmla="*/ 41498 h 211377"/>
                <a:gd name="connsiteX5" fmla="*/ 535630 w 937636"/>
                <a:gd name="connsiteY5" fmla="*/ 73954 h 211377"/>
                <a:gd name="connsiteX6" fmla="*/ 386456 w 937636"/>
                <a:gd name="connsiteY6" fmla="*/ 63557 h 211377"/>
                <a:gd name="connsiteX7" fmla="*/ 333295 w 937636"/>
                <a:gd name="connsiteY7" fmla="*/ 24637 h 211377"/>
                <a:gd name="connsiteX8" fmla="*/ 0 w 937636"/>
                <a:gd name="connsiteY8" fmla="*/ 0 h 21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7636" h="211377">
                  <a:moveTo>
                    <a:pt x="0" y="0"/>
                  </a:moveTo>
                  <a:lnTo>
                    <a:pt x="0" y="140089"/>
                  </a:lnTo>
                  <a:lnTo>
                    <a:pt x="937637" y="211378"/>
                  </a:lnTo>
                  <a:lnTo>
                    <a:pt x="937637" y="62247"/>
                  </a:lnTo>
                  <a:lnTo>
                    <a:pt x="571930" y="41498"/>
                  </a:lnTo>
                  <a:lnTo>
                    <a:pt x="535630" y="73954"/>
                  </a:lnTo>
                  <a:lnTo>
                    <a:pt x="386456" y="63557"/>
                  </a:lnTo>
                  <a:lnTo>
                    <a:pt x="333295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1351DF2-8460-2E76-43C8-2C2D038FC623}"/>
                </a:ext>
              </a:extLst>
            </p:cNvPr>
            <p:cNvSpPr/>
            <p:nvPr/>
          </p:nvSpPr>
          <p:spPr>
            <a:xfrm>
              <a:off x="3016494" y="2915966"/>
              <a:ext cx="244226" cy="86053"/>
            </a:xfrm>
            <a:custGeom>
              <a:avLst/>
              <a:gdLst>
                <a:gd name="connsiteX0" fmla="*/ 22453 w 244226"/>
                <a:gd name="connsiteY0" fmla="*/ 0 h 86053"/>
                <a:gd name="connsiteX1" fmla="*/ 244227 w 244226"/>
                <a:gd name="connsiteY1" fmla="*/ 15595 h 86053"/>
                <a:gd name="connsiteX2" fmla="*/ 241650 w 244226"/>
                <a:gd name="connsiteY2" fmla="*/ 86054 h 86053"/>
                <a:gd name="connsiteX3" fmla="*/ 96843 w 244226"/>
                <a:gd name="connsiteY3" fmla="*/ 86054 h 86053"/>
                <a:gd name="connsiteX4" fmla="*/ 0 w 244226"/>
                <a:gd name="connsiteY4" fmla="*/ 48007 h 86053"/>
                <a:gd name="connsiteX5" fmla="*/ 22453 w 244226"/>
                <a:gd name="connsiteY5" fmla="*/ 0 h 86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6" h="86053">
                  <a:moveTo>
                    <a:pt x="22453" y="0"/>
                  </a:moveTo>
                  <a:lnTo>
                    <a:pt x="244227" y="15595"/>
                  </a:lnTo>
                  <a:lnTo>
                    <a:pt x="241650" y="86054"/>
                  </a:lnTo>
                  <a:lnTo>
                    <a:pt x="96843" y="86054"/>
                  </a:lnTo>
                  <a:lnTo>
                    <a:pt x="0" y="48007"/>
                  </a:lnTo>
                  <a:lnTo>
                    <a:pt x="22453" y="0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A800EE8-BDAD-C2F4-D3C5-2CA1330DC47F}"/>
                </a:ext>
              </a:extLst>
            </p:cNvPr>
            <p:cNvSpPr/>
            <p:nvPr/>
          </p:nvSpPr>
          <p:spPr>
            <a:xfrm>
              <a:off x="3016494" y="2915966"/>
              <a:ext cx="244226" cy="86053"/>
            </a:xfrm>
            <a:custGeom>
              <a:avLst/>
              <a:gdLst>
                <a:gd name="connsiteX0" fmla="*/ 22453 w 244226"/>
                <a:gd name="connsiteY0" fmla="*/ 0 h 86053"/>
                <a:gd name="connsiteX1" fmla="*/ 244227 w 244226"/>
                <a:gd name="connsiteY1" fmla="*/ 15595 h 86053"/>
                <a:gd name="connsiteX2" fmla="*/ 241650 w 244226"/>
                <a:gd name="connsiteY2" fmla="*/ 86054 h 86053"/>
                <a:gd name="connsiteX3" fmla="*/ 96843 w 244226"/>
                <a:gd name="connsiteY3" fmla="*/ 86054 h 86053"/>
                <a:gd name="connsiteX4" fmla="*/ 0 w 244226"/>
                <a:gd name="connsiteY4" fmla="*/ 48007 h 86053"/>
                <a:gd name="connsiteX5" fmla="*/ 22453 w 244226"/>
                <a:gd name="connsiteY5" fmla="*/ 0 h 86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6" h="86053">
                  <a:moveTo>
                    <a:pt x="22453" y="0"/>
                  </a:moveTo>
                  <a:lnTo>
                    <a:pt x="244227" y="15595"/>
                  </a:lnTo>
                  <a:lnTo>
                    <a:pt x="241650" y="86054"/>
                  </a:lnTo>
                  <a:lnTo>
                    <a:pt x="96843" y="86054"/>
                  </a:lnTo>
                  <a:lnTo>
                    <a:pt x="0" y="48007"/>
                  </a:lnTo>
                  <a:lnTo>
                    <a:pt x="22453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AB38B16-632C-C209-1CC6-50DF2A672DB0}"/>
                </a:ext>
              </a:extLst>
            </p:cNvPr>
            <p:cNvSpPr/>
            <p:nvPr/>
          </p:nvSpPr>
          <p:spPr>
            <a:xfrm>
              <a:off x="2743306" y="2896527"/>
              <a:ext cx="850709" cy="193249"/>
            </a:xfrm>
            <a:custGeom>
              <a:avLst/>
              <a:gdLst>
                <a:gd name="connsiteX0" fmla="*/ 0 w 850709"/>
                <a:gd name="connsiteY0" fmla="*/ 0 h 193249"/>
                <a:gd name="connsiteX1" fmla="*/ 0 w 850709"/>
                <a:gd name="connsiteY1" fmla="*/ 125805 h 193249"/>
                <a:gd name="connsiteX2" fmla="*/ 850710 w 850709"/>
                <a:gd name="connsiteY2" fmla="*/ 193250 h 193249"/>
                <a:gd name="connsiteX3" fmla="*/ 850710 w 850709"/>
                <a:gd name="connsiteY3" fmla="*/ 59670 h 193249"/>
                <a:gd name="connsiteX4" fmla="*/ 522613 w 850709"/>
                <a:gd name="connsiteY4" fmla="*/ 40188 h 193249"/>
                <a:gd name="connsiteX5" fmla="*/ 487580 w 850709"/>
                <a:gd name="connsiteY5" fmla="*/ 66135 h 193249"/>
                <a:gd name="connsiteX6" fmla="*/ 355310 w 850709"/>
                <a:gd name="connsiteY6" fmla="*/ 58359 h 193249"/>
                <a:gd name="connsiteX7" fmla="*/ 300839 w 850709"/>
                <a:gd name="connsiteY7" fmla="*/ 24637 h 193249"/>
                <a:gd name="connsiteX8" fmla="*/ 0 w 850709"/>
                <a:gd name="connsiteY8" fmla="*/ 0 h 19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709" h="193249">
                  <a:moveTo>
                    <a:pt x="0" y="0"/>
                  </a:moveTo>
                  <a:lnTo>
                    <a:pt x="0" y="125805"/>
                  </a:lnTo>
                  <a:lnTo>
                    <a:pt x="850710" y="193250"/>
                  </a:lnTo>
                  <a:lnTo>
                    <a:pt x="850710" y="59670"/>
                  </a:lnTo>
                  <a:lnTo>
                    <a:pt x="522613" y="40188"/>
                  </a:lnTo>
                  <a:lnTo>
                    <a:pt x="487580" y="66135"/>
                  </a:lnTo>
                  <a:lnTo>
                    <a:pt x="355310" y="58359"/>
                  </a:lnTo>
                  <a:lnTo>
                    <a:pt x="300839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C7FDC7C-EDF8-9C23-17A3-35CBE2A614B5}"/>
                </a:ext>
              </a:extLst>
            </p:cNvPr>
            <p:cNvSpPr/>
            <p:nvPr/>
          </p:nvSpPr>
          <p:spPr>
            <a:xfrm>
              <a:off x="2738108" y="2891329"/>
              <a:ext cx="850709" cy="193249"/>
            </a:xfrm>
            <a:custGeom>
              <a:avLst/>
              <a:gdLst>
                <a:gd name="connsiteX0" fmla="*/ 0 w 850709"/>
                <a:gd name="connsiteY0" fmla="*/ 0 h 193249"/>
                <a:gd name="connsiteX1" fmla="*/ 0 w 850709"/>
                <a:gd name="connsiteY1" fmla="*/ 125805 h 193249"/>
                <a:gd name="connsiteX2" fmla="*/ 850710 w 850709"/>
                <a:gd name="connsiteY2" fmla="*/ 193250 h 193249"/>
                <a:gd name="connsiteX3" fmla="*/ 850710 w 850709"/>
                <a:gd name="connsiteY3" fmla="*/ 59670 h 193249"/>
                <a:gd name="connsiteX4" fmla="*/ 522613 w 850709"/>
                <a:gd name="connsiteY4" fmla="*/ 40231 h 193249"/>
                <a:gd name="connsiteX5" fmla="*/ 487624 w 850709"/>
                <a:gd name="connsiteY5" fmla="*/ 66135 h 193249"/>
                <a:gd name="connsiteX6" fmla="*/ 355310 w 850709"/>
                <a:gd name="connsiteY6" fmla="*/ 58359 h 193249"/>
                <a:gd name="connsiteX7" fmla="*/ 300839 w 850709"/>
                <a:gd name="connsiteY7" fmla="*/ 24637 h 193249"/>
                <a:gd name="connsiteX8" fmla="*/ 0 w 850709"/>
                <a:gd name="connsiteY8" fmla="*/ 0 h 19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709" h="193249">
                  <a:moveTo>
                    <a:pt x="0" y="0"/>
                  </a:moveTo>
                  <a:lnTo>
                    <a:pt x="0" y="125805"/>
                  </a:lnTo>
                  <a:lnTo>
                    <a:pt x="850710" y="193250"/>
                  </a:lnTo>
                  <a:lnTo>
                    <a:pt x="850710" y="59670"/>
                  </a:lnTo>
                  <a:lnTo>
                    <a:pt x="522613" y="40231"/>
                  </a:lnTo>
                  <a:lnTo>
                    <a:pt x="487624" y="66135"/>
                  </a:lnTo>
                  <a:lnTo>
                    <a:pt x="355310" y="58359"/>
                  </a:lnTo>
                  <a:lnTo>
                    <a:pt x="300839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DD22528-BD35-F0F5-7B68-2F1FE7D2E1A2}"/>
                </a:ext>
              </a:extLst>
            </p:cNvPr>
            <p:cNvSpPr/>
            <p:nvPr/>
          </p:nvSpPr>
          <p:spPr>
            <a:xfrm>
              <a:off x="4381299" y="2891810"/>
              <a:ext cx="298217" cy="66964"/>
            </a:xfrm>
            <a:custGeom>
              <a:avLst/>
              <a:gdLst>
                <a:gd name="connsiteX0" fmla="*/ 178966 w 298217"/>
                <a:gd name="connsiteY0" fmla="*/ 0 h 66964"/>
                <a:gd name="connsiteX1" fmla="*/ 298218 w 298217"/>
                <a:gd name="connsiteY1" fmla="*/ 7819 h 66964"/>
                <a:gd name="connsiteX2" fmla="*/ 100644 w 298217"/>
                <a:gd name="connsiteY2" fmla="*/ 66965 h 66964"/>
                <a:gd name="connsiteX3" fmla="*/ 0 w 298217"/>
                <a:gd name="connsiteY3" fmla="*/ 59714 h 66964"/>
                <a:gd name="connsiteX4" fmla="*/ 178966 w 298217"/>
                <a:gd name="connsiteY4" fmla="*/ 0 h 6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17" h="66964">
                  <a:moveTo>
                    <a:pt x="178966" y="0"/>
                  </a:moveTo>
                  <a:lnTo>
                    <a:pt x="298218" y="7819"/>
                  </a:lnTo>
                  <a:lnTo>
                    <a:pt x="100644" y="66965"/>
                  </a:lnTo>
                  <a:lnTo>
                    <a:pt x="0" y="59714"/>
                  </a:lnTo>
                  <a:lnTo>
                    <a:pt x="178966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14DDBA1B-463E-96CD-9D59-102FEA09B13F}"/>
                </a:ext>
              </a:extLst>
            </p:cNvPr>
            <p:cNvSpPr/>
            <p:nvPr/>
          </p:nvSpPr>
          <p:spPr>
            <a:xfrm>
              <a:off x="4381299" y="2886655"/>
              <a:ext cx="298217" cy="66921"/>
            </a:xfrm>
            <a:custGeom>
              <a:avLst/>
              <a:gdLst>
                <a:gd name="connsiteX0" fmla="*/ 178966 w 298217"/>
                <a:gd name="connsiteY0" fmla="*/ 0 h 66921"/>
                <a:gd name="connsiteX1" fmla="*/ 298218 w 298217"/>
                <a:gd name="connsiteY1" fmla="*/ 7775 h 66921"/>
                <a:gd name="connsiteX2" fmla="*/ 100644 w 298217"/>
                <a:gd name="connsiteY2" fmla="*/ 66921 h 66921"/>
                <a:gd name="connsiteX3" fmla="*/ 0 w 298217"/>
                <a:gd name="connsiteY3" fmla="*/ 59670 h 66921"/>
                <a:gd name="connsiteX4" fmla="*/ 178966 w 298217"/>
                <a:gd name="connsiteY4" fmla="*/ 0 h 6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17" h="66921">
                  <a:moveTo>
                    <a:pt x="178966" y="0"/>
                  </a:moveTo>
                  <a:lnTo>
                    <a:pt x="298218" y="7775"/>
                  </a:lnTo>
                  <a:lnTo>
                    <a:pt x="100644" y="66921"/>
                  </a:lnTo>
                  <a:lnTo>
                    <a:pt x="0" y="59670"/>
                  </a:lnTo>
                  <a:lnTo>
                    <a:pt x="178966" y="0"/>
                  </a:lnTo>
                  <a:close/>
                </a:path>
              </a:pathLst>
            </a:custGeom>
            <a:solidFill>
              <a:srgbClr val="FFFFFF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3185C55-2443-AB1E-E4DE-622F74349310}"/>
                </a:ext>
              </a:extLst>
            </p:cNvPr>
            <p:cNvSpPr/>
            <p:nvPr/>
          </p:nvSpPr>
          <p:spPr>
            <a:xfrm>
              <a:off x="4546024" y="2899466"/>
              <a:ext cx="40712" cy="7132"/>
            </a:xfrm>
            <a:custGeom>
              <a:avLst/>
              <a:gdLst>
                <a:gd name="connsiteX0" fmla="*/ -18 w 40712"/>
                <a:gd name="connsiteY0" fmla="*/ 428 h 7132"/>
                <a:gd name="connsiteX1" fmla="*/ 14747 w 40712"/>
                <a:gd name="connsiteY1" fmla="*/ 3136 h 7132"/>
                <a:gd name="connsiteX2" fmla="*/ 23483 w 40712"/>
                <a:gd name="connsiteY2" fmla="*/ 3704 h 7132"/>
                <a:gd name="connsiteX3" fmla="*/ 40694 w 40712"/>
                <a:gd name="connsiteY3" fmla="*/ 6412 h 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712" h="7132">
                  <a:moveTo>
                    <a:pt x="-18" y="428"/>
                  </a:moveTo>
                  <a:cubicBezTo>
                    <a:pt x="4700" y="-1626"/>
                    <a:pt x="9723" y="2175"/>
                    <a:pt x="14747" y="3136"/>
                  </a:cubicBezTo>
                  <a:cubicBezTo>
                    <a:pt x="17586" y="3704"/>
                    <a:pt x="20556" y="3136"/>
                    <a:pt x="23483" y="3704"/>
                  </a:cubicBezTo>
                  <a:cubicBezTo>
                    <a:pt x="29336" y="4490"/>
                    <a:pt x="35103" y="8378"/>
                    <a:pt x="40694" y="6412"/>
                  </a:cubicBez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FDE39490-9A29-3841-9826-CDB0246D0B1F}"/>
                </a:ext>
              </a:extLst>
            </p:cNvPr>
            <p:cNvSpPr/>
            <p:nvPr/>
          </p:nvSpPr>
          <p:spPr>
            <a:xfrm>
              <a:off x="4539865" y="2903026"/>
              <a:ext cx="40668" cy="7150"/>
            </a:xfrm>
            <a:custGeom>
              <a:avLst/>
              <a:gdLst>
                <a:gd name="connsiteX0" fmla="*/ -18 w 40668"/>
                <a:gd name="connsiteY0" fmla="*/ 406 h 7150"/>
                <a:gd name="connsiteX1" fmla="*/ 14703 w 40668"/>
                <a:gd name="connsiteY1" fmla="*/ 3158 h 7150"/>
                <a:gd name="connsiteX2" fmla="*/ 23439 w 40668"/>
                <a:gd name="connsiteY2" fmla="*/ 3682 h 7150"/>
                <a:gd name="connsiteX3" fmla="*/ 40650 w 40668"/>
                <a:gd name="connsiteY3" fmla="*/ 6434 h 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68" h="7150">
                  <a:moveTo>
                    <a:pt x="-18" y="406"/>
                  </a:moveTo>
                  <a:cubicBezTo>
                    <a:pt x="4656" y="-1604"/>
                    <a:pt x="9680" y="2197"/>
                    <a:pt x="14703" y="3158"/>
                  </a:cubicBezTo>
                  <a:cubicBezTo>
                    <a:pt x="17586" y="3682"/>
                    <a:pt x="20557" y="3158"/>
                    <a:pt x="23439" y="3682"/>
                  </a:cubicBezTo>
                  <a:cubicBezTo>
                    <a:pt x="29249" y="4468"/>
                    <a:pt x="35059" y="8400"/>
                    <a:pt x="40650" y="6434"/>
                  </a:cubicBez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2529D871-00E3-9B9B-C24E-820488F089AF}"/>
                </a:ext>
              </a:extLst>
            </p:cNvPr>
            <p:cNvSpPr/>
            <p:nvPr/>
          </p:nvSpPr>
          <p:spPr>
            <a:xfrm>
              <a:off x="4525712" y="2910185"/>
              <a:ext cx="40668" cy="7132"/>
            </a:xfrm>
            <a:custGeom>
              <a:avLst/>
              <a:gdLst>
                <a:gd name="connsiteX0" fmla="*/ -18 w 40668"/>
                <a:gd name="connsiteY0" fmla="*/ 411 h 7132"/>
                <a:gd name="connsiteX1" fmla="*/ 14703 w 40668"/>
                <a:gd name="connsiteY1" fmla="*/ 3119 h 7132"/>
                <a:gd name="connsiteX2" fmla="*/ 23439 w 40668"/>
                <a:gd name="connsiteY2" fmla="*/ 3687 h 7132"/>
                <a:gd name="connsiteX3" fmla="*/ 40650 w 40668"/>
                <a:gd name="connsiteY3" fmla="*/ 6395 h 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68" h="7132">
                  <a:moveTo>
                    <a:pt x="-18" y="411"/>
                  </a:moveTo>
                  <a:cubicBezTo>
                    <a:pt x="4656" y="-1599"/>
                    <a:pt x="9680" y="2158"/>
                    <a:pt x="14703" y="3119"/>
                  </a:cubicBezTo>
                  <a:cubicBezTo>
                    <a:pt x="17586" y="3687"/>
                    <a:pt x="20513" y="3119"/>
                    <a:pt x="23439" y="3687"/>
                  </a:cubicBezTo>
                  <a:cubicBezTo>
                    <a:pt x="29293" y="4473"/>
                    <a:pt x="35103" y="8404"/>
                    <a:pt x="40650" y="6395"/>
                  </a:cubicBez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7B803BD-3379-A4B5-A8F1-F4141A346FE2}"/>
                </a:ext>
              </a:extLst>
            </p:cNvPr>
            <p:cNvSpPr/>
            <p:nvPr/>
          </p:nvSpPr>
          <p:spPr>
            <a:xfrm>
              <a:off x="3672600" y="2826374"/>
              <a:ext cx="348976" cy="98809"/>
            </a:xfrm>
            <a:custGeom>
              <a:avLst/>
              <a:gdLst>
                <a:gd name="connsiteX0" fmla="*/ 83083 w 348976"/>
                <a:gd name="connsiteY0" fmla="*/ 0 h 98809"/>
                <a:gd name="connsiteX1" fmla="*/ 348976 w 348976"/>
                <a:gd name="connsiteY1" fmla="*/ 17429 h 98809"/>
                <a:gd name="connsiteX2" fmla="*/ 292321 w 348976"/>
                <a:gd name="connsiteY2" fmla="*/ 98809 h 98809"/>
                <a:gd name="connsiteX3" fmla="*/ 0 w 348976"/>
                <a:gd name="connsiteY3" fmla="*/ 67576 h 98809"/>
                <a:gd name="connsiteX4" fmla="*/ 83083 w 348976"/>
                <a:gd name="connsiteY4" fmla="*/ 0 h 9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76" h="98809">
                  <a:moveTo>
                    <a:pt x="83083" y="0"/>
                  </a:moveTo>
                  <a:lnTo>
                    <a:pt x="348976" y="17429"/>
                  </a:lnTo>
                  <a:lnTo>
                    <a:pt x="292321" y="98809"/>
                  </a:lnTo>
                  <a:lnTo>
                    <a:pt x="0" y="67576"/>
                  </a:lnTo>
                  <a:lnTo>
                    <a:pt x="83083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EE16AB6-7448-A718-5ADF-D610A952DD9D}"/>
                </a:ext>
              </a:extLst>
            </p:cNvPr>
            <p:cNvSpPr/>
            <p:nvPr/>
          </p:nvSpPr>
          <p:spPr>
            <a:xfrm>
              <a:off x="3667358" y="2821176"/>
              <a:ext cx="349020" cy="98809"/>
            </a:xfrm>
            <a:custGeom>
              <a:avLst/>
              <a:gdLst>
                <a:gd name="connsiteX0" fmla="*/ 83127 w 349020"/>
                <a:gd name="connsiteY0" fmla="*/ 0 h 98809"/>
                <a:gd name="connsiteX1" fmla="*/ 349020 w 349020"/>
                <a:gd name="connsiteY1" fmla="*/ 17386 h 98809"/>
                <a:gd name="connsiteX2" fmla="*/ 292365 w 349020"/>
                <a:gd name="connsiteY2" fmla="*/ 98809 h 98809"/>
                <a:gd name="connsiteX3" fmla="*/ 0 w 349020"/>
                <a:gd name="connsiteY3" fmla="*/ 67576 h 98809"/>
                <a:gd name="connsiteX4" fmla="*/ 83127 w 349020"/>
                <a:gd name="connsiteY4" fmla="*/ 0 h 9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020" h="98809">
                  <a:moveTo>
                    <a:pt x="83127" y="0"/>
                  </a:moveTo>
                  <a:lnTo>
                    <a:pt x="349020" y="17386"/>
                  </a:lnTo>
                  <a:lnTo>
                    <a:pt x="292365" y="98809"/>
                  </a:lnTo>
                  <a:lnTo>
                    <a:pt x="0" y="67576"/>
                  </a:lnTo>
                  <a:lnTo>
                    <a:pt x="83127" y="0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DF1286A-27E2-B398-C2F7-ECDB97580E8B}"/>
                </a:ext>
              </a:extLst>
            </p:cNvPr>
            <p:cNvSpPr/>
            <p:nvPr/>
          </p:nvSpPr>
          <p:spPr>
            <a:xfrm>
              <a:off x="3689723" y="2827160"/>
              <a:ext cx="304377" cy="80506"/>
            </a:xfrm>
            <a:custGeom>
              <a:avLst/>
              <a:gdLst>
                <a:gd name="connsiteX0" fmla="*/ 72469 w 304377"/>
                <a:gd name="connsiteY0" fmla="*/ 0 h 80506"/>
                <a:gd name="connsiteX1" fmla="*/ 304377 w 304377"/>
                <a:gd name="connsiteY1" fmla="*/ 14197 h 80506"/>
                <a:gd name="connsiteX2" fmla="*/ 254973 w 304377"/>
                <a:gd name="connsiteY2" fmla="*/ 80506 h 80506"/>
                <a:gd name="connsiteX3" fmla="*/ 0 w 304377"/>
                <a:gd name="connsiteY3" fmla="*/ 55039 h 80506"/>
                <a:gd name="connsiteX4" fmla="*/ 72469 w 304377"/>
                <a:gd name="connsiteY4" fmla="*/ 0 h 8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377" h="80506">
                  <a:moveTo>
                    <a:pt x="72469" y="0"/>
                  </a:moveTo>
                  <a:lnTo>
                    <a:pt x="304377" y="14197"/>
                  </a:lnTo>
                  <a:lnTo>
                    <a:pt x="254973" y="80506"/>
                  </a:lnTo>
                  <a:lnTo>
                    <a:pt x="0" y="55039"/>
                  </a:lnTo>
                  <a:lnTo>
                    <a:pt x="72469" y="0"/>
                  </a:lnTo>
                  <a:close/>
                </a:path>
              </a:pathLst>
            </a:custGeom>
            <a:solidFill>
              <a:srgbClr val="D5E1F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13F549E4-4FAA-E24C-3D24-EF6E2DC59278}"/>
                </a:ext>
              </a:extLst>
            </p:cNvPr>
            <p:cNvSpPr/>
            <p:nvPr/>
          </p:nvSpPr>
          <p:spPr>
            <a:xfrm>
              <a:off x="3269457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4E3E5F6-E54A-3173-C166-6CDBCB568BB6}"/>
                </a:ext>
              </a:extLst>
            </p:cNvPr>
            <p:cNvSpPr/>
            <p:nvPr/>
          </p:nvSpPr>
          <p:spPr>
            <a:xfrm>
              <a:off x="3269457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6D0D38B-2D17-AD5C-4B07-AB27179393D3}"/>
                </a:ext>
              </a:extLst>
            </p:cNvPr>
            <p:cNvSpPr/>
            <p:nvPr/>
          </p:nvSpPr>
          <p:spPr>
            <a:xfrm>
              <a:off x="3267448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CC5BB65-5742-E4B8-893B-E9F786492921}"/>
                </a:ext>
              </a:extLst>
            </p:cNvPr>
            <p:cNvSpPr/>
            <p:nvPr/>
          </p:nvSpPr>
          <p:spPr>
            <a:xfrm>
              <a:off x="2854639" y="2882102"/>
              <a:ext cx="752064" cy="639298"/>
            </a:xfrm>
            <a:custGeom>
              <a:avLst/>
              <a:gdLst>
                <a:gd name="connsiteX0" fmla="*/ 752027 w 752064"/>
                <a:gd name="connsiteY0" fmla="*/ 609903 h 639298"/>
                <a:gd name="connsiteX1" fmla="*/ 751809 w 752064"/>
                <a:gd name="connsiteY1" fmla="*/ 613616 h 639298"/>
                <a:gd name="connsiteX2" fmla="*/ 751459 w 752064"/>
                <a:gd name="connsiteY2" fmla="*/ 616892 h 639298"/>
                <a:gd name="connsiteX3" fmla="*/ 745125 w 752064"/>
                <a:gd name="connsiteY3" fmla="*/ 639126 h 639298"/>
                <a:gd name="connsiteX4" fmla="*/ 745125 w 752064"/>
                <a:gd name="connsiteY4" fmla="*/ 639126 h 639298"/>
                <a:gd name="connsiteX5" fmla="*/ 414888 w 752064"/>
                <a:gd name="connsiteY5" fmla="*/ 596667 h 639298"/>
                <a:gd name="connsiteX6" fmla="*/ 399294 w 752064"/>
                <a:gd name="connsiteY6" fmla="*/ 594483 h 639298"/>
                <a:gd name="connsiteX7" fmla="*/ 371293 w 752064"/>
                <a:gd name="connsiteY7" fmla="*/ 590596 h 639298"/>
                <a:gd name="connsiteX8" fmla="*/ 347705 w 752064"/>
                <a:gd name="connsiteY8" fmla="*/ 587320 h 639298"/>
                <a:gd name="connsiteX9" fmla="*/ 347705 w 752064"/>
                <a:gd name="connsiteY9" fmla="*/ 587320 h 639298"/>
                <a:gd name="connsiteX10" fmla="*/ 270650 w 752064"/>
                <a:gd name="connsiteY10" fmla="*/ 580112 h 639298"/>
                <a:gd name="connsiteX11" fmla="*/ 223036 w 752064"/>
                <a:gd name="connsiteY11" fmla="*/ 570065 h 639298"/>
                <a:gd name="connsiteX12" fmla="*/ 12794 w 752064"/>
                <a:gd name="connsiteY12" fmla="*/ 542895 h 639298"/>
                <a:gd name="connsiteX13" fmla="*/ 3664 w 752064"/>
                <a:gd name="connsiteY13" fmla="*/ 541803 h 639298"/>
                <a:gd name="connsiteX14" fmla="*/ 6722 w 752064"/>
                <a:gd name="connsiteY14" fmla="*/ 529877 h 639298"/>
                <a:gd name="connsiteX15" fmla="*/ 34242 w 752064"/>
                <a:gd name="connsiteY15" fmla="*/ 404815 h 639298"/>
                <a:gd name="connsiteX16" fmla="*/ 34242 w 752064"/>
                <a:gd name="connsiteY16" fmla="*/ 404815 h 639298"/>
                <a:gd name="connsiteX17" fmla="*/ 41886 w 752064"/>
                <a:gd name="connsiteY17" fmla="*/ 361439 h 639298"/>
                <a:gd name="connsiteX18" fmla="*/ 46779 w 752064"/>
                <a:gd name="connsiteY18" fmla="*/ 327411 h 639298"/>
                <a:gd name="connsiteX19" fmla="*/ 48788 w 752064"/>
                <a:gd name="connsiteY19" fmla="*/ 309588 h 639298"/>
                <a:gd name="connsiteX20" fmla="*/ 49574 w 752064"/>
                <a:gd name="connsiteY20" fmla="*/ 300852 h 639298"/>
                <a:gd name="connsiteX21" fmla="*/ 50273 w 752064"/>
                <a:gd name="connsiteY21" fmla="*/ 291635 h 639298"/>
                <a:gd name="connsiteX22" fmla="*/ 50710 w 752064"/>
                <a:gd name="connsiteY22" fmla="*/ 283204 h 639298"/>
                <a:gd name="connsiteX23" fmla="*/ 50710 w 752064"/>
                <a:gd name="connsiteY23" fmla="*/ 279098 h 639298"/>
                <a:gd name="connsiteX24" fmla="*/ 50492 w 752064"/>
                <a:gd name="connsiteY24" fmla="*/ 260708 h 639298"/>
                <a:gd name="connsiteX25" fmla="*/ 35640 w 752064"/>
                <a:gd name="connsiteY25" fmla="*/ 167185 h 639298"/>
                <a:gd name="connsiteX26" fmla="*/ 31839 w 752064"/>
                <a:gd name="connsiteY26" fmla="*/ 151590 h 639298"/>
                <a:gd name="connsiteX27" fmla="*/ 30573 w 752064"/>
                <a:gd name="connsiteY27" fmla="*/ 146698 h 639298"/>
                <a:gd name="connsiteX28" fmla="*/ -5 w 752064"/>
                <a:gd name="connsiteY28" fmla="*/ 47408 h 639298"/>
                <a:gd name="connsiteX29" fmla="*/ -5 w 752064"/>
                <a:gd name="connsiteY29" fmla="*/ 46666 h 639298"/>
                <a:gd name="connsiteX30" fmla="*/ -5 w 752064"/>
                <a:gd name="connsiteY30" fmla="*/ 46141 h 639298"/>
                <a:gd name="connsiteX31" fmla="*/ -5 w 752064"/>
                <a:gd name="connsiteY31" fmla="*/ 45049 h 639298"/>
                <a:gd name="connsiteX32" fmla="*/ -5 w 752064"/>
                <a:gd name="connsiteY32" fmla="*/ 38934 h 639298"/>
                <a:gd name="connsiteX33" fmla="*/ -5 w 752064"/>
                <a:gd name="connsiteY33" fmla="*/ 37274 h 639298"/>
                <a:gd name="connsiteX34" fmla="*/ 2354 w 752064"/>
                <a:gd name="connsiteY34" fmla="*/ 23732 h 639298"/>
                <a:gd name="connsiteX35" fmla="*/ 4014 w 752064"/>
                <a:gd name="connsiteY35" fmla="*/ 19102 h 639298"/>
                <a:gd name="connsiteX36" fmla="*/ 23671 w 752064"/>
                <a:gd name="connsiteY36" fmla="*/ 930 h 639298"/>
                <a:gd name="connsiteX37" fmla="*/ 23671 w 752064"/>
                <a:gd name="connsiteY37" fmla="*/ 930 h 639298"/>
                <a:gd name="connsiteX38" fmla="*/ 82948 w 752064"/>
                <a:gd name="connsiteY38" fmla="*/ 17661 h 639298"/>
                <a:gd name="connsiteX39" fmla="*/ 96052 w 752064"/>
                <a:gd name="connsiteY39" fmla="*/ 26659 h 639298"/>
                <a:gd name="connsiteX40" fmla="*/ 102168 w 752064"/>
                <a:gd name="connsiteY40" fmla="*/ 31945 h 639298"/>
                <a:gd name="connsiteX41" fmla="*/ 160876 w 752064"/>
                <a:gd name="connsiteY41" fmla="*/ 157050 h 639298"/>
                <a:gd name="connsiteX42" fmla="*/ 161838 w 752064"/>
                <a:gd name="connsiteY42" fmla="*/ 161899 h 639298"/>
                <a:gd name="connsiteX43" fmla="*/ 164677 w 752064"/>
                <a:gd name="connsiteY43" fmla="*/ 178324 h 639298"/>
                <a:gd name="connsiteX44" fmla="*/ 168215 w 752064"/>
                <a:gd name="connsiteY44" fmla="*/ 205275 h 639298"/>
                <a:gd name="connsiteX45" fmla="*/ 168914 w 752064"/>
                <a:gd name="connsiteY45" fmla="*/ 211959 h 639298"/>
                <a:gd name="connsiteX46" fmla="*/ 169482 w 752064"/>
                <a:gd name="connsiteY46" fmla="*/ 218424 h 639298"/>
                <a:gd name="connsiteX47" fmla="*/ 170705 w 752064"/>
                <a:gd name="connsiteY47" fmla="*/ 236857 h 639298"/>
                <a:gd name="connsiteX48" fmla="*/ 171317 w 752064"/>
                <a:gd name="connsiteY48" fmla="*/ 259703 h 639298"/>
                <a:gd name="connsiteX49" fmla="*/ 171317 w 752064"/>
                <a:gd name="connsiteY49" fmla="*/ 260140 h 639298"/>
                <a:gd name="connsiteX50" fmla="*/ 171098 w 752064"/>
                <a:gd name="connsiteY50" fmla="*/ 262018 h 639298"/>
                <a:gd name="connsiteX51" fmla="*/ 171098 w 752064"/>
                <a:gd name="connsiteY51" fmla="*/ 262368 h 639298"/>
                <a:gd name="connsiteX52" fmla="*/ 171098 w 752064"/>
                <a:gd name="connsiteY52" fmla="*/ 264290 h 639298"/>
                <a:gd name="connsiteX53" fmla="*/ 171098 w 752064"/>
                <a:gd name="connsiteY53" fmla="*/ 266299 h 639298"/>
                <a:gd name="connsiteX54" fmla="*/ 170443 w 752064"/>
                <a:gd name="connsiteY54" fmla="*/ 272721 h 639298"/>
                <a:gd name="connsiteX55" fmla="*/ 169089 w 752064"/>
                <a:gd name="connsiteY55" fmla="*/ 285825 h 639298"/>
                <a:gd name="connsiteX56" fmla="*/ 169089 w 752064"/>
                <a:gd name="connsiteY56" fmla="*/ 285825 h 639298"/>
                <a:gd name="connsiteX57" fmla="*/ 167865 w 752064"/>
                <a:gd name="connsiteY57" fmla="*/ 297663 h 639298"/>
                <a:gd name="connsiteX58" fmla="*/ 164720 w 752064"/>
                <a:gd name="connsiteY58" fmla="*/ 327192 h 639298"/>
                <a:gd name="connsiteX59" fmla="*/ 164022 w 752064"/>
                <a:gd name="connsiteY59" fmla="*/ 333220 h 639298"/>
                <a:gd name="connsiteX60" fmla="*/ 160876 w 752064"/>
                <a:gd name="connsiteY60" fmla="*/ 361483 h 639298"/>
                <a:gd name="connsiteX61" fmla="*/ 160876 w 752064"/>
                <a:gd name="connsiteY61" fmla="*/ 361483 h 639298"/>
                <a:gd name="connsiteX62" fmla="*/ 157120 w 752064"/>
                <a:gd name="connsiteY62" fmla="*/ 394113 h 639298"/>
                <a:gd name="connsiteX63" fmla="*/ 156246 w 752064"/>
                <a:gd name="connsiteY63" fmla="*/ 401146 h 639298"/>
                <a:gd name="connsiteX64" fmla="*/ 147160 w 752064"/>
                <a:gd name="connsiteY64" fmla="*/ 465970 h 639298"/>
                <a:gd name="connsiteX65" fmla="*/ 146287 w 752064"/>
                <a:gd name="connsiteY65" fmla="*/ 472610 h 639298"/>
                <a:gd name="connsiteX66" fmla="*/ 146287 w 752064"/>
                <a:gd name="connsiteY66" fmla="*/ 474882 h 639298"/>
                <a:gd name="connsiteX67" fmla="*/ 146287 w 752064"/>
                <a:gd name="connsiteY67" fmla="*/ 480822 h 639298"/>
                <a:gd name="connsiteX68" fmla="*/ 188746 w 752064"/>
                <a:gd name="connsiteY68" fmla="*/ 524505 h 639298"/>
                <a:gd name="connsiteX69" fmla="*/ 371817 w 752064"/>
                <a:gd name="connsiteY69" fmla="*/ 520879 h 639298"/>
                <a:gd name="connsiteX70" fmla="*/ 398988 w 752064"/>
                <a:gd name="connsiteY70" fmla="*/ 520355 h 639298"/>
                <a:gd name="connsiteX71" fmla="*/ 414801 w 752064"/>
                <a:gd name="connsiteY71" fmla="*/ 520049 h 639298"/>
                <a:gd name="connsiteX72" fmla="*/ 557510 w 752064"/>
                <a:gd name="connsiteY72" fmla="*/ 517210 h 639298"/>
                <a:gd name="connsiteX73" fmla="*/ 557510 w 752064"/>
                <a:gd name="connsiteY73" fmla="*/ 517210 h 639298"/>
                <a:gd name="connsiteX74" fmla="*/ 570615 w 752064"/>
                <a:gd name="connsiteY74" fmla="*/ 516947 h 639298"/>
                <a:gd name="connsiteX75" fmla="*/ 641598 w 752064"/>
                <a:gd name="connsiteY75" fmla="*/ 515550 h 639298"/>
                <a:gd name="connsiteX76" fmla="*/ 655882 w 752064"/>
                <a:gd name="connsiteY76" fmla="*/ 517253 h 639298"/>
                <a:gd name="connsiteX77" fmla="*/ 717911 w 752064"/>
                <a:gd name="connsiteY77" fmla="*/ 544380 h 639298"/>
                <a:gd name="connsiteX78" fmla="*/ 733942 w 752064"/>
                <a:gd name="connsiteY78" fmla="*/ 558358 h 639298"/>
                <a:gd name="connsiteX79" fmla="*/ 734554 w 752064"/>
                <a:gd name="connsiteY79" fmla="*/ 559057 h 639298"/>
                <a:gd name="connsiteX80" fmla="*/ 751721 w 752064"/>
                <a:gd name="connsiteY80" fmla="*/ 599943 h 639298"/>
                <a:gd name="connsiteX81" fmla="*/ 751721 w 752064"/>
                <a:gd name="connsiteY81" fmla="*/ 602958 h 639298"/>
                <a:gd name="connsiteX82" fmla="*/ 752027 w 752064"/>
                <a:gd name="connsiteY82" fmla="*/ 609903 h 63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752064" h="639298">
                  <a:moveTo>
                    <a:pt x="752027" y="609903"/>
                  </a:moveTo>
                  <a:cubicBezTo>
                    <a:pt x="752027" y="611126"/>
                    <a:pt x="752027" y="612393"/>
                    <a:pt x="751809" y="613616"/>
                  </a:cubicBezTo>
                  <a:cubicBezTo>
                    <a:pt x="751590" y="614839"/>
                    <a:pt x="751809" y="615800"/>
                    <a:pt x="751459" y="616892"/>
                  </a:cubicBezTo>
                  <a:cubicBezTo>
                    <a:pt x="750529" y="624589"/>
                    <a:pt x="748392" y="632094"/>
                    <a:pt x="745125" y="639126"/>
                  </a:cubicBezTo>
                  <a:lnTo>
                    <a:pt x="745125" y="639126"/>
                  </a:lnTo>
                  <a:cubicBezTo>
                    <a:pt x="635264" y="626764"/>
                    <a:pt x="525142" y="611913"/>
                    <a:pt x="414888" y="596667"/>
                  </a:cubicBezTo>
                  <a:lnTo>
                    <a:pt x="399294" y="594483"/>
                  </a:lnTo>
                  <a:lnTo>
                    <a:pt x="371293" y="590596"/>
                  </a:lnTo>
                  <a:lnTo>
                    <a:pt x="347705" y="587320"/>
                  </a:lnTo>
                  <a:lnTo>
                    <a:pt x="347705" y="587320"/>
                  </a:lnTo>
                  <a:cubicBezTo>
                    <a:pt x="321884" y="586673"/>
                    <a:pt x="296143" y="584262"/>
                    <a:pt x="270650" y="580112"/>
                  </a:cubicBezTo>
                  <a:cubicBezTo>
                    <a:pt x="254588" y="577736"/>
                    <a:pt x="238687" y="574381"/>
                    <a:pt x="223036" y="570065"/>
                  </a:cubicBezTo>
                  <a:cubicBezTo>
                    <a:pt x="153145" y="560499"/>
                    <a:pt x="82860" y="551282"/>
                    <a:pt x="12794" y="542895"/>
                  </a:cubicBezTo>
                  <a:lnTo>
                    <a:pt x="3664" y="541803"/>
                  </a:lnTo>
                  <a:cubicBezTo>
                    <a:pt x="5324" y="534377"/>
                    <a:pt x="6722" y="529877"/>
                    <a:pt x="6722" y="529877"/>
                  </a:cubicBezTo>
                  <a:cubicBezTo>
                    <a:pt x="6722" y="529877"/>
                    <a:pt x="21749" y="470819"/>
                    <a:pt x="34242" y="404815"/>
                  </a:cubicBezTo>
                  <a:lnTo>
                    <a:pt x="34242" y="404815"/>
                  </a:lnTo>
                  <a:cubicBezTo>
                    <a:pt x="36994" y="390488"/>
                    <a:pt x="39615" y="375898"/>
                    <a:pt x="41886" y="361439"/>
                  </a:cubicBezTo>
                  <a:cubicBezTo>
                    <a:pt x="43721" y="349863"/>
                    <a:pt x="45381" y="338418"/>
                    <a:pt x="46779" y="327411"/>
                  </a:cubicBezTo>
                  <a:cubicBezTo>
                    <a:pt x="47565" y="321339"/>
                    <a:pt x="48220" y="315398"/>
                    <a:pt x="48788" y="309588"/>
                  </a:cubicBezTo>
                  <a:cubicBezTo>
                    <a:pt x="49094" y="306705"/>
                    <a:pt x="49356" y="303822"/>
                    <a:pt x="49574" y="300852"/>
                  </a:cubicBezTo>
                  <a:cubicBezTo>
                    <a:pt x="49793" y="297882"/>
                    <a:pt x="50055" y="294649"/>
                    <a:pt x="50273" y="291635"/>
                  </a:cubicBezTo>
                  <a:cubicBezTo>
                    <a:pt x="50492" y="288621"/>
                    <a:pt x="50579" y="285956"/>
                    <a:pt x="50710" y="283204"/>
                  </a:cubicBezTo>
                  <a:lnTo>
                    <a:pt x="50710" y="279098"/>
                  </a:lnTo>
                  <a:cubicBezTo>
                    <a:pt x="50710" y="273201"/>
                    <a:pt x="50710" y="267042"/>
                    <a:pt x="50492" y="260708"/>
                  </a:cubicBezTo>
                  <a:cubicBezTo>
                    <a:pt x="48281" y="229161"/>
                    <a:pt x="43310" y="197867"/>
                    <a:pt x="35640" y="167185"/>
                  </a:cubicBezTo>
                  <a:cubicBezTo>
                    <a:pt x="34417" y="161943"/>
                    <a:pt x="33150" y="156701"/>
                    <a:pt x="31839" y="151590"/>
                  </a:cubicBezTo>
                  <a:cubicBezTo>
                    <a:pt x="31446" y="149930"/>
                    <a:pt x="31010" y="148314"/>
                    <a:pt x="30573" y="146698"/>
                  </a:cubicBezTo>
                  <a:cubicBezTo>
                    <a:pt x="16463" y="92051"/>
                    <a:pt x="-5" y="47408"/>
                    <a:pt x="-5" y="47408"/>
                  </a:cubicBezTo>
                  <a:cubicBezTo>
                    <a:pt x="-22" y="47159"/>
                    <a:pt x="-22" y="46915"/>
                    <a:pt x="-5" y="46666"/>
                  </a:cubicBezTo>
                  <a:cubicBezTo>
                    <a:pt x="13" y="46491"/>
                    <a:pt x="13" y="46316"/>
                    <a:pt x="-5" y="46141"/>
                  </a:cubicBezTo>
                  <a:cubicBezTo>
                    <a:pt x="13" y="45779"/>
                    <a:pt x="13" y="45412"/>
                    <a:pt x="-5" y="45049"/>
                  </a:cubicBezTo>
                  <a:cubicBezTo>
                    <a:pt x="-5" y="43651"/>
                    <a:pt x="-5" y="41511"/>
                    <a:pt x="-5" y="38934"/>
                  </a:cubicBezTo>
                  <a:cubicBezTo>
                    <a:pt x="-5" y="38410"/>
                    <a:pt x="-5" y="37842"/>
                    <a:pt x="-5" y="37274"/>
                  </a:cubicBezTo>
                  <a:cubicBezTo>
                    <a:pt x="314" y="32692"/>
                    <a:pt x="1105" y="28153"/>
                    <a:pt x="2354" y="23732"/>
                  </a:cubicBezTo>
                  <a:cubicBezTo>
                    <a:pt x="2830" y="22164"/>
                    <a:pt x="3385" y="20618"/>
                    <a:pt x="4014" y="19102"/>
                  </a:cubicBezTo>
                  <a:cubicBezTo>
                    <a:pt x="7181" y="10182"/>
                    <a:pt x="14528" y="3385"/>
                    <a:pt x="23671" y="930"/>
                  </a:cubicBezTo>
                  <a:lnTo>
                    <a:pt x="23671" y="930"/>
                  </a:lnTo>
                  <a:cubicBezTo>
                    <a:pt x="36033" y="-2259"/>
                    <a:pt x="54729" y="930"/>
                    <a:pt x="82948" y="17661"/>
                  </a:cubicBezTo>
                  <a:cubicBezTo>
                    <a:pt x="87543" y="20317"/>
                    <a:pt x="91924" y="23322"/>
                    <a:pt x="96052" y="26659"/>
                  </a:cubicBezTo>
                  <a:cubicBezTo>
                    <a:pt x="98149" y="28319"/>
                    <a:pt x="100421" y="30066"/>
                    <a:pt x="102168" y="31945"/>
                  </a:cubicBezTo>
                  <a:cubicBezTo>
                    <a:pt x="134493" y="62042"/>
                    <a:pt x="151703" y="111708"/>
                    <a:pt x="160876" y="157050"/>
                  </a:cubicBezTo>
                  <a:cubicBezTo>
                    <a:pt x="161226" y="158667"/>
                    <a:pt x="161532" y="160283"/>
                    <a:pt x="161838" y="161899"/>
                  </a:cubicBezTo>
                  <a:cubicBezTo>
                    <a:pt x="162930" y="167490"/>
                    <a:pt x="163847" y="172950"/>
                    <a:pt x="164677" y="178324"/>
                  </a:cubicBezTo>
                  <a:cubicBezTo>
                    <a:pt x="166162" y="187759"/>
                    <a:pt x="167341" y="196845"/>
                    <a:pt x="168215" y="205275"/>
                  </a:cubicBezTo>
                  <a:cubicBezTo>
                    <a:pt x="168215" y="207547"/>
                    <a:pt x="168695" y="209644"/>
                    <a:pt x="168914" y="211959"/>
                  </a:cubicBezTo>
                  <a:cubicBezTo>
                    <a:pt x="169132" y="214274"/>
                    <a:pt x="169351" y="216327"/>
                    <a:pt x="169482" y="218424"/>
                  </a:cubicBezTo>
                  <a:cubicBezTo>
                    <a:pt x="170050" y="225238"/>
                    <a:pt x="170443" y="231528"/>
                    <a:pt x="170705" y="236857"/>
                  </a:cubicBezTo>
                  <a:cubicBezTo>
                    <a:pt x="171447" y="251011"/>
                    <a:pt x="171317" y="259703"/>
                    <a:pt x="171317" y="259703"/>
                  </a:cubicBezTo>
                  <a:lnTo>
                    <a:pt x="171317" y="260140"/>
                  </a:lnTo>
                  <a:cubicBezTo>
                    <a:pt x="171317" y="260140"/>
                    <a:pt x="171317" y="260795"/>
                    <a:pt x="171098" y="262018"/>
                  </a:cubicBezTo>
                  <a:cubicBezTo>
                    <a:pt x="171072" y="262132"/>
                    <a:pt x="171072" y="262254"/>
                    <a:pt x="171098" y="262368"/>
                  </a:cubicBezTo>
                  <a:cubicBezTo>
                    <a:pt x="171098" y="262892"/>
                    <a:pt x="171098" y="263547"/>
                    <a:pt x="171098" y="264290"/>
                  </a:cubicBezTo>
                  <a:cubicBezTo>
                    <a:pt x="171098" y="265033"/>
                    <a:pt x="171098" y="265557"/>
                    <a:pt x="171098" y="266299"/>
                  </a:cubicBezTo>
                  <a:cubicBezTo>
                    <a:pt x="170923" y="268134"/>
                    <a:pt x="170705" y="270274"/>
                    <a:pt x="170443" y="272721"/>
                  </a:cubicBezTo>
                  <a:cubicBezTo>
                    <a:pt x="170050" y="276477"/>
                    <a:pt x="169613" y="280889"/>
                    <a:pt x="169089" y="285825"/>
                  </a:cubicBezTo>
                  <a:lnTo>
                    <a:pt x="169089" y="285825"/>
                  </a:lnTo>
                  <a:cubicBezTo>
                    <a:pt x="168739" y="289495"/>
                    <a:pt x="168302" y="293470"/>
                    <a:pt x="167865" y="297663"/>
                  </a:cubicBezTo>
                  <a:cubicBezTo>
                    <a:pt x="166905" y="306400"/>
                    <a:pt x="165856" y="316534"/>
                    <a:pt x="164720" y="327192"/>
                  </a:cubicBezTo>
                  <a:cubicBezTo>
                    <a:pt x="164458" y="329202"/>
                    <a:pt x="164240" y="331211"/>
                    <a:pt x="164022" y="333220"/>
                  </a:cubicBezTo>
                  <a:cubicBezTo>
                    <a:pt x="163017" y="342350"/>
                    <a:pt x="161968" y="351873"/>
                    <a:pt x="160876" y="361483"/>
                  </a:cubicBezTo>
                  <a:lnTo>
                    <a:pt x="160876" y="361483"/>
                  </a:lnTo>
                  <a:cubicBezTo>
                    <a:pt x="159697" y="372403"/>
                    <a:pt x="158387" y="383324"/>
                    <a:pt x="157120" y="394113"/>
                  </a:cubicBezTo>
                  <a:cubicBezTo>
                    <a:pt x="156814" y="396472"/>
                    <a:pt x="156508" y="398831"/>
                    <a:pt x="156246" y="401146"/>
                  </a:cubicBezTo>
                  <a:cubicBezTo>
                    <a:pt x="153014" y="427356"/>
                    <a:pt x="149781" y="451162"/>
                    <a:pt x="147160" y="465970"/>
                  </a:cubicBezTo>
                  <a:cubicBezTo>
                    <a:pt x="146750" y="468168"/>
                    <a:pt x="146457" y="470382"/>
                    <a:pt x="146287" y="472610"/>
                  </a:cubicBezTo>
                  <a:cubicBezTo>
                    <a:pt x="146243" y="473366"/>
                    <a:pt x="146243" y="474126"/>
                    <a:pt x="146287" y="474882"/>
                  </a:cubicBezTo>
                  <a:cubicBezTo>
                    <a:pt x="146156" y="476861"/>
                    <a:pt x="146156" y="478844"/>
                    <a:pt x="146287" y="480822"/>
                  </a:cubicBezTo>
                  <a:cubicBezTo>
                    <a:pt x="148427" y="518127"/>
                    <a:pt x="188746" y="524505"/>
                    <a:pt x="188746" y="524505"/>
                  </a:cubicBezTo>
                  <a:lnTo>
                    <a:pt x="371817" y="520879"/>
                  </a:lnTo>
                  <a:lnTo>
                    <a:pt x="398988" y="520355"/>
                  </a:lnTo>
                  <a:lnTo>
                    <a:pt x="414801" y="520049"/>
                  </a:lnTo>
                  <a:lnTo>
                    <a:pt x="557510" y="517210"/>
                  </a:lnTo>
                  <a:lnTo>
                    <a:pt x="557510" y="517210"/>
                  </a:lnTo>
                  <a:lnTo>
                    <a:pt x="570615" y="516947"/>
                  </a:lnTo>
                  <a:lnTo>
                    <a:pt x="641598" y="515550"/>
                  </a:lnTo>
                  <a:cubicBezTo>
                    <a:pt x="646417" y="515436"/>
                    <a:pt x="651226" y="516008"/>
                    <a:pt x="655882" y="517253"/>
                  </a:cubicBezTo>
                  <a:cubicBezTo>
                    <a:pt x="677798" y="523142"/>
                    <a:pt x="698709" y="532284"/>
                    <a:pt x="717911" y="544380"/>
                  </a:cubicBezTo>
                  <a:cubicBezTo>
                    <a:pt x="723909" y="548233"/>
                    <a:pt x="729312" y="552942"/>
                    <a:pt x="733942" y="558358"/>
                  </a:cubicBezTo>
                  <a:cubicBezTo>
                    <a:pt x="734170" y="558572"/>
                    <a:pt x="734375" y="558804"/>
                    <a:pt x="734554" y="559057"/>
                  </a:cubicBezTo>
                  <a:cubicBezTo>
                    <a:pt x="744238" y="570664"/>
                    <a:pt x="750214" y="584904"/>
                    <a:pt x="751721" y="599943"/>
                  </a:cubicBezTo>
                  <a:cubicBezTo>
                    <a:pt x="751721" y="600948"/>
                    <a:pt x="751721" y="601953"/>
                    <a:pt x="751721" y="602958"/>
                  </a:cubicBezTo>
                  <a:cubicBezTo>
                    <a:pt x="752071" y="605054"/>
                    <a:pt x="752071" y="607413"/>
                    <a:pt x="752027" y="609903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0051618-1A62-0C85-4066-D2A9769502D0}"/>
                </a:ext>
              </a:extLst>
            </p:cNvPr>
            <p:cNvSpPr/>
            <p:nvPr/>
          </p:nvSpPr>
          <p:spPr>
            <a:xfrm>
              <a:off x="3267448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B98933B-F448-8E96-B532-9D1D1C51C5E2}"/>
                </a:ext>
              </a:extLst>
            </p:cNvPr>
            <p:cNvSpPr/>
            <p:nvPr/>
          </p:nvSpPr>
          <p:spPr>
            <a:xfrm>
              <a:off x="2854652" y="2881731"/>
              <a:ext cx="752468" cy="639669"/>
            </a:xfrm>
            <a:custGeom>
              <a:avLst/>
              <a:gdLst>
                <a:gd name="connsiteX0" fmla="*/ 752014 w 752468"/>
                <a:gd name="connsiteY0" fmla="*/ 610274 h 639669"/>
                <a:gd name="connsiteX1" fmla="*/ 751796 w 752468"/>
                <a:gd name="connsiteY1" fmla="*/ 613987 h 639669"/>
                <a:gd name="connsiteX2" fmla="*/ 751446 w 752468"/>
                <a:gd name="connsiteY2" fmla="*/ 617263 h 639669"/>
                <a:gd name="connsiteX3" fmla="*/ 744894 w 752468"/>
                <a:gd name="connsiteY3" fmla="*/ 639497 h 639669"/>
                <a:gd name="connsiteX4" fmla="*/ 414657 w 752468"/>
                <a:gd name="connsiteY4" fmla="*/ 597038 h 639669"/>
                <a:gd name="connsiteX5" fmla="*/ 399062 w 752468"/>
                <a:gd name="connsiteY5" fmla="*/ 594854 h 639669"/>
                <a:gd name="connsiteX6" fmla="*/ 371062 w 752468"/>
                <a:gd name="connsiteY6" fmla="*/ 590966 h 639669"/>
                <a:gd name="connsiteX7" fmla="*/ 347474 w 752468"/>
                <a:gd name="connsiteY7" fmla="*/ 587690 h 639669"/>
                <a:gd name="connsiteX8" fmla="*/ 347474 w 752468"/>
                <a:gd name="connsiteY8" fmla="*/ 587690 h 639669"/>
                <a:gd name="connsiteX9" fmla="*/ 270418 w 752468"/>
                <a:gd name="connsiteY9" fmla="*/ 580483 h 639669"/>
                <a:gd name="connsiteX10" fmla="*/ 222805 w 752468"/>
                <a:gd name="connsiteY10" fmla="*/ 570436 h 639669"/>
                <a:gd name="connsiteX11" fmla="*/ 12563 w 752468"/>
                <a:gd name="connsiteY11" fmla="*/ 543265 h 639669"/>
                <a:gd name="connsiteX12" fmla="*/ 3433 w 752468"/>
                <a:gd name="connsiteY12" fmla="*/ 542173 h 639669"/>
                <a:gd name="connsiteX13" fmla="*/ 3433 w 752468"/>
                <a:gd name="connsiteY13" fmla="*/ 542173 h 639669"/>
                <a:gd name="connsiteX14" fmla="*/ 6578 w 752468"/>
                <a:gd name="connsiteY14" fmla="*/ 529811 h 639669"/>
                <a:gd name="connsiteX15" fmla="*/ 30516 w 752468"/>
                <a:gd name="connsiteY15" fmla="*/ 423533 h 639669"/>
                <a:gd name="connsiteX16" fmla="*/ 30516 w 752468"/>
                <a:gd name="connsiteY16" fmla="*/ 423533 h 639669"/>
                <a:gd name="connsiteX17" fmla="*/ 32919 w 752468"/>
                <a:gd name="connsiteY17" fmla="*/ 411433 h 639669"/>
                <a:gd name="connsiteX18" fmla="*/ 34098 w 752468"/>
                <a:gd name="connsiteY18" fmla="*/ 405274 h 639669"/>
                <a:gd name="connsiteX19" fmla="*/ 34098 w 752468"/>
                <a:gd name="connsiteY19" fmla="*/ 405274 h 639669"/>
                <a:gd name="connsiteX20" fmla="*/ 41742 w 752468"/>
                <a:gd name="connsiteY20" fmla="*/ 361897 h 639669"/>
                <a:gd name="connsiteX21" fmla="*/ 46635 w 752468"/>
                <a:gd name="connsiteY21" fmla="*/ 327869 h 639669"/>
                <a:gd name="connsiteX22" fmla="*/ 48644 w 752468"/>
                <a:gd name="connsiteY22" fmla="*/ 310047 h 639669"/>
                <a:gd name="connsiteX23" fmla="*/ 49430 w 752468"/>
                <a:gd name="connsiteY23" fmla="*/ 301310 h 639669"/>
                <a:gd name="connsiteX24" fmla="*/ 50129 w 752468"/>
                <a:gd name="connsiteY24" fmla="*/ 292093 h 639669"/>
                <a:gd name="connsiteX25" fmla="*/ 50566 w 752468"/>
                <a:gd name="connsiteY25" fmla="*/ 283662 h 639669"/>
                <a:gd name="connsiteX26" fmla="*/ 50566 w 752468"/>
                <a:gd name="connsiteY26" fmla="*/ 279556 h 639669"/>
                <a:gd name="connsiteX27" fmla="*/ 50348 w 752468"/>
                <a:gd name="connsiteY27" fmla="*/ 261166 h 639669"/>
                <a:gd name="connsiteX28" fmla="*/ 35627 w 752468"/>
                <a:gd name="connsiteY28" fmla="*/ 167643 h 639669"/>
                <a:gd name="connsiteX29" fmla="*/ 31826 w 752468"/>
                <a:gd name="connsiteY29" fmla="*/ 152048 h 639669"/>
                <a:gd name="connsiteX30" fmla="*/ 30560 w 752468"/>
                <a:gd name="connsiteY30" fmla="*/ 147156 h 639669"/>
                <a:gd name="connsiteX31" fmla="*/ -18 w 752468"/>
                <a:gd name="connsiteY31" fmla="*/ 47430 h 639669"/>
                <a:gd name="connsiteX32" fmla="*/ -18 w 752468"/>
                <a:gd name="connsiteY32" fmla="*/ 47124 h 639669"/>
                <a:gd name="connsiteX33" fmla="*/ -18 w 752468"/>
                <a:gd name="connsiteY33" fmla="*/ 46600 h 639669"/>
                <a:gd name="connsiteX34" fmla="*/ -18 w 752468"/>
                <a:gd name="connsiteY34" fmla="*/ 45508 h 639669"/>
                <a:gd name="connsiteX35" fmla="*/ -18 w 752468"/>
                <a:gd name="connsiteY35" fmla="*/ 39392 h 639669"/>
                <a:gd name="connsiteX36" fmla="*/ -18 w 752468"/>
                <a:gd name="connsiteY36" fmla="*/ 37732 h 639669"/>
                <a:gd name="connsiteX37" fmla="*/ 2210 w 752468"/>
                <a:gd name="connsiteY37" fmla="*/ 24191 h 639669"/>
                <a:gd name="connsiteX38" fmla="*/ 3826 w 752468"/>
                <a:gd name="connsiteY38" fmla="*/ 19560 h 639669"/>
                <a:gd name="connsiteX39" fmla="*/ 24531 w 752468"/>
                <a:gd name="connsiteY39" fmla="*/ 733 h 639669"/>
                <a:gd name="connsiteX40" fmla="*/ 82978 w 752468"/>
                <a:gd name="connsiteY40" fmla="*/ 17595 h 639669"/>
                <a:gd name="connsiteX41" fmla="*/ 96607 w 752468"/>
                <a:gd name="connsiteY41" fmla="*/ 27117 h 639669"/>
                <a:gd name="connsiteX42" fmla="*/ 96607 w 752468"/>
                <a:gd name="connsiteY42" fmla="*/ 27117 h 639669"/>
                <a:gd name="connsiteX43" fmla="*/ 102548 w 752468"/>
                <a:gd name="connsiteY43" fmla="*/ 32359 h 639669"/>
                <a:gd name="connsiteX44" fmla="*/ 160776 w 752468"/>
                <a:gd name="connsiteY44" fmla="*/ 157421 h 639669"/>
                <a:gd name="connsiteX45" fmla="*/ 161737 w 752468"/>
                <a:gd name="connsiteY45" fmla="*/ 162314 h 639669"/>
                <a:gd name="connsiteX46" fmla="*/ 164576 w 752468"/>
                <a:gd name="connsiteY46" fmla="*/ 178694 h 639669"/>
                <a:gd name="connsiteX47" fmla="*/ 168071 w 752468"/>
                <a:gd name="connsiteY47" fmla="*/ 205559 h 639669"/>
                <a:gd name="connsiteX48" fmla="*/ 168726 w 752468"/>
                <a:gd name="connsiteY48" fmla="*/ 212330 h 639669"/>
                <a:gd name="connsiteX49" fmla="*/ 169294 w 752468"/>
                <a:gd name="connsiteY49" fmla="*/ 218795 h 639669"/>
                <a:gd name="connsiteX50" fmla="*/ 170517 w 752468"/>
                <a:gd name="connsiteY50" fmla="*/ 237228 h 639669"/>
                <a:gd name="connsiteX51" fmla="*/ 171129 w 752468"/>
                <a:gd name="connsiteY51" fmla="*/ 260074 h 639669"/>
                <a:gd name="connsiteX52" fmla="*/ 171129 w 752468"/>
                <a:gd name="connsiteY52" fmla="*/ 261559 h 639669"/>
                <a:gd name="connsiteX53" fmla="*/ 171129 w 752468"/>
                <a:gd name="connsiteY53" fmla="*/ 262389 h 639669"/>
                <a:gd name="connsiteX54" fmla="*/ 171129 w 752468"/>
                <a:gd name="connsiteY54" fmla="*/ 262739 h 639669"/>
                <a:gd name="connsiteX55" fmla="*/ 171129 w 752468"/>
                <a:gd name="connsiteY55" fmla="*/ 264661 h 639669"/>
                <a:gd name="connsiteX56" fmla="*/ 171129 w 752468"/>
                <a:gd name="connsiteY56" fmla="*/ 266670 h 639669"/>
                <a:gd name="connsiteX57" fmla="*/ 170474 w 752468"/>
                <a:gd name="connsiteY57" fmla="*/ 273091 h 639669"/>
                <a:gd name="connsiteX58" fmla="*/ 169119 w 752468"/>
                <a:gd name="connsiteY58" fmla="*/ 286196 h 639669"/>
                <a:gd name="connsiteX59" fmla="*/ 169119 w 752468"/>
                <a:gd name="connsiteY59" fmla="*/ 286196 h 639669"/>
                <a:gd name="connsiteX60" fmla="*/ 167852 w 752468"/>
                <a:gd name="connsiteY60" fmla="*/ 298034 h 639669"/>
                <a:gd name="connsiteX61" fmla="*/ 164707 w 752468"/>
                <a:gd name="connsiteY61" fmla="*/ 327563 h 639669"/>
                <a:gd name="connsiteX62" fmla="*/ 164009 w 752468"/>
                <a:gd name="connsiteY62" fmla="*/ 333591 h 639669"/>
                <a:gd name="connsiteX63" fmla="*/ 160863 w 752468"/>
                <a:gd name="connsiteY63" fmla="*/ 361941 h 639669"/>
                <a:gd name="connsiteX64" fmla="*/ 160863 w 752468"/>
                <a:gd name="connsiteY64" fmla="*/ 361941 h 639669"/>
                <a:gd name="connsiteX65" fmla="*/ 157019 w 752468"/>
                <a:gd name="connsiteY65" fmla="*/ 394528 h 639669"/>
                <a:gd name="connsiteX66" fmla="*/ 156146 w 752468"/>
                <a:gd name="connsiteY66" fmla="*/ 401561 h 639669"/>
                <a:gd name="connsiteX67" fmla="*/ 147147 w 752468"/>
                <a:gd name="connsiteY67" fmla="*/ 465948 h 639669"/>
                <a:gd name="connsiteX68" fmla="*/ 146274 w 752468"/>
                <a:gd name="connsiteY68" fmla="*/ 473068 h 639669"/>
                <a:gd name="connsiteX69" fmla="*/ 146274 w 752468"/>
                <a:gd name="connsiteY69" fmla="*/ 475340 h 639669"/>
                <a:gd name="connsiteX70" fmla="*/ 146274 w 752468"/>
                <a:gd name="connsiteY70" fmla="*/ 481280 h 639669"/>
                <a:gd name="connsiteX71" fmla="*/ 188733 w 752468"/>
                <a:gd name="connsiteY71" fmla="*/ 524308 h 639669"/>
                <a:gd name="connsiteX72" fmla="*/ 371804 w 752468"/>
                <a:gd name="connsiteY72" fmla="*/ 520726 h 639669"/>
                <a:gd name="connsiteX73" fmla="*/ 398931 w 752468"/>
                <a:gd name="connsiteY73" fmla="*/ 520158 h 639669"/>
                <a:gd name="connsiteX74" fmla="*/ 414788 w 752468"/>
                <a:gd name="connsiteY74" fmla="*/ 519852 h 639669"/>
                <a:gd name="connsiteX75" fmla="*/ 557759 w 752468"/>
                <a:gd name="connsiteY75" fmla="*/ 517056 h 639669"/>
                <a:gd name="connsiteX76" fmla="*/ 571126 w 752468"/>
                <a:gd name="connsiteY76" fmla="*/ 516794 h 639669"/>
                <a:gd name="connsiteX77" fmla="*/ 641847 w 752468"/>
                <a:gd name="connsiteY77" fmla="*/ 515396 h 639669"/>
                <a:gd name="connsiteX78" fmla="*/ 656132 w 752468"/>
                <a:gd name="connsiteY78" fmla="*/ 517100 h 639669"/>
                <a:gd name="connsiteX79" fmla="*/ 718641 w 752468"/>
                <a:gd name="connsiteY79" fmla="*/ 543964 h 639669"/>
                <a:gd name="connsiteX80" fmla="*/ 734891 w 752468"/>
                <a:gd name="connsiteY80" fmla="*/ 558205 h 639669"/>
                <a:gd name="connsiteX81" fmla="*/ 735502 w 752468"/>
                <a:gd name="connsiteY81" fmla="*/ 558904 h 639669"/>
                <a:gd name="connsiteX82" fmla="*/ 752451 w 752468"/>
                <a:gd name="connsiteY82" fmla="*/ 599965 h 639669"/>
                <a:gd name="connsiteX83" fmla="*/ 752451 w 752468"/>
                <a:gd name="connsiteY83" fmla="*/ 602979 h 639669"/>
                <a:gd name="connsiteX84" fmla="*/ 752014 w 752468"/>
                <a:gd name="connsiteY84" fmla="*/ 610274 h 63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752468" h="639669">
                  <a:moveTo>
                    <a:pt x="752014" y="610274"/>
                  </a:moveTo>
                  <a:cubicBezTo>
                    <a:pt x="752014" y="611497"/>
                    <a:pt x="752014" y="612764"/>
                    <a:pt x="751796" y="613987"/>
                  </a:cubicBezTo>
                  <a:cubicBezTo>
                    <a:pt x="751577" y="615210"/>
                    <a:pt x="751796" y="616171"/>
                    <a:pt x="751446" y="617263"/>
                  </a:cubicBezTo>
                  <a:cubicBezTo>
                    <a:pt x="750406" y="624964"/>
                    <a:pt x="748196" y="632460"/>
                    <a:pt x="744894" y="639497"/>
                  </a:cubicBezTo>
                  <a:cubicBezTo>
                    <a:pt x="635033" y="627135"/>
                    <a:pt x="524911" y="612283"/>
                    <a:pt x="414657" y="597038"/>
                  </a:cubicBezTo>
                  <a:lnTo>
                    <a:pt x="399062" y="594854"/>
                  </a:lnTo>
                  <a:lnTo>
                    <a:pt x="371062" y="590966"/>
                  </a:lnTo>
                  <a:lnTo>
                    <a:pt x="347474" y="587690"/>
                  </a:lnTo>
                  <a:lnTo>
                    <a:pt x="347474" y="587690"/>
                  </a:lnTo>
                  <a:cubicBezTo>
                    <a:pt x="321653" y="587044"/>
                    <a:pt x="295911" y="584633"/>
                    <a:pt x="270418" y="580483"/>
                  </a:cubicBezTo>
                  <a:cubicBezTo>
                    <a:pt x="254356" y="578106"/>
                    <a:pt x="238456" y="574752"/>
                    <a:pt x="222805" y="570436"/>
                  </a:cubicBezTo>
                  <a:cubicBezTo>
                    <a:pt x="152913" y="560869"/>
                    <a:pt x="82629" y="551653"/>
                    <a:pt x="12563" y="543265"/>
                  </a:cubicBezTo>
                  <a:lnTo>
                    <a:pt x="3433" y="542173"/>
                  </a:lnTo>
                  <a:lnTo>
                    <a:pt x="3433" y="542173"/>
                  </a:lnTo>
                  <a:cubicBezTo>
                    <a:pt x="5093" y="534486"/>
                    <a:pt x="6578" y="529811"/>
                    <a:pt x="6578" y="529811"/>
                  </a:cubicBezTo>
                  <a:cubicBezTo>
                    <a:pt x="6578" y="529811"/>
                    <a:pt x="18853" y="481761"/>
                    <a:pt x="30516" y="423533"/>
                  </a:cubicBezTo>
                  <a:lnTo>
                    <a:pt x="30516" y="423533"/>
                  </a:lnTo>
                  <a:cubicBezTo>
                    <a:pt x="31346" y="419514"/>
                    <a:pt x="32132" y="415495"/>
                    <a:pt x="32919" y="411433"/>
                  </a:cubicBezTo>
                  <a:lnTo>
                    <a:pt x="34098" y="405274"/>
                  </a:lnTo>
                  <a:lnTo>
                    <a:pt x="34098" y="405274"/>
                  </a:lnTo>
                  <a:cubicBezTo>
                    <a:pt x="36806" y="390990"/>
                    <a:pt x="39427" y="376312"/>
                    <a:pt x="41742" y="361897"/>
                  </a:cubicBezTo>
                  <a:cubicBezTo>
                    <a:pt x="43577" y="350321"/>
                    <a:pt x="45237" y="338877"/>
                    <a:pt x="46635" y="327869"/>
                  </a:cubicBezTo>
                  <a:cubicBezTo>
                    <a:pt x="47421" y="321797"/>
                    <a:pt x="48076" y="315856"/>
                    <a:pt x="48644" y="310047"/>
                  </a:cubicBezTo>
                  <a:cubicBezTo>
                    <a:pt x="48950" y="307163"/>
                    <a:pt x="49212" y="304281"/>
                    <a:pt x="49430" y="301310"/>
                  </a:cubicBezTo>
                  <a:cubicBezTo>
                    <a:pt x="49649" y="298340"/>
                    <a:pt x="49911" y="295107"/>
                    <a:pt x="50129" y="292093"/>
                  </a:cubicBezTo>
                  <a:cubicBezTo>
                    <a:pt x="50348" y="289079"/>
                    <a:pt x="50435" y="286414"/>
                    <a:pt x="50566" y="283662"/>
                  </a:cubicBezTo>
                  <a:lnTo>
                    <a:pt x="50566" y="279556"/>
                  </a:lnTo>
                  <a:cubicBezTo>
                    <a:pt x="50566" y="273659"/>
                    <a:pt x="50566" y="267500"/>
                    <a:pt x="50348" y="261166"/>
                  </a:cubicBezTo>
                  <a:cubicBezTo>
                    <a:pt x="48203" y="229619"/>
                    <a:pt x="43275" y="198325"/>
                    <a:pt x="35627" y="167643"/>
                  </a:cubicBezTo>
                  <a:cubicBezTo>
                    <a:pt x="34404" y="162344"/>
                    <a:pt x="33137" y="157146"/>
                    <a:pt x="31826" y="152048"/>
                  </a:cubicBezTo>
                  <a:cubicBezTo>
                    <a:pt x="31390" y="150388"/>
                    <a:pt x="30997" y="148772"/>
                    <a:pt x="30560" y="147156"/>
                  </a:cubicBezTo>
                  <a:cubicBezTo>
                    <a:pt x="16407" y="92335"/>
                    <a:pt x="-18" y="47430"/>
                    <a:pt x="-18" y="47430"/>
                  </a:cubicBezTo>
                  <a:cubicBezTo>
                    <a:pt x="-5" y="47329"/>
                    <a:pt x="-5" y="47224"/>
                    <a:pt x="-18" y="47124"/>
                  </a:cubicBezTo>
                  <a:cubicBezTo>
                    <a:pt x="0" y="46949"/>
                    <a:pt x="0" y="46774"/>
                    <a:pt x="-18" y="46600"/>
                  </a:cubicBezTo>
                  <a:cubicBezTo>
                    <a:pt x="0" y="46237"/>
                    <a:pt x="0" y="45870"/>
                    <a:pt x="-18" y="45508"/>
                  </a:cubicBezTo>
                  <a:cubicBezTo>
                    <a:pt x="-18" y="44110"/>
                    <a:pt x="-18" y="41969"/>
                    <a:pt x="-18" y="39392"/>
                  </a:cubicBezTo>
                  <a:cubicBezTo>
                    <a:pt x="-18" y="38868"/>
                    <a:pt x="-18" y="38300"/>
                    <a:pt x="-18" y="37732"/>
                  </a:cubicBezTo>
                  <a:cubicBezTo>
                    <a:pt x="262" y="33154"/>
                    <a:pt x="1004" y="28616"/>
                    <a:pt x="2210" y="24191"/>
                  </a:cubicBezTo>
                  <a:cubicBezTo>
                    <a:pt x="2690" y="22662"/>
                    <a:pt x="3215" y="21089"/>
                    <a:pt x="3826" y="19560"/>
                  </a:cubicBezTo>
                  <a:cubicBezTo>
                    <a:pt x="7024" y="10134"/>
                    <a:pt x="14847" y="3022"/>
                    <a:pt x="24531" y="733"/>
                  </a:cubicBezTo>
                  <a:cubicBezTo>
                    <a:pt x="36894" y="-2150"/>
                    <a:pt x="55371" y="1432"/>
                    <a:pt x="82978" y="17595"/>
                  </a:cubicBezTo>
                  <a:cubicBezTo>
                    <a:pt x="87766" y="20408"/>
                    <a:pt x="92322" y="23592"/>
                    <a:pt x="96607" y="27117"/>
                  </a:cubicBezTo>
                  <a:lnTo>
                    <a:pt x="96607" y="27117"/>
                  </a:lnTo>
                  <a:cubicBezTo>
                    <a:pt x="98660" y="28821"/>
                    <a:pt x="100626" y="30525"/>
                    <a:pt x="102548" y="32359"/>
                  </a:cubicBezTo>
                  <a:cubicBezTo>
                    <a:pt x="134610" y="62631"/>
                    <a:pt x="151690" y="112210"/>
                    <a:pt x="160776" y="157421"/>
                  </a:cubicBezTo>
                  <a:cubicBezTo>
                    <a:pt x="161126" y="159037"/>
                    <a:pt x="161431" y="160697"/>
                    <a:pt x="161737" y="162314"/>
                  </a:cubicBezTo>
                  <a:cubicBezTo>
                    <a:pt x="162829" y="167861"/>
                    <a:pt x="163747" y="173365"/>
                    <a:pt x="164576" y="178694"/>
                  </a:cubicBezTo>
                  <a:cubicBezTo>
                    <a:pt x="166062" y="188130"/>
                    <a:pt x="167197" y="197172"/>
                    <a:pt x="168071" y="205559"/>
                  </a:cubicBezTo>
                  <a:cubicBezTo>
                    <a:pt x="168289" y="207874"/>
                    <a:pt x="168552" y="210146"/>
                    <a:pt x="168726" y="212330"/>
                  </a:cubicBezTo>
                  <a:cubicBezTo>
                    <a:pt x="168901" y="214514"/>
                    <a:pt x="169163" y="216698"/>
                    <a:pt x="169294" y="218795"/>
                  </a:cubicBezTo>
                  <a:cubicBezTo>
                    <a:pt x="169862" y="225609"/>
                    <a:pt x="170255" y="231899"/>
                    <a:pt x="170517" y="237228"/>
                  </a:cubicBezTo>
                  <a:cubicBezTo>
                    <a:pt x="171260" y="251382"/>
                    <a:pt x="171129" y="260074"/>
                    <a:pt x="171129" y="260074"/>
                  </a:cubicBezTo>
                  <a:lnTo>
                    <a:pt x="171129" y="261559"/>
                  </a:lnTo>
                  <a:cubicBezTo>
                    <a:pt x="171129" y="261821"/>
                    <a:pt x="171129" y="262083"/>
                    <a:pt x="171129" y="262389"/>
                  </a:cubicBezTo>
                  <a:cubicBezTo>
                    <a:pt x="171103" y="262503"/>
                    <a:pt x="171103" y="262625"/>
                    <a:pt x="171129" y="262739"/>
                  </a:cubicBezTo>
                  <a:cubicBezTo>
                    <a:pt x="171129" y="263263"/>
                    <a:pt x="171129" y="263918"/>
                    <a:pt x="171129" y="264661"/>
                  </a:cubicBezTo>
                  <a:cubicBezTo>
                    <a:pt x="171129" y="265403"/>
                    <a:pt x="171129" y="265928"/>
                    <a:pt x="171129" y="266670"/>
                  </a:cubicBezTo>
                  <a:cubicBezTo>
                    <a:pt x="170954" y="268505"/>
                    <a:pt x="170736" y="270645"/>
                    <a:pt x="170474" y="273091"/>
                  </a:cubicBezTo>
                  <a:cubicBezTo>
                    <a:pt x="170080" y="276848"/>
                    <a:pt x="169644" y="281260"/>
                    <a:pt x="169119" y="286196"/>
                  </a:cubicBezTo>
                  <a:lnTo>
                    <a:pt x="169119" y="286196"/>
                  </a:lnTo>
                  <a:cubicBezTo>
                    <a:pt x="168682" y="289822"/>
                    <a:pt x="168289" y="293797"/>
                    <a:pt x="167852" y="298034"/>
                  </a:cubicBezTo>
                  <a:cubicBezTo>
                    <a:pt x="166892" y="306770"/>
                    <a:pt x="165843" y="316905"/>
                    <a:pt x="164707" y="327563"/>
                  </a:cubicBezTo>
                  <a:cubicBezTo>
                    <a:pt x="164445" y="329572"/>
                    <a:pt x="164227" y="331582"/>
                    <a:pt x="164009" y="333591"/>
                  </a:cubicBezTo>
                  <a:cubicBezTo>
                    <a:pt x="163004" y="342721"/>
                    <a:pt x="161912" y="352331"/>
                    <a:pt x="160863" y="361941"/>
                  </a:cubicBezTo>
                  <a:lnTo>
                    <a:pt x="160863" y="361941"/>
                  </a:lnTo>
                  <a:cubicBezTo>
                    <a:pt x="159597" y="372862"/>
                    <a:pt x="158330" y="383782"/>
                    <a:pt x="157019" y="394528"/>
                  </a:cubicBezTo>
                  <a:cubicBezTo>
                    <a:pt x="156714" y="396887"/>
                    <a:pt x="156452" y="399245"/>
                    <a:pt x="156146" y="401561"/>
                  </a:cubicBezTo>
                  <a:cubicBezTo>
                    <a:pt x="152957" y="427770"/>
                    <a:pt x="149768" y="451227"/>
                    <a:pt x="147147" y="465948"/>
                  </a:cubicBezTo>
                  <a:cubicBezTo>
                    <a:pt x="146715" y="468303"/>
                    <a:pt x="146427" y="470679"/>
                    <a:pt x="146274" y="473068"/>
                  </a:cubicBezTo>
                  <a:cubicBezTo>
                    <a:pt x="146230" y="473824"/>
                    <a:pt x="146230" y="474584"/>
                    <a:pt x="146274" y="475340"/>
                  </a:cubicBezTo>
                  <a:cubicBezTo>
                    <a:pt x="146143" y="477319"/>
                    <a:pt x="146143" y="479302"/>
                    <a:pt x="146274" y="481280"/>
                  </a:cubicBezTo>
                  <a:cubicBezTo>
                    <a:pt x="148763" y="518148"/>
                    <a:pt x="188733" y="524308"/>
                    <a:pt x="188733" y="524308"/>
                  </a:cubicBezTo>
                  <a:lnTo>
                    <a:pt x="371804" y="520726"/>
                  </a:lnTo>
                  <a:lnTo>
                    <a:pt x="398931" y="520158"/>
                  </a:lnTo>
                  <a:lnTo>
                    <a:pt x="414788" y="519852"/>
                  </a:lnTo>
                  <a:lnTo>
                    <a:pt x="557759" y="517056"/>
                  </a:lnTo>
                  <a:lnTo>
                    <a:pt x="571126" y="516794"/>
                  </a:lnTo>
                  <a:lnTo>
                    <a:pt x="641847" y="515396"/>
                  </a:lnTo>
                  <a:cubicBezTo>
                    <a:pt x="646666" y="515239"/>
                    <a:pt x="651484" y="515816"/>
                    <a:pt x="656132" y="517100"/>
                  </a:cubicBezTo>
                  <a:cubicBezTo>
                    <a:pt x="678213" y="522822"/>
                    <a:pt x="699294" y="531882"/>
                    <a:pt x="718641" y="543964"/>
                  </a:cubicBezTo>
                  <a:cubicBezTo>
                    <a:pt x="724743" y="547865"/>
                    <a:pt x="730221" y="552666"/>
                    <a:pt x="734891" y="558205"/>
                  </a:cubicBezTo>
                  <a:cubicBezTo>
                    <a:pt x="735117" y="558419"/>
                    <a:pt x="735323" y="558650"/>
                    <a:pt x="735502" y="558904"/>
                  </a:cubicBezTo>
                  <a:cubicBezTo>
                    <a:pt x="745178" y="570558"/>
                    <a:pt x="751088" y="584877"/>
                    <a:pt x="752451" y="599965"/>
                  </a:cubicBezTo>
                  <a:cubicBezTo>
                    <a:pt x="752451" y="600970"/>
                    <a:pt x="752451" y="601974"/>
                    <a:pt x="752451" y="602979"/>
                  </a:cubicBezTo>
                  <a:cubicBezTo>
                    <a:pt x="752058" y="605425"/>
                    <a:pt x="752058" y="607784"/>
                    <a:pt x="752014" y="6102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53C9ED9D-786B-FDD7-1671-0F7D5D015903}"/>
                </a:ext>
              </a:extLst>
            </p:cNvPr>
            <p:cNvSpPr/>
            <p:nvPr/>
          </p:nvSpPr>
          <p:spPr>
            <a:xfrm>
              <a:off x="3267448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C3ACB19-E551-E073-BBD3-C6F4F007D399}"/>
                </a:ext>
              </a:extLst>
            </p:cNvPr>
            <p:cNvSpPr/>
            <p:nvPr/>
          </p:nvSpPr>
          <p:spPr>
            <a:xfrm>
              <a:off x="2864791" y="2876685"/>
              <a:ext cx="752253" cy="645370"/>
            </a:xfrm>
            <a:custGeom>
              <a:avLst/>
              <a:gdLst>
                <a:gd name="connsiteX0" fmla="*/ 742180 w 752253"/>
                <a:gd name="connsiteY0" fmla="*/ 645198 h 645370"/>
                <a:gd name="connsiteX1" fmla="*/ 734972 w 752253"/>
                <a:gd name="connsiteY1" fmla="*/ 644368 h 645370"/>
                <a:gd name="connsiteX2" fmla="*/ 734972 w 752253"/>
                <a:gd name="connsiteY2" fmla="*/ 644368 h 645370"/>
                <a:gd name="connsiteX3" fmla="*/ 404735 w 752253"/>
                <a:gd name="connsiteY3" fmla="*/ 601909 h 645370"/>
                <a:gd name="connsiteX4" fmla="*/ 389141 w 752253"/>
                <a:gd name="connsiteY4" fmla="*/ 599725 h 645370"/>
                <a:gd name="connsiteX5" fmla="*/ 361140 w 752253"/>
                <a:gd name="connsiteY5" fmla="*/ 595837 h 645370"/>
                <a:gd name="connsiteX6" fmla="*/ 337552 w 752253"/>
                <a:gd name="connsiteY6" fmla="*/ 592561 h 645370"/>
                <a:gd name="connsiteX7" fmla="*/ 337552 w 752253"/>
                <a:gd name="connsiteY7" fmla="*/ 592561 h 645370"/>
                <a:gd name="connsiteX8" fmla="*/ 260497 w 752253"/>
                <a:gd name="connsiteY8" fmla="*/ 585354 h 645370"/>
                <a:gd name="connsiteX9" fmla="*/ 212883 w 752253"/>
                <a:gd name="connsiteY9" fmla="*/ 575307 h 645370"/>
                <a:gd name="connsiteX10" fmla="*/ 2641 w 752253"/>
                <a:gd name="connsiteY10" fmla="*/ 548137 h 645370"/>
                <a:gd name="connsiteX11" fmla="*/ 7009 w 752253"/>
                <a:gd name="connsiteY11" fmla="*/ 529965 h 645370"/>
                <a:gd name="connsiteX12" fmla="*/ 51085 w 752253"/>
                <a:gd name="connsiteY12" fmla="*/ 279666 h 645370"/>
                <a:gd name="connsiteX13" fmla="*/ 37500 w 752253"/>
                <a:gd name="connsiteY13" fmla="*/ 173519 h 645370"/>
                <a:gd name="connsiteX14" fmla="*/ 37500 w 752253"/>
                <a:gd name="connsiteY14" fmla="*/ 173519 h 645370"/>
                <a:gd name="connsiteX15" fmla="*/ 33743 w 752253"/>
                <a:gd name="connsiteY15" fmla="*/ 157837 h 645370"/>
                <a:gd name="connsiteX16" fmla="*/ 32564 w 752253"/>
                <a:gd name="connsiteY16" fmla="*/ 152944 h 645370"/>
                <a:gd name="connsiteX17" fmla="*/ 151 w 752253"/>
                <a:gd name="connsiteY17" fmla="*/ 47452 h 645370"/>
                <a:gd name="connsiteX18" fmla="*/ 1156 w 752253"/>
                <a:gd name="connsiteY18" fmla="*/ 29673 h 645370"/>
                <a:gd name="connsiteX19" fmla="*/ 2204 w 752253"/>
                <a:gd name="connsiteY19" fmla="*/ 24999 h 645370"/>
                <a:gd name="connsiteX20" fmla="*/ 13474 w 752253"/>
                <a:gd name="connsiteY20" fmla="*/ 6129 h 645370"/>
                <a:gd name="connsiteX21" fmla="*/ 13474 w 752253"/>
                <a:gd name="connsiteY21" fmla="*/ 6129 h 645370"/>
                <a:gd name="connsiteX22" fmla="*/ 14304 w 752253"/>
                <a:gd name="connsiteY22" fmla="*/ 5517 h 645370"/>
                <a:gd name="connsiteX23" fmla="*/ 83104 w 752253"/>
                <a:gd name="connsiteY23" fmla="*/ 17661 h 645370"/>
                <a:gd name="connsiteX24" fmla="*/ 103591 w 752253"/>
                <a:gd name="connsiteY24" fmla="*/ 33343 h 645370"/>
                <a:gd name="connsiteX25" fmla="*/ 108745 w 752253"/>
                <a:gd name="connsiteY25" fmla="*/ 38541 h 645370"/>
                <a:gd name="connsiteX26" fmla="*/ 162081 w 752253"/>
                <a:gd name="connsiteY26" fmla="*/ 163166 h 645370"/>
                <a:gd name="connsiteX27" fmla="*/ 162998 w 752253"/>
                <a:gd name="connsiteY27" fmla="*/ 168015 h 645370"/>
                <a:gd name="connsiteX28" fmla="*/ 165576 w 752253"/>
                <a:gd name="connsiteY28" fmla="*/ 184046 h 645370"/>
                <a:gd name="connsiteX29" fmla="*/ 165576 w 752253"/>
                <a:gd name="connsiteY29" fmla="*/ 184483 h 645370"/>
                <a:gd name="connsiteX30" fmla="*/ 165576 w 752253"/>
                <a:gd name="connsiteY30" fmla="*/ 184483 h 645370"/>
                <a:gd name="connsiteX31" fmla="*/ 168109 w 752253"/>
                <a:gd name="connsiteY31" fmla="*/ 204271 h 645370"/>
                <a:gd name="connsiteX32" fmla="*/ 168109 w 752253"/>
                <a:gd name="connsiteY32" fmla="*/ 204271 h 645370"/>
                <a:gd name="connsiteX33" fmla="*/ 171254 w 752253"/>
                <a:gd name="connsiteY33" fmla="*/ 260053 h 645370"/>
                <a:gd name="connsiteX34" fmla="*/ 166886 w 752253"/>
                <a:gd name="connsiteY34" fmla="*/ 302162 h 645370"/>
                <a:gd name="connsiteX35" fmla="*/ 163435 w 752253"/>
                <a:gd name="connsiteY35" fmla="*/ 334356 h 645370"/>
                <a:gd name="connsiteX36" fmla="*/ 163435 w 752253"/>
                <a:gd name="connsiteY36" fmla="*/ 336104 h 645370"/>
                <a:gd name="connsiteX37" fmla="*/ 162780 w 752253"/>
                <a:gd name="connsiteY37" fmla="*/ 342219 h 645370"/>
                <a:gd name="connsiteX38" fmla="*/ 155616 w 752253"/>
                <a:gd name="connsiteY38" fmla="*/ 403767 h 645370"/>
                <a:gd name="connsiteX39" fmla="*/ 154742 w 752253"/>
                <a:gd name="connsiteY39" fmla="*/ 410975 h 645370"/>
                <a:gd name="connsiteX40" fmla="*/ 146836 w 752253"/>
                <a:gd name="connsiteY40" fmla="*/ 466276 h 645370"/>
                <a:gd name="connsiteX41" fmla="*/ 188334 w 752253"/>
                <a:gd name="connsiteY41" fmla="*/ 524636 h 645370"/>
                <a:gd name="connsiteX42" fmla="*/ 361053 w 752253"/>
                <a:gd name="connsiteY42" fmla="*/ 521229 h 645370"/>
                <a:gd name="connsiteX43" fmla="*/ 388136 w 752253"/>
                <a:gd name="connsiteY43" fmla="*/ 520704 h 645370"/>
                <a:gd name="connsiteX44" fmla="*/ 403993 w 752253"/>
                <a:gd name="connsiteY44" fmla="*/ 520355 h 645370"/>
                <a:gd name="connsiteX45" fmla="*/ 410632 w 752253"/>
                <a:gd name="connsiteY45" fmla="*/ 520355 h 645370"/>
                <a:gd name="connsiteX46" fmla="*/ 412773 w 752253"/>
                <a:gd name="connsiteY46" fmla="*/ 520355 h 645370"/>
                <a:gd name="connsiteX47" fmla="*/ 549760 w 752253"/>
                <a:gd name="connsiteY47" fmla="*/ 517647 h 645370"/>
                <a:gd name="connsiteX48" fmla="*/ 562865 w 752253"/>
                <a:gd name="connsiteY48" fmla="*/ 517647 h 645370"/>
                <a:gd name="connsiteX49" fmla="*/ 641492 w 752253"/>
                <a:gd name="connsiteY49" fmla="*/ 516074 h 645370"/>
                <a:gd name="connsiteX50" fmla="*/ 655777 w 752253"/>
                <a:gd name="connsiteY50" fmla="*/ 517821 h 645370"/>
                <a:gd name="connsiteX51" fmla="*/ 718329 w 752253"/>
                <a:gd name="connsiteY51" fmla="*/ 544642 h 645370"/>
                <a:gd name="connsiteX52" fmla="*/ 733050 w 752253"/>
                <a:gd name="connsiteY52" fmla="*/ 557135 h 645370"/>
                <a:gd name="connsiteX53" fmla="*/ 733793 w 752253"/>
                <a:gd name="connsiteY53" fmla="*/ 558009 h 645370"/>
                <a:gd name="connsiteX54" fmla="*/ 742180 w 752253"/>
                <a:gd name="connsiteY54" fmla="*/ 645198 h 64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52253" h="645370">
                  <a:moveTo>
                    <a:pt x="742180" y="645198"/>
                  </a:moveTo>
                  <a:lnTo>
                    <a:pt x="734972" y="644368"/>
                  </a:lnTo>
                  <a:lnTo>
                    <a:pt x="734972" y="644368"/>
                  </a:lnTo>
                  <a:cubicBezTo>
                    <a:pt x="625112" y="632006"/>
                    <a:pt x="514989" y="617154"/>
                    <a:pt x="404735" y="601909"/>
                  </a:cubicBezTo>
                  <a:lnTo>
                    <a:pt x="389141" y="599725"/>
                  </a:lnTo>
                  <a:lnTo>
                    <a:pt x="361140" y="595837"/>
                  </a:lnTo>
                  <a:lnTo>
                    <a:pt x="337552" y="592561"/>
                  </a:lnTo>
                  <a:lnTo>
                    <a:pt x="337552" y="592561"/>
                  </a:lnTo>
                  <a:cubicBezTo>
                    <a:pt x="311732" y="591915"/>
                    <a:pt x="285990" y="589504"/>
                    <a:pt x="260497" y="585354"/>
                  </a:cubicBezTo>
                  <a:cubicBezTo>
                    <a:pt x="244435" y="582978"/>
                    <a:pt x="228535" y="579623"/>
                    <a:pt x="212883" y="575307"/>
                  </a:cubicBezTo>
                  <a:cubicBezTo>
                    <a:pt x="142992" y="565741"/>
                    <a:pt x="72707" y="556524"/>
                    <a:pt x="2641" y="548137"/>
                  </a:cubicBezTo>
                  <a:cubicBezTo>
                    <a:pt x="3781" y="542008"/>
                    <a:pt x="5236" y="535941"/>
                    <a:pt x="7009" y="529965"/>
                  </a:cubicBezTo>
                  <a:cubicBezTo>
                    <a:pt x="7009" y="529965"/>
                    <a:pt x="48507" y="366550"/>
                    <a:pt x="51085" y="279666"/>
                  </a:cubicBezTo>
                  <a:cubicBezTo>
                    <a:pt x="52002" y="248608"/>
                    <a:pt x="45843" y="210168"/>
                    <a:pt x="37500" y="173519"/>
                  </a:cubicBezTo>
                  <a:lnTo>
                    <a:pt x="37500" y="173519"/>
                  </a:lnTo>
                  <a:cubicBezTo>
                    <a:pt x="36276" y="168233"/>
                    <a:pt x="35053" y="162991"/>
                    <a:pt x="33743" y="157837"/>
                  </a:cubicBezTo>
                  <a:lnTo>
                    <a:pt x="32564" y="152944"/>
                  </a:lnTo>
                  <a:cubicBezTo>
                    <a:pt x="17755" y="95502"/>
                    <a:pt x="151" y="47452"/>
                    <a:pt x="151" y="47452"/>
                  </a:cubicBezTo>
                  <a:cubicBezTo>
                    <a:pt x="-259" y="41507"/>
                    <a:pt x="77" y="35535"/>
                    <a:pt x="1156" y="29673"/>
                  </a:cubicBezTo>
                  <a:cubicBezTo>
                    <a:pt x="1427" y="28101"/>
                    <a:pt x="1776" y="26537"/>
                    <a:pt x="2204" y="24999"/>
                  </a:cubicBezTo>
                  <a:cubicBezTo>
                    <a:pt x="3877" y="17678"/>
                    <a:pt x="7822" y="11073"/>
                    <a:pt x="13474" y="6129"/>
                  </a:cubicBezTo>
                  <a:lnTo>
                    <a:pt x="13474" y="6129"/>
                  </a:lnTo>
                  <a:cubicBezTo>
                    <a:pt x="13732" y="5901"/>
                    <a:pt x="14012" y="5696"/>
                    <a:pt x="14304" y="5517"/>
                  </a:cubicBezTo>
                  <a:cubicBezTo>
                    <a:pt x="25793" y="-3219"/>
                    <a:pt x="46411" y="-3831"/>
                    <a:pt x="83104" y="17661"/>
                  </a:cubicBezTo>
                  <a:cubicBezTo>
                    <a:pt x="90538" y="22046"/>
                    <a:pt x="97414" y="27315"/>
                    <a:pt x="103591" y="33343"/>
                  </a:cubicBezTo>
                  <a:cubicBezTo>
                    <a:pt x="105338" y="35003"/>
                    <a:pt x="107085" y="36750"/>
                    <a:pt x="108745" y="38541"/>
                  </a:cubicBezTo>
                  <a:cubicBezTo>
                    <a:pt x="138231" y="70472"/>
                    <a:pt x="153869" y="119396"/>
                    <a:pt x="162081" y="163166"/>
                  </a:cubicBezTo>
                  <a:lnTo>
                    <a:pt x="162998" y="168015"/>
                  </a:lnTo>
                  <a:cubicBezTo>
                    <a:pt x="163959" y="173475"/>
                    <a:pt x="164789" y="178848"/>
                    <a:pt x="165576" y="184046"/>
                  </a:cubicBezTo>
                  <a:cubicBezTo>
                    <a:pt x="165576" y="184046"/>
                    <a:pt x="165576" y="184352"/>
                    <a:pt x="165576" y="184483"/>
                  </a:cubicBezTo>
                  <a:lnTo>
                    <a:pt x="165576" y="184483"/>
                  </a:lnTo>
                  <a:cubicBezTo>
                    <a:pt x="166580" y="191385"/>
                    <a:pt x="167410" y="197981"/>
                    <a:pt x="168109" y="204271"/>
                  </a:cubicBezTo>
                  <a:cubicBezTo>
                    <a:pt x="168109" y="204271"/>
                    <a:pt x="168109" y="204271"/>
                    <a:pt x="168109" y="204271"/>
                  </a:cubicBezTo>
                  <a:cubicBezTo>
                    <a:pt x="170153" y="222796"/>
                    <a:pt x="171202" y="241418"/>
                    <a:pt x="171254" y="260053"/>
                  </a:cubicBezTo>
                  <a:cubicBezTo>
                    <a:pt x="171254" y="260053"/>
                    <a:pt x="169551" y="277307"/>
                    <a:pt x="166886" y="302162"/>
                  </a:cubicBezTo>
                  <a:cubicBezTo>
                    <a:pt x="165881" y="311904"/>
                    <a:pt x="164702" y="322824"/>
                    <a:pt x="163435" y="334356"/>
                  </a:cubicBezTo>
                  <a:cubicBezTo>
                    <a:pt x="163435" y="334924"/>
                    <a:pt x="163435" y="335492"/>
                    <a:pt x="163435" y="336104"/>
                  </a:cubicBezTo>
                  <a:lnTo>
                    <a:pt x="162780" y="342219"/>
                  </a:lnTo>
                  <a:cubicBezTo>
                    <a:pt x="160552" y="362357"/>
                    <a:pt x="158106" y="383848"/>
                    <a:pt x="155616" y="403767"/>
                  </a:cubicBezTo>
                  <a:cubicBezTo>
                    <a:pt x="155354" y="406213"/>
                    <a:pt x="155048" y="408616"/>
                    <a:pt x="154742" y="410975"/>
                  </a:cubicBezTo>
                  <a:cubicBezTo>
                    <a:pt x="151947" y="433384"/>
                    <a:pt x="149151" y="453303"/>
                    <a:pt x="146836" y="466276"/>
                  </a:cubicBezTo>
                  <a:cubicBezTo>
                    <a:pt x="137750" y="516860"/>
                    <a:pt x="188334" y="524636"/>
                    <a:pt x="188334" y="524636"/>
                  </a:cubicBezTo>
                  <a:lnTo>
                    <a:pt x="361053" y="521229"/>
                  </a:lnTo>
                  <a:lnTo>
                    <a:pt x="388136" y="520704"/>
                  </a:lnTo>
                  <a:lnTo>
                    <a:pt x="403993" y="520355"/>
                  </a:lnTo>
                  <a:lnTo>
                    <a:pt x="410632" y="520355"/>
                  </a:lnTo>
                  <a:lnTo>
                    <a:pt x="412773" y="520355"/>
                  </a:lnTo>
                  <a:lnTo>
                    <a:pt x="549760" y="517647"/>
                  </a:lnTo>
                  <a:lnTo>
                    <a:pt x="562865" y="517647"/>
                  </a:lnTo>
                  <a:lnTo>
                    <a:pt x="641492" y="516074"/>
                  </a:lnTo>
                  <a:cubicBezTo>
                    <a:pt x="646315" y="515952"/>
                    <a:pt x="651129" y="516541"/>
                    <a:pt x="655777" y="517821"/>
                  </a:cubicBezTo>
                  <a:cubicBezTo>
                    <a:pt x="677867" y="523544"/>
                    <a:pt x="698956" y="532586"/>
                    <a:pt x="718329" y="544642"/>
                  </a:cubicBezTo>
                  <a:cubicBezTo>
                    <a:pt x="723759" y="548150"/>
                    <a:pt x="728708" y="552348"/>
                    <a:pt x="733050" y="557135"/>
                  </a:cubicBezTo>
                  <a:cubicBezTo>
                    <a:pt x="733321" y="557406"/>
                    <a:pt x="733570" y="557699"/>
                    <a:pt x="733793" y="558009"/>
                  </a:cubicBezTo>
                  <a:cubicBezTo>
                    <a:pt x="754839" y="582335"/>
                    <a:pt x="758202" y="617307"/>
                    <a:pt x="742180" y="645198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C4F0F11-E14B-7A7B-C920-939C199EFA38}"/>
                </a:ext>
              </a:extLst>
            </p:cNvPr>
            <p:cNvSpPr/>
            <p:nvPr/>
          </p:nvSpPr>
          <p:spPr>
            <a:xfrm>
              <a:off x="4206308" y="2732457"/>
              <a:ext cx="71595" cy="114447"/>
            </a:xfrm>
            <a:custGeom>
              <a:avLst/>
              <a:gdLst>
                <a:gd name="connsiteX0" fmla="*/ 18172 w 71595"/>
                <a:gd name="connsiteY0" fmla="*/ 0 h 114447"/>
                <a:gd name="connsiteX1" fmla="*/ 71595 w 71595"/>
                <a:gd name="connsiteY1" fmla="*/ 114447 h 114447"/>
                <a:gd name="connsiteX2" fmla="*/ 62640 w 71595"/>
                <a:gd name="connsiteY2" fmla="*/ 114447 h 114447"/>
                <a:gd name="connsiteX3" fmla="*/ 0 w 71595"/>
                <a:gd name="connsiteY3" fmla="*/ 1354 h 114447"/>
                <a:gd name="connsiteX4" fmla="*/ 18172 w 71595"/>
                <a:gd name="connsiteY4" fmla="*/ 0 h 11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95" h="114447">
                  <a:moveTo>
                    <a:pt x="18172" y="0"/>
                  </a:moveTo>
                  <a:lnTo>
                    <a:pt x="71595" y="114447"/>
                  </a:lnTo>
                  <a:lnTo>
                    <a:pt x="62640" y="114447"/>
                  </a:lnTo>
                  <a:lnTo>
                    <a:pt x="0" y="1354"/>
                  </a:lnTo>
                  <a:lnTo>
                    <a:pt x="18172" y="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C22E36B-970C-65B7-226B-CFF4558609C4}"/>
                </a:ext>
              </a:extLst>
            </p:cNvPr>
            <p:cNvSpPr/>
            <p:nvPr/>
          </p:nvSpPr>
          <p:spPr>
            <a:xfrm>
              <a:off x="4206308" y="2732457"/>
              <a:ext cx="71595" cy="114447"/>
            </a:xfrm>
            <a:custGeom>
              <a:avLst/>
              <a:gdLst>
                <a:gd name="connsiteX0" fmla="*/ 18172 w 71595"/>
                <a:gd name="connsiteY0" fmla="*/ 0 h 114447"/>
                <a:gd name="connsiteX1" fmla="*/ 71595 w 71595"/>
                <a:gd name="connsiteY1" fmla="*/ 114447 h 114447"/>
                <a:gd name="connsiteX2" fmla="*/ 62640 w 71595"/>
                <a:gd name="connsiteY2" fmla="*/ 114447 h 114447"/>
                <a:gd name="connsiteX3" fmla="*/ 0 w 71595"/>
                <a:gd name="connsiteY3" fmla="*/ 1354 h 114447"/>
                <a:gd name="connsiteX4" fmla="*/ 18172 w 71595"/>
                <a:gd name="connsiteY4" fmla="*/ 0 h 11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95" h="114447">
                  <a:moveTo>
                    <a:pt x="18172" y="0"/>
                  </a:moveTo>
                  <a:lnTo>
                    <a:pt x="71595" y="114447"/>
                  </a:lnTo>
                  <a:lnTo>
                    <a:pt x="62640" y="114447"/>
                  </a:lnTo>
                  <a:lnTo>
                    <a:pt x="0" y="1354"/>
                  </a:lnTo>
                  <a:lnTo>
                    <a:pt x="18172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21ECFD6-168F-6976-4982-5557CFEBF8FB}"/>
                </a:ext>
              </a:extLst>
            </p:cNvPr>
            <p:cNvSpPr/>
            <p:nvPr/>
          </p:nvSpPr>
          <p:spPr>
            <a:xfrm>
              <a:off x="4224480" y="2846904"/>
              <a:ext cx="53423" cy="13322"/>
            </a:xfrm>
            <a:custGeom>
              <a:avLst/>
              <a:gdLst>
                <a:gd name="connsiteX0" fmla="*/ 0 w 53423"/>
                <a:gd name="connsiteY0" fmla="*/ 0 h 13322"/>
                <a:gd name="connsiteX1" fmla="*/ 53423 w 53423"/>
                <a:gd name="connsiteY1" fmla="*/ 0 h 13322"/>
                <a:gd name="connsiteX2" fmla="*/ 53423 w 53423"/>
                <a:gd name="connsiteY2" fmla="*/ 11969 h 13322"/>
                <a:gd name="connsiteX3" fmla="*/ 0 w 53423"/>
                <a:gd name="connsiteY3" fmla="*/ 13323 h 13322"/>
                <a:gd name="connsiteX4" fmla="*/ 0 w 53423"/>
                <a:gd name="connsiteY4" fmla="*/ 0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23" h="13322">
                  <a:moveTo>
                    <a:pt x="0" y="0"/>
                  </a:moveTo>
                  <a:lnTo>
                    <a:pt x="53423" y="0"/>
                  </a:lnTo>
                  <a:lnTo>
                    <a:pt x="53423" y="11969"/>
                  </a:lnTo>
                  <a:lnTo>
                    <a:pt x="0" y="13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ECA7888-9573-E65A-D279-87082B15DA72}"/>
                </a:ext>
              </a:extLst>
            </p:cNvPr>
            <p:cNvSpPr/>
            <p:nvPr/>
          </p:nvSpPr>
          <p:spPr>
            <a:xfrm>
              <a:off x="4224480" y="2846904"/>
              <a:ext cx="53423" cy="13322"/>
            </a:xfrm>
            <a:custGeom>
              <a:avLst/>
              <a:gdLst>
                <a:gd name="connsiteX0" fmla="*/ 0 w 53423"/>
                <a:gd name="connsiteY0" fmla="*/ 0 h 13322"/>
                <a:gd name="connsiteX1" fmla="*/ 53423 w 53423"/>
                <a:gd name="connsiteY1" fmla="*/ 0 h 13322"/>
                <a:gd name="connsiteX2" fmla="*/ 53423 w 53423"/>
                <a:gd name="connsiteY2" fmla="*/ 11969 h 13322"/>
                <a:gd name="connsiteX3" fmla="*/ 0 w 53423"/>
                <a:gd name="connsiteY3" fmla="*/ 13323 h 13322"/>
                <a:gd name="connsiteX4" fmla="*/ 0 w 53423"/>
                <a:gd name="connsiteY4" fmla="*/ 0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23" h="13322">
                  <a:moveTo>
                    <a:pt x="0" y="0"/>
                  </a:moveTo>
                  <a:lnTo>
                    <a:pt x="53423" y="0"/>
                  </a:lnTo>
                  <a:lnTo>
                    <a:pt x="53423" y="11969"/>
                  </a:lnTo>
                  <a:lnTo>
                    <a:pt x="0" y="13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CB1FA4D1-F0CF-F40D-F435-DF6481B96598}"/>
                </a:ext>
              </a:extLst>
            </p:cNvPr>
            <p:cNvSpPr/>
            <p:nvPr/>
          </p:nvSpPr>
          <p:spPr>
            <a:xfrm>
              <a:off x="3808932" y="2281658"/>
              <a:ext cx="725298" cy="458968"/>
            </a:xfrm>
            <a:custGeom>
              <a:avLst/>
              <a:gdLst>
                <a:gd name="connsiteX0" fmla="*/ -18 w 725298"/>
                <a:gd name="connsiteY0" fmla="*/ 29488 h 458968"/>
                <a:gd name="connsiteX1" fmla="*/ -18 w 725298"/>
                <a:gd name="connsiteY1" fmla="*/ 429136 h 458968"/>
                <a:gd name="connsiteX2" fmla="*/ 29642 w 725298"/>
                <a:gd name="connsiteY2" fmla="*/ 458796 h 458968"/>
                <a:gd name="connsiteX3" fmla="*/ 695795 w 725298"/>
                <a:gd name="connsiteY3" fmla="*/ 458796 h 458968"/>
                <a:gd name="connsiteX4" fmla="*/ 725280 w 725298"/>
                <a:gd name="connsiteY4" fmla="*/ 429315 h 458968"/>
                <a:gd name="connsiteX5" fmla="*/ 725280 w 725298"/>
                <a:gd name="connsiteY5" fmla="*/ 428743 h 458968"/>
                <a:gd name="connsiteX6" fmla="*/ 717724 w 725298"/>
                <a:gd name="connsiteY6" fmla="*/ 28746 h 458968"/>
                <a:gd name="connsiteX7" fmla="*/ 688238 w 725298"/>
                <a:gd name="connsiteY7" fmla="*/ -172 h 458968"/>
                <a:gd name="connsiteX8" fmla="*/ 29642 w 725298"/>
                <a:gd name="connsiteY8" fmla="*/ -172 h 458968"/>
                <a:gd name="connsiteX9" fmla="*/ -18 w 725298"/>
                <a:gd name="connsiteY9" fmla="*/ 29488 h 45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5298" h="458968">
                  <a:moveTo>
                    <a:pt x="-18" y="29488"/>
                  </a:moveTo>
                  <a:lnTo>
                    <a:pt x="-18" y="429136"/>
                  </a:lnTo>
                  <a:cubicBezTo>
                    <a:pt x="-18" y="445517"/>
                    <a:pt x="13261" y="458796"/>
                    <a:pt x="29642" y="458796"/>
                  </a:cubicBezTo>
                  <a:lnTo>
                    <a:pt x="695795" y="458796"/>
                  </a:lnTo>
                  <a:cubicBezTo>
                    <a:pt x="712088" y="458801"/>
                    <a:pt x="725280" y="445600"/>
                    <a:pt x="725280" y="429315"/>
                  </a:cubicBezTo>
                  <a:cubicBezTo>
                    <a:pt x="725280" y="429127"/>
                    <a:pt x="725280" y="428935"/>
                    <a:pt x="725280" y="428743"/>
                  </a:cubicBezTo>
                  <a:lnTo>
                    <a:pt x="717724" y="28746"/>
                  </a:lnTo>
                  <a:cubicBezTo>
                    <a:pt x="717417" y="12684"/>
                    <a:pt x="704313" y="-176"/>
                    <a:pt x="688238" y="-172"/>
                  </a:cubicBezTo>
                  <a:lnTo>
                    <a:pt x="29642" y="-172"/>
                  </a:lnTo>
                  <a:cubicBezTo>
                    <a:pt x="13261" y="-172"/>
                    <a:pt x="-18" y="13107"/>
                    <a:pt x="-18" y="29488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5E4255B-1B3E-89E0-818D-887C8F103733}"/>
                </a:ext>
              </a:extLst>
            </p:cNvPr>
            <p:cNvSpPr/>
            <p:nvPr/>
          </p:nvSpPr>
          <p:spPr>
            <a:xfrm>
              <a:off x="3808932" y="2281658"/>
              <a:ext cx="725298" cy="458968"/>
            </a:xfrm>
            <a:custGeom>
              <a:avLst/>
              <a:gdLst>
                <a:gd name="connsiteX0" fmla="*/ -18 w 725298"/>
                <a:gd name="connsiteY0" fmla="*/ 29488 h 458968"/>
                <a:gd name="connsiteX1" fmla="*/ -18 w 725298"/>
                <a:gd name="connsiteY1" fmla="*/ 429136 h 458968"/>
                <a:gd name="connsiteX2" fmla="*/ 29642 w 725298"/>
                <a:gd name="connsiteY2" fmla="*/ 458796 h 458968"/>
                <a:gd name="connsiteX3" fmla="*/ 695795 w 725298"/>
                <a:gd name="connsiteY3" fmla="*/ 458796 h 458968"/>
                <a:gd name="connsiteX4" fmla="*/ 725280 w 725298"/>
                <a:gd name="connsiteY4" fmla="*/ 429315 h 458968"/>
                <a:gd name="connsiteX5" fmla="*/ 725280 w 725298"/>
                <a:gd name="connsiteY5" fmla="*/ 428743 h 458968"/>
                <a:gd name="connsiteX6" fmla="*/ 717724 w 725298"/>
                <a:gd name="connsiteY6" fmla="*/ 28746 h 458968"/>
                <a:gd name="connsiteX7" fmla="*/ 688238 w 725298"/>
                <a:gd name="connsiteY7" fmla="*/ -172 h 458968"/>
                <a:gd name="connsiteX8" fmla="*/ 29642 w 725298"/>
                <a:gd name="connsiteY8" fmla="*/ -172 h 458968"/>
                <a:gd name="connsiteX9" fmla="*/ -18 w 725298"/>
                <a:gd name="connsiteY9" fmla="*/ 29488 h 45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5298" h="458968">
                  <a:moveTo>
                    <a:pt x="-18" y="29488"/>
                  </a:moveTo>
                  <a:lnTo>
                    <a:pt x="-18" y="429136"/>
                  </a:lnTo>
                  <a:cubicBezTo>
                    <a:pt x="-18" y="445517"/>
                    <a:pt x="13261" y="458796"/>
                    <a:pt x="29642" y="458796"/>
                  </a:cubicBezTo>
                  <a:lnTo>
                    <a:pt x="695795" y="458796"/>
                  </a:lnTo>
                  <a:cubicBezTo>
                    <a:pt x="712088" y="458801"/>
                    <a:pt x="725280" y="445600"/>
                    <a:pt x="725280" y="429315"/>
                  </a:cubicBezTo>
                  <a:cubicBezTo>
                    <a:pt x="725280" y="429127"/>
                    <a:pt x="725280" y="428935"/>
                    <a:pt x="725280" y="428743"/>
                  </a:cubicBezTo>
                  <a:lnTo>
                    <a:pt x="717724" y="28746"/>
                  </a:lnTo>
                  <a:cubicBezTo>
                    <a:pt x="717417" y="12684"/>
                    <a:pt x="704313" y="-176"/>
                    <a:pt x="688238" y="-172"/>
                  </a:cubicBezTo>
                  <a:lnTo>
                    <a:pt x="29642" y="-172"/>
                  </a:lnTo>
                  <a:cubicBezTo>
                    <a:pt x="13261" y="-172"/>
                    <a:pt x="-18" y="13107"/>
                    <a:pt x="-18" y="2948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C3BC80A-0867-BAB2-E4F4-56CB0A69A99F}"/>
                </a:ext>
              </a:extLst>
            </p:cNvPr>
            <p:cNvSpPr/>
            <p:nvPr/>
          </p:nvSpPr>
          <p:spPr>
            <a:xfrm>
              <a:off x="3784907" y="2281657"/>
              <a:ext cx="725254" cy="458968"/>
            </a:xfrm>
            <a:custGeom>
              <a:avLst/>
              <a:gdLst>
                <a:gd name="connsiteX0" fmla="*/ -18 w 725254"/>
                <a:gd name="connsiteY0" fmla="*/ 29489 h 458968"/>
                <a:gd name="connsiteX1" fmla="*/ -18 w 725254"/>
                <a:gd name="connsiteY1" fmla="*/ 429136 h 458968"/>
                <a:gd name="connsiteX2" fmla="*/ 29642 w 725254"/>
                <a:gd name="connsiteY2" fmla="*/ 458797 h 458968"/>
                <a:gd name="connsiteX3" fmla="*/ 695795 w 725254"/>
                <a:gd name="connsiteY3" fmla="*/ 458797 h 458968"/>
                <a:gd name="connsiteX4" fmla="*/ 725237 w 725254"/>
                <a:gd name="connsiteY4" fmla="*/ 429359 h 458968"/>
                <a:gd name="connsiteX5" fmla="*/ 725237 w 725254"/>
                <a:gd name="connsiteY5" fmla="*/ 428743 h 458968"/>
                <a:gd name="connsiteX6" fmla="*/ 717680 w 725254"/>
                <a:gd name="connsiteY6" fmla="*/ 28746 h 458968"/>
                <a:gd name="connsiteX7" fmla="*/ 688238 w 725254"/>
                <a:gd name="connsiteY7" fmla="*/ -172 h 458968"/>
                <a:gd name="connsiteX8" fmla="*/ 29817 w 725254"/>
                <a:gd name="connsiteY8" fmla="*/ -172 h 458968"/>
                <a:gd name="connsiteX9" fmla="*/ -18 w 725254"/>
                <a:gd name="connsiteY9" fmla="*/ 29314 h 458968"/>
                <a:gd name="connsiteX10" fmla="*/ -18 w 725254"/>
                <a:gd name="connsiteY10" fmla="*/ 29489 h 45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5254" h="458968">
                  <a:moveTo>
                    <a:pt x="-18" y="29489"/>
                  </a:moveTo>
                  <a:lnTo>
                    <a:pt x="-18" y="429136"/>
                  </a:lnTo>
                  <a:cubicBezTo>
                    <a:pt x="-18" y="445517"/>
                    <a:pt x="13261" y="458797"/>
                    <a:pt x="29642" y="458797"/>
                  </a:cubicBezTo>
                  <a:lnTo>
                    <a:pt x="695795" y="458797"/>
                  </a:lnTo>
                  <a:cubicBezTo>
                    <a:pt x="712045" y="458801"/>
                    <a:pt x="725237" y="445622"/>
                    <a:pt x="725237" y="429359"/>
                  </a:cubicBezTo>
                  <a:cubicBezTo>
                    <a:pt x="725237" y="429154"/>
                    <a:pt x="725237" y="428949"/>
                    <a:pt x="725237" y="428743"/>
                  </a:cubicBezTo>
                  <a:lnTo>
                    <a:pt x="717680" y="28746"/>
                  </a:lnTo>
                  <a:cubicBezTo>
                    <a:pt x="717374" y="12702"/>
                    <a:pt x="704269" y="-150"/>
                    <a:pt x="688238" y="-172"/>
                  </a:cubicBezTo>
                  <a:lnTo>
                    <a:pt x="29817" y="-172"/>
                  </a:lnTo>
                  <a:cubicBezTo>
                    <a:pt x="13436" y="-268"/>
                    <a:pt x="78" y="12933"/>
                    <a:pt x="-18" y="29314"/>
                  </a:cubicBezTo>
                  <a:cubicBezTo>
                    <a:pt x="-18" y="29371"/>
                    <a:pt x="-18" y="29432"/>
                    <a:pt x="-18" y="29489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958BACF7-C5EB-0D99-B24E-FE0E057A1FE6}"/>
                </a:ext>
              </a:extLst>
            </p:cNvPr>
            <p:cNvSpPr/>
            <p:nvPr/>
          </p:nvSpPr>
          <p:spPr>
            <a:xfrm>
              <a:off x="3811116" y="2306644"/>
              <a:ext cx="675981" cy="411179"/>
            </a:xfrm>
            <a:custGeom>
              <a:avLst/>
              <a:gdLst>
                <a:gd name="connsiteX0" fmla="*/ -18 w 675981"/>
                <a:gd name="connsiteY0" fmla="*/ 29488 h 411179"/>
                <a:gd name="connsiteX1" fmla="*/ -18 w 675981"/>
                <a:gd name="connsiteY1" fmla="*/ 381348 h 411179"/>
                <a:gd name="connsiteX2" fmla="*/ 29642 w 675981"/>
                <a:gd name="connsiteY2" fmla="*/ 411008 h 411179"/>
                <a:gd name="connsiteX3" fmla="*/ 646478 w 675981"/>
                <a:gd name="connsiteY3" fmla="*/ 411008 h 411179"/>
                <a:gd name="connsiteX4" fmla="*/ 675963 w 675981"/>
                <a:gd name="connsiteY4" fmla="*/ 381523 h 411179"/>
                <a:gd name="connsiteX5" fmla="*/ 675963 w 675981"/>
                <a:gd name="connsiteY5" fmla="*/ 29270 h 411179"/>
                <a:gd name="connsiteX6" fmla="*/ 646478 w 675981"/>
                <a:gd name="connsiteY6" fmla="*/ -172 h 411179"/>
                <a:gd name="connsiteX7" fmla="*/ 29642 w 675981"/>
                <a:gd name="connsiteY7" fmla="*/ -172 h 411179"/>
                <a:gd name="connsiteX8" fmla="*/ -18 w 675981"/>
                <a:gd name="connsiteY8" fmla="*/ 29488 h 411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981" h="411179">
                  <a:moveTo>
                    <a:pt x="-18" y="29488"/>
                  </a:moveTo>
                  <a:lnTo>
                    <a:pt x="-18" y="381348"/>
                  </a:lnTo>
                  <a:cubicBezTo>
                    <a:pt x="-18" y="397729"/>
                    <a:pt x="13261" y="411008"/>
                    <a:pt x="29642" y="411008"/>
                  </a:cubicBezTo>
                  <a:lnTo>
                    <a:pt x="646478" y="411008"/>
                  </a:lnTo>
                  <a:cubicBezTo>
                    <a:pt x="662771" y="411008"/>
                    <a:pt x="675963" y="397807"/>
                    <a:pt x="675963" y="381523"/>
                  </a:cubicBezTo>
                  <a:lnTo>
                    <a:pt x="675963" y="29270"/>
                  </a:lnTo>
                  <a:cubicBezTo>
                    <a:pt x="675919" y="13002"/>
                    <a:pt x="662727" y="-172"/>
                    <a:pt x="646478" y="-172"/>
                  </a:cubicBezTo>
                  <a:lnTo>
                    <a:pt x="29642" y="-172"/>
                  </a:lnTo>
                  <a:cubicBezTo>
                    <a:pt x="13261" y="-172"/>
                    <a:pt x="-18" y="13107"/>
                    <a:pt x="-18" y="29488"/>
                  </a:cubicBezTo>
                  <a:close/>
                </a:path>
              </a:pathLst>
            </a:custGeom>
            <a:solidFill>
              <a:srgbClr val="566CD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A56968A-7D2C-65DF-F7A4-9BDEEE589D41}"/>
                </a:ext>
              </a:extLst>
            </p:cNvPr>
            <p:cNvSpPr/>
            <p:nvPr/>
          </p:nvSpPr>
          <p:spPr>
            <a:xfrm>
              <a:off x="4078014" y="2717824"/>
              <a:ext cx="190934" cy="129080"/>
            </a:xfrm>
            <a:custGeom>
              <a:avLst/>
              <a:gdLst>
                <a:gd name="connsiteX0" fmla="*/ 0 w 190934"/>
                <a:gd name="connsiteY0" fmla="*/ 16250 h 129080"/>
                <a:gd name="connsiteX1" fmla="*/ 58578 w 190934"/>
                <a:gd name="connsiteY1" fmla="*/ 129081 h 129080"/>
                <a:gd name="connsiteX2" fmla="*/ 190934 w 190934"/>
                <a:gd name="connsiteY2" fmla="*/ 129081 h 129080"/>
                <a:gd name="connsiteX3" fmla="*/ 124756 w 190934"/>
                <a:gd name="connsiteY3" fmla="*/ 0 h 129080"/>
                <a:gd name="connsiteX4" fmla="*/ 0 w 190934"/>
                <a:gd name="connsiteY4" fmla="*/ 16250 h 1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934" h="129080">
                  <a:moveTo>
                    <a:pt x="0" y="16250"/>
                  </a:moveTo>
                  <a:lnTo>
                    <a:pt x="58578" y="129081"/>
                  </a:lnTo>
                  <a:lnTo>
                    <a:pt x="190934" y="129081"/>
                  </a:lnTo>
                  <a:lnTo>
                    <a:pt x="124756" y="0"/>
                  </a:lnTo>
                  <a:lnTo>
                    <a:pt x="0" y="1625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6ED50BD-5819-26AA-360B-241793BB4D78}"/>
                </a:ext>
              </a:extLst>
            </p:cNvPr>
            <p:cNvSpPr/>
            <p:nvPr/>
          </p:nvSpPr>
          <p:spPr>
            <a:xfrm>
              <a:off x="4021576" y="2846904"/>
              <a:ext cx="202903" cy="11968"/>
            </a:xfrm>
            <a:custGeom>
              <a:avLst/>
              <a:gdLst>
                <a:gd name="connsiteX0" fmla="*/ 9785 w 202903"/>
                <a:gd name="connsiteY0" fmla="*/ 0 h 11968"/>
                <a:gd name="connsiteX1" fmla="*/ 0 w 202903"/>
                <a:gd name="connsiteY1" fmla="*/ 11969 h 11968"/>
                <a:gd name="connsiteX2" fmla="*/ 202904 w 202903"/>
                <a:gd name="connsiteY2" fmla="*/ 11969 h 11968"/>
                <a:gd name="connsiteX3" fmla="*/ 202904 w 202903"/>
                <a:gd name="connsiteY3" fmla="*/ 0 h 11968"/>
                <a:gd name="connsiteX4" fmla="*/ 9785 w 202903"/>
                <a:gd name="connsiteY4" fmla="*/ 0 h 1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903" h="11968">
                  <a:moveTo>
                    <a:pt x="9785" y="0"/>
                  </a:moveTo>
                  <a:lnTo>
                    <a:pt x="0" y="11969"/>
                  </a:lnTo>
                  <a:lnTo>
                    <a:pt x="202904" y="11969"/>
                  </a:lnTo>
                  <a:lnTo>
                    <a:pt x="202904" y="0"/>
                  </a:lnTo>
                  <a:lnTo>
                    <a:pt x="9785" y="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BC6851F6-DDAF-0A48-46C5-1119DCBEBFCA}"/>
                </a:ext>
              </a:extLst>
            </p:cNvPr>
            <p:cNvSpPr/>
            <p:nvPr/>
          </p:nvSpPr>
          <p:spPr>
            <a:xfrm>
              <a:off x="2970378" y="2140502"/>
              <a:ext cx="1006209" cy="1409378"/>
            </a:xfrm>
            <a:custGeom>
              <a:avLst/>
              <a:gdLst>
                <a:gd name="connsiteX0" fmla="*/ 205407 w 1006209"/>
                <a:gd name="connsiteY0" fmla="*/ 291949 h 1409378"/>
                <a:gd name="connsiteX1" fmla="*/ 173301 w 1006209"/>
                <a:gd name="connsiteY1" fmla="*/ 166057 h 1409378"/>
                <a:gd name="connsiteX2" fmla="*/ 165918 w 1006209"/>
                <a:gd name="connsiteY2" fmla="*/ 148584 h 1409378"/>
                <a:gd name="connsiteX3" fmla="*/ 163909 w 1006209"/>
                <a:gd name="connsiteY3" fmla="*/ 137183 h 1409378"/>
                <a:gd name="connsiteX4" fmla="*/ 162817 w 1006209"/>
                <a:gd name="connsiteY4" fmla="*/ 137445 h 1409378"/>
                <a:gd name="connsiteX5" fmla="*/ 161725 w 1006209"/>
                <a:gd name="connsiteY5" fmla="*/ 137751 h 1409378"/>
                <a:gd name="connsiteX6" fmla="*/ 160633 w 1006209"/>
                <a:gd name="connsiteY6" fmla="*/ 138188 h 1409378"/>
                <a:gd name="connsiteX7" fmla="*/ 160633 w 1006209"/>
                <a:gd name="connsiteY7" fmla="*/ 138188 h 1409378"/>
                <a:gd name="connsiteX8" fmla="*/ 159628 w 1006209"/>
                <a:gd name="connsiteY8" fmla="*/ 138799 h 1409378"/>
                <a:gd name="connsiteX9" fmla="*/ 160633 w 1006209"/>
                <a:gd name="connsiteY9" fmla="*/ 142643 h 1409378"/>
                <a:gd name="connsiteX10" fmla="*/ 168103 w 1006209"/>
                <a:gd name="connsiteY10" fmla="*/ 160116 h 1409378"/>
                <a:gd name="connsiteX11" fmla="*/ 200777 w 1006209"/>
                <a:gd name="connsiteY11" fmla="*/ 286794 h 1409378"/>
                <a:gd name="connsiteX12" fmla="*/ 203529 w 1006209"/>
                <a:gd name="connsiteY12" fmla="*/ 291643 h 1409378"/>
                <a:gd name="connsiteX13" fmla="*/ 205757 w 1006209"/>
                <a:gd name="connsiteY13" fmla="*/ 292997 h 1409378"/>
                <a:gd name="connsiteX14" fmla="*/ 205407 w 1006209"/>
                <a:gd name="connsiteY14" fmla="*/ 291949 h 1409378"/>
                <a:gd name="connsiteX15" fmla="*/ 205407 w 1006209"/>
                <a:gd name="connsiteY15" fmla="*/ 291949 h 1409378"/>
                <a:gd name="connsiteX16" fmla="*/ 173301 w 1006209"/>
                <a:gd name="connsiteY16" fmla="*/ 166057 h 1409378"/>
                <a:gd name="connsiteX17" fmla="*/ 165918 w 1006209"/>
                <a:gd name="connsiteY17" fmla="*/ 148584 h 1409378"/>
                <a:gd name="connsiteX18" fmla="*/ 163909 w 1006209"/>
                <a:gd name="connsiteY18" fmla="*/ 137183 h 1409378"/>
                <a:gd name="connsiteX19" fmla="*/ 162817 w 1006209"/>
                <a:gd name="connsiteY19" fmla="*/ 137445 h 1409378"/>
                <a:gd name="connsiteX20" fmla="*/ 161725 w 1006209"/>
                <a:gd name="connsiteY20" fmla="*/ 137751 h 1409378"/>
                <a:gd name="connsiteX21" fmla="*/ 160633 w 1006209"/>
                <a:gd name="connsiteY21" fmla="*/ 138188 h 1409378"/>
                <a:gd name="connsiteX22" fmla="*/ 160633 w 1006209"/>
                <a:gd name="connsiteY22" fmla="*/ 138188 h 1409378"/>
                <a:gd name="connsiteX23" fmla="*/ 159628 w 1006209"/>
                <a:gd name="connsiteY23" fmla="*/ 138799 h 1409378"/>
                <a:gd name="connsiteX24" fmla="*/ 160633 w 1006209"/>
                <a:gd name="connsiteY24" fmla="*/ 142643 h 1409378"/>
                <a:gd name="connsiteX25" fmla="*/ 168103 w 1006209"/>
                <a:gd name="connsiteY25" fmla="*/ 160116 h 1409378"/>
                <a:gd name="connsiteX26" fmla="*/ 200777 w 1006209"/>
                <a:gd name="connsiteY26" fmla="*/ 286794 h 1409378"/>
                <a:gd name="connsiteX27" fmla="*/ 203529 w 1006209"/>
                <a:gd name="connsiteY27" fmla="*/ 291643 h 1409378"/>
                <a:gd name="connsiteX28" fmla="*/ 205757 w 1006209"/>
                <a:gd name="connsiteY28" fmla="*/ 292997 h 1409378"/>
                <a:gd name="connsiteX29" fmla="*/ 205407 w 1006209"/>
                <a:gd name="connsiteY29" fmla="*/ 291949 h 1409378"/>
                <a:gd name="connsiteX30" fmla="*/ 205407 w 1006209"/>
                <a:gd name="connsiteY30" fmla="*/ 291949 h 1409378"/>
                <a:gd name="connsiteX31" fmla="*/ 173301 w 1006209"/>
                <a:gd name="connsiteY31" fmla="*/ 166057 h 1409378"/>
                <a:gd name="connsiteX32" fmla="*/ 165918 w 1006209"/>
                <a:gd name="connsiteY32" fmla="*/ 148584 h 1409378"/>
                <a:gd name="connsiteX33" fmla="*/ 163909 w 1006209"/>
                <a:gd name="connsiteY33" fmla="*/ 137183 h 1409378"/>
                <a:gd name="connsiteX34" fmla="*/ 162817 w 1006209"/>
                <a:gd name="connsiteY34" fmla="*/ 137445 h 1409378"/>
                <a:gd name="connsiteX35" fmla="*/ 161725 w 1006209"/>
                <a:gd name="connsiteY35" fmla="*/ 137751 h 1409378"/>
                <a:gd name="connsiteX36" fmla="*/ 160633 w 1006209"/>
                <a:gd name="connsiteY36" fmla="*/ 138188 h 1409378"/>
                <a:gd name="connsiteX37" fmla="*/ 160633 w 1006209"/>
                <a:gd name="connsiteY37" fmla="*/ 138188 h 1409378"/>
                <a:gd name="connsiteX38" fmla="*/ 159628 w 1006209"/>
                <a:gd name="connsiteY38" fmla="*/ 138799 h 1409378"/>
                <a:gd name="connsiteX39" fmla="*/ 160633 w 1006209"/>
                <a:gd name="connsiteY39" fmla="*/ 142643 h 1409378"/>
                <a:gd name="connsiteX40" fmla="*/ 168103 w 1006209"/>
                <a:gd name="connsiteY40" fmla="*/ 160116 h 1409378"/>
                <a:gd name="connsiteX41" fmla="*/ 200777 w 1006209"/>
                <a:gd name="connsiteY41" fmla="*/ 286794 h 1409378"/>
                <a:gd name="connsiteX42" fmla="*/ 203529 w 1006209"/>
                <a:gd name="connsiteY42" fmla="*/ 291643 h 1409378"/>
                <a:gd name="connsiteX43" fmla="*/ 205757 w 1006209"/>
                <a:gd name="connsiteY43" fmla="*/ 292997 h 1409378"/>
                <a:gd name="connsiteX44" fmla="*/ 205407 w 1006209"/>
                <a:gd name="connsiteY44" fmla="*/ 291949 h 1409378"/>
                <a:gd name="connsiteX45" fmla="*/ 205407 w 1006209"/>
                <a:gd name="connsiteY45" fmla="*/ 291949 h 1409378"/>
                <a:gd name="connsiteX46" fmla="*/ 173301 w 1006209"/>
                <a:gd name="connsiteY46" fmla="*/ 166057 h 1409378"/>
                <a:gd name="connsiteX47" fmla="*/ 165918 w 1006209"/>
                <a:gd name="connsiteY47" fmla="*/ 148584 h 1409378"/>
                <a:gd name="connsiteX48" fmla="*/ 163909 w 1006209"/>
                <a:gd name="connsiteY48" fmla="*/ 137183 h 1409378"/>
                <a:gd name="connsiteX49" fmla="*/ 162817 w 1006209"/>
                <a:gd name="connsiteY49" fmla="*/ 137445 h 1409378"/>
                <a:gd name="connsiteX50" fmla="*/ 161725 w 1006209"/>
                <a:gd name="connsiteY50" fmla="*/ 137751 h 1409378"/>
                <a:gd name="connsiteX51" fmla="*/ 160633 w 1006209"/>
                <a:gd name="connsiteY51" fmla="*/ 138188 h 1409378"/>
                <a:gd name="connsiteX52" fmla="*/ 160633 w 1006209"/>
                <a:gd name="connsiteY52" fmla="*/ 138188 h 1409378"/>
                <a:gd name="connsiteX53" fmla="*/ 159628 w 1006209"/>
                <a:gd name="connsiteY53" fmla="*/ 138799 h 1409378"/>
                <a:gd name="connsiteX54" fmla="*/ 160633 w 1006209"/>
                <a:gd name="connsiteY54" fmla="*/ 142643 h 1409378"/>
                <a:gd name="connsiteX55" fmla="*/ 168103 w 1006209"/>
                <a:gd name="connsiteY55" fmla="*/ 160116 h 1409378"/>
                <a:gd name="connsiteX56" fmla="*/ 200777 w 1006209"/>
                <a:gd name="connsiteY56" fmla="*/ 286794 h 1409378"/>
                <a:gd name="connsiteX57" fmla="*/ 203529 w 1006209"/>
                <a:gd name="connsiteY57" fmla="*/ 291643 h 1409378"/>
                <a:gd name="connsiteX58" fmla="*/ 205757 w 1006209"/>
                <a:gd name="connsiteY58" fmla="*/ 292997 h 1409378"/>
                <a:gd name="connsiteX59" fmla="*/ 205407 w 1006209"/>
                <a:gd name="connsiteY59" fmla="*/ 291949 h 1409378"/>
                <a:gd name="connsiteX60" fmla="*/ 205407 w 1006209"/>
                <a:gd name="connsiteY60" fmla="*/ 291949 h 1409378"/>
                <a:gd name="connsiteX61" fmla="*/ 173301 w 1006209"/>
                <a:gd name="connsiteY61" fmla="*/ 166057 h 1409378"/>
                <a:gd name="connsiteX62" fmla="*/ 165918 w 1006209"/>
                <a:gd name="connsiteY62" fmla="*/ 148584 h 1409378"/>
                <a:gd name="connsiteX63" fmla="*/ 163909 w 1006209"/>
                <a:gd name="connsiteY63" fmla="*/ 137183 h 1409378"/>
                <a:gd name="connsiteX64" fmla="*/ 162817 w 1006209"/>
                <a:gd name="connsiteY64" fmla="*/ 137445 h 1409378"/>
                <a:gd name="connsiteX65" fmla="*/ 161725 w 1006209"/>
                <a:gd name="connsiteY65" fmla="*/ 137751 h 1409378"/>
                <a:gd name="connsiteX66" fmla="*/ 160633 w 1006209"/>
                <a:gd name="connsiteY66" fmla="*/ 138188 h 1409378"/>
                <a:gd name="connsiteX67" fmla="*/ 160633 w 1006209"/>
                <a:gd name="connsiteY67" fmla="*/ 138188 h 1409378"/>
                <a:gd name="connsiteX68" fmla="*/ 159628 w 1006209"/>
                <a:gd name="connsiteY68" fmla="*/ 138799 h 1409378"/>
                <a:gd name="connsiteX69" fmla="*/ 160633 w 1006209"/>
                <a:gd name="connsiteY69" fmla="*/ 142643 h 1409378"/>
                <a:gd name="connsiteX70" fmla="*/ 168103 w 1006209"/>
                <a:gd name="connsiteY70" fmla="*/ 160116 h 1409378"/>
                <a:gd name="connsiteX71" fmla="*/ 200777 w 1006209"/>
                <a:gd name="connsiteY71" fmla="*/ 286794 h 1409378"/>
                <a:gd name="connsiteX72" fmla="*/ 203529 w 1006209"/>
                <a:gd name="connsiteY72" fmla="*/ 291643 h 1409378"/>
                <a:gd name="connsiteX73" fmla="*/ 205757 w 1006209"/>
                <a:gd name="connsiteY73" fmla="*/ 292997 h 1409378"/>
                <a:gd name="connsiteX74" fmla="*/ 205407 w 1006209"/>
                <a:gd name="connsiteY74" fmla="*/ 291949 h 1409378"/>
                <a:gd name="connsiteX75" fmla="*/ 205407 w 1006209"/>
                <a:gd name="connsiteY75" fmla="*/ 291949 h 1409378"/>
                <a:gd name="connsiteX76" fmla="*/ 173301 w 1006209"/>
                <a:gd name="connsiteY76" fmla="*/ 166057 h 1409378"/>
                <a:gd name="connsiteX77" fmla="*/ 165918 w 1006209"/>
                <a:gd name="connsiteY77" fmla="*/ 148584 h 1409378"/>
                <a:gd name="connsiteX78" fmla="*/ 163909 w 1006209"/>
                <a:gd name="connsiteY78" fmla="*/ 137183 h 1409378"/>
                <a:gd name="connsiteX79" fmla="*/ 162817 w 1006209"/>
                <a:gd name="connsiteY79" fmla="*/ 137445 h 1409378"/>
                <a:gd name="connsiteX80" fmla="*/ 161725 w 1006209"/>
                <a:gd name="connsiteY80" fmla="*/ 137751 h 1409378"/>
                <a:gd name="connsiteX81" fmla="*/ 160633 w 1006209"/>
                <a:gd name="connsiteY81" fmla="*/ 138188 h 1409378"/>
                <a:gd name="connsiteX82" fmla="*/ 160633 w 1006209"/>
                <a:gd name="connsiteY82" fmla="*/ 138188 h 1409378"/>
                <a:gd name="connsiteX83" fmla="*/ 159628 w 1006209"/>
                <a:gd name="connsiteY83" fmla="*/ 138799 h 1409378"/>
                <a:gd name="connsiteX84" fmla="*/ 160633 w 1006209"/>
                <a:gd name="connsiteY84" fmla="*/ 142643 h 1409378"/>
                <a:gd name="connsiteX85" fmla="*/ 168103 w 1006209"/>
                <a:gd name="connsiteY85" fmla="*/ 160116 h 1409378"/>
                <a:gd name="connsiteX86" fmla="*/ 200777 w 1006209"/>
                <a:gd name="connsiteY86" fmla="*/ 286794 h 1409378"/>
                <a:gd name="connsiteX87" fmla="*/ 203529 w 1006209"/>
                <a:gd name="connsiteY87" fmla="*/ 291643 h 1409378"/>
                <a:gd name="connsiteX88" fmla="*/ 205757 w 1006209"/>
                <a:gd name="connsiteY88" fmla="*/ 292997 h 1409378"/>
                <a:gd name="connsiteX89" fmla="*/ 205407 w 1006209"/>
                <a:gd name="connsiteY89" fmla="*/ 291949 h 1409378"/>
                <a:gd name="connsiteX90" fmla="*/ 205407 w 1006209"/>
                <a:gd name="connsiteY90" fmla="*/ 291949 h 1409378"/>
                <a:gd name="connsiteX91" fmla="*/ 173301 w 1006209"/>
                <a:gd name="connsiteY91" fmla="*/ 166057 h 1409378"/>
                <a:gd name="connsiteX92" fmla="*/ 165918 w 1006209"/>
                <a:gd name="connsiteY92" fmla="*/ 148584 h 1409378"/>
                <a:gd name="connsiteX93" fmla="*/ 163909 w 1006209"/>
                <a:gd name="connsiteY93" fmla="*/ 137183 h 1409378"/>
                <a:gd name="connsiteX94" fmla="*/ 162817 w 1006209"/>
                <a:gd name="connsiteY94" fmla="*/ 137445 h 1409378"/>
                <a:gd name="connsiteX95" fmla="*/ 161725 w 1006209"/>
                <a:gd name="connsiteY95" fmla="*/ 137751 h 1409378"/>
                <a:gd name="connsiteX96" fmla="*/ 160633 w 1006209"/>
                <a:gd name="connsiteY96" fmla="*/ 138188 h 1409378"/>
                <a:gd name="connsiteX97" fmla="*/ 160633 w 1006209"/>
                <a:gd name="connsiteY97" fmla="*/ 138188 h 1409378"/>
                <a:gd name="connsiteX98" fmla="*/ 159628 w 1006209"/>
                <a:gd name="connsiteY98" fmla="*/ 138799 h 1409378"/>
                <a:gd name="connsiteX99" fmla="*/ 160633 w 1006209"/>
                <a:gd name="connsiteY99" fmla="*/ 142643 h 1409378"/>
                <a:gd name="connsiteX100" fmla="*/ 168103 w 1006209"/>
                <a:gd name="connsiteY100" fmla="*/ 160116 h 1409378"/>
                <a:gd name="connsiteX101" fmla="*/ 200777 w 1006209"/>
                <a:gd name="connsiteY101" fmla="*/ 286794 h 1409378"/>
                <a:gd name="connsiteX102" fmla="*/ 203529 w 1006209"/>
                <a:gd name="connsiteY102" fmla="*/ 291643 h 1409378"/>
                <a:gd name="connsiteX103" fmla="*/ 205757 w 1006209"/>
                <a:gd name="connsiteY103" fmla="*/ 292997 h 1409378"/>
                <a:gd name="connsiteX104" fmla="*/ 205407 w 1006209"/>
                <a:gd name="connsiteY104" fmla="*/ 291949 h 1409378"/>
                <a:gd name="connsiteX105" fmla="*/ 964384 w 1006209"/>
                <a:gd name="connsiteY105" fmla="*/ 699066 h 1409378"/>
                <a:gd name="connsiteX106" fmla="*/ 964384 w 1006209"/>
                <a:gd name="connsiteY106" fmla="*/ 699066 h 1409378"/>
                <a:gd name="connsiteX107" fmla="*/ 961021 w 1006209"/>
                <a:gd name="connsiteY107" fmla="*/ 698455 h 1409378"/>
                <a:gd name="connsiteX108" fmla="*/ 965389 w 1006209"/>
                <a:gd name="connsiteY108" fmla="*/ 697494 h 1409378"/>
                <a:gd name="connsiteX109" fmla="*/ 965389 w 1006209"/>
                <a:gd name="connsiteY109" fmla="*/ 697494 h 1409378"/>
                <a:gd name="connsiteX110" fmla="*/ 966656 w 1006209"/>
                <a:gd name="connsiteY110" fmla="*/ 697188 h 1409378"/>
                <a:gd name="connsiteX111" fmla="*/ 966656 w 1006209"/>
                <a:gd name="connsiteY111" fmla="*/ 697188 h 1409378"/>
                <a:gd name="connsiteX112" fmla="*/ 981027 w 1006209"/>
                <a:gd name="connsiteY112" fmla="*/ 693693 h 1409378"/>
                <a:gd name="connsiteX113" fmla="*/ 981027 w 1006209"/>
                <a:gd name="connsiteY113" fmla="*/ 693693 h 1409378"/>
                <a:gd name="connsiteX114" fmla="*/ 985963 w 1006209"/>
                <a:gd name="connsiteY114" fmla="*/ 692296 h 1409378"/>
                <a:gd name="connsiteX115" fmla="*/ 985963 w 1006209"/>
                <a:gd name="connsiteY115" fmla="*/ 692296 h 1409378"/>
                <a:gd name="connsiteX116" fmla="*/ 986662 w 1006209"/>
                <a:gd name="connsiteY116" fmla="*/ 692077 h 1409378"/>
                <a:gd name="connsiteX117" fmla="*/ 919523 w 1006209"/>
                <a:gd name="connsiteY117" fmla="*/ 660801 h 1409378"/>
                <a:gd name="connsiteX118" fmla="*/ 919348 w 1006209"/>
                <a:gd name="connsiteY118" fmla="*/ 660801 h 1409378"/>
                <a:gd name="connsiteX119" fmla="*/ 774236 w 1006209"/>
                <a:gd name="connsiteY119" fmla="*/ 646342 h 1409378"/>
                <a:gd name="connsiteX120" fmla="*/ 749206 w 1006209"/>
                <a:gd name="connsiteY120" fmla="*/ 649662 h 1409378"/>
                <a:gd name="connsiteX121" fmla="*/ 748988 w 1006209"/>
                <a:gd name="connsiteY121" fmla="*/ 649662 h 1409378"/>
                <a:gd name="connsiteX122" fmla="*/ 662453 w 1006209"/>
                <a:gd name="connsiteY122" fmla="*/ 662767 h 1409378"/>
                <a:gd name="connsiteX123" fmla="*/ 546128 w 1006209"/>
                <a:gd name="connsiteY123" fmla="*/ 670891 h 1409378"/>
                <a:gd name="connsiteX124" fmla="*/ 542022 w 1006209"/>
                <a:gd name="connsiteY124" fmla="*/ 666523 h 1409378"/>
                <a:gd name="connsiteX125" fmla="*/ 460467 w 1006209"/>
                <a:gd name="connsiteY125" fmla="*/ 662767 h 1409378"/>
                <a:gd name="connsiteX126" fmla="*/ 460467 w 1006209"/>
                <a:gd name="connsiteY126" fmla="*/ 673993 h 1409378"/>
                <a:gd name="connsiteX127" fmla="*/ 460467 w 1006209"/>
                <a:gd name="connsiteY127" fmla="*/ 673993 h 1409378"/>
                <a:gd name="connsiteX128" fmla="*/ 459855 w 1006209"/>
                <a:gd name="connsiteY128" fmla="*/ 673731 h 1409378"/>
                <a:gd name="connsiteX129" fmla="*/ 448804 w 1006209"/>
                <a:gd name="connsiteY129" fmla="*/ 630049 h 1409378"/>
                <a:gd name="connsiteX130" fmla="*/ 448192 w 1006209"/>
                <a:gd name="connsiteY130" fmla="*/ 628825 h 1409378"/>
                <a:gd name="connsiteX131" fmla="*/ 422900 w 1006209"/>
                <a:gd name="connsiteY131" fmla="*/ 578897 h 1409378"/>
                <a:gd name="connsiteX132" fmla="*/ 422900 w 1006209"/>
                <a:gd name="connsiteY132" fmla="*/ 578897 h 1409378"/>
                <a:gd name="connsiteX133" fmla="*/ 422332 w 1006209"/>
                <a:gd name="connsiteY133" fmla="*/ 576756 h 1409378"/>
                <a:gd name="connsiteX134" fmla="*/ 344971 w 1006209"/>
                <a:gd name="connsiteY134" fmla="*/ 448287 h 1409378"/>
                <a:gd name="connsiteX135" fmla="*/ 343442 w 1006209"/>
                <a:gd name="connsiteY135" fmla="*/ 446147 h 1409378"/>
                <a:gd name="connsiteX136" fmla="*/ 337895 w 1006209"/>
                <a:gd name="connsiteY136" fmla="*/ 418976 h 1409378"/>
                <a:gd name="connsiteX137" fmla="*/ 336934 w 1006209"/>
                <a:gd name="connsiteY137" fmla="*/ 414215 h 1409378"/>
                <a:gd name="connsiteX138" fmla="*/ 309108 w 1006209"/>
                <a:gd name="connsiteY138" fmla="*/ 414215 h 1409378"/>
                <a:gd name="connsiteX139" fmla="*/ 328416 w 1006209"/>
                <a:gd name="connsiteY139" fmla="*/ 345154 h 1409378"/>
                <a:gd name="connsiteX140" fmla="*/ 330163 w 1006209"/>
                <a:gd name="connsiteY140" fmla="*/ 341004 h 1409378"/>
                <a:gd name="connsiteX141" fmla="*/ 330513 w 1006209"/>
                <a:gd name="connsiteY141" fmla="*/ 340217 h 1409378"/>
                <a:gd name="connsiteX142" fmla="*/ 332478 w 1006209"/>
                <a:gd name="connsiteY142" fmla="*/ 335849 h 1409378"/>
                <a:gd name="connsiteX143" fmla="*/ 337327 w 1006209"/>
                <a:gd name="connsiteY143" fmla="*/ 335849 h 1409378"/>
                <a:gd name="connsiteX144" fmla="*/ 337327 w 1006209"/>
                <a:gd name="connsiteY144" fmla="*/ 335849 h 1409378"/>
                <a:gd name="connsiteX145" fmla="*/ 465054 w 1006209"/>
                <a:gd name="connsiteY145" fmla="*/ 212229 h 1409378"/>
                <a:gd name="connsiteX146" fmla="*/ 465054 w 1006209"/>
                <a:gd name="connsiteY146" fmla="*/ 211879 h 1409378"/>
                <a:gd name="connsiteX147" fmla="*/ 465316 w 1006209"/>
                <a:gd name="connsiteY147" fmla="*/ 203755 h 1409378"/>
                <a:gd name="connsiteX148" fmla="*/ 447843 w 1006209"/>
                <a:gd name="connsiteY148" fmla="*/ 138231 h 1409378"/>
                <a:gd name="connsiteX149" fmla="*/ 446751 w 1006209"/>
                <a:gd name="connsiteY149" fmla="*/ 136397 h 1409378"/>
                <a:gd name="connsiteX150" fmla="*/ 446052 w 1006209"/>
                <a:gd name="connsiteY150" fmla="*/ 135217 h 1409378"/>
                <a:gd name="connsiteX151" fmla="*/ 444479 w 1006209"/>
                <a:gd name="connsiteY151" fmla="*/ 132771 h 1409378"/>
                <a:gd name="connsiteX152" fmla="*/ 475057 w 1006209"/>
                <a:gd name="connsiteY152" fmla="*/ 129364 h 1409378"/>
                <a:gd name="connsiteX153" fmla="*/ 482527 w 1006209"/>
                <a:gd name="connsiteY153" fmla="*/ 120365 h 1409378"/>
                <a:gd name="connsiteX154" fmla="*/ 486895 w 1006209"/>
                <a:gd name="connsiteY154" fmla="*/ 107261 h 1409378"/>
                <a:gd name="connsiteX155" fmla="*/ 486895 w 1006209"/>
                <a:gd name="connsiteY155" fmla="*/ 107261 h 1409378"/>
                <a:gd name="connsiteX156" fmla="*/ 486895 w 1006209"/>
                <a:gd name="connsiteY156" fmla="*/ 107261 h 1409378"/>
                <a:gd name="connsiteX157" fmla="*/ 486895 w 1006209"/>
                <a:gd name="connsiteY157" fmla="*/ 107261 h 1409378"/>
                <a:gd name="connsiteX158" fmla="*/ 486895 w 1006209"/>
                <a:gd name="connsiteY158" fmla="*/ 106518 h 1409378"/>
                <a:gd name="connsiteX159" fmla="*/ 486895 w 1006209"/>
                <a:gd name="connsiteY159" fmla="*/ 106256 h 1409378"/>
                <a:gd name="connsiteX160" fmla="*/ 487550 w 1006209"/>
                <a:gd name="connsiteY160" fmla="*/ 97257 h 1409378"/>
                <a:gd name="connsiteX161" fmla="*/ 484492 w 1006209"/>
                <a:gd name="connsiteY161" fmla="*/ 79086 h 1409378"/>
                <a:gd name="connsiteX162" fmla="*/ 456361 w 1006209"/>
                <a:gd name="connsiteY162" fmla="*/ 50867 h 1409378"/>
                <a:gd name="connsiteX163" fmla="*/ 435918 w 1006209"/>
                <a:gd name="connsiteY163" fmla="*/ 45319 h 1409378"/>
                <a:gd name="connsiteX164" fmla="*/ 357290 w 1006209"/>
                <a:gd name="connsiteY164" fmla="*/ 9151 h 1409378"/>
                <a:gd name="connsiteX165" fmla="*/ 298363 w 1006209"/>
                <a:gd name="connsiteY165" fmla="*/ 65 h 1409378"/>
                <a:gd name="connsiteX166" fmla="*/ 263417 w 1006209"/>
                <a:gd name="connsiteY166" fmla="*/ 8801 h 1409378"/>
                <a:gd name="connsiteX167" fmla="*/ 240091 w 1006209"/>
                <a:gd name="connsiteY167" fmla="*/ 25706 h 1409378"/>
                <a:gd name="connsiteX168" fmla="*/ 181688 w 1006209"/>
                <a:gd name="connsiteY168" fmla="*/ 72446 h 1409378"/>
                <a:gd name="connsiteX169" fmla="*/ 173213 w 1006209"/>
                <a:gd name="connsiteY169" fmla="*/ 82930 h 1409378"/>
                <a:gd name="connsiteX170" fmla="*/ 168845 w 1006209"/>
                <a:gd name="connsiteY170" fmla="*/ 89482 h 1409378"/>
                <a:gd name="connsiteX171" fmla="*/ 158318 w 1006209"/>
                <a:gd name="connsiteY171" fmla="*/ 85114 h 1409378"/>
                <a:gd name="connsiteX172" fmla="*/ 158318 w 1006209"/>
                <a:gd name="connsiteY172" fmla="*/ 85114 h 1409378"/>
                <a:gd name="connsiteX173" fmla="*/ 156177 w 1006209"/>
                <a:gd name="connsiteY173" fmla="*/ 85114 h 1409378"/>
                <a:gd name="connsiteX174" fmla="*/ 150761 w 1006209"/>
                <a:gd name="connsiteY174" fmla="*/ 85682 h 1409378"/>
                <a:gd name="connsiteX175" fmla="*/ 113849 w 1006209"/>
                <a:gd name="connsiteY175" fmla="*/ 99485 h 1409378"/>
                <a:gd name="connsiteX176" fmla="*/ 76457 w 1006209"/>
                <a:gd name="connsiteY176" fmla="*/ 122462 h 1409378"/>
                <a:gd name="connsiteX177" fmla="*/ 41075 w 1006209"/>
                <a:gd name="connsiteY177" fmla="*/ 219480 h 1409378"/>
                <a:gd name="connsiteX178" fmla="*/ 36707 w 1006209"/>
                <a:gd name="connsiteY178" fmla="*/ 341790 h 1409378"/>
                <a:gd name="connsiteX179" fmla="*/ 37799 w 1006209"/>
                <a:gd name="connsiteY179" fmla="*/ 386346 h 1409378"/>
                <a:gd name="connsiteX180" fmla="*/ 30067 w 1006209"/>
                <a:gd name="connsiteY180" fmla="*/ 438240 h 1409378"/>
                <a:gd name="connsiteX181" fmla="*/ 17880 w 1006209"/>
                <a:gd name="connsiteY181" fmla="*/ 491358 h 1409378"/>
                <a:gd name="connsiteX182" fmla="*/ 3858 w 1006209"/>
                <a:gd name="connsiteY182" fmla="*/ 512587 h 1409378"/>
                <a:gd name="connsiteX183" fmla="*/ 7047 w 1006209"/>
                <a:gd name="connsiteY183" fmla="*/ 513024 h 1409378"/>
                <a:gd name="connsiteX184" fmla="*/ 3858 w 1006209"/>
                <a:gd name="connsiteY184" fmla="*/ 514553 h 1409378"/>
                <a:gd name="connsiteX185" fmla="*/ 14953 w 1006209"/>
                <a:gd name="connsiteY185" fmla="*/ 515645 h 1409378"/>
                <a:gd name="connsiteX186" fmla="*/ 17530 w 1006209"/>
                <a:gd name="connsiteY186" fmla="*/ 515645 h 1409378"/>
                <a:gd name="connsiteX187" fmla="*/ 23777 w 1006209"/>
                <a:gd name="connsiteY187" fmla="*/ 514902 h 1409378"/>
                <a:gd name="connsiteX188" fmla="*/ 31683 w 1006209"/>
                <a:gd name="connsiteY188" fmla="*/ 511233 h 1409378"/>
                <a:gd name="connsiteX189" fmla="*/ 32644 w 1006209"/>
                <a:gd name="connsiteY189" fmla="*/ 508569 h 1409378"/>
                <a:gd name="connsiteX190" fmla="*/ 37886 w 1006209"/>
                <a:gd name="connsiteY190" fmla="*/ 500444 h 1409378"/>
                <a:gd name="connsiteX191" fmla="*/ 37012 w 1006209"/>
                <a:gd name="connsiteY191" fmla="*/ 515208 h 1409378"/>
                <a:gd name="connsiteX192" fmla="*/ 36575 w 1006209"/>
                <a:gd name="connsiteY192" fmla="*/ 517349 h 1409378"/>
                <a:gd name="connsiteX193" fmla="*/ 21549 w 1006209"/>
                <a:gd name="connsiteY193" fmla="*/ 545829 h 1409378"/>
                <a:gd name="connsiteX194" fmla="*/ 25917 w 1006209"/>
                <a:gd name="connsiteY194" fmla="*/ 542509 h 1409378"/>
                <a:gd name="connsiteX195" fmla="*/ 21549 w 1006209"/>
                <a:gd name="connsiteY195" fmla="*/ 547795 h 1409378"/>
                <a:gd name="connsiteX196" fmla="*/ 40419 w 1006209"/>
                <a:gd name="connsiteY196" fmla="*/ 533336 h 1409378"/>
                <a:gd name="connsiteX197" fmla="*/ 40419 w 1006209"/>
                <a:gd name="connsiteY197" fmla="*/ 533336 h 1409378"/>
                <a:gd name="connsiteX198" fmla="*/ 41512 w 1006209"/>
                <a:gd name="connsiteY198" fmla="*/ 532506 h 1409378"/>
                <a:gd name="connsiteX199" fmla="*/ 41512 w 1006209"/>
                <a:gd name="connsiteY199" fmla="*/ 532506 h 1409378"/>
                <a:gd name="connsiteX200" fmla="*/ 52257 w 1006209"/>
                <a:gd name="connsiteY200" fmla="*/ 524032 h 1409378"/>
                <a:gd name="connsiteX201" fmla="*/ 52257 w 1006209"/>
                <a:gd name="connsiteY201" fmla="*/ 528138 h 1409378"/>
                <a:gd name="connsiteX202" fmla="*/ 52257 w 1006209"/>
                <a:gd name="connsiteY202" fmla="*/ 532506 h 1409378"/>
                <a:gd name="connsiteX203" fmla="*/ 52257 w 1006209"/>
                <a:gd name="connsiteY203" fmla="*/ 532506 h 1409378"/>
                <a:gd name="connsiteX204" fmla="*/ 52257 w 1006209"/>
                <a:gd name="connsiteY204" fmla="*/ 534472 h 1409378"/>
                <a:gd name="connsiteX205" fmla="*/ 56975 w 1006209"/>
                <a:gd name="connsiteY205" fmla="*/ 656345 h 1409378"/>
                <a:gd name="connsiteX206" fmla="*/ 58154 w 1006209"/>
                <a:gd name="connsiteY206" fmla="*/ 659447 h 1409378"/>
                <a:gd name="connsiteX207" fmla="*/ 68332 w 1006209"/>
                <a:gd name="connsiteY207" fmla="*/ 698761 h 1409378"/>
                <a:gd name="connsiteX208" fmla="*/ 76108 w 1006209"/>
                <a:gd name="connsiteY208" fmla="*/ 743535 h 1409378"/>
                <a:gd name="connsiteX209" fmla="*/ 77506 w 1006209"/>
                <a:gd name="connsiteY209" fmla="*/ 763760 h 1409378"/>
                <a:gd name="connsiteX210" fmla="*/ 78292 w 1006209"/>
                <a:gd name="connsiteY210" fmla="*/ 775816 h 1409378"/>
                <a:gd name="connsiteX211" fmla="*/ 79690 w 1006209"/>
                <a:gd name="connsiteY211" fmla="*/ 781931 h 1409378"/>
                <a:gd name="connsiteX212" fmla="*/ 80258 w 1006209"/>
                <a:gd name="connsiteY212" fmla="*/ 784247 h 1409378"/>
                <a:gd name="connsiteX213" fmla="*/ 83971 w 1006209"/>
                <a:gd name="connsiteY213" fmla="*/ 827623 h 1409378"/>
                <a:gd name="connsiteX214" fmla="*/ 79602 w 1006209"/>
                <a:gd name="connsiteY214" fmla="*/ 836359 h 1409378"/>
                <a:gd name="connsiteX215" fmla="*/ 68376 w 1006209"/>
                <a:gd name="connsiteY215" fmla="*/ 874625 h 1409378"/>
                <a:gd name="connsiteX216" fmla="*/ 64532 w 1006209"/>
                <a:gd name="connsiteY216" fmla="*/ 899961 h 1409378"/>
                <a:gd name="connsiteX217" fmla="*/ 64532 w 1006209"/>
                <a:gd name="connsiteY217" fmla="*/ 900179 h 1409378"/>
                <a:gd name="connsiteX218" fmla="*/ 63615 w 1006209"/>
                <a:gd name="connsiteY218" fmla="*/ 904547 h 1409378"/>
                <a:gd name="connsiteX219" fmla="*/ 60208 w 1006209"/>
                <a:gd name="connsiteY219" fmla="*/ 920098 h 1409378"/>
                <a:gd name="connsiteX220" fmla="*/ 60208 w 1006209"/>
                <a:gd name="connsiteY220" fmla="*/ 920535 h 1409378"/>
                <a:gd name="connsiteX221" fmla="*/ 52651 w 1006209"/>
                <a:gd name="connsiteY221" fmla="*/ 946438 h 1409378"/>
                <a:gd name="connsiteX222" fmla="*/ 52651 w 1006209"/>
                <a:gd name="connsiteY222" fmla="*/ 946438 h 1409378"/>
                <a:gd name="connsiteX223" fmla="*/ 45793 w 1006209"/>
                <a:gd name="connsiteY223" fmla="*/ 957490 h 1409378"/>
                <a:gd name="connsiteX224" fmla="*/ 32688 w 1006209"/>
                <a:gd name="connsiteY224" fmla="*/ 1001696 h 1409378"/>
                <a:gd name="connsiteX225" fmla="*/ 16482 w 1006209"/>
                <a:gd name="connsiteY225" fmla="*/ 1042146 h 1409378"/>
                <a:gd name="connsiteX226" fmla="*/ 19321 w 1006209"/>
                <a:gd name="connsiteY226" fmla="*/ 1047519 h 1409378"/>
                <a:gd name="connsiteX227" fmla="*/ 17399 w 1006209"/>
                <a:gd name="connsiteY227" fmla="*/ 1050489 h 1409378"/>
                <a:gd name="connsiteX228" fmla="*/ 6217 w 1006209"/>
                <a:gd name="connsiteY228" fmla="*/ 1115619 h 1409378"/>
                <a:gd name="connsiteX229" fmla="*/ 24126 w 1006209"/>
                <a:gd name="connsiteY229" fmla="*/ 1129292 h 1409378"/>
                <a:gd name="connsiteX230" fmla="*/ 21636 w 1006209"/>
                <a:gd name="connsiteY230" fmla="*/ 1134970 h 1409378"/>
                <a:gd name="connsiteX231" fmla="*/ 77506 w 1006209"/>
                <a:gd name="connsiteY231" fmla="*/ 1301487 h 1409378"/>
                <a:gd name="connsiteX232" fmla="*/ 107166 w 1006209"/>
                <a:gd name="connsiteY232" fmla="*/ 1311228 h 1409378"/>
                <a:gd name="connsiteX233" fmla="*/ 154779 w 1006209"/>
                <a:gd name="connsiteY233" fmla="*/ 1321275 h 1409378"/>
                <a:gd name="connsiteX234" fmla="*/ 224671 w 1006209"/>
                <a:gd name="connsiteY234" fmla="*/ 1327521 h 1409378"/>
                <a:gd name="connsiteX235" fmla="*/ 255248 w 1006209"/>
                <a:gd name="connsiteY235" fmla="*/ 1327871 h 1409378"/>
                <a:gd name="connsiteX236" fmla="*/ 283161 w 1006209"/>
                <a:gd name="connsiteY236" fmla="*/ 1327172 h 1409378"/>
                <a:gd name="connsiteX237" fmla="*/ 298756 w 1006209"/>
                <a:gd name="connsiteY237" fmla="*/ 1326386 h 1409378"/>
                <a:gd name="connsiteX238" fmla="*/ 388435 w 1006209"/>
                <a:gd name="connsiteY238" fmla="*/ 1316557 h 1409378"/>
                <a:gd name="connsiteX239" fmla="*/ 528218 w 1006209"/>
                <a:gd name="connsiteY239" fmla="*/ 1291527 h 1409378"/>
                <a:gd name="connsiteX240" fmla="*/ 608549 w 1006209"/>
                <a:gd name="connsiteY240" fmla="*/ 1306030 h 1409378"/>
                <a:gd name="connsiteX241" fmla="*/ 609205 w 1006209"/>
                <a:gd name="connsiteY241" fmla="*/ 1306423 h 1409378"/>
                <a:gd name="connsiteX242" fmla="*/ 618684 w 1006209"/>
                <a:gd name="connsiteY242" fmla="*/ 1300351 h 1409378"/>
                <a:gd name="connsiteX243" fmla="*/ 618684 w 1006209"/>
                <a:gd name="connsiteY243" fmla="*/ 1300351 h 1409378"/>
                <a:gd name="connsiteX244" fmla="*/ 627682 w 1006209"/>
                <a:gd name="connsiteY244" fmla="*/ 1294017 h 1409378"/>
                <a:gd name="connsiteX245" fmla="*/ 710984 w 1006209"/>
                <a:gd name="connsiteY245" fmla="*/ 1201324 h 1409378"/>
                <a:gd name="connsiteX246" fmla="*/ 711465 w 1006209"/>
                <a:gd name="connsiteY246" fmla="*/ 1200494 h 1409378"/>
                <a:gd name="connsiteX247" fmla="*/ 716226 w 1006209"/>
                <a:gd name="connsiteY247" fmla="*/ 1199882 h 1409378"/>
                <a:gd name="connsiteX248" fmla="*/ 717318 w 1006209"/>
                <a:gd name="connsiteY248" fmla="*/ 1199882 h 1409378"/>
                <a:gd name="connsiteX249" fmla="*/ 720725 w 1006209"/>
                <a:gd name="connsiteY249" fmla="*/ 1199402 h 1409378"/>
                <a:gd name="connsiteX250" fmla="*/ 727802 w 1006209"/>
                <a:gd name="connsiteY250" fmla="*/ 1198397 h 1409378"/>
                <a:gd name="connsiteX251" fmla="*/ 728239 w 1006209"/>
                <a:gd name="connsiteY251" fmla="*/ 1198397 h 1409378"/>
                <a:gd name="connsiteX252" fmla="*/ 729069 w 1006209"/>
                <a:gd name="connsiteY252" fmla="*/ 1198397 h 1409378"/>
                <a:gd name="connsiteX253" fmla="*/ 763490 w 1006209"/>
                <a:gd name="connsiteY253" fmla="*/ 1192980 h 1409378"/>
                <a:gd name="connsiteX254" fmla="*/ 764932 w 1006209"/>
                <a:gd name="connsiteY254" fmla="*/ 1235134 h 1409378"/>
                <a:gd name="connsiteX255" fmla="*/ 765674 w 1006209"/>
                <a:gd name="connsiteY255" fmla="*/ 1256232 h 1409378"/>
                <a:gd name="connsiteX256" fmla="*/ 767247 w 1006209"/>
                <a:gd name="connsiteY256" fmla="*/ 1302666 h 1409378"/>
                <a:gd name="connsiteX257" fmla="*/ 805381 w 1006209"/>
                <a:gd name="connsiteY257" fmla="*/ 1398417 h 1409378"/>
                <a:gd name="connsiteX258" fmla="*/ 821107 w 1006209"/>
                <a:gd name="connsiteY258" fmla="*/ 1399684 h 1409378"/>
                <a:gd name="connsiteX259" fmla="*/ 945645 w 1006209"/>
                <a:gd name="connsiteY259" fmla="*/ 1407940 h 1409378"/>
                <a:gd name="connsiteX260" fmla="*/ 961152 w 1006209"/>
                <a:gd name="connsiteY260" fmla="*/ 1408726 h 1409378"/>
                <a:gd name="connsiteX261" fmla="*/ 970849 w 1006209"/>
                <a:gd name="connsiteY261" fmla="*/ 1409207 h 1409378"/>
                <a:gd name="connsiteX262" fmla="*/ 958356 w 1006209"/>
                <a:gd name="connsiteY262" fmla="*/ 1326517 h 1409378"/>
                <a:gd name="connsiteX263" fmla="*/ 932409 w 1006209"/>
                <a:gd name="connsiteY263" fmla="*/ 1205648 h 1409378"/>
                <a:gd name="connsiteX264" fmla="*/ 910262 w 1006209"/>
                <a:gd name="connsiteY264" fmla="*/ 1069360 h 1409378"/>
                <a:gd name="connsiteX265" fmla="*/ 767247 w 1006209"/>
                <a:gd name="connsiteY265" fmla="*/ 993528 h 1409378"/>
                <a:gd name="connsiteX266" fmla="*/ 758510 w 1006209"/>
                <a:gd name="connsiteY266" fmla="*/ 995275 h 1409378"/>
                <a:gd name="connsiteX267" fmla="*/ 758510 w 1006209"/>
                <a:gd name="connsiteY267" fmla="*/ 988504 h 1409378"/>
                <a:gd name="connsiteX268" fmla="*/ 631832 w 1006209"/>
                <a:gd name="connsiteY268" fmla="*/ 996804 h 1409378"/>
                <a:gd name="connsiteX269" fmla="*/ 617199 w 1006209"/>
                <a:gd name="connsiteY269" fmla="*/ 997415 h 1409378"/>
                <a:gd name="connsiteX270" fmla="*/ 578409 w 1006209"/>
                <a:gd name="connsiteY270" fmla="*/ 998245 h 1409378"/>
                <a:gd name="connsiteX271" fmla="*/ 547831 w 1006209"/>
                <a:gd name="connsiteY271" fmla="*/ 997022 h 1409378"/>
                <a:gd name="connsiteX272" fmla="*/ 448454 w 1006209"/>
                <a:gd name="connsiteY272" fmla="*/ 1007637 h 1409378"/>
                <a:gd name="connsiteX273" fmla="*/ 371749 w 1006209"/>
                <a:gd name="connsiteY273" fmla="*/ 1014582 h 1409378"/>
                <a:gd name="connsiteX274" fmla="*/ 364104 w 1006209"/>
                <a:gd name="connsiteY274" fmla="*/ 1013010 h 1409378"/>
                <a:gd name="connsiteX275" fmla="*/ 359736 w 1006209"/>
                <a:gd name="connsiteY275" fmla="*/ 1013010 h 1409378"/>
                <a:gd name="connsiteX276" fmla="*/ 364104 w 1006209"/>
                <a:gd name="connsiteY276" fmla="*/ 1005234 h 1409378"/>
                <a:gd name="connsiteX277" fmla="*/ 367905 w 1006209"/>
                <a:gd name="connsiteY277" fmla="*/ 967930 h 1409378"/>
                <a:gd name="connsiteX278" fmla="*/ 381490 w 1006209"/>
                <a:gd name="connsiteY278" fmla="*/ 949015 h 1409378"/>
                <a:gd name="connsiteX279" fmla="*/ 393284 w 1006209"/>
                <a:gd name="connsiteY279" fmla="*/ 932810 h 1409378"/>
                <a:gd name="connsiteX280" fmla="*/ 393284 w 1006209"/>
                <a:gd name="connsiteY280" fmla="*/ 931543 h 1409378"/>
                <a:gd name="connsiteX281" fmla="*/ 393590 w 1006209"/>
                <a:gd name="connsiteY281" fmla="*/ 926781 h 1409378"/>
                <a:gd name="connsiteX282" fmla="*/ 396429 w 1006209"/>
                <a:gd name="connsiteY282" fmla="*/ 884322 h 1409378"/>
                <a:gd name="connsiteX283" fmla="*/ 403243 w 1006209"/>
                <a:gd name="connsiteY283" fmla="*/ 845008 h 1409378"/>
                <a:gd name="connsiteX284" fmla="*/ 403680 w 1006209"/>
                <a:gd name="connsiteY284" fmla="*/ 842518 h 1409378"/>
                <a:gd name="connsiteX285" fmla="*/ 404292 w 1006209"/>
                <a:gd name="connsiteY285" fmla="*/ 839024 h 1409378"/>
                <a:gd name="connsiteX286" fmla="*/ 404729 w 1006209"/>
                <a:gd name="connsiteY286" fmla="*/ 836490 h 1409378"/>
                <a:gd name="connsiteX287" fmla="*/ 406039 w 1006209"/>
                <a:gd name="connsiteY287" fmla="*/ 836927 h 1409378"/>
                <a:gd name="connsiteX288" fmla="*/ 406039 w 1006209"/>
                <a:gd name="connsiteY288" fmla="*/ 836927 h 1409378"/>
                <a:gd name="connsiteX289" fmla="*/ 462826 w 1006209"/>
                <a:gd name="connsiteY289" fmla="*/ 842955 h 1409378"/>
                <a:gd name="connsiteX290" fmla="*/ 463132 w 1006209"/>
                <a:gd name="connsiteY290" fmla="*/ 842955 h 1409378"/>
                <a:gd name="connsiteX291" fmla="*/ 466714 w 1006209"/>
                <a:gd name="connsiteY291" fmla="*/ 841426 h 1409378"/>
                <a:gd name="connsiteX292" fmla="*/ 467412 w 1006209"/>
                <a:gd name="connsiteY292" fmla="*/ 841426 h 1409378"/>
                <a:gd name="connsiteX293" fmla="*/ 467412 w 1006209"/>
                <a:gd name="connsiteY293" fmla="*/ 844353 h 1409378"/>
                <a:gd name="connsiteX294" fmla="*/ 467674 w 1006209"/>
                <a:gd name="connsiteY294" fmla="*/ 849464 h 1409378"/>
                <a:gd name="connsiteX295" fmla="*/ 540580 w 1006209"/>
                <a:gd name="connsiteY295" fmla="*/ 845489 h 1409378"/>
                <a:gd name="connsiteX296" fmla="*/ 541672 w 1006209"/>
                <a:gd name="connsiteY296" fmla="*/ 845489 h 1409378"/>
                <a:gd name="connsiteX297" fmla="*/ 547569 w 1006209"/>
                <a:gd name="connsiteY297" fmla="*/ 812028 h 1409378"/>
                <a:gd name="connsiteX298" fmla="*/ 548312 w 1006209"/>
                <a:gd name="connsiteY298" fmla="*/ 807180 h 1409378"/>
                <a:gd name="connsiteX299" fmla="*/ 549273 w 1006209"/>
                <a:gd name="connsiteY299" fmla="*/ 800802 h 1409378"/>
                <a:gd name="connsiteX300" fmla="*/ 549710 w 1006209"/>
                <a:gd name="connsiteY300" fmla="*/ 797700 h 1409378"/>
                <a:gd name="connsiteX301" fmla="*/ 552636 w 1006209"/>
                <a:gd name="connsiteY301" fmla="*/ 797700 h 1409378"/>
                <a:gd name="connsiteX302" fmla="*/ 554078 w 1006209"/>
                <a:gd name="connsiteY302" fmla="*/ 797700 h 1409378"/>
                <a:gd name="connsiteX303" fmla="*/ 654285 w 1006209"/>
                <a:gd name="connsiteY303" fmla="*/ 786605 h 1409378"/>
                <a:gd name="connsiteX304" fmla="*/ 654285 w 1006209"/>
                <a:gd name="connsiteY304" fmla="*/ 786605 h 1409378"/>
                <a:gd name="connsiteX305" fmla="*/ 660881 w 1006209"/>
                <a:gd name="connsiteY305" fmla="*/ 783067 h 1409378"/>
                <a:gd name="connsiteX306" fmla="*/ 727147 w 1006209"/>
                <a:gd name="connsiteY306" fmla="*/ 757120 h 1409378"/>
                <a:gd name="connsiteX307" fmla="*/ 727147 w 1006209"/>
                <a:gd name="connsiteY307" fmla="*/ 757120 h 1409378"/>
                <a:gd name="connsiteX308" fmla="*/ 738635 w 1006209"/>
                <a:gd name="connsiteY308" fmla="*/ 753713 h 1409378"/>
                <a:gd name="connsiteX309" fmla="*/ 762136 w 1006209"/>
                <a:gd name="connsiteY309" fmla="*/ 746986 h 1409378"/>
                <a:gd name="connsiteX310" fmla="*/ 790442 w 1006209"/>
                <a:gd name="connsiteY310" fmla="*/ 739385 h 1409378"/>
                <a:gd name="connsiteX311" fmla="*/ 988846 w 1006209"/>
                <a:gd name="connsiteY311" fmla="*/ 725407 h 1409378"/>
                <a:gd name="connsiteX312" fmla="*/ 988846 w 1006209"/>
                <a:gd name="connsiteY312" fmla="*/ 725407 h 1409378"/>
                <a:gd name="connsiteX313" fmla="*/ 990244 w 1006209"/>
                <a:gd name="connsiteY313" fmla="*/ 725014 h 1409378"/>
                <a:gd name="connsiteX314" fmla="*/ 964384 w 1006209"/>
                <a:gd name="connsiteY314" fmla="*/ 699066 h 1409378"/>
                <a:gd name="connsiteX315" fmla="*/ 158492 w 1006209"/>
                <a:gd name="connsiteY315" fmla="*/ 131199 h 1409378"/>
                <a:gd name="connsiteX316" fmla="*/ 158973 w 1006209"/>
                <a:gd name="connsiteY316" fmla="*/ 135086 h 1409378"/>
                <a:gd name="connsiteX317" fmla="*/ 158973 w 1006209"/>
                <a:gd name="connsiteY317" fmla="*/ 135086 h 1409378"/>
                <a:gd name="connsiteX318" fmla="*/ 158973 w 1006209"/>
                <a:gd name="connsiteY318" fmla="*/ 135086 h 1409378"/>
                <a:gd name="connsiteX319" fmla="*/ 158973 w 1006209"/>
                <a:gd name="connsiteY319" fmla="*/ 135086 h 1409378"/>
                <a:gd name="connsiteX320" fmla="*/ 158973 w 1006209"/>
                <a:gd name="connsiteY320" fmla="*/ 135086 h 1409378"/>
                <a:gd name="connsiteX321" fmla="*/ 159235 w 1006209"/>
                <a:gd name="connsiteY321" fmla="*/ 136746 h 1409378"/>
                <a:gd name="connsiteX322" fmla="*/ 159584 w 1006209"/>
                <a:gd name="connsiteY322" fmla="*/ 138450 h 1409378"/>
                <a:gd name="connsiteX323" fmla="*/ 160589 w 1006209"/>
                <a:gd name="connsiteY323" fmla="*/ 142294 h 1409378"/>
                <a:gd name="connsiteX324" fmla="*/ 168059 w 1006209"/>
                <a:gd name="connsiteY324" fmla="*/ 159767 h 1409378"/>
                <a:gd name="connsiteX325" fmla="*/ 200733 w 1006209"/>
                <a:gd name="connsiteY325" fmla="*/ 286445 h 1409378"/>
                <a:gd name="connsiteX326" fmla="*/ 203485 w 1006209"/>
                <a:gd name="connsiteY326" fmla="*/ 291294 h 1409378"/>
                <a:gd name="connsiteX327" fmla="*/ 205713 w 1006209"/>
                <a:gd name="connsiteY327" fmla="*/ 292648 h 1409378"/>
                <a:gd name="connsiteX328" fmla="*/ 206761 w 1006209"/>
                <a:gd name="connsiteY328" fmla="*/ 292997 h 1409378"/>
                <a:gd name="connsiteX329" fmla="*/ 206761 w 1006209"/>
                <a:gd name="connsiteY329" fmla="*/ 292997 h 1409378"/>
                <a:gd name="connsiteX330" fmla="*/ 207984 w 1006209"/>
                <a:gd name="connsiteY330" fmla="*/ 292997 h 1409378"/>
                <a:gd name="connsiteX331" fmla="*/ 207504 w 1006209"/>
                <a:gd name="connsiteY331" fmla="*/ 293827 h 1409378"/>
                <a:gd name="connsiteX332" fmla="*/ 207154 w 1006209"/>
                <a:gd name="connsiteY332" fmla="*/ 294439 h 1409378"/>
                <a:gd name="connsiteX333" fmla="*/ 206849 w 1006209"/>
                <a:gd name="connsiteY333" fmla="*/ 294919 h 1409378"/>
                <a:gd name="connsiteX334" fmla="*/ 188458 w 1006209"/>
                <a:gd name="connsiteY334" fmla="*/ 323050 h 1409378"/>
                <a:gd name="connsiteX335" fmla="*/ 173301 w 1006209"/>
                <a:gd name="connsiteY335" fmla="*/ 329253 h 1409378"/>
                <a:gd name="connsiteX336" fmla="*/ 170855 w 1006209"/>
                <a:gd name="connsiteY336" fmla="*/ 330870 h 1409378"/>
                <a:gd name="connsiteX337" fmla="*/ 169806 w 1006209"/>
                <a:gd name="connsiteY337" fmla="*/ 331656 h 1409378"/>
                <a:gd name="connsiteX338" fmla="*/ 164259 w 1006209"/>
                <a:gd name="connsiteY338" fmla="*/ 309291 h 1409378"/>
                <a:gd name="connsiteX339" fmla="*/ 147397 w 1006209"/>
                <a:gd name="connsiteY339" fmla="*/ 188116 h 1409378"/>
                <a:gd name="connsiteX340" fmla="*/ 147397 w 1006209"/>
                <a:gd name="connsiteY340" fmla="*/ 185495 h 1409378"/>
                <a:gd name="connsiteX341" fmla="*/ 147397 w 1006209"/>
                <a:gd name="connsiteY341" fmla="*/ 179860 h 1409378"/>
                <a:gd name="connsiteX342" fmla="*/ 148314 w 1006209"/>
                <a:gd name="connsiteY342" fmla="*/ 148191 h 1409378"/>
                <a:gd name="connsiteX343" fmla="*/ 152028 w 1006209"/>
                <a:gd name="connsiteY343" fmla="*/ 134300 h 1409378"/>
                <a:gd name="connsiteX344" fmla="*/ 152028 w 1006209"/>
                <a:gd name="connsiteY344" fmla="*/ 134300 h 1409378"/>
                <a:gd name="connsiteX345" fmla="*/ 158492 w 1006209"/>
                <a:gd name="connsiteY345" fmla="*/ 131155 h 1409378"/>
                <a:gd name="connsiteX346" fmla="*/ 205407 w 1006209"/>
                <a:gd name="connsiteY346" fmla="*/ 291993 h 1409378"/>
                <a:gd name="connsiteX347" fmla="*/ 173301 w 1006209"/>
                <a:gd name="connsiteY347" fmla="*/ 166101 h 1409378"/>
                <a:gd name="connsiteX348" fmla="*/ 165918 w 1006209"/>
                <a:gd name="connsiteY348" fmla="*/ 148628 h 1409378"/>
                <a:gd name="connsiteX349" fmla="*/ 163909 w 1006209"/>
                <a:gd name="connsiteY349" fmla="*/ 137227 h 1409378"/>
                <a:gd name="connsiteX350" fmla="*/ 162817 w 1006209"/>
                <a:gd name="connsiteY350" fmla="*/ 137489 h 1409378"/>
                <a:gd name="connsiteX351" fmla="*/ 161725 w 1006209"/>
                <a:gd name="connsiteY351" fmla="*/ 137794 h 1409378"/>
                <a:gd name="connsiteX352" fmla="*/ 160633 w 1006209"/>
                <a:gd name="connsiteY352" fmla="*/ 138231 h 1409378"/>
                <a:gd name="connsiteX353" fmla="*/ 160633 w 1006209"/>
                <a:gd name="connsiteY353" fmla="*/ 138231 h 1409378"/>
                <a:gd name="connsiteX354" fmla="*/ 159628 w 1006209"/>
                <a:gd name="connsiteY354" fmla="*/ 138843 h 1409378"/>
                <a:gd name="connsiteX355" fmla="*/ 160633 w 1006209"/>
                <a:gd name="connsiteY355" fmla="*/ 142687 h 1409378"/>
                <a:gd name="connsiteX356" fmla="*/ 168103 w 1006209"/>
                <a:gd name="connsiteY356" fmla="*/ 160160 h 1409378"/>
                <a:gd name="connsiteX357" fmla="*/ 200777 w 1006209"/>
                <a:gd name="connsiteY357" fmla="*/ 286838 h 1409378"/>
                <a:gd name="connsiteX358" fmla="*/ 203529 w 1006209"/>
                <a:gd name="connsiteY358" fmla="*/ 291687 h 1409378"/>
                <a:gd name="connsiteX359" fmla="*/ 205757 w 1006209"/>
                <a:gd name="connsiteY359" fmla="*/ 293041 h 1409378"/>
                <a:gd name="connsiteX360" fmla="*/ 205407 w 1006209"/>
                <a:gd name="connsiteY360" fmla="*/ 291949 h 1409378"/>
                <a:gd name="connsiteX361" fmla="*/ 205407 w 1006209"/>
                <a:gd name="connsiteY361" fmla="*/ 291993 h 1409378"/>
                <a:gd name="connsiteX362" fmla="*/ 173301 w 1006209"/>
                <a:gd name="connsiteY362" fmla="*/ 166101 h 1409378"/>
                <a:gd name="connsiteX363" fmla="*/ 165918 w 1006209"/>
                <a:gd name="connsiteY363" fmla="*/ 148628 h 1409378"/>
                <a:gd name="connsiteX364" fmla="*/ 163909 w 1006209"/>
                <a:gd name="connsiteY364" fmla="*/ 137227 h 1409378"/>
                <a:gd name="connsiteX365" fmla="*/ 162817 w 1006209"/>
                <a:gd name="connsiteY365" fmla="*/ 137489 h 1409378"/>
                <a:gd name="connsiteX366" fmla="*/ 161725 w 1006209"/>
                <a:gd name="connsiteY366" fmla="*/ 137794 h 1409378"/>
                <a:gd name="connsiteX367" fmla="*/ 160633 w 1006209"/>
                <a:gd name="connsiteY367" fmla="*/ 138231 h 1409378"/>
                <a:gd name="connsiteX368" fmla="*/ 160633 w 1006209"/>
                <a:gd name="connsiteY368" fmla="*/ 138231 h 1409378"/>
                <a:gd name="connsiteX369" fmla="*/ 159628 w 1006209"/>
                <a:gd name="connsiteY369" fmla="*/ 138843 h 1409378"/>
                <a:gd name="connsiteX370" fmla="*/ 160633 w 1006209"/>
                <a:gd name="connsiteY370" fmla="*/ 142687 h 1409378"/>
                <a:gd name="connsiteX371" fmla="*/ 168103 w 1006209"/>
                <a:gd name="connsiteY371" fmla="*/ 160160 h 1409378"/>
                <a:gd name="connsiteX372" fmla="*/ 200777 w 1006209"/>
                <a:gd name="connsiteY372" fmla="*/ 286838 h 1409378"/>
                <a:gd name="connsiteX373" fmla="*/ 203529 w 1006209"/>
                <a:gd name="connsiteY373" fmla="*/ 291687 h 1409378"/>
                <a:gd name="connsiteX374" fmla="*/ 205757 w 1006209"/>
                <a:gd name="connsiteY374" fmla="*/ 293041 h 1409378"/>
                <a:gd name="connsiteX375" fmla="*/ 205407 w 1006209"/>
                <a:gd name="connsiteY375" fmla="*/ 291949 h 1409378"/>
                <a:gd name="connsiteX376" fmla="*/ 205407 w 1006209"/>
                <a:gd name="connsiteY376" fmla="*/ 291993 h 1409378"/>
                <a:gd name="connsiteX377" fmla="*/ 173301 w 1006209"/>
                <a:gd name="connsiteY377" fmla="*/ 166101 h 1409378"/>
                <a:gd name="connsiteX378" fmla="*/ 165918 w 1006209"/>
                <a:gd name="connsiteY378" fmla="*/ 148628 h 1409378"/>
                <a:gd name="connsiteX379" fmla="*/ 163909 w 1006209"/>
                <a:gd name="connsiteY379" fmla="*/ 137227 h 1409378"/>
                <a:gd name="connsiteX380" fmla="*/ 162817 w 1006209"/>
                <a:gd name="connsiteY380" fmla="*/ 137489 h 1409378"/>
                <a:gd name="connsiteX381" fmla="*/ 161725 w 1006209"/>
                <a:gd name="connsiteY381" fmla="*/ 137794 h 1409378"/>
                <a:gd name="connsiteX382" fmla="*/ 160633 w 1006209"/>
                <a:gd name="connsiteY382" fmla="*/ 138231 h 1409378"/>
                <a:gd name="connsiteX383" fmla="*/ 160633 w 1006209"/>
                <a:gd name="connsiteY383" fmla="*/ 138231 h 1409378"/>
                <a:gd name="connsiteX384" fmla="*/ 159628 w 1006209"/>
                <a:gd name="connsiteY384" fmla="*/ 138843 h 1409378"/>
                <a:gd name="connsiteX385" fmla="*/ 160633 w 1006209"/>
                <a:gd name="connsiteY385" fmla="*/ 142687 h 1409378"/>
                <a:gd name="connsiteX386" fmla="*/ 168103 w 1006209"/>
                <a:gd name="connsiteY386" fmla="*/ 160160 h 1409378"/>
                <a:gd name="connsiteX387" fmla="*/ 200777 w 1006209"/>
                <a:gd name="connsiteY387" fmla="*/ 286838 h 1409378"/>
                <a:gd name="connsiteX388" fmla="*/ 203529 w 1006209"/>
                <a:gd name="connsiteY388" fmla="*/ 291687 h 1409378"/>
                <a:gd name="connsiteX389" fmla="*/ 205757 w 1006209"/>
                <a:gd name="connsiteY389" fmla="*/ 293041 h 1409378"/>
                <a:gd name="connsiteX390" fmla="*/ 205407 w 1006209"/>
                <a:gd name="connsiteY390" fmla="*/ 291949 h 1409378"/>
                <a:gd name="connsiteX391" fmla="*/ 205407 w 1006209"/>
                <a:gd name="connsiteY391" fmla="*/ 291993 h 1409378"/>
                <a:gd name="connsiteX392" fmla="*/ 173301 w 1006209"/>
                <a:gd name="connsiteY392" fmla="*/ 166101 h 1409378"/>
                <a:gd name="connsiteX393" fmla="*/ 165918 w 1006209"/>
                <a:gd name="connsiteY393" fmla="*/ 148628 h 1409378"/>
                <a:gd name="connsiteX394" fmla="*/ 163909 w 1006209"/>
                <a:gd name="connsiteY394" fmla="*/ 137227 h 1409378"/>
                <a:gd name="connsiteX395" fmla="*/ 162817 w 1006209"/>
                <a:gd name="connsiteY395" fmla="*/ 137489 h 1409378"/>
                <a:gd name="connsiteX396" fmla="*/ 161725 w 1006209"/>
                <a:gd name="connsiteY396" fmla="*/ 137794 h 1409378"/>
                <a:gd name="connsiteX397" fmla="*/ 160633 w 1006209"/>
                <a:gd name="connsiteY397" fmla="*/ 138231 h 1409378"/>
                <a:gd name="connsiteX398" fmla="*/ 160633 w 1006209"/>
                <a:gd name="connsiteY398" fmla="*/ 138231 h 1409378"/>
                <a:gd name="connsiteX399" fmla="*/ 159628 w 1006209"/>
                <a:gd name="connsiteY399" fmla="*/ 138843 h 1409378"/>
                <a:gd name="connsiteX400" fmla="*/ 160633 w 1006209"/>
                <a:gd name="connsiteY400" fmla="*/ 142687 h 1409378"/>
                <a:gd name="connsiteX401" fmla="*/ 168103 w 1006209"/>
                <a:gd name="connsiteY401" fmla="*/ 160160 h 1409378"/>
                <a:gd name="connsiteX402" fmla="*/ 200777 w 1006209"/>
                <a:gd name="connsiteY402" fmla="*/ 286838 h 1409378"/>
                <a:gd name="connsiteX403" fmla="*/ 203529 w 1006209"/>
                <a:gd name="connsiteY403" fmla="*/ 291687 h 1409378"/>
                <a:gd name="connsiteX404" fmla="*/ 205757 w 1006209"/>
                <a:gd name="connsiteY404" fmla="*/ 293041 h 1409378"/>
                <a:gd name="connsiteX405" fmla="*/ 205407 w 1006209"/>
                <a:gd name="connsiteY405" fmla="*/ 291949 h 1409378"/>
                <a:gd name="connsiteX406" fmla="*/ 205407 w 1006209"/>
                <a:gd name="connsiteY406" fmla="*/ 291993 h 1409378"/>
                <a:gd name="connsiteX407" fmla="*/ 173301 w 1006209"/>
                <a:gd name="connsiteY407" fmla="*/ 166101 h 1409378"/>
                <a:gd name="connsiteX408" fmla="*/ 165918 w 1006209"/>
                <a:gd name="connsiteY408" fmla="*/ 148628 h 1409378"/>
                <a:gd name="connsiteX409" fmla="*/ 163909 w 1006209"/>
                <a:gd name="connsiteY409" fmla="*/ 137227 h 1409378"/>
                <a:gd name="connsiteX410" fmla="*/ 162817 w 1006209"/>
                <a:gd name="connsiteY410" fmla="*/ 137489 h 1409378"/>
                <a:gd name="connsiteX411" fmla="*/ 161725 w 1006209"/>
                <a:gd name="connsiteY411" fmla="*/ 137794 h 1409378"/>
                <a:gd name="connsiteX412" fmla="*/ 160633 w 1006209"/>
                <a:gd name="connsiteY412" fmla="*/ 138231 h 1409378"/>
                <a:gd name="connsiteX413" fmla="*/ 160633 w 1006209"/>
                <a:gd name="connsiteY413" fmla="*/ 138231 h 1409378"/>
                <a:gd name="connsiteX414" fmla="*/ 159628 w 1006209"/>
                <a:gd name="connsiteY414" fmla="*/ 138843 h 1409378"/>
                <a:gd name="connsiteX415" fmla="*/ 160633 w 1006209"/>
                <a:gd name="connsiteY415" fmla="*/ 142687 h 1409378"/>
                <a:gd name="connsiteX416" fmla="*/ 168103 w 1006209"/>
                <a:gd name="connsiteY416" fmla="*/ 160160 h 1409378"/>
                <a:gd name="connsiteX417" fmla="*/ 200777 w 1006209"/>
                <a:gd name="connsiteY417" fmla="*/ 286838 h 1409378"/>
                <a:gd name="connsiteX418" fmla="*/ 203529 w 1006209"/>
                <a:gd name="connsiteY418" fmla="*/ 291687 h 1409378"/>
                <a:gd name="connsiteX419" fmla="*/ 205757 w 1006209"/>
                <a:gd name="connsiteY419" fmla="*/ 293041 h 1409378"/>
                <a:gd name="connsiteX420" fmla="*/ 205407 w 1006209"/>
                <a:gd name="connsiteY420" fmla="*/ 291949 h 1409378"/>
                <a:gd name="connsiteX421" fmla="*/ 205407 w 1006209"/>
                <a:gd name="connsiteY421" fmla="*/ 291993 h 1409378"/>
                <a:gd name="connsiteX422" fmla="*/ 173301 w 1006209"/>
                <a:gd name="connsiteY422" fmla="*/ 166101 h 1409378"/>
                <a:gd name="connsiteX423" fmla="*/ 165918 w 1006209"/>
                <a:gd name="connsiteY423" fmla="*/ 148628 h 1409378"/>
                <a:gd name="connsiteX424" fmla="*/ 163909 w 1006209"/>
                <a:gd name="connsiteY424" fmla="*/ 137227 h 1409378"/>
                <a:gd name="connsiteX425" fmla="*/ 162817 w 1006209"/>
                <a:gd name="connsiteY425" fmla="*/ 137489 h 1409378"/>
                <a:gd name="connsiteX426" fmla="*/ 161725 w 1006209"/>
                <a:gd name="connsiteY426" fmla="*/ 137794 h 1409378"/>
                <a:gd name="connsiteX427" fmla="*/ 160633 w 1006209"/>
                <a:gd name="connsiteY427" fmla="*/ 138231 h 1409378"/>
                <a:gd name="connsiteX428" fmla="*/ 160633 w 1006209"/>
                <a:gd name="connsiteY428" fmla="*/ 138231 h 1409378"/>
                <a:gd name="connsiteX429" fmla="*/ 159628 w 1006209"/>
                <a:gd name="connsiteY429" fmla="*/ 138843 h 1409378"/>
                <a:gd name="connsiteX430" fmla="*/ 160633 w 1006209"/>
                <a:gd name="connsiteY430" fmla="*/ 142687 h 1409378"/>
                <a:gd name="connsiteX431" fmla="*/ 168103 w 1006209"/>
                <a:gd name="connsiteY431" fmla="*/ 160160 h 1409378"/>
                <a:gd name="connsiteX432" fmla="*/ 200777 w 1006209"/>
                <a:gd name="connsiteY432" fmla="*/ 286838 h 1409378"/>
                <a:gd name="connsiteX433" fmla="*/ 203529 w 1006209"/>
                <a:gd name="connsiteY433" fmla="*/ 291687 h 1409378"/>
                <a:gd name="connsiteX434" fmla="*/ 205757 w 1006209"/>
                <a:gd name="connsiteY434" fmla="*/ 293041 h 1409378"/>
                <a:gd name="connsiteX435" fmla="*/ 205407 w 1006209"/>
                <a:gd name="connsiteY435" fmla="*/ 291949 h 140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</a:cxnLst>
              <a:rect l="l" t="t" r="r" b="b"/>
              <a:pathLst>
                <a:path w="1006209" h="1409378"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964384" y="699066"/>
                  </a:moveTo>
                  <a:lnTo>
                    <a:pt x="964384" y="699066"/>
                  </a:lnTo>
                  <a:lnTo>
                    <a:pt x="961021" y="698455"/>
                  </a:lnTo>
                  <a:lnTo>
                    <a:pt x="965389" y="697494"/>
                  </a:lnTo>
                  <a:lnTo>
                    <a:pt x="965389" y="697494"/>
                  </a:lnTo>
                  <a:cubicBezTo>
                    <a:pt x="965821" y="697433"/>
                    <a:pt x="966245" y="697332"/>
                    <a:pt x="966656" y="697188"/>
                  </a:cubicBezTo>
                  <a:lnTo>
                    <a:pt x="966656" y="697188"/>
                  </a:lnTo>
                  <a:cubicBezTo>
                    <a:pt x="971504" y="696140"/>
                    <a:pt x="976309" y="694960"/>
                    <a:pt x="981027" y="693693"/>
                  </a:cubicBezTo>
                  <a:lnTo>
                    <a:pt x="981027" y="693693"/>
                  </a:lnTo>
                  <a:lnTo>
                    <a:pt x="985963" y="692296"/>
                  </a:lnTo>
                  <a:lnTo>
                    <a:pt x="985963" y="692296"/>
                  </a:lnTo>
                  <a:lnTo>
                    <a:pt x="986662" y="692077"/>
                  </a:lnTo>
                  <a:cubicBezTo>
                    <a:pt x="1027374" y="680065"/>
                    <a:pt x="979891" y="669013"/>
                    <a:pt x="919523" y="660801"/>
                  </a:cubicBezTo>
                  <a:lnTo>
                    <a:pt x="919348" y="660801"/>
                  </a:lnTo>
                  <a:cubicBezTo>
                    <a:pt x="854174" y="652064"/>
                    <a:pt x="774236" y="646342"/>
                    <a:pt x="774236" y="646342"/>
                  </a:cubicBezTo>
                  <a:lnTo>
                    <a:pt x="749206" y="649662"/>
                  </a:lnTo>
                  <a:lnTo>
                    <a:pt x="748988" y="649662"/>
                  </a:lnTo>
                  <a:cubicBezTo>
                    <a:pt x="718410" y="653681"/>
                    <a:pt x="670141" y="660320"/>
                    <a:pt x="662453" y="662767"/>
                  </a:cubicBezTo>
                  <a:cubicBezTo>
                    <a:pt x="653105" y="665868"/>
                    <a:pt x="573779" y="669668"/>
                    <a:pt x="546128" y="670891"/>
                  </a:cubicBezTo>
                  <a:cubicBezTo>
                    <a:pt x="545149" y="669114"/>
                    <a:pt x="543738" y="667611"/>
                    <a:pt x="542022" y="666523"/>
                  </a:cubicBezTo>
                  <a:lnTo>
                    <a:pt x="460467" y="662767"/>
                  </a:lnTo>
                  <a:lnTo>
                    <a:pt x="460467" y="673993"/>
                  </a:lnTo>
                  <a:lnTo>
                    <a:pt x="460467" y="673993"/>
                  </a:lnTo>
                  <a:lnTo>
                    <a:pt x="459855" y="673731"/>
                  </a:lnTo>
                  <a:cubicBezTo>
                    <a:pt x="459174" y="658573"/>
                    <a:pt x="455413" y="643708"/>
                    <a:pt x="448804" y="630049"/>
                  </a:cubicBezTo>
                  <a:lnTo>
                    <a:pt x="448192" y="628825"/>
                  </a:lnTo>
                  <a:cubicBezTo>
                    <a:pt x="427138" y="588900"/>
                    <a:pt x="422900" y="578897"/>
                    <a:pt x="422900" y="578897"/>
                  </a:cubicBezTo>
                  <a:lnTo>
                    <a:pt x="422900" y="578897"/>
                  </a:lnTo>
                  <a:cubicBezTo>
                    <a:pt x="422900" y="578198"/>
                    <a:pt x="422551" y="577499"/>
                    <a:pt x="422332" y="576756"/>
                  </a:cubicBezTo>
                  <a:cubicBezTo>
                    <a:pt x="415256" y="552207"/>
                    <a:pt x="389178" y="509530"/>
                    <a:pt x="344971" y="448287"/>
                  </a:cubicBezTo>
                  <a:lnTo>
                    <a:pt x="343442" y="446147"/>
                  </a:lnTo>
                  <a:lnTo>
                    <a:pt x="337895" y="418976"/>
                  </a:lnTo>
                  <a:lnTo>
                    <a:pt x="336934" y="414215"/>
                  </a:lnTo>
                  <a:lnTo>
                    <a:pt x="309108" y="414215"/>
                  </a:lnTo>
                  <a:cubicBezTo>
                    <a:pt x="313254" y="390614"/>
                    <a:pt x="319723" y="367484"/>
                    <a:pt x="328416" y="345154"/>
                  </a:cubicBezTo>
                  <a:cubicBezTo>
                    <a:pt x="328984" y="343756"/>
                    <a:pt x="329552" y="342358"/>
                    <a:pt x="330163" y="341004"/>
                  </a:cubicBezTo>
                  <a:lnTo>
                    <a:pt x="330513" y="340217"/>
                  </a:lnTo>
                  <a:cubicBezTo>
                    <a:pt x="331124" y="338776"/>
                    <a:pt x="331823" y="337334"/>
                    <a:pt x="332478" y="335849"/>
                  </a:cubicBezTo>
                  <a:cubicBezTo>
                    <a:pt x="334095" y="335849"/>
                    <a:pt x="335711" y="335849"/>
                    <a:pt x="337327" y="335849"/>
                  </a:cubicBezTo>
                  <a:lnTo>
                    <a:pt x="337327" y="335849"/>
                  </a:lnTo>
                  <a:cubicBezTo>
                    <a:pt x="405244" y="333355"/>
                    <a:pt x="460340" y="280028"/>
                    <a:pt x="465054" y="212229"/>
                  </a:cubicBezTo>
                  <a:cubicBezTo>
                    <a:pt x="465080" y="212115"/>
                    <a:pt x="465080" y="211993"/>
                    <a:pt x="465054" y="211879"/>
                  </a:cubicBezTo>
                  <a:cubicBezTo>
                    <a:pt x="465228" y="209171"/>
                    <a:pt x="465316" y="206463"/>
                    <a:pt x="465316" y="203755"/>
                  </a:cubicBezTo>
                  <a:cubicBezTo>
                    <a:pt x="465390" y="180752"/>
                    <a:pt x="459357" y="158142"/>
                    <a:pt x="447843" y="138231"/>
                  </a:cubicBezTo>
                  <a:cubicBezTo>
                    <a:pt x="447493" y="137620"/>
                    <a:pt x="447144" y="137008"/>
                    <a:pt x="446751" y="136397"/>
                  </a:cubicBezTo>
                  <a:lnTo>
                    <a:pt x="446052" y="135217"/>
                  </a:lnTo>
                  <a:lnTo>
                    <a:pt x="444479" y="132771"/>
                  </a:lnTo>
                  <a:cubicBezTo>
                    <a:pt x="454439" y="130412"/>
                    <a:pt x="466320" y="134955"/>
                    <a:pt x="475057" y="129364"/>
                  </a:cubicBezTo>
                  <a:cubicBezTo>
                    <a:pt x="478303" y="127079"/>
                    <a:pt x="480880" y="123973"/>
                    <a:pt x="482527" y="120365"/>
                  </a:cubicBezTo>
                  <a:cubicBezTo>
                    <a:pt x="484623" y="116237"/>
                    <a:pt x="486095" y="111821"/>
                    <a:pt x="486895" y="107261"/>
                  </a:cubicBezTo>
                  <a:cubicBezTo>
                    <a:pt x="486895" y="107261"/>
                    <a:pt x="486895" y="107261"/>
                    <a:pt x="486895" y="107261"/>
                  </a:cubicBezTo>
                  <a:cubicBezTo>
                    <a:pt x="486895" y="107261"/>
                    <a:pt x="486895" y="107261"/>
                    <a:pt x="486895" y="107261"/>
                  </a:cubicBezTo>
                  <a:lnTo>
                    <a:pt x="486895" y="107261"/>
                  </a:lnTo>
                  <a:cubicBezTo>
                    <a:pt x="486917" y="107012"/>
                    <a:pt x="486917" y="106767"/>
                    <a:pt x="486895" y="106518"/>
                  </a:cubicBezTo>
                  <a:cubicBezTo>
                    <a:pt x="486917" y="106431"/>
                    <a:pt x="486917" y="106343"/>
                    <a:pt x="486895" y="106256"/>
                  </a:cubicBezTo>
                  <a:cubicBezTo>
                    <a:pt x="487375" y="103281"/>
                    <a:pt x="487594" y="100272"/>
                    <a:pt x="487550" y="97257"/>
                  </a:cubicBezTo>
                  <a:cubicBezTo>
                    <a:pt x="487703" y="91059"/>
                    <a:pt x="486663" y="84891"/>
                    <a:pt x="484492" y="79086"/>
                  </a:cubicBezTo>
                  <a:cubicBezTo>
                    <a:pt x="479425" y="66191"/>
                    <a:pt x="469238" y="55974"/>
                    <a:pt x="456361" y="50867"/>
                  </a:cubicBezTo>
                  <a:cubicBezTo>
                    <a:pt x="449656" y="48639"/>
                    <a:pt x="442828" y="46787"/>
                    <a:pt x="435918" y="45319"/>
                  </a:cubicBezTo>
                  <a:cubicBezTo>
                    <a:pt x="407961" y="37850"/>
                    <a:pt x="384329" y="19416"/>
                    <a:pt x="357290" y="9151"/>
                  </a:cubicBezTo>
                  <a:cubicBezTo>
                    <a:pt x="338507" y="2004"/>
                    <a:pt x="318426" y="-1093"/>
                    <a:pt x="298363" y="65"/>
                  </a:cubicBezTo>
                  <a:cubicBezTo>
                    <a:pt x="286219" y="427"/>
                    <a:pt x="274298" y="3406"/>
                    <a:pt x="263417" y="8801"/>
                  </a:cubicBezTo>
                  <a:cubicBezTo>
                    <a:pt x="255117" y="13672"/>
                    <a:pt x="247303" y="19333"/>
                    <a:pt x="240091" y="25706"/>
                  </a:cubicBezTo>
                  <a:cubicBezTo>
                    <a:pt x="220652" y="41039"/>
                    <a:pt x="198593" y="54143"/>
                    <a:pt x="181688" y="72446"/>
                  </a:cubicBezTo>
                  <a:cubicBezTo>
                    <a:pt x="178639" y="75753"/>
                    <a:pt x="175808" y="79256"/>
                    <a:pt x="173213" y="82930"/>
                  </a:cubicBezTo>
                  <a:cubicBezTo>
                    <a:pt x="171728" y="85070"/>
                    <a:pt x="170374" y="87298"/>
                    <a:pt x="168845" y="89482"/>
                  </a:cubicBezTo>
                  <a:cubicBezTo>
                    <a:pt x="166329" y="86302"/>
                    <a:pt x="162345" y="84646"/>
                    <a:pt x="158318" y="85114"/>
                  </a:cubicBezTo>
                  <a:lnTo>
                    <a:pt x="158318" y="85114"/>
                  </a:lnTo>
                  <a:cubicBezTo>
                    <a:pt x="157606" y="85070"/>
                    <a:pt x="156889" y="85070"/>
                    <a:pt x="156177" y="85114"/>
                  </a:cubicBezTo>
                  <a:cubicBezTo>
                    <a:pt x="154360" y="85188"/>
                    <a:pt x="152552" y="85376"/>
                    <a:pt x="150761" y="85682"/>
                  </a:cubicBezTo>
                  <a:cubicBezTo>
                    <a:pt x="146392" y="86424"/>
                    <a:pt x="113849" y="95030"/>
                    <a:pt x="113849" y="99485"/>
                  </a:cubicBezTo>
                  <a:cubicBezTo>
                    <a:pt x="100352" y="105317"/>
                    <a:pt x="87758" y="113053"/>
                    <a:pt x="76457" y="122462"/>
                  </a:cubicBezTo>
                  <a:cubicBezTo>
                    <a:pt x="50248" y="146444"/>
                    <a:pt x="44395" y="184447"/>
                    <a:pt x="41075" y="219480"/>
                  </a:cubicBezTo>
                  <a:cubicBezTo>
                    <a:pt x="36842" y="260104"/>
                    <a:pt x="35383" y="300969"/>
                    <a:pt x="36707" y="341790"/>
                  </a:cubicBezTo>
                  <a:cubicBezTo>
                    <a:pt x="37318" y="356642"/>
                    <a:pt x="38497" y="371494"/>
                    <a:pt x="37799" y="386346"/>
                  </a:cubicBezTo>
                  <a:cubicBezTo>
                    <a:pt x="36597" y="403823"/>
                    <a:pt x="34011" y="421174"/>
                    <a:pt x="30067" y="438240"/>
                  </a:cubicBezTo>
                  <a:cubicBezTo>
                    <a:pt x="26310" y="456006"/>
                    <a:pt x="22248" y="473710"/>
                    <a:pt x="17880" y="491358"/>
                  </a:cubicBezTo>
                  <a:cubicBezTo>
                    <a:pt x="15783" y="500094"/>
                    <a:pt x="12419" y="509835"/>
                    <a:pt x="3858" y="512587"/>
                  </a:cubicBezTo>
                  <a:lnTo>
                    <a:pt x="7047" y="513024"/>
                  </a:lnTo>
                  <a:cubicBezTo>
                    <a:pt x="6046" y="513653"/>
                    <a:pt x="4976" y="514169"/>
                    <a:pt x="3858" y="514553"/>
                  </a:cubicBezTo>
                  <a:cubicBezTo>
                    <a:pt x="7531" y="515134"/>
                    <a:pt x="11236" y="515496"/>
                    <a:pt x="14953" y="515645"/>
                  </a:cubicBezTo>
                  <a:lnTo>
                    <a:pt x="17530" y="515645"/>
                  </a:lnTo>
                  <a:cubicBezTo>
                    <a:pt x="19631" y="515614"/>
                    <a:pt x="21728" y="515365"/>
                    <a:pt x="23777" y="514902"/>
                  </a:cubicBezTo>
                  <a:cubicBezTo>
                    <a:pt x="26620" y="514186"/>
                    <a:pt x="29302" y="512941"/>
                    <a:pt x="31683" y="511233"/>
                  </a:cubicBezTo>
                  <a:cubicBezTo>
                    <a:pt x="32033" y="510359"/>
                    <a:pt x="32338" y="509486"/>
                    <a:pt x="32644" y="508569"/>
                  </a:cubicBezTo>
                  <a:cubicBezTo>
                    <a:pt x="35252" y="506524"/>
                    <a:pt x="37100" y="503663"/>
                    <a:pt x="37886" y="500444"/>
                  </a:cubicBezTo>
                  <a:cubicBezTo>
                    <a:pt x="38227" y="505384"/>
                    <a:pt x="37934" y="510346"/>
                    <a:pt x="37012" y="515208"/>
                  </a:cubicBezTo>
                  <a:cubicBezTo>
                    <a:pt x="37012" y="515907"/>
                    <a:pt x="36750" y="516650"/>
                    <a:pt x="36575" y="517349"/>
                  </a:cubicBezTo>
                  <a:cubicBezTo>
                    <a:pt x="34243" y="528029"/>
                    <a:pt x="29049" y="537875"/>
                    <a:pt x="21549" y="545829"/>
                  </a:cubicBezTo>
                  <a:lnTo>
                    <a:pt x="25917" y="542509"/>
                  </a:lnTo>
                  <a:cubicBezTo>
                    <a:pt x="24554" y="544349"/>
                    <a:pt x="23100" y="546113"/>
                    <a:pt x="21549" y="547795"/>
                  </a:cubicBezTo>
                  <a:cubicBezTo>
                    <a:pt x="27839" y="543077"/>
                    <a:pt x="34129" y="538259"/>
                    <a:pt x="40419" y="533336"/>
                  </a:cubicBezTo>
                  <a:lnTo>
                    <a:pt x="40419" y="533336"/>
                  </a:lnTo>
                  <a:cubicBezTo>
                    <a:pt x="40804" y="533087"/>
                    <a:pt x="41171" y="532812"/>
                    <a:pt x="41512" y="532506"/>
                  </a:cubicBezTo>
                  <a:lnTo>
                    <a:pt x="41512" y="532506"/>
                  </a:lnTo>
                  <a:lnTo>
                    <a:pt x="52257" y="524032"/>
                  </a:lnTo>
                  <a:cubicBezTo>
                    <a:pt x="52257" y="525080"/>
                    <a:pt x="52257" y="526434"/>
                    <a:pt x="52257" y="528138"/>
                  </a:cubicBezTo>
                  <a:cubicBezTo>
                    <a:pt x="52257" y="529842"/>
                    <a:pt x="52257" y="530846"/>
                    <a:pt x="52257" y="532506"/>
                  </a:cubicBezTo>
                  <a:lnTo>
                    <a:pt x="52257" y="532506"/>
                  </a:lnTo>
                  <a:cubicBezTo>
                    <a:pt x="52257" y="533118"/>
                    <a:pt x="52257" y="533773"/>
                    <a:pt x="52257" y="534472"/>
                  </a:cubicBezTo>
                  <a:cubicBezTo>
                    <a:pt x="51384" y="564613"/>
                    <a:pt x="50117" y="638654"/>
                    <a:pt x="56975" y="656345"/>
                  </a:cubicBezTo>
                  <a:cubicBezTo>
                    <a:pt x="57368" y="657393"/>
                    <a:pt x="57805" y="658442"/>
                    <a:pt x="58154" y="659447"/>
                  </a:cubicBezTo>
                  <a:cubicBezTo>
                    <a:pt x="65974" y="679584"/>
                    <a:pt x="69337" y="688277"/>
                    <a:pt x="68332" y="698761"/>
                  </a:cubicBezTo>
                  <a:cubicBezTo>
                    <a:pt x="67634" y="706055"/>
                    <a:pt x="73094" y="726936"/>
                    <a:pt x="76108" y="743535"/>
                  </a:cubicBezTo>
                  <a:cubicBezTo>
                    <a:pt x="77811" y="750135"/>
                    <a:pt x="78283" y="756989"/>
                    <a:pt x="77506" y="763760"/>
                  </a:cubicBezTo>
                  <a:cubicBezTo>
                    <a:pt x="76912" y="767787"/>
                    <a:pt x="77182" y="771898"/>
                    <a:pt x="78292" y="775816"/>
                  </a:cubicBezTo>
                  <a:cubicBezTo>
                    <a:pt x="78685" y="777738"/>
                    <a:pt x="79166" y="779791"/>
                    <a:pt x="79690" y="781931"/>
                  </a:cubicBezTo>
                  <a:cubicBezTo>
                    <a:pt x="79690" y="782674"/>
                    <a:pt x="80039" y="783460"/>
                    <a:pt x="80258" y="784247"/>
                  </a:cubicBezTo>
                  <a:cubicBezTo>
                    <a:pt x="84233" y="800147"/>
                    <a:pt x="89868" y="819804"/>
                    <a:pt x="83971" y="827623"/>
                  </a:cubicBezTo>
                  <a:cubicBezTo>
                    <a:pt x="82110" y="830314"/>
                    <a:pt x="80638" y="833254"/>
                    <a:pt x="79602" y="836359"/>
                  </a:cubicBezTo>
                  <a:cubicBezTo>
                    <a:pt x="74754" y="849464"/>
                    <a:pt x="73967" y="867374"/>
                    <a:pt x="68376" y="874625"/>
                  </a:cubicBezTo>
                  <a:cubicBezTo>
                    <a:pt x="61824" y="883056"/>
                    <a:pt x="64008" y="898038"/>
                    <a:pt x="64532" y="899961"/>
                  </a:cubicBezTo>
                  <a:cubicBezTo>
                    <a:pt x="64541" y="900035"/>
                    <a:pt x="64541" y="900105"/>
                    <a:pt x="64532" y="900179"/>
                  </a:cubicBezTo>
                  <a:cubicBezTo>
                    <a:pt x="64532" y="900179"/>
                    <a:pt x="64226" y="901883"/>
                    <a:pt x="63615" y="904547"/>
                  </a:cubicBezTo>
                  <a:cubicBezTo>
                    <a:pt x="62872" y="908217"/>
                    <a:pt x="61693" y="913851"/>
                    <a:pt x="60208" y="920098"/>
                  </a:cubicBezTo>
                  <a:lnTo>
                    <a:pt x="60208" y="920535"/>
                  </a:lnTo>
                  <a:cubicBezTo>
                    <a:pt x="58216" y="929315"/>
                    <a:pt x="55691" y="937964"/>
                    <a:pt x="52651" y="946438"/>
                  </a:cubicBezTo>
                  <a:cubicBezTo>
                    <a:pt x="52651" y="946438"/>
                    <a:pt x="52651" y="946438"/>
                    <a:pt x="52651" y="946438"/>
                  </a:cubicBezTo>
                  <a:cubicBezTo>
                    <a:pt x="50423" y="952379"/>
                    <a:pt x="48282" y="956660"/>
                    <a:pt x="45793" y="957490"/>
                  </a:cubicBezTo>
                  <a:cubicBezTo>
                    <a:pt x="37056" y="960679"/>
                    <a:pt x="32688" y="1001696"/>
                    <a:pt x="32688" y="1001696"/>
                  </a:cubicBezTo>
                  <a:cubicBezTo>
                    <a:pt x="32688" y="1001696"/>
                    <a:pt x="12681" y="1034152"/>
                    <a:pt x="16482" y="1042146"/>
                  </a:cubicBezTo>
                  <a:cubicBezTo>
                    <a:pt x="17325" y="1043989"/>
                    <a:pt x="18273" y="1045785"/>
                    <a:pt x="19321" y="1047519"/>
                  </a:cubicBezTo>
                  <a:lnTo>
                    <a:pt x="17399" y="1050489"/>
                  </a:lnTo>
                  <a:cubicBezTo>
                    <a:pt x="6697" y="1067656"/>
                    <a:pt x="-8810" y="1098845"/>
                    <a:pt x="6217" y="1115619"/>
                  </a:cubicBezTo>
                  <a:cubicBezTo>
                    <a:pt x="11458" y="1121062"/>
                    <a:pt x="17495" y="1125671"/>
                    <a:pt x="24126" y="1129292"/>
                  </a:cubicBezTo>
                  <a:cubicBezTo>
                    <a:pt x="23340" y="1131039"/>
                    <a:pt x="22510" y="1132917"/>
                    <a:pt x="21636" y="1134970"/>
                  </a:cubicBezTo>
                  <a:cubicBezTo>
                    <a:pt x="5124" y="1173673"/>
                    <a:pt x="-20299" y="1263571"/>
                    <a:pt x="77506" y="1301487"/>
                  </a:cubicBezTo>
                  <a:cubicBezTo>
                    <a:pt x="87225" y="1305230"/>
                    <a:pt x="97123" y="1308480"/>
                    <a:pt x="107166" y="1311228"/>
                  </a:cubicBezTo>
                  <a:cubicBezTo>
                    <a:pt x="122817" y="1315544"/>
                    <a:pt x="138718" y="1318899"/>
                    <a:pt x="154779" y="1321275"/>
                  </a:cubicBezTo>
                  <a:cubicBezTo>
                    <a:pt x="177931" y="1324756"/>
                    <a:pt x="201270" y="1326844"/>
                    <a:pt x="224671" y="1327521"/>
                  </a:cubicBezTo>
                  <a:cubicBezTo>
                    <a:pt x="235067" y="1327871"/>
                    <a:pt x="245333" y="1327958"/>
                    <a:pt x="255248" y="1327871"/>
                  </a:cubicBezTo>
                  <a:cubicBezTo>
                    <a:pt x="265164" y="1327783"/>
                    <a:pt x="274163" y="1327565"/>
                    <a:pt x="283161" y="1327172"/>
                  </a:cubicBezTo>
                  <a:cubicBezTo>
                    <a:pt x="288491" y="1326967"/>
                    <a:pt x="293689" y="1326704"/>
                    <a:pt x="298756" y="1326386"/>
                  </a:cubicBezTo>
                  <a:cubicBezTo>
                    <a:pt x="328809" y="1324765"/>
                    <a:pt x="358745" y="1321484"/>
                    <a:pt x="388435" y="1316557"/>
                  </a:cubicBezTo>
                  <a:lnTo>
                    <a:pt x="528218" y="1291527"/>
                  </a:lnTo>
                  <a:cubicBezTo>
                    <a:pt x="528218" y="1291527"/>
                    <a:pt x="586927" y="1293624"/>
                    <a:pt x="608549" y="1306030"/>
                  </a:cubicBezTo>
                  <a:lnTo>
                    <a:pt x="609205" y="1306423"/>
                  </a:lnTo>
                  <a:cubicBezTo>
                    <a:pt x="609205" y="1306423"/>
                    <a:pt x="612743" y="1304370"/>
                    <a:pt x="618684" y="1300351"/>
                  </a:cubicBezTo>
                  <a:lnTo>
                    <a:pt x="618684" y="1300351"/>
                  </a:lnTo>
                  <a:cubicBezTo>
                    <a:pt x="621261" y="1298604"/>
                    <a:pt x="624319" y="1296507"/>
                    <a:pt x="627682" y="1294017"/>
                  </a:cubicBezTo>
                  <a:cubicBezTo>
                    <a:pt x="649829" y="1277724"/>
                    <a:pt x="686784" y="1245967"/>
                    <a:pt x="710984" y="1201324"/>
                  </a:cubicBezTo>
                  <a:lnTo>
                    <a:pt x="711465" y="1200494"/>
                  </a:lnTo>
                  <a:lnTo>
                    <a:pt x="716226" y="1199882"/>
                  </a:lnTo>
                  <a:lnTo>
                    <a:pt x="717318" y="1199882"/>
                  </a:lnTo>
                  <a:lnTo>
                    <a:pt x="720725" y="1199402"/>
                  </a:lnTo>
                  <a:lnTo>
                    <a:pt x="727802" y="1198397"/>
                  </a:lnTo>
                  <a:lnTo>
                    <a:pt x="728239" y="1198397"/>
                  </a:lnTo>
                  <a:lnTo>
                    <a:pt x="729069" y="1198397"/>
                  </a:lnTo>
                  <a:cubicBezTo>
                    <a:pt x="746760" y="1195820"/>
                    <a:pt x="763490" y="1192980"/>
                    <a:pt x="763490" y="1192980"/>
                  </a:cubicBezTo>
                  <a:cubicBezTo>
                    <a:pt x="763490" y="1192980"/>
                    <a:pt x="764145" y="1212506"/>
                    <a:pt x="764932" y="1235134"/>
                  </a:cubicBezTo>
                  <a:cubicBezTo>
                    <a:pt x="765194" y="1242035"/>
                    <a:pt x="765412" y="1249243"/>
                    <a:pt x="765674" y="1256232"/>
                  </a:cubicBezTo>
                  <a:cubicBezTo>
                    <a:pt x="766504" y="1280170"/>
                    <a:pt x="767247" y="1301924"/>
                    <a:pt x="767247" y="1302666"/>
                  </a:cubicBezTo>
                  <a:cubicBezTo>
                    <a:pt x="767247" y="1303409"/>
                    <a:pt x="785244" y="1350717"/>
                    <a:pt x="805381" y="1398417"/>
                  </a:cubicBezTo>
                  <a:lnTo>
                    <a:pt x="821107" y="1399684"/>
                  </a:lnTo>
                  <a:cubicBezTo>
                    <a:pt x="862636" y="1403004"/>
                    <a:pt x="904147" y="1405756"/>
                    <a:pt x="945645" y="1407940"/>
                  </a:cubicBezTo>
                  <a:lnTo>
                    <a:pt x="961152" y="1408726"/>
                  </a:lnTo>
                  <a:lnTo>
                    <a:pt x="970849" y="1409207"/>
                  </a:lnTo>
                  <a:cubicBezTo>
                    <a:pt x="963860" y="1366879"/>
                    <a:pt x="958356" y="1326517"/>
                    <a:pt x="958356" y="1326517"/>
                  </a:cubicBezTo>
                  <a:lnTo>
                    <a:pt x="932409" y="1205648"/>
                  </a:lnTo>
                  <a:cubicBezTo>
                    <a:pt x="932409" y="1205648"/>
                    <a:pt x="929701" y="1180618"/>
                    <a:pt x="910262" y="1069360"/>
                  </a:cubicBezTo>
                  <a:cubicBezTo>
                    <a:pt x="894536" y="979200"/>
                    <a:pt x="801930" y="987194"/>
                    <a:pt x="767247" y="993528"/>
                  </a:cubicBezTo>
                  <a:cubicBezTo>
                    <a:pt x="763708" y="994183"/>
                    <a:pt x="760826" y="994795"/>
                    <a:pt x="758510" y="995275"/>
                  </a:cubicBezTo>
                  <a:lnTo>
                    <a:pt x="758510" y="988504"/>
                  </a:lnTo>
                  <a:cubicBezTo>
                    <a:pt x="758510" y="988504"/>
                    <a:pt x="691982" y="994095"/>
                    <a:pt x="631832" y="996804"/>
                  </a:cubicBezTo>
                  <a:lnTo>
                    <a:pt x="617199" y="997415"/>
                  </a:lnTo>
                  <a:cubicBezTo>
                    <a:pt x="603264" y="997940"/>
                    <a:pt x="590028" y="998245"/>
                    <a:pt x="578409" y="998245"/>
                  </a:cubicBezTo>
                  <a:cubicBezTo>
                    <a:pt x="568200" y="998390"/>
                    <a:pt x="557996" y="997979"/>
                    <a:pt x="547831" y="997022"/>
                  </a:cubicBezTo>
                  <a:cubicBezTo>
                    <a:pt x="501397" y="991693"/>
                    <a:pt x="448454" y="1007637"/>
                    <a:pt x="448454" y="1007637"/>
                  </a:cubicBezTo>
                  <a:cubicBezTo>
                    <a:pt x="448454" y="1007637"/>
                    <a:pt x="380791" y="1018601"/>
                    <a:pt x="371749" y="1014582"/>
                  </a:cubicBezTo>
                  <a:cubicBezTo>
                    <a:pt x="369307" y="1013630"/>
                    <a:pt x="366721" y="1013102"/>
                    <a:pt x="364104" y="1013010"/>
                  </a:cubicBezTo>
                  <a:cubicBezTo>
                    <a:pt x="362750" y="1013010"/>
                    <a:pt x="361309" y="1013010"/>
                    <a:pt x="359736" y="1013010"/>
                  </a:cubicBezTo>
                  <a:cubicBezTo>
                    <a:pt x="362872" y="1011804"/>
                    <a:pt x="364707" y="1008541"/>
                    <a:pt x="364104" y="1005234"/>
                  </a:cubicBezTo>
                  <a:cubicBezTo>
                    <a:pt x="361396" y="994052"/>
                    <a:pt x="360304" y="978588"/>
                    <a:pt x="367905" y="967930"/>
                  </a:cubicBezTo>
                  <a:cubicBezTo>
                    <a:pt x="371225" y="963212"/>
                    <a:pt x="376641" y="955786"/>
                    <a:pt x="381490" y="949015"/>
                  </a:cubicBezTo>
                  <a:lnTo>
                    <a:pt x="393284" y="932810"/>
                  </a:lnTo>
                  <a:lnTo>
                    <a:pt x="393284" y="931543"/>
                  </a:lnTo>
                  <a:lnTo>
                    <a:pt x="393590" y="926781"/>
                  </a:lnTo>
                  <a:lnTo>
                    <a:pt x="396429" y="884322"/>
                  </a:lnTo>
                  <a:lnTo>
                    <a:pt x="403243" y="845008"/>
                  </a:lnTo>
                  <a:lnTo>
                    <a:pt x="403680" y="842518"/>
                  </a:lnTo>
                  <a:lnTo>
                    <a:pt x="404292" y="839024"/>
                  </a:lnTo>
                  <a:lnTo>
                    <a:pt x="404729" y="836490"/>
                  </a:lnTo>
                  <a:lnTo>
                    <a:pt x="406039" y="836927"/>
                  </a:lnTo>
                  <a:lnTo>
                    <a:pt x="406039" y="836927"/>
                  </a:lnTo>
                  <a:cubicBezTo>
                    <a:pt x="425390" y="843654"/>
                    <a:pt x="447319" y="848372"/>
                    <a:pt x="462826" y="842955"/>
                  </a:cubicBezTo>
                  <a:lnTo>
                    <a:pt x="463132" y="842955"/>
                  </a:lnTo>
                  <a:cubicBezTo>
                    <a:pt x="464363" y="842536"/>
                    <a:pt x="465560" y="842025"/>
                    <a:pt x="466714" y="841426"/>
                  </a:cubicBezTo>
                  <a:lnTo>
                    <a:pt x="467412" y="841426"/>
                  </a:lnTo>
                  <a:lnTo>
                    <a:pt x="467412" y="844353"/>
                  </a:lnTo>
                  <a:lnTo>
                    <a:pt x="467674" y="849464"/>
                  </a:lnTo>
                  <a:lnTo>
                    <a:pt x="540580" y="845489"/>
                  </a:lnTo>
                  <a:lnTo>
                    <a:pt x="541672" y="845489"/>
                  </a:lnTo>
                  <a:cubicBezTo>
                    <a:pt x="541672" y="845489"/>
                    <a:pt x="544511" y="831423"/>
                    <a:pt x="547569" y="812028"/>
                  </a:cubicBezTo>
                  <a:cubicBezTo>
                    <a:pt x="547788" y="810456"/>
                    <a:pt x="548050" y="808840"/>
                    <a:pt x="548312" y="807180"/>
                  </a:cubicBezTo>
                  <a:cubicBezTo>
                    <a:pt x="548574" y="805520"/>
                    <a:pt x="548967" y="802811"/>
                    <a:pt x="549273" y="800802"/>
                  </a:cubicBezTo>
                  <a:cubicBezTo>
                    <a:pt x="549273" y="799797"/>
                    <a:pt x="549579" y="798749"/>
                    <a:pt x="549710" y="797700"/>
                  </a:cubicBezTo>
                  <a:lnTo>
                    <a:pt x="552636" y="797700"/>
                  </a:lnTo>
                  <a:lnTo>
                    <a:pt x="554078" y="797700"/>
                  </a:lnTo>
                  <a:cubicBezTo>
                    <a:pt x="587888" y="796478"/>
                    <a:pt x="635064" y="793595"/>
                    <a:pt x="654285" y="786605"/>
                  </a:cubicBezTo>
                  <a:lnTo>
                    <a:pt x="654285" y="786605"/>
                  </a:lnTo>
                  <a:cubicBezTo>
                    <a:pt x="656670" y="785815"/>
                    <a:pt x="658902" y="784618"/>
                    <a:pt x="660881" y="783067"/>
                  </a:cubicBezTo>
                  <a:cubicBezTo>
                    <a:pt x="669049" y="775991"/>
                    <a:pt x="698360" y="765856"/>
                    <a:pt x="727147" y="757120"/>
                  </a:cubicBezTo>
                  <a:lnTo>
                    <a:pt x="727147" y="757120"/>
                  </a:lnTo>
                  <a:lnTo>
                    <a:pt x="738635" y="753713"/>
                  </a:lnTo>
                  <a:cubicBezTo>
                    <a:pt x="746978" y="751267"/>
                    <a:pt x="755016" y="748995"/>
                    <a:pt x="762136" y="746986"/>
                  </a:cubicBezTo>
                  <a:cubicBezTo>
                    <a:pt x="778648" y="742617"/>
                    <a:pt x="790442" y="739385"/>
                    <a:pt x="790442" y="739385"/>
                  </a:cubicBezTo>
                  <a:cubicBezTo>
                    <a:pt x="790442" y="739385"/>
                    <a:pt x="904015" y="749912"/>
                    <a:pt x="988846" y="725407"/>
                  </a:cubicBezTo>
                  <a:lnTo>
                    <a:pt x="988846" y="725407"/>
                  </a:lnTo>
                  <a:lnTo>
                    <a:pt x="990244" y="725014"/>
                  </a:lnTo>
                  <a:cubicBezTo>
                    <a:pt x="1022176" y="714836"/>
                    <a:pt x="1002344" y="706274"/>
                    <a:pt x="964384" y="699066"/>
                  </a:cubicBezTo>
                  <a:close/>
                  <a:moveTo>
                    <a:pt x="158492" y="131199"/>
                  </a:moveTo>
                  <a:cubicBezTo>
                    <a:pt x="158492" y="132596"/>
                    <a:pt x="158755" y="133688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9017" y="135645"/>
                    <a:pt x="159104" y="136200"/>
                    <a:pt x="159235" y="136746"/>
                  </a:cubicBezTo>
                  <a:cubicBezTo>
                    <a:pt x="159235" y="137314"/>
                    <a:pt x="159235" y="137882"/>
                    <a:pt x="159584" y="138450"/>
                  </a:cubicBezTo>
                  <a:cubicBezTo>
                    <a:pt x="159851" y="139747"/>
                    <a:pt x="160187" y="141031"/>
                    <a:pt x="160589" y="142294"/>
                  </a:cubicBezTo>
                  <a:cubicBezTo>
                    <a:pt x="162699" y="148274"/>
                    <a:pt x="165193" y="154110"/>
                    <a:pt x="168059" y="159767"/>
                  </a:cubicBezTo>
                  <a:cubicBezTo>
                    <a:pt x="186056" y="199605"/>
                    <a:pt x="185925" y="245165"/>
                    <a:pt x="200733" y="286445"/>
                  </a:cubicBezTo>
                  <a:cubicBezTo>
                    <a:pt x="201253" y="288258"/>
                    <a:pt x="202196" y="289918"/>
                    <a:pt x="203485" y="291294"/>
                  </a:cubicBezTo>
                  <a:cubicBezTo>
                    <a:pt x="204127" y="291892"/>
                    <a:pt x="204887" y="292351"/>
                    <a:pt x="205713" y="292648"/>
                  </a:cubicBezTo>
                  <a:lnTo>
                    <a:pt x="206761" y="292997"/>
                  </a:lnTo>
                  <a:lnTo>
                    <a:pt x="206761" y="292997"/>
                  </a:lnTo>
                  <a:lnTo>
                    <a:pt x="207984" y="292997"/>
                  </a:lnTo>
                  <a:lnTo>
                    <a:pt x="207504" y="293827"/>
                  </a:lnTo>
                  <a:cubicBezTo>
                    <a:pt x="207403" y="294041"/>
                    <a:pt x="207285" y="294246"/>
                    <a:pt x="207154" y="294439"/>
                  </a:cubicBezTo>
                  <a:lnTo>
                    <a:pt x="206849" y="294919"/>
                  </a:lnTo>
                  <a:cubicBezTo>
                    <a:pt x="200995" y="304791"/>
                    <a:pt x="194749" y="314489"/>
                    <a:pt x="188458" y="323050"/>
                  </a:cubicBezTo>
                  <a:cubicBezTo>
                    <a:pt x="183042" y="324081"/>
                    <a:pt x="177887" y="326187"/>
                    <a:pt x="173301" y="329253"/>
                  </a:cubicBezTo>
                  <a:lnTo>
                    <a:pt x="170855" y="330870"/>
                  </a:lnTo>
                  <a:lnTo>
                    <a:pt x="169806" y="331656"/>
                  </a:lnTo>
                  <a:cubicBezTo>
                    <a:pt x="168277" y="324143"/>
                    <a:pt x="166181" y="316716"/>
                    <a:pt x="164259" y="309291"/>
                  </a:cubicBezTo>
                  <a:cubicBezTo>
                    <a:pt x="153853" y="269710"/>
                    <a:pt x="148197" y="229033"/>
                    <a:pt x="147397" y="188116"/>
                  </a:cubicBezTo>
                  <a:cubicBezTo>
                    <a:pt x="147397" y="187243"/>
                    <a:pt x="147397" y="186369"/>
                    <a:pt x="147397" y="185495"/>
                  </a:cubicBezTo>
                  <a:cubicBezTo>
                    <a:pt x="147397" y="183617"/>
                    <a:pt x="147397" y="181739"/>
                    <a:pt x="147397" y="179860"/>
                  </a:cubicBezTo>
                  <a:cubicBezTo>
                    <a:pt x="147397" y="169289"/>
                    <a:pt x="147659" y="158762"/>
                    <a:pt x="148314" y="148191"/>
                  </a:cubicBezTo>
                  <a:cubicBezTo>
                    <a:pt x="148231" y="143303"/>
                    <a:pt x="149520" y="138493"/>
                    <a:pt x="152028" y="134300"/>
                  </a:cubicBezTo>
                  <a:lnTo>
                    <a:pt x="152028" y="134300"/>
                  </a:lnTo>
                  <a:cubicBezTo>
                    <a:pt x="153692" y="132452"/>
                    <a:pt x="156011" y="131321"/>
                    <a:pt x="158492" y="131155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</a:path>
              </a:pathLst>
            </a:custGeom>
            <a:gradFill>
              <a:gsLst>
                <a:gs pos="0">
                  <a:srgbClr val="808080">
                    <a:alpha val="24706"/>
                  </a:srgbClr>
                </a:gs>
                <a:gs pos="54000">
                  <a:srgbClr val="808080">
                    <a:alpha val="11765"/>
                  </a:srgbClr>
                </a:gs>
                <a:gs pos="100000">
                  <a:srgbClr val="808080">
                    <a:alpha val="9804"/>
                  </a:srgbClr>
                </a:gs>
              </a:gsLst>
              <a:lin ang="16200000" scaled="1"/>
            </a:gra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EFC0F29-EFBF-7BFE-7762-CB85B0603FB0}"/>
                </a:ext>
              </a:extLst>
            </p:cNvPr>
            <p:cNvSpPr/>
            <p:nvPr/>
          </p:nvSpPr>
          <p:spPr>
            <a:xfrm>
              <a:off x="3139714" y="2374962"/>
              <a:ext cx="187447" cy="216445"/>
            </a:xfrm>
            <a:custGeom>
              <a:avLst/>
              <a:gdLst>
                <a:gd name="connsiteX0" fmla="*/ 182144 w 187447"/>
                <a:gd name="connsiteY0" fmla="*/ 80465 h 216445"/>
                <a:gd name="connsiteX1" fmla="*/ 165370 w 187447"/>
                <a:gd name="connsiteY1" fmla="*/ 106413 h 216445"/>
                <a:gd name="connsiteX2" fmla="*/ 163448 w 187447"/>
                <a:gd name="connsiteY2" fmla="*/ 110781 h 216445"/>
                <a:gd name="connsiteX3" fmla="*/ 137589 w 187447"/>
                <a:gd name="connsiteY3" fmla="*/ 216273 h 216445"/>
                <a:gd name="connsiteX4" fmla="*/ 108671 w 187447"/>
                <a:gd name="connsiteY4" fmla="*/ 202513 h 216445"/>
                <a:gd name="connsiteX5" fmla="*/ 8639 w 187447"/>
                <a:gd name="connsiteY5" fmla="*/ 140091 h 216445"/>
                <a:gd name="connsiteX6" fmla="*/ 4008 w 187447"/>
                <a:gd name="connsiteY6" fmla="*/ 116590 h 216445"/>
                <a:gd name="connsiteX7" fmla="*/ 8814 w 187447"/>
                <a:gd name="connsiteY7" fmla="*/ 112222 h 216445"/>
                <a:gd name="connsiteX8" fmla="*/ 24059 w 187447"/>
                <a:gd name="connsiteY8" fmla="*/ 94138 h 216445"/>
                <a:gd name="connsiteX9" fmla="*/ 42405 w 187447"/>
                <a:gd name="connsiteY9" fmla="*/ 65657 h 216445"/>
                <a:gd name="connsiteX10" fmla="*/ 52190 w 187447"/>
                <a:gd name="connsiteY10" fmla="*/ 48184 h 216445"/>
                <a:gd name="connsiteX11" fmla="*/ 53413 w 187447"/>
                <a:gd name="connsiteY11" fmla="*/ 45913 h 216445"/>
                <a:gd name="connsiteX12" fmla="*/ 76084 w 187447"/>
                <a:gd name="connsiteY12" fmla="*/ -172 h 216445"/>
                <a:gd name="connsiteX13" fmla="*/ 87529 w 187447"/>
                <a:gd name="connsiteY13" fmla="*/ 3716 h 216445"/>
                <a:gd name="connsiteX14" fmla="*/ 182144 w 187447"/>
                <a:gd name="connsiteY14" fmla="*/ 80465 h 216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447" h="216445">
                  <a:moveTo>
                    <a:pt x="182144" y="80465"/>
                  </a:moveTo>
                  <a:cubicBezTo>
                    <a:pt x="175264" y="88210"/>
                    <a:pt x="169612" y="96960"/>
                    <a:pt x="165370" y="106413"/>
                  </a:cubicBezTo>
                  <a:cubicBezTo>
                    <a:pt x="164715" y="107854"/>
                    <a:pt x="164060" y="109252"/>
                    <a:pt x="163448" y="110781"/>
                  </a:cubicBezTo>
                  <a:cubicBezTo>
                    <a:pt x="144141" y="154463"/>
                    <a:pt x="137589" y="216273"/>
                    <a:pt x="137589" y="216273"/>
                  </a:cubicBezTo>
                  <a:cubicBezTo>
                    <a:pt x="137589" y="216273"/>
                    <a:pt x="125620" y="210900"/>
                    <a:pt x="108671" y="202513"/>
                  </a:cubicBezTo>
                  <a:cubicBezTo>
                    <a:pt x="77089" y="186875"/>
                    <a:pt x="28339" y="160840"/>
                    <a:pt x="8639" y="140091"/>
                  </a:cubicBezTo>
                  <a:cubicBezTo>
                    <a:pt x="-97" y="130700"/>
                    <a:pt x="-3243" y="122400"/>
                    <a:pt x="4008" y="116590"/>
                  </a:cubicBezTo>
                  <a:cubicBezTo>
                    <a:pt x="5581" y="115324"/>
                    <a:pt x="7197" y="113882"/>
                    <a:pt x="8814" y="112222"/>
                  </a:cubicBezTo>
                  <a:cubicBezTo>
                    <a:pt x="14401" y="106640"/>
                    <a:pt x="19498" y="100590"/>
                    <a:pt x="24059" y="94138"/>
                  </a:cubicBezTo>
                  <a:cubicBezTo>
                    <a:pt x="30349" y="85401"/>
                    <a:pt x="36552" y="75660"/>
                    <a:pt x="42405" y="65657"/>
                  </a:cubicBezTo>
                  <a:cubicBezTo>
                    <a:pt x="45856" y="59804"/>
                    <a:pt x="49132" y="53906"/>
                    <a:pt x="52190" y="48184"/>
                  </a:cubicBezTo>
                  <a:lnTo>
                    <a:pt x="53413" y="45913"/>
                  </a:lnTo>
                  <a:cubicBezTo>
                    <a:pt x="66518" y="21058"/>
                    <a:pt x="76084" y="-172"/>
                    <a:pt x="76084" y="-172"/>
                  </a:cubicBezTo>
                  <a:cubicBezTo>
                    <a:pt x="76084" y="-172"/>
                    <a:pt x="80452" y="1226"/>
                    <a:pt x="87529" y="3716"/>
                  </a:cubicBezTo>
                  <a:cubicBezTo>
                    <a:pt x="120159" y="15379"/>
                    <a:pt x="210014" y="50805"/>
                    <a:pt x="182144" y="80465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BD0BDEA-9659-6155-1F9A-6EF0D96A5537}"/>
                </a:ext>
              </a:extLst>
            </p:cNvPr>
            <p:cNvSpPr/>
            <p:nvPr/>
          </p:nvSpPr>
          <p:spPr>
            <a:xfrm>
              <a:off x="3664517" y="3132822"/>
              <a:ext cx="267379" cy="416185"/>
            </a:xfrm>
            <a:custGeom>
              <a:avLst/>
              <a:gdLst>
                <a:gd name="connsiteX0" fmla="*/ 255262 w 267379"/>
                <a:gd name="connsiteY0" fmla="*/ 334677 h 416185"/>
                <a:gd name="connsiteX1" fmla="*/ 267362 w 267379"/>
                <a:gd name="connsiteY1" fmla="*/ 416013 h 416185"/>
                <a:gd name="connsiteX2" fmla="*/ 251854 w 267379"/>
                <a:gd name="connsiteY2" fmla="*/ 415227 h 416185"/>
                <a:gd name="connsiteX3" fmla="*/ 127317 w 267379"/>
                <a:gd name="connsiteY3" fmla="*/ 406971 h 416185"/>
                <a:gd name="connsiteX4" fmla="*/ 79266 w 267379"/>
                <a:gd name="connsiteY4" fmla="*/ 286452 h 416185"/>
                <a:gd name="connsiteX5" fmla="*/ 77694 w 267379"/>
                <a:gd name="connsiteY5" fmla="*/ 240236 h 416185"/>
                <a:gd name="connsiteX6" fmla="*/ 76864 w 267379"/>
                <a:gd name="connsiteY6" fmla="*/ 215075 h 416185"/>
                <a:gd name="connsiteX7" fmla="*/ 76864 w 267379"/>
                <a:gd name="connsiteY7" fmla="*/ 215075 h 416185"/>
                <a:gd name="connsiteX8" fmla="*/ 75815 w 267379"/>
                <a:gd name="connsiteY8" fmla="*/ 184760 h 416185"/>
                <a:gd name="connsiteX9" fmla="*/ 75553 w 267379"/>
                <a:gd name="connsiteY9" fmla="*/ 177247 h 416185"/>
                <a:gd name="connsiteX10" fmla="*/ 32919 w 267379"/>
                <a:gd name="connsiteY10" fmla="*/ 183930 h 416185"/>
                <a:gd name="connsiteX11" fmla="*/ 23965 w 267379"/>
                <a:gd name="connsiteY11" fmla="*/ 185110 h 416185"/>
                <a:gd name="connsiteX12" fmla="*/ 11515 w 267379"/>
                <a:gd name="connsiteY12" fmla="*/ 186376 h 416185"/>
                <a:gd name="connsiteX13" fmla="*/ 1862 w 267379"/>
                <a:gd name="connsiteY13" fmla="*/ 186376 h 416185"/>
                <a:gd name="connsiteX14" fmla="*/ 9288 w 267379"/>
                <a:gd name="connsiteY14" fmla="*/ 116485 h 416185"/>
                <a:gd name="connsiteX15" fmla="*/ 44932 w 267379"/>
                <a:gd name="connsiteY15" fmla="*/ 30213 h 416185"/>
                <a:gd name="connsiteX16" fmla="*/ 54892 w 267379"/>
                <a:gd name="connsiteY16" fmla="*/ 6187 h 416185"/>
                <a:gd name="connsiteX17" fmla="*/ 59260 w 267379"/>
                <a:gd name="connsiteY17" fmla="*/ 5095 h 416185"/>
                <a:gd name="connsiteX18" fmla="*/ 67734 w 267379"/>
                <a:gd name="connsiteY18" fmla="*/ 3305 h 416185"/>
                <a:gd name="connsiteX19" fmla="*/ 208085 w 267379"/>
                <a:gd name="connsiteY19" fmla="*/ 78831 h 416185"/>
                <a:gd name="connsiteX20" fmla="*/ 229926 w 267379"/>
                <a:gd name="connsiteY20" fmla="*/ 214551 h 41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7379" h="416185">
                  <a:moveTo>
                    <a:pt x="255262" y="334677"/>
                  </a:moveTo>
                  <a:cubicBezTo>
                    <a:pt x="255262" y="334677"/>
                    <a:pt x="260591" y="374253"/>
                    <a:pt x="267362" y="416013"/>
                  </a:cubicBezTo>
                  <a:lnTo>
                    <a:pt x="251854" y="415227"/>
                  </a:lnTo>
                  <a:cubicBezTo>
                    <a:pt x="210387" y="413073"/>
                    <a:pt x="168872" y="410321"/>
                    <a:pt x="127317" y="406971"/>
                  </a:cubicBezTo>
                  <a:cubicBezTo>
                    <a:pt x="103728" y="352325"/>
                    <a:pt x="79266" y="287457"/>
                    <a:pt x="79266" y="286452"/>
                  </a:cubicBezTo>
                  <a:cubicBezTo>
                    <a:pt x="79266" y="285447"/>
                    <a:pt x="78524" y="264087"/>
                    <a:pt x="77694" y="240236"/>
                  </a:cubicBezTo>
                  <a:cubicBezTo>
                    <a:pt x="77432" y="231849"/>
                    <a:pt x="77126" y="223200"/>
                    <a:pt x="76864" y="215075"/>
                  </a:cubicBezTo>
                  <a:lnTo>
                    <a:pt x="76864" y="215075"/>
                  </a:lnTo>
                  <a:cubicBezTo>
                    <a:pt x="76427" y="202757"/>
                    <a:pt x="76034" y="191662"/>
                    <a:pt x="75815" y="184760"/>
                  </a:cubicBezTo>
                  <a:cubicBezTo>
                    <a:pt x="75815" y="180042"/>
                    <a:pt x="75553" y="177247"/>
                    <a:pt x="75553" y="177247"/>
                  </a:cubicBezTo>
                  <a:cubicBezTo>
                    <a:pt x="75553" y="177247"/>
                    <a:pt x="53101" y="181178"/>
                    <a:pt x="32919" y="183930"/>
                  </a:cubicBezTo>
                  <a:lnTo>
                    <a:pt x="23965" y="185110"/>
                  </a:lnTo>
                  <a:cubicBezTo>
                    <a:pt x="19334" y="185677"/>
                    <a:pt x="15228" y="186114"/>
                    <a:pt x="11515" y="186376"/>
                  </a:cubicBezTo>
                  <a:cubicBezTo>
                    <a:pt x="8318" y="186865"/>
                    <a:pt x="5059" y="186865"/>
                    <a:pt x="1862" y="186376"/>
                  </a:cubicBezTo>
                  <a:cubicBezTo>
                    <a:pt x="-5040" y="183712"/>
                    <a:pt x="9288" y="116485"/>
                    <a:pt x="9288" y="116485"/>
                  </a:cubicBezTo>
                  <a:lnTo>
                    <a:pt x="44932" y="30213"/>
                  </a:lnTo>
                  <a:lnTo>
                    <a:pt x="54892" y="6187"/>
                  </a:lnTo>
                  <a:lnTo>
                    <a:pt x="59260" y="5095"/>
                  </a:lnTo>
                  <a:cubicBezTo>
                    <a:pt x="61400" y="4571"/>
                    <a:pt x="64283" y="3960"/>
                    <a:pt x="67734" y="3305"/>
                  </a:cubicBezTo>
                  <a:cubicBezTo>
                    <a:pt x="101763" y="-2942"/>
                    <a:pt x="192665" y="-10892"/>
                    <a:pt x="208085" y="78831"/>
                  </a:cubicBezTo>
                  <a:cubicBezTo>
                    <a:pt x="227174" y="189652"/>
                    <a:pt x="229926" y="214551"/>
                    <a:pt x="229926" y="214551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B195BE68-DE59-90A0-08B1-35EAE9E6F78E}"/>
                </a:ext>
              </a:extLst>
            </p:cNvPr>
            <p:cNvSpPr/>
            <p:nvPr/>
          </p:nvSpPr>
          <p:spPr>
            <a:xfrm>
              <a:off x="3943473" y="3645064"/>
              <a:ext cx="10789" cy="4368"/>
            </a:xfrm>
            <a:custGeom>
              <a:avLst/>
              <a:gdLst>
                <a:gd name="connsiteX0" fmla="*/ 10772 w 10789"/>
                <a:gd name="connsiteY0" fmla="*/ -172 h 4368"/>
                <a:gd name="connsiteX1" fmla="*/ -18 w 10789"/>
                <a:gd name="connsiteY1" fmla="*/ -172 h 4368"/>
                <a:gd name="connsiteX2" fmla="*/ -18 w 10789"/>
                <a:gd name="connsiteY2" fmla="*/ -172 h 4368"/>
                <a:gd name="connsiteX3" fmla="*/ 10640 w 10789"/>
                <a:gd name="connsiteY3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9" h="4368">
                  <a:moveTo>
                    <a:pt x="10772" y="-172"/>
                  </a:moveTo>
                  <a:lnTo>
                    <a:pt x="-18" y="-172"/>
                  </a:lnTo>
                  <a:lnTo>
                    <a:pt x="-18" y="-172"/>
                  </a:lnTo>
                  <a:lnTo>
                    <a:pt x="10640" y="-172"/>
                  </a:ln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4D7C36D-9764-6218-8DED-D3ADC62A0798}"/>
                </a:ext>
              </a:extLst>
            </p:cNvPr>
            <p:cNvSpPr/>
            <p:nvPr/>
          </p:nvSpPr>
          <p:spPr>
            <a:xfrm>
              <a:off x="3664517" y="3132822"/>
              <a:ext cx="267379" cy="416185"/>
            </a:xfrm>
            <a:custGeom>
              <a:avLst/>
              <a:gdLst>
                <a:gd name="connsiteX0" fmla="*/ 255262 w 267379"/>
                <a:gd name="connsiteY0" fmla="*/ 334677 h 416185"/>
                <a:gd name="connsiteX1" fmla="*/ 267362 w 267379"/>
                <a:gd name="connsiteY1" fmla="*/ 416013 h 416185"/>
                <a:gd name="connsiteX2" fmla="*/ 251854 w 267379"/>
                <a:gd name="connsiteY2" fmla="*/ 415227 h 416185"/>
                <a:gd name="connsiteX3" fmla="*/ 127317 w 267379"/>
                <a:gd name="connsiteY3" fmla="*/ 406971 h 416185"/>
                <a:gd name="connsiteX4" fmla="*/ 79266 w 267379"/>
                <a:gd name="connsiteY4" fmla="*/ 286452 h 416185"/>
                <a:gd name="connsiteX5" fmla="*/ 77694 w 267379"/>
                <a:gd name="connsiteY5" fmla="*/ 240236 h 416185"/>
                <a:gd name="connsiteX6" fmla="*/ 76864 w 267379"/>
                <a:gd name="connsiteY6" fmla="*/ 215075 h 416185"/>
                <a:gd name="connsiteX7" fmla="*/ 76864 w 267379"/>
                <a:gd name="connsiteY7" fmla="*/ 215075 h 416185"/>
                <a:gd name="connsiteX8" fmla="*/ 75815 w 267379"/>
                <a:gd name="connsiteY8" fmla="*/ 184760 h 416185"/>
                <a:gd name="connsiteX9" fmla="*/ 75553 w 267379"/>
                <a:gd name="connsiteY9" fmla="*/ 177247 h 416185"/>
                <a:gd name="connsiteX10" fmla="*/ 32919 w 267379"/>
                <a:gd name="connsiteY10" fmla="*/ 183930 h 416185"/>
                <a:gd name="connsiteX11" fmla="*/ 23965 w 267379"/>
                <a:gd name="connsiteY11" fmla="*/ 185110 h 416185"/>
                <a:gd name="connsiteX12" fmla="*/ 11515 w 267379"/>
                <a:gd name="connsiteY12" fmla="*/ 186376 h 416185"/>
                <a:gd name="connsiteX13" fmla="*/ 1862 w 267379"/>
                <a:gd name="connsiteY13" fmla="*/ 186376 h 416185"/>
                <a:gd name="connsiteX14" fmla="*/ 9288 w 267379"/>
                <a:gd name="connsiteY14" fmla="*/ 116485 h 416185"/>
                <a:gd name="connsiteX15" fmla="*/ 44932 w 267379"/>
                <a:gd name="connsiteY15" fmla="*/ 30213 h 416185"/>
                <a:gd name="connsiteX16" fmla="*/ 54892 w 267379"/>
                <a:gd name="connsiteY16" fmla="*/ 6187 h 416185"/>
                <a:gd name="connsiteX17" fmla="*/ 59260 w 267379"/>
                <a:gd name="connsiteY17" fmla="*/ 5095 h 416185"/>
                <a:gd name="connsiteX18" fmla="*/ 67734 w 267379"/>
                <a:gd name="connsiteY18" fmla="*/ 3305 h 416185"/>
                <a:gd name="connsiteX19" fmla="*/ 208085 w 267379"/>
                <a:gd name="connsiteY19" fmla="*/ 78831 h 416185"/>
                <a:gd name="connsiteX20" fmla="*/ 229926 w 267379"/>
                <a:gd name="connsiteY20" fmla="*/ 214551 h 41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7379" h="416185">
                  <a:moveTo>
                    <a:pt x="255262" y="334677"/>
                  </a:moveTo>
                  <a:cubicBezTo>
                    <a:pt x="255262" y="334677"/>
                    <a:pt x="260591" y="374253"/>
                    <a:pt x="267362" y="416013"/>
                  </a:cubicBezTo>
                  <a:lnTo>
                    <a:pt x="251854" y="415227"/>
                  </a:lnTo>
                  <a:cubicBezTo>
                    <a:pt x="210387" y="413073"/>
                    <a:pt x="168872" y="410321"/>
                    <a:pt x="127317" y="406971"/>
                  </a:cubicBezTo>
                  <a:cubicBezTo>
                    <a:pt x="103728" y="352325"/>
                    <a:pt x="79266" y="287457"/>
                    <a:pt x="79266" y="286452"/>
                  </a:cubicBezTo>
                  <a:cubicBezTo>
                    <a:pt x="79266" y="285447"/>
                    <a:pt x="78524" y="264087"/>
                    <a:pt x="77694" y="240236"/>
                  </a:cubicBezTo>
                  <a:cubicBezTo>
                    <a:pt x="77432" y="231849"/>
                    <a:pt x="77126" y="223200"/>
                    <a:pt x="76864" y="215075"/>
                  </a:cubicBezTo>
                  <a:lnTo>
                    <a:pt x="76864" y="215075"/>
                  </a:lnTo>
                  <a:cubicBezTo>
                    <a:pt x="76427" y="202757"/>
                    <a:pt x="76034" y="191662"/>
                    <a:pt x="75815" y="184760"/>
                  </a:cubicBezTo>
                  <a:cubicBezTo>
                    <a:pt x="75815" y="180042"/>
                    <a:pt x="75553" y="177247"/>
                    <a:pt x="75553" y="177247"/>
                  </a:cubicBezTo>
                  <a:cubicBezTo>
                    <a:pt x="75553" y="177247"/>
                    <a:pt x="53101" y="181178"/>
                    <a:pt x="32919" y="183930"/>
                  </a:cubicBezTo>
                  <a:lnTo>
                    <a:pt x="23965" y="185110"/>
                  </a:lnTo>
                  <a:cubicBezTo>
                    <a:pt x="19334" y="185677"/>
                    <a:pt x="15228" y="186114"/>
                    <a:pt x="11515" y="186376"/>
                  </a:cubicBezTo>
                  <a:cubicBezTo>
                    <a:pt x="8318" y="186865"/>
                    <a:pt x="5059" y="186865"/>
                    <a:pt x="1862" y="186376"/>
                  </a:cubicBezTo>
                  <a:cubicBezTo>
                    <a:pt x="-5040" y="183712"/>
                    <a:pt x="9288" y="116485"/>
                    <a:pt x="9288" y="116485"/>
                  </a:cubicBezTo>
                  <a:lnTo>
                    <a:pt x="44932" y="30213"/>
                  </a:lnTo>
                  <a:lnTo>
                    <a:pt x="54892" y="6187"/>
                  </a:lnTo>
                  <a:lnTo>
                    <a:pt x="59260" y="5095"/>
                  </a:lnTo>
                  <a:cubicBezTo>
                    <a:pt x="61400" y="4571"/>
                    <a:pt x="64283" y="3960"/>
                    <a:pt x="67734" y="3305"/>
                  </a:cubicBezTo>
                  <a:cubicBezTo>
                    <a:pt x="101763" y="-2942"/>
                    <a:pt x="192665" y="-10892"/>
                    <a:pt x="208085" y="78831"/>
                  </a:cubicBezTo>
                  <a:cubicBezTo>
                    <a:pt x="227174" y="189652"/>
                    <a:pt x="229926" y="214551"/>
                    <a:pt x="229926" y="214551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DEDBF0C-C99F-B396-4270-3FCDEDEAA178}"/>
                </a:ext>
              </a:extLst>
            </p:cNvPr>
            <p:cNvSpPr/>
            <p:nvPr/>
          </p:nvSpPr>
          <p:spPr>
            <a:xfrm>
              <a:off x="3943473" y="3645064"/>
              <a:ext cx="10789" cy="4368"/>
            </a:xfrm>
            <a:custGeom>
              <a:avLst/>
              <a:gdLst>
                <a:gd name="connsiteX0" fmla="*/ 10772 w 10789"/>
                <a:gd name="connsiteY0" fmla="*/ -172 h 4368"/>
                <a:gd name="connsiteX1" fmla="*/ -18 w 10789"/>
                <a:gd name="connsiteY1" fmla="*/ -172 h 4368"/>
                <a:gd name="connsiteX2" fmla="*/ -18 w 10789"/>
                <a:gd name="connsiteY2" fmla="*/ -172 h 4368"/>
                <a:gd name="connsiteX3" fmla="*/ 10640 w 10789"/>
                <a:gd name="connsiteY3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9" h="4368">
                  <a:moveTo>
                    <a:pt x="10772" y="-172"/>
                  </a:moveTo>
                  <a:lnTo>
                    <a:pt x="-18" y="-172"/>
                  </a:lnTo>
                  <a:lnTo>
                    <a:pt x="-18" y="-172"/>
                  </a:lnTo>
                  <a:lnTo>
                    <a:pt x="10640" y="-172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3FF5F8E9-6B0D-C166-098B-7A12506594EB}"/>
                </a:ext>
              </a:extLst>
            </p:cNvPr>
            <p:cNvSpPr/>
            <p:nvPr/>
          </p:nvSpPr>
          <p:spPr>
            <a:xfrm>
              <a:off x="3652854" y="3156981"/>
              <a:ext cx="263535" cy="391240"/>
            </a:xfrm>
            <a:custGeom>
              <a:avLst/>
              <a:gdLst>
                <a:gd name="connsiteX0" fmla="*/ 263517 w 263535"/>
                <a:gd name="connsiteY0" fmla="*/ 391068 h 391240"/>
                <a:gd name="connsiteX1" fmla="*/ 138980 w 263535"/>
                <a:gd name="connsiteY1" fmla="*/ 382812 h 391240"/>
                <a:gd name="connsiteX2" fmla="*/ 123254 w 263535"/>
                <a:gd name="connsiteY2" fmla="*/ 381545 h 391240"/>
                <a:gd name="connsiteX3" fmla="*/ 116309 w 263535"/>
                <a:gd name="connsiteY3" fmla="*/ 380978 h 391240"/>
                <a:gd name="connsiteX4" fmla="*/ 79354 w 263535"/>
                <a:gd name="connsiteY4" fmla="*/ 286755 h 391240"/>
                <a:gd name="connsiteX5" fmla="*/ 77781 w 263535"/>
                <a:gd name="connsiteY5" fmla="*/ 240539 h 391240"/>
                <a:gd name="connsiteX6" fmla="*/ 75641 w 263535"/>
                <a:gd name="connsiteY6" fmla="*/ 177550 h 391240"/>
                <a:gd name="connsiteX7" fmla="*/ 72714 w 263535"/>
                <a:gd name="connsiteY7" fmla="*/ 178030 h 391240"/>
                <a:gd name="connsiteX8" fmla="*/ 71491 w 263535"/>
                <a:gd name="connsiteY8" fmla="*/ 178249 h 391240"/>
                <a:gd name="connsiteX9" fmla="*/ 70967 w 263535"/>
                <a:gd name="connsiteY9" fmla="*/ 178249 h 391240"/>
                <a:gd name="connsiteX10" fmla="*/ 69918 w 263535"/>
                <a:gd name="connsiteY10" fmla="*/ 178249 h 391240"/>
                <a:gd name="connsiteX11" fmla="*/ 62885 w 263535"/>
                <a:gd name="connsiteY11" fmla="*/ 179428 h 391240"/>
                <a:gd name="connsiteX12" fmla="*/ 59041 w 263535"/>
                <a:gd name="connsiteY12" fmla="*/ 180040 h 391240"/>
                <a:gd name="connsiteX13" fmla="*/ 35497 w 263535"/>
                <a:gd name="connsiteY13" fmla="*/ 183622 h 391240"/>
                <a:gd name="connsiteX14" fmla="*/ 33662 w 263535"/>
                <a:gd name="connsiteY14" fmla="*/ 183884 h 391240"/>
                <a:gd name="connsiteX15" fmla="*/ 28857 w 263535"/>
                <a:gd name="connsiteY15" fmla="*/ 184495 h 391240"/>
                <a:gd name="connsiteX16" fmla="*/ 24489 w 263535"/>
                <a:gd name="connsiteY16" fmla="*/ 185019 h 391240"/>
                <a:gd name="connsiteX17" fmla="*/ 24489 w 263535"/>
                <a:gd name="connsiteY17" fmla="*/ 185019 h 391240"/>
                <a:gd name="connsiteX18" fmla="*/ 15053 w 263535"/>
                <a:gd name="connsiteY18" fmla="*/ 186068 h 391240"/>
                <a:gd name="connsiteX19" fmla="*/ 11515 w 263535"/>
                <a:gd name="connsiteY19" fmla="*/ 186373 h 391240"/>
                <a:gd name="connsiteX20" fmla="*/ 1862 w 263535"/>
                <a:gd name="connsiteY20" fmla="*/ 186373 h 391240"/>
                <a:gd name="connsiteX21" fmla="*/ 9288 w 263535"/>
                <a:gd name="connsiteY21" fmla="*/ 116482 h 391240"/>
                <a:gd name="connsiteX22" fmla="*/ 54892 w 263535"/>
                <a:gd name="connsiteY22" fmla="*/ 6185 h 391240"/>
                <a:gd name="connsiteX23" fmla="*/ 56464 w 263535"/>
                <a:gd name="connsiteY23" fmla="*/ 5748 h 391240"/>
                <a:gd name="connsiteX24" fmla="*/ 70792 w 263535"/>
                <a:gd name="connsiteY24" fmla="*/ 2778 h 391240"/>
                <a:gd name="connsiteX25" fmla="*/ 79266 w 263535"/>
                <a:gd name="connsiteY25" fmla="*/ 1511 h 391240"/>
                <a:gd name="connsiteX26" fmla="*/ 208085 w 263535"/>
                <a:gd name="connsiteY26" fmla="*/ 78828 h 391240"/>
                <a:gd name="connsiteX27" fmla="*/ 229926 w 263535"/>
                <a:gd name="connsiteY27" fmla="*/ 214548 h 391240"/>
                <a:gd name="connsiteX28" fmla="*/ 255393 w 263535"/>
                <a:gd name="connsiteY28" fmla="*/ 335024 h 391240"/>
                <a:gd name="connsiteX29" fmla="*/ 263517 w 263535"/>
                <a:gd name="connsiteY29" fmla="*/ 391068 h 39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3535" h="391240">
                  <a:moveTo>
                    <a:pt x="263517" y="391068"/>
                  </a:moveTo>
                  <a:cubicBezTo>
                    <a:pt x="222050" y="388914"/>
                    <a:pt x="180535" y="386162"/>
                    <a:pt x="138980" y="382812"/>
                  </a:cubicBezTo>
                  <a:lnTo>
                    <a:pt x="123254" y="381545"/>
                  </a:lnTo>
                  <a:lnTo>
                    <a:pt x="116309" y="380978"/>
                  </a:lnTo>
                  <a:cubicBezTo>
                    <a:pt x="96739" y="333757"/>
                    <a:pt x="79354" y="287585"/>
                    <a:pt x="79354" y="286755"/>
                  </a:cubicBezTo>
                  <a:cubicBezTo>
                    <a:pt x="79354" y="285925"/>
                    <a:pt x="78611" y="264390"/>
                    <a:pt x="77781" y="240539"/>
                  </a:cubicBezTo>
                  <a:cubicBezTo>
                    <a:pt x="76776" y="210748"/>
                    <a:pt x="75641" y="177550"/>
                    <a:pt x="75641" y="177550"/>
                  </a:cubicBezTo>
                  <a:lnTo>
                    <a:pt x="72714" y="178030"/>
                  </a:lnTo>
                  <a:lnTo>
                    <a:pt x="71491" y="178249"/>
                  </a:lnTo>
                  <a:lnTo>
                    <a:pt x="70967" y="178249"/>
                  </a:lnTo>
                  <a:lnTo>
                    <a:pt x="69918" y="178249"/>
                  </a:lnTo>
                  <a:lnTo>
                    <a:pt x="62885" y="179428"/>
                  </a:lnTo>
                  <a:lnTo>
                    <a:pt x="59041" y="180040"/>
                  </a:lnTo>
                  <a:cubicBezTo>
                    <a:pt x="52096" y="181175"/>
                    <a:pt x="43709" y="182442"/>
                    <a:pt x="35497" y="183622"/>
                  </a:cubicBezTo>
                  <a:lnTo>
                    <a:pt x="33662" y="183884"/>
                  </a:lnTo>
                  <a:lnTo>
                    <a:pt x="28857" y="184495"/>
                  </a:lnTo>
                  <a:lnTo>
                    <a:pt x="24489" y="185019"/>
                  </a:lnTo>
                  <a:lnTo>
                    <a:pt x="24489" y="185019"/>
                  </a:lnTo>
                  <a:cubicBezTo>
                    <a:pt x="21125" y="185456"/>
                    <a:pt x="17937" y="185806"/>
                    <a:pt x="15053" y="186068"/>
                  </a:cubicBezTo>
                  <a:lnTo>
                    <a:pt x="11515" y="186373"/>
                  </a:lnTo>
                  <a:cubicBezTo>
                    <a:pt x="8318" y="186885"/>
                    <a:pt x="5059" y="186885"/>
                    <a:pt x="1862" y="186373"/>
                  </a:cubicBezTo>
                  <a:cubicBezTo>
                    <a:pt x="-5040" y="183709"/>
                    <a:pt x="9288" y="116482"/>
                    <a:pt x="9288" y="116482"/>
                  </a:cubicBezTo>
                  <a:lnTo>
                    <a:pt x="54892" y="6185"/>
                  </a:lnTo>
                  <a:lnTo>
                    <a:pt x="56464" y="5748"/>
                  </a:lnTo>
                  <a:cubicBezTo>
                    <a:pt x="58867" y="5136"/>
                    <a:pt x="63934" y="3957"/>
                    <a:pt x="70792" y="2778"/>
                  </a:cubicBezTo>
                  <a:cubicBezTo>
                    <a:pt x="73369" y="2341"/>
                    <a:pt x="76208" y="1904"/>
                    <a:pt x="79266" y="1511"/>
                  </a:cubicBezTo>
                  <a:cubicBezTo>
                    <a:pt x="118842" y="-3556"/>
                    <a:pt x="194150" y="-2115"/>
                    <a:pt x="208085" y="78828"/>
                  </a:cubicBezTo>
                  <a:cubicBezTo>
                    <a:pt x="227174" y="189650"/>
                    <a:pt x="229926" y="214548"/>
                    <a:pt x="229926" y="214548"/>
                  </a:cubicBezTo>
                  <a:lnTo>
                    <a:pt x="255393" y="335024"/>
                  </a:lnTo>
                  <a:cubicBezTo>
                    <a:pt x="255393" y="335024"/>
                    <a:pt x="258712" y="359923"/>
                    <a:pt x="263517" y="391068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E9CA57C7-4EB4-C2DC-3873-194A88DBAC49}"/>
                </a:ext>
              </a:extLst>
            </p:cNvPr>
            <p:cNvSpPr/>
            <p:nvPr/>
          </p:nvSpPr>
          <p:spPr>
            <a:xfrm>
              <a:off x="3664475" y="3317331"/>
              <a:ext cx="80554" cy="80361"/>
            </a:xfrm>
            <a:custGeom>
              <a:avLst/>
              <a:gdLst>
                <a:gd name="connsiteX0" fmla="*/ 66161 w 80554"/>
                <a:gd name="connsiteY0" fmla="*/ 80190 h 80361"/>
                <a:gd name="connsiteX1" fmla="*/ 64020 w 80554"/>
                <a:gd name="connsiteY1" fmla="*/ 17156 h 80361"/>
                <a:gd name="connsiteX2" fmla="*/ -18 w 80554"/>
                <a:gd name="connsiteY2" fmla="*/ 26286 h 80361"/>
                <a:gd name="connsiteX3" fmla="*/ 4088 w 80554"/>
                <a:gd name="connsiteY3" fmla="*/ 12395 h 80361"/>
                <a:gd name="connsiteX4" fmla="*/ 80444 w 80554"/>
                <a:gd name="connsiteY4" fmla="*/ 3396 h 80361"/>
                <a:gd name="connsiteX5" fmla="*/ 66161 w 80554"/>
                <a:gd name="connsiteY5" fmla="*/ 80190 h 8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554" h="80361">
                  <a:moveTo>
                    <a:pt x="66161" y="80190"/>
                  </a:moveTo>
                  <a:cubicBezTo>
                    <a:pt x="65156" y="50398"/>
                    <a:pt x="64020" y="17156"/>
                    <a:pt x="64020" y="17156"/>
                  </a:cubicBezTo>
                  <a:cubicBezTo>
                    <a:pt x="64020" y="17156"/>
                    <a:pt x="20338" y="24801"/>
                    <a:pt x="-18" y="26286"/>
                  </a:cubicBezTo>
                  <a:lnTo>
                    <a:pt x="4088" y="12395"/>
                  </a:lnTo>
                  <a:cubicBezTo>
                    <a:pt x="4088" y="12395"/>
                    <a:pt x="78872" y="-8267"/>
                    <a:pt x="80444" y="3396"/>
                  </a:cubicBezTo>
                  <a:cubicBezTo>
                    <a:pt x="81580" y="11565"/>
                    <a:pt x="71970" y="54985"/>
                    <a:pt x="66161" y="8019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B669DFB0-1DC5-221D-EA6A-A1C9CD6C26FD}"/>
                </a:ext>
              </a:extLst>
            </p:cNvPr>
            <p:cNvSpPr/>
            <p:nvPr/>
          </p:nvSpPr>
          <p:spPr>
            <a:xfrm>
              <a:off x="3652937" y="3136080"/>
              <a:ext cx="79288" cy="208075"/>
            </a:xfrm>
            <a:custGeom>
              <a:avLst/>
              <a:gdLst>
                <a:gd name="connsiteX0" fmla="*/ 79271 w 79288"/>
                <a:gd name="connsiteY0" fmla="*/ -172 h 208075"/>
                <a:gd name="connsiteX1" fmla="*/ 79271 w 79288"/>
                <a:gd name="connsiteY1" fmla="*/ 31410 h 208075"/>
                <a:gd name="connsiteX2" fmla="*/ 46378 w 79288"/>
                <a:gd name="connsiteY2" fmla="*/ 175081 h 208075"/>
                <a:gd name="connsiteX3" fmla="*/ 44412 w 79288"/>
                <a:gd name="connsiteY3" fmla="*/ 180628 h 208075"/>
                <a:gd name="connsiteX4" fmla="*/ 33579 w 79288"/>
                <a:gd name="connsiteY4" fmla="*/ 205003 h 208075"/>
                <a:gd name="connsiteX5" fmla="*/ 11520 w 79288"/>
                <a:gd name="connsiteY5" fmla="*/ 207537 h 208075"/>
                <a:gd name="connsiteX6" fmla="*/ 1866 w 79288"/>
                <a:gd name="connsiteY6" fmla="*/ 207537 h 208075"/>
                <a:gd name="connsiteX7" fmla="*/ 9248 w 79288"/>
                <a:gd name="connsiteY7" fmla="*/ 137645 h 208075"/>
                <a:gd name="connsiteX8" fmla="*/ 54852 w 79288"/>
                <a:gd name="connsiteY8" fmla="*/ 27391 h 208075"/>
                <a:gd name="connsiteX9" fmla="*/ 56468 w 79288"/>
                <a:gd name="connsiteY9" fmla="*/ 26955 h 208075"/>
                <a:gd name="connsiteX10" fmla="*/ 66384 w 79288"/>
                <a:gd name="connsiteY10" fmla="*/ 2886 h 208075"/>
                <a:gd name="connsiteX11" fmla="*/ 79271 w 79288"/>
                <a:gd name="connsiteY11" fmla="*/ -172 h 20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288" h="208075">
                  <a:moveTo>
                    <a:pt x="79271" y="-172"/>
                  </a:moveTo>
                  <a:lnTo>
                    <a:pt x="79271" y="31410"/>
                  </a:lnTo>
                  <a:cubicBezTo>
                    <a:pt x="79271" y="31410"/>
                    <a:pt x="75558" y="88197"/>
                    <a:pt x="46378" y="175081"/>
                  </a:cubicBezTo>
                  <a:cubicBezTo>
                    <a:pt x="45767" y="176959"/>
                    <a:pt x="45111" y="178794"/>
                    <a:pt x="44412" y="180628"/>
                  </a:cubicBezTo>
                  <a:cubicBezTo>
                    <a:pt x="41355" y="188989"/>
                    <a:pt x="37733" y="197132"/>
                    <a:pt x="33579" y="205003"/>
                  </a:cubicBezTo>
                  <a:cubicBezTo>
                    <a:pt x="25367" y="206139"/>
                    <a:pt x="17417" y="207100"/>
                    <a:pt x="11520" y="207537"/>
                  </a:cubicBezTo>
                  <a:cubicBezTo>
                    <a:pt x="8322" y="208026"/>
                    <a:pt x="5064" y="208026"/>
                    <a:pt x="1866" y="207537"/>
                  </a:cubicBezTo>
                  <a:cubicBezTo>
                    <a:pt x="-5036" y="204872"/>
                    <a:pt x="9248" y="137645"/>
                    <a:pt x="9248" y="137645"/>
                  </a:cubicBezTo>
                  <a:lnTo>
                    <a:pt x="54852" y="27391"/>
                  </a:lnTo>
                  <a:lnTo>
                    <a:pt x="56468" y="26955"/>
                  </a:lnTo>
                  <a:lnTo>
                    <a:pt x="66384" y="2886"/>
                  </a:lnTo>
                  <a:cubicBezTo>
                    <a:pt x="66384" y="2886"/>
                    <a:pt x="71277" y="1313"/>
                    <a:pt x="79271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2C531AC-0F2F-B319-FFBA-92C9E201673D}"/>
                </a:ext>
              </a:extLst>
            </p:cNvPr>
            <p:cNvSpPr/>
            <p:nvPr/>
          </p:nvSpPr>
          <p:spPr>
            <a:xfrm>
              <a:off x="2984601" y="3131101"/>
              <a:ext cx="739150" cy="338623"/>
            </a:xfrm>
            <a:custGeom>
              <a:avLst/>
              <a:gdLst>
                <a:gd name="connsiteX0" fmla="*/ 739133 w 739150"/>
                <a:gd name="connsiteY0" fmla="*/ -172 h 338623"/>
                <a:gd name="connsiteX1" fmla="*/ 739133 w 739150"/>
                <a:gd name="connsiteY1" fmla="*/ 36390 h 338623"/>
                <a:gd name="connsiteX2" fmla="*/ 706240 w 739150"/>
                <a:gd name="connsiteY2" fmla="*/ 180104 h 338623"/>
                <a:gd name="connsiteX3" fmla="*/ 703838 w 739150"/>
                <a:gd name="connsiteY3" fmla="*/ 186787 h 338623"/>
                <a:gd name="connsiteX4" fmla="*/ 700824 w 739150"/>
                <a:gd name="connsiteY4" fmla="*/ 194301 h 338623"/>
                <a:gd name="connsiteX5" fmla="*/ 692874 w 739150"/>
                <a:gd name="connsiteY5" fmla="*/ 211162 h 338623"/>
                <a:gd name="connsiteX6" fmla="*/ 692874 w 739150"/>
                <a:gd name="connsiteY6" fmla="*/ 211162 h 338623"/>
                <a:gd name="connsiteX7" fmla="*/ 613110 w 739150"/>
                <a:gd name="connsiteY7" fmla="*/ 302458 h 338623"/>
                <a:gd name="connsiteX8" fmla="*/ 604374 w 739150"/>
                <a:gd name="connsiteY8" fmla="*/ 308966 h 338623"/>
                <a:gd name="connsiteX9" fmla="*/ 604155 w 739150"/>
                <a:gd name="connsiteY9" fmla="*/ 308966 h 338623"/>
                <a:gd name="connsiteX10" fmla="*/ 594632 w 739150"/>
                <a:gd name="connsiteY10" fmla="*/ 315344 h 338623"/>
                <a:gd name="connsiteX11" fmla="*/ 592448 w 739150"/>
                <a:gd name="connsiteY11" fmla="*/ 316698 h 338623"/>
                <a:gd name="connsiteX12" fmla="*/ 512903 w 739150"/>
                <a:gd name="connsiteY12" fmla="*/ 301846 h 338623"/>
                <a:gd name="connsiteX13" fmla="*/ 375567 w 739150"/>
                <a:gd name="connsiteY13" fmla="*/ 326789 h 338623"/>
                <a:gd name="connsiteX14" fmla="*/ 284839 w 739150"/>
                <a:gd name="connsiteY14" fmla="*/ 337098 h 338623"/>
                <a:gd name="connsiteX15" fmla="*/ 269244 w 739150"/>
                <a:gd name="connsiteY15" fmla="*/ 337840 h 338623"/>
                <a:gd name="connsiteX16" fmla="*/ 241331 w 739150"/>
                <a:gd name="connsiteY16" fmla="*/ 338452 h 338623"/>
                <a:gd name="connsiteX17" fmla="*/ 217743 w 739150"/>
                <a:gd name="connsiteY17" fmla="*/ 338146 h 338623"/>
                <a:gd name="connsiteX18" fmla="*/ 217743 w 739150"/>
                <a:gd name="connsiteY18" fmla="*/ 338146 h 338623"/>
                <a:gd name="connsiteX19" fmla="*/ 140688 w 739150"/>
                <a:gd name="connsiteY19" fmla="*/ 330939 h 338623"/>
                <a:gd name="connsiteX20" fmla="*/ 99102 w 739150"/>
                <a:gd name="connsiteY20" fmla="*/ 321722 h 338623"/>
                <a:gd name="connsiteX21" fmla="*/ 70316 w 739150"/>
                <a:gd name="connsiteY21" fmla="*/ 312112 h 338623"/>
                <a:gd name="connsiteX22" fmla="*/ 15451 w 739150"/>
                <a:gd name="connsiteY22" fmla="*/ 146119 h 338623"/>
                <a:gd name="connsiteX23" fmla="*/ 17941 w 739150"/>
                <a:gd name="connsiteY23" fmla="*/ 140441 h 338623"/>
                <a:gd name="connsiteX24" fmla="*/ 24187 w 739150"/>
                <a:gd name="connsiteY24" fmla="*/ 127904 h 338623"/>
                <a:gd name="connsiteX25" fmla="*/ 30565 w 739150"/>
                <a:gd name="connsiteY25" fmla="*/ 112484 h 338623"/>
                <a:gd name="connsiteX26" fmla="*/ 30565 w 739150"/>
                <a:gd name="connsiteY26" fmla="*/ 112484 h 338623"/>
                <a:gd name="connsiteX27" fmla="*/ 41005 w 739150"/>
                <a:gd name="connsiteY27" fmla="*/ 87192 h 338623"/>
                <a:gd name="connsiteX28" fmla="*/ 43320 w 739150"/>
                <a:gd name="connsiteY28" fmla="*/ 81645 h 338623"/>
                <a:gd name="connsiteX29" fmla="*/ 43975 w 739150"/>
                <a:gd name="connsiteY29" fmla="*/ 80028 h 338623"/>
                <a:gd name="connsiteX30" fmla="*/ 51707 w 739150"/>
                <a:gd name="connsiteY30" fmla="*/ 61289 h 338623"/>
                <a:gd name="connsiteX31" fmla="*/ 160913 w 739150"/>
                <a:gd name="connsiteY31" fmla="*/ 47136 h 338623"/>
                <a:gd name="connsiteX32" fmla="*/ 241157 w 739150"/>
                <a:gd name="connsiteY32" fmla="*/ 36739 h 338623"/>
                <a:gd name="connsiteX33" fmla="*/ 265575 w 739150"/>
                <a:gd name="connsiteY33" fmla="*/ 33594 h 338623"/>
                <a:gd name="connsiteX34" fmla="*/ 282130 w 739150"/>
                <a:gd name="connsiteY34" fmla="*/ 31454 h 338623"/>
                <a:gd name="connsiteX35" fmla="*/ 313713 w 739150"/>
                <a:gd name="connsiteY35" fmla="*/ 27348 h 338623"/>
                <a:gd name="connsiteX36" fmla="*/ 325594 w 739150"/>
                <a:gd name="connsiteY36" fmla="*/ 25819 h 338623"/>
                <a:gd name="connsiteX37" fmla="*/ 347741 w 739150"/>
                <a:gd name="connsiteY37" fmla="*/ 24072 h 338623"/>
                <a:gd name="connsiteX38" fmla="*/ 359535 w 739150"/>
                <a:gd name="connsiteY38" fmla="*/ 25819 h 338623"/>
                <a:gd name="connsiteX39" fmla="*/ 434843 w 739150"/>
                <a:gd name="connsiteY39" fmla="*/ 18917 h 338623"/>
                <a:gd name="connsiteX40" fmla="*/ 532385 w 739150"/>
                <a:gd name="connsiteY40" fmla="*/ 8302 h 338623"/>
                <a:gd name="connsiteX41" fmla="*/ 600136 w 739150"/>
                <a:gd name="connsiteY41" fmla="*/ 8739 h 338623"/>
                <a:gd name="connsiteX42" fmla="*/ 600136 w 739150"/>
                <a:gd name="connsiteY42" fmla="*/ 8739 h 338623"/>
                <a:gd name="connsiteX43" fmla="*/ 605728 w 739150"/>
                <a:gd name="connsiteY43" fmla="*/ 8477 h 338623"/>
                <a:gd name="connsiteX44" fmla="*/ 612979 w 739150"/>
                <a:gd name="connsiteY44" fmla="*/ 8171 h 338623"/>
                <a:gd name="connsiteX45" fmla="*/ 614551 w 739150"/>
                <a:gd name="connsiteY45" fmla="*/ 8171 h 338623"/>
                <a:gd name="connsiteX46" fmla="*/ 739133 w 739150"/>
                <a:gd name="connsiteY46" fmla="*/ -172 h 33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39150" h="338623">
                  <a:moveTo>
                    <a:pt x="739133" y="-172"/>
                  </a:moveTo>
                  <a:lnTo>
                    <a:pt x="739133" y="36390"/>
                  </a:lnTo>
                  <a:cubicBezTo>
                    <a:pt x="739133" y="36390"/>
                    <a:pt x="735420" y="93177"/>
                    <a:pt x="706240" y="180104"/>
                  </a:cubicBezTo>
                  <a:cubicBezTo>
                    <a:pt x="705498" y="182376"/>
                    <a:pt x="704668" y="184472"/>
                    <a:pt x="703838" y="186787"/>
                  </a:cubicBezTo>
                  <a:cubicBezTo>
                    <a:pt x="703008" y="189102"/>
                    <a:pt x="701916" y="191854"/>
                    <a:pt x="700824" y="194301"/>
                  </a:cubicBezTo>
                  <a:cubicBezTo>
                    <a:pt x="698421" y="200110"/>
                    <a:pt x="695713" y="205745"/>
                    <a:pt x="692874" y="211162"/>
                  </a:cubicBezTo>
                  <a:lnTo>
                    <a:pt x="692874" y="211162"/>
                  </a:lnTo>
                  <a:cubicBezTo>
                    <a:pt x="670028" y="254451"/>
                    <a:pt x="635213" y="285422"/>
                    <a:pt x="613110" y="302458"/>
                  </a:cubicBezTo>
                  <a:cubicBezTo>
                    <a:pt x="609877" y="304948"/>
                    <a:pt x="606863" y="307132"/>
                    <a:pt x="604374" y="308966"/>
                  </a:cubicBezTo>
                  <a:lnTo>
                    <a:pt x="604155" y="308966"/>
                  </a:lnTo>
                  <a:cubicBezTo>
                    <a:pt x="599787" y="311937"/>
                    <a:pt x="596642" y="314077"/>
                    <a:pt x="594632" y="315344"/>
                  </a:cubicBezTo>
                  <a:cubicBezTo>
                    <a:pt x="592623" y="316611"/>
                    <a:pt x="592448" y="316698"/>
                    <a:pt x="592448" y="316698"/>
                  </a:cubicBezTo>
                  <a:cubicBezTo>
                    <a:pt x="571743" y="303986"/>
                    <a:pt x="512903" y="301846"/>
                    <a:pt x="512903" y="301846"/>
                  </a:cubicBezTo>
                  <a:lnTo>
                    <a:pt x="375567" y="326789"/>
                  </a:lnTo>
                  <a:cubicBezTo>
                    <a:pt x="345548" y="331956"/>
                    <a:pt x="315255" y="335398"/>
                    <a:pt x="284839" y="337098"/>
                  </a:cubicBezTo>
                  <a:lnTo>
                    <a:pt x="269244" y="337840"/>
                  </a:lnTo>
                  <a:cubicBezTo>
                    <a:pt x="260246" y="338190"/>
                    <a:pt x="250898" y="338408"/>
                    <a:pt x="241331" y="338452"/>
                  </a:cubicBezTo>
                  <a:cubicBezTo>
                    <a:pt x="233600" y="338452"/>
                    <a:pt x="225737" y="338452"/>
                    <a:pt x="217743" y="338146"/>
                  </a:cubicBezTo>
                  <a:lnTo>
                    <a:pt x="217743" y="338146"/>
                  </a:lnTo>
                  <a:cubicBezTo>
                    <a:pt x="191922" y="337500"/>
                    <a:pt x="166181" y="335088"/>
                    <a:pt x="140688" y="330939"/>
                  </a:cubicBezTo>
                  <a:cubicBezTo>
                    <a:pt x="126666" y="328636"/>
                    <a:pt x="112784" y="325561"/>
                    <a:pt x="99102" y="321722"/>
                  </a:cubicBezTo>
                  <a:cubicBezTo>
                    <a:pt x="89348" y="319018"/>
                    <a:pt x="79738" y="315811"/>
                    <a:pt x="70316" y="312112"/>
                  </a:cubicBezTo>
                  <a:cubicBezTo>
                    <a:pt x="-25785" y="274370"/>
                    <a:pt x="-755" y="184865"/>
                    <a:pt x="15451" y="146119"/>
                  </a:cubicBezTo>
                  <a:cubicBezTo>
                    <a:pt x="16325" y="144066"/>
                    <a:pt x="17154" y="142188"/>
                    <a:pt x="17941" y="140441"/>
                  </a:cubicBezTo>
                  <a:cubicBezTo>
                    <a:pt x="21523" y="132534"/>
                    <a:pt x="24187" y="127904"/>
                    <a:pt x="24187" y="127904"/>
                  </a:cubicBezTo>
                  <a:lnTo>
                    <a:pt x="30565" y="112484"/>
                  </a:lnTo>
                  <a:lnTo>
                    <a:pt x="30565" y="112484"/>
                  </a:lnTo>
                  <a:lnTo>
                    <a:pt x="41005" y="87192"/>
                  </a:lnTo>
                  <a:lnTo>
                    <a:pt x="43320" y="81645"/>
                  </a:lnTo>
                  <a:lnTo>
                    <a:pt x="43975" y="80028"/>
                  </a:lnTo>
                  <a:lnTo>
                    <a:pt x="51707" y="61289"/>
                  </a:lnTo>
                  <a:lnTo>
                    <a:pt x="160913" y="47136"/>
                  </a:lnTo>
                  <a:lnTo>
                    <a:pt x="241157" y="36739"/>
                  </a:lnTo>
                  <a:lnTo>
                    <a:pt x="265575" y="33594"/>
                  </a:lnTo>
                  <a:lnTo>
                    <a:pt x="282130" y="31454"/>
                  </a:lnTo>
                  <a:lnTo>
                    <a:pt x="313713" y="27348"/>
                  </a:lnTo>
                  <a:lnTo>
                    <a:pt x="325594" y="25819"/>
                  </a:lnTo>
                  <a:cubicBezTo>
                    <a:pt x="332924" y="24683"/>
                    <a:pt x="340324" y="24098"/>
                    <a:pt x="347741" y="24072"/>
                  </a:cubicBezTo>
                  <a:cubicBezTo>
                    <a:pt x="351747" y="23884"/>
                    <a:pt x="355752" y="24478"/>
                    <a:pt x="359535" y="25819"/>
                  </a:cubicBezTo>
                  <a:cubicBezTo>
                    <a:pt x="368272" y="29794"/>
                    <a:pt x="434843" y="18917"/>
                    <a:pt x="434843" y="18917"/>
                  </a:cubicBezTo>
                  <a:cubicBezTo>
                    <a:pt x="434843" y="18917"/>
                    <a:pt x="486781" y="3017"/>
                    <a:pt x="532385" y="8302"/>
                  </a:cubicBezTo>
                  <a:cubicBezTo>
                    <a:pt x="554939" y="9857"/>
                    <a:pt x="577566" y="10006"/>
                    <a:pt x="600136" y="8739"/>
                  </a:cubicBezTo>
                  <a:lnTo>
                    <a:pt x="600136" y="8739"/>
                  </a:lnTo>
                  <a:lnTo>
                    <a:pt x="605728" y="8477"/>
                  </a:lnTo>
                  <a:lnTo>
                    <a:pt x="612979" y="8171"/>
                  </a:lnTo>
                  <a:lnTo>
                    <a:pt x="614551" y="8171"/>
                  </a:lnTo>
                  <a:cubicBezTo>
                    <a:pt x="673610" y="5419"/>
                    <a:pt x="739133" y="-172"/>
                    <a:pt x="739133" y="-17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45D3A307-C7D9-BEDC-6040-060262802075}"/>
                </a:ext>
              </a:extLst>
            </p:cNvPr>
            <p:cNvSpPr/>
            <p:nvPr/>
          </p:nvSpPr>
          <p:spPr>
            <a:xfrm>
              <a:off x="3274623" y="3236069"/>
              <a:ext cx="76389" cy="163376"/>
            </a:xfrm>
            <a:custGeom>
              <a:avLst/>
              <a:gdLst>
                <a:gd name="connsiteX0" fmla="*/ 56190 w 76389"/>
                <a:gd name="connsiteY0" fmla="*/ 4589 h 163376"/>
                <a:gd name="connsiteX1" fmla="*/ 1587 w 76389"/>
                <a:gd name="connsiteY1" fmla="*/ 125982 h 163376"/>
                <a:gd name="connsiteX2" fmla="*/ 1587 w 76389"/>
                <a:gd name="connsiteY2" fmla="*/ 163112 h 163376"/>
                <a:gd name="connsiteX3" fmla="*/ 76371 w 76389"/>
                <a:gd name="connsiteY3" fmla="*/ -172 h 16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389" h="163376">
                  <a:moveTo>
                    <a:pt x="56190" y="4589"/>
                  </a:moveTo>
                  <a:cubicBezTo>
                    <a:pt x="56190" y="4589"/>
                    <a:pt x="3772" y="123885"/>
                    <a:pt x="1587" y="125982"/>
                  </a:cubicBezTo>
                  <a:cubicBezTo>
                    <a:pt x="-597" y="128079"/>
                    <a:pt x="-509" y="165296"/>
                    <a:pt x="1587" y="163112"/>
                  </a:cubicBezTo>
                  <a:cubicBezTo>
                    <a:pt x="3684" y="160928"/>
                    <a:pt x="76371" y="-172"/>
                    <a:pt x="76371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425FCCBB-6464-ACFD-C1DC-C5FCBFCFC407}"/>
                </a:ext>
              </a:extLst>
            </p:cNvPr>
            <p:cNvSpPr/>
            <p:nvPr/>
          </p:nvSpPr>
          <p:spPr>
            <a:xfrm>
              <a:off x="3410388" y="3139400"/>
              <a:ext cx="188781" cy="273999"/>
            </a:xfrm>
            <a:custGeom>
              <a:avLst/>
              <a:gdLst>
                <a:gd name="connsiteX0" fmla="*/ 174393 w 188781"/>
                <a:gd name="connsiteY0" fmla="*/ 352 h 273999"/>
                <a:gd name="connsiteX1" fmla="*/ 139927 w 188781"/>
                <a:gd name="connsiteY1" fmla="*/ 31279 h 273999"/>
                <a:gd name="connsiteX2" fmla="*/ 41337 w 188781"/>
                <a:gd name="connsiteY2" fmla="*/ 202513 h 273999"/>
                <a:gd name="connsiteX3" fmla="*/ 1018 w 188781"/>
                <a:gd name="connsiteY3" fmla="*/ 259868 h 273999"/>
                <a:gd name="connsiteX4" fmla="*/ 11633 w 188781"/>
                <a:gd name="connsiteY4" fmla="*/ 264542 h 273999"/>
                <a:gd name="connsiteX5" fmla="*/ 46098 w 188781"/>
                <a:gd name="connsiteY5" fmla="*/ 212123 h 273999"/>
                <a:gd name="connsiteX6" fmla="*/ 109175 w 188781"/>
                <a:gd name="connsiteY6" fmla="*/ 111916 h 273999"/>
                <a:gd name="connsiteX7" fmla="*/ 153207 w 188781"/>
                <a:gd name="connsiteY7" fmla="*/ 41370 h 273999"/>
                <a:gd name="connsiteX8" fmla="*/ 188764 w 188781"/>
                <a:gd name="connsiteY8" fmla="*/ -172 h 2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781" h="273999">
                  <a:moveTo>
                    <a:pt x="174393" y="352"/>
                  </a:moveTo>
                  <a:cubicBezTo>
                    <a:pt x="174393" y="352"/>
                    <a:pt x="147878" y="17476"/>
                    <a:pt x="139927" y="31279"/>
                  </a:cubicBezTo>
                  <a:cubicBezTo>
                    <a:pt x="131977" y="45083"/>
                    <a:pt x="59334" y="182376"/>
                    <a:pt x="41337" y="202513"/>
                  </a:cubicBezTo>
                  <a:cubicBezTo>
                    <a:pt x="26393" y="220528"/>
                    <a:pt x="12908" y="239709"/>
                    <a:pt x="1018" y="259868"/>
                  </a:cubicBezTo>
                  <a:cubicBezTo>
                    <a:pt x="-1078" y="263493"/>
                    <a:pt x="-1078" y="286296"/>
                    <a:pt x="11633" y="264542"/>
                  </a:cubicBezTo>
                  <a:cubicBezTo>
                    <a:pt x="24345" y="242788"/>
                    <a:pt x="21199" y="239119"/>
                    <a:pt x="46098" y="212123"/>
                  </a:cubicBezTo>
                  <a:cubicBezTo>
                    <a:pt x="70997" y="185128"/>
                    <a:pt x="98517" y="124104"/>
                    <a:pt x="109175" y="111916"/>
                  </a:cubicBezTo>
                  <a:cubicBezTo>
                    <a:pt x="119834" y="99729"/>
                    <a:pt x="134642" y="63123"/>
                    <a:pt x="153207" y="41370"/>
                  </a:cubicBezTo>
                  <a:lnTo>
                    <a:pt x="188764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645D8B02-0973-0640-2E30-AEA58B9C72FE}"/>
                </a:ext>
              </a:extLst>
            </p:cNvPr>
            <p:cNvSpPr/>
            <p:nvPr/>
          </p:nvSpPr>
          <p:spPr>
            <a:xfrm>
              <a:off x="3551632" y="3371804"/>
              <a:ext cx="39544" cy="20461"/>
            </a:xfrm>
            <a:custGeom>
              <a:avLst/>
              <a:gdLst>
                <a:gd name="connsiteX0" fmla="*/ 39526 w 39544"/>
                <a:gd name="connsiteY0" fmla="*/ 3526 h 20461"/>
                <a:gd name="connsiteX1" fmla="*/ 3488 w 39544"/>
                <a:gd name="connsiteY1" fmla="*/ 12525 h 20461"/>
                <a:gd name="connsiteX2" fmla="*/ 39526 w 39544"/>
                <a:gd name="connsiteY2" fmla="*/ 3526 h 2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544" h="20461">
                  <a:moveTo>
                    <a:pt x="39526" y="3526"/>
                  </a:moveTo>
                  <a:cubicBezTo>
                    <a:pt x="39526" y="3526"/>
                    <a:pt x="20961" y="-9185"/>
                    <a:pt x="3488" y="12525"/>
                  </a:cubicBezTo>
                  <a:cubicBezTo>
                    <a:pt x="-13984" y="34235"/>
                    <a:pt x="39526" y="3526"/>
                    <a:pt x="39526" y="352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C829CD1-FEFF-8010-F1EF-A9D795055108}"/>
                </a:ext>
              </a:extLst>
            </p:cNvPr>
            <p:cNvSpPr/>
            <p:nvPr/>
          </p:nvSpPr>
          <p:spPr>
            <a:xfrm>
              <a:off x="3590002" y="3382054"/>
              <a:ext cx="23976" cy="29066"/>
            </a:xfrm>
            <a:custGeom>
              <a:avLst/>
              <a:gdLst>
                <a:gd name="connsiteX0" fmla="*/ 23958 w 23976"/>
                <a:gd name="connsiteY0" fmla="*/ -172 h 29066"/>
                <a:gd name="connsiteX1" fmla="*/ 1156 w 23976"/>
                <a:gd name="connsiteY1" fmla="*/ 28789 h 29066"/>
                <a:gd name="connsiteX2" fmla="*/ 23958 w 23976"/>
                <a:gd name="connsiteY2" fmla="*/ -172 h 2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76" h="29066">
                  <a:moveTo>
                    <a:pt x="23958" y="-172"/>
                  </a:moveTo>
                  <a:cubicBezTo>
                    <a:pt x="23958" y="-172"/>
                    <a:pt x="8582" y="26649"/>
                    <a:pt x="1156" y="28789"/>
                  </a:cubicBezTo>
                  <a:cubicBezTo>
                    <a:pt x="-6270" y="30930"/>
                    <a:pt x="23958" y="-172"/>
                    <a:pt x="23958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E89E32D8-39BD-ED35-8194-A9133474059A}"/>
                </a:ext>
              </a:extLst>
            </p:cNvPr>
            <p:cNvSpPr/>
            <p:nvPr/>
          </p:nvSpPr>
          <p:spPr>
            <a:xfrm>
              <a:off x="3568374" y="3388738"/>
              <a:ext cx="22802" cy="19240"/>
            </a:xfrm>
            <a:custGeom>
              <a:avLst/>
              <a:gdLst>
                <a:gd name="connsiteX0" fmla="*/ 22784 w 22802"/>
                <a:gd name="connsiteY0" fmla="*/ -172 h 19240"/>
                <a:gd name="connsiteX1" fmla="*/ -18 w 22802"/>
                <a:gd name="connsiteY1" fmla="*/ 18917 h 1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02" h="19240">
                  <a:moveTo>
                    <a:pt x="22784" y="-172"/>
                  </a:moveTo>
                  <a:cubicBezTo>
                    <a:pt x="22784" y="-172"/>
                    <a:pt x="10597" y="21057"/>
                    <a:pt x="-18" y="1891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8BAA5693-0B4A-5B6E-A143-689C14C8AFC2}"/>
                </a:ext>
              </a:extLst>
            </p:cNvPr>
            <p:cNvSpPr/>
            <p:nvPr/>
          </p:nvSpPr>
          <p:spPr>
            <a:xfrm>
              <a:off x="3482014" y="2790685"/>
              <a:ext cx="480434" cy="118946"/>
            </a:xfrm>
            <a:custGeom>
              <a:avLst/>
              <a:gdLst>
                <a:gd name="connsiteX0" fmla="*/ 23308 w 480434"/>
                <a:gd name="connsiteY0" fmla="*/ 24727 h 118946"/>
                <a:gd name="connsiteX1" fmla="*/ 146842 w 480434"/>
                <a:gd name="connsiteY1" fmla="*/ 16252 h 118946"/>
                <a:gd name="connsiteX2" fmla="*/ 256571 w 480434"/>
                <a:gd name="connsiteY2" fmla="*/ -172 h 118946"/>
                <a:gd name="connsiteX3" fmla="*/ 465503 w 480434"/>
                <a:gd name="connsiteY3" fmla="*/ 45432 h 118946"/>
                <a:gd name="connsiteX4" fmla="*/ 269326 w 480434"/>
                <a:gd name="connsiteY4" fmla="*/ 59716 h 118946"/>
                <a:gd name="connsiteX5" fmla="*/ 142080 w 480434"/>
                <a:gd name="connsiteY5" fmla="*/ 103398 h 118946"/>
                <a:gd name="connsiteX6" fmla="*/ -18 w 480434"/>
                <a:gd name="connsiteY6" fmla="*/ 118775 h 11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434" h="118946">
                  <a:moveTo>
                    <a:pt x="23308" y="24727"/>
                  </a:moveTo>
                  <a:cubicBezTo>
                    <a:pt x="23308" y="24727"/>
                    <a:pt x="135702" y="19966"/>
                    <a:pt x="146842" y="16252"/>
                  </a:cubicBezTo>
                  <a:cubicBezTo>
                    <a:pt x="157981" y="12540"/>
                    <a:pt x="256571" y="-172"/>
                    <a:pt x="256571" y="-172"/>
                  </a:cubicBezTo>
                  <a:cubicBezTo>
                    <a:pt x="256571" y="-172"/>
                    <a:pt x="548717" y="20490"/>
                    <a:pt x="465503" y="45432"/>
                  </a:cubicBezTo>
                  <a:cubicBezTo>
                    <a:pt x="382288" y="70375"/>
                    <a:pt x="269326" y="59716"/>
                    <a:pt x="269326" y="59716"/>
                  </a:cubicBezTo>
                  <a:cubicBezTo>
                    <a:pt x="269326" y="59716"/>
                    <a:pt x="159029" y="88372"/>
                    <a:pt x="142080" y="103398"/>
                  </a:cubicBezTo>
                  <a:cubicBezTo>
                    <a:pt x="125131" y="118425"/>
                    <a:pt x="-18" y="118775"/>
                    <a:pt x="-18" y="118775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BF44942-E998-4FC8-FA03-D4B27CFA5F55}"/>
                </a:ext>
              </a:extLst>
            </p:cNvPr>
            <p:cNvSpPr/>
            <p:nvPr/>
          </p:nvSpPr>
          <p:spPr>
            <a:xfrm>
              <a:off x="3482014" y="2790685"/>
              <a:ext cx="480434" cy="118946"/>
            </a:xfrm>
            <a:custGeom>
              <a:avLst/>
              <a:gdLst>
                <a:gd name="connsiteX0" fmla="*/ 23308 w 480434"/>
                <a:gd name="connsiteY0" fmla="*/ 24727 h 118946"/>
                <a:gd name="connsiteX1" fmla="*/ 146842 w 480434"/>
                <a:gd name="connsiteY1" fmla="*/ 16252 h 118946"/>
                <a:gd name="connsiteX2" fmla="*/ 256571 w 480434"/>
                <a:gd name="connsiteY2" fmla="*/ -172 h 118946"/>
                <a:gd name="connsiteX3" fmla="*/ 465503 w 480434"/>
                <a:gd name="connsiteY3" fmla="*/ 45432 h 118946"/>
                <a:gd name="connsiteX4" fmla="*/ 269326 w 480434"/>
                <a:gd name="connsiteY4" fmla="*/ 59716 h 118946"/>
                <a:gd name="connsiteX5" fmla="*/ 142080 w 480434"/>
                <a:gd name="connsiteY5" fmla="*/ 103398 h 118946"/>
                <a:gd name="connsiteX6" fmla="*/ -18 w 480434"/>
                <a:gd name="connsiteY6" fmla="*/ 118775 h 11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434" h="118946">
                  <a:moveTo>
                    <a:pt x="23308" y="24727"/>
                  </a:moveTo>
                  <a:cubicBezTo>
                    <a:pt x="23308" y="24727"/>
                    <a:pt x="135702" y="19966"/>
                    <a:pt x="146842" y="16252"/>
                  </a:cubicBezTo>
                  <a:cubicBezTo>
                    <a:pt x="157981" y="12540"/>
                    <a:pt x="256571" y="-172"/>
                    <a:pt x="256571" y="-172"/>
                  </a:cubicBezTo>
                  <a:cubicBezTo>
                    <a:pt x="256571" y="-172"/>
                    <a:pt x="548717" y="20490"/>
                    <a:pt x="465503" y="45432"/>
                  </a:cubicBezTo>
                  <a:cubicBezTo>
                    <a:pt x="382288" y="70375"/>
                    <a:pt x="269326" y="59716"/>
                    <a:pt x="269326" y="59716"/>
                  </a:cubicBezTo>
                  <a:cubicBezTo>
                    <a:pt x="269326" y="59716"/>
                    <a:pt x="159029" y="88372"/>
                    <a:pt x="142080" y="103398"/>
                  </a:cubicBezTo>
                  <a:cubicBezTo>
                    <a:pt x="125131" y="118425"/>
                    <a:pt x="-18" y="118775"/>
                    <a:pt x="-18" y="118775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913522AE-FE81-B216-0727-145573CC8A76}"/>
                </a:ext>
              </a:extLst>
            </p:cNvPr>
            <p:cNvSpPr/>
            <p:nvPr/>
          </p:nvSpPr>
          <p:spPr>
            <a:xfrm>
              <a:off x="3038857" y="2557095"/>
              <a:ext cx="454995" cy="399367"/>
            </a:xfrm>
            <a:custGeom>
              <a:avLst/>
              <a:gdLst>
                <a:gd name="connsiteX0" fmla="*/ 66644 w 454995"/>
                <a:gd name="connsiteY0" fmla="*/ 2253 h 399367"/>
                <a:gd name="connsiteX1" fmla="*/ 13614 w 454995"/>
                <a:gd name="connsiteY1" fmla="*/ 126310 h 399367"/>
                <a:gd name="connsiteX2" fmla="*/ 127624 w 454995"/>
                <a:gd name="connsiteY2" fmla="*/ 257357 h 399367"/>
                <a:gd name="connsiteX3" fmla="*/ 293048 w 454995"/>
                <a:gd name="connsiteY3" fmla="*/ 371891 h 399367"/>
                <a:gd name="connsiteX4" fmla="*/ 394303 w 454995"/>
                <a:gd name="connsiteY4" fmla="*/ 395217 h 399367"/>
                <a:gd name="connsiteX5" fmla="*/ 446242 w 454995"/>
                <a:gd name="connsiteY5" fmla="*/ 390849 h 399367"/>
                <a:gd name="connsiteX6" fmla="*/ 454978 w 454995"/>
                <a:gd name="connsiteY6" fmla="*/ 254561 h 399367"/>
                <a:gd name="connsiteX7" fmla="*/ 363770 w 454995"/>
                <a:gd name="connsiteY7" fmla="*/ 241456 h 399367"/>
                <a:gd name="connsiteX8" fmla="*/ 252948 w 454995"/>
                <a:gd name="connsiteY8" fmla="*/ 137012 h 399367"/>
                <a:gd name="connsiteX9" fmla="*/ 66644 w 454995"/>
                <a:gd name="connsiteY9" fmla="*/ 2253 h 39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4995" h="399367">
                  <a:moveTo>
                    <a:pt x="66644" y="2253"/>
                  </a:moveTo>
                  <a:cubicBezTo>
                    <a:pt x="66644" y="2253"/>
                    <a:pt x="-36228" y="37199"/>
                    <a:pt x="13614" y="126310"/>
                  </a:cubicBezTo>
                  <a:cubicBezTo>
                    <a:pt x="63455" y="215422"/>
                    <a:pt x="127624" y="257357"/>
                    <a:pt x="127624" y="257357"/>
                  </a:cubicBezTo>
                  <a:lnTo>
                    <a:pt x="293048" y="371891"/>
                  </a:lnTo>
                  <a:cubicBezTo>
                    <a:pt x="293048" y="371891"/>
                    <a:pt x="362503" y="411642"/>
                    <a:pt x="394303" y="395217"/>
                  </a:cubicBezTo>
                  <a:lnTo>
                    <a:pt x="446242" y="390849"/>
                  </a:lnTo>
                  <a:lnTo>
                    <a:pt x="454978" y="254561"/>
                  </a:lnTo>
                  <a:cubicBezTo>
                    <a:pt x="454978" y="254561"/>
                    <a:pt x="411296" y="288502"/>
                    <a:pt x="363770" y="241456"/>
                  </a:cubicBezTo>
                  <a:cubicBezTo>
                    <a:pt x="316243" y="194411"/>
                    <a:pt x="257710" y="162435"/>
                    <a:pt x="252948" y="137012"/>
                  </a:cubicBezTo>
                  <a:cubicBezTo>
                    <a:pt x="248187" y="111589"/>
                    <a:pt x="126532" y="-19501"/>
                    <a:pt x="66644" y="2253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80B36EF-4CC3-FA24-E5C7-30DC01DFB59E}"/>
                </a:ext>
              </a:extLst>
            </p:cNvPr>
            <p:cNvSpPr/>
            <p:nvPr/>
          </p:nvSpPr>
          <p:spPr>
            <a:xfrm>
              <a:off x="3430513" y="2807110"/>
              <a:ext cx="89323" cy="153237"/>
            </a:xfrm>
            <a:custGeom>
              <a:avLst/>
              <a:gdLst>
                <a:gd name="connsiteX0" fmla="*/ -18 w 89323"/>
                <a:gd name="connsiteY0" fmla="*/ 40671 h 153237"/>
                <a:gd name="connsiteX1" fmla="*/ 51440 w 89323"/>
                <a:gd name="connsiteY1" fmla="*/ 60808 h 153237"/>
                <a:gd name="connsiteX2" fmla="*/ -18 w 89323"/>
                <a:gd name="connsiteY2" fmla="*/ 80422 h 153237"/>
                <a:gd name="connsiteX3" fmla="*/ 3695 w 89323"/>
                <a:gd name="connsiteY3" fmla="*/ 153065 h 153237"/>
                <a:gd name="connsiteX4" fmla="*/ 76338 w 89323"/>
                <a:gd name="connsiteY4" fmla="*/ 149090 h 153237"/>
                <a:gd name="connsiteX5" fmla="*/ 80051 w 89323"/>
                <a:gd name="connsiteY5" fmla="*/ 3541 h 153237"/>
                <a:gd name="connsiteX6" fmla="*/ -18 w 89323"/>
                <a:gd name="connsiteY6" fmla="*/ -172 h 15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23" h="153237">
                  <a:moveTo>
                    <a:pt x="-18" y="40671"/>
                  </a:moveTo>
                  <a:cubicBezTo>
                    <a:pt x="-18" y="40671"/>
                    <a:pt x="53536" y="59760"/>
                    <a:pt x="51440" y="60808"/>
                  </a:cubicBezTo>
                  <a:cubicBezTo>
                    <a:pt x="49343" y="61857"/>
                    <a:pt x="-18" y="80422"/>
                    <a:pt x="-18" y="80422"/>
                  </a:cubicBezTo>
                  <a:lnTo>
                    <a:pt x="3695" y="153065"/>
                  </a:lnTo>
                  <a:lnTo>
                    <a:pt x="76338" y="149090"/>
                  </a:lnTo>
                  <a:cubicBezTo>
                    <a:pt x="76338" y="149090"/>
                    <a:pt x="102853" y="16820"/>
                    <a:pt x="80051" y="3541"/>
                  </a:cubicBezTo>
                  <a:lnTo>
                    <a:pt x="-18" y="-172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E70AD4EA-F22C-962D-193F-C8928BC824DA}"/>
                </a:ext>
              </a:extLst>
            </p:cNvPr>
            <p:cNvSpPr/>
            <p:nvPr/>
          </p:nvSpPr>
          <p:spPr>
            <a:xfrm>
              <a:off x="3430513" y="2807110"/>
              <a:ext cx="89323" cy="153237"/>
            </a:xfrm>
            <a:custGeom>
              <a:avLst/>
              <a:gdLst>
                <a:gd name="connsiteX0" fmla="*/ -18 w 89323"/>
                <a:gd name="connsiteY0" fmla="*/ 40671 h 153237"/>
                <a:gd name="connsiteX1" fmla="*/ 51440 w 89323"/>
                <a:gd name="connsiteY1" fmla="*/ 60808 h 153237"/>
                <a:gd name="connsiteX2" fmla="*/ -18 w 89323"/>
                <a:gd name="connsiteY2" fmla="*/ 80422 h 153237"/>
                <a:gd name="connsiteX3" fmla="*/ 3695 w 89323"/>
                <a:gd name="connsiteY3" fmla="*/ 153065 h 153237"/>
                <a:gd name="connsiteX4" fmla="*/ 76338 w 89323"/>
                <a:gd name="connsiteY4" fmla="*/ 149090 h 153237"/>
                <a:gd name="connsiteX5" fmla="*/ 80051 w 89323"/>
                <a:gd name="connsiteY5" fmla="*/ 3541 h 153237"/>
                <a:gd name="connsiteX6" fmla="*/ -18 w 89323"/>
                <a:gd name="connsiteY6" fmla="*/ -172 h 15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23" h="153237">
                  <a:moveTo>
                    <a:pt x="-18" y="40671"/>
                  </a:moveTo>
                  <a:cubicBezTo>
                    <a:pt x="-18" y="40671"/>
                    <a:pt x="53536" y="59760"/>
                    <a:pt x="51440" y="60808"/>
                  </a:cubicBezTo>
                  <a:cubicBezTo>
                    <a:pt x="49343" y="61857"/>
                    <a:pt x="-18" y="80422"/>
                    <a:pt x="-18" y="80422"/>
                  </a:cubicBezTo>
                  <a:lnTo>
                    <a:pt x="3695" y="153065"/>
                  </a:lnTo>
                  <a:lnTo>
                    <a:pt x="76338" y="149090"/>
                  </a:lnTo>
                  <a:cubicBezTo>
                    <a:pt x="76338" y="149090"/>
                    <a:pt x="102853" y="16820"/>
                    <a:pt x="80051" y="3541"/>
                  </a:cubicBez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8A23C85-049B-DF24-E75F-DF7E8FAC77E5}"/>
                </a:ext>
              </a:extLst>
            </p:cNvPr>
            <p:cNvSpPr/>
            <p:nvPr/>
          </p:nvSpPr>
          <p:spPr>
            <a:xfrm>
              <a:off x="3191922" y="2375094"/>
              <a:ext cx="135239" cy="110821"/>
            </a:xfrm>
            <a:custGeom>
              <a:avLst/>
              <a:gdLst>
                <a:gd name="connsiteX0" fmla="*/ 129936 w 135239"/>
                <a:gd name="connsiteY0" fmla="*/ 80334 h 110821"/>
                <a:gd name="connsiteX1" fmla="*/ 113162 w 135239"/>
                <a:gd name="connsiteY1" fmla="*/ 106281 h 110821"/>
                <a:gd name="connsiteX2" fmla="*/ 111240 w 135239"/>
                <a:gd name="connsiteY2" fmla="*/ 110650 h 110821"/>
                <a:gd name="connsiteX3" fmla="*/ 20251 w 135239"/>
                <a:gd name="connsiteY3" fmla="*/ 53208 h 110821"/>
                <a:gd name="connsiteX4" fmla="*/ 1205 w 135239"/>
                <a:gd name="connsiteY4" fmla="*/ 50150 h 110821"/>
                <a:gd name="connsiteX5" fmla="*/ -18 w 135239"/>
                <a:gd name="connsiteY5" fmla="*/ 48184 h 110821"/>
                <a:gd name="connsiteX6" fmla="*/ 1205 w 135239"/>
                <a:gd name="connsiteY6" fmla="*/ 45913 h 110821"/>
                <a:gd name="connsiteX7" fmla="*/ 23876 w 135239"/>
                <a:gd name="connsiteY7" fmla="*/ -172 h 110821"/>
                <a:gd name="connsiteX8" fmla="*/ 35321 w 135239"/>
                <a:gd name="connsiteY8" fmla="*/ 3716 h 110821"/>
                <a:gd name="connsiteX9" fmla="*/ 129936 w 135239"/>
                <a:gd name="connsiteY9" fmla="*/ 80334 h 11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239" h="110821">
                  <a:moveTo>
                    <a:pt x="129936" y="80334"/>
                  </a:moveTo>
                  <a:cubicBezTo>
                    <a:pt x="123056" y="88079"/>
                    <a:pt x="117404" y="96829"/>
                    <a:pt x="113162" y="106281"/>
                  </a:cubicBezTo>
                  <a:cubicBezTo>
                    <a:pt x="112507" y="107723"/>
                    <a:pt x="111852" y="109121"/>
                    <a:pt x="111240" y="110650"/>
                  </a:cubicBezTo>
                  <a:cubicBezTo>
                    <a:pt x="72232" y="110650"/>
                    <a:pt x="44188" y="80334"/>
                    <a:pt x="20251" y="53208"/>
                  </a:cubicBezTo>
                  <a:cubicBezTo>
                    <a:pt x="15882" y="48184"/>
                    <a:pt x="4831" y="55785"/>
                    <a:pt x="1205" y="50150"/>
                  </a:cubicBezTo>
                  <a:cubicBezTo>
                    <a:pt x="812" y="49495"/>
                    <a:pt x="419" y="48839"/>
                    <a:pt x="-18" y="48184"/>
                  </a:cubicBezTo>
                  <a:lnTo>
                    <a:pt x="1205" y="45913"/>
                  </a:lnTo>
                  <a:cubicBezTo>
                    <a:pt x="14310" y="21058"/>
                    <a:pt x="23876" y="-172"/>
                    <a:pt x="23876" y="-172"/>
                  </a:cubicBezTo>
                  <a:cubicBezTo>
                    <a:pt x="23876" y="-172"/>
                    <a:pt x="28244" y="1226"/>
                    <a:pt x="35321" y="3716"/>
                  </a:cubicBezTo>
                  <a:cubicBezTo>
                    <a:pt x="67951" y="15248"/>
                    <a:pt x="157806" y="50674"/>
                    <a:pt x="129936" y="8033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9D5CFD3D-54C9-5A67-403E-E078D0525179}"/>
                </a:ext>
              </a:extLst>
            </p:cNvPr>
            <p:cNvSpPr/>
            <p:nvPr/>
          </p:nvSpPr>
          <p:spPr>
            <a:xfrm>
              <a:off x="3172380" y="2218463"/>
              <a:ext cx="263069" cy="263084"/>
            </a:xfrm>
            <a:custGeom>
              <a:avLst/>
              <a:gdLst>
                <a:gd name="connsiteX0" fmla="*/ 263052 w 263069"/>
                <a:gd name="connsiteY0" fmla="*/ 131472 h 263084"/>
                <a:gd name="connsiteX1" fmla="*/ 132792 w 263069"/>
                <a:gd name="connsiteY1" fmla="*/ 262912 h 263084"/>
                <a:gd name="connsiteX2" fmla="*/ 131525 w 263069"/>
                <a:gd name="connsiteY2" fmla="*/ 262912 h 263084"/>
                <a:gd name="connsiteX3" fmla="*/ 32890 w 263069"/>
                <a:gd name="connsiteY3" fmla="*/ 218356 h 263084"/>
                <a:gd name="connsiteX4" fmla="*/ 20834 w 263069"/>
                <a:gd name="connsiteY4" fmla="*/ 202412 h 263084"/>
                <a:gd name="connsiteX5" fmla="*/ 60485 w 263069"/>
                <a:gd name="connsiteY5" fmla="*/ 20681 h 263084"/>
                <a:gd name="connsiteX6" fmla="*/ 242215 w 263069"/>
                <a:gd name="connsiteY6" fmla="*/ 60327 h 263084"/>
                <a:gd name="connsiteX7" fmla="*/ 263052 w 263069"/>
                <a:gd name="connsiteY7" fmla="*/ 131472 h 26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069" h="263084">
                  <a:moveTo>
                    <a:pt x="263052" y="131472"/>
                  </a:moveTo>
                  <a:cubicBezTo>
                    <a:pt x="263030" y="203596"/>
                    <a:pt x="204911" y="262239"/>
                    <a:pt x="132792" y="262912"/>
                  </a:cubicBezTo>
                  <a:lnTo>
                    <a:pt x="131525" y="262912"/>
                  </a:lnTo>
                  <a:cubicBezTo>
                    <a:pt x="93770" y="262938"/>
                    <a:pt x="57829" y="246702"/>
                    <a:pt x="32890" y="218356"/>
                  </a:cubicBezTo>
                  <a:cubicBezTo>
                    <a:pt x="28479" y="213350"/>
                    <a:pt x="24451" y="208021"/>
                    <a:pt x="20834" y="202412"/>
                  </a:cubicBezTo>
                  <a:cubicBezTo>
                    <a:pt x="-18401" y="141279"/>
                    <a:pt x="-649" y="59917"/>
                    <a:pt x="60485" y="20681"/>
                  </a:cubicBezTo>
                  <a:cubicBezTo>
                    <a:pt x="121618" y="-18554"/>
                    <a:pt x="202980" y="-806"/>
                    <a:pt x="242215" y="60327"/>
                  </a:cubicBezTo>
                  <a:cubicBezTo>
                    <a:pt x="255840" y="81557"/>
                    <a:pt x="263069" y="106250"/>
                    <a:pt x="263052" y="131472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F0F7AE6A-295D-8542-7477-5E5B4D68B873}"/>
                </a:ext>
              </a:extLst>
            </p:cNvPr>
            <p:cNvSpPr/>
            <p:nvPr/>
          </p:nvSpPr>
          <p:spPr>
            <a:xfrm>
              <a:off x="2999764" y="3165522"/>
              <a:ext cx="301930" cy="140139"/>
            </a:xfrm>
            <a:custGeom>
              <a:avLst/>
              <a:gdLst>
                <a:gd name="connsiteX0" fmla="*/ 301913 w 301930"/>
                <a:gd name="connsiteY0" fmla="*/ -172 h 140139"/>
                <a:gd name="connsiteX1" fmla="*/ 280858 w 301930"/>
                <a:gd name="connsiteY1" fmla="*/ 23460 h 140139"/>
                <a:gd name="connsiteX2" fmla="*/ 257881 w 301930"/>
                <a:gd name="connsiteY2" fmla="*/ 42243 h 140139"/>
                <a:gd name="connsiteX3" fmla="*/ 184714 w 301930"/>
                <a:gd name="connsiteY3" fmla="*/ 92609 h 140139"/>
                <a:gd name="connsiteX4" fmla="*/ 124826 w 301930"/>
                <a:gd name="connsiteY4" fmla="*/ 134500 h 140139"/>
                <a:gd name="connsiteX5" fmla="*/ 68607 w 301930"/>
                <a:gd name="connsiteY5" fmla="*/ 138213 h 140139"/>
                <a:gd name="connsiteX6" fmla="*/ -18 w 301930"/>
                <a:gd name="connsiteY6" fmla="*/ 112004 h 140139"/>
                <a:gd name="connsiteX7" fmla="*/ 8718 w 301930"/>
                <a:gd name="connsiteY7" fmla="*/ 93832 h 140139"/>
                <a:gd name="connsiteX8" fmla="*/ 36282 w 301930"/>
                <a:gd name="connsiteY8" fmla="*/ 26998 h 140139"/>
                <a:gd name="connsiteX9" fmla="*/ 145487 w 301930"/>
                <a:gd name="connsiteY9" fmla="*/ 12889 h 1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930" h="140139">
                  <a:moveTo>
                    <a:pt x="301913" y="-172"/>
                  </a:moveTo>
                  <a:cubicBezTo>
                    <a:pt x="301913" y="-172"/>
                    <a:pt x="291910" y="12059"/>
                    <a:pt x="280858" y="23460"/>
                  </a:cubicBezTo>
                  <a:cubicBezTo>
                    <a:pt x="272515" y="32197"/>
                    <a:pt x="263604" y="40190"/>
                    <a:pt x="257881" y="42243"/>
                  </a:cubicBezTo>
                  <a:cubicBezTo>
                    <a:pt x="244777" y="47049"/>
                    <a:pt x="184714" y="92609"/>
                    <a:pt x="184714" y="92609"/>
                  </a:cubicBezTo>
                  <a:cubicBezTo>
                    <a:pt x="184714" y="92609"/>
                    <a:pt x="137013" y="124977"/>
                    <a:pt x="124826" y="134500"/>
                  </a:cubicBezTo>
                  <a:cubicBezTo>
                    <a:pt x="112638" y="144023"/>
                    <a:pt x="68607" y="138213"/>
                    <a:pt x="68607" y="138213"/>
                  </a:cubicBezTo>
                  <a:cubicBezTo>
                    <a:pt x="68607" y="138213"/>
                    <a:pt x="26235" y="128953"/>
                    <a:pt x="-18" y="112004"/>
                  </a:cubicBezTo>
                  <a:cubicBezTo>
                    <a:pt x="2533" y="105779"/>
                    <a:pt x="5451" y="99712"/>
                    <a:pt x="8718" y="93832"/>
                  </a:cubicBezTo>
                  <a:lnTo>
                    <a:pt x="36282" y="26998"/>
                  </a:lnTo>
                  <a:lnTo>
                    <a:pt x="145487" y="1288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ABF75F6C-DB17-28A7-2F43-ECB4A4793C04}"/>
                </a:ext>
              </a:extLst>
            </p:cNvPr>
            <p:cNvSpPr/>
            <p:nvPr/>
          </p:nvSpPr>
          <p:spPr>
            <a:xfrm>
              <a:off x="2978452" y="3157048"/>
              <a:ext cx="321102" cy="140139"/>
            </a:xfrm>
            <a:custGeom>
              <a:avLst/>
              <a:gdLst>
                <a:gd name="connsiteX0" fmla="*/ 321084 w 321102"/>
                <a:gd name="connsiteY0" fmla="*/ -172 h 140139"/>
                <a:gd name="connsiteX1" fmla="*/ 300073 w 321102"/>
                <a:gd name="connsiteY1" fmla="*/ 23460 h 140139"/>
                <a:gd name="connsiteX2" fmla="*/ 277096 w 321102"/>
                <a:gd name="connsiteY2" fmla="*/ 42243 h 140139"/>
                <a:gd name="connsiteX3" fmla="*/ 203929 w 321102"/>
                <a:gd name="connsiteY3" fmla="*/ 92609 h 140139"/>
                <a:gd name="connsiteX4" fmla="*/ 143997 w 321102"/>
                <a:gd name="connsiteY4" fmla="*/ 134500 h 140139"/>
                <a:gd name="connsiteX5" fmla="*/ 87822 w 321102"/>
                <a:gd name="connsiteY5" fmla="*/ 138213 h 140139"/>
                <a:gd name="connsiteX6" fmla="*/ 6136 w 321102"/>
                <a:gd name="connsiteY6" fmla="*/ 101083 h 140139"/>
                <a:gd name="connsiteX7" fmla="*/ 17144 w 321102"/>
                <a:gd name="connsiteY7" fmla="*/ 36259 h 140139"/>
                <a:gd name="connsiteX8" fmla="*/ 25225 w 321102"/>
                <a:gd name="connsiteY8" fmla="*/ 24202 h 1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102" h="140139">
                  <a:moveTo>
                    <a:pt x="321084" y="-172"/>
                  </a:moveTo>
                  <a:cubicBezTo>
                    <a:pt x="321084" y="-172"/>
                    <a:pt x="311125" y="12059"/>
                    <a:pt x="300073" y="23460"/>
                  </a:cubicBezTo>
                  <a:cubicBezTo>
                    <a:pt x="291730" y="32196"/>
                    <a:pt x="282600" y="40190"/>
                    <a:pt x="277096" y="42243"/>
                  </a:cubicBezTo>
                  <a:cubicBezTo>
                    <a:pt x="263992" y="47005"/>
                    <a:pt x="203929" y="92609"/>
                    <a:pt x="203929" y="92609"/>
                  </a:cubicBezTo>
                  <a:cubicBezTo>
                    <a:pt x="203929" y="92609"/>
                    <a:pt x="156184" y="124977"/>
                    <a:pt x="143997" y="134500"/>
                  </a:cubicBezTo>
                  <a:cubicBezTo>
                    <a:pt x="131810" y="144022"/>
                    <a:pt x="87822" y="138213"/>
                    <a:pt x="87822" y="138213"/>
                  </a:cubicBezTo>
                  <a:cubicBezTo>
                    <a:pt x="87822" y="138213"/>
                    <a:pt x="27366" y="125108"/>
                    <a:pt x="6136" y="101083"/>
                  </a:cubicBezTo>
                  <a:cubicBezTo>
                    <a:pt x="-8716" y="84353"/>
                    <a:pt x="6660" y="53339"/>
                    <a:pt x="17144" y="36259"/>
                  </a:cubicBezTo>
                  <a:cubicBezTo>
                    <a:pt x="21512" y="28964"/>
                    <a:pt x="25225" y="24202"/>
                    <a:pt x="25225" y="2420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ECF1643F-6B4E-C72F-0E22-1C3E65A7394C}"/>
                </a:ext>
              </a:extLst>
            </p:cNvPr>
            <p:cNvSpPr/>
            <p:nvPr/>
          </p:nvSpPr>
          <p:spPr>
            <a:xfrm>
              <a:off x="3223198" y="2559432"/>
              <a:ext cx="171667" cy="186841"/>
            </a:xfrm>
            <a:custGeom>
              <a:avLst/>
              <a:gdLst>
                <a:gd name="connsiteX0" fmla="*/ 154835 w 171667"/>
                <a:gd name="connsiteY0" fmla="*/ 186526 h 186841"/>
                <a:gd name="connsiteX1" fmla="*/ -18 w 171667"/>
                <a:gd name="connsiteY1" fmla="*/ 38006 h 186841"/>
                <a:gd name="connsiteX2" fmla="*/ 2691 w 171667"/>
                <a:gd name="connsiteY2" fmla="*/ 34293 h 186841"/>
                <a:gd name="connsiteX3" fmla="*/ 27589 w 171667"/>
                <a:gd name="connsiteY3" fmla="*/ -172 h 186841"/>
                <a:gd name="connsiteX4" fmla="*/ 85818 w 171667"/>
                <a:gd name="connsiteY4" fmla="*/ -172 h 186841"/>
                <a:gd name="connsiteX5" fmla="*/ 92239 w 171667"/>
                <a:gd name="connsiteY5" fmla="*/ 31629 h 186841"/>
                <a:gd name="connsiteX6" fmla="*/ 169687 w 171667"/>
                <a:gd name="connsiteY6" fmla="*/ 161670 h 186841"/>
                <a:gd name="connsiteX7" fmla="*/ 154835 w 171667"/>
                <a:gd name="connsiteY7" fmla="*/ 186526 h 18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667" h="186841">
                  <a:moveTo>
                    <a:pt x="154835" y="186526"/>
                  </a:moveTo>
                  <a:cubicBezTo>
                    <a:pt x="118754" y="183337"/>
                    <a:pt x="-18" y="38006"/>
                    <a:pt x="-18" y="38006"/>
                  </a:cubicBezTo>
                  <a:lnTo>
                    <a:pt x="2691" y="34293"/>
                  </a:lnTo>
                  <a:lnTo>
                    <a:pt x="27589" y="-172"/>
                  </a:lnTo>
                  <a:lnTo>
                    <a:pt x="85818" y="-172"/>
                  </a:lnTo>
                  <a:lnTo>
                    <a:pt x="92239" y="31629"/>
                  </a:lnTo>
                  <a:cubicBezTo>
                    <a:pt x="136532" y="93745"/>
                    <a:pt x="162611" y="136946"/>
                    <a:pt x="169687" y="161670"/>
                  </a:cubicBezTo>
                  <a:cubicBezTo>
                    <a:pt x="174798" y="179667"/>
                    <a:pt x="169949" y="187880"/>
                    <a:pt x="154835" y="186526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9B5C34F5-327E-E591-A29D-CD0A00864B6E}"/>
                </a:ext>
              </a:extLst>
            </p:cNvPr>
            <p:cNvSpPr/>
            <p:nvPr/>
          </p:nvSpPr>
          <p:spPr>
            <a:xfrm>
              <a:off x="3223198" y="2593897"/>
              <a:ext cx="171667" cy="152376"/>
            </a:xfrm>
            <a:custGeom>
              <a:avLst/>
              <a:gdLst>
                <a:gd name="connsiteX0" fmla="*/ 154835 w 171667"/>
                <a:gd name="connsiteY0" fmla="*/ 152060 h 152376"/>
                <a:gd name="connsiteX1" fmla="*/ -18 w 171667"/>
                <a:gd name="connsiteY1" fmla="*/ 3541 h 152376"/>
                <a:gd name="connsiteX2" fmla="*/ 2691 w 171667"/>
                <a:gd name="connsiteY2" fmla="*/ -172 h 152376"/>
                <a:gd name="connsiteX3" fmla="*/ 62579 w 171667"/>
                <a:gd name="connsiteY3" fmla="*/ 62381 h 152376"/>
                <a:gd name="connsiteX4" fmla="*/ 169687 w 171667"/>
                <a:gd name="connsiteY4" fmla="*/ 127205 h 152376"/>
                <a:gd name="connsiteX5" fmla="*/ 154835 w 171667"/>
                <a:gd name="connsiteY5" fmla="*/ 152060 h 152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667" h="152376">
                  <a:moveTo>
                    <a:pt x="154835" y="152060"/>
                  </a:moveTo>
                  <a:cubicBezTo>
                    <a:pt x="118754" y="148871"/>
                    <a:pt x="-18" y="3541"/>
                    <a:pt x="-18" y="3541"/>
                  </a:cubicBezTo>
                  <a:lnTo>
                    <a:pt x="2691" y="-172"/>
                  </a:lnTo>
                  <a:cubicBezTo>
                    <a:pt x="23981" y="19367"/>
                    <a:pt x="43983" y="40260"/>
                    <a:pt x="62579" y="62381"/>
                  </a:cubicBezTo>
                  <a:cubicBezTo>
                    <a:pt x="149506" y="164684"/>
                    <a:pt x="166717" y="136116"/>
                    <a:pt x="169687" y="127205"/>
                  </a:cubicBezTo>
                  <a:cubicBezTo>
                    <a:pt x="174798" y="145202"/>
                    <a:pt x="169949" y="153415"/>
                    <a:pt x="154835" y="15206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BE4495FE-B657-0A9D-299E-A765E4C71FD6}"/>
                </a:ext>
              </a:extLst>
            </p:cNvPr>
            <p:cNvSpPr/>
            <p:nvPr/>
          </p:nvSpPr>
          <p:spPr>
            <a:xfrm>
              <a:off x="2995614" y="3157048"/>
              <a:ext cx="303940" cy="65427"/>
            </a:xfrm>
            <a:custGeom>
              <a:avLst/>
              <a:gdLst>
                <a:gd name="connsiteX0" fmla="*/ 303922 w 303940"/>
                <a:gd name="connsiteY0" fmla="*/ -172 h 65427"/>
                <a:gd name="connsiteX1" fmla="*/ 282911 w 303940"/>
                <a:gd name="connsiteY1" fmla="*/ 23460 h 65427"/>
                <a:gd name="connsiteX2" fmla="*/ 264696 w 303940"/>
                <a:gd name="connsiteY2" fmla="*/ 27391 h 65427"/>
                <a:gd name="connsiteX3" fmla="*/ 219092 w 303940"/>
                <a:gd name="connsiteY3" fmla="*/ 48621 h 65427"/>
                <a:gd name="connsiteX4" fmla="*/ 152302 w 303940"/>
                <a:gd name="connsiteY4" fmla="*/ 51242 h 65427"/>
                <a:gd name="connsiteX5" fmla="*/ 100844 w 303940"/>
                <a:gd name="connsiteY5" fmla="*/ 58144 h 65427"/>
                <a:gd name="connsiteX6" fmla="*/ -18 w 303940"/>
                <a:gd name="connsiteY6" fmla="*/ 36302 h 65427"/>
                <a:gd name="connsiteX7" fmla="*/ 8063 w 303940"/>
                <a:gd name="connsiteY7" fmla="*/ 24246 h 6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940" h="65427">
                  <a:moveTo>
                    <a:pt x="303922" y="-172"/>
                  </a:moveTo>
                  <a:cubicBezTo>
                    <a:pt x="303922" y="-172"/>
                    <a:pt x="293963" y="12059"/>
                    <a:pt x="282911" y="23460"/>
                  </a:cubicBezTo>
                  <a:cubicBezTo>
                    <a:pt x="277084" y="25718"/>
                    <a:pt x="270938" y="27046"/>
                    <a:pt x="264696" y="27391"/>
                  </a:cubicBezTo>
                  <a:cubicBezTo>
                    <a:pt x="250892" y="26867"/>
                    <a:pt x="219092" y="48621"/>
                    <a:pt x="219092" y="48621"/>
                  </a:cubicBezTo>
                  <a:cubicBezTo>
                    <a:pt x="219092" y="48621"/>
                    <a:pt x="162916" y="45432"/>
                    <a:pt x="152302" y="51242"/>
                  </a:cubicBezTo>
                  <a:cubicBezTo>
                    <a:pt x="141687" y="57051"/>
                    <a:pt x="100844" y="58144"/>
                    <a:pt x="100844" y="58144"/>
                  </a:cubicBezTo>
                  <a:cubicBezTo>
                    <a:pt x="26104" y="79460"/>
                    <a:pt x="5442" y="47092"/>
                    <a:pt x="-18" y="36302"/>
                  </a:cubicBezTo>
                  <a:cubicBezTo>
                    <a:pt x="4350" y="29008"/>
                    <a:pt x="8063" y="24246"/>
                    <a:pt x="8063" y="2424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3408C1AE-8A55-E7F3-2A79-6C666F7DD266}"/>
                </a:ext>
              </a:extLst>
            </p:cNvPr>
            <p:cNvSpPr/>
            <p:nvPr/>
          </p:nvSpPr>
          <p:spPr>
            <a:xfrm>
              <a:off x="2994229" y="2538858"/>
              <a:ext cx="435793" cy="677293"/>
            </a:xfrm>
            <a:custGeom>
              <a:avLst/>
              <a:gdLst>
                <a:gd name="connsiteX0" fmla="*/ 435131 w 435793"/>
                <a:gd name="connsiteY0" fmla="*/ 302283 h 677293"/>
                <a:gd name="connsiteX1" fmla="*/ 434476 w 435793"/>
                <a:gd name="connsiteY1" fmla="*/ 308355 h 677293"/>
                <a:gd name="connsiteX2" fmla="*/ 433646 w 435793"/>
                <a:gd name="connsiteY2" fmla="*/ 314208 h 677293"/>
                <a:gd name="connsiteX3" fmla="*/ 424079 w 435793"/>
                <a:gd name="connsiteY3" fmla="*/ 345179 h 677293"/>
                <a:gd name="connsiteX4" fmla="*/ 385377 w 435793"/>
                <a:gd name="connsiteY4" fmla="*/ 423108 h 677293"/>
                <a:gd name="connsiteX5" fmla="*/ 383411 w 435793"/>
                <a:gd name="connsiteY5" fmla="*/ 434553 h 677293"/>
                <a:gd name="connsiteX6" fmla="*/ 382406 w 435793"/>
                <a:gd name="connsiteY6" fmla="*/ 440537 h 677293"/>
                <a:gd name="connsiteX7" fmla="*/ 381358 w 435793"/>
                <a:gd name="connsiteY7" fmla="*/ 446434 h 677293"/>
                <a:gd name="connsiteX8" fmla="*/ 374238 w 435793"/>
                <a:gd name="connsiteY8" fmla="*/ 488238 h 677293"/>
                <a:gd name="connsiteX9" fmla="*/ 371049 w 435793"/>
                <a:gd name="connsiteY9" fmla="*/ 536507 h 677293"/>
                <a:gd name="connsiteX10" fmla="*/ 346150 w 435793"/>
                <a:gd name="connsiteY10" fmla="*/ 571452 h 677293"/>
                <a:gd name="connsiteX11" fmla="*/ 342437 w 435793"/>
                <a:gd name="connsiteY11" fmla="*/ 608582 h 677293"/>
                <a:gd name="connsiteX12" fmla="*/ 318063 w 435793"/>
                <a:gd name="connsiteY12" fmla="*/ 621294 h 677293"/>
                <a:gd name="connsiteX13" fmla="*/ 266081 w 435793"/>
                <a:gd name="connsiteY13" fmla="*/ 639334 h 677293"/>
                <a:gd name="connsiteX14" fmla="*/ 220477 w 435793"/>
                <a:gd name="connsiteY14" fmla="*/ 660477 h 677293"/>
                <a:gd name="connsiteX15" fmla="*/ 153687 w 435793"/>
                <a:gd name="connsiteY15" fmla="*/ 663141 h 677293"/>
                <a:gd name="connsiteX16" fmla="*/ 102229 w 435793"/>
                <a:gd name="connsiteY16" fmla="*/ 670043 h 677293"/>
                <a:gd name="connsiteX17" fmla="*/ 450 w 435793"/>
                <a:gd name="connsiteY17" fmla="*/ 646149 h 677293"/>
                <a:gd name="connsiteX18" fmla="*/ 16350 w 435793"/>
                <a:gd name="connsiteY18" fmla="*/ 605874 h 677293"/>
                <a:gd name="connsiteX19" fmla="*/ 29062 w 435793"/>
                <a:gd name="connsiteY19" fmla="*/ 561842 h 677293"/>
                <a:gd name="connsiteX20" fmla="*/ 47627 w 435793"/>
                <a:gd name="connsiteY20" fmla="*/ 504619 h 677293"/>
                <a:gd name="connsiteX21" fmla="*/ 51340 w 435793"/>
                <a:gd name="connsiteY21" fmla="*/ 479152 h 677293"/>
                <a:gd name="connsiteX22" fmla="*/ 66716 w 435793"/>
                <a:gd name="connsiteY22" fmla="*/ 432500 h 677293"/>
                <a:gd name="connsiteX23" fmla="*/ 60382 w 435793"/>
                <a:gd name="connsiteY23" fmla="*/ 368855 h 677293"/>
                <a:gd name="connsiteX24" fmla="*/ 51340 w 435793"/>
                <a:gd name="connsiteY24" fmla="*/ 304161 h 677293"/>
                <a:gd name="connsiteX25" fmla="*/ 40201 w 435793"/>
                <a:gd name="connsiteY25" fmla="*/ 261746 h 677293"/>
                <a:gd name="connsiteX26" fmla="*/ 35832 w 435793"/>
                <a:gd name="connsiteY26" fmla="*/ 134107 h 677293"/>
                <a:gd name="connsiteX27" fmla="*/ 36051 w 435793"/>
                <a:gd name="connsiteY27" fmla="*/ 127642 h 677293"/>
                <a:gd name="connsiteX28" fmla="*/ 63090 w 435793"/>
                <a:gd name="connsiteY28" fmla="*/ 56047 h 677293"/>
                <a:gd name="connsiteX29" fmla="*/ 126691 w 435793"/>
                <a:gd name="connsiteY29" fmla="*/ 1794 h 677293"/>
                <a:gd name="connsiteX30" fmla="*/ 134685 w 435793"/>
                <a:gd name="connsiteY30" fmla="*/ -172 h 677293"/>
                <a:gd name="connsiteX31" fmla="*/ 145955 w 435793"/>
                <a:gd name="connsiteY31" fmla="*/ 2667 h 677293"/>
                <a:gd name="connsiteX32" fmla="*/ 236464 w 435793"/>
                <a:gd name="connsiteY32" fmla="*/ 63822 h 677293"/>
                <a:gd name="connsiteX33" fmla="*/ 291635 w 435793"/>
                <a:gd name="connsiteY33" fmla="*/ 122007 h 677293"/>
                <a:gd name="connsiteX34" fmla="*/ 399224 w 435793"/>
                <a:gd name="connsiteY34" fmla="*/ 184341 h 677293"/>
                <a:gd name="connsiteX35" fmla="*/ 424079 w 435793"/>
                <a:gd name="connsiteY35" fmla="*/ 234052 h 677293"/>
                <a:gd name="connsiteX36" fmla="*/ 435131 w 435793"/>
                <a:gd name="connsiteY36" fmla="*/ 302283 h 67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793" h="677293">
                  <a:moveTo>
                    <a:pt x="435131" y="302283"/>
                  </a:moveTo>
                  <a:cubicBezTo>
                    <a:pt x="435131" y="304336"/>
                    <a:pt x="434738" y="306389"/>
                    <a:pt x="434476" y="308355"/>
                  </a:cubicBezTo>
                  <a:cubicBezTo>
                    <a:pt x="434214" y="310321"/>
                    <a:pt x="433952" y="312330"/>
                    <a:pt x="433646" y="314208"/>
                  </a:cubicBezTo>
                  <a:cubicBezTo>
                    <a:pt x="432235" y="324998"/>
                    <a:pt x="428998" y="335473"/>
                    <a:pt x="424079" y="345179"/>
                  </a:cubicBezTo>
                  <a:cubicBezTo>
                    <a:pt x="414557" y="361079"/>
                    <a:pt x="385377" y="423108"/>
                    <a:pt x="385377" y="423108"/>
                  </a:cubicBezTo>
                  <a:lnTo>
                    <a:pt x="383411" y="434553"/>
                  </a:lnTo>
                  <a:lnTo>
                    <a:pt x="382406" y="440537"/>
                  </a:lnTo>
                  <a:lnTo>
                    <a:pt x="381358" y="446434"/>
                  </a:lnTo>
                  <a:lnTo>
                    <a:pt x="374238" y="488238"/>
                  </a:lnTo>
                  <a:lnTo>
                    <a:pt x="371049" y="536507"/>
                  </a:lnTo>
                  <a:cubicBezTo>
                    <a:pt x="371049" y="536507"/>
                    <a:pt x="353576" y="560881"/>
                    <a:pt x="346150" y="571452"/>
                  </a:cubicBezTo>
                  <a:cubicBezTo>
                    <a:pt x="338724" y="582023"/>
                    <a:pt x="339773" y="597443"/>
                    <a:pt x="342437" y="608582"/>
                  </a:cubicBezTo>
                  <a:cubicBezTo>
                    <a:pt x="345102" y="619721"/>
                    <a:pt x="318063" y="621294"/>
                    <a:pt x="318063" y="621294"/>
                  </a:cubicBezTo>
                  <a:cubicBezTo>
                    <a:pt x="318063" y="621294"/>
                    <a:pt x="279885" y="639859"/>
                    <a:pt x="266081" y="639334"/>
                  </a:cubicBezTo>
                  <a:cubicBezTo>
                    <a:pt x="252277" y="638810"/>
                    <a:pt x="220477" y="660477"/>
                    <a:pt x="220477" y="660477"/>
                  </a:cubicBezTo>
                  <a:cubicBezTo>
                    <a:pt x="220477" y="660477"/>
                    <a:pt x="164301" y="657288"/>
                    <a:pt x="153687" y="663141"/>
                  </a:cubicBezTo>
                  <a:cubicBezTo>
                    <a:pt x="143072" y="668995"/>
                    <a:pt x="102229" y="670043"/>
                    <a:pt x="102229" y="670043"/>
                  </a:cubicBezTo>
                  <a:cubicBezTo>
                    <a:pt x="22204" y="692802"/>
                    <a:pt x="4163" y="654099"/>
                    <a:pt x="450" y="646149"/>
                  </a:cubicBezTo>
                  <a:cubicBezTo>
                    <a:pt x="-3263" y="638199"/>
                    <a:pt x="16350" y="605874"/>
                    <a:pt x="16350" y="605874"/>
                  </a:cubicBezTo>
                  <a:cubicBezTo>
                    <a:pt x="16350" y="605874"/>
                    <a:pt x="20718" y="565031"/>
                    <a:pt x="29062" y="561842"/>
                  </a:cubicBezTo>
                  <a:cubicBezTo>
                    <a:pt x="37405" y="558654"/>
                    <a:pt x="47627" y="504619"/>
                    <a:pt x="47627" y="504619"/>
                  </a:cubicBezTo>
                  <a:cubicBezTo>
                    <a:pt x="47627" y="504619"/>
                    <a:pt x="44438" y="488151"/>
                    <a:pt x="51340" y="479152"/>
                  </a:cubicBezTo>
                  <a:cubicBezTo>
                    <a:pt x="58241" y="470154"/>
                    <a:pt x="57717" y="444687"/>
                    <a:pt x="66716" y="432500"/>
                  </a:cubicBezTo>
                  <a:cubicBezTo>
                    <a:pt x="75714" y="420312"/>
                    <a:pt x="57193" y="379469"/>
                    <a:pt x="60382" y="368855"/>
                  </a:cubicBezTo>
                  <a:cubicBezTo>
                    <a:pt x="63570" y="358240"/>
                    <a:pt x="50291" y="315300"/>
                    <a:pt x="51340" y="304161"/>
                  </a:cubicBezTo>
                  <a:cubicBezTo>
                    <a:pt x="52388" y="293022"/>
                    <a:pt x="48719" y="284024"/>
                    <a:pt x="40201" y="261746"/>
                  </a:cubicBezTo>
                  <a:cubicBezTo>
                    <a:pt x="32949" y="242744"/>
                    <a:pt x="35002" y="158307"/>
                    <a:pt x="35832" y="134107"/>
                  </a:cubicBezTo>
                  <a:cubicBezTo>
                    <a:pt x="35832" y="130001"/>
                    <a:pt x="36051" y="127642"/>
                    <a:pt x="36051" y="127642"/>
                  </a:cubicBezTo>
                  <a:cubicBezTo>
                    <a:pt x="36051" y="127642"/>
                    <a:pt x="43477" y="103748"/>
                    <a:pt x="63090" y="56047"/>
                  </a:cubicBezTo>
                  <a:cubicBezTo>
                    <a:pt x="77942" y="19922"/>
                    <a:pt x="111359" y="6249"/>
                    <a:pt x="126691" y="1794"/>
                  </a:cubicBezTo>
                  <a:cubicBezTo>
                    <a:pt x="129321" y="1003"/>
                    <a:pt x="131990" y="343"/>
                    <a:pt x="134685" y="-172"/>
                  </a:cubicBezTo>
                  <a:cubicBezTo>
                    <a:pt x="138529" y="383"/>
                    <a:pt x="142308" y="1335"/>
                    <a:pt x="145955" y="2667"/>
                  </a:cubicBezTo>
                  <a:cubicBezTo>
                    <a:pt x="161419" y="7865"/>
                    <a:pt x="192346" y="22586"/>
                    <a:pt x="236464" y="63822"/>
                  </a:cubicBezTo>
                  <a:cubicBezTo>
                    <a:pt x="255986" y="82112"/>
                    <a:pt x="274407" y="101542"/>
                    <a:pt x="291635" y="122007"/>
                  </a:cubicBezTo>
                  <a:cubicBezTo>
                    <a:pt x="391099" y="238900"/>
                    <a:pt x="399224" y="184341"/>
                    <a:pt x="399224" y="184341"/>
                  </a:cubicBezTo>
                  <a:cubicBezTo>
                    <a:pt x="399224" y="184341"/>
                    <a:pt x="403592" y="194301"/>
                    <a:pt x="424079" y="234052"/>
                  </a:cubicBezTo>
                  <a:cubicBezTo>
                    <a:pt x="435044" y="255194"/>
                    <a:pt x="437053" y="280442"/>
                    <a:pt x="435131" y="302283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6AF46C8-E240-729B-43F8-86C31E528C5F}"/>
                </a:ext>
              </a:extLst>
            </p:cNvPr>
            <p:cNvSpPr/>
            <p:nvPr/>
          </p:nvSpPr>
          <p:spPr>
            <a:xfrm>
              <a:off x="3115041" y="2473422"/>
              <a:ext cx="150572" cy="154678"/>
            </a:xfrm>
            <a:custGeom>
              <a:avLst/>
              <a:gdLst>
                <a:gd name="connsiteX0" fmla="*/ 150554 w 150572"/>
                <a:gd name="connsiteY0" fmla="*/ 79417 h 154678"/>
                <a:gd name="connsiteX1" fmla="*/ 50784 w 150572"/>
                <a:gd name="connsiteY1" fmla="*/ -172 h 154678"/>
                <a:gd name="connsiteX2" fmla="*/ -18 w 150572"/>
                <a:gd name="connsiteY2" fmla="*/ 64565 h 154678"/>
                <a:gd name="connsiteX3" fmla="*/ 102679 w 150572"/>
                <a:gd name="connsiteY3" fmla="*/ 154506 h 15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572" h="154678">
                  <a:moveTo>
                    <a:pt x="150554" y="79417"/>
                  </a:moveTo>
                  <a:lnTo>
                    <a:pt x="50784" y="-172"/>
                  </a:lnTo>
                  <a:cubicBezTo>
                    <a:pt x="50784" y="-172"/>
                    <a:pt x="14834" y="4196"/>
                    <a:pt x="-18" y="64565"/>
                  </a:cubicBezTo>
                  <a:lnTo>
                    <a:pt x="102679" y="154506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D8F2841-46A7-BB7E-6D7A-EC87D2222F58}"/>
                </a:ext>
              </a:extLst>
            </p:cNvPr>
            <p:cNvSpPr/>
            <p:nvPr/>
          </p:nvSpPr>
          <p:spPr>
            <a:xfrm>
              <a:off x="3113032" y="2469447"/>
              <a:ext cx="152581" cy="152625"/>
            </a:xfrm>
            <a:custGeom>
              <a:avLst/>
              <a:gdLst>
                <a:gd name="connsiteX0" fmla="*/ 152564 w 152581"/>
                <a:gd name="connsiteY0" fmla="*/ 83392 h 152625"/>
                <a:gd name="connsiteX1" fmla="*/ 135091 w 152581"/>
                <a:gd name="connsiteY1" fmla="*/ 107810 h 152625"/>
                <a:gd name="connsiteX2" fmla="*/ 117356 w 152581"/>
                <a:gd name="connsiteY2" fmla="*/ 132840 h 152625"/>
                <a:gd name="connsiteX3" fmla="*/ 103989 w 152581"/>
                <a:gd name="connsiteY3" fmla="*/ 152453 h 152625"/>
                <a:gd name="connsiteX4" fmla="*/ 21998 w 152581"/>
                <a:gd name="connsiteY4" fmla="*/ 83392 h 152625"/>
                <a:gd name="connsiteX5" fmla="*/ 7888 w 152581"/>
                <a:gd name="connsiteY5" fmla="*/ 71161 h 152625"/>
                <a:gd name="connsiteX6" fmla="*/ -18 w 152581"/>
                <a:gd name="connsiteY6" fmla="*/ 64434 h 152625"/>
                <a:gd name="connsiteX7" fmla="*/ 33486 w 152581"/>
                <a:gd name="connsiteY7" fmla="*/ 7647 h 152625"/>
                <a:gd name="connsiteX8" fmla="*/ 50959 w 152581"/>
                <a:gd name="connsiteY8" fmla="*/ -172 h 15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581" h="152625">
                  <a:moveTo>
                    <a:pt x="152564" y="83392"/>
                  </a:moveTo>
                  <a:lnTo>
                    <a:pt x="135091" y="107810"/>
                  </a:lnTo>
                  <a:lnTo>
                    <a:pt x="117356" y="132840"/>
                  </a:lnTo>
                  <a:lnTo>
                    <a:pt x="103989" y="152453"/>
                  </a:lnTo>
                  <a:lnTo>
                    <a:pt x="21998" y="83392"/>
                  </a:lnTo>
                  <a:lnTo>
                    <a:pt x="7888" y="71161"/>
                  </a:lnTo>
                  <a:lnTo>
                    <a:pt x="-18" y="64434"/>
                  </a:lnTo>
                  <a:cubicBezTo>
                    <a:pt x="7976" y="31803"/>
                    <a:pt x="22173" y="15510"/>
                    <a:pt x="33486" y="7647"/>
                  </a:cubicBezTo>
                  <a:cubicBezTo>
                    <a:pt x="38623" y="3720"/>
                    <a:pt x="44608" y="1042"/>
                    <a:pt x="50959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9C8B82F2-25E7-3469-0866-F3B00CB07AE8}"/>
                </a:ext>
              </a:extLst>
            </p:cNvPr>
            <p:cNvSpPr/>
            <p:nvPr/>
          </p:nvSpPr>
          <p:spPr>
            <a:xfrm>
              <a:off x="3486426" y="2822486"/>
              <a:ext cx="480223" cy="118990"/>
            </a:xfrm>
            <a:custGeom>
              <a:avLst/>
              <a:gdLst>
                <a:gd name="connsiteX0" fmla="*/ 465284 w 480223"/>
                <a:gd name="connsiteY0" fmla="*/ 45432 h 118990"/>
                <a:gd name="connsiteX1" fmla="*/ 269108 w 480223"/>
                <a:gd name="connsiteY1" fmla="*/ 59760 h 118990"/>
                <a:gd name="connsiteX2" fmla="*/ 141862 w 480223"/>
                <a:gd name="connsiteY2" fmla="*/ 103442 h 118990"/>
                <a:gd name="connsiteX3" fmla="*/ 37025 w 480223"/>
                <a:gd name="connsiteY3" fmla="*/ 117988 h 118990"/>
                <a:gd name="connsiteX4" fmla="*/ -18 w 480223"/>
                <a:gd name="connsiteY4" fmla="*/ 118818 h 118990"/>
                <a:gd name="connsiteX5" fmla="*/ 23265 w 480223"/>
                <a:gd name="connsiteY5" fmla="*/ 24771 h 118990"/>
                <a:gd name="connsiteX6" fmla="*/ 36719 w 480223"/>
                <a:gd name="connsiteY6" fmla="*/ 24159 h 118990"/>
                <a:gd name="connsiteX7" fmla="*/ 146798 w 480223"/>
                <a:gd name="connsiteY7" fmla="*/ 16252 h 118990"/>
                <a:gd name="connsiteX8" fmla="*/ 256527 w 480223"/>
                <a:gd name="connsiteY8" fmla="*/ -172 h 118990"/>
                <a:gd name="connsiteX9" fmla="*/ 465284 w 480223"/>
                <a:gd name="connsiteY9" fmla="*/ 45432 h 118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223" h="118990">
                  <a:moveTo>
                    <a:pt x="465284" y="45432"/>
                  </a:moveTo>
                  <a:cubicBezTo>
                    <a:pt x="382026" y="70331"/>
                    <a:pt x="269108" y="59760"/>
                    <a:pt x="269108" y="59760"/>
                  </a:cubicBezTo>
                  <a:cubicBezTo>
                    <a:pt x="269108" y="59760"/>
                    <a:pt x="158811" y="88372"/>
                    <a:pt x="141862" y="103442"/>
                  </a:cubicBezTo>
                  <a:cubicBezTo>
                    <a:pt x="130941" y="113008"/>
                    <a:pt x="75159" y="116547"/>
                    <a:pt x="37025" y="117988"/>
                  </a:cubicBezTo>
                  <a:cubicBezTo>
                    <a:pt x="15839" y="118774"/>
                    <a:pt x="-18" y="118818"/>
                    <a:pt x="-18" y="118818"/>
                  </a:cubicBezTo>
                  <a:lnTo>
                    <a:pt x="23265" y="24771"/>
                  </a:lnTo>
                  <a:lnTo>
                    <a:pt x="36719" y="24159"/>
                  </a:lnTo>
                  <a:cubicBezTo>
                    <a:pt x="66903" y="22761"/>
                    <a:pt x="138061" y="19179"/>
                    <a:pt x="146798" y="16252"/>
                  </a:cubicBezTo>
                  <a:cubicBezTo>
                    <a:pt x="157937" y="12539"/>
                    <a:pt x="256527" y="-172"/>
                    <a:pt x="256527" y="-172"/>
                  </a:cubicBezTo>
                  <a:cubicBezTo>
                    <a:pt x="256527" y="-172"/>
                    <a:pt x="548499" y="20490"/>
                    <a:pt x="465284" y="45432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38A827C5-4A61-EC95-7047-81B6490F311F}"/>
                </a:ext>
              </a:extLst>
            </p:cNvPr>
            <p:cNvSpPr/>
            <p:nvPr/>
          </p:nvSpPr>
          <p:spPr>
            <a:xfrm>
              <a:off x="3043094" y="2595166"/>
              <a:ext cx="384798" cy="390297"/>
            </a:xfrm>
            <a:custGeom>
              <a:avLst/>
              <a:gdLst>
                <a:gd name="connsiteX0" fmla="*/ 384781 w 384798"/>
                <a:gd name="connsiteY0" fmla="*/ 257681 h 390297"/>
                <a:gd name="connsiteX1" fmla="*/ 375214 w 384798"/>
                <a:gd name="connsiteY1" fmla="*/ 288652 h 390297"/>
                <a:gd name="connsiteX2" fmla="*/ 336512 w 384798"/>
                <a:gd name="connsiteY2" fmla="*/ 366581 h 390297"/>
                <a:gd name="connsiteX3" fmla="*/ 332493 w 384798"/>
                <a:gd name="connsiteY3" fmla="*/ 390126 h 390297"/>
                <a:gd name="connsiteX4" fmla="*/ 293179 w 384798"/>
                <a:gd name="connsiteY4" fmla="*/ 372041 h 390297"/>
                <a:gd name="connsiteX5" fmla="*/ 127624 w 384798"/>
                <a:gd name="connsiteY5" fmla="*/ 257376 h 390297"/>
                <a:gd name="connsiteX6" fmla="*/ 13614 w 384798"/>
                <a:gd name="connsiteY6" fmla="*/ 126329 h 390297"/>
                <a:gd name="connsiteX7" fmla="*/ 66644 w 384798"/>
                <a:gd name="connsiteY7" fmla="*/ 2272 h 390297"/>
                <a:gd name="connsiteX8" fmla="*/ 252730 w 384798"/>
                <a:gd name="connsiteY8" fmla="*/ 136944 h 390297"/>
                <a:gd name="connsiteX9" fmla="*/ 363551 w 384798"/>
                <a:gd name="connsiteY9" fmla="*/ 241388 h 390297"/>
                <a:gd name="connsiteX10" fmla="*/ 384781 w 384798"/>
                <a:gd name="connsiteY10" fmla="*/ 257681 h 39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4798" h="390297">
                  <a:moveTo>
                    <a:pt x="384781" y="257681"/>
                  </a:moveTo>
                  <a:cubicBezTo>
                    <a:pt x="383370" y="268471"/>
                    <a:pt x="380133" y="278946"/>
                    <a:pt x="375214" y="288652"/>
                  </a:cubicBezTo>
                  <a:cubicBezTo>
                    <a:pt x="365692" y="304552"/>
                    <a:pt x="336512" y="366581"/>
                    <a:pt x="336512" y="366581"/>
                  </a:cubicBezTo>
                  <a:lnTo>
                    <a:pt x="332493" y="390126"/>
                  </a:lnTo>
                  <a:cubicBezTo>
                    <a:pt x="318952" y="385094"/>
                    <a:pt x="305812" y="379048"/>
                    <a:pt x="293179" y="372041"/>
                  </a:cubicBezTo>
                  <a:lnTo>
                    <a:pt x="127624" y="257376"/>
                  </a:lnTo>
                  <a:cubicBezTo>
                    <a:pt x="127624" y="257376"/>
                    <a:pt x="63455" y="215485"/>
                    <a:pt x="13614" y="126329"/>
                  </a:cubicBezTo>
                  <a:cubicBezTo>
                    <a:pt x="-36228" y="37174"/>
                    <a:pt x="66644" y="2272"/>
                    <a:pt x="66644" y="2272"/>
                  </a:cubicBezTo>
                  <a:cubicBezTo>
                    <a:pt x="126532" y="-19569"/>
                    <a:pt x="247968" y="111477"/>
                    <a:pt x="252730" y="136944"/>
                  </a:cubicBezTo>
                  <a:cubicBezTo>
                    <a:pt x="257491" y="162411"/>
                    <a:pt x="315850" y="194211"/>
                    <a:pt x="363551" y="241388"/>
                  </a:cubicBezTo>
                  <a:cubicBezTo>
                    <a:pt x="369841" y="247774"/>
                    <a:pt x="376983" y="253256"/>
                    <a:pt x="384781" y="25768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4C2DB4B-8EF1-DA0F-3F8B-B4F89C2BC918}"/>
                </a:ext>
              </a:extLst>
            </p:cNvPr>
            <p:cNvSpPr/>
            <p:nvPr/>
          </p:nvSpPr>
          <p:spPr>
            <a:xfrm>
              <a:off x="3043094" y="2582411"/>
              <a:ext cx="386283" cy="391171"/>
            </a:xfrm>
            <a:custGeom>
              <a:avLst/>
              <a:gdLst>
                <a:gd name="connsiteX0" fmla="*/ 386266 w 386283"/>
                <a:gd name="connsiteY0" fmla="*/ 258730 h 391171"/>
                <a:gd name="connsiteX1" fmla="*/ 384781 w 386283"/>
                <a:gd name="connsiteY1" fmla="*/ 270655 h 391171"/>
                <a:gd name="connsiteX2" fmla="*/ 375214 w 386283"/>
                <a:gd name="connsiteY2" fmla="*/ 301626 h 391171"/>
                <a:gd name="connsiteX3" fmla="*/ 336512 w 386283"/>
                <a:gd name="connsiteY3" fmla="*/ 379555 h 391171"/>
                <a:gd name="connsiteX4" fmla="*/ 334546 w 386283"/>
                <a:gd name="connsiteY4" fmla="*/ 390999 h 391171"/>
                <a:gd name="connsiteX5" fmla="*/ 293048 w 386283"/>
                <a:gd name="connsiteY5" fmla="*/ 372129 h 391171"/>
                <a:gd name="connsiteX6" fmla="*/ 127624 w 386283"/>
                <a:gd name="connsiteY6" fmla="*/ 257419 h 391171"/>
                <a:gd name="connsiteX7" fmla="*/ 13614 w 386283"/>
                <a:gd name="connsiteY7" fmla="*/ 126373 h 391171"/>
                <a:gd name="connsiteX8" fmla="*/ 66644 w 386283"/>
                <a:gd name="connsiteY8" fmla="*/ 2272 h 391171"/>
                <a:gd name="connsiteX9" fmla="*/ 252730 w 386283"/>
                <a:gd name="connsiteY9" fmla="*/ 136944 h 391171"/>
                <a:gd name="connsiteX10" fmla="*/ 363551 w 386283"/>
                <a:gd name="connsiteY10" fmla="*/ 241432 h 391171"/>
                <a:gd name="connsiteX11" fmla="*/ 386266 w 386283"/>
                <a:gd name="connsiteY11" fmla="*/ 258730 h 39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6283" h="391171">
                  <a:moveTo>
                    <a:pt x="386266" y="258730"/>
                  </a:moveTo>
                  <a:cubicBezTo>
                    <a:pt x="385873" y="262880"/>
                    <a:pt x="385392" y="266855"/>
                    <a:pt x="384781" y="270655"/>
                  </a:cubicBezTo>
                  <a:cubicBezTo>
                    <a:pt x="383370" y="281445"/>
                    <a:pt x="380133" y="291920"/>
                    <a:pt x="375214" y="301626"/>
                  </a:cubicBezTo>
                  <a:cubicBezTo>
                    <a:pt x="365692" y="317526"/>
                    <a:pt x="336512" y="379555"/>
                    <a:pt x="336512" y="379555"/>
                  </a:cubicBezTo>
                  <a:lnTo>
                    <a:pt x="334546" y="390999"/>
                  </a:lnTo>
                  <a:cubicBezTo>
                    <a:pt x="320227" y="385832"/>
                    <a:pt x="306354" y="379524"/>
                    <a:pt x="293048" y="372129"/>
                  </a:cubicBezTo>
                  <a:lnTo>
                    <a:pt x="127624" y="257419"/>
                  </a:lnTo>
                  <a:cubicBezTo>
                    <a:pt x="127624" y="257419"/>
                    <a:pt x="63455" y="215528"/>
                    <a:pt x="13614" y="126373"/>
                  </a:cubicBezTo>
                  <a:cubicBezTo>
                    <a:pt x="-36228" y="37218"/>
                    <a:pt x="66644" y="2272"/>
                    <a:pt x="66644" y="2272"/>
                  </a:cubicBezTo>
                  <a:cubicBezTo>
                    <a:pt x="126532" y="-19569"/>
                    <a:pt x="247968" y="111477"/>
                    <a:pt x="252730" y="136944"/>
                  </a:cubicBezTo>
                  <a:cubicBezTo>
                    <a:pt x="257491" y="162411"/>
                    <a:pt x="315850" y="194211"/>
                    <a:pt x="363551" y="241432"/>
                  </a:cubicBezTo>
                  <a:cubicBezTo>
                    <a:pt x="370213" y="248303"/>
                    <a:pt x="377870" y="254134"/>
                    <a:pt x="386266" y="25873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237A0C7-DD2E-26B8-54B0-252A92C8E3D9}"/>
                </a:ext>
              </a:extLst>
            </p:cNvPr>
            <p:cNvSpPr/>
            <p:nvPr/>
          </p:nvSpPr>
          <p:spPr>
            <a:xfrm>
              <a:off x="3043094" y="2588789"/>
              <a:ext cx="454777" cy="399515"/>
            </a:xfrm>
            <a:custGeom>
              <a:avLst/>
              <a:gdLst>
                <a:gd name="connsiteX0" fmla="*/ 454759 w 454777"/>
                <a:gd name="connsiteY0" fmla="*/ 254755 h 399515"/>
                <a:gd name="connsiteX1" fmla="*/ 446285 w 454777"/>
                <a:gd name="connsiteY1" fmla="*/ 390999 h 399515"/>
                <a:gd name="connsiteX2" fmla="*/ 394304 w 454777"/>
                <a:gd name="connsiteY2" fmla="*/ 395368 h 399515"/>
                <a:gd name="connsiteX3" fmla="*/ 390765 w 454777"/>
                <a:gd name="connsiteY3" fmla="*/ 396897 h 399515"/>
                <a:gd name="connsiteX4" fmla="*/ 293048 w 454777"/>
                <a:gd name="connsiteY4" fmla="*/ 372041 h 399515"/>
                <a:gd name="connsiteX5" fmla="*/ 127624 w 454777"/>
                <a:gd name="connsiteY5" fmla="*/ 257376 h 399515"/>
                <a:gd name="connsiteX6" fmla="*/ 13614 w 454777"/>
                <a:gd name="connsiteY6" fmla="*/ 126329 h 399515"/>
                <a:gd name="connsiteX7" fmla="*/ 66644 w 454777"/>
                <a:gd name="connsiteY7" fmla="*/ 2272 h 399515"/>
                <a:gd name="connsiteX8" fmla="*/ 252730 w 454777"/>
                <a:gd name="connsiteY8" fmla="*/ 136944 h 399515"/>
                <a:gd name="connsiteX9" fmla="*/ 363551 w 454777"/>
                <a:gd name="connsiteY9" fmla="*/ 241388 h 399515"/>
                <a:gd name="connsiteX10" fmla="*/ 387402 w 454777"/>
                <a:gd name="connsiteY10" fmla="*/ 258861 h 399515"/>
                <a:gd name="connsiteX11" fmla="*/ 454759 w 454777"/>
                <a:gd name="connsiteY11" fmla="*/ 254755 h 39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4777" h="399515">
                  <a:moveTo>
                    <a:pt x="454759" y="254755"/>
                  </a:moveTo>
                  <a:lnTo>
                    <a:pt x="446285" y="390999"/>
                  </a:lnTo>
                  <a:lnTo>
                    <a:pt x="394304" y="395368"/>
                  </a:lnTo>
                  <a:cubicBezTo>
                    <a:pt x="393163" y="395966"/>
                    <a:pt x="391980" y="396477"/>
                    <a:pt x="390765" y="396897"/>
                  </a:cubicBezTo>
                  <a:cubicBezTo>
                    <a:pt x="357654" y="409040"/>
                    <a:pt x="293048" y="372041"/>
                    <a:pt x="293048" y="372041"/>
                  </a:cubicBezTo>
                  <a:lnTo>
                    <a:pt x="127624" y="257376"/>
                  </a:lnTo>
                  <a:cubicBezTo>
                    <a:pt x="127624" y="257376"/>
                    <a:pt x="63455" y="215485"/>
                    <a:pt x="13614" y="126329"/>
                  </a:cubicBezTo>
                  <a:cubicBezTo>
                    <a:pt x="-36228" y="37174"/>
                    <a:pt x="66644" y="2272"/>
                    <a:pt x="66644" y="2272"/>
                  </a:cubicBezTo>
                  <a:cubicBezTo>
                    <a:pt x="126532" y="-19569"/>
                    <a:pt x="247968" y="111477"/>
                    <a:pt x="252730" y="136944"/>
                  </a:cubicBezTo>
                  <a:cubicBezTo>
                    <a:pt x="257491" y="162411"/>
                    <a:pt x="315850" y="194211"/>
                    <a:pt x="363551" y="241388"/>
                  </a:cubicBezTo>
                  <a:cubicBezTo>
                    <a:pt x="370540" y="248421"/>
                    <a:pt x="378591" y="254313"/>
                    <a:pt x="387402" y="258861"/>
                  </a:cubicBezTo>
                  <a:cubicBezTo>
                    <a:pt x="408867" y="270140"/>
                    <a:pt x="434823" y="268554"/>
                    <a:pt x="454759" y="254755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CF8200E6-AD6B-2717-01EB-9AF66CD994F1}"/>
                </a:ext>
              </a:extLst>
            </p:cNvPr>
            <p:cNvSpPr/>
            <p:nvPr/>
          </p:nvSpPr>
          <p:spPr>
            <a:xfrm>
              <a:off x="3430513" y="2843716"/>
              <a:ext cx="67357" cy="142141"/>
            </a:xfrm>
            <a:custGeom>
              <a:avLst/>
              <a:gdLst>
                <a:gd name="connsiteX0" fmla="*/ 67340 w 67357"/>
                <a:gd name="connsiteY0" fmla="*/ -172 h 142141"/>
                <a:gd name="connsiteX1" fmla="*/ 58865 w 67357"/>
                <a:gd name="connsiteY1" fmla="*/ 136073 h 142141"/>
                <a:gd name="connsiteX2" fmla="*/ 6884 w 67357"/>
                <a:gd name="connsiteY2" fmla="*/ 140441 h 142141"/>
                <a:gd name="connsiteX3" fmla="*/ 3346 w 67357"/>
                <a:gd name="connsiteY3" fmla="*/ 141970 h 142141"/>
                <a:gd name="connsiteX4" fmla="*/ -18 w 67357"/>
                <a:gd name="connsiteY4" fmla="*/ 75748 h 142141"/>
                <a:gd name="connsiteX5" fmla="*/ 51440 w 67357"/>
                <a:gd name="connsiteY5" fmla="*/ 56134 h 142141"/>
                <a:gd name="connsiteX6" fmla="*/ -18 w 67357"/>
                <a:gd name="connsiteY6" fmla="*/ 35997 h 142141"/>
                <a:gd name="connsiteX7" fmla="*/ -18 w 67357"/>
                <a:gd name="connsiteY7" fmla="*/ 4327 h 142141"/>
                <a:gd name="connsiteX8" fmla="*/ 67340 w 67357"/>
                <a:gd name="connsiteY8" fmla="*/ -172 h 14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57" h="142141">
                  <a:moveTo>
                    <a:pt x="67340" y="-172"/>
                  </a:moveTo>
                  <a:lnTo>
                    <a:pt x="58865" y="136073"/>
                  </a:lnTo>
                  <a:lnTo>
                    <a:pt x="6884" y="140441"/>
                  </a:lnTo>
                  <a:cubicBezTo>
                    <a:pt x="5744" y="141039"/>
                    <a:pt x="4560" y="141550"/>
                    <a:pt x="3346" y="141970"/>
                  </a:cubicBezTo>
                  <a:lnTo>
                    <a:pt x="-18" y="75748"/>
                  </a:lnTo>
                  <a:cubicBezTo>
                    <a:pt x="-18" y="75748"/>
                    <a:pt x="49299" y="57183"/>
                    <a:pt x="51440" y="56134"/>
                  </a:cubicBezTo>
                  <a:cubicBezTo>
                    <a:pt x="53580" y="55086"/>
                    <a:pt x="-18" y="35997"/>
                    <a:pt x="-18" y="35997"/>
                  </a:cubicBezTo>
                  <a:lnTo>
                    <a:pt x="-18" y="4327"/>
                  </a:lnTo>
                  <a:cubicBezTo>
                    <a:pt x="21522" y="15488"/>
                    <a:pt x="47478" y="13754"/>
                    <a:pt x="67340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2213648-17B0-F3FB-F308-78530C1BB4EA}"/>
                </a:ext>
              </a:extLst>
            </p:cNvPr>
            <p:cNvSpPr/>
            <p:nvPr/>
          </p:nvSpPr>
          <p:spPr>
            <a:xfrm>
              <a:off x="3486208" y="2846817"/>
              <a:ext cx="42148" cy="94440"/>
            </a:xfrm>
            <a:custGeom>
              <a:avLst/>
              <a:gdLst>
                <a:gd name="connsiteX0" fmla="*/ 37024 w 42148"/>
                <a:gd name="connsiteY0" fmla="*/ 93439 h 94440"/>
                <a:gd name="connsiteX1" fmla="*/ -18 w 42148"/>
                <a:gd name="connsiteY1" fmla="*/ 94269 h 94440"/>
                <a:gd name="connsiteX2" fmla="*/ 23483 w 42148"/>
                <a:gd name="connsiteY2" fmla="*/ 440 h 94440"/>
                <a:gd name="connsiteX3" fmla="*/ 36937 w 42148"/>
                <a:gd name="connsiteY3" fmla="*/ -172 h 94440"/>
                <a:gd name="connsiteX4" fmla="*/ 37024 w 42148"/>
                <a:gd name="connsiteY4" fmla="*/ 93439 h 9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48" h="94440">
                  <a:moveTo>
                    <a:pt x="37024" y="93439"/>
                  </a:moveTo>
                  <a:cubicBezTo>
                    <a:pt x="15839" y="94225"/>
                    <a:pt x="-18" y="94269"/>
                    <a:pt x="-18" y="94269"/>
                  </a:cubicBezTo>
                  <a:lnTo>
                    <a:pt x="23483" y="440"/>
                  </a:lnTo>
                  <a:lnTo>
                    <a:pt x="36937" y="-172"/>
                  </a:lnTo>
                  <a:cubicBezTo>
                    <a:pt x="45586" y="14723"/>
                    <a:pt x="41873" y="58493"/>
                    <a:pt x="37024" y="934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C6E46FDD-74A8-9AB9-28A0-8AADAE1B79B3}"/>
                </a:ext>
              </a:extLst>
            </p:cNvPr>
            <p:cNvSpPr/>
            <p:nvPr/>
          </p:nvSpPr>
          <p:spPr>
            <a:xfrm>
              <a:off x="3434751" y="2838911"/>
              <a:ext cx="89323" cy="153237"/>
            </a:xfrm>
            <a:custGeom>
              <a:avLst/>
              <a:gdLst>
                <a:gd name="connsiteX0" fmla="*/ -18 w 89323"/>
                <a:gd name="connsiteY0" fmla="*/ 40671 h 153237"/>
                <a:gd name="connsiteX1" fmla="*/ 51439 w 89323"/>
                <a:gd name="connsiteY1" fmla="*/ 60808 h 153237"/>
                <a:gd name="connsiteX2" fmla="*/ -18 w 89323"/>
                <a:gd name="connsiteY2" fmla="*/ 80422 h 153237"/>
                <a:gd name="connsiteX3" fmla="*/ 3695 w 89323"/>
                <a:gd name="connsiteY3" fmla="*/ 153065 h 153237"/>
                <a:gd name="connsiteX4" fmla="*/ 76338 w 89323"/>
                <a:gd name="connsiteY4" fmla="*/ 149090 h 153237"/>
                <a:gd name="connsiteX5" fmla="*/ 80051 w 89323"/>
                <a:gd name="connsiteY5" fmla="*/ 3541 h 153237"/>
                <a:gd name="connsiteX6" fmla="*/ -18 w 89323"/>
                <a:gd name="connsiteY6" fmla="*/ -172 h 15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23" h="153237">
                  <a:moveTo>
                    <a:pt x="-18" y="40671"/>
                  </a:moveTo>
                  <a:cubicBezTo>
                    <a:pt x="-18" y="40671"/>
                    <a:pt x="53536" y="59760"/>
                    <a:pt x="51439" y="60808"/>
                  </a:cubicBezTo>
                  <a:cubicBezTo>
                    <a:pt x="49343" y="61857"/>
                    <a:pt x="-18" y="80422"/>
                    <a:pt x="-18" y="80422"/>
                  </a:cubicBezTo>
                  <a:lnTo>
                    <a:pt x="3695" y="153065"/>
                  </a:lnTo>
                  <a:lnTo>
                    <a:pt x="76338" y="149090"/>
                  </a:lnTo>
                  <a:cubicBezTo>
                    <a:pt x="76338" y="149090"/>
                    <a:pt x="102853" y="16820"/>
                    <a:pt x="80051" y="3541"/>
                  </a:cubicBezTo>
                  <a:lnTo>
                    <a:pt x="-18" y="-172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BB7B24B-6508-598D-A4E9-A9C89F814151}"/>
                </a:ext>
              </a:extLst>
            </p:cNvPr>
            <p:cNvSpPr/>
            <p:nvPr/>
          </p:nvSpPr>
          <p:spPr>
            <a:xfrm>
              <a:off x="3084289" y="2966725"/>
              <a:ext cx="32892" cy="21447"/>
            </a:xfrm>
            <a:custGeom>
              <a:avLst/>
              <a:gdLst>
                <a:gd name="connsiteX0" fmla="*/ 32875 w 32892"/>
                <a:gd name="connsiteY0" fmla="*/ -172 h 21447"/>
                <a:gd name="connsiteX1" fmla="*/ -18 w 32892"/>
                <a:gd name="connsiteY1" fmla="*/ 21276 h 2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92" h="21447">
                  <a:moveTo>
                    <a:pt x="32875" y="-172"/>
                  </a:moveTo>
                  <a:cubicBezTo>
                    <a:pt x="32875" y="-172"/>
                    <a:pt x="14834" y="16777"/>
                    <a:pt x="-18" y="2127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619E3B0-F00C-264B-1E66-5AF2F64CE1A0}"/>
                </a:ext>
              </a:extLst>
            </p:cNvPr>
            <p:cNvSpPr/>
            <p:nvPr/>
          </p:nvSpPr>
          <p:spPr>
            <a:xfrm>
              <a:off x="3074242" y="3004113"/>
              <a:ext cx="49634" cy="12976"/>
            </a:xfrm>
            <a:custGeom>
              <a:avLst/>
              <a:gdLst>
                <a:gd name="connsiteX0" fmla="*/ -18 w 49634"/>
                <a:gd name="connsiteY0" fmla="*/ 12805 h 12976"/>
                <a:gd name="connsiteX1" fmla="*/ 49256 w 49634"/>
                <a:gd name="connsiteY1" fmla="*/ 2190 h 12976"/>
                <a:gd name="connsiteX2" fmla="*/ -18 w 49634"/>
                <a:gd name="connsiteY2" fmla="*/ 12805 h 1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4" h="12976">
                  <a:moveTo>
                    <a:pt x="-18" y="12805"/>
                  </a:moveTo>
                  <a:cubicBezTo>
                    <a:pt x="-18" y="12805"/>
                    <a:pt x="43970" y="11188"/>
                    <a:pt x="49256" y="2190"/>
                  </a:cubicBezTo>
                  <a:cubicBezTo>
                    <a:pt x="54541" y="-6809"/>
                    <a:pt x="-18" y="12805"/>
                    <a:pt x="-18" y="1280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F7B71557-C1C4-F67B-C568-958EDBD33A02}"/>
                </a:ext>
              </a:extLst>
            </p:cNvPr>
            <p:cNvSpPr/>
            <p:nvPr/>
          </p:nvSpPr>
          <p:spPr>
            <a:xfrm>
              <a:off x="3052488" y="3065839"/>
              <a:ext cx="57791" cy="14327"/>
            </a:xfrm>
            <a:custGeom>
              <a:avLst/>
              <a:gdLst>
                <a:gd name="connsiteX0" fmla="*/ -18 w 57791"/>
                <a:gd name="connsiteY0" fmla="*/ 14156 h 14327"/>
                <a:gd name="connsiteX1" fmla="*/ 57773 w 57791"/>
                <a:gd name="connsiteY1" fmla="*/ -172 h 1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791" h="14327">
                  <a:moveTo>
                    <a:pt x="-18" y="14156"/>
                  </a:moveTo>
                  <a:cubicBezTo>
                    <a:pt x="2647" y="14156"/>
                    <a:pt x="55633" y="6730"/>
                    <a:pt x="57773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F1F669D-A070-FEBB-95FF-935B72813538}"/>
                </a:ext>
              </a:extLst>
            </p:cNvPr>
            <p:cNvSpPr/>
            <p:nvPr/>
          </p:nvSpPr>
          <p:spPr>
            <a:xfrm>
              <a:off x="3036064" y="3099256"/>
              <a:ext cx="51413" cy="21229"/>
            </a:xfrm>
            <a:custGeom>
              <a:avLst/>
              <a:gdLst>
                <a:gd name="connsiteX0" fmla="*/ -18 w 51413"/>
                <a:gd name="connsiteY0" fmla="*/ 21057 h 21229"/>
                <a:gd name="connsiteX1" fmla="*/ 51396 w 51413"/>
                <a:gd name="connsiteY1" fmla="*/ -172 h 2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413" h="21229">
                  <a:moveTo>
                    <a:pt x="-18" y="21057"/>
                  </a:moveTo>
                  <a:cubicBezTo>
                    <a:pt x="19071" y="20490"/>
                    <a:pt x="51396" y="-172"/>
                    <a:pt x="51396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2E92065-AAFB-C929-5BB9-B0C6E37004C7}"/>
                </a:ext>
              </a:extLst>
            </p:cNvPr>
            <p:cNvSpPr/>
            <p:nvPr/>
          </p:nvSpPr>
          <p:spPr>
            <a:xfrm>
              <a:off x="3159597" y="3103939"/>
              <a:ext cx="120506" cy="27117"/>
            </a:xfrm>
            <a:custGeom>
              <a:avLst/>
              <a:gdLst>
                <a:gd name="connsiteX0" fmla="*/ -18 w 120506"/>
                <a:gd name="connsiteY0" fmla="*/ 26946 h 27117"/>
                <a:gd name="connsiteX1" fmla="*/ 120327 w 120506"/>
                <a:gd name="connsiteY1" fmla="*/ 5760 h 27117"/>
                <a:gd name="connsiteX2" fmla="*/ -18 w 120506"/>
                <a:gd name="connsiteY2" fmla="*/ 26946 h 2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506" h="27117">
                  <a:moveTo>
                    <a:pt x="-18" y="26946"/>
                  </a:moveTo>
                  <a:cubicBezTo>
                    <a:pt x="-18" y="26946"/>
                    <a:pt x="115041" y="26946"/>
                    <a:pt x="120327" y="5760"/>
                  </a:cubicBezTo>
                  <a:cubicBezTo>
                    <a:pt x="125612" y="-15426"/>
                    <a:pt x="-18" y="26946"/>
                    <a:pt x="-18" y="2694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9C64F57A-4B4F-31FA-E168-068F3C06C91D}"/>
                </a:ext>
              </a:extLst>
            </p:cNvPr>
            <p:cNvSpPr/>
            <p:nvPr/>
          </p:nvSpPr>
          <p:spPr>
            <a:xfrm>
              <a:off x="3246000" y="2819074"/>
              <a:ext cx="99633" cy="15599"/>
            </a:xfrm>
            <a:custGeom>
              <a:avLst/>
              <a:gdLst>
                <a:gd name="connsiteX0" fmla="*/ -18 w 99633"/>
                <a:gd name="connsiteY0" fmla="*/ 15428 h 15599"/>
                <a:gd name="connsiteX1" fmla="*/ 99141 w 99633"/>
                <a:gd name="connsiteY1" fmla="*/ 3240 h 15599"/>
                <a:gd name="connsiteX2" fmla="*/ -18 w 99633"/>
                <a:gd name="connsiteY2" fmla="*/ 15428 h 1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633" h="15599">
                  <a:moveTo>
                    <a:pt x="-18" y="15428"/>
                  </a:moveTo>
                  <a:cubicBezTo>
                    <a:pt x="2122" y="15428"/>
                    <a:pt x="90666" y="15428"/>
                    <a:pt x="99141" y="3240"/>
                  </a:cubicBezTo>
                  <a:cubicBezTo>
                    <a:pt x="107615" y="-8947"/>
                    <a:pt x="-18" y="15428"/>
                    <a:pt x="-18" y="1542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078DB29E-8E41-3236-6D03-D00D0A1792F6}"/>
                </a:ext>
              </a:extLst>
            </p:cNvPr>
            <p:cNvSpPr/>
            <p:nvPr/>
          </p:nvSpPr>
          <p:spPr>
            <a:xfrm>
              <a:off x="3029992" y="2477266"/>
              <a:ext cx="119645" cy="195826"/>
            </a:xfrm>
            <a:custGeom>
              <a:avLst/>
              <a:gdLst>
                <a:gd name="connsiteX0" fmla="*/ 118492 w 119645"/>
                <a:gd name="connsiteY0" fmla="*/ 10050 h 195826"/>
                <a:gd name="connsiteX1" fmla="*/ 119627 w 119645"/>
                <a:gd name="connsiteY1" fmla="*/ 23154 h 195826"/>
                <a:gd name="connsiteX2" fmla="*/ 118317 w 119645"/>
                <a:gd name="connsiteY2" fmla="*/ 37700 h 195826"/>
                <a:gd name="connsiteX3" fmla="*/ 110105 w 119645"/>
                <a:gd name="connsiteY3" fmla="*/ 64215 h 195826"/>
                <a:gd name="connsiteX4" fmla="*/ 109187 w 119645"/>
                <a:gd name="connsiteY4" fmla="*/ 66356 h 195826"/>
                <a:gd name="connsiteX5" fmla="*/ 105038 w 119645"/>
                <a:gd name="connsiteY5" fmla="*/ 75354 h 195826"/>
                <a:gd name="connsiteX6" fmla="*/ 82148 w 119645"/>
                <a:gd name="connsiteY6" fmla="*/ 113096 h 195826"/>
                <a:gd name="connsiteX7" fmla="*/ 13480 w 119645"/>
                <a:gd name="connsiteY7" fmla="*/ 184516 h 195826"/>
                <a:gd name="connsiteX8" fmla="*/ -18 w 119645"/>
                <a:gd name="connsiteY8" fmla="*/ 195655 h 195826"/>
                <a:gd name="connsiteX9" fmla="*/ 200 w 119645"/>
                <a:gd name="connsiteY9" fmla="*/ 189190 h 195826"/>
                <a:gd name="connsiteX10" fmla="*/ 27240 w 119645"/>
                <a:gd name="connsiteY10" fmla="*/ 117595 h 195826"/>
                <a:gd name="connsiteX11" fmla="*/ 90841 w 119645"/>
                <a:gd name="connsiteY11" fmla="*/ 63342 h 195826"/>
                <a:gd name="connsiteX12" fmla="*/ 82934 w 119645"/>
                <a:gd name="connsiteY12" fmla="*/ 56615 h 195826"/>
                <a:gd name="connsiteX13" fmla="*/ 116439 w 119645"/>
                <a:gd name="connsiteY13" fmla="*/ -172 h 195826"/>
                <a:gd name="connsiteX14" fmla="*/ 118492 w 119645"/>
                <a:gd name="connsiteY14" fmla="*/ 10050 h 19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645" h="195826">
                  <a:moveTo>
                    <a:pt x="118492" y="10050"/>
                  </a:moveTo>
                  <a:cubicBezTo>
                    <a:pt x="119208" y="14383"/>
                    <a:pt x="119588" y="18764"/>
                    <a:pt x="119627" y="23154"/>
                  </a:cubicBezTo>
                  <a:cubicBezTo>
                    <a:pt x="119627" y="28034"/>
                    <a:pt x="119191" y="32900"/>
                    <a:pt x="118317" y="37700"/>
                  </a:cubicBezTo>
                  <a:cubicBezTo>
                    <a:pt x="116565" y="46812"/>
                    <a:pt x="113809" y="55706"/>
                    <a:pt x="110105" y="64215"/>
                  </a:cubicBezTo>
                  <a:lnTo>
                    <a:pt x="109187" y="66356"/>
                  </a:lnTo>
                  <a:cubicBezTo>
                    <a:pt x="107877" y="69414"/>
                    <a:pt x="106479" y="72384"/>
                    <a:pt x="105038" y="75354"/>
                  </a:cubicBezTo>
                  <a:cubicBezTo>
                    <a:pt x="98547" y="88590"/>
                    <a:pt x="90889" y="101223"/>
                    <a:pt x="82148" y="113096"/>
                  </a:cubicBezTo>
                  <a:cubicBezTo>
                    <a:pt x="62212" y="139572"/>
                    <a:pt x="39156" y="163553"/>
                    <a:pt x="13480" y="184516"/>
                  </a:cubicBezTo>
                  <a:cubicBezTo>
                    <a:pt x="9024" y="188273"/>
                    <a:pt x="4525" y="191986"/>
                    <a:pt x="-18" y="195655"/>
                  </a:cubicBezTo>
                  <a:cubicBezTo>
                    <a:pt x="-18" y="191549"/>
                    <a:pt x="200" y="189190"/>
                    <a:pt x="200" y="189190"/>
                  </a:cubicBezTo>
                  <a:cubicBezTo>
                    <a:pt x="200" y="189190"/>
                    <a:pt x="7626" y="165296"/>
                    <a:pt x="27240" y="117595"/>
                  </a:cubicBezTo>
                  <a:cubicBezTo>
                    <a:pt x="42092" y="81470"/>
                    <a:pt x="75508" y="67797"/>
                    <a:pt x="90841" y="63342"/>
                  </a:cubicBezTo>
                  <a:lnTo>
                    <a:pt x="82934" y="56615"/>
                  </a:lnTo>
                  <a:cubicBezTo>
                    <a:pt x="90928" y="23984"/>
                    <a:pt x="105125" y="7691"/>
                    <a:pt x="116439" y="-172"/>
                  </a:cubicBezTo>
                  <a:cubicBezTo>
                    <a:pt x="117138" y="3060"/>
                    <a:pt x="117968" y="6468"/>
                    <a:pt x="118492" y="1005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35103546-BBD4-392D-FE80-058C5C7D5CE0}"/>
                </a:ext>
              </a:extLst>
            </p:cNvPr>
            <p:cNvSpPr/>
            <p:nvPr/>
          </p:nvSpPr>
          <p:spPr>
            <a:xfrm>
              <a:off x="3171822" y="2218071"/>
              <a:ext cx="244406" cy="223711"/>
            </a:xfrm>
            <a:custGeom>
              <a:avLst/>
              <a:gdLst>
                <a:gd name="connsiteX0" fmla="*/ 244389 w 244406"/>
                <a:gd name="connsiteY0" fmla="*/ 63589 h 223711"/>
                <a:gd name="connsiteX1" fmla="*/ 240545 w 244406"/>
                <a:gd name="connsiteY1" fmla="*/ 65118 h 223711"/>
                <a:gd name="connsiteX2" fmla="*/ 223072 w 244406"/>
                <a:gd name="connsiteY2" fmla="*/ 87440 h 223711"/>
                <a:gd name="connsiteX3" fmla="*/ 191883 w 244406"/>
                <a:gd name="connsiteY3" fmla="*/ 98142 h 223711"/>
                <a:gd name="connsiteX4" fmla="*/ 162398 w 244406"/>
                <a:gd name="connsiteY4" fmla="*/ 111858 h 223711"/>
                <a:gd name="connsiteX5" fmla="*/ 156850 w 244406"/>
                <a:gd name="connsiteY5" fmla="*/ 136145 h 223711"/>
                <a:gd name="connsiteX6" fmla="*/ 155146 w 244406"/>
                <a:gd name="connsiteY6" fmla="*/ 140164 h 223711"/>
                <a:gd name="connsiteX7" fmla="*/ 149817 w 244406"/>
                <a:gd name="connsiteY7" fmla="*/ 141911 h 223711"/>
                <a:gd name="connsiteX8" fmla="*/ 91633 w 244406"/>
                <a:gd name="connsiteY8" fmla="*/ 130641 h 223711"/>
                <a:gd name="connsiteX9" fmla="*/ 63501 w 244406"/>
                <a:gd name="connsiteY9" fmla="*/ 135009 h 223711"/>
                <a:gd name="connsiteX10" fmla="*/ 55201 w 244406"/>
                <a:gd name="connsiteY10" fmla="*/ 159734 h 223711"/>
                <a:gd name="connsiteX11" fmla="*/ 55201 w 244406"/>
                <a:gd name="connsiteY11" fmla="*/ 160520 h 223711"/>
                <a:gd name="connsiteX12" fmla="*/ 55988 w 244406"/>
                <a:gd name="connsiteY12" fmla="*/ 186729 h 223711"/>
                <a:gd name="connsiteX13" fmla="*/ 33142 w 244406"/>
                <a:gd name="connsiteY13" fmla="*/ 218748 h 223711"/>
                <a:gd name="connsiteX14" fmla="*/ 16630 w 244406"/>
                <a:gd name="connsiteY14" fmla="*/ 223466 h 223711"/>
                <a:gd name="connsiteX15" fmla="*/ 10078 w 244406"/>
                <a:gd name="connsiteY15" fmla="*/ 222505 h 223711"/>
                <a:gd name="connsiteX16" fmla="*/ 21086 w 244406"/>
                <a:gd name="connsiteY16" fmla="*/ 202804 h 223711"/>
                <a:gd name="connsiteX17" fmla="*/ 60090 w 244406"/>
                <a:gd name="connsiteY17" fmla="*/ 20934 h 223711"/>
                <a:gd name="connsiteX18" fmla="*/ 241965 w 244406"/>
                <a:gd name="connsiteY18" fmla="*/ 59937 h 223711"/>
                <a:gd name="connsiteX19" fmla="*/ 244214 w 244406"/>
                <a:gd name="connsiteY19" fmla="*/ 63546 h 22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4406" h="223711">
                  <a:moveTo>
                    <a:pt x="244389" y="63589"/>
                  </a:moveTo>
                  <a:cubicBezTo>
                    <a:pt x="243043" y="63926"/>
                    <a:pt x="241750" y="64437"/>
                    <a:pt x="240545" y="65118"/>
                  </a:cubicBezTo>
                  <a:cubicBezTo>
                    <a:pt x="232245" y="69705"/>
                    <a:pt x="229843" y="80582"/>
                    <a:pt x="223072" y="87440"/>
                  </a:cubicBezTo>
                  <a:cubicBezTo>
                    <a:pt x="215253" y="95521"/>
                    <a:pt x="203022" y="96744"/>
                    <a:pt x="191883" y="98142"/>
                  </a:cubicBezTo>
                  <a:cubicBezTo>
                    <a:pt x="180744" y="99540"/>
                    <a:pt x="168295" y="102292"/>
                    <a:pt x="162398" y="111858"/>
                  </a:cubicBezTo>
                  <a:cubicBezTo>
                    <a:pt x="158029" y="118978"/>
                    <a:pt x="158422" y="127933"/>
                    <a:pt x="156850" y="136145"/>
                  </a:cubicBezTo>
                  <a:cubicBezTo>
                    <a:pt x="156680" y="137622"/>
                    <a:pt x="156090" y="139015"/>
                    <a:pt x="155146" y="140164"/>
                  </a:cubicBezTo>
                  <a:cubicBezTo>
                    <a:pt x="153644" y="141383"/>
                    <a:pt x="151748" y="142003"/>
                    <a:pt x="149817" y="141911"/>
                  </a:cubicBezTo>
                  <a:cubicBezTo>
                    <a:pt x="127976" y="143440"/>
                    <a:pt x="112076" y="135927"/>
                    <a:pt x="91633" y="130641"/>
                  </a:cubicBezTo>
                  <a:cubicBezTo>
                    <a:pt x="82022" y="128195"/>
                    <a:pt x="70840" y="128501"/>
                    <a:pt x="63501" y="135009"/>
                  </a:cubicBezTo>
                  <a:cubicBezTo>
                    <a:pt x="56861" y="140994"/>
                    <a:pt x="55027" y="150779"/>
                    <a:pt x="55201" y="159734"/>
                  </a:cubicBezTo>
                  <a:lnTo>
                    <a:pt x="55201" y="160520"/>
                  </a:lnTo>
                  <a:cubicBezTo>
                    <a:pt x="56141" y="169221"/>
                    <a:pt x="56407" y="177984"/>
                    <a:pt x="55988" y="186729"/>
                  </a:cubicBezTo>
                  <a:cubicBezTo>
                    <a:pt x="53948" y="200450"/>
                    <a:pt x="45452" y="212357"/>
                    <a:pt x="33142" y="218748"/>
                  </a:cubicBezTo>
                  <a:cubicBezTo>
                    <a:pt x="28040" y="221487"/>
                    <a:pt x="22409" y="223095"/>
                    <a:pt x="16630" y="223466"/>
                  </a:cubicBezTo>
                  <a:cubicBezTo>
                    <a:pt x="14398" y="223702"/>
                    <a:pt x="12149" y="223370"/>
                    <a:pt x="10078" y="222505"/>
                  </a:cubicBezTo>
                  <a:cubicBezTo>
                    <a:pt x="13966" y="215865"/>
                    <a:pt x="17679" y="209400"/>
                    <a:pt x="21086" y="202804"/>
                  </a:cubicBezTo>
                  <a:cubicBezTo>
                    <a:pt x="-18364" y="141811"/>
                    <a:pt x="-904" y="60383"/>
                    <a:pt x="60090" y="20934"/>
                  </a:cubicBezTo>
                  <a:cubicBezTo>
                    <a:pt x="121083" y="-18520"/>
                    <a:pt x="202511" y="-1056"/>
                    <a:pt x="241965" y="59937"/>
                  </a:cubicBezTo>
                  <a:cubicBezTo>
                    <a:pt x="242733" y="61130"/>
                    <a:pt x="243485" y="62331"/>
                    <a:pt x="244214" y="6354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AA5682B7-9ECE-5816-FB99-763348365450}"/>
                </a:ext>
              </a:extLst>
            </p:cNvPr>
            <p:cNvSpPr/>
            <p:nvPr/>
          </p:nvSpPr>
          <p:spPr>
            <a:xfrm>
              <a:off x="2982728" y="2146720"/>
              <a:ext cx="475049" cy="543976"/>
            </a:xfrm>
            <a:custGeom>
              <a:avLst/>
              <a:gdLst>
                <a:gd name="connsiteX0" fmla="*/ 469478 w 475049"/>
                <a:gd name="connsiteY0" fmla="*/ 118166 h 543976"/>
                <a:gd name="connsiteX1" fmla="*/ 462183 w 475049"/>
                <a:gd name="connsiteY1" fmla="*/ 127121 h 543976"/>
                <a:gd name="connsiteX2" fmla="*/ 427543 w 475049"/>
                <a:gd name="connsiteY2" fmla="*/ 132232 h 543976"/>
                <a:gd name="connsiteX3" fmla="*/ 410070 w 475049"/>
                <a:gd name="connsiteY3" fmla="*/ 154553 h 543976"/>
                <a:gd name="connsiteX4" fmla="*/ 378881 w 475049"/>
                <a:gd name="connsiteY4" fmla="*/ 165255 h 543976"/>
                <a:gd name="connsiteX5" fmla="*/ 349395 w 475049"/>
                <a:gd name="connsiteY5" fmla="*/ 178971 h 543976"/>
                <a:gd name="connsiteX6" fmla="*/ 343848 w 475049"/>
                <a:gd name="connsiteY6" fmla="*/ 203259 h 543976"/>
                <a:gd name="connsiteX7" fmla="*/ 342144 w 475049"/>
                <a:gd name="connsiteY7" fmla="*/ 207278 h 543976"/>
                <a:gd name="connsiteX8" fmla="*/ 336815 w 475049"/>
                <a:gd name="connsiteY8" fmla="*/ 209025 h 543976"/>
                <a:gd name="connsiteX9" fmla="*/ 278631 w 475049"/>
                <a:gd name="connsiteY9" fmla="*/ 197755 h 543976"/>
                <a:gd name="connsiteX10" fmla="*/ 250543 w 475049"/>
                <a:gd name="connsiteY10" fmla="*/ 202123 h 543976"/>
                <a:gd name="connsiteX11" fmla="*/ 242200 w 475049"/>
                <a:gd name="connsiteY11" fmla="*/ 226891 h 543976"/>
                <a:gd name="connsiteX12" fmla="*/ 243030 w 475049"/>
                <a:gd name="connsiteY12" fmla="*/ 253799 h 543976"/>
                <a:gd name="connsiteX13" fmla="*/ 203716 w 475049"/>
                <a:gd name="connsiteY13" fmla="*/ 290536 h 543976"/>
                <a:gd name="connsiteX14" fmla="*/ 195635 w 475049"/>
                <a:gd name="connsiteY14" fmla="*/ 288483 h 543976"/>
                <a:gd name="connsiteX15" fmla="*/ 192970 w 475049"/>
                <a:gd name="connsiteY15" fmla="*/ 283678 h 543976"/>
                <a:gd name="connsiteX16" fmla="*/ 160907 w 475049"/>
                <a:gd name="connsiteY16" fmla="*/ 157742 h 543976"/>
                <a:gd name="connsiteX17" fmla="*/ 153525 w 475049"/>
                <a:gd name="connsiteY17" fmla="*/ 140269 h 543976"/>
                <a:gd name="connsiteX18" fmla="*/ 152564 w 475049"/>
                <a:gd name="connsiteY18" fmla="*/ 136512 h 543976"/>
                <a:gd name="connsiteX19" fmla="*/ 151515 w 475049"/>
                <a:gd name="connsiteY19" fmla="*/ 128868 h 543976"/>
                <a:gd name="connsiteX20" fmla="*/ 146536 w 475049"/>
                <a:gd name="connsiteY20" fmla="*/ 130921 h 543976"/>
                <a:gd name="connsiteX21" fmla="*/ 145138 w 475049"/>
                <a:gd name="connsiteY21" fmla="*/ 132406 h 543976"/>
                <a:gd name="connsiteX22" fmla="*/ 141469 w 475049"/>
                <a:gd name="connsiteY22" fmla="*/ 146254 h 543976"/>
                <a:gd name="connsiteX23" fmla="*/ 157194 w 475049"/>
                <a:gd name="connsiteY23" fmla="*/ 308620 h 543976"/>
                <a:gd name="connsiteX24" fmla="*/ 164751 w 475049"/>
                <a:gd name="connsiteY24" fmla="*/ 349376 h 543976"/>
                <a:gd name="connsiteX25" fmla="*/ 154267 w 475049"/>
                <a:gd name="connsiteY25" fmla="*/ 392577 h 543976"/>
                <a:gd name="connsiteX26" fmla="*/ 17106 w 475049"/>
                <a:gd name="connsiteY26" fmla="*/ 543805 h 543976"/>
                <a:gd name="connsiteX27" fmla="*/ 33355 w 475049"/>
                <a:gd name="connsiteY27" fmla="*/ 498681 h 543976"/>
                <a:gd name="connsiteX28" fmla="*/ 19508 w 475049"/>
                <a:gd name="connsiteY28" fmla="*/ 511087 h 543976"/>
                <a:gd name="connsiteX29" fmla="*/ -18 w 475049"/>
                <a:gd name="connsiteY29" fmla="*/ 510781 h 543976"/>
                <a:gd name="connsiteX30" fmla="*/ 13742 w 475049"/>
                <a:gd name="connsiteY30" fmla="*/ 489595 h 543976"/>
                <a:gd name="connsiteX31" fmla="*/ 25667 w 475049"/>
                <a:gd name="connsiteY31" fmla="*/ 436696 h 543976"/>
                <a:gd name="connsiteX32" fmla="*/ 33355 w 475049"/>
                <a:gd name="connsiteY32" fmla="*/ 385064 h 543976"/>
                <a:gd name="connsiteX33" fmla="*/ 32263 w 475049"/>
                <a:gd name="connsiteY33" fmla="*/ 340683 h 543976"/>
                <a:gd name="connsiteX34" fmla="*/ 36631 w 475049"/>
                <a:gd name="connsiteY34" fmla="*/ 219028 h 543976"/>
                <a:gd name="connsiteX35" fmla="*/ 71359 w 475049"/>
                <a:gd name="connsiteY35" fmla="*/ 122447 h 543976"/>
                <a:gd name="connsiteX36" fmla="*/ 108052 w 475049"/>
                <a:gd name="connsiteY36" fmla="*/ 99557 h 543976"/>
                <a:gd name="connsiteX37" fmla="*/ 144308 w 475049"/>
                <a:gd name="connsiteY37" fmla="*/ 85841 h 543976"/>
                <a:gd name="connsiteX38" fmla="*/ 149637 w 475049"/>
                <a:gd name="connsiteY38" fmla="*/ 85230 h 543976"/>
                <a:gd name="connsiteX39" fmla="*/ 161038 w 475049"/>
                <a:gd name="connsiteY39" fmla="*/ 91214 h 543976"/>
                <a:gd name="connsiteX40" fmla="*/ 166193 w 475049"/>
                <a:gd name="connsiteY40" fmla="*/ 82914 h 543976"/>
                <a:gd name="connsiteX41" fmla="*/ 174492 w 475049"/>
                <a:gd name="connsiteY41" fmla="*/ 72474 h 543976"/>
                <a:gd name="connsiteX42" fmla="*/ 231978 w 475049"/>
                <a:gd name="connsiteY42" fmla="*/ 25647 h 543976"/>
                <a:gd name="connsiteX43" fmla="*/ 254867 w 475049"/>
                <a:gd name="connsiteY43" fmla="*/ 8786 h 543976"/>
                <a:gd name="connsiteX44" fmla="*/ 289158 w 475049"/>
                <a:gd name="connsiteY44" fmla="*/ 49 h 543976"/>
                <a:gd name="connsiteX45" fmla="*/ 347037 w 475049"/>
                <a:gd name="connsiteY45" fmla="*/ 9135 h 543976"/>
                <a:gd name="connsiteX46" fmla="*/ 424267 w 475049"/>
                <a:gd name="connsiteY46" fmla="*/ 45129 h 543976"/>
                <a:gd name="connsiteX47" fmla="*/ 444317 w 475049"/>
                <a:gd name="connsiteY47" fmla="*/ 50677 h 543976"/>
                <a:gd name="connsiteX48" fmla="*/ 471609 w 475049"/>
                <a:gd name="connsiteY48" fmla="*/ 113719 h 543976"/>
                <a:gd name="connsiteX49" fmla="*/ 469653 w 475049"/>
                <a:gd name="connsiteY49" fmla="*/ 118035 h 54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75049" h="543976">
                  <a:moveTo>
                    <a:pt x="469478" y="118166"/>
                  </a:moveTo>
                  <a:cubicBezTo>
                    <a:pt x="467879" y="121743"/>
                    <a:pt x="465363" y="124832"/>
                    <a:pt x="462183" y="127121"/>
                  </a:cubicBezTo>
                  <a:cubicBezTo>
                    <a:pt x="452223" y="133586"/>
                    <a:pt x="437939" y="126466"/>
                    <a:pt x="427543" y="132232"/>
                  </a:cubicBezTo>
                  <a:cubicBezTo>
                    <a:pt x="419200" y="136818"/>
                    <a:pt x="416841" y="147695"/>
                    <a:pt x="410070" y="154553"/>
                  </a:cubicBezTo>
                  <a:cubicBezTo>
                    <a:pt x="402295" y="162634"/>
                    <a:pt x="390064" y="163857"/>
                    <a:pt x="378881" y="165255"/>
                  </a:cubicBezTo>
                  <a:cubicBezTo>
                    <a:pt x="367698" y="166653"/>
                    <a:pt x="355336" y="169405"/>
                    <a:pt x="349395" y="178971"/>
                  </a:cubicBezTo>
                  <a:cubicBezTo>
                    <a:pt x="345027" y="186092"/>
                    <a:pt x="345464" y="195003"/>
                    <a:pt x="343848" y="203259"/>
                  </a:cubicBezTo>
                  <a:cubicBezTo>
                    <a:pt x="343699" y="204739"/>
                    <a:pt x="343105" y="206142"/>
                    <a:pt x="342144" y="207278"/>
                  </a:cubicBezTo>
                  <a:cubicBezTo>
                    <a:pt x="340637" y="208483"/>
                    <a:pt x="338746" y="209103"/>
                    <a:pt x="336815" y="209025"/>
                  </a:cubicBezTo>
                  <a:cubicBezTo>
                    <a:pt x="314974" y="210554"/>
                    <a:pt x="299074" y="202997"/>
                    <a:pt x="278631" y="197755"/>
                  </a:cubicBezTo>
                  <a:cubicBezTo>
                    <a:pt x="269064" y="195309"/>
                    <a:pt x="257882" y="195614"/>
                    <a:pt x="250543" y="202123"/>
                  </a:cubicBezTo>
                  <a:cubicBezTo>
                    <a:pt x="243204" y="208632"/>
                    <a:pt x="242069" y="217936"/>
                    <a:pt x="242200" y="226891"/>
                  </a:cubicBezTo>
                  <a:cubicBezTo>
                    <a:pt x="243108" y="235828"/>
                    <a:pt x="243383" y="244822"/>
                    <a:pt x="243030" y="253799"/>
                  </a:cubicBezTo>
                  <a:cubicBezTo>
                    <a:pt x="239915" y="273622"/>
                    <a:pt x="223700" y="288771"/>
                    <a:pt x="203716" y="290536"/>
                  </a:cubicBezTo>
                  <a:cubicBezTo>
                    <a:pt x="200854" y="290968"/>
                    <a:pt x="197941" y="290225"/>
                    <a:pt x="195635" y="288483"/>
                  </a:cubicBezTo>
                  <a:cubicBezTo>
                    <a:pt x="194372" y="287120"/>
                    <a:pt x="193459" y="285469"/>
                    <a:pt x="192970" y="283678"/>
                  </a:cubicBezTo>
                  <a:cubicBezTo>
                    <a:pt x="178424" y="242791"/>
                    <a:pt x="178555" y="197405"/>
                    <a:pt x="160907" y="157742"/>
                  </a:cubicBezTo>
                  <a:cubicBezTo>
                    <a:pt x="158059" y="152090"/>
                    <a:pt x="155595" y="146249"/>
                    <a:pt x="153525" y="140269"/>
                  </a:cubicBezTo>
                  <a:cubicBezTo>
                    <a:pt x="153175" y="139046"/>
                    <a:pt x="152826" y="137779"/>
                    <a:pt x="152564" y="136512"/>
                  </a:cubicBezTo>
                  <a:cubicBezTo>
                    <a:pt x="152044" y="133992"/>
                    <a:pt x="151695" y="131437"/>
                    <a:pt x="151515" y="128868"/>
                  </a:cubicBezTo>
                  <a:cubicBezTo>
                    <a:pt x="149711" y="129126"/>
                    <a:pt x="147999" y="129833"/>
                    <a:pt x="146536" y="130921"/>
                  </a:cubicBezTo>
                  <a:cubicBezTo>
                    <a:pt x="146016" y="131362"/>
                    <a:pt x="145549" y="131860"/>
                    <a:pt x="145138" y="132406"/>
                  </a:cubicBezTo>
                  <a:cubicBezTo>
                    <a:pt x="142639" y="136587"/>
                    <a:pt x="141364" y="141383"/>
                    <a:pt x="141469" y="146254"/>
                  </a:cubicBezTo>
                  <a:cubicBezTo>
                    <a:pt x="138205" y="200865"/>
                    <a:pt x="143513" y="255651"/>
                    <a:pt x="157194" y="308620"/>
                  </a:cubicBezTo>
                  <a:cubicBezTo>
                    <a:pt x="161370" y="321847"/>
                    <a:pt x="163908" y="335533"/>
                    <a:pt x="164751" y="349376"/>
                  </a:cubicBezTo>
                  <a:cubicBezTo>
                    <a:pt x="164262" y="364345"/>
                    <a:pt x="160693" y="379049"/>
                    <a:pt x="154267" y="392577"/>
                  </a:cubicBezTo>
                  <a:cubicBezTo>
                    <a:pt x="126879" y="455741"/>
                    <a:pt x="71839" y="502001"/>
                    <a:pt x="17106" y="543805"/>
                  </a:cubicBezTo>
                  <a:cubicBezTo>
                    <a:pt x="28472" y="531622"/>
                    <a:pt x="34347" y="515311"/>
                    <a:pt x="33355" y="498681"/>
                  </a:cubicBezTo>
                  <a:cubicBezTo>
                    <a:pt x="31433" y="505085"/>
                    <a:pt x="26087" y="509877"/>
                    <a:pt x="19508" y="511087"/>
                  </a:cubicBezTo>
                  <a:cubicBezTo>
                    <a:pt x="13034" y="512188"/>
                    <a:pt x="6417" y="512083"/>
                    <a:pt x="-18" y="510781"/>
                  </a:cubicBezTo>
                  <a:cubicBezTo>
                    <a:pt x="8369" y="508029"/>
                    <a:pt x="11645" y="498157"/>
                    <a:pt x="13742" y="489595"/>
                  </a:cubicBezTo>
                  <a:cubicBezTo>
                    <a:pt x="18023" y="472122"/>
                    <a:pt x="21998" y="454488"/>
                    <a:pt x="25667" y="436696"/>
                  </a:cubicBezTo>
                  <a:cubicBezTo>
                    <a:pt x="29577" y="419712"/>
                    <a:pt x="32145" y="402449"/>
                    <a:pt x="33355" y="385064"/>
                  </a:cubicBezTo>
                  <a:cubicBezTo>
                    <a:pt x="34011" y="370299"/>
                    <a:pt x="32875" y="355491"/>
                    <a:pt x="32263" y="340683"/>
                  </a:cubicBezTo>
                  <a:cubicBezTo>
                    <a:pt x="30966" y="300080"/>
                    <a:pt x="32425" y="259434"/>
                    <a:pt x="36631" y="219028"/>
                  </a:cubicBezTo>
                  <a:cubicBezTo>
                    <a:pt x="39864" y="184082"/>
                    <a:pt x="45717" y="146297"/>
                    <a:pt x="71359" y="122447"/>
                  </a:cubicBezTo>
                  <a:cubicBezTo>
                    <a:pt x="82428" y="113094"/>
                    <a:pt x="94785" y="105384"/>
                    <a:pt x="108052" y="99557"/>
                  </a:cubicBezTo>
                  <a:cubicBezTo>
                    <a:pt x="108052" y="95189"/>
                    <a:pt x="140071" y="86453"/>
                    <a:pt x="144308" y="85841"/>
                  </a:cubicBezTo>
                  <a:cubicBezTo>
                    <a:pt x="146064" y="85500"/>
                    <a:pt x="147846" y="85295"/>
                    <a:pt x="149637" y="85230"/>
                  </a:cubicBezTo>
                  <a:cubicBezTo>
                    <a:pt x="154333" y="84548"/>
                    <a:pt x="158933" y="86964"/>
                    <a:pt x="161038" y="91214"/>
                  </a:cubicBezTo>
                  <a:cubicBezTo>
                    <a:pt x="162611" y="88375"/>
                    <a:pt x="164358" y="85579"/>
                    <a:pt x="166193" y="82914"/>
                  </a:cubicBezTo>
                  <a:cubicBezTo>
                    <a:pt x="168717" y="79249"/>
                    <a:pt x="171487" y="75759"/>
                    <a:pt x="174492" y="72474"/>
                  </a:cubicBezTo>
                  <a:cubicBezTo>
                    <a:pt x="191135" y="54128"/>
                    <a:pt x="212714" y="41198"/>
                    <a:pt x="231978" y="25647"/>
                  </a:cubicBezTo>
                  <a:cubicBezTo>
                    <a:pt x="239050" y="19304"/>
                    <a:pt x="246712" y="13656"/>
                    <a:pt x="254867" y="8786"/>
                  </a:cubicBezTo>
                  <a:cubicBezTo>
                    <a:pt x="265530" y="3426"/>
                    <a:pt x="277228" y="443"/>
                    <a:pt x="289158" y="49"/>
                  </a:cubicBezTo>
                  <a:cubicBezTo>
                    <a:pt x="308876" y="-1064"/>
                    <a:pt x="328607" y="2033"/>
                    <a:pt x="347037" y="9135"/>
                  </a:cubicBezTo>
                  <a:cubicBezTo>
                    <a:pt x="373596" y="19357"/>
                    <a:pt x="396791" y="37703"/>
                    <a:pt x="424267" y="45129"/>
                  </a:cubicBezTo>
                  <a:cubicBezTo>
                    <a:pt x="431051" y="46597"/>
                    <a:pt x="437743" y="48449"/>
                    <a:pt x="444317" y="50677"/>
                  </a:cubicBezTo>
                  <a:cubicBezTo>
                    <a:pt x="469264" y="60549"/>
                    <a:pt x="481482" y="88772"/>
                    <a:pt x="471609" y="113719"/>
                  </a:cubicBezTo>
                  <a:cubicBezTo>
                    <a:pt x="471028" y="115187"/>
                    <a:pt x="470373" y="116628"/>
                    <a:pt x="469653" y="118035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210" name="图形 2">
              <a:extLst>
                <a:ext uri="{FF2B5EF4-FFF2-40B4-BE49-F238E27FC236}">
                  <a16:creationId xmlns:a16="http://schemas.microsoft.com/office/drawing/2014/main" id="{32BF6FDE-9A31-312D-8EBE-BE613B0568A9}"/>
                </a:ext>
              </a:extLst>
            </p:cNvPr>
            <p:cNvGrpSpPr/>
            <p:nvPr/>
          </p:nvGrpSpPr>
          <p:grpSpPr>
            <a:xfrm>
              <a:off x="2982553" y="2230244"/>
              <a:ext cx="475002" cy="462681"/>
              <a:chOff x="2982553" y="2230244"/>
              <a:chExt cx="475002" cy="462681"/>
            </a:xfrm>
            <a:solidFill>
              <a:srgbClr val="000000"/>
            </a:solidFill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F1775D17-9E0D-6BF7-ABE9-220F3ACE615A}"/>
                  </a:ext>
                </a:extLst>
              </p:cNvPr>
              <p:cNvSpPr/>
              <p:nvPr/>
            </p:nvSpPr>
            <p:spPr>
              <a:xfrm>
                <a:off x="2982553" y="2630547"/>
                <a:ext cx="31402" cy="30131"/>
              </a:xfrm>
              <a:custGeom>
                <a:avLst/>
                <a:gdLst>
                  <a:gd name="connsiteX0" fmla="*/ 27283 w 31402"/>
                  <a:gd name="connsiteY0" fmla="*/ 25600 h 30131"/>
                  <a:gd name="connsiteX1" fmla="*/ 31258 w 31402"/>
                  <a:gd name="connsiteY1" fmla="*/ -172 h 30131"/>
                  <a:gd name="connsiteX2" fmla="*/ 17367 w 31402"/>
                  <a:gd name="connsiteY2" fmla="*/ 12234 h 30131"/>
                  <a:gd name="connsiteX3" fmla="*/ 12300 w 31402"/>
                  <a:gd name="connsiteY3" fmla="*/ 12976 h 30131"/>
                  <a:gd name="connsiteX4" fmla="*/ -18 w 31402"/>
                  <a:gd name="connsiteY4" fmla="*/ 28877 h 30131"/>
                  <a:gd name="connsiteX5" fmla="*/ 19508 w 31402"/>
                  <a:gd name="connsiteY5" fmla="*/ 29226 h 30131"/>
                  <a:gd name="connsiteX6" fmla="*/ 27283 w 31402"/>
                  <a:gd name="connsiteY6" fmla="*/ 25600 h 3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02" h="30131">
                    <a:moveTo>
                      <a:pt x="27283" y="25600"/>
                    </a:moveTo>
                    <a:cubicBezTo>
                      <a:pt x="30472" y="17401"/>
                      <a:pt x="31826" y="8604"/>
                      <a:pt x="31258" y="-172"/>
                    </a:cubicBezTo>
                    <a:cubicBezTo>
                      <a:pt x="29310" y="6236"/>
                      <a:pt x="23955" y="11019"/>
                      <a:pt x="17367" y="12234"/>
                    </a:cubicBezTo>
                    <a:cubicBezTo>
                      <a:pt x="15703" y="12636"/>
                      <a:pt x="14008" y="12880"/>
                      <a:pt x="12300" y="12976"/>
                    </a:cubicBezTo>
                    <a:cubicBezTo>
                      <a:pt x="10116" y="19965"/>
                      <a:pt x="6665" y="26692"/>
                      <a:pt x="-18" y="28877"/>
                    </a:cubicBezTo>
                    <a:cubicBezTo>
                      <a:pt x="6412" y="30191"/>
                      <a:pt x="13034" y="30309"/>
                      <a:pt x="19508" y="29226"/>
                    </a:cubicBezTo>
                    <a:cubicBezTo>
                      <a:pt x="22312" y="28545"/>
                      <a:pt x="24955" y="27313"/>
                      <a:pt x="27283" y="25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25E21F52-B53D-3446-23F6-8342FD581E4A}"/>
                  </a:ext>
                </a:extLst>
              </p:cNvPr>
              <p:cNvSpPr/>
              <p:nvPr/>
            </p:nvSpPr>
            <p:spPr>
              <a:xfrm>
                <a:off x="3121098" y="2230244"/>
                <a:ext cx="336457" cy="209266"/>
              </a:xfrm>
              <a:custGeom>
                <a:avLst/>
                <a:gdLst>
                  <a:gd name="connsiteX0" fmla="*/ 334253 w 336457"/>
                  <a:gd name="connsiteY0" fmla="*/ -172 h 209266"/>
                  <a:gd name="connsiteX1" fmla="*/ 329011 w 336457"/>
                  <a:gd name="connsiteY1" fmla="*/ 19660 h 209266"/>
                  <a:gd name="connsiteX2" fmla="*/ 321672 w 336457"/>
                  <a:gd name="connsiteY2" fmla="*/ 28396 h 209266"/>
                  <a:gd name="connsiteX3" fmla="*/ 287033 w 336457"/>
                  <a:gd name="connsiteY3" fmla="*/ 33507 h 209266"/>
                  <a:gd name="connsiteX4" fmla="*/ 269560 w 336457"/>
                  <a:gd name="connsiteY4" fmla="*/ 55829 h 209266"/>
                  <a:gd name="connsiteX5" fmla="*/ 238371 w 336457"/>
                  <a:gd name="connsiteY5" fmla="*/ 66531 h 209266"/>
                  <a:gd name="connsiteX6" fmla="*/ 208885 w 336457"/>
                  <a:gd name="connsiteY6" fmla="*/ 80247 h 209266"/>
                  <a:gd name="connsiteX7" fmla="*/ 203338 w 336457"/>
                  <a:gd name="connsiteY7" fmla="*/ 104534 h 209266"/>
                  <a:gd name="connsiteX8" fmla="*/ 196991 w 336457"/>
                  <a:gd name="connsiteY8" fmla="*/ 110409 h 209266"/>
                  <a:gd name="connsiteX9" fmla="*/ 196305 w 336457"/>
                  <a:gd name="connsiteY9" fmla="*/ 110344 h 209266"/>
                  <a:gd name="connsiteX10" fmla="*/ 138120 w 336457"/>
                  <a:gd name="connsiteY10" fmla="*/ 99030 h 209266"/>
                  <a:gd name="connsiteX11" fmla="*/ 109989 w 336457"/>
                  <a:gd name="connsiteY11" fmla="*/ 103398 h 209266"/>
                  <a:gd name="connsiteX12" fmla="*/ 101689 w 336457"/>
                  <a:gd name="connsiteY12" fmla="*/ 128166 h 209266"/>
                  <a:gd name="connsiteX13" fmla="*/ 102475 w 336457"/>
                  <a:gd name="connsiteY13" fmla="*/ 155031 h 209266"/>
                  <a:gd name="connsiteX14" fmla="*/ 63162 w 336457"/>
                  <a:gd name="connsiteY14" fmla="*/ 191811 h 209266"/>
                  <a:gd name="connsiteX15" fmla="*/ 55080 w 336457"/>
                  <a:gd name="connsiteY15" fmla="*/ 189758 h 209266"/>
                  <a:gd name="connsiteX16" fmla="*/ 52416 w 336457"/>
                  <a:gd name="connsiteY16" fmla="*/ 184909 h 209266"/>
                  <a:gd name="connsiteX17" fmla="*/ 20309 w 336457"/>
                  <a:gd name="connsiteY17" fmla="*/ 59017 h 209266"/>
                  <a:gd name="connsiteX18" fmla="*/ 12971 w 336457"/>
                  <a:gd name="connsiteY18" fmla="*/ 41544 h 209266"/>
                  <a:gd name="connsiteX19" fmla="*/ 10918 w 336457"/>
                  <a:gd name="connsiteY19" fmla="*/ 30143 h 209266"/>
                  <a:gd name="connsiteX20" fmla="*/ 4540 w 336457"/>
                  <a:gd name="connsiteY20" fmla="*/ 33682 h 209266"/>
                  <a:gd name="connsiteX21" fmla="*/ 871 w 336457"/>
                  <a:gd name="connsiteY21" fmla="*/ 47529 h 209266"/>
                  <a:gd name="connsiteX22" fmla="*/ 5239 w 336457"/>
                  <a:gd name="connsiteY22" fmla="*/ 152366 h 209266"/>
                  <a:gd name="connsiteX23" fmla="*/ 3099 w 336457"/>
                  <a:gd name="connsiteY23" fmla="*/ 64390 h 209266"/>
                  <a:gd name="connsiteX24" fmla="*/ 6768 w 336457"/>
                  <a:gd name="connsiteY24" fmla="*/ 50543 h 209266"/>
                  <a:gd name="connsiteX25" fmla="*/ 13145 w 336457"/>
                  <a:gd name="connsiteY25" fmla="*/ 47005 h 209266"/>
                  <a:gd name="connsiteX26" fmla="*/ 15155 w 336457"/>
                  <a:gd name="connsiteY26" fmla="*/ 58406 h 209266"/>
                  <a:gd name="connsiteX27" fmla="*/ 22537 w 336457"/>
                  <a:gd name="connsiteY27" fmla="*/ 75879 h 209266"/>
                  <a:gd name="connsiteX28" fmla="*/ 54600 w 336457"/>
                  <a:gd name="connsiteY28" fmla="*/ 201771 h 209266"/>
                  <a:gd name="connsiteX29" fmla="*/ 57308 w 336457"/>
                  <a:gd name="connsiteY29" fmla="*/ 206619 h 209266"/>
                  <a:gd name="connsiteX30" fmla="*/ 65346 w 336457"/>
                  <a:gd name="connsiteY30" fmla="*/ 209022 h 209266"/>
                  <a:gd name="connsiteX31" fmla="*/ 104660 w 336457"/>
                  <a:gd name="connsiteY31" fmla="*/ 172285 h 209266"/>
                  <a:gd name="connsiteX32" fmla="*/ 103830 w 336457"/>
                  <a:gd name="connsiteY32" fmla="*/ 145377 h 209266"/>
                  <a:gd name="connsiteX33" fmla="*/ 112173 w 336457"/>
                  <a:gd name="connsiteY33" fmla="*/ 120609 h 209266"/>
                  <a:gd name="connsiteX34" fmla="*/ 140261 w 336457"/>
                  <a:gd name="connsiteY34" fmla="*/ 116241 h 209266"/>
                  <a:gd name="connsiteX35" fmla="*/ 198445 w 336457"/>
                  <a:gd name="connsiteY35" fmla="*/ 127511 h 209266"/>
                  <a:gd name="connsiteX36" fmla="*/ 203774 w 336457"/>
                  <a:gd name="connsiteY36" fmla="*/ 125764 h 209266"/>
                  <a:gd name="connsiteX37" fmla="*/ 205478 w 336457"/>
                  <a:gd name="connsiteY37" fmla="*/ 121701 h 209266"/>
                  <a:gd name="connsiteX38" fmla="*/ 211025 w 336457"/>
                  <a:gd name="connsiteY38" fmla="*/ 97458 h 209266"/>
                  <a:gd name="connsiteX39" fmla="*/ 240511 w 336457"/>
                  <a:gd name="connsiteY39" fmla="*/ 83698 h 209266"/>
                  <a:gd name="connsiteX40" fmla="*/ 271744 w 336457"/>
                  <a:gd name="connsiteY40" fmla="*/ 73039 h 209266"/>
                  <a:gd name="connsiteX41" fmla="*/ 289217 w 336457"/>
                  <a:gd name="connsiteY41" fmla="*/ 50674 h 209266"/>
                  <a:gd name="connsiteX42" fmla="*/ 323857 w 336457"/>
                  <a:gd name="connsiteY42" fmla="*/ 45607 h 209266"/>
                  <a:gd name="connsiteX43" fmla="*/ 331151 w 336457"/>
                  <a:gd name="connsiteY43" fmla="*/ 36652 h 209266"/>
                  <a:gd name="connsiteX44" fmla="*/ 334253 w 336457"/>
                  <a:gd name="connsiteY44" fmla="*/ -172 h 20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36457" h="209266">
                    <a:moveTo>
                      <a:pt x="334253" y="-172"/>
                    </a:moveTo>
                    <a:cubicBezTo>
                      <a:pt x="333930" y="6734"/>
                      <a:pt x="332143" y="13496"/>
                      <a:pt x="329011" y="19660"/>
                    </a:cubicBezTo>
                    <a:cubicBezTo>
                      <a:pt x="327356" y="23154"/>
                      <a:pt x="324831" y="26164"/>
                      <a:pt x="321672" y="28396"/>
                    </a:cubicBezTo>
                    <a:cubicBezTo>
                      <a:pt x="311756" y="34861"/>
                      <a:pt x="297429" y="27785"/>
                      <a:pt x="287033" y="33507"/>
                    </a:cubicBezTo>
                    <a:cubicBezTo>
                      <a:pt x="278733" y="38094"/>
                      <a:pt x="276330" y="49014"/>
                      <a:pt x="269560" y="55829"/>
                    </a:cubicBezTo>
                    <a:cubicBezTo>
                      <a:pt x="261741" y="63910"/>
                      <a:pt x="249509" y="65177"/>
                      <a:pt x="238371" y="66531"/>
                    </a:cubicBezTo>
                    <a:cubicBezTo>
                      <a:pt x="227232" y="67885"/>
                      <a:pt x="214782" y="70899"/>
                      <a:pt x="208885" y="80247"/>
                    </a:cubicBezTo>
                    <a:cubicBezTo>
                      <a:pt x="204517" y="87367"/>
                      <a:pt x="204910" y="96322"/>
                      <a:pt x="203338" y="104534"/>
                    </a:cubicBezTo>
                    <a:cubicBezTo>
                      <a:pt x="203206" y="107911"/>
                      <a:pt x="200367" y="110540"/>
                      <a:pt x="196991" y="110409"/>
                    </a:cubicBezTo>
                    <a:cubicBezTo>
                      <a:pt x="196759" y="110401"/>
                      <a:pt x="196532" y="110379"/>
                      <a:pt x="196305" y="110344"/>
                    </a:cubicBezTo>
                    <a:cubicBezTo>
                      <a:pt x="174464" y="111873"/>
                      <a:pt x="158563" y="104316"/>
                      <a:pt x="138120" y="99030"/>
                    </a:cubicBezTo>
                    <a:cubicBezTo>
                      <a:pt x="128510" y="96584"/>
                      <a:pt x="117327" y="96890"/>
                      <a:pt x="109989" y="103398"/>
                    </a:cubicBezTo>
                    <a:cubicBezTo>
                      <a:pt x="103349" y="109427"/>
                      <a:pt x="101515" y="119168"/>
                      <a:pt x="101689" y="128166"/>
                    </a:cubicBezTo>
                    <a:cubicBezTo>
                      <a:pt x="102607" y="137090"/>
                      <a:pt x="102869" y="146067"/>
                      <a:pt x="102475" y="155031"/>
                    </a:cubicBezTo>
                    <a:cubicBezTo>
                      <a:pt x="99470" y="174915"/>
                      <a:pt x="83203" y="190134"/>
                      <a:pt x="63162" y="191811"/>
                    </a:cubicBezTo>
                    <a:cubicBezTo>
                      <a:pt x="60300" y="192226"/>
                      <a:pt x="57395" y="191488"/>
                      <a:pt x="55080" y="189758"/>
                    </a:cubicBezTo>
                    <a:cubicBezTo>
                      <a:pt x="53818" y="188378"/>
                      <a:pt x="52905" y="186713"/>
                      <a:pt x="52416" y="184909"/>
                    </a:cubicBezTo>
                    <a:cubicBezTo>
                      <a:pt x="37870" y="144023"/>
                      <a:pt x="37957" y="98637"/>
                      <a:pt x="20309" y="59017"/>
                    </a:cubicBezTo>
                    <a:cubicBezTo>
                      <a:pt x="17505" y="53352"/>
                      <a:pt x="15054" y="47516"/>
                      <a:pt x="12971" y="41544"/>
                    </a:cubicBezTo>
                    <a:cubicBezTo>
                      <a:pt x="11857" y="37836"/>
                      <a:pt x="11171" y="34009"/>
                      <a:pt x="10918" y="30143"/>
                    </a:cubicBezTo>
                    <a:cubicBezTo>
                      <a:pt x="8410" y="30441"/>
                      <a:pt x="6117" y="31712"/>
                      <a:pt x="4540" y="33682"/>
                    </a:cubicBezTo>
                    <a:cubicBezTo>
                      <a:pt x="2085" y="37880"/>
                      <a:pt x="814" y="42667"/>
                      <a:pt x="871" y="47529"/>
                    </a:cubicBezTo>
                    <a:cubicBezTo>
                      <a:pt x="-1165" y="82531"/>
                      <a:pt x="299" y="117652"/>
                      <a:pt x="5239" y="152366"/>
                    </a:cubicBezTo>
                    <a:cubicBezTo>
                      <a:pt x="2081" y="123152"/>
                      <a:pt x="1365" y="93723"/>
                      <a:pt x="3099" y="64390"/>
                    </a:cubicBezTo>
                    <a:cubicBezTo>
                      <a:pt x="2994" y="59520"/>
                      <a:pt x="4269" y="54723"/>
                      <a:pt x="6768" y="50543"/>
                    </a:cubicBezTo>
                    <a:cubicBezTo>
                      <a:pt x="8314" y="48534"/>
                      <a:pt x="10621" y="47254"/>
                      <a:pt x="13145" y="47005"/>
                    </a:cubicBezTo>
                    <a:cubicBezTo>
                      <a:pt x="13386" y="50866"/>
                      <a:pt x="14058" y="54693"/>
                      <a:pt x="15155" y="58406"/>
                    </a:cubicBezTo>
                    <a:cubicBezTo>
                      <a:pt x="17243" y="64382"/>
                      <a:pt x="19711" y="70217"/>
                      <a:pt x="22537" y="75879"/>
                    </a:cubicBezTo>
                    <a:cubicBezTo>
                      <a:pt x="40010" y="115542"/>
                      <a:pt x="40010" y="160884"/>
                      <a:pt x="54600" y="201771"/>
                    </a:cubicBezTo>
                    <a:cubicBezTo>
                      <a:pt x="55111" y="203575"/>
                      <a:pt x="56041" y="205235"/>
                      <a:pt x="57308" y="206619"/>
                    </a:cubicBezTo>
                    <a:cubicBezTo>
                      <a:pt x="59540" y="208493"/>
                      <a:pt x="62449" y="209363"/>
                      <a:pt x="65346" y="209022"/>
                    </a:cubicBezTo>
                    <a:cubicBezTo>
                      <a:pt x="85330" y="207257"/>
                      <a:pt x="101545" y="192108"/>
                      <a:pt x="104660" y="172285"/>
                    </a:cubicBezTo>
                    <a:cubicBezTo>
                      <a:pt x="105013" y="163308"/>
                      <a:pt x="104738" y="154314"/>
                      <a:pt x="103830" y="145377"/>
                    </a:cubicBezTo>
                    <a:cubicBezTo>
                      <a:pt x="103830" y="136378"/>
                      <a:pt x="105533" y="126637"/>
                      <a:pt x="112173" y="120609"/>
                    </a:cubicBezTo>
                    <a:cubicBezTo>
                      <a:pt x="119512" y="113969"/>
                      <a:pt x="130694" y="113707"/>
                      <a:pt x="140261" y="116241"/>
                    </a:cubicBezTo>
                    <a:cubicBezTo>
                      <a:pt x="160704" y="121483"/>
                      <a:pt x="176517" y="129040"/>
                      <a:pt x="198445" y="127511"/>
                    </a:cubicBezTo>
                    <a:cubicBezTo>
                      <a:pt x="200376" y="127590"/>
                      <a:pt x="202267" y="126969"/>
                      <a:pt x="203774" y="125764"/>
                    </a:cubicBezTo>
                    <a:cubicBezTo>
                      <a:pt x="204731" y="124610"/>
                      <a:pt x="205325" y="123195"/>
                      <a:pt x="205478" y="121701"/>
                    </a:cubicBezTo>
                    <a:cubicBezTo>
                      <a:pt x="207094" y="113489"/>
                      <a:pt x="206614" y="104534"/>
                      <a:pt x="211025" y="97458"/>
                    </a:cubicBezTo>
                    <a:cubicBezTo>
                      <a:pt x="216966" y="87891"/>
                      <a:pt x="229372" y="85096"/>
                      <a:pt x="240511" y="83698"/>
                    </a:cubicBezTo>
                    <a:cubicBezTo>
                      <a:pt x="251650" y="82300"/>
                      <a:pt x="263925" y="81121"/>
                      <a:pt x="271744" y="73039"/>
                    </a:cubicBezTo>
                    <a:cubicBezTo>
                      <a:pt x="278340" y="66181"/>
                      <a:pt x="280699" y="55304"/>
                      <a:pt x="289217" y="50674"/>
                    </a:cubicBezTo>
                    <a:cubicBezTo>
                      <a:pt x="299569" y="44952"/>
                      <a:pt x="313897" y="52072"/>
                      <a:pt x="323857" y="45607"/>
                    </a:cubicBezTo>
                    <a:cubicBezTo>
                      <a:pt x="327037" y="43318"/>
                      <a:pt x="329553" y="40230"/>
                      <a:pt x="331151" y="36652"/>
                    </a:cubicBezTo>
                    <a:cubicBezTo>
                      <a:pt x="336896" y="25238"/>
                      <a:pt x="338009" y="12042"/>
                      <a:pt x="334253" y="-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43A2239A-42AE-E3C5-214B-63704CB3C2D8}"/>
                  </a:ext>
                </a:extLst>
              </p:cNvPr>
              <p:cNvSpPr/>
              <p:nvPr/>
            </p:nvSpPr>
            <p:spPr>
              <a:xfrm>
                <a:off x="2999895" y="2479538"/>
                <a:ext cx="147645" cy="213387"/>
              </a:xfrm>
              <a:custGeom>
                <a:avLst/>
                <a:gdLst>
                  <a:gd name="connsiteX0" fmla="*/ 145487 w 147645"/>
                  <a:gd name="connsiteY0" fmla="*/ 1663 h 213387"/>
                  <a:gd name="connsiteX1" fmla="*/ 135047 w 147645"/>
                  <a:gd name="connsiteY1" fmla="*/ 44864 h 213387"/>
                  <a:gd name="connsiteX2" fmla="*/ 15184 w 147645"/>
                  <a:gd name="connsiteY2" fmla="*/ 182638 h 213387"/>
                  <a:gd name="connsiteX3" fmla="*/ -18 w 147645"/>
                  <a:gd name="connsiteY3" fmla="*/ 213215 h 213387"/>
                  <a:gd name="connsiteX4" fmla="*/ 137144 w 147645"/>
                  <a:gd name="connsiteY4" fmla="*/ 62031 h 213387"/>
                  <a:gd name="connsiteX5" fmla="*/ 147628 w 147645"/>
                  <a:gd name="connsiteY5" fmla="*/ 18830 h 213387"/>
                  <a:gd name="connsiteX6" fmla="*/ 145400 w 147645"/>
                  <a:gd name="connsiteY6" fmla="*/ -172 h 213387"/>
                  <a:gd name="connsiteX7" fmla="*/ 145487 w 147645"/>
                  <a:gd name="connsiteY7" fmla="*/ 1663 h 2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645" h="213387">
                    <a:moveTo>
                      <a:pt x="145487" y="1663"/>
                    </a:moveTo>
                    <a:cubicBezTo>
                      <a:pt x="145007" y="16628"/>
                      <a:pt x="141451" y="31332"/>
                      <a:pt x="135047" y="44864"/>
                    </a:cubicBezTo>
                    <a:cubicBezTo>
                      <a:pt x="110542" y="101345"/>
                      <a:pt x="63889" y="144329"/>
                      <a:pt x="15184" y="182638"/>
                    </a:cubicBezTo>
                    <a:cubicBezTo>
                      <a:pt x="13122" y="194065"/>
                      <a:pt x="7849" y="204671"/>
                      <a:pt x="-18" y="213215"/>
                    </a:cubicBezTo>
                    <a:cubicBezTo>
                      <a:pt x="54672" y="171455"/>
                      <a:pt x="109799" y="125196"/>
                      <a:pt x="137144" y="62031"/>
                    </a:cubicBezTo>
                    <a:cubicBezTo>
                      <a:pt x="143574" y="48503"/>
                      <a:pt x="147143" y="33800"/>
                      <a:pt x="147628" y="18830"/>
                    </a:cubicBezTo>
                    <a:cubicBezTo>
                      <a:pt x="147523" y="12439"/>
                      <a:pt x="146776" y="6070"/>
                      <a:pt x="145400" y="-172"/>
                    </a:cubicBezTo>
                    <a:cubicBezTo>
                      <a:pt x="145444" y="265"/>
                      <a:pt x="145487" y="964"/>
                      <a:pt x="145487" y="16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F93852E9-237E-8356-C7A1-E595500E6A8A}"/>
                </a:ext>
              </a:extLst>
            </p:cNvPr>
            <p:cNvSpPr/>
            <p:nvPr/>
          </p:nvSpPr>
          <p:spPr>
            <a:xfrm>
              <a:off x="3131465" y="2229763"/>
              <a:ext cx="19394" cy="53685"/>
            </a:xfrm>
            <a:custGeom>
              <a:avLst/>
              <a:gdLst>
                <a:gd name="connsiteX0" fmla="*/ 19377 w 19394"/>
                <a:gd name="connsiteY0" fmla="*/ -172 h 53685"/>
                <a:gd name="connsiteX1" fmla="*/ 5967 w 19394"/>
                <a:gd name="connsiteY1" fmla="*/ 53513 h 53685"/>
                <a:gd name="connsiteX2" fmla="*/ 4918 w 19394"/>
                <a:gd name="connsiteY2" fmla="*/ 45869 h 53685"/>
                <a:gd name="connsiteX3" fmla="*/ -18 w 19394"/>
                <a:gd name="connsiteY3" fmla="*/ 47922 h 53685"/>
                <a:gd name="connsiteX4" fmla="*/ 2821 w 19394"/>
                <a:gd name="connsiteY4" fmla="*/ 2143 h 53685"/>
                <a:gd name="connsiteX5" fmla="*/ 14266 w 19394"/>
                <a:gd name="connsiteY5" fmla="*/ 8128 h 53685"/>
                <a:gd name="connsiteX6" fmla="*/ 19377 w 19394"/>
                <a:gd name="connsiteY6" fmla="*/ -172 h 5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94" h="53685">
                  <a:moveTo>
                    <a:pt x="19377" y="-172"/>
                  </a:moveTo>
                  <a:cubicBezTo>
                    <a:pt x="15446" y="17912"/>
                    <a:pt x="10029" y="41413"/>
                    <a:pt x="5967" y="53513"/>
                  </a:cubicBezTo>
                  <a:cubicBezTo>
                    <a:pt x="5469" y="50989"/>
                    <a:pt x="5119" y="48437"/>
                    <a:pt x="4918" y="45869"/>
                  </a:cubicBezTo>
                  <a:cubicBezTo>
                    <a:pt x="3127" y="46127"/>
                    <a:pt x="1428" y="46834"/>
                    <a:pt x="-18" y="47922"/>
                  </a:cubicBezTo>
                  <a:cubicBezTo>
                    <a:pt x="-18" y="35211"/>
                    <a:pt x="1511" y="16296"/>
                    <a:pt x="2821" y="2143"/>
                  </a:cubicBezTo>
                  <a:cubicBezTo>
                    <a:pt x="7530" y="1457"/>
                    <a:pt x="12143" y="3869"/>
                    <a:pt x="14266" y="8128"/>
                  </a:cubicBezTo>
                  <a:cubicBezTo>
                    <a:pt x="15664" y="5332"/>
                    <a:pt x="17542" y="2536"/>
                    <a:pt x="19377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33C3A25D-272A-5560-5987-6702385D8413}"/>
                </a:ext>
              </a:extLst>
            </p:cNvPr>
            <p:cNvSpPr/>
            <p:nvPr/>
          </p:nvSpPr>
          <p:spPr>
            <a:xfrm>
              <a:off x="3129325" y="2229763"/>
              <a:ext cx="19438" cy="53685"/>
            </a:xfrm>
            <a:custGeom>
              <a:avLst/>
              <a:gdLst>
                <a:gd name="connsiteX0" fmla="*/ 19421 w 19438"/>
                <a:gd name="connsiteY0" fmla="*/ -172 h 53685"/>
                <a:gd name="connsiteX1" fmla="*/ 6010 w 19438"/>
                <a:gd name="connsiteY1" fmla="*/ 53513 h 53685"/>
                <a:gd name="connsiteX2" fmla="*/ 4962 w 19438"/>
                <a:gd name="connsiteY2" fmla="*/ 45869 h 53685"/>
                <a:gd name="connsiteX3" fmla="*/ -18 w 19438"/>
                <a:gd name="connsiteY3" fmla="*/ 47922 h 53685"/>
                <a:gd name="connsiteX4" fmla="*/ 2865 w 19438"/>
                <a:gd name="connsiteY4" fmla="*/ 2143 h 53685"/>
                <a:gd name="connsiteX5" fmla="*/ 14266 w 19438"/>
                <a:gd name="connsiteY5" fmla="*/ 8128 h 53685"/>
                <a:gd name="connsiteX6" fmla="*/ 19421 w 19438"/>
                <a:gd name="connsiteY6" fmla="*/ -172 h 5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38" h="53685">
                  <a:moveTo>
                    <a:pt x="19421" y="-172"/>
                  </a:moveTo>
                  <a:cubicBezTo>
                    <a:pt x="15489" y="17912"/>
                    <a:pt x="10073" y="41413"/>
                    <a:pt x="6010" y="53513"/>
                  </a:cubicBezTo>
                  <a:cubicBezTo>
                    <a:pt x="5491" y="50993"/>
                    <a:pt x="5141" y="48437"/>
                    <a:pt x="4962" y="45869"/>
                  </a:cubicBezTo>
                  <a:cubicBezTo>
                    <a:pt x="3158" y="46127"/>
                    <a:pt x="1445" y="46834"/>
                    <a:pt x="-18" y="47922"/>
                  </a:cubicBezTo>
                  <a:cubicBezTo>
                    <a:pt x="-18" y="35211"/>
                    <a:pt x="1511" y="16296"/>
                    <a:pt x="2865" y="2143"/>
                  </a:cubicBezTo>
                  <a:cubicBezTo>
                    <a:pt x="7561" y="1462"/>
                    <a:pt x="12161" y="3877"/>
                    <a:pt x="14266" y="8128"/>
                  </a:cubicBezTo>
                  <a:cubicBezTo>
                    <a:pt x="15839" y="5332"/>
                    <a:pt x="17804" y="2536"/>
                    <a:pt x="19421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2208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6C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811018" y="3506623"/>
            <a:ext cx="8530275" cy="3320552"/>
          </a:xfrm>
          <a:custGeom>
            <a:avLst/>
            <a:gdLst>
              <a:gd name="connsiteX0" fmla="*/ 5040630 w 10081260"/>
              <a:gd name="connsiteY0" fmla="*/ 0 h 3924299"/>
              <a:gd name="connsiteX1" fmla="*/ 10081260 w 10081260"/>
              <a:gd name="connsiteY1" fmla="*/ 3691890 h 3924299"/>
              <a:gd name="connsiteX2" fmla="*/ 10074701 w 10081260"/>
              <a:gd name="connsiteY2" fmla="*/ 3881875 h 3924299"/>
              <a:gd name="connsiteX3" fmla="*/ 10070297 w 10081260"/>
              <a:gd name="connsiteY3" fmla="*/ 3924299 h 3924299"/>
              <a:gd name="connsiteX4" fmla="*/ 10964 w 10081260"/>
              <a:gd name="connsiteY4" fmla="*/ 3924299 h 3924299"/>
              <a:gd name="connsiteX5" fmla="*/ 6559 w 10081260"/>
              <a:gd name="connsiteY5" fmla="*/ 3881875 h 3924299"/>
              <a:gd name="connsiteX6" fmla="*/ 0 w 10081260"/>
              <a:gd name="connsiteY6" fmla="*/ 3691890 h 3924299"/>
              <a:gd name="connsiteX7" fmla="*/ 5040630 w 10081260"/>
              <a:gd name="connsiteY7" fmla="*/ 0 h 392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81260" h="3924299">
                <a:moveTo>
                  <a:pt x="5040630" y="0"/>
                </a:moveTo>
                <a:cubicBezTo>
                  <a:pt x="7824493" y="0"/>
                  <a:pt x="10081260" y="1652915"/>
                  <a:pt x="10081260" y="3691890"/>
                </a:cubicBezTo>
                <a:cubicBezTo>
                  <a:pt x="10081260" y="3755608"/>
                  <a:pt x="10079056" y="3818949"/>
                  <a:pt x="10074701" y="3881875"/>
                </a:cubicBezTo>
                <a:lnTo>
                  <a:pt x="10070297" y="3924299"/>
                </a:lnTo>
                <a:lnTo>
                  <a:pt x="10964" y="3924299"/>
                </a:lnTo>
                <a:lnTo>
                  <a:pt x="6559" y="3881875"/>
                </a:lnTo>
                <a:cubicBezTo>
                  <a:pt x="2204" y="3818949"/>
                  <a:pt x="0" y="3755608"/>
                  <a:pt x="0" y="3691890"/>
                </a:cubicBezTo>
                <a:cubicBezTo>
                  <a:pt x="0" y="1652915"/>
                  <a:pt x="2256767" y="0"/>
                  <a:pt x="5040630" y="0"/>
                </a:cubicBezTo>
                <a:close/>
              </a:path>
            </a:pathLst>
          </a:cu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655164" y="3262980"/>
            <a:ext cx="8881672" cy="6505171"/>
          </a:xfrm>
          <a:custGeom>
            <a:avLst/>
            <a:gdLst>
              <a:gd name="connsiteX0" fmla="*/ 5248220 w 10496550"/>
              <a:gd name="connsiteY0" fmla="*/ 7687949 h 7687950"/>
              <a:gd name="connsiteX1" fmla="*/ 5248331 w 10496550"/>
              <a:gd name="connsiteY1" fmla="*/ 7687949 h 7687950"/>
              <a:gd name="connsiteX2" fmla="*/ 5248275 w 10496550"/>
              <a:gd name="connsiteY2" fmla="*/ 7687950 h 7687950"/>
              <a:gd name="connsiteX3" fmla="*/ 5248275 w 10496550"/>
              <a:gd name="connsiteY3" fmla="*/ 0 h 7687950"/>
              <a:gd name="connsiteX4" fmla="*/ 10496550 w 10496550"/>
              <a:gd name="connsiteY4" fmla="*/ 3843975 h 7687950"/>
              <a:gd name="connsiteX5" fmla="*/ 10489721 w 10496550"/>
              <a:gd name="connsiteY5" fmla="*/ 4041786 h 7687950"/>
              <a:gd name="connsiteX6" fmla="*/ 10470339 w 10496550"/>
              <a:gd name="connsiteY6" fmla="*/ 4228469 h 7687950"/>
              <a:gd name="connsiteX7" fmla="*/ 26211 w 10496550"/>
              <a:gd name="connsiteY7" fmla="*/ 4228469 h 7687950"/>
              <a:gd name="connsiteX8" fmla="*/ 6829 w 10496550"/>
              <a:gd name="connsiteY8" fmla="*/ 4041786 h 7687950"/>
              <a:gd name="connsiteX9" fmla="*/ 0 w 10496550"/>
              <a:gd name="connsiteY9" fmla="*/ 3843975 h 7687950"/>
              <a:gd name="connsiteX10" fmla="*/ 5248275 w 10496550"/>
              <a:gd name="connsiteY10" fmla="*/ 0 h 768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96550" h="7687950">
                <a:moveTo>
                  <a:pt x="5248220" y="7687949"/>
                </a:moveTo>
                <a:lnTo>
                  <a:pt x="5248331" y="7687949"/>
                </a:lnTo>
                <a:lnTo>
                  <a:pt x="5248275" y="7687950"/>
                </a:lnTo>
                <a:close/>
                <a:moveTo>
                  <a:pt x="5248275" y="0"/>
                </a:moveTo>
                <a:cubicBezTo>
                  <a:pt x="8146817" y="0"/>
                  <a:pt x="10496550" y="1721006"/>
                  <a:pt x="10496550" y="3843975"/>
                </a:cubicBezTo>
                <a:cubicBezTo>
                  <a:pt x="10496550" y="3910318"/>
                  <a:pt x="10494255" y="3976268"/>
                  <a:pt x="10489721" y="4041786"/>
                </a:cubicBezTo>
                <a:lnTo>
                  <a:pt x="10470339" y="4228469"/>
                </a:lnTo>
                <a:lnTo>
                  <a:pt x="26211" y="4228469"/>
                </a:lnTo>
                <a:lnTo>
                  <a:pt x="6829" y="4041786"/>
                </a:lnTo>
                <a:cubicBezTo>
                  <a:pt x="2295" y="3976268"/>
                  <a:pt x="0" y="3910318"/>
                  <a:pt x="0" y="3843975"/>
                </a:cubicBezTo>
                <a:cubicBezTo>
                  <a:pt x="0" y="1721006"/>
                  <a:pt x="2349733" y="0"/>
                  <a:pt x="5248275" y="0"/>
                </a:cubicBezTo>
                <a:close/>
              </a:path>
            </a:pathLst>
          </a:cu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47725" y="1428180"/>
            <a:ext cx="3596640" cy="2991420"/>
            <a:chOff x="847725" y="472440"/>
            <a:chExt cx="3596640" cy="261366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47725" y="472440"/>
              <a:ext cx="0" cy="261366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46045" y="472440"/>
              <a:ext cx="0" cy="192024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444365" y="472440"/>
              <a:ext cx="0" cy="121920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 flipH="1">
            <a:off x="7643813" y="1457979"/>
            <a:ext cx="3596640" cy="2991420"/>
            <a:chOff x="847725" y="472440"/>
            <a:chExt cx="3596640" cy="261366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47725" y="472440"/>
              <a:ext cx="0" cy="261366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646045" y="472440"/>
              <a:ext cx="0" cy="192024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444365" y="472440"/>
              <a:ext cx="0" cy="121920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2981201" y="304872"/>
            <a:ext cx="6229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5" dirty="0">
                <a:ln w="25400">
                  <a:solidFill>
                    <a:srgbClr val="F7B75D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招聘团队需要</a:t>
            </a:r>
            <a:r>
              <a:rPr lang="zh-CN" altLang="en-US" sz="4000" b="1" dirty="0">
                <a:ln w="25400">
                  <a:solidFill>
                    <a:srgbClr val="F7B75D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培训计划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983662" y="328023"/>
            <a:ext cx="6229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5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招聘团队需要</a:t>
            </a:r>
            <a:r>
              <a:rPr lang="zh-CN" altLang="en-US" sz="4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培训计划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407702" y="228672"/>
            <a:ext cx="5386326" cy="854260"/>
            <a:chOff x="3440127" y="228672"/>
            <a:chExt cx="5386326" cy="854260"/>
          </a:xfrm>
        </p:grpSpPr>
        <p:sp>
          <p:nvSpPr>
            <p:cNvPr id="25" name="矩形 24"/>
            <p:cNvSpPr/>
            <p:nvPr/>
          </p:nvSpPr>
          <p:spPr>
            <a:xfrm>
              <a:off x="3440127" y="228672"/>
              <a:ext cx="5311746" cy="789490"/>
            </a:xfrm>
            <a:prstGeom prst="rect">
              <a:avLst/>
            </a:prstGeom>
            <a:noFill/>
            <a:ln w="25400">
              <a:solidFill>
                <a:srgbClr val="F7B75D"/>
              </a:solidFill>
            </a:ln>
            <a:scene3d>
              <a:camera prst="orthographic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514707" y="293442"/>
              <a:ext cx="5311746" cy="789490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23194" y="1411321"/>
            <a:ext cx="553998" cy="24445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商业敏锐度演练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276814" y="1417431"/>
            <a:ext cx="461665" cy="1286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理解我们的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59557" y="1392425"/>
            <a:ext cx="461665" cy="1286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业务目标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733053" y="1392425"/>
            <a:ext cx="553998" cy="1795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洞察基本功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885901" y="1417431"/>
            <a:ext cx="1292662" cy="1286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动决策</a:t>
            </a:r>
            <a:endParaRPr lang="en-US" altLang="zh-CN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才数据以推如何分析人</a:t>
            </a:r>
            <a:endParaRPr lang="en-US" altLang="zh-CN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532248" y="1415029"/>
            <a:ext cx="553998" cy="1795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评估软技能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994415" y="1411321"/>
            <a:ext cx="738664" cy="1286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有效方法</a:t>
            </a:r>
          </a:p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准确评估的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987190" y="1408444"/>
            <a:ext cx="553998" cy="1795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系统化面试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785509" y="1408444"/>
            <a:ext cx="553998" cy="2375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招聘人员讲故事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583828" y="1408444"/>
            <a:ext cx="553998" cy="3171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消除未意识到的偏见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375322" y="1428180"/>
            <a:ext cx="738664" cy="1286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每一次都问到点子上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173641" y="1424282"/>
            <a:ext cx="738664" cy="1286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如何与候选人有效互动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971960" y="1420384"/>
            <a:ext cx="738664" cy="16428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将机会带给每一个候选人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B5180A1-9756-42AA-06CF-7F560CCC05C9}"/>
              </a:ext>
            </a:extLst>
          </p:cNvPr>
          <p:cNvGrpSpPr/>
          <p:nvPr/>
        </p:nvGrpSpPr>
        <p:grpSpPr>
          <a:xfrm>
            <a:off x="3056170" y="4033476"/>
            <a:ext cx="6079660" cy="2714184"/>
            <a:chOff x="41196" y="1379316"/>
            <a:chExt cx="5084966" cy="227011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5E4D70F-5BC7-C3EE-6EE0-4FE83F01375C}"/>
                </a:ext>
              </a:extLst>
            </p:cNvPr>
            <p:cNvSpPr/>
            <p:nvPr/>
          </p:nvSpPr>
          <p:spPr>
            <a:xfrm>
              <a:off x="41196" y="1379604"/>
              <a:ext cx="5084966" cy="2173782"/>
            </a:xfrm>
            <a:custGeom>
              <a:avLst/>
              <a:gdLst>
                <a:gd name="connsiteX0" fmla="*/ 5046163 w 5084966"/>
                <a:gd name="connsiteY0" fmla="*/ 1850701 h 2173782"/>
                <a:gd name="connsiteX1" fmla="*/ 4945694 w 5084966"/>
                <a:gd name="connsiteY1" fmla="*/ 1971264 h 2173782"/>
                <a:gd name="connsiteX2" fmla="*/ 4927522 w 5084966"/>
                <a:gd name="connsiteY2" fmla="*/ 1985111 h 2173782"/>
                <a:gd name="connsiteX3" fmla="*/ 4902012 w 5084966"/>
                <a:gd name="connsiteY3" fmla="*/ 2002278 h 2173782"/>
                <a:gd name="connsiteX4" fmla="*/ 4677748 w 5084966"/>
                <a:gd name="connsiteY4" fmla="*/ 2095976 h 2173782"/>
                <a:gd name="connsiteX5" fmla="*/ 4614278 w 5084966"/>
                <a:gd name="connsiteY5" fmla="*/ 2112401 h 2173782"/>
                <a:gd name="connsiteX6" fmla="*/ 4560505 w 5084966"/>
                <a:gd name="connsiteY6" fmla="*/ 2124545 h 2173782"/>
                <a:gd name="connsiteX7" fmla="*/ 4540062 w 5084966"/>
                <a:gd name="connsiteY7" fmla="*/ 2128913 h 2173782"/>
                <a:gd name="connsiteX8" fmla="*/ 4518221 w 5084966"/>
                <a:gd name="connsiteY8" fmla="*/ 2133281 h 2173782"/>
                <a:gd name="connsiteX9" fmla="*/ 4507868 w 5084966"/>
                <a:gd name="connsiteY9" fmla="*/ 2135246 h 2173782"/>
                <a:gd name="connsiteX10" fmla="*/ 3900686 w 5084966"/>
                <a:gd name="connsiteY10" fmla="*/ 2169930 h 2173782"/>
                <a:gd name="connsiteX11" fmla="*/ 3890988 w 5084966"/>
                <a:gd name="connsiteY11" fmla="*/ 2169450 h 2173782"/>
                <a:gd name="connsiteX12" fmla="*/ 3875481 w 5084966"/>
                <a:gd name="connsiteY12" fmla="*/ 2168663 h 2173782"/>
                <a:gd name="connsiteX13" fmla="*/ 3750944 w 5084966"/>
                <a:gd name="connsiteY13" fmla="*/ 2160407 h 2173782"/>
                <a:gd name="connsiteX14" fmla="*/ 3735218 w 5084966"/>
                <a:gd name="connsiteY14" fmla="*/ 2159141 h 2173782"/>
                <a:gd name="connsiteX15" fmla="*/ 3728273 w 5084966"/>
                <a:gd name="connsiteY15" fmla="*/ 2158573 h 2173782"/>
                <a:gd name="connsiteX16" fmla="*/ 3658381 w 5084966"/>
                <a:gd name="connsiteY16" fmla="*/ 2152151 h 2173782"/>
                <a:gd name="connsiteX17" fmla="*/ 3566168 w 5084966"/>
                <a:gd name="connsiteY17" fmla="*/ 2142498 h 2173782"/>
                <a:gd name="connsiteX18" fmla="*/ 3562193 w 5084966"/>
                <a:gd name="connsiteY18" fmla="*/ 2142061 h 2173782"/>
                <a:gd name="connsiteX19" fmla="*/ 3558961 w 5084966"/>
                <a:gd name="connsiteY19" fmla="*/ 2141668 h 2173782"/>
                <a:gd name="connsiteX20" fmla="*/ 3558961 w 5084966"/>
                <a:gd name="connsiteY20" fmla="*/ 2141668 h 2173782"/>
                <a:gd name="connsiteX21" fmla="*/ 3228724 w 5084966"/>
                <a:gd name="connsiteY21" fmla="*/ 2099209 h 2173782"/>
                <a:gd name="connsiteX22" fmla="*/ 3213129 w 5084966"/>
                <a:gd name="connsiteY22" fmla="*/ 2097025 h 2173782"/>
                <a:gd name="connsiteX23" fmla="*/ 3185129 w 5084966"/>
                <a:gd name="connsiteY23" fmla="*/ 2093137 h 2173782"/>
                <a:gd name="connsiteX24" fmla="*/ 3161540 w 5084966"/>
                <a:gd name="connsiteY24" fmla="*/ 2089861 h 2173782"/>
                <a:gd name="connsiteX25" fmla="*/ 3161540 w 5084966"/>
                <a:gd name="connsiteY25" fmla="*/ 2089861 h 2173782"/>
                <a:gd name="connsiteX26" fmla="*/ 3154551 w 5084966"/>
                <a:gd name="connsiteY26" fmla="*/ 2088900 h 2173782"/>
                <a:gd name="connsiteX27" fmla="*/ 3042900 w 5084966"/>
                <a:gd name="connsiteY27" fmla="*/ 2073436 h 2173782"/>
                <a:gd name="connsiteX28" fmla="*/ 3036872 w 5084966"/>
                <a:gd name="connsiteY28" fmla="*/ 2072606 h 2173782"/>
                <a:gd name="connsiteX29" fmla="*/ 2826630 w 5084966"/>
                <a:gd name="connsiteY29" fmla="*/ 2045436 h 2173782"/>
                <a:gd name="connsiteX30" fmla="*/ 2817500 w 5084966"/>
                <a:gd name="connsiteY30" fmla="*/ 2044344 h 2173782"/>
                <a:gd name="connsiteX31" fmla="*/ 2817500 w 5084966"/>
                <a:gd name="connsiteY31" fmla="*/ 2044344 h 2173782"/>
                <a:gd name="connsiteX32" fmla="*/ 2731490 w 5084966"/>
                <a:gd name="connsiteY32" fmla="*/ 2034603 h 2173782"/>
                <a:gd name="connsiteX33" fmla="*/ 2709649 w 5084966"/>
                <a:gd name="connsiteY33" fmla="*/ 2032288 h 2173782"/>
                <a:gd name="connsiteX34" fmla="*/ 2680600 w 5084966"/>
                <a:gd name="connsiteY34" fmla="*/ 2029361 h 2173782"/>
                <a:gd name="connsiteX35" fmla="*/ 2439344 w 5084966"/>
                <a:gd name="connsiteY35" fmla="*/ 2011014 h 2173782"/>
                <a:gd name="connsiteX36" fmla="*/ 2323237 w 5084966"/>
                <a:gd name="connsiteY36" fmla="*/ 2006646 h 2173782"/>
                <a:gd name="connsiteX37" fmla="*/ 2227136 w 5084966"/>
                <a:gd name="connsiteY37" fmla="*/ 2005379 h 2173782"/>
                <a:gd name="connsiteX38" fmla="*/ 2096526 w 5084966"/>
                <a:gd name="connsiteY38" fmla="*/ 2006122 h 2173782"/>
                <a:gd name="connsiteX39" fmla="*/ 2096526 w 5084966"/>
                <a:gd name="connsiteY39" fmla="*/ 2006122 h 2173782"/>
                <a:gd name="connsiteX40" fmla="*/ 2086654 w 5084966"/>
                <a:gd name="connsiteY40" fmla="*/ 2006122 h 2173782"/>
                <a:gd name="connsiteX41" fmla="*/ 1901966 w 5084966"/>
                <a:gd name="connsiteY41" fmla="*/ 2010971 h 2173782"/>
                <a:gd name="connsiteX42" fmla="*/ 1890871 w 5084966"/>
                <a:gd name="connsiteY42" fmla="*/ 2011320 h 2173782"/>
                <a:gd name="connsiteX43" fmla="*/ 1887201 w 5084966"/>
                <a:gd name="connsiteY43" fmla="*/ 2011320 h 2173782"/>
                <a:gd name="connsiteX44" fmla="*/ 1494412 w 5084966"/>
                <a:gd name="connsiteY44" fmla="*/ 2026522 h 2173782"/>
                <a:gd name="connsiteX45" fmla="*/ 1462480 w 5084966"/>
                <a:gd name="connsiteY45" fmla="*/ 2027570 h 2173782"/>
                <a:gd name="connsiteX46" fmla="*/ 1457850 w 5084966"/>
                <a:gd name="connsiteY46" fmla="*/ 2027570 h 2173782"/>
                <a:gd name="connsiteX47" fmla="*/ 1321693 w 5084966"/>
                <a:gd name="connsiteY47" fmla="*/ 2030933 h 2173782"/>
                <a:gd name="connsiteX48" fmla="*/ 1309680 w 5084966"/>
                <a:gd name="connsiteY48" fmla="*/ 2030933 h 2173782"/>
                <a:gd name="connsiteX49" fmla="*/ 1309287 w 5084966"/>
                <a:gd name="connsiteY49" fmla="*/ 2030933 h 2173782"/>
                <a:gd name="connsiteX50" fmla="*/ 1294697 w 5084966"/>
                <a:gd name="connsiteY50" fmla="*/ 2030933 h 2173782"/>
                <a:gd name="connsiteX51" fmla="*/ 1274428 w 5084966"/>
                <a:gd name="connsiteY51" fmla="*/ 2031195 h 2173782"/>
                <a:gd name="connsiteX52" fmla="*/ 1211395 w 5084966"/>
                <a:gd name="connsiteY52" fmla="*/ 2031545 h 2173782"/>
                <a:gd name="connsiteX53" fmla="*/ 1185666 w 5084966"/>
                <a:gd name="connsiteY53" fmla="*/ 2031545 h 2173782"/>
                <a:gd name="connsiteX54" fmla="*/ 955855 w 5084966"/>
                <a:gd name="connsiteY54" fmla="*/ 2025648 h 2173782"/>
                <a:gd name="connsiteX55" fmla="*/ 947380 w 5084966"/>
                <a:gd name="connsiteY55" fmla="*/ 2025168 h 2173782"/>
                <a:gd name="connsiteX56" fmla="*/ 509205 w 5084966"/>
                <a:gd name="connsiteY56" fmla="*/ 1970652 h 2173782"/>
                <a:gd name="connsiteX57" fmla="*/ 464649 w 5084966"/>
                <a:gd name="connsiteY57" fmla="*/ 1960867 h 2173782"/>
                <a:gd name="connsiteX58" fmla="*/ 172852 w 5084966"/>
                <a:gd name="connsiteY58" fmla="*/ 1872149 h 2173782"/>
                <a:gd name="connsiteX59" fmla="*/ 49101 w 5084966"/>
                <a:gd name="connsiteY59" fmla="*/ 1800335 h 2173782"/>
                <a:gd name="connsiteX60" fmla="*/ 107504 w 5084966"/>
                <a:gd name="connsiteY60" fmla="*/ 1492114 h 2173782"/>
                <a:gd name="connsiteX61" fmla="*/ 392748 w 5084966"/>
                <a:gd name="connsiteY61" fmla="*/ 1467303 h 2173782"/>
                <a:gd name="connsiteX62" fmla="*/ 409915 w 5084966"/>
                <a:gd name="connsiteY62" fmla="*/ 1462935 h 2173782"/>
                <a:gd name="connsiteX63" fmla="*/ 444861 w 5084966"/>
                <a:gd name="connsiteY63" fmla="*/ 1448520 h 2173782"/>
                <a:gd name="connsiteX64" fmla="*/ 456437 w 5084966"/>
                <a:gd name="connsiteY64" fmla="*/ 1442404 h 2173782"/>
                <a:gd name="connsiteX65" fmla="*/ 482296 w 5084966"/>
                <a:gd name="connsiteY65" fmla="*/ 1426591 h 2173782"/>
                <a:gd name="connsiteX66" fmla="*/ 521610 w 5084966"/>
                <a:gd name="connsiteY66" fmla="*/ 1396756 h 2173782"/>
                <a:gd name="connsiteX67" fmla="*/ 537773 w 5084966"/>
                <a:gd name="connsiteY67" fmla="*/ 1382079 h 2173782"/>
                <a:gd name="connsiteX68" fmla="*/ 585474 w 5084966"/>
                <a:gd name="connsiteY68" fmla="*/ 1324986 h 2173782"/>
                <a:gd name="connsiteX69" fmla="*/ 598578 w 5084966"/>
                <a:gd name="connsiteY69" fmla="*/ 1300350 h 2173782"/>
                <a:gd name="connsiteX70" fmla="*/ 603995 w 5084966"/>
                <a:gd name="connsiteY70" fmla="*/ 1286721 h 2173782"/>
                <a:gd name="connsiteX71" fmla="*/ 609193 w 5084966"/>
                <a:gd name="connsiteY71" fmla="*/ 1266540 h 2173782"/>
                <a:gd name="connsiteX72" fmla="*/ 574772 w 5084966"/>
                <a:gd name="connsiteY72" fmla="*/ 1175768 h 2173782"/>
                <a:gd name="connsiteX73" fmla="*/ 566035 w 5084966"/>
                <a:gd name="connsiteY73" fmla="*/ 1169172 h 2173782"/>
                <a:gd name="connsiteX74" fmla="*/ 547077 w 5084966"/>
                <a:gd name="connsiteY74" fmla="*/ 1158208 h 2173782"/>
                <a:gd name="connsiteX75" fmla="*/ 538865 w 5084966"/>
                <a:gd name="connsiteY75" fmla="*/ 1154539 h 2173782"/>
                <a:gd name="connsiteX76" fmla="*/ 404018 w 5084966"/>
                <a:gd name="connsiteY76" fmla="*/ 1119593 h 2173782"/>
                <a:gd name="connsiteX77" fmla="*/ 404018 w 5084966"/>
                <a:gd name="connsiteY77" fmla="*/ 1119593 h 2173782"/>
                <a:gd name="connsiteX78" fmla="*/ 365403 w 5084966"/>
                <a:gd name="connsiteY78" fmla="*/ 1106183 h 2173782"/>
                <a:gd name="connsiteX79" fmla="*/ 341902 w 5084966"/>
                <a:gd name="connsiteY79" fmla="*/ 1094651 h 2173782"/>
                <a:gd name="connsiteX80" fmla="*/ 341902 w 5084966"/>
                <a:gd name="connsiteY80" fmla="*/ 1094651 h 2173782"/>
                <a:gd name="connsiteX81" fmla="*/ 339849 w 5084966"/>
                <a:gd name="connsiteY81" fmla="*/ 1093515 h 2173782"/>
                <a:gd name="connsiteX82" fmla="*/ 339849 w 5084966"/>
                <a:gd name="connsiteY82" fmla="*/ 1093515 h 2173782"/>
                <a:gd name="connsiteX83" fmla="*/ 169489 w 5084966"/>
                <a:gd name="connsiteY83" fmla="*/ 953732 h 2173782"/>
                <a:gd name="connsiteX84" fmla="*/ 137775 w 5084966"/>
                <a:gd name="connsiteY84" fmla="*/ 907691 h 2173782"/>
                <a:gd name="connsiteX85" fmla="*/ 129301 w 5084966"/>
                <a:gd name="connsiteY85" fmla="*/ 893014 h 2173782"/>
                <a:gd name="connsiteX86" fmla="*/ 124496 w 5084966"/>
                <a:gd name="connsiteY86" fmla="*/ 440947 h 2173782"/>
                <a:gd name="connsiteX87" fmla="*/ 156821 w 5084966"/>
                <a:gd name="connsiteY87" fmla="*/ 393508 h 2173782"/>
                <a:gd name="connsiteX88" fmla="*/ 168746 w 5084966"/>
                <a:gd name="connsiteY88" fmla="*/ 378831 h 2173782"/>
                <a:gd name="connsiteX89" fmla="*/ 464212 w 5084966"/>
                <a:gd name="connsiteY89" fmla="*/ 183397 h 2173782"/>
                <a:gd name="connsiteX90" fmla="*/ 925059 w 5084966"/>
                <a:gd name="connsiteY90" fmla="*/ 59777 h 2173782"/>
                <a:gd name="connsiteX91" fmla="*/ 1021159 w 5084966"/>
                <a:gd name="connsiteY91" fmla="*/ 46061 h 2173782"/>
                <a:gd name="connsiteX92" fmla="*/ 1425656 w 5084966"/>
                <a:gd name="connsiteY92" fmla="*/ 12950 h 2173782"/>
                <a:gd name="connsiteX93" fmla="*/ 1805341 w 5084966"/>
                <a:gd name="connsiteY93" fmla="*/ 588 h 2173782"/>
                <a:gd name="connsiteX94" fmla="*/ 1934684 w 5084966"/>
                <a:gd name="connsiteY94" fmla="*/ -155 h 2173782"/>
                <a:gd name="connsiteX95" fmla="*/ 2226393 w 5084966"/>
                <a:gd name="connsiteY95" fmla="*/ 5480 h 2173782"/>
                <a:gd name="connsiteX96" fmla="*/ 2322494 w 5084966"/>
                <a:gd name="connsiteY96" fmla="*/ 9848 h 2173782"/>
                <a:gd name="connsiteX97" fmla="*/ 2568468 w 5084966"/>
                <a:gd name="connsiteY97" fmla="*/ 27321 h 2173782"/>
                <a:gd name="connsiteX98" fmla="*/ 2686148 w 5084966"/>
                <a:gd name="connsiteY98" fmla="*/ 39072 h 2173782"/>
                <a:gd name="connsiteX99" fmla="*/ 3561625 w 5084966"/>
                <a:gd name="connsiteY99" fmla="*/ 212839 h 2173782"/>
                <a:gd name="connsiteX100" fmla="*/ 3657726 w 5084966"/>
                <a:gd name="connsiteY100" fmla="*/ 243417 h 2173782"/>
                <a:gd name="connsiteX101" fmla="*/ 4008887 w 5084966"/>
                <a:gd name="connsiteY101" fmla="*/ 379137 h 2173782"/>
                <a:gd name="connsiteX102" fmla="*/ 4041299 w 5084966"/>
                <a:gd name="connsiteY102" fmla="*/ 393814 h 2173782"/>
                <a:gd name="connsiteX103" fmla="*/ 4253070 w 5084966"/>
                <a:gd name="connsiteY103" fmla="*/ 500006 h 2173782"/>
                <a:gd name="connsiteX104" fmla="*/ 4517784 w 5084966"/>
                <a:gd name="connsiteY104" fmla="*/ 665998 h 2173782"/>
                <a:gd name="connsiteX105" fmla="*/ 4613884 w 5084966"/>
                <a:gd name="connsiteY105" fmla="*/ 741655 h 2173782"/>
                <a:gd name="connsiteX106" fmla="*/ 4767252 w 5084966"/>
                <a:gd name="connsiteY106" fmla="*/ 892970 h 2173782"/>
                <a:gd name="connsiteX107" fmla="*/ 4779702 w 5084966"/>
                <a:gd name="connsiteY107" fmla="*/ 907647 h 2173782"/>
                <a:gd name="connsiteX108" fmla="*/ 4840420 w 5084966"/>
                <a:gd name="connsiteY108" fmla="*/ 987192 h 2173782"/>
                <a:gd name="connsiteX109" fmla="*/ 5042931 w 5084966"/>
                <a:gd name="connsiteY109" fmla="*/ 1432226 h 2173782"/>
                <a:gd name="connsiteX110" fmla="*/ 5046163 w 5084966"/>
                <a:gd name="connsiteY110" fmla="*/ 1850701 h 217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084966" h="2173782">
                  <a:moveTo>
                    <a:pt x="5046163" y="1850701"/>
                  </a:moveTo>
                  <a:cubicBezTo>
                    <a:pt x="5021788" y="1897694"/>
                    <a:pt x="4987541" y="1938830"/>
                    <a:pt x="4945694" y="1971264"/>
                  </a:cubicBezTo>
                  <a:cubicBezTo>
                    <a:pt x="4939753" y="1976025"/>
                    <a:pt x="4933682" y="1980612"/>
                    <a:pt x="4927522" y="1985111"/>
                  </a:cubicBezTo>
                  <a:cubicBezTo>
                    <a:pt x="4919223" y="1990934"/>
                    <a:pt x="4910705" y="1996656"/>
                    <a:pt x="4902012" y="2002278"/>
                  </a:cubicBezTo>
                  <a:cubicBezTo>
                    <a:pt x="4834348" y="2045218"/>
                    <a:pt x="4755109" y="2074572"/>
                    <a:pt x="4677748" y="2095976"/>
                  </a:cubicBezTo>
                  <a:cubicBezTo>
                    <a:pt x="4656649" y="2101799"/>
                    <a:pt x="4635507" y="2107277"/>
                    <a:pt x="4614278" y="2112401"/>
                  </a:cubicBezTo>
                  <a:cubicBezTo>
                    <a:pt x="4596368" y="2116738"/>
                    <a:pt x="4578458" y="2120788"/>
                    <a:pt x="4560505" y="2124545"/>
                  </a:cubicBezTo>
                  <a:cubicBezTo>
                    <a:pt x="4553691" y="2126030"/>
                    <a:pt x="4546876" y="2127427"/>
                    <a:pt x="4540062" y="2128913"/>
                  </a:cubicBezTo>
                  <a:cubicBezTo>
                    <a:pt x="4533247" y="2130398"/>
                    <a:pt x="4525428" y="2131839"/>
                    <a:pt x="4518221" y="2133281"/>
                  </a:cubicBezTo>
                  <a:lnTo>
                    <a:pt x="4507868" y="2135246"/>
                  </a:lnTo>
                  <a:cubicBezTo>
                    <a:pt x="4307716" y="2172158"/>
                    <a:pt x="4104944" y="2179191"/>
                    <a:pt x="3900686" y="2169930"/>
                  </a:cubicBezTo>
                  <a:lnTo>
                    <a:pt x="3890988" y="2169450"/>
                  </a:lnTo>
                  <a:lnTo>
                    <a:pt x="3875481" y="2168663"/>
                  </a:lnTo>
                  <a:cubicBezTo>
                    <a:pt x="3834014" y="2166510"/>
                    <a:pt x="3792498" y="2163758"/>
                    <a:pt x="3750944" y="2160407"/>
                  </a:cubicBezTo>
                  <a:lnTo>
                    <a:pt x="3735218" y="2159141"/>
                  </a:lnTo>
                  <a:lnTo>
                    <a:pt x="3728273" y="2158573"/>
                  </a:lnTo>
                  <a:cubicBezTo>
                    <a:pt x="3704977" y="2156620"/>
                    <a:pt x="3681677" y="2154480"/>
                    <a:pt x="3658381" y="2152151"/>
                  </a:cubicBezTo>
                  <a:cubicBezTo>
                    <a:pt x="3627686" y="2149238"/>
                    <a:pt x="3596951" y="2146023"/>
                    <a:pt x="3566168" y="2142498"/>
                  </a:cubicBezTo>
                  <a:lnTo>
                    <a:pt x="3562193" y="2142061"/>
                  </a:lnTo>
                  <a:lnTo>
                    <a:pt x="3558961" y="2141668"/>
                  </a:lnTo>
                  <a:lnTo>
                    <a:pt x="3558961" y="2141668"/>
                  </a:lnTo>
                  <a:cubicBezTo>
                    <a:pt x="3449100" y="2129306"/>
                    <a:pt x="3338977" y="2114454"/>
                    <a:pt x="3228724" y="2099209"/>
                  </a:cubicBezTo>
                  <a:lnTo>
                    <a:pt x="3213129" y="2097025"/>
                  </a:lnTo>
                  <a:lnTo>
                    <a:pt x="3185129" y="2093137"/>
                  </a:lnTo>
                  <a:lnTo>
                    <a:pt x="3161540" y="2089861"/>
                  </a:lnTo>
                  <a:lnTo>
                    <a:pt x="3161540" y="2089861"/>
                  </a:lnTo>
                  <a:lnTo>
                    <a:pt x="3154551" y="2088900"/>
                  </a:lnTo>
                  <a:cubicBezTo>
                    <a:pt x="3117334" y="2083688"/>
                    <a:pt x="3080117" y="2078534"/>
                    <a:pt x="3042900" y="2073436"/>
                  </a:cubicBezTo>
                  <a:lnTo>
                    <a:pt x="3036872" y="2072606"/>
                  </a:lnTo>
                  <a:cubicBezTo>
                    <a:pt x="2966980" y="2063040"/>
                    <a:pt x="2896696" y="2053823"/>
                    <a:pt x="2826630" y="2045436"/>
                  </a:cubicBezTo>
                  <a:lnTo>
                    <a:pt x="2817500" y="2044344"/>
                  </a:lnTo>
                  <a:lnTo>
                    <a:pt x="2817500" y="2044344"/>
                  </a:lnTo>
                  <a:cubicBezTo>
                    <a:pt x="2788814" y="2040937"/>
                    <a:pt x="2760146" y="2037691"/>
                    <a:pt x="2731490" y="2034603"/>
                  </a:cubicBezTo>
                  <a:lnTo>
                    <a:pt x="2709649" y="2032288"/>
                  </a:lnTo>
                  <a:lnTo>
                    <a:pt x="2680600" y="2029361"/>
                  </a:lnTo>
                  <a:cubicBezTo>
                    <a:pt x="2600094" y="2021367"/>
                    <a:pt x="2519632" y="2014990"/>
                    <a:pt x="2439344" y="2011014"/>
                  </a:cubicBezTo>
                  <a:cubicBezTo>
                    <a:pt x="2400729" y="2009092"/>
                    <a:pt x="2362026" y="2007638"/>
                    <a:pt x="2323237" y="2006646"/>
                  </a:cubicBezTo>
                  <a:cubicBezTo>
                    <a:pt x="2291205" y="2005917"/>
                    <a:pt x="2259168" y="2005497"/>
                    <a:pt x="2227136" y="2005379"/>
                  </a:cubicBezTo>
                  <a:cubicBezTo>
                    <a:pt x="2183685" y="2005174"/>
                    <a:pt x="2140152" y="2005423"/>
                    <a:pt x="2096526" y="2006122"/>
                  </a:cubicBezTo>
                  <a:lnTo>
                    <a:pt x="2096526" y="2006122"/>
                  </a:lnTo>
                  <a:lnTo>
                    <a:pt x="2086654" y="2006122"/>
                  </a:lnTo>
                  <a:cubicBezTo>
                    <a:pt x="2025193" y="2007127"/>
                    <a:pt x="1963601" y="2008874"/>
                    <a:pt x="1901966" y="2010971"/>
                  </a:cubicBezTo>
                  <a:lnTo>
                    <a:pt x="1890871" y="2011320"/>
                  </a:lnTo>
                  <a:lnTo>
                    <a:pt x="1887201" y="2011320"/>
                  </a:lnTo>
                  <a:cubicBezTo>
                    <a:pt x="1756155" y="2015950"/>
                    <a:pt x="1625109" y="2022110"/>
                    <a:pt x="1494412" y="2026522"/>
                  </a:cubicBezTo>
                  <a:lnTo>
                    <a:pt x="1462480" y="2027570"/>
                  </a:lnTo>
                  <a:lnTo>
                    <a:pt x="1457850" y="2027570"/>
                  </a:lnTo>
                  <a:cubicBezTo>
                    <a:pt x="1412420" y="2029025"/>
                    <a:pt x="1367035" y="2030147"/>
                    <a:pt x="1321693" y="2030933"/>
                  </a:cubicBezTo>
                  <a:lnTo>
                    <a:pt x="1309680" y="2030933"/>
                  </a:lnTo>
                  <a:lnTo>
                    <a:pt x="1309287" y="2030933"/>
                  </a:lnTo>
                  <a:lnTo>
                    <a:pt x="1294697" y="2030933"/>
                  </a:lnTo>
                  <a:lnTo>
                    <a:pt x="1274428" y="2031195"/>
                  </a:lnTo>
                  <a:cubicBezTo>
                    <a:pt x="1253374" y="2031401"/>
                    <a:pt x="1232363" y="2031514"/>
                    <a:pt x="1211395" y="2031545"/>
                  </a:cubicBezTo>
                  <a:lnTo>
                    <a:pt x="1185666" y="2031545"/>
                  </a:lnTo>
                  <a:cubicBezTo>
                    <a:pt x="1108698" y="2031327"/>
                    <a:pt x="1032036" y="2029623"/>
                    <a:pt x="955855" y="2025648"/>
                  </a:cubicBezTo>
                  <a:lnTo>
                    <a:pt x="947380" y="2025168"/>
                  </a:lnTo>
                  <a:cubicBezTo>
                    <a:pt x="799341" y="2017174"/>
                    <a:pt x="652963" y="2000662"/>
                    <a:pt x="509205" y="1970652"/>
                  </a:cubicBezTo>
                  <a:cubicBezTo>
                    <a:pt x="494322" y="1967538"/>
                    <a:pt x="479470" y="1964275"/>
                    <a:pt x="464649" y="1960867"/>
                  </a:cubicBezTo>
                  <a:cubicBezTo>
                    <a:pt x="365311" y="1938594"/>
                    <a:pt x="267775" y="1908938"/>
                    <a:pt x="172852" y="1872149"/>
                  </a:cubicBezTo>
                  <a:cubicBezTo>
                    <a:pt x="128122" y="1854676"/>
                    <a:pt x="83129" y="1834495"/>
                    <a:pt x="49101" y="1800335"/>
                  </a:cubicBezTo>
                  <a:cubicBezTo>
                    <a:pt x="-37215" y="1712971"/>
                    <a:pt x="-4803" y="1541868"/>
                    <a:pt x="107504" y="1492114"/>
                  </a:cubicBezTo>
                  <a:cubicBezTo>
                    <a:pt x="195348" y="1453194"/>
                    <a:pt x="298264" y="1484863"/>
                    <a:pt x="392748" y="1467303"/>
                  </a:cubicBezTo>
                  <a:cubicBezTo>
                    <a:pt x="398553" y="1466198"/>
                    <a:pt x="404285" y="1464739"/>
                    <a:pt x="409915" y="1462935"/>
                  </a:cubicBezTo>
                  <a:cubicBezTo>
                    <a:pt x="421928" y="1459060"/>
                    <a:pt x="433613" y="1454242"/>
                    <a:pt x="444861" y="1448520"/>
                  </a:cubicBezTo>
                  <a:cubicBezTo>
                    <a:pt x="448705" y="1446598"/>
                    <a:pt x="452549" y="1444544"/>
                    <a:pt x="456437" y="1442404"/>
                  </a:cubicBezTo>
                  <a:cubicBezTo>
                    <a:pt x="465173" y="1437643"/>
                    <a:pt x="473909" y="1432357"/>
                    <a:pt x="482296" y="1426591"/>
                  </a:cubicBezTo>
                  <a:cubicBezTo>
                    <a:pt x="496008" y="1417470"/>
                    <a:pt x="509139" y="1407506"/>
                    <a:pt x="521610" y="1396756"/>
                  </a:cubicBezTo>
                  <a:cubicBezTo>
                    <a:pt x="527145" y="1392039"/>
                    <a:pt x="532531" y="1387146"/>
                    <a:pt x="537773" y="1382079"/>
                  </a:cubicBezTo>
                  <a:cubicBezTo>
                    <a:pt x="555914" y="1365039"/>
                    <a:pt x="571928" y="1345867"/>
                    <a:pt x="585474" y="1324986"/>
                  </a:cubicBezTo>
                  <a:cubicBezTo>
                    <a:pt x="590405" y="1317084"/>
                    <a:pt x="594782" y="1308855"/>
                    <a:pt x="598578" y="1300350"/>
                  </a:cubicBezTo>
                  <a:cubicBezTo>
                    <a:pt x="600631" y="1295982"/>
                    <a:pt x="602466" y="1291264"/>
                    <a:pt x="603995" y="1286721"/>
                  </a:cubicBezTo>
                  <a:cubicBezTo>
                    <a:pt x="606279" y="1280147"/>
                    <a:pt x="608018" y="1273398"/>
                    <a:pt x="609193" y="1266540"/>
                  </a:cubicBezTo>
                  <a:cubicBezTo>
                    <a:pt x="614697" y="1234128"/>
                    <a:pt x="605786" y="1202502"/>
                    <a:pt x="574772" y="1175768"/>
                  </a:cubicBezTo>
                  <a:cubicBezTo>
                    <a:pt x="571993" y="1173396"/>
                    <a:pt x="569075" y="1171195"/>
                    <a:pt x="566035" y="1169172"/>
                  </a:cubicBezTo>
                  <a:cubicBezTo>
                    <a:pt x="560029" y="1165005"/>
                    <a:pt x="553686" y="1161336"/>
                    <a:pt x="547077" y="1158208"/>
                  </a:cubicBezTo>
                  <a:cubicBezTo>
                    <a:pt x="544413" y="1156941"/>
                    <a:pt x="541661" y="1155718"/>
                    <a:pt x="538865" y="1154539"/>
                  </a:cubicBezTo>
                  <a:cubicBezTo>
                    <a:pt x="498939" y="1137721"/>
                    <a:pt x="447438" y="1131256"/>
                    <a:pt x="404018" y="1119593"/>
                  </a:cubicBezTo>
                  <a:lnTo>
                    <a:pt x="404018" y="1119593"/>
                  </a:lnTo>
                  <a:cubicBezTo>
                    <a:pt x="390787" y="1116238"/>
                    <a:pt x="377866" y="1111752"/>
                    <a:pt x="365403" y="1106183"/>
                  </a:cubicBezTo>
                  <a:cubicBezTo>
                    <a:pt x="357497" y="1102513"/>
                    <a:pt x="349634" y="1098669"/>
                    <a:pt x="341902" y="1094651"/>
                  </a:cubicBezTo>
                  <a:lnTo>
                    <a:pt x="341902" y="1094651"/>
                  </a:lnTo>
                  <a:lnTo>
                    <a:pt x="339849" y="1093515"/>
                  </a:lnTo>
                  <a:lnTo>
                    <a:pt x="339849" y="1093515"/>
                  </a:lnTo>
                  <a:cubicBezTo>
                    <a:pt x="273827" y="1059473"/>
                    <a:pt x="215766" y="1011834"/>
                    <a:pt x="169489" y="953732"/>
                  </a:cubicBezTo>
                  <a:cubicBezTo>
                    <a:pt x="157985" y="939050"/>
                    <a:pt x="147393" y="923674"/>
                    <a:pt x="137775" y="907691"/>
                  </a:cubicBezTo>
                  <a:cubicBezTo>
                    <a:pt x="134849" y="902886"/>
                    <a:pt x="132009" y="897950"/>
                    <a:pt x="129301" y="893014"/>
                  </a:cubicBezTo>
                  <a:cubicBezTo>
                    <a:pt x="52552" y="754541"/>
                    <a:pt x="44645" y="577104"/>
                    <a:pt x="124496" y="440947"/>
                  </a:cubicBezTo>
                  <a:cubicBezTo>
                    <a:pt x="134197" y="424427"/>
                    <a:pt x="144996" y="408579"/>
                    <a:pt x="156821" y="393508"/>
                  </a:cubicBezTo>
                  <a:cubicBezTo>
                    <a:pt x="160665" y="388529"/>
                    <a:pt x="164640" y="383636"/>
                    <a:pt x="168746" y="378831"/>
                  </a:cubicBezTo>
                  <a:cubicBezTo>
                    <a:pt x="244753" y="289152"/>
                    <a:pt x="353958" y="228390"/>
                    <a:pt x="464212" y="183397"/>
                  </a:cubicBezTo>
                  <a:cubicBezTo>
                    <a:pt x="612207" y="123029"/>
                    <a:pt x="767148" y="84894"/>
                    <a:pt x="925059" y="59777"/>
                  </a:cubicBezTo>
                  <a:cubicBezTo>
                    <a:pt x="957091" y="54679"/>
                    <a:pt x="989127" y="50110"/>
                    <a:pt x="1021159" y="46061"/>
                  </a:cubicBezTo>
                  <a:cubicBezTo>
                    <a:pt x="1155264" y="28937"/>
                    <a:pt x="1290940" y="19851"/>
                    <a:pt x="1425656" y="12950"/>
                  </a:cubicBezTo>
                  <a:cubicBezTo>
                    <a:pt x="1551666" y="6572"/>
                    <a:pt x="1678226" y="2453"/>
                    <a:pt x="1805341" y="588"/>
                  </a:cubicBezTo>
                  <a:cubicBezTo>
                    <a:pt x="1848412" y="7"/>
                    <a:pt x="1891526" y="-242"/>
                    <a:pt x="1934684" y="-155"/>
                  </a:cubicBezTo>
                  <a:cubicBezTo>
                    <a:pt x="2031920" y="-155"/>
                    <a:pt x="2129157" y="1723"/>
                    <a:pt x="2226393" y="5480"/>
                  </a:cubicBezTo>
                  <a:cubicBezTo>
                    <a:pt x="2258425" y="6703"/>
                    <a:pt x="2290462" y="8158"/>
                    <a:pt x="2322494" y="9848"/>
                  </a:cubicBezTo>
                  <a:cubicBezTo>
                    <a:pt x="2404647" y="14098"/>
                    <a:pt x="2486638" y="19926"/>
                    <a:pt x="2568468" y="27321"/>
                  </a:cubicBezTo>
                  <a:cubicBezTo>
                    <a:pt x="2607782" y="30872"/>
                    <a:pt x="2647009" y="34791"/>
                    <a:pt x="2686148" y="39072"/>
                  </a:cubicBezTo>
                  <a:cubicBezTo>
                    <a:pt x="2984235" y="71658"/>
                    <a:pt x="3277997" y="126916"/>
                    <a:pt x="3561625" y="212839"/>
                  </a:cubicBezTo>
                  <a:cubicBezTo>
                    <a:pt x="3593806" y="222567"/>
                    <a:pt x="3625838" y="232758"/>
                    <a:pt x="3657726" y="243417"/>
                  </a:cubicBezTo>
                  <a:cubicBezTo>
                    <a:pt x="3777000" y="282687"/>
                    <a:pt x="3894204" y="327985"/>
                    <a:pt x="4008887" y="379137"/>
                  </a:cubicBezTo>
                  <a:cubicBezTo>
                    <a:pt x="4019720" y="383999"/>
                    <a:pt x="4030523" y="388891"/>
                    <a:pt x="4041299" y="393814"/>
                  </a:cubicBezTo>
                  <a:cubicBezTo>
                    <a:pt x="4112907" y="426663"/>
                    <a:pt x="4183497" y="462059"/>
                    <a:pt x="4253070" y="500006"/>
                  </a:cubicBezTo>
                  <a:cubicBezTo>
                    <a:pt x="4344890" y="549414"/>
                    <a:pt x="4433302" y="604869"/>
                    <a:pt x="4517784" y="665998"/>
                  </a:cubicBezTo>
                  <a:cubicBezTo>
                    <a:pt x="4550764" y="690167"/>
                    <a:pt x="4582783" y="715389"/>
                    <a:pt x="4613884" y="741655"/>
                  </a:cubicBezTo>
                  <a:cubicBezTo>
                    <a:pt x="4668880" y="788028"/>
                    <a:pt x="4720163" y="838616"/>
                    <a:pt x="4767252" y="892970"/>
                  </a:cubicBezTo>
                  <a:cubicBezTo>
                    <a:pt x="4771446" y="897832"/>
                    <a:pt x="4775596" y="902724"/>
                    <a:pt x="4779702" y="907647"/>
                  </a:cubicBezTo>
                  <a:cubicBezTo>
                    <a:pt x="4801019" y="933245"/>
                    <a:pt x="4821244" y="959760"/>
                    <a:pt x="4840420" y="987192"/>
                  </a:cubicBezTo>
                  <a:cubicBezTo>
                    <a:pt x="4933900" y="1121559"/>
                    <a:pt x="4996627" y="1275233"/>
                    <a:pt x="5042931" y="1432226"/>
                  </a:cubicBezTo>
                  <a:cubicBezTo>
                    <a:pt x="5083773" y="1569213"/>
                    <a:pt x="5110944" y="1723018"/>
                    <a:pt x="5046163" y="1850701"/>
                  </a:cubicBezTo>
                  <a:close/>
                </a:path>
              </a:pathLst>
            </a:custGeom>
            <a:solidFill>
              <a:srgbClr val="566CD3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95FE342-CB47-0EA1-FDEA-19228192272A}"/>
                </a:ext>
              </a:extLst>
            </p:cNvPr>
            <p:cNvSpPr/>
            <p:nvPr/>
          </p:nvSpPr>
          <p:spPr>
            <a:xfrm>
              <a:off x="170341" y="1379316"/>
              <a:ext cx="4861166" cy="2152393"/>
            </a:xfrm>
            <a:custGeom>
              <a:avLst/>
              <a:gdLst>
                <a:gd name="connsiteX0" fmla="*/ 4858266 w 4861166"/>
                <a:gd name="connsiteY0" fmla="*/ 1382368 h 2152393"/>
                <a:gd name="connsiteX1" fmla="*/ 4485090 w 4861166"/>
                <a:gd name="connsiteY1" fmla="*/ 1382368 h 2152393"/>
                <a:gd name="connsiteX2" fmla="*/ 4485090 w 4861166"/>
                <a:gd name="connsiteY2" fmla="*/ 907674 h 2152393"/>
                <a:gd name="connsiteX3" fmla="*/ 4651082 w 4861166"/>
                <a:gd name="connsiteY3" fmla="*/ 907674 h 2152393"/>
                <a:gd name="connsiteX4" fmla="*/ 4638632 w 4861166"/>
                <a:gd name="connsiteY4" fmla="*/ 892997 h 2152393"/>
                <a:gd name="connsiteX5" fmla="*/ 4485264 w 4861166"/>
                <a:gd name="connsiteY5" fmla="*/ 892997 h 2152393"/>
                <a:gd name="connsiteX6" fmla="*/ 4485264 w 4861166"/>
                <a:gd name="connsiteY6" fmla="*/ 741682 h 2152393"/>
                <a:gd name="connsiteX7" fmla="*/ 4389163 w 4861166"/>
                <a:gd name="connsiteY7" fmla="*/ 666024 h 2152393"/>
                <a:gd name="connsiteX8" fmla="*/ 4389163 w 4861166"/>
                <a:gd name="connsiteY8" fmla="*/ 893171 h 2152393"/>
                <a:gd name="connsiteX9" fmla="*/ 3528844 w 4861166"/>
                <a:gd name="connsiteY9" fmla="*/ 893171 h 2152393"/>
                <a:gd name="connsiteX10" fmla="*/ 3528844 w 4861166"/>
                <a:gd name="connsiteY10" fmla="*/ 393797 h 2152393"/>
                <a:gd name="connsiteX11" fmla="*/ 3912417 w 4861166"/>
                <a:gd name="connsiteY11" fmla="*/ 393797 h 2152393"/>
                <a:gd name="connsiteX12" fmla="*/ 3880005 w 4861166"/>
                <a:gd name="connsiteY12" fmla="*/ 379120 h 2152393"/>
                <a:gd name="connsiteX13" fmla="*/ 3528844 w 4861166"/>
                <a:gd name="connsiteY13" fmla="*/ 379120 h 2152393"/>
                <a:gd name="connsiteX14" fmla="*/ 3528844 w 4861166"/>
                <a:gd name="connsiteY14" fmla="*/ 243400 h 2152393"/>
                <a:gd name="connsiteX15" fmla="*/ 3432743 w 4861166"/>
                <a:gd name="connsiteY15" fmla="*/ 212822 h 2152393"/>
                <a:gd name="connsiteX16" fmla="*/ 3432743 w 4861166"/>
                <a:gd name="connsiteY16" fmla="*/ 378814 h 2152393"/>
                <a:gd name="connsiteX17" fmla="*/ 2204925 w 4861166"/>
                <a:gd name="connsiteY17" fmla="*/ 378814 h 2152393"/>
                <a:gd name="connsiteX18" fmla="*/ 2201999 w 4861166"/>
                <a:gd name="connsiteY18" fmla="*/ 376019 h 2152393"/>
                <a:gd name="connsiteX19" fmla="*/ 2557178 w 4861166"/>
                <a:gd name="connsiteY19" fmla="*/ 38880 h 2152393"/>
                <a:gd name="connsiteX20" fmla="*/ 2439499 w 4861166"/>
                <a:gd name="connsiteY20" fmla="*/ 27129 h 2152393"/>
                <a:gd name="connsiteX21" fmla="*/ 2193524 w 4861166"/>
                <a:gd name="connsiteY21" fmla="*/ 260567 h 2152393"/>
                <a:gd name="connsiteX22" fmla="*/ 2193524 w 4861166"/>
                <a:gd name="connsiteY22" fmla="*/ 9831 h 2152393"/>
                <a:gd name="connsiteX23" fmla="*/ 2097424 w 4861166"/>
                <a:gd name="connsiteY23" fmla="*/ 5463 h 2152393"/>
                <a:gd name="connsiteX24" fmla="*/ 2097424 w 4861166"/>
                <a:gd name="connsiteY24" fmla="*/ 276685 h 2152393"/>
                <a:gd name="connsiteX25" fmla="*/ 1805714 w 4861166"/>
                <a:gd name="connsiteY25" fmla="*/ -172 h 2152393"/>
                <a:gd name="connsiteX26" fmla="*/ 1676372 w 4861166"/>
                <a:gd name="connsiteY26" fmla="*/ 571 h 2152393"/>
                <a:gd name="connsiteX27" fmla="*/ 2071957 w 4861166"/>
                <a:gd name="connsiteY27" fmla="*/ 376019 h 2152393"/>
                <a:gd name="connsiteX28" fmla="*/ 2069030 w 4861166"/>
                <a:gd name="connsiteY28" fmla="*/ 378814 h 2152393"/>
                <a:gd name="connsiteX29" fmla="*/ 892102 w 4861166"/>
                <a:gd name="connsiteY29" fmla="*/ 378814 h 2152393"/>
                <a:gd name="connsiteX30" fmla="*/ 892102 w 4861166"/>
                <a:gd name="connsiteY30" fmla="*/ 46524 h 2152393"/>
                <a:gd name="connsiteX31" fmla="*/ 796002 w 4861166"/>
                <a:gd name="connsiteY31" fmla="*/ 60240 h 2152393"/>
                <a:gd name="connsiteX32" fmla="*/ 796002 w 4861166"/>
                <a:gd name="connsiteY32" fmla="*/ 379120 h 2152393"/>
                <a:gd name="connsiteX33" fmla="*/ 39602 w 4861166"/>
                <a:gd name="connsiteY33" fmla="*/ 379120 h 2152393"/>
                <a:gd name="connsiteX34" fmla="*/ 27677 w 4861166"/>
                <a:gd name="connsiteY34" fmla="*/ 393797 h 2152393"/>
                <a:gd name="connsiteX35" fmla="*/ 795914 w 4861166"/>
                <a:gd name="connsiteY35" fmla="*/ 393797 h 2152393"/>
                <a:gd name="connsiteX36" fmla="*/ 795914 w 4861166"/>
                <a:gd name="connsiteY36" fmla="*/ 892997 h 2152393"/>
                <a:gd name="connsiteX37" fmla="*/ -18 w 4861166"/>
                <a:gd name="connsiteY37" fmla="*/ 892997 h 2152393"/>
                <a:gd name="connsiteX38" fmla="*/ 8456 w 4861166"/>
                <a:gd name="connsiteY38" fmla="*/ 907674 h 2152393"/>
                <a:gd name="connsiteX39" fmla="*/ 795914 w 4861166"/>
                <a:gd name="connsiteY39" fmla="*/ 907674 h 2152393"/>
                <a:gd name="connsiteX40" fmla="*/ 795914 w 4861166"/>
                <a:gd name="connsiteY40" fmla="*/ 1382368 h 2152393"/>
                <a:gd name="connsiteX41" fmla="*/ 408585 w 4861166"/>
                <a:gd name="connsiteY41" fmla="*/ 1382368 h 2152393"/>
                <a:gd name="connsiteX42" fmla="*/ 392422 w 4861166"/>
                <a:gd name="connsiteY42" fmla="*/ 1397045 h 2152393"/>
                <a:gd name="connsiteX43" fmla="*/ 795914 w 4861166"/>
                <a:gd name="connsiteY43" fmla="*/ 1397045 h 2152393"/>
                <a:gd name="connsiteX44" fmla="*/ 795914 w 4861166"/>
                <a:gd name="connsiteY44" fmla="*/ 1882790 h 2152393"/>
                <a:gd name="connsiteX45" fmla="*/ 892015 w 4861166"/>
                <a:gd name="connsiteY45" fmla="*/ 1897118 h 2152393"/>
                <a:gd name="connsiteX46" fmla="*/ 892015 w 4861166"/>
                <a:gd name="connsiteY46" fmla="*/ 1397045 h 2152393"/>
                <a:gd name="connsiteX47" fmla="*/ 2097336 w 4861166"/>
                <a:gd name="connsiteY47" fmla="*/ 1397045 h 2152393"/>
                <a:gd name="connsiteX48" fmla="*/ 2097336 w 4861166"/>
                <a:gd name="connsiteY48" fmla="*/ 2005668 h 2152393"/>
                <a:gd name="connsiteX49" fmla="*/ 2193437 w 4861166"/>
                <a:gd name="connsiteY49" fmla="*/ 2006935 h 2152393"/>
                <a:gd name="connsiteX50" fmla="*/ 2193437 w 4861166"/>
                <a:gd name="connsiteY50" fmla="*/ 1397045 h 2152393"/>
                <a:gd name="connsiteX51" fmla="*/ 3432656 w 4861166"/>
                <a:gd name="connsiteY51" fmla="*/ 1397045 h 2152393"/>
                <a:gd name="connsiteX52" fmla="*/ 3432656 w 4861166"/>
                <a:gd name="connsiteY52" fmla="*/ 2142131 h 2152393"/>
                <a:gd name="connsiteX53" fmla="*/ 3436631 w 4861166"/>
                <a:gd name="connsiteY53" fmla="*/ 2142568 h 2152393"/>
                <a:gd name="connsiteX54" fmla="*/ 3528844 w 4861166"/>
                <a:gd name="connsiteY54" fmla="*/ 2152222 h 2152393"/>
                <a:gd name="connsiteX55" fmla="*/ 3528844 w 4861166"/>
                <a:gd name="connsiteY55" fmla="*/ 1397045 h 2152393"/>
                <a:gd name="connsiteX56" fmla="*/ 4388902 w 4861166"/>
                <a:gd name="connsiteY56" fmla="*/ 1397045 h 2152393"/>
                <a:gd name="connsiteX57" fmla="*/ 4388902 w 4861166"/>
                <a:gd name="connsiteY57" fmla="*/ 2133351 h 2152393"/>
                <a:gd name="connsiteX58" fmla="*/ 4410743 w 4861166"/>
                <a:gd name="connsiteY58" fmla="*/ 2128983 h 2152393"/>
                <a:gd name="connsiteX59" fmla="*/ 4431186 w 4861166"/>
                <a:gd name="connsiteY59" fmla="*/ 2124615 h 2152393"/>
                <a:gd name="connsiteX60" fmla="*/ 4484959 w 4861166"/>
                <a:gd name="connsiteY60" fmla="*/ 2112471 h 2152393"/>
                <a:gd name="connsiteX61" fmla="*/ 4484959 w 4861166"/>
                <a:gd name="connsiteY61" fmla="*/ 1397045 h 2152393"/>
                <a:gd name="connsiteX62" fmla="*/ 4861149 w 4861166"/>
                <a:gd name="connsiteY62" fmla="*/ 1397045 h 2152393"/>
                <a:gd name="connsiteX63" fmla="*/ 4858266 w 4861166"/>
                <a:gd name="connsiteY63" fmla="*/ 1382368 h 2152393"/>
                <a:gd name="connsiteX64" fmla="*/ 2097336 w 4861166"/>
                <a:gd name="connsiteY64" fmla="*/ 1382368 h 2152393"/>
                <a:gd name="connsiteX65" fmla="*/ 892102 w 4861166"/>
                <a:gd name="connsiteY65" fmla="*/ 1382368 h 2152393"/>
                <a:gd name="connsiteX66" fmla="*/ 892102 w 4861166"/>
                <a:gd name="connsiteY66" fmla="*/ 907674 h 2152393"/>
                <a:gd name="connsiteX67" fmla="*/ 2097336 w 4861166"/>
                <a:gd name="connsiteY67" fmla="*/ 907674 h 2152393"/>
                <a:gd name="connsiteX68" fmla="*/ 2097336 w 4861166"/>
                <a:gd name="connsiteY68" fmla="*/ 893128 h 2152393"/>
                <a:gd name="connsiteX69" fmla="*/ 892102 w 4861166"/>
                <a:gd name="connsiteY69" fmla="*/ 893128 h 2152393"/>
                <a:gd name="connsiteX70" fmla="*/ 892102 w 4861166"/>
                <a:gd name="connsiteY70" fmla="*/ 393797 h 2152393"/>
                <a:gd name="connsiteX71" fmla="*/ 2080257 w 4861166"/>
                <a:gd name="connsiteY71" fmla="*/ 393797 h 2152393"/>
                <a:gd name="connsiteX72" fmla="*/ 2097205 w 4861166"/>
                <a:gd name="connsiteY72" fmla="*/ 407164 h 2152393"/>
                <a:gd name="connsiteX73" fmla="*/ 3432656 w 4861166"/>
                <a:gd name="connsiteY73" fmla="*/ 1382368 h 2152393"/>
                <a:gd name="connsiteX74" fmla="*/ 2193524 w 4861166"/>
                <a:gd name="connsiteY74" fmla="*/ 1382368 h 2152393"/>
                <a:gd name="connsiteX75" fmla="*/ 2193524 w 4861166"/>
                <a:gd name="connsiteY75" fmla="*/ 907674 h 2152393"/>
                <a:gd name="connsiteX76" fmla="*/ 3432656 w 4861166"/>
                <a:gd name="connsiteY76" fmla="*/ 907674 h 2152393"/>
                <a:gd name="connsiteX77" fmla="*/ 3432656 w 4861166"/>
                <a:gd name="connsiteY77" fmla="*/ 893128 h 2152393"/>
                <a:gd name="connsiteX78" fmla="*/ 2193524 w 4861166"/>
                <a:gd name="connsiteY78" fmla="*/ 893128 h 2152393"/>
                <a:gd name="connsiteX79" fmla="*/ 2193524 w 4861166"/>
                <a:gd name="connsiteY79" fmla="*/ 393797 h 2152393"/>
                <a:gd name="connsiteX80" fmla="*/ 3432656 w 4861166"/>
                <a:gd name="connsiteY80" fmla="*/ 393797 h 2152393"/>
                <a:gd name="connsiteX81" fmla="*/ 4388902 w 4861166"/>
                <a:gd name="connsiteY81" fmla="*/ 1382368 h 2152393"/>
                <a:gd name="connsiteX82" fmla="*/ 3528844 w 4861166"/>
                <a:gd name="connsiteY82" fmla="*/ 1382368 h 2152393"/>
                <a:gd name="connsiteX83" fmla="*/ 3528844 w 4861166"/>
                <a:gd name="connsiteY83" fmla="*/ 907674 h 2152393"/>
                <a:gd name="connsiteX84" fmla="*/ 4388902 w 4861166"/>
                <a:gd name="connsiteY84" fmla="*/ 907674 h 215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861166" h="2152393">
                  <a:moveTo>
                    <a:pt x="4858266" y="1382368"/>
                  </a:moveTo>
                  <a:lnTo>
                    <a:pt x="4485090" y="1382368"/>
                  </a:lnTo>
                  <a:lnTo>
                    <a:pt x="4485090" y="907674"/>
                  </a:lnTo>
                  <a:lnTo>
                    <a:pt x="4651082" y="907674"/>
                  </a:lnTo>
                  <a:cubicBezTo>
                    <a:pt x="4646976" y="902751"/>
                    <a:pt x="4642826" y="897859"/>
                    <a:pt x="4638632" y="892997"/>
                  </a:cubicBezTo>
                  <a:lnTo>
                    <a:pt x="4485264" y="892997"/>
                  </a:lnTo>
                  <a:lnTo>
                    <a:pt x="4485264" y="741682"/>
                  </a:lnTo>
                  <a:cubicBezTo>
                    <a:pt x="4454206" y="715473"/>
                    <a:pt x="4422187" y="690255"/>
                    <a:pt x="4389163" y="666024"/>
                  </a:cubicBezTo>
                  <a:lnTo>
                    <a:pt x="4389163" y="893171"/>
                  </a:lnTo>
                  <a:lnTo>
                    <a:pt x="3528844" y="893171"/>
                  </a:lnTo>
                  <a:lnTo>
                    <a:pt x="3528844" y="393797"/>
                  </a:lnTo>
                  <a:lnTo>
                    <a:pt x="3912417" y="393797"/>
                  </a:lnTo>
                  <a:cubicBezTo>
                    <a:pt x="3901614" y="388874"/>
                    <a:pt x="3890807" y="383982"/>
                    <a:pt x="3880005" y="379120"/>
                  </a:cubicBezTo>
                  <a:lnTo>
                    <a:pt x="3528844" y="379120"/>
                  </a:lnTo>
                  <a:lnTo>
                    <a:pt x="3528844" y="243400"/>
                  </a:lnTo>
                  <a:cubicBezTo>
                    <a:pt x="3496812" y="232828"/>
                    <a:pt x="3464775" y="222637"/>
                    <a:pt x="3432743" y="212822"/>
                  </a:cubicBezTo>
                  <a:lnTo>
                    <a:pt x="3432743" y="378814"/>
                  </a:lnTo>
                  <a:lnTo>
                    <a:pt x="2204925" y="378814"/>
                  </a:lnTo>
                  <a:lnTo>
                    <a:pt x="2201999" y="376019"/>
                  </a:lnTo>
                  <a:lnTo>
                    <a:pt x="2557178" y="38880"/>
                  </a:lnTo>
                  <a:cubicBezTo>
                    <a:pt x="2518039" y="34568"/>
                    <a:pt x="2478813" y="30654"/>
                    <a:pt x="2439499" y="27129"/>
                  </a:cubicBezTo>
                  <a:lnTo>
                    <a:pt x="2193524" y="260567"/>
                  </a:lnTo>
                  <a:lnTo>
                    <a:pt x="2193524" y="9831"/>
                  </a:lnTo>
                  <a:cubicBezTo>
                    <a:pt x="2161492" y="8141"/>
                    <a:pt x="2129456" y="6686"/>
                    <a:pt x="2097424" y="5463"/>
                  </a:cubicBezTo>
                  <a:lnTo>
                    <a:pt x="2097424" y="276685"/>
                  </a:lnTo>
                  <a:lnTo>
                    <a:pt x="1805714" y="-172"/>
                  </a:lnTo>
                  <a:cubicBezTo>
                    <a:pt x="1762587" y="-172"/>
                    <a:pt x="1719473" y="77"/>
                    <a:pt x="1676372" y="571"/>
                  </a:cubicBezTo>
                  <a:lnTo>
                    <a:pt x="2071957" y="376019"/>
                  </a:lnTo>
                  <a:lnTo>
                    <a:pt x="2069030" y="378814"/>
                  </a:lnTo>
                  <a:lnTo>
                    <a:pt x="892102" y="378814"/>
                  </a:lnTo>
                  <a:lnTo>
                    <a:pt x="892102" y="46524"/>
                  </a:lnTo>
                  <a:cubicBezTo>
                    <a:pt x="860070" y="50574"/>
                    <a:pt x="828034" y="55143"/>
                    <a:pt x="796002" y="60240"/>
                  </a:cubicBezTo>
                  <a:lnTo>
                    <a:pt x="796002" y="379120"/>
                  </a:lnTo>
                  <a:lnTo>
                    <a:pt x="39602" y="379120"/>
                  </a:lnTo>
                  <a:cubicBezTo>
                    <a:pt x="35496" y="383925"/>
                    <a:pt x="31521" y="388817"/>
                    <a:pt x="27677" y="393797"/>
                  </a:cubicBezTo>
                  <a:lnTo>
                    <a:pt x="795914" y="393797"/>
                  </a:lnTo>
                  <a:lnTo>
                    <a:pt x="795914" y="892997"/>
                  </a:lnTo>
                  <a:lnTo>
                    <a:pt x="-18" y="892997"/>
                  </a:lnTo>
                  <a:cubicBezTo>
                    <a:pt x="2690" y="897933"/>
                    <a:pt x="5530" y="902869"/>
                    <a:pt x="8456" y="907674"/>
                  </a:cubicBezTo>
                  <a:lnTo>
                    <a:pt x="795914" y="907674"/>
                  </a:lnTo>
                  <a:lnTo>
                    <a:pt x="795914" y="1382368"/>
                  </a:lnTo>
                  <a:lnTo>
                    <a:pt x="408585" y="1382368"/>
                  </a:lnTo>
                  <a:cubicBezTo>
                    <a:pt x="403343" y="1387435"/>
                    <a:pt x="397957" y="1392327"/>
                    <a:pt x="392422" y="1397045"/>
                  </a:cubicBezTo>
                  <a:lnTo>
                    <a:pt x="795914" y="1397045"/>
                  </a:lnTo>
                  <a:lnTo>
                    <a:pt x="795914" y="1882790"/>
                  </a:lnTo>
                  <a:cubicBezTo>
                    <a:pt x="827946" y="1887364"/>
                    <a:pt x="859983" y="1892138"/>
                    <a:pt x="892015" y="1897118"/>
                  </a:cubicBezTo>
                  <a:lnTo>
                    <a:pt x="892015" y="1397045"/>
                  </a:lnTo>
                  <a:lnTo>
                    <a:pt x="2097336" y="1397045"/>
                  </a:lnTo>
                  <a:lnTo>
                    <a:pt x="2097336" y="2005668"/>
                  </a:lnTo>
                  <a:cubicBezTo>
                    <a:pt x="2129368" y="2005668"/>
                    <a:pt x="2161405" y="2006092"/>
                    <a:pt x="2193437" y="2006935"/>
                  </a:cubicBezTo>
                  <a:lnTo>
                    <a:pt x="2193437" y="1397045"/>
                  </a:lnTo>
                  <a:lnTo>
                    <a:pt x="3432656" y="1397045"/>
                  </a:lnTo>
                  <a:lnTo>
                    <a:pt x="3432656" y="2142131"/>
                  </a:lnTo>
                  <a:lnTo>
                    <a:pt x="3436631" y="2142568"/>
                  </a:lnTo>
                  <a:cubicBezTo>
                    <a:pt x="3467383" y="2146006"/>
                    <a:pt x="3498122" y="2149221"/>
                    <a:pt x="3528844" y="2152222"/>
                  </a:cubicBezTo>
                  <a:lnTo>
                    <a:pt x="3528844" y="1397045"/>
                  </a:lnTo>
                  <a:lnTo>
                    <a:pt x="4388902" y="1397045"/>
                  </a:lnTo>
                  <a:lnTo>
                    <a:pt x="4388902" y="2133351"/>
                  </a:lnTo>
                  <a:cubicBezTo>
                    <a:pt x="4396240" y="2131997"/>
                    <a:pt x="4403579" y="2130556"/>
                    <a:pt x="4410743" y="2128983"/>
                  </a:cubicBezTo>
                  <a:cubicBezTo>
                    <a:pt x="4417907" y="2127410"/>
                    <a:pt x="4424372" y="2126231"/>
                    <a:pt x="4431186" y="2124615"/>
                  </a:cubicBezTo>
                  <a:cubicBezTo>
                    <a:pt x="4449139" y="2120801"/>
                    <a:pt x="4467049" y="2116752"/>
                    <a:pt x="4484959" y="2112471"/>
                  </a:cubicBezTo>
                  <a:lnTo>
                    <a:pt x="4484959" y="1397045"/>
                  </a:lnTo>
                  <a:lnTo>
                    <a:pt x="4861149" y="1397045"/>
                  </a:lnTo>
                  <a:cubicBezTo>
                    <a:pt x="4860188" y="1392153"/>
                    <a:pt x="4859227" y="1387260"/>
                    <a:pt x="4858266" y="1382368"/>
                  </a:cubicBezTo>
                  <a:close/>
                  <a:moveTo>
                    <a:pt x="2097336" y="1382368"/>
                  </a:moveTo>
                  <a:lnTo>
                    <a:pt x="892102" y="1382368"/>
                  </a:lnTo>
                  <a:lnTo>
                    <a:pt x="892102" y="907674"/>
                  </a:lnTo>
                  <a:lnTo>
                    <a:pt x="2097336" y="907674"/>
                  </a:lnTo>
                  <a:close/>
                  <a:moveTo>
                    <a:pt x="2097336" y="893128"/>
                  </a:moveTo>
                  <a:lnTo>
                    <a:pt x="892102" y="893128"/>
                  </a:lnTo>
                  <a:lnTo>
                    <a:pt x="892102" y="393797"/>
                  </a:lnTo>
                  <a:lnTo>
                    <a:pt x="2080257" y="393797"/>
                  </a:lnTo>
                  <a:lnTo>
                    <a:pt x="2097205" y="407164"/>
                  </a:lnTo>
                  <a:close/>
                  <a:moveTo>
                    <a:pt x="3432656" y="1382368"/>
                  </a:moveTo>
                  <a:lnTo>
                    <a:pt x="2193524" y="1382368"/>
                  </a:lnTo>
                  <a:lnTo>
                    <a:pt x="2193524" y="907674"/>
                  </a:lnTo>
                  <a:lnTo>
                    <a:pt x="3432656" y="907674"/>
                  </a:lnTo>
                  <a:close/>
                  <a:moveTo>
                    <a:pt x="3432656" y="893128"/>
                  </a:moveTo>
                  <a:lnTo>
                    <a:pt x="2193524" y="893128"/>
                  </a:lnTo>
                  <a:lnTo>
                    <a:pt x="2193524" y="393797"/>
                  </a:lnTo>
                  <a:lnTo>
                    <a:pt x="3432656" y="393797"/>
                  </a:lnTo>
                  <a:close/>
                  <a:moveTo>
                    <a:pt x="4388902" y="1382368"/>
                  </a:moveTo>
                  <a:lnTo>
                    <a:pt x="3528844" y="1382368"/>
                  </a:lnTo>
                  <a:lnTo>
                    <a:pt x="3528844" y="907674"/>
                  </a:lnTo>
                  <a:lnTo>
                    <a:pt x="4388902" y="907674"/>
                  </a:lnTo>
                  <a:close/>
                </a:path>
              </a:pathLst>
            </a:custGeom>
            <a:solidFill>
              <a:srgbClr val="566CD3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7114FFC-4D24-FE39-E1CC-11009725D213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1AB2CA6-F1B2-66BD-E25E-60711F41B0A1}"/>
                </a:ext>
              </a:extLst>
            </p:cNvPr>
            <p:cNvSpPr/>
            <p:nvPr/>
          </p:nvSpPr>
          <p:spPr>
            <a:xfrm>
              <a:off x="1298126" y="3219164"/>
              <a:ext cx="64038" cy="192245"/>
            </a:xfrm>
            <a:custGeom>
              <a:avLst/>
              <a:gdLst>
                <a:gd name="connsiteX0" fmla="*/ 64020 w 64038"/>
                <a:gd name="connsiteY0" fmla="*/ 191811 h 192245"/>
                <a:gd name="connsiteX1" fmla="*/ 52007 w 64038"/>
                <a:gd name="connsiteY1" fmla="*/ 191811 h 192245"/>
                <a:gd name="connsiteX2" fmla="*/ 51614 w 64038"/>
                <a:gd name="connsiteY2" fmla="*/ 191811 h 192245"/>
                <a:gd name="connsiteX3" fmla="*/ 37025 w 64038"/>
                <a:gd name="connsiteY3" fmla="*/ 191811 h 192245"/>
                <a:gd name="connsiteX4" fmla="*/ 16756 w 64038"/>
                <a:gd name="connsiteY4" fmla="*/ 192073 h 192245"/>
                <a:gd name="connsiteX5" fmla="*/ 14528 w 64038"/>
                <a:gd name="connsiteY5" fmla="*/ 169053 h 192245"/>
                <a:gd name="connsiteX6" fmla="*/ 12475 w 64038"/>
                <a:gd name="connsiteY6" fmla="*/ 147211 h 192245"/>
                <a:gd name="connsiteX7" fmla="*/ 2953 w 64038"/>
                <a:gd name="connsiteY7" fmla="*/ 47573 h 192245"/>
                <a:gd name="connsiteX8" fmla="*/ 2647 w 64038"/>
                <a:gd name="connsiteY8" fmla="*/ 44515 h 192245"/>
                <a:gd name="connsiteX9" fmla="*/ 2647 w 64038"/>
                <a:gd name="connsiteY9" fmla="*/ 43161 h 192245"/>
                <a:gd name="connsiteX10" fmla="*/ -18 w 64038"/>
                <a:gd name="connsiteY10" fmla="*/ 15117 h 192245"/>
                <a:gd name="connsiteX11" fmla="*/ 40781 w 64038"/>
                <a:gd name="connsiteY11" fmla="*/ -172 h 192245"/>
                <a:gd name="connsiteX12" fmla="*/ 45761 w 64038"/>
                <a:gd name="connsiteY12" fmla="*/ 40496 h 192245"/>
                <a:gd name="connsiteX13" fmla="*/ 46110 w 64038"/>
                <a:gd name="connsiteY13" fmla="*/ 43510 h 192245"/>
                <a:gd name="connsiteX14" fmla="*/ 46110 w 64038"/>
                <a:gd name="connsiteY14" fmla="*/ 43860 h 192245"/>
                <a:gd name="connsiteX15" fmla="*/ 56201 w 64038"/>
                <a:gd name="connsiteY15" fmla="*/ 126419 h 192245"/>
                <a:gd name="connsiteX16" fmla="*/ 59302 w 64038"/>
                <a:gd name="connsiteY16" fmla="*/ 151755 h 192245"/>
                <a:gd name="connsiteX17" fmla="*/ 61093 w 64038"/>
                <a:gd name="connsiteY17" fmla="*/ 166475 h 192245"/>
                <a:gd name="connsiteX18" fmla="*/ 62622 w 64038"/>
                <a:gd name="connsiteY18" fmla="*/ 179099 h 192245"/>
                <a:gd name="connsiteX19" fmla="*/ 62622 w 64038"/>
                <a:gd name="connsiteY19" fmla="*/ 179536 h 19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038" h="192245">
                  <a:moveTo>
                    <a:pt x="64020" y="191811"/>
                  </a:moveTo>
                  <a:lnTo>
                    <a:pt x="52007" y="191811"/>
                  </a:lnTo>
                  <a:lnTo>
                    <a:pt x="51614" y="191811"/>
                  </a:lnTo>
                  <a:lnTo>
                    <a:pt x="37025" y="191811"/>
                  </a:lnTo>
                  <a:lnTo>
                    <a:pt x="16756" y="192073"/>
                  </a:lnTo>
                  <a:lnTo>
                    <a:pt x="14528" y="169053"/>
                  </a:lnTo>
                  <a:lnTo>
                    <a:pt x="12475" y="147211"/>
                  </a:lnTo>
                  <a:lnTo>
                    <a:pt x="2953" y="47573"/>
                  </a:lnTo>
                  <a:lnTo>
                    <a:pt x="2647" y="44515"/>
                  </a:lnTo>
                  <a:lnTo>
                    <a:pt x="2647" y="43161"/>
                  </a:lnTo>
                  <a:lnTo>
                    <a:pt x="-18" y="15117"/>
                  </a:lnTo>
                  <a:lnTo>
                    <a:pt x="40781" y="-172"/>
                  </a:lnTo>
                  <a:lnTo>
                    <a:pt x="45761" y="40496"/>
                  </a:lnTo>
                  <a:lnTo>
                    <a:pt x="46110" y="43510"/>
                  </a:lnTo>
                  <a:lnTo>
                    <a:pt x="46110" y="43860"/>
                  </a:lnTo>
                  <a:lnTo>
                    <a:pt x="56201" y="126419"/>
                  </a:lnTo>
                  <a:lnTo>
                    <a:pt x="59302" y="151755"/>
                  </a:lnTo>
                  <a:lnTo>
                    <a:pt x="61093" y="166475"/>
                  </a:lnTo>
                  <a:lnTo>
                    <a:pt x="62622" y="179099"/>
                  </a:lnTo>
                  <a:lnTo>
                    <a:pt x="62622" y="179536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E2E7F66-DFB7-E73E-B8EB-A74818EFD495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D91F3C1-5E89-8DC3-80C5-0B06B93971CB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B4DD0D2-9E04-60B0-B984-AB3886E4B8A4}"/>
                </a:ext>
              </a:extLst>
            </p:cNvPr>
            <p:cNvSpPr/>
            <p:nvPr/>
          </p:nvSpPr>
          <p:spPr>
            <a:xfrm>
              <a:off x="1350064" y="2807174"/>
              <a:ext cx="791258" cy="603405"/>
            </a:xfrm>
            <a:custGeom>
              <a:avLst/>
              <a:gdLst>
                <a:gd name="connsiteX0" fmla="*/ 791240 w 791258"/>
                <a:gd name="connsiteY0" fmla="*/ 49169 h 603405"/>
                <a:gd name="connsiteX1" fmla="*/ 791240 w 791258"/>
                <a:gd name="connsiteY1" fmla="*/ 50523 h 603405"/>
                <a:gd name="connsiteX2" fmla="*/ 791240 w 791258"/>
                <a:gd name="connsiteY2" fmla="*/ 51047 h 603405"/>
                <a:gd name="connsiteX3" fmla="*/ 740744 w 791258"/>
                <a:gd name="connsiteY3" fmla="*/ 243991 h 603405"/>
                <a:gd name="connsiteX4" fmla="*/ 738647 w 791258"/>
                <a:gd name="connsiteY4" fmla="*/ 261464 h 603405"/>
                <a:gd name="connsiteX5" fmla="*/ 737293 w 791258"/>
                <a:gd name="connsiteY5" fmla="*/ 279505 h 603405"/>
                <a:gd name="connsiteX6" fmla="*/ 737031 w 791258"/>
                <a:gd name="connsiteY6" fmla="*/ 299337 h 603405"/>
                <a:gd name="connsiteX7" fmla="*/ 737031 w 791258"/>
                <a:gd name="connsiteY7" fmla="*/ 303705 h 603405"/>
                <a:gd name="connsiteX8" fmla="*/ 737511 w 791258"/>
                <a:gd name="connsiteY8" fmla="*/ 312747 h 603405"/>
                <a:gd name="connsiteX9" fmla="*/ 738210 w 791258"/>
                <a:gd name="connsiteY9" fmla="*/ 322182 h 603405"/>
                <a:gd name="connsiteX10" fmla="*/ 739040 w 791258"/>
                <a:gd name="connsiteY10" fmla="*/ 331356 h 603405"/>
                <a:gd name="connsiteX11" fmla="*/ 784120 w 791258"/>
                <a:gd name="connsiteY11" fmla="*/ 568156 h 603405"/>
                <a:gd name="connsiteX12" fmla="*/ 786828 w 791258"/>
                <a:gd name="connsiteY12" fmla="*/ 578422 h 603405"/>
                <a:gd name="connsiteX13" fmla="*/ 776956 w 791258"/>
                <a:gd name="connsiteY13" fmla="*/ 578422 h 603405"/>
                <a:gd name="connsiteX14" fmla="*/ 592268 w 791258"/>
                <a:gd name="connsiteY14" fmla="*/ 583270 h 603405"/>
                <a:gd name="connsiteX15" fmla="*/ 581173 w 791258"/>
                <a:gd name="connsiteY15" fmla="*/ 583620 h 603405"/>
                <a:gd name="connsiteX16" fmla="*/ 577504 w 791258"/>
                <a:gd name="connsiteY16" fmla="*/ 583620 h 603405"/>
                <a:gd name="connsiteX17" fmla="*/ 184714 w 791258"/>
                <a:gd name="connsiteY17" fmla="*/ 598821 h 603405"/>
                <a:gd name="connsiteX18" fmla="*/ 152782 w 791258"/>
                <a:gd name="connsiteY18" fmla="*/ 599870 h 603405"/>
                <a:gd name="connsiteX19" fmla="*/ 148152 w 791258"/>
                <a:gd name="connsiteY19" fmla="*/ 599870 h 603405"/>
                <a:gd name="connsiteX20" fmla="*/ 11995 w 791258"/>
                <a:gd name="connsiteY20" fmla="*/ 603233 h 603405"/>
                <a:gd name="connsiteX21" fmla="*/ -18 w 791258"/>
                <a:gd name="connsiteY21" fmla="*/ 603233 h 603405"/>
                <a:gd name="connsiteX22" fmla="*/ 10553 w 791258"/>
                <a:gd name="connsiteY22" fmla="*/ 591308 h 603405"/>
                <a:gd name="connsiteX23" fmla="*/ 21255 w 791258"/>
                <a:gd name="connsiteY23" fmla="*/ 583008 h 603405"/>
                <a:gd name="connsiteX24" fmla="*/ 88307 w 791258"/>
                <a:gd name="connsiteY24" fmla="*/ 554222 h 603405"/>
                <a:gd name="connsiteX25" fmla="*/ 103640 w 791258"/>
                <a:gd name="connsiteY25" fmla="*/ 552343 h 603405"/>
                <a:gd name="connsiteX26" fmla="*/ 134217 w 791258"/>
                <a:gd name="connsiteY26" fmla="*/ 552955 h 603405"/>
                <a:gd name="connsiteX27" fmla="*/ 138935 w 791258"/>
                <a:gd name="connsiteY27" fmla="*/ 552955 h 603405"/>
                <a:gd name="connsiteX28" fmla="*/ 185849 w 791258"/>
                <a:gd name="connsiteY28" fmla="*/ 553872 h 603405"/>
                <a:gd name="connsiteX29" fmla="*/ 588249 w 791258"/>
                <a:gd name="connsiteY29" fmla="*/ 561866 h 603405"/>
                <a:gd name="connsiteX30" fmla="*/ 589254 w 791258"/>
                <a:gd name="connsiteY30" fmla="*/ 561866 h 603405"/>
                <a:gd name="connsiteX31" fmla="*/ 592093 w 791258"/>
                <a:gd name="connsiteY31" fmla="*/ 561298 h 603405"/>
                <a:gd name="connsiteX32" fmla="*/ 605679 w 791258"/>
                <a:gd name="connsiteY32" fmla="*/ 556493 h 603405"/>
                <a:gd name="connsiteX33" fmla="*/ 634334 w 791258"/>
                <a:gd name="connsiteY33" fmla="*/ 519451 h 603405"/>
                <a:gd name="connsiteX34" fmla="*/ 634771 w 791258"/>
                <a:gd name="connsiteY34" fmla="*/ 515083 h 603405"/>
                <a:gd name="connsiteX35" fmla="*/ 634771 w 791258"/>
                <a:gd name="connsiteY35" fmla="*/ 508705 h 603405"/>
                <a:gd name="connsiteX36" fmla="*/ 634421 w 791258"/>
                <a:gd name="connsiteY36" fmla="*/ 504031 h 603405"/>
                <a:gd name="connsiteX37" fmla="*/ 633679 w 791258"/>
                <a:gd name="connsiteY37" fmla="*/ 499139 h 603405"/>
                <a:gd name="connsiteX38" fmla="*/ 607470 w 791258"/>
                <a:gd name="connsiteY38" fmla="*/ 278063 h 603405"/>
                <a:gd name="connsiteX39" fmla="*/ 607470 w 791258"/>
                <a:gd name="connsiteY39" fmla="*/ 278588 h 603405"/>
                <a:gd name="connsiteX40" fmla="*/ 607863 w 791258"/>
                <a:gd name="connsiteY40" fmla="*/ 259498 h 603405"/>
                <a:gd name="connsiteX41" fmla="*/ 607863 w 791258"/>
                <a:gd name="connsiteY41" fmla="*/ 256572 h 603405"/>
                <a:gd name="connsiteX42" fmla="*/ 607863 w 791258"/>
                <a:gd name="connsiteY42" fmla="*/ 253994 h 603405"/>
                <a:gd name="connsiteX43" fmla="*/ 608343 w 791258"/>
                <a:gd name="connsiteY43" fmla="*/ 245258 h 603405"/>
                <a:gd name="connsiteX44" fmla="*/ 608736 w 791258"/>
                <a:gd name="connsiteY44" fmla="*/ 239448 h 603405"/>
                <a:gd name="connsiteX45" fmla="*/ 609479 w 791258"/>
                <a:gd name="connsiteY45" fmla="*/ 230363 h 603405"/>
                <a:gd name="connsiteX46" fmla="*/ 609479 w 791258"/>
                <a:gd name="connsiteY46" fmla="*/ 229795 h 603405"/>
                <a:gd name="connsiteX47" fmla="*/ 610003 w 791258"/>
                <a:gd name="connsiteY47" fmla="*/ 223766 h 603405"/>
                <a:gd name="connsiteX48" fmla="*/ 610003 w 791258"/>
                <a:gd name="connsiteY48" fmla="*/ 223111 h 603405"/>
                <a:gd name="connsiteX49" fmla="*/ 701736 w 791258"/>
                <a:gd name="connsiteY49" fmla="*/ 18897 h 603405"/>
                <a:gd name="connsiteX50" fmla="*/ 765424 w 791258"/>
                <a:gd name="connsiteY50" fmla="*/ 1031 h 603405"/>
                <a:gd name="connsiteX51" fmla="*/ 790629 w 791258"/>
                <a:gd name="connsiteY51" fmla="*/ 39253 h 603405"/>
                <a:gd name="connsiteX52" fmla="*/ 790629 w 791258"/>
                <a:gd name="connsiteY52" fmla="*/ 41787 h 603405"/>
                <a:gd name="connsiteX53" fmla="*/ 791240 w 791258"/>
                <a:gd name="connsiteY53" fmla="*/ 49169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791258" h="603405">
                  <a:moveTo>
                    <a:pt x="791240" y="49169"/>
                  </a:moveTo>
                  <a:cubicBezTo>
                    <a:pt x="791240" y="50043"/>
                    <a:pt x="791240" y="50523"/>
                    <a:pt x="791240" y="50523"/>
                  </a:cubicBezTo>
                  <a:lnTo>
                    <a:pt x="791240" y="51047"/>
                  </a:lnTo>
                  <a:cubicBezTo>
                    <a:pt x="791240" y="51047"/>
                    <a:pt x="753149" y="155142"/>
                    <a:pt x="740744" y="243991"/>
                  </a:cubicBezTo>
                  <a:cubicBezTo>
                    <a:pt x="739901" y="249814"/>
                    <a:pt x="739202" y="255641"/>
                    <a:pt x="738647" y="261464"/>
                  </a:cubicBezTo>
                  <a:cubicBezTo>
                    <a:pt x="738035" y="267623"/>
                    <a:pt x="737555" y="273651"/>
                    <a:pt x="737293" y="279505"/>
                  </a:cubicBezTo>
                  <a:cubicBezTo>
                    <a:pt x="736943" y="286363"/>
                    <a:pt x="736856" y="293003"/>
                    <a:pt x="737031" y="299337"/>
                  </a:cubicBezTo>
                  <a:cubicBezTo>
                    <a:pt x="737031" y="300778"/>
                    <a:pt x="737031" y="302263"/>
                    <a:pt x="737031" y="303705"/>
                  </a:cubicBezTo>
                  <a:cubicBezTo>
                    <a:pt x="737031" y="306631"/>
                    <a:pt x="737337" y="309645"/>
                    <a:pt x="737511" y="312747"/>
                  </a:cubicBezTo>
                  <a:cubicBezTo>
                    <a:pt x="737686" y="315849"/>
                    <a:pt x="737948" y="318950"/>
                    <a:pt x="738210" y="322182"/>
                  </a:cubicBezTo>
                  <a:cubicBezTo>
                    <a:pt x="738472" y="325415"/>
                    <a:pt x="738734" y="328254"/>
                    <a:pt x="739040" y="331356"/>
                  </a:cubicBezTo>
                  <a:cubicBezTo>
                    <a:pt x="748432" y="427456"/>
                    <a:pt x="784120" y="568156"/>
                    <a:pt x="784120" y="568156"/>
                  </a:cubicBezTo>
                  <a:cubicBezTo>
                    <a:pt x="784120" y="568156"/>
                    <a:pt x="785300" y="571957"/>
                    <a:pt x="786828" y="578422"/>
                  </a:cubicBezTo>
                  <a:lnTo>
                    <a:pt x="776956" y="578422"/>
                  </a:lnTo>
                  <a:cubicBezTo>
                    <a:pt x="715495" y="579426"/>
                    <a:pt x="653904" y="581174"/>
                    <a:pt x="592268" y="583270"/>
                  </a:cubicBezTo>
                  <a:lnTo>
                    <a:pt x="581173" y="583620"/>
                  </a:lnTo>
                  <a:lnTo>
                    <a:pt x="577504" y="583620"/>
                  </a:lnTo>
                  <a:cubicBezTo>
                    <a:pt x="446457" y="588250"/>
                    <a:pt x="315411" y="594409"/>
                    <a:pt x="184714" y="598821"/>
                  </a:cubicBezTo>
                  <a:lnTo>
                    <a:pt x="152782" y="599870"/>
                  </a:lnTo>
                  <a:lnTo>
                    <a:pt x="148152" y="599870"/>
                  </a:lnTo>
                  <a:cubicBezTo>
                    <a:pt x="102722" y="601324"/>
                    <a:pt x="57337" y="602447"/>
                    <a:pt x="11995" y="603233"/>
                  </a:cubicBezTo>
                  <a:lnTo>
                    <a:pt x="-18" y="603233"/>
                  </a:lnTo>
                  <a:cubicBezTo>
                    <a:pt x="3062" y="598887"/>
                    <a:pt x="6609" y="594890"/>
                    <a:pt x="10553" y="591308"/>
                  </a:cubicBezTo>
                  <a:cubicBezTo>
                    <a:pt x="13869" y="588233"/>
                    <a:pt x="17450" y="585455"/>
                    <a:pt x="21255" y="583008"/>
                  </a:cubicBezTo>
                  <a:cubicBezTo>
                    <a:pt x="42013" y="570065"/>
                    <a:pt x="64623" y="560355"/>
                    <a:pt x="88307" y="554222"/>
                  </a:cubicBezTo>
                  <a:cubicBezTo>
                    <a:pt x="93300" y="552855"/>
                    <a:pt x="98463" y="552226"/>
                    <a:pt x="103640" y="552343"/>
                  </a:cubicBezTo>
                  <a:lnTo>
                    <a:pt x="134217" y="552955"/>
                  </a:lnTo>
                  <a:lnTo>
                    <a:pt x="138935" y="552955"/>
                  </a:lnTo>
                  <a:lnTo>
                    <a:pt x="185849" y="553872"/>
                  </a:lnTo>
                  <a:lnTo>
                    <a:pt x="588249" y="561866"/>
                  </a:lnTo>
                  <a:lnTo>
                    <a:pt x="589254" y="561866"/>
                  </a:lnTo>
                  <a:lnTo>
                    <a:pt x="592093" y="561298"/>
                  </a:lnTo>
                  <a:cubicBezTo>
                    <a:pt x="596763" y="560132"/>
                    <a:pt x="601315" y="558525"/>
                    <a:pt x="605679" y="556493"/>
                  </a:cubicBezTo>
                  <a:cubicBezTo>
                    <a:pt x="621050" y="550007"/>
                    <a:pt x="631918" y="535958"/>
                    <a:pt x="634334" y="519451"/>
                  </a:cubicBezTo>
                  <a:cubicBezTo>
                    <a:pt x="634334" y="518097"/>
                    <a:pt x="634684" y="516655"/>
                    <a:pt x="634771" y="515083"/>
                  </a:cubicBezTo>
                  <a:cubicBezTo>
                    <a:pt x="634902" y="512960"/>
                    <a:pt x="634902" y="510828"/>
                    <a:pt x="634771" y="508705"/>
                  </a:cubicBezTo>
                  <a:cubicBezTo>
                    <a:pt x="634771" y="507220"/>
                    <a:pt x="634771" y="505647"/>
                    <a:pt x="634421" y="504031"/>
                  </a:cubicBezTo>
                  <a:cubicBezTo>
                    <a:pt x="634072" y="502415"/>
                    <a:pt x="633985" y="500799"/>
                    <a:pt x="633679" y="499139"/>
                  </a:cubicBezTo>
                  <a:cubicBezTo>
                    <a:pt x="623981" y="444929"/>
                    <a:pt x="607470" y="278063"/>
                    <a:pt x="607470" y="278063"/>
                  </a:cubicBezTo>
                  <a:lnTo>
                    <a:pt x="607470" y="278588"/>
                  </a:lnTo>
                  <a:cubicBezTo>
                    <a:pt x="607470" y="278588"/>
                    <a:pt x="607470" y="271467"/>
                    <a:pt x="607863" y="259498"/>
                  </a:cubicBezTo>
                  <a:cubicBezTo>
                    <a:pt x="607863" y="258581"/>
                    <a:pt x="607863" y="257576"/>
                    <a:pt x="607863" y="256572"/>
                  </a:cubicBezTo>
                  <a:lnTo>
                    <a:pt x="607863" y="253994"/>
                  </a:lnTo>
                  <a:cubicBezTo>
                    <a:pt x="607863" y="251330"/>
                    <a:pt x="608168" y="248447"/>
                    <a:pt x="608343" y="245258"/>
                  </a:cubicBezTo>
                  <a:cubicBezTo>
                    <a:pt x="608343" y="243380"/>
                    <a:pt x="608605" y="241458"/>
                    <a:pt x="608736" y="239448"/>
                  </a:cubicBezTo>
                  <a:cubicBezTo>
                    <a:pt x="608955" y="236522"/>
                    <a:pt x="609217" y="233508"/>
                    <a:pt x="609479" y="230363"/>
                  </a:cubicBezTo>
                  <a:cubicBezTo>
                    <a:pt x="609457" y="230175"/>
                    <a:pt x="609457" y="229982"/>
                    <a:pt x="609479" y="229795"/>
                  </a:cubicBezTo>
                  <a:cubicBezTo>
                    <a:pt x="609654" y="227816"/>
                    <a:pt x="609828" y="225806"/>
                    <a:pt x="610003" y="223766"/>
                  </a:cubicBezTo>
                  <a:cubicBezTo>
                    <a:pt x="610003" y="223766"/>
                    <a:pt x="610003" y="223330"/>
                    <a:pt x="610003" y="223111"/>
                  </a:cubicBezTo>
                  <a:cubicBezTo>
                    <a:pt x="616512" y="158680"/>
                    <a:pt x="636999" y="56682"/>
                    <a:pt x="701736" y="18897"/>
                  </a:cubicBezTo>
                  <a:cubicBezTo>
                    <a:pt x="732095" y="1118"/>
                    <a:pt x="752188" y="-2463"/>
                    <a:pt x="765424" y="1031"/>
                  </a:cubicBezTo>
                  <a:cubicBezTo>
                    <a:pt x="784732" y="6098"/>
                    <a:pt x="789580" y="26192"/>
                    <a:pt x="790629" y="39253"/>
                  </a:cubicBezTo>
                  <a:cubicBezTo>
                    <a:pt x="790629" y="40127"/>
                    <a:pt x="790629" y="40957"/>
                    <a:pt x="790629" y="41787"/>
                  </a:cubicBezTo>
                  <a:cubicBezTo>
                    <a:pt x="790974" y="44233"/>
                    <a:pt x="791179" y="46697"/>
                    <a:pt x="791240" y="49169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F969334-E053-2EE8-7DEE-B0D339F95C69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ACC946B-3FD9-49CE-D593-6525C71B35F9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8F13AA1-72D8-E1E9-03C1-57FFF33BB2E5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79BE10B-BE52-BBC8-7A21-B78FD59C16B6}"/>
                </a:ext>
              </a:extLst>
            </p:cNvPr>
            <p:cNvSpPr/>
            <p:nvPr/>
          </p:nvSpPr>
          <p:spPr>
            <a:xfrm>
              <a:off x="1349758" y="2805505"/>
              <a:ext cx="791564" cy="605030"/>
            </a:xfrm>
            <a:custGeom>
              <a:avLst/>
              <a:gdLst>
                <a:gd name="connsiteX0" fmla="*/ 791546 w 791564"/>
                <a:gd name="connsiteY0" fmla="*/ 50837 h 605030"/>
                <a:gd name="connsiteX1" fmla="*/ 791546 w 791564"/>
                <a:gd name="connsiteY1" fmla="*/ 52191 h 605030"/>
                <a:gd name="connsiteX2" fmla="*/ 745156 w 791564"/>
                <a:gd name="connsiteY2" fmla="*/ 220324 h 605030"/>
                <a:gd name="connsiteX3" fmla="*/ 745156 w 791564"/>
                <a:gd name="connsiteY3" fmla="*/ 220324 h 605030"/>
                <a:gd name="connsiteX4" fmla="*/ 742273 w 791564"/>
                <a:gd name="connsiteY4" fmla="*/ 237229 h 605030"/>
                <a:gd name="connsiteX5" fmla="*/ 741050 w 791564"/>
                <a:gd name="connsiteY5" fmla="*/ 245616 h 605030"/>
                <a:gd name="connsiteX6" fmla="*/ 738953 w 791564"/>
                <a:gd name="connsiteY6" fmla="*/ 263089 h 605030"/>
                <a:gd name="connsiteX7" fmla="*/ 737599 w 791564"/>
                <a:gd name="connsiteY7" fmla="*/ 281130 h 605030"/>
                <a:gd name="connsiteX8" fmla="*/ 737337 w 791564"/>
                <a:gd name="connsiteY8" fmla="*/ 300961 h 605030"/>
                <a:gd name="connsiteX9" fmla="*/ 737337 w 791564"/>
                <a:gd name="connsiteY9" fmla="*/ 305330 h 605030"/>
                <a:gd name="connsiteX10" fmla="*/ 737817 w 791564"/>
                <a:gd name="connsiteY10" fmla="*/ 314372 h 605030"/>
                <a:gd name="connsiteX11" fmla="*/ 738516 w 791564"/>
                <a:gd name="connsiteY11" fmla="*/ 323807 h 605030"/>
                <a:gd name="connsiteX12" fmla="*/ 739346 w 791564"/>
                <a:gd name="connsiteY12" fmla="*/ 332980 h 605030"/>
                <a:gd name="connsiteX13" fmla="*/ 740307 w 791564"/>
                <a:gd name="connsiteY13" fmla="*/ 342110 h 605030"/>
                <a:gd name="connsiteX14" fmla="*/ 745461 w 791564"/>
                <a:gd name="connsiteY14" fmla="*/ 380637 h 605030"/>
                <a:gd name="connsiteX15" fmla="*/ 784426 w 791564"/>
                <a:gd name="connsiteY15" fmla="*/ 569301 h 605030"/>
                <a:gd name="connsiteX16" fmla="*/ 787222 w 791564"/>
                <a:gd name="connsiteY16" fmla="*/ 580047 h 605030"/>
                <a:gd name="connsiteX17" fmla="*/ 787222 w 791564"/>
                <a:gd name="connsiteY17" fmla="*/ 580047 h 605030"/>
                <a:gd name="connsiteX18" fmla="*/ 777349 w 791564"/>
                <a:gd name="connsiteY18" fmla="*/ 580047 h 605030"/>
                <a:gd name="connsiteX19" fmla="*/ 592661 w 791564"/>
                <a:gd name="connsiteY19" fmla="*/ 584895 h 605030"/>
                <a:gd name="connsiteX20" fmla="*/ 581566 w 791564"/>
                <a:gd name="connsiteY20" fmla="*/ 585245 h 605030"/>
                <a:gd name="connsiteX21" fmla="*/ 577897 w 791564"/>
                <a:gd name="connsiteY21" fmla="*/ 585245 h 605030"/>
                <a:gd name="connsiteX22" fmla="*/ 185107 w 791564"/>
                <a:gd name="connsiteY22" fmla="*/ 600446 h 605030"/>
                <a:gd name="connsiteX23" fmla="*/ 153175 w 791564"/>
                <a:gd name="connsiteY23" fmla="*/ 601494 h 605030"/>
                <a:gd name="connsiteX24" fmla="*/ 148545 w 791564"/>
                <a:gd name="connsiteY24" fmla="*/ 601494 h 605030"/>
                <a:gd name="connsiteX25" fmla="*/ 12388 w 791564"/>
                <a:gd name="connsiteY25" fmla="*/ 604858 h 605030"/>
                <a:gd name="connsiteX26" fmla="*/ 375 w 791564"/>
                <a:gd name="connsiteY26" fmla="*/ 604858 h 605030"/>
                <a:gd name="connsiteX27" fmla="*/ -18 w 791564"/>
                <a:gd name="connsiteY27" fmla="*/ 604858 h 605030"/>
                <a:gd name="connsiteX28" fmla="*/ 10903 w 791564"/>
                <a:gd name="connsiteY28" fmla="*/ 592496 h 605030"/>
                <a:gd name="connsiteX29" fmla="*/ 21648 w 791564"/>
                <a:gd name="connsiteY29" fmla="*/ 584109 h 605030"/>
                <a:gd name="connsiteX30" fmla="*/ 88700 w 791564"/>
                <a:gd name="connsiteY30" fmla="*/ 555322 h 605030"/>
                <a:gd name="connsiteX31" fmla="*/ 104033 w 791564"/>
                <a:gd name="connsiteY31" fmla="*/ 553488 h 605030"/>
                <a:gd name="connsiteX32" fmla="*/ 134610 w 791564"/>
                <a:gd name="connsiteY32" fmla="*/ 554099 h 605030"/>
                <a:gd name="connsiteX33" fmla="*/ 139328 w 791564"/>
                <a:gd name="connsiteY33" fmla="*/ 554099 h 605030"/>
                <a:gd name="connsiteX34" fmla="*/ 186374 w 791564"/>
                <a:gd name="connsiteY34" fmla="*/ 555017 h 605030"/>
                <a:gd name="connsiteX35" fmla="*/ 589079 w 791564"/>
                <a:gd name="connsiteY35" fmla="*/ 562967 h 605030"/>
                <a:gd name="connsiteX36" fmla="*/ 589778 w 791564"/>
                <a:gd name="connsiteY36" fmla="*/ 562967 h 605030"/>
                <a:gd name="connsiteX37" fmla="*/ 592923 w 791564"/>
                <a:gd name="connsiteY37" fmla="*/ 562312 h 605030"/>
                <a:gd name="connsiteX38" fmla="*/ 606596 w 791564"/>
                <a:gd name="connsiteY38" fmla="*/ 557376 h 605030"/>
                <a:gd name="connsiteX39" fmla="*/ 634858 w 791564"/>
                <a:gd name="connsiteY39" fmla="*/ 521076 h 605030"/>
                <a:gd name="connsiteX40" fmla="*/ 635295 w 791564"/>
                <a:gd name="connsiteY40" fmla="*/ 516707 h 605030"/>
                <a:gd name="connsiteX41" fmla="*/ 635295 w 791564"/>
                <a:gd name="connsiteY41" fmla="*/ 510330 h 605030"/>
                <a:gd name="connsiteX42" fmla="*/ 634946 w 791564"/>
                <a:gd name="connsiteY42" fmla="*/ 505656 h 605030"/>
                <a:gd name="connsiteX43" fmla="*/ 634203 w 791564"/>
                <a:gd name="connsiteY43" fmla="*/ 500283 h 605030"/>
                <a:gd name="connsiteX44" fmla="*/ 607994 w 791564"/>
                <a:gd name="connsiteY44" fmla="*/ 279208 h 605030"/>
                <a:gd name="connsiteX45" fmla="*/ 608387 w 791564"/>
                <a:gd name="connsiteY45" fmla="*/ 260119 h 605030"/>
                <a:gd name="connsiteX46" fmla="*/ 608387 w 791564"/>
                <a:gd name="connsiteY46" fmla="*/ 257192 h 605030"/>
                <a:gd name="connsiteX47" fmla="*/ 608387 w 791564"/>
                <a:gd name="connsiteY47" fmla="*/ 254615 h 605030"/>
                <a:gd name="connsiteX48" fmla="*/ 608867 w 791564"/>
                <a:gd name="connsiteY48" fmla="*/ 245878 h 605030"/>
                <a:gd name="connsiteX49" fmla="*/ 609261 w 791564"/>
                <a:gd name="connsiteY49" fmla="*/ 240068 h 605030"/>
                <a:gd name="connsiteX50" fmla="*/ 610003 w 791564"/>
                <a:gd name="connsiteY50" fmla="*/ 230982 h 605030"/>
                <a:gd name="connsiteX51" fmla="*/ 610003 w 791564"/>
                <a:gd name="connsiteY51" fmla="*/ 230415 h 605030"/>
                <a:gd name="connsiteX52" fmla="*/ 610527 w 791564"/>
                <a:gd name="connsiteY52" fmla="*/ 224387 h 605030"/>
                <a:gd name="connsiteX53" fmla="*/ 610527 w 791564"/>
                <a:gd name="connsiteY53" fmla="*/ 223731 h 605030"/>
                <a:gd name="connsiteX54" fmla="*/ 613672 w 791564"/>
                <a:gd name="connsiteY54" fmla="*/ 198002 h 605030"/>
                <a:gd name="connsiteX55" fmla="*/ 702085 w 791564"/>
                <a:gd name="connsiteY55" fmla="*/ 18906 h 605030"/>
                <a:gd name="connsiteX56" fmla="*/ 764725 w 791564"/>
                <a:gd name="connsiteY56" fmla="*/ 778 h 605030"/>
                <a:gd name="connsiteX57" fmla="*/ 790935 w 791564"/>
                <a:gd name="connsiteY57" fmla="*/ 39786 h 605030"/>
                <a:gd name="connsiteX58" fmla="*/ 790935 w 791564"/>
                <a:gd name="connsiteY58" fmla="*/ 42320 h 605030"/>
                <a:gd name="connsiteX59" fmla="*/ 791546 w 791564"/>
                <a:gd name="connsiteY59" fmla="*/ 50837 h 60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91564" h="605030">
                  <a:moveTo>
                    <a:pt x="791546" y="50837"/>
                  </a:moveTo>
                  <a:cubicBezTo>
                    <a:pt x="791546" y="51711"/>
                    <a:pt x="791546" y="52191"/>
                    <a:pt x="791546" y="52191"/>
                  </a:cubicBezTo>
                  <a:cubicBezTo>
                    <a:pt x="791546" y="52191"/>
                    <a:pt x="760139" y="138027"/>
                    <a:pt x="745156" y="220324"/>
                  </a:cubicBezTo>
                  <a:lnTo>
                    <a:pt x="745156" y="220324"/>
                  </a:lnTo>
                  <a:cubicBezTo>
                    <a:pt x="744107" y="226147"/>
                    <a:pt x="743146" y="231782"/>
                    <a:pt x="742273" y="237229"/>
                  </a:cubicBezTo>
                  <a:cubicBezTo>
                    <a:pt x="741836" y="240025"/>
                    <a:pt x="741443" y="242820"/>
                    <a:pt x="741050" y="245616"/>
                  </a:cubicBezTo>
                  <a:cubicBezTo>
                    <a:pt x="740207" y="251439"/>
                    <a:pt x="739508" y="257266"/>
                    <a:pt x="738953" y="263089"/>
                  </a:cubicBezTo>
                  <a:cubicBezTo>
                    <a:pt x="738341" y="269248"/>
                    <a:pt x="737861" y="275276"/>
                    <a:pt x="737599" y="281130"/>
                  </a:cubicBezTo>
                  <a:cubicBezTo>
                    <a:pt x="737249" y="287988"/>
                    <a:pt x="737162" y="294627"/>
                    <a:pt x="737337" y="300961"/>
                  </a:cubicBezTo>
                  <a:cubicBezTo>
                    <a:pt x="737337" y="302403"/>
                    <a:pt x="737337" y="303888"/>
                    <a:pt x="737337" y="305330"/>
                  </a:cubicBezTo>
                  <a:cubicBezTo>
                    <a:pt x="737337" y="308256"/>
                    <a:pt x="737642" y="311270"/>
                    <a:pt x="737817" y="314372"/>
                  </a:cubicBezTo>
                  <a:cubicBezTo>
                    <a:pt x="737992" y="317473"/>
                    <a:pt x="738254" y="320618"/>
                    <a:pt x="738516" y="323807"/>
                  </a:cubicBezTo>
                  <a:cubicBezTo>
                    <a:pt x="738778" y="326996"/>
                    <a:pt x="739040" y="329879"/>
                    <a:pt x="739346" y="332980"/>
                  </a:cubicBezTo>
                  <a:cubicBezTo>
                    <a:pt x="739652" y="336082"/>
                    <a:pt x="739957" y="339052"/>
                    <a:pt x="740307" y="342110"/>
                  </a:cubicBezTo>
                  <a:cubicBezTo>
                    <a:pt x="741705" y="354472"/>
                    <a:pt x="743452" y="367446"/>
                    <a:pt x="745461" y="380637"/>
                  </a:cubicBezTo>
                  <a:cubicBezTo>
                    <a:pt x="759134" y="469618"/>
                    <a:pt x="784426" y="569301"/>
                    <a:pt x="784426" y="569301"/>
                  </a:cubicBezTo>
                  <a:cubicBezTo>
                    <a:pt x="784426" y="569301"/>
                    <a:pt x="785693" y="573320"/>
                    <a:pt x="787222" y="580047"/>
                  </a:cubicBezTo>
                  <a:lnTo>
                    <a:pt x="787222" y="580047"/>
                  </a:lnTo>
                  <a:lnTo>
                    <a:pt x="777349" y="580047"/>
                  </a:lnTo>
                  <a:cubicBezTo>
                    <a:pt x="715889" y="581051"/>
                    <a:pt x="654297" y="582799"/>
                    <a:pt x="592661" y="584895"/>
                  </a:cubicBezTo>
                  <a:lnTo>
                    <a:pt x="581566" y="585245"/>
                  </a:lnTo>
                  <a:lnTo>
                    <a:pt x="577897" y="585245"/>
                  </a:lnTo>
                  <a:cubicBezTo>
                    <a:pt x="446850" y="589875"/>
                    <a:pt x="315804" y="596034"/>
                    <a:pt x="185107" y="600446"/>
                  </a:cubicBezTo>
                  <a:lnTo>
                    <a:pt x="153175" y="601494"/>
                  </a:lnTo>
                  <a:lnTo>
                    <a:pt x="148545" y="601494"/>
                  </a:lnTo>
                  <a:cubicBezTo>
                    <a:pt x="103116" y="602949"/>
                    <a:pt x="57730" y="604072"/>
                    <a:pt x="12388" y="604858"/>
                  </a:cubicBezTo>
                  <a:lnTo>
                    <a:pt x="375" y="604858"/>
                  </a:lnTo>
                  <a:lnTo>
                    <a:pt x="-18" y="604858"/>
                  </a:lnTo>
                  <a:cubicBezTo>
                    <a:pt x="3158" y="600350"/>
                    <a:pt x="6818" y="596204"/>
                    <a:pt x="10903" y="592496"/>
                  </a:cubicBezTo>
                  <a:cubicBezTo>
                    <a:pt x="14214" y="589368"/>
                    <a:pt x="17809" y="586559"/>
                    <a:pt x="21648" y="584109"/>
                  </a:cubicBezTo>
                  <a:cubicBezTo>
                    <a:pt x="42428" y="571201"/>
                    <a:pt x="65029" y="561495"/>
                    <a:pt x="88700" y="555322"/>
                  </a:cubicBezTo>
                  <a:cubicBezTo>
                    <a:pt x="93698" y="553995"/>
                    <a:pt x="98861" y="553374"/>
                    <a:pt x="104033" y="553488"/>
                  </a:cubicBezTo>
                  <a:lnTo>
                    <a:pt x="134610" y="554099"/>
                  </a:lnTo>
                  <a:lnTo>
                    <a:pt x="139328" y="554099"/>
                  </a:lnTo>
                  <a:lnTo>
                    <a:pt x="186374" y="555017"/>
                  </a:lnTo>
                  <a:lnTo>
                    <a:pt x="589079" y="562967"/>
                  </a:lnTo>
                  <a:lnTo>
                    <a:pt x="589778" y="562967"/>
                  </a:lnTo>
                  <a:cubicBezTo>
                    <a:pt x="589778" y="562967"/>
                    <a:pt x="590958" y="562967"/>
                    <a:pt x="592923" y="562312"/>
                  </a:cubicBezTo>
                  <a:cubicBezTo>
                    <a:pt x="597637" y="561141"/>
                    <a:pt x="602219" y="559485"/>
                    <a:pt x="606596" y="557376"/>
                  </a:cubicBezTo>
                  <a:cubicBezTo>
                    <a:pt x="621618" y="550924"/>
                    <a:pt x="632290" y="537221"/>
                    <a:pt x="634858" y="521076"/>
                  </a:cubicBezTo>
                  <a:cubicBezTo>
                    <a:pt x="634858" y="519722"/>
                    <a:pt x="635208" y="518280"/>
                    <a:pt x="635295" y="516707"/>
                  </a:cubicBezTo>
                  <a:cubicBezTo>
                    <a:pt x="635426" y="514584"/>
                    <a:pt x="635426" y="512453"/>
                    <a:pt x="635295" y="510330"/>
                  </a:cubicBezTo>
                  <a:cubicBezTo>
                    <a:pt x="635295" y="508845"/>
                    <a:pt x="635295" y="507272"/>
                    <a:pt x="634946" y="505656"/>
                  </a:cubicBezTo>
                  <a:cubicBezTo>
                    <a:pt x="634596" y="504040"/>
                    <a:pt x="634509" y="502118"/>
                    <a:pt x="634203" y="500283"/>
                  </a:cubicBezTo>
                  <a:cubicBezTo>
                    <a:pt x="624506" y="446074"/>
                    <a:pt x="607994" y="279208"/>
                    <a:pt x="607994" y="279208"/>
                  </a:cubicBezTo>
                  <a:cubicBezTo>
                    <a:pt x="607994" y="279208"/>
                    <a:pt x="607994" y="272087"/>
                    <a:pt x="608387" y="260119"/>
                  </a:cubicBezTo>
                  <a:cubicBezTo>
                    <a:pt x="608387" y="259201"/>
                    <a:pt x="608387" y="258197"/>
                    <a:pt x="608387" y="257192"/>
                  </a:cubicBezTo>
                  <a:lnTo>
                    <a:pt x="608387" y="254615"/>
                  </a:lnTo>
                  <a:cubicBezTo>
                    <a:pt x="608387" y="251950"/>
                    <a:pt x="608693" y="249067"/>
                    <a:pt x="608867" y="245878"/>
                  </a:cubicBezTo>
                  <a:cubicBezTo>
                    <a:pt x="608867" y="244000"/>
                    <a:pt x="609130" y="242078"/>
                    <a:pt x="609261" y="240068"/>
                  </a:cubicBezTo>
                  <a:cubicBezTo>
                    <a:pt x="609479" y="237142"/>
                    <a:pt x="609741" y="234128"/>
                    <a:pt x="610003" y="230982"/>
                  </a:cubicBezTo>
                  <a:cubicBezTo>
                    <a:pt x="609981" y="230795"/>
                    <a:pt x="609981" y="230603"/>
                    <a:pt x="610003" y="230415"/>
                  </a:cubicBezTo>
                  <a:cubicBezTo>
                    <a:pt x="610178" y="228436"/>
                    <a:pt x="610353" y="226427"/>
                    <a:pt x="610527" y="224387"/>
                  </a:cubicBezTo>
                  <a:cubicBezTo>
                    <a:pt x="610527" y="224387"/>
                    <a:pt x="610527" y="223950"/>
                    <a:pt x="610527" y="223731"/>
                  </a:cubicBezTo>
                  <a:cubicBezTo>
                    <a:pt x="611314" y="215694"/>
                    <a:pt x="612362" y="207045"/>
                    <a:pt x="613672" y="198002"/>
                  </a:cubicBezTo>
                  <a:cubicBezTo>
                    <a:pt x="622758" y="134751"/>
                    <a:pt x="645473" y="52148"/>
                    <a:pt x="702085" y="18906"/>
                  </a:cubicBezTo>
                  <a:cubicBezTo>
                    <a:pt x="731658" y="1433"/>
                    <a:pt x="751446" y="-2236"/>
                    <a:pt x="764725" y="778"/>
                  </a:cubicBezTo>
                  <a:cubicBezTo>
                    <a:pt x="785169" y="5452"/>
                    <a:pt x="790017" y="26506"/>
                    <a:pt x="790935" y="39786"/>
                  </a:cubicBezTo>
                  <a:cubicBezTo>
                    <a:pt x="790935" y="40660"/>
                    <a:pt x="790935" y="41490"/>
                    <a:pt x="790935" y="42320"/>
                  </a:cubicBezTo>
                  <a:cubicBezTo>
                    <a:pt x="791328" y="45141"/>
                    <a:pt x="791533" y="47989"/>
                    <a:pt x="791546" y="5083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1112EE2-A903-5E93-CE62-28F126B78D4B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981740D-3A7E-5820-72AC-F94DF577843C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501A67F-D611-92B9-6147-4FDE1D221B7C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1DD80CB-CEFF-3CF5-E62E-513AB306DDD5}"/>
                </a:ext>
              </a:extLst>
            </p:cNvPr>
            <p:cNvSpPr/>
            <p:nvPr/>
          </p:nvSpPr>
          <p:spPr>
            <a:xfrm>
              <a:off x="1335169" y="2801979"/>
              <a:ext cx="795148" cy="608992"/>
            </a:xfrm>
            <a:custGeom>
              <a:avLst/>
              <a:gdLst>
                <a:gd name="connsiteX0" fmla="*/ 794953 w 795148"/>
                <a:gd name="connsiteY0" fmla="*/ 50651 h 608992"/>
                <a:gd name="connsiteX1" fmla="*/ 740700 w 795148"/>
                <a:gd name="connsiteY1" fmla="*/ 299639 h 608992"/>
                <a:gd name="connsiteX2" fmla="*/ 787964 w 795148"/>
                <a:gd name="connsiteY2" fmla="*/ 568022 h 608992"/>
                <a:gd name="connsiteX3" fmla="*/ 791939 w 795148"/>
                <a:gd name="connsiteY3" fmla="*/ 584009 h 608992"/>
                <a:gd name="connsiteX4" fmla="*/ 607251 w 795148"/>
                <a:gd name="connsiteY4" fmla="*/ 588858 h 608992"/>
                <a:gd name="connsiteX5" fmla="*/ 596156 w 795148"/>
                <a:gd name="connsiteY5" fmla="*/ 589208 h 608992"/>
                <a:gd name="connsiteX6" fmla="*/ 592487 w 795148"/>
                <a:gd name="connsiteY6" fmla="*/ 589208 h 608992"/>
                <a:gd name="connsiteX7" fmla="*/ 199697 w 795148"/>
                <a:gd name="connsiteY7" fmla="*/ 604409 h 608992"/>
                <a:gd name="connsiteX8" fmla="*/ 167765 w 795148"/>
                <a:gd name="connsiteY8" fmla="*/ 605457 h 608992"/>
                <a:gd name="connsiteX9" fmla="*/ 163135 w 795148"/>
                <a:gd name="connsiteY9" fmla="*/ 605457 h 608992"/>
                <a:gd name="connsiteX10" fmla="*/ 26978 w 795148"/>
                <a:gd name="connsiteY10" fmla="*/ 608821 h 608992"/>
                <a:gd name="connsiteX11" fmla="*/ 14965 w 795148"/>
                <a:gd name="connsiteY11" fmla="*/ 608821 h 608992"/>
                <a:gd name="connsiteX12" fmla="*/ 14572 w 795148"/>
                <a:gd name="connsiteY12" fmla="*/ 608821 h 608992"/>
                <a:gd name="connsiteX13" fmla="*/ -18 w 795148"/>
                <a:gd name="connsiteY13" fmla="*/ 608821 h 608992"/>
                <a:gd name="connsiteX14" fmla="*/ 23963 w 795148"/>
                <a:gd name="connsiteY14" fmla="*/ 583616 h 608992"/>
                <a:gd name="connsiteX15" fmla="*/ 25143 w 795148"/>
                <a:gd name="connsiteY15" fmla="*/ 582786 h 608992"/>
                <a:gd name="connsiteX16" fmla="*/ 92151 w 795148"/>
                <a:gd name="connsiteY16" fmla="*/ 554611 h 608992"/>
                <a:gd name="connsiteX17" fmla="*/ 107484 w 795148"/>
                <a:gd name="connsiteY17" fmla="*/ 552777 h 608992"/>
                <a:gd name="connsiteX18" fmla="*/ 147846 w 795148"/>
                <a:gd name="connsiteY18" fmla="*/ 553563 h 608992"/>
                <a:gd name="connsiteX19" fmla="*/ 152564 w 795148"/>
                <a:gd name="connsiteY19" fmla="*/ 553563 h 608992"/>
                <a:gd name="connsiteX20" fmla="*/ 201182 w 795148"/>
                <a:gd name="connsiteY20" fmla="*/ 554524 h 608992"/>
                <a:gd name="connsiteX21" fmla="*/ 593229 w 795148"/>
                <a:gd name="connsiteY21" fmla="*/ 562343 h 608992"/>
                <a:gd name="connsiteX22" fmla="*/ 609435 w 795148"/>
                <a:gd name="connsiteY22" fmla="*/ 557058 h 608992"/>
                <a:gd name="connsiteX23" fmla="*/ 614415 w 795148"/>
                <a:gd name="connsiteY23" fmla="*/ 554393 h 608992"/>
                <a:gd name="connsiteX24" fmla="*/ 614415 w 795148"/>
                <a:gd name="connsiteY24" fmla="*/ 554393 h 608992"/>
                <a:gd name="connsiteX25" fmla="*/ 627520 w 795148"/>
                <a:gd name="connsiteY25" fmla="*/ 543691 h 608992"/>
                <a:gd name="connsiteX26" fmla="*/ 637610 w 795148"/>
                <a:gd name="connsiteY26" fmla="*/ 500009 h 608992"/>
                <a:gd name="connsiteX27" fmla="*/ 611401 w 795148"/>
                <a:gd name="connsiteY27" fmla="*/ 278933 h 608992"/>
                <a:gd name="connsiteX28" fmla="*/ 705929 w 795148"/>
                <a:gd name="connsiteY28" fmla="*/ 18894 h 608992"/>
                <a:gd name="connsiteX29" fmla="*/ 779708 w 795148"/>
                <a:gd name="connsiteY29" fmla="*/ 5789 h 608992"/>
                <a:gd name="connsiteX30" fmla="*/ 780757 w 795148"/>
                <a:gd name="connsiteY30" fmla="*/ 6575 h 608992"/>
                <a:gd name="connsiteX31" fmla="*/ 794953 w 795148"/>
                <a:gd name="connsiteY31" fmla="*/ 50651 h 60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95148" h="608992">
                  <a:moveTo>
                    <a:pt x="794953" y="50651"/>
                  </a:moveTo>
                  <a:cubicBezTo>
                    <a:pt x="794953" y="50651"/>
                    <a:pt x="737948" y="206421"/>
                    <a:pt x="740700" y="299639"/>
                  </a:cubicBezTo>
                  <a:cubicBezTo>
                    <a:pt x="743452" y="392856"/>
                    <a:pt x="787964" y="568022"/>
                    <a:pt x="787964" y="568022"/>
                  </a:cubicBezTo>
                  <a:cubicBezTo>
                    <a:pt x="787964" y="568022"/>
                    <a:pt x="789886" y="574181"/>
                    <a:pt x="791939" y="584009"/>
                  </a:cubicBezTo>
                  <a:cubicBezTo>
                    <a:pt x="730479" y="585014"/>
                    <a:pt x="668887" y="586761"/>
                    <a:pt x="607251" y="588858"/>
                  </a:cubicBezTo>
                  <a:lnTo>
                    <a:pt x="596156" y="589208"/>
                  </a:lnTo>
                  <a:lnTo>
                    <a:pt x="592487" y="589208"/>
                  </a:lnTo>
                  <a:cubicBezTo>
                    <a:pt x="461440" y="593838"/>
                    <a:pt x="330394" y="599997"/>
                    <a:pt x="199697" y="604409"/>
                  </a:cubicBezTo>
                  <a:lnTo>
                    <a:pt x="167765" y="605457"/>
                  </a:lnTo>
                  <a:lnTo>
                    <a:pt x="163135" y="605457"/>
                  </a:lnTo>
                  <a:cubicBezTo>
                    <a:pt x="117705" y="606912"/>
                    <a:pt x="72320" y="608035"/>
                    <a:pt x="26978" y="608821"/>
                  </a:cubicBezTo>
                  <a:lnTo>
                    <a:pt x="14965" y="608821"/>
                  </a:lnTo>
                  <a:lnTo>
                    <a:pt x="14572" y="608821"/>
                  </a:lnTo>
                  <a:lnTo>
                    <a:pt x="-18" y="608821"/>
                  </a:lnTo>
                  <a:cubicBezTo>
                    <a:pt x="5993" y="598735"/>
                    <a:pt x="14187" y="590121"/>
                    <a:pt x="23963" y="583616"/>
                  </a:cubicBezTo>
                  <a:lnTo>
                    <a:pt x="25143" y="582786"/>
                  </a:lnTo>
                  <a:cubicBezTo>
                    <a:pt x="45940" y="570088"/>
                    <a:pt x="68528" y="560592"/>
                    <a:pt x="92151" y="554611"/>
                  </a:cubicBezTo>
                  <a:cubicBezTo>
                    <a:pt x="97149" y="553283"/>
                    <a:pt x="102312" y="552663"/>
                    <a:pt x="107484" y="552777"/>
                  </a:cubicBezTo>
                  <a:lnTo>
                    <a:pt x="147846" y="553563"/>
                  </a:lnTo>
                  <a:lnTo>
                    <a:pt x="152564" y="553563"/>
                  </a:lnTo>
                  <a:lnTo>
                    <a:pt x="201182" y="554524"/>
                  </a:lnTo>
                  <a:lnTo>
                    <a:pt x="593229" y="562343"/>
                  </a:lnTo>
                  <a:cubicBezTo>
                    <a:pt x="598838" y="561290"/>
                    <a:pt x="604285" y="559513"/>
                    <a:pt x="609435" y="557058"/>
                  </a:cubicBezTo>
                  <a:cubicBezTo>
                    <a:pt x="611148" y="556271"/>
                    <a:pt x="612812" y="555380"/>
                    <a:pt x="614415" y="554393"/>
                  </a:cubicBezTo>
                  <a:lnTo>
                    <a:pt x="614415" y="554393"/>
                  </a:lnTo>
                  <a:cubicBezTo>
                    <a:pt x="619334" y="551558"/>
                    <a:pt x="623759" y="547946"/>
                    <a:pt x="627520" y="543691"/>
                  </a:cubicBezTo>
                  <a:cubicBezTo>
                    <a:pt x="635776" y="534299"/>
                    <a:pt x="641280" y="520321"/>
                    <a:pt x="637610" y="500009"/>
                  </a:cubicBezTo>
                  <a:cubicBezTo>
                    <a:pt x="627869" y="445799"/>
                    <a:pt x="611401" y="278933"/>
                    <a:pt x="611401" y="278933"/>
                  </a:cubicBezTo>
                  <a:cubicBezTo>
                    <a:pt x="611401" y="278933"/>
                    <a:pt x="608605" y="75899"/>
                    <a:pt x="705929" y="18894"/>
                  </a:cubicBezTo>
                  <a:cubicBezTo>
                    <a:pt x="745243" y="-4127"/>
                    <a:pt x="767346" y="-3341"/>
                    <a:pt x="779708" y="5789"/>
                  </a:cubicBezTo>
                  <a:cubicBezTo>
                    <a:pt x="780080" y="6025"/>
                    <a:pt x="780429" y="6287"/>
                    <a:pt x="780757" y="6575"/>
                  </a:cubicBezTo>
                  <a:cubicBezTo>
                    <a:pt x="797793" y="20291"/>
                    <a:pt x="794953" y="50651"/>
                    <a:pt x="794953" y="50651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A67DBC-7C29-5024-133A-6EB6B4312199}"/>
                </a:ext>
              </a:extLst>
            </p:cNvPr>
            <p:cNvSpPr/>
            <p:nvPr/>
          </p:nvSpPr>
          <p:spPr>
            <a:xfrm>
              <a:off x="505863" y="3219731"/>
              <a:ext cx="55651" cy="131570"/>
            </a:xfrm>
            <a:custGeom>
              <a:avLst/>
              <a:gdLst>
                <a:gd name="connsiteX0" fmla="*/ 55633 w 55651"/>
                <a:gd name="connsiteY0" fmla="*/ 15117 h 131570"/>
                <a:gd name="connsiteX1" fmla="*/ 54061 w 55651"/>
                <a:gd name="connsiteY1" fmla="*/ 31410 h 131570"/>
                <a:gd name="connsiteX2" fmla="*/ 44538 w 55651"/>
                <a:gd name="connsiteY2" fmla="*/ 131399 h 131570"/>
                <a:gd name="connsiteX3" fmla="*/ -18 w 55651"/>
                <a:gd name="connsiteY3" fmla="*/ 121614 h 131570"/>
                <a:gd name="connsiteX4" fmla="*/ 11121 w 55651"/>
                <a:gd name="connsiteY4" fmla="*/ 30711 h 131570"/>
                <a:gd name="connsiteX5" fmla="*/ 14878 w 55651"/>
                <a:gd name="connsiteY5" fmla="*/ -172 h 13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651" h="131570">
                  <a:moveTo>
                    <a:pt x="55633" y="15117"/>
                  </a:moveTo>
                  <a:lnTo>
                    <a:pt x="54061" y="31410"/>
                  </a:lnTo>
                  <a:lnTo>
                    <a:pt x="44538" y="131399"/>
                  </a:lnTo>
                  <a:cubicBezTo>
                    <a:pt x="29655" y="128284"/>
                    <a:pt x="14803" y="125021"/>
                    <a:pt x="-18" y="121614"/>
                  </a:cubicBezTo>
                  <a:lnTo>
                    <a:pt x="11121" y="30711"/>
                  </a:lnTo>
                  <a:lnTo>
                    <a:pt x="14878" y="-172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6A540C1-4A5B-288C-B2C9-312FABE1E0F1}"/>
                </a:ext>
              </a:extLst>
            </p:cNvPr>
            <p:cNvSpPr/>
            <p:nvPr/>
          </p:nvSpPr>
          <p:spPr>
            <a:xfrm>
              <a:off x="281948" y="2696376"/>
              <a:ext cx="1284473" cy="506319"/>
            </a:xfrm>
            <a:custGeom>
              <a:avLst/>
              <a:gdLst>
                <a:gd name="connsiteX0" fmla="*/ 0 w 1284473"/>
                <a:gd name="connsiteY0" fmla="*/ 506320 h 506319"/>
                <a:gd name="connsiteX1" fmla="*/ 237893 w 1284473"/>
                <a:gd name="connsiteY1" fmla="*/ 0 h 506319"/>
                <a:gd name="connsiteX2" fmla="*/ 1196148 w 1284473"/>
                <a:gd name="connsiteY2" fmla="*/ 74740 h 506319"/>
                <a:gd name="connsiteX3" fmla="*/ 1284473 w 1284473"/>
                <a:gd name="connsiteY3" fmla="*/ 506320 h 506319"/>
                <a:gd name="connsiteX4" fmla="*/ 0 w 1284473"/>
                <a:gd name="connsiteY4" fmla="*/ 506320 h 5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4473" h="506319">
                  <a:moveTo>
                    <a:pt x="0" y="506320"/>
                  </a:moveTo>
                  <a:lnTo>
                    <a:pt x="237893" y="0"/>
                  </a:lnTo>
                  <a:lnTo>
                    <a:pt x="1196148" y="74740"/>
                  </a:lnTo>
                  <a:lnTo>
                    <a:pt x="1284473" y="506320"/>
                  </a:lnTo>
                  <a:lnTo>
                    <a:pt x="0" y="506320"/>
                  </a:lnTo>
                  <a:close/>
                </a:path>
              </a:pathLst>
            </a:custGeom>
            <a:solidFill>
              <a:srgbClr val="EFC6CD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50EE3D8-BB58-51FF-ABE3-FC5E33E5F86C}"/>
                </a:ext>
              </a:extLst>
            </p:cNvPr>
            <p:cNvSpPr/>
            <p:nvPr/>
          </p:nvSpPr>
          <p:spPr>
            <a:xfrm>
              <a:off x="281948" y="3202695"/>
              <a:ext cx="1284473" cy="64562"/>
            </a:xfrm>
            <a:custGeom>
              <a:avLst/>
              <a:gdLst>
                <a:gd name="connsiteX0" fmla="*/ 0 w 1284473"/>
                <a:gd name="connsiteY0" fmla="*/ 44163 h 64562"/>
                <a:gd name="connsiteX1" fmla="*/ 0 w 1284473"/>
                <a:gd name="connsiteY1" fmla="*/ 0 h 64562"/>
                <a:gd name="connsiteX2" fmla="*/ 1284473 w 1284473"/>
                <a:gd name="connsiteY2" fmla="*/ 0 h 64562"/>
                <a:gd name="connsiteX3" fmla="*/ 1284473 w 1284473"/>
                <a:gd name="connsiteY3" fmla="*/ 64562 h 64562"/>
                <a:gd name="connsiteX4" fmla="*/ 0 w 1284473"/>
                <a:gd name="connsiteY4" fmla="*/ 44163 h 6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4473" h="64562">
                  <a:moveTo>
                    <a:pt x="0" y="44163"/>
                  </a:moveTo>
                  <a:lnTo>
                    <a:pt x="0" y="0"/>
                  </a:lnTo>
                  <a:lnTo>
                    <a:pt x="1284473" y="0"/>
                  </a:lnTo>
                  <a:lnTo>
                    <a:pt x="1284473" y="64562"/>
                  </a:lnTo>
                  <a:lnTo>
                    <a:pt x="0" y="44163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54DEEC5-08D0-01EA-73B6-DD88F6CAF638}"/>
                </a:ext>
              </a:extLst>
            </p:cNvPr>
            <p:cNvSpPr/>
            <p:nvPr/>
          </p:nvSpPr>
          <p:spPr>
            <a:xfrm>
              <a:off x="634612" y="2880977"/>
              <a:ext cx="592362" cy="259473"/>
            </a:xfrm>
            <a:custGeom>
              <a:avLst/>
              <a:gdLst>
                <a:gd name="connsiteX0" fmla="*/ 9531 w 592362"/>
                <a:gd name="connsiteY0" fmla="*/ 247593 h 259473"/>
                <a:gd name="connsiteX1" fmla="*/ 584213 w 592362"/>
                <a:gd name="connsiteY1" fmla="*/ 259300 h 259473"/>
                <a:gd name="connsiteX2" fmla="*/ 592343 w 592362"/>
                <a:gd name="connsiteY2" fmla="*/ 251533 h 259473"/>
                <a:gd name="connsiteX3" fmla="*/ 591945 w 592362"/>
                <a:gd name="connsiteY3" fmla="*/ 248860 h 259473"/>
                <a:gd name="connsiteX4" fmla="*/ 502353 w 592362"/>
                <a:gd name="connsiteY4" fmla="*/ 7210 h 259473"/>
                <a:gd name="connsiteX5" fmla="*/ 115286 w 592362"/>
                <a:gd name="connsiteY5" fmla="*/ -172 h 259473"/>
                <a:gd name="connsiteX6" fmla="*/ 795 w 592362"/>
                <a:gd name="connsiteY6" fmla="*/ 234226 h 259473"/>
                <a:gd name="connsiteX7" fmla="*/ 5661 w 592362"/>
                <a:gd name="connsiteY7" fmla="*/ 246785 h 259473"/>
                <a:gd name="connsiteX8" fmla="*/ 9531 w 592362"/>
                <a:gd name="connsiteY8" fmla="*/ 247593 h 25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362" h="259473">
                  <a:moveTo>
                    <a:pt x="9531" y="247593"/>
                  </a:moveTo>
                  <a:lnTo>
                    <a:pt x="584213" y="259300"/>
                  </a:lnTo>
                  <a:cubicBezTo>
                    <a:pt x="588603" y="259400"/>
                    <a:pt x="592242" y="255923"/>
                    <a:pt x="592343" y="251533"/>
                  </a:cubicBezTo>
                  <a:cubicBezTo>
                    <a:pt x="592364" y="250625"/>
                    <a:pt x="592229" y="249720"/>
                    <a:pt x="591945" y="248860"/>
                  </a:cubicBezTo>
                  <a:lnTo>
                    <a:pt x="502353" y="7210"/>
                  </a:lnTo>
                  <a:lnTo>
                    <a:pt x="115286" y="-172"/>
                  </a:lnTo>
                  <a:lnTo>
                    <a:pt x="795" y="234226"/>
                  </a:lnTo>
                  <a:cubicBezTo>
                    <a:pt x="-1328" y="239036"/>
                    <a:pt x="852" y="244658"/>
                    <a:pt x="5661" y="246785"/>
                  </a:cubicBezTo>
                  <a:cubicBezTo>
                    <a:pt x="6880" y="247322"/>
                    <a:pt x="8199" y="247597"/>
                    <a:pt x="9531" y="247593"/>
                  </a:cubicBezTo>
                  <a:close/>
                </a:path>
              </a:pathLst>
            </a:custGeom>
            <a:solidFill>
              <a:srgbClr val="DFE6F5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7290846-A381-ED6B-35DF-6A971461D164}"/>
                </a:ext>
              </a:extLst>
            </p:cNvPr>
            <p:cNvSpPr/>
            <p:nvPr/>
          </p:nvSpPr>
          <p:spPr>
            <a:xfrm>
              <a:off x="634612" y="2880977"/>
              <a:ext cx="592362" cy="259473"/>
            </a:xfrm>
            <a:custGeom>
              <a:avLst/>
              <a:gdLst>
                <a:gd name="connsiteX0" fmla="*/ 9531 w 592362"/>
                <a:gd name="connsiteY0" fmla="*/ 247593 h 259473"/>
                <a:gd name="connsiteX1" fmla="*/ 584213 w 592362"/>
                <a:gd name="connsiteY1" fmla="*/ 259300 h 259473"/>
                <a:gd name="connsiteX2" fmla="*/ 592343 w 592362"/>
                <a:gd name="connsiteY2" fmla="*/ 251533 h 259473"/>
                <a:gd name="connsiteX3" fmla="*/ 591945 w 592362"/>
                <a:gd name="connsiteY3" fmla="*/ 248860 h 259473"/>
                <a:gd name="connsiteX4" fmla="*/ 502353 w 592362"/>
                <a:gd name="connsiteY4" fmla="*/ 7210 h 259473"/>
                <a:gd name="connsiteX5" fmla="*/ 115286 w 592362"/>
                <a:gd name="connsiteY5" fmla="*/ -172 h 259473"/>
                <a:gd name="connsiteX6" fmla="*/ 795 w 592362"/>
                <a:gd name="connsiteY6" fmla="*/ 234226 h 259473"/>
                <a:gd name="connsiteX7" fmla="*/ 5661 w 592362"/>
                <a:gd name="connsiteY7" fmla="*/ 246785 h 259473"/>
                <a:gd name="connsiteX8" fmla="*/ 9531 w 592362"/>
                <a:gd name="connsiteY8" fmla="*/ 247593 h 25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362" h="259473">
                  <a:moveTo>
                    <a:pt x="9531" y="247593"/>
                  </a:moveTo>
                  <a:lnTo>
                    <a:pt x="584213" y="259300"/>
                  </a:lnTo>
                  <a:cubicBezTo>
                    <a:pt x="588603" y="259400"/>
                    <a:pt x="592242" y="255923"/>
                    <a:pt x="592343" y="251533"/>
                  </a:cubicBezTo>
                  <a:cubicBezTo>
                    <a:pt x="592364" y="250625"/>
                    <a:pt x="592229" y="249720"/>
                    <a:pt x="591945" y="248860"/>
                  </a:cubicBezTo>
                  <a:lnTo>
                    <a:pt x="502353" y="7210"/>
                  </a:lnTo>
                  <a:lnTo>
                    <a:pt x="115286" y="-172"/>
                  </a:lnTo>
                  <a:lnTo>
                    <a:pt x="795" y="234226"/>
                  </a:lnTo>
                  <a:cubicBezTo>
                    <a:pt x="-1328" y="239036"/>
                    <a:pt x="852" y="244658"/>
                    <a:pt x="5661" y="246785"/>
                  </a:cubicBezTo>
                  <a:cubicBezTo>
                    <a:pt x="6880" y="247322"/>
                    <a:pt x="8199" y="247597"/>
                    <a:pt x="9531" y="24759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D3A799D-0D99-FD25-DE04-AAAC1D06773D}"/>
                </a:ext>
              </a:extLst>
            </p:cNvPr>
            <p:cNvSpPr/>
            <p:nvPr/>
          </p:nvSpPr>
          <p:spPr>
            <a:xfrm>
              <a:off x="639530" y="2871192"/>
              <a:ext cx="580622" cy="259690"/>
            </a:xfrm>
            <a:custGeom>
              <a:avLst/>
              <a:gdLst>
                <a:gd name="connsiteX0" fmla="*/ -18 w 580622"/>
                <a:gd name="connsiteY0" fmla="*/ 247287 h 259690"/>
                <a:gd name="connsiteX1" fmla="*/ 580605 w 580622"/>
                <a:gd name="connsiteY1" fmla="*/ 259518 h 259690"/>
                <a:gd name="connsiteX2" fmla="*/ 501671 w 580622"/>
                <a:gd name="connsiteY2" fmla="*/ 20446 h 259690"/>
                <a:gd name="connsiteX3" fmla="*/ 483369 w 580622"/>
                <a:gd name="connsiteY3" fmla="*/ 6904 h 259690"/>
                <a:gd name="connsiteX4" fmla="*/ 110236 w 580622"/>
                <a:gd name="connsiteY4" fmla="*/ -172 h 2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622" h="259690">
                  <a:moveTo>
                    <a:pt x="-18" y="247287"/>
                  </a:moveTo>
                  <a:lnTo>
                    <a:pt x="580605" y="259518"/>
                  </a:lnTo>
                  <a:lnTo>
                    <a:pt x="501671" y="20446"/>
                  </a:lnTo>
                  <a:cubicBezTo>
                    <a:pt x="499059" y="12504"/>
                    <a:pt x="491725" y="7079"/>
                    <a:pt x="483369" y="6904"/>
                  </a:cubicBezTo>
                  <a:lnTo>
                    <a:pt x="110236" y="-172"/>
                  </a:lnTo>
                  <a:close/>
                </a:path>
              </a:pathLst>
            </a:custGeom>
            <a:solidFill>
              <a:srgbClr val="DFE6F5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012D4F9-C085-847C-584C-893BE79FAE6A}"/>
                </a:ext>
              </a:extLst>
            </p:cNvPr>
            <p:cNvSpPr/>
            <p:nvPr/>
          </p:nvSpPr>
          <p:spPr>
            <a:xfrm>
              <a:off x="685845" y="2900590"/>
              <a:ext cx="279510" cy="202401"/>
            </a:xfrm>
            <a:custGeom>
              <a:avLst/>
              <a:gdLst>
                <a:gd name="connsiteX0" fmla="*/ 1631 w 279510"/>
                <a:gd name="connsiteY0" fmla="*/ 163767 h 202401"/>
                <a:gd name="connsiteX1" fmla="*/ 71216 w 279510"/>
                <a:gd name="connsiteY1" fmla="*/ 10661 h 202401"/>
                <a:gd name="connsiteX2" fmla="*/ 88078 w 279510"/>
                <a:gd name="connsiteY2" fmla="*/ -172 h 202401"/>
                <a:gd name="connsiteX3" fmla="*/ 261015 w 279510"/>
                <a:gd name="connsiteY3" fmla="*/ -172 h 202401"/>
                <a:gd name="connsiteX4" fmla="*/ 279493 w 279510"/>
                <a:gd name="connsiteY4" fmla="*/ 18305 h 202401"/>
                <a:gd name="connsiteX5" fmla="*/ 279493 w 279510"/>
                <a:gd name="connsiteY5" fmla="*/ 183730 h 202401"/>
                <a:gd name="connsiteX6" fmla="*/ 260950 w 279510"/>
                <a:gd name="connsiteY6" fmla="*/ 202229 h 202401"/>
                <a:gd name="connsiteX7" fmla="*/ 260098 w 279510"/>
                <a:gd name="connsiteY7" fmla="*/ 202207 h 202401"/>
                <a:gd name="connsiteX8" fmla="*/ 17531 w 279510"/>
                <a:gd name="connsiteY8" fmla="*/ 189845 h 202401"/>
                <a:gd name="connsiteX9" fmla="*/ 6 w 279510"/>
                <a:gd name="connsiteY9" fmla="*/ 170459 h 202401"/>
                <a:gd name="connsiteX10" fmla="*/ 1631 w 279510"/>
                <a:gd name="connsiteY10" fmla="*/ 163767 h 20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9510" h="202401">
                  <a:moveTo>
                    <a:pt x="1631" y="163767"/>
                  </a:moveTo>
                  <a:lnTo>
                    <a:pt x="71216" y="10661"/>
                  </a:lnTo>
                  <a:cubicBezTo>
                    <a:pt x="74239" y="4065"/>
                    <a:pt x="80822" y="-163"/>
                    <a:pt x="88078" y="-172"/>
                  </a:cubicBezTo>
                  <a:lnTo>
                    <a:pt x="261015" y="-172"/>
                  </a:lnTo>
                  <a:cubicBezTo>
                    <a:pt x="271219" y="-172"/>
                    <a:pt x="279493" y="8101"/>
                    <a:pt x="279493" y="18305"/>
                  </a:cubicBezTo>
                  <a:lnTo>
                    <a:pt x="279493" y="183730"/>
                  </a:lnTo>
                  <a:cubicBezTo>
                    <a:pt x="279480" y="193960"/>
                    <a:pt x="271176" y="202242"/>
                    <a:pt x="260950" y="202229"/>
                  </a:cubicBezTo>
                  <a:cubicBezTo>
                    <a:pt x="260666" y="202229"/>
                    <a:pt x="260382" y="202220"/>
                    <a:pt x="260098" y="202207"/>
                  </a:cubicBezTo>
                  <a:lnTo>
                    <a:pt x="17531" y="189845"/>
                  </a:lnTo>
                  <a:cubicBezTo>
                    <a:pt x="7340" y="189330"/>
                    <a:pt x="-505" y="180650"/>
                    <a:pt x="6" y="170459"/>
                  </a:cubicBezTo>
                  <a:cubicBezTo>
                    <a:pt x="124" y="168148"/>
                    <a:pt x="674" y="165877"/>
                    <a:pt x="1631" y="163767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4F7D03-B256-DB5C-7E82-0731E4CA3C11}"/>
                </a:ext>
              </a:extLst>
            </p:cNvPr>
            <p:cNvSpPr/>
            <p:nvPr/>
          </p:nvSpPr>
          <p:spPr>
            <a:xfrm>
              <a:off x="1028555" y="2944665"/>
              <a:ext cx="95781" cy="114272"/>
            </a:xfrm>
            <a:custGeom>
              <a:avLst/>
              <a:gdLst>
                <a:gd name="connsiteX0" fmla="*/ -9 w 95781"/>
                <a:gd name="connsiteY0" fmla="*/ 100297 h 114272"/>
                <a:gd name="connsiteX1" fmla="*/ 2961 w 95781"/>
                <a:gd name="connsiteY1" fmla="*/ 12933 h 114272"/>
                <a:gd name="connsiteX2" fmla="*/ 16328 w 95781"/>
                <a:gd name="connsiteY2" fmla="*/ -172 h 114272"/>
                <a:gd name="connsiteX3" fmla="*/ 67436 w 95781"/>
                <a:gd name="connsiteY3" fmla="*/ -172 h 114272"/>
                <a:gd name="connsiteX4" fmla="*/ 80541 w 95781"/>
                <a:gd name="connsiteY4" fmla="*/ 10923 h 114272"/>
                <a:gd name="connsiteX5" fmla="*/ 95567 w 95781"/>
                <a:gd name="connsiteY5" fmla="*/ 97807 h 114272"/>
                <a:gd name="connsiteX6" fmla="*/ 84621 w 95781"/>
                <a:gd name="connsiteY6" fmla="*/ 113297 h 114272"/>
                <a:gd name="connsiteX7" fmla="*/ 82463 w 95781"/>
                <a:gd name="connsiteY7" fmla="*/ 113489 h 114272"/>
                <a:gd name="connsiteX8" fmla="*/ 13314 w 95781"/>
                <a:gd name="connsiteY8" fmla="*/ 114101 h 114272"/>
                <a:gd name="connsiteX9" fmla="*/ -18 w 95781"/>
                <a:gd name="connsiteY9" fmla="*/ 100699 h 114272"/>
                <a:gd name="connsiteX10" fmla="*/ -9 w 95781"/>
                <a:gd name="connsiteY10" fmla="*/ 100297 h 11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781" h="114272">
                  <a:moveTo>
                    <a:pt x="-9" y="100297"/>
                  </a:moveTo>
                  <a:lnTo>
                    <a:pt x="2961" y="12933"/>
                  </a:lnTo>
                  <a:cubicBezTo>
                    <a:pt x="3127" y="5664"/>
                    <a:pt x="9055" y="-150"/>
                    <a:pt x="16328" y="-172"/>
                  </a:cubicBezTo>
                  <a:lnTo>
                    <a:pt x="67436" y="-172"/>
                  </a:lnTo>
                  <a:cubicBezTo>
                    <a:pt x="73914" y="-141"/>
                    <a:pt x="79440" y="4537"/>
                    <a:pt x="80541" y="10923"/>
                  </a:cubicBezTo>
                  <a:lnTo>
                    <a:pt x="95567" y="97807"/>
                  </a:lnTo>
                  <a:cubicBezTo>
                    <a:pt x="96821" y="105106"/>
                    <a:pt x="91924" y="112043"/>
                    <a:pt x="84621" y="113297"/>
                  </a:cubicBezTo>
                  <a:cubicBezTo>
                    <a:pt x="83909" y="113419"/>
                    <a:pt x="83188" y="113485"/>
                    <a:pt x="82463" y="113489"/>
                  </a:cubicBezTo>
                  <a:lnTo>
                    <a:pt x="13314" y="114101"/>
                  </a:lnTo>
                  <a:cubicBezTo>
                    <a:pt x="5932" y="114079"/>
                    <a:pt x="-35" y="108081"/>
                    <a:pt x="-18" y="100699"/>
                  </a:cubicBezTo>
                  <a:cubicBezTo>
                    <a:pt x="-18" y="100564"/>
                    <a:pt x="-14" y="100432"/>
                    <a:pt x="-9" y="100297"/>
                  </a:cubicBezTo>
                  <a:close/>
                </a:path>
              </a:pathLst>
            </a:custGeom>
            <a:solidFill>
              <a:srgbClr val="D1D9EC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B6E7E02-C6D2-F0F3-6B88-903B2709153D}"/>
                </a:ext>
              </a:extLst>
            </p:cNvPr>
            <p:cNvSpPr/>
            <p:nvPr/>
          </p:nvSpPr>
          <p:spPr>
            <a:xfrm>
              <a:off x="330722" y="2460728"/>
              <a:ext cx="409364" cy="668700"/>
            </a:xfrm>
            <a:custGeom>
              <a:avLst/>
              <a:gdLst>
                <a:gd name="connsiteX0" fmla="*/ 20751 w 409364"/>
                <a:gd name="connsiteY0" fmla="*/ 16016 h 668700"/>
                <a:gd name="connsiteX1" fmla="*/ 213432 w 409364"/>
                <a:gd name="connsiteY1" fmla="*/ -59 h 668700"/>
                <a:gd name="connsiteX2" fmla="*/ 227149 w 409364"/>
                <a:gd name="connsiteY2" fmla="*/ 7673 h 668700"/>
                <a:gd name="connsiteX3" fmla="*/ 409347 w 409364"/>
                <a:gd name="connsiteY3" fmla="*/ 420076 h 668700"/>
                <a:gd name="connsiteX4" fmla="*/ 307655 w 409364"/>
                <a:gd name="connsiteY4" fmla="*/ 648359 h 668700"/>
                <a:gd name="connsiteX5" fmla="*/ 290182 w 409364"/>
                <a:gd name="connsiteY5" fmla="*/ 648621 h 668700"/>
                <a:gd name="connsiteX6" fmla="*/ 613 w 409364"/>
                <a:gd name="connsiteY6" fmla="*/ 44541 h 668700"/>
                <a:gd name="connsiteX7" fmla="*/ 20751 w 409364"/>
                <a:gd name="connsiteY7" fmla="*/ 16016 h 66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364" h="668700">
                  <a:moveTo>
                    <a:pt x="20751" y="16016"/>
                  </a:moveTo>
                  <a:lnTo>
                    <a:pt x="213432" y="-59"/>
                  </a:lnTo>
                  <a:cubicBezTo>
                    <a:pt x="219216" y="-823"/>
                    <a:pt x="224807" y="2331"/>
                    <a:pt x="227149" y="7673"/>
                  </a:cubicBezTo>
                  <a:lnTo>
                    <a:pt x="409347" y="420076"/>
                  </a:lnTo>
                  <a:lnTo>
                    <a:pt x="307655" y="648359"/>
                  </a:lnTo>
                  <a:cubicBezTo>
                    <a:pt x="310844" y="641195"/>
                    <a:pt x="313202" y="696934"/>
                    <a:pt x="290182" y="648621"/>
                  </a:cubicBezTo>
                  <a:lnTo>
                    <a:pt x="613" y="44541"/>
                  </a:lnTo>
                  <a:cubicBezTo>
                    <a:pt x="-3275" y="36460"/>
                    <a:pt x="11708" y="17152"/>
                    <a:pt x="20751" y="16016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D53D091-30A0-98AB-3608-C527A501A73B}"/>
                </a:ext>
              </a:extLst>
            </p:cNvPr>
            <p:cNvSpPr/>
            <p:nvPr/>
          </p:nvSpPr>
          <p:spPr>
            <a:xfrm>
              <a:off x="330722" y="2460728"/>
              <a:ext cx="409364" cy="668700"/>
            </a:xfrm>
            <a:custGeom>
              <a:avLst/>
              <a:gdLst>
                <a:gd name="connsiteX0" fmla="*/ 20751 w 409364"/>
                <a:gd name="connsiteY0" fmla="*/ 16016 h 668700"/>
                <a:gd name="connsiteX1" fmla="*/ 213432 w 409364"/>
                <a:gd name="connsiteY1" fmla="*/ -59 h 668700"/>
                <a:gd name="connsiteX2" fmla="*/ 227149 w 409364"/>
                <a:gd name="connsiteY2" fmla="*/ 7673 h 668700"/>
                <a:gd name="connsiteX3" fmla="*/ 409347 w 409364"/>
                <a:gd name="connsiteY3" fmla="*/ 420076 h 668700"/>
                <a:gd name="connsiteX4" fmla="*/ 307655 w 409364"/>
                <a:gd name="connsiteY4" fmla="*/ 648359 h 668700"/>
                <a:gd name="connsiteX5" fmla="*/ 290182 w 409364"/>
                <a:gd name="connsiteY5" fmla="*/ 648621 h 668700"/>
                <a:gd name="connsiteX6" fmla="*/ 613 w 409364"/>
                <a:gd name="connsiteY6" fmla="*/ 44541 h 668700"/>
                <a:gd name="connsiteX7" fmla="*/ 20751 w 409364"/>
                <a:gd name="connsiteY7" fmla="*/ 16016 h 66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364" h="668700">
                  <a:moveTo>
                    <a:pt x="20751" y="16016"/>
                  </a:moveTo>
                  <a:lnTo>
                    <a:pt x="213432" y="-59"/>
                  </a:lnTo>
                  <a:cubicBezTo>
                    <a:pt x="219216" y="-823"/>
                    <a:pt x="224807" y="2331"/>
                    <a:pt x="227149" y="7673"/>
                  </a:cubicBezTo>
                  <a:lnTo>
                    <a:pt x="409347" y="420076"/>
                  </a:lnTo>
                  <a:lnTo>
                    <a:pt x="307655" y="648359"/>
                  </a:lnTo>
                  <a:cubicBezTo>
                    <a:pt x="310844" y="641195"/>
                    <a:pt x="313202" y="696934"/>
                    <a:pt x="290182" y="648621"/>
                  </a:cubicBezTo>
                  <a:lnTo>
                    <a:pt x="613" y="44541"/>
                  </a:lnTo>
                  <a:cubicBezTo>
                    <a:pt x="-3275" y="36460"/>
                    <a:pt x="11708" y="17152"/>
                    <a:pt x="20751" y="16016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01D2048-1810-B17C-3255-FB1A9AC0AE22}"/>
                </a:ext>
              </a:extLst>
            </p:cNvPr>
            <p:cNvSpPr/>
            <p:nvPr/>
          </p:nvSpPr>
          <p:spPr>
            <a:xfrm>
              <a:off x="339823" y="2450943"/>
              <a:ext cx="410092" cy="667707"/>
            </a:xfrm>
            <a:custGeom>
              <a:avLst/>
              <a:gdLst>
                <a:gd name="connsiteX0" fmla="*/ 11649 w 410092"/>
                <a:gd name="connsiteY0" fmla="*/ 25801 h 667707"/>
                <a:gd name="connsiteX1" fmla="*/ 214116 w 410092"/>
                <a:gd name="connsiteY1" fmla="*/ -58 h 667707"/>
                <a:gd name="connsiteX2" fmla="*/ 227832 w 410092"/>
                <a:gd name="connsiteY2" fmla="*/ 7673 h 667707"/>
                <a:gd name="connsiteX3" fmla="*/ 410074 w 410092"/>
                <a:gd name="connsiteY3" fmla="*/ 420076 h 667707"/>
                <a:gd name="connsiteX4" fmla="*/ 299820 w 410092"/>
                <a:gd name="connsiteY4" fmla="*/ 667536 h 667707"/>
                <a:gd name="connsiteX5" fmla="*/ 1297 w 410092"/>
                <a:gd name="connsiteY5" fmla="*/ 44541 h 667707"/>
                <a:gd name="connsiteX6" fmla="*/ 7375 w 410092"/>
                <a:gd name="connsiteY6" fmla="*/ 27033 h 667707"/>
                <a:gd name="connsiteX7" fmla="*/ 11649 w 410092"/>
                <a:gd name="connsiteY7" fmla="*/ 25801 h 66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092" h="667707">
                  <a:moveTo>
                    <a:pt x="11649" y="25801"/>
                  </a:moveTo>
                  <a:lnTo>
                    <a:pt x="214116" y="-58"/>
                  </a:lnTo>
                  <a:cubicBezTo>
                    <a:pt x="219900" y="-823"/>
                    <a:pt x="225491" y="2331"/>
                    <a:pt x="227832" y="7673"/>
                  </a:cubicBezTo>
                  <a:lnTo>
                    <a:pt x="410074" y="420076"/>
                  </a:lnTo>
                  <a:lnTo>
                    <a:pt x="299820" y="667536"/>
                  </a:lnTo>
                  <a:lnTo>
                    <a:pt x="1297" y="44541"/>
                  </a:lnTo>
                  <a:cubicBezTo>
                    <a:pt x="-1859" y="38028"/>
                    <a:pt x="862" y="30191"/>
                    <a:pt x="7375" y="27033"/>
                  </a:cubicBezTo>
                  <a:cubicBezTo>
                    <a:pt x="8720" y="26382"/>
                    <a:pt x="10165" y="25967"/>
                    <a:pt x="11649" y="25801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678F046-D22B-8747-C3B4-5D89776BA93E}"/>
                </a:ext>
              </a:extLst>
            </p:cNvPr>
            <p:cNvSpPr/>
            <p:nvPr/>
          </p:nvSpPr>
          <p:spPr>
            <a:xfrm>
              <a:off x="390834" y="2482958"/>
              <a:ext cx="325985" cy="546375"/>
            </a:xfrm>
            <a:custGeom>
              <a:avLst/>
              <a:gdLst>
                <a:gd name="connsiteX0" fmla="*/ 11179 w 325985"/>
                <a:gd name="connsiteY0" fmla="*/ 22792 h 546375"/>
                <a:gd name="connsiteX1" fmla="*/ 157558 w 325985"/>
                <a:gd name="connsiteY1" fmla="*/ -11 h 546375"/>
                <a:gd name="connsiteX2" fmla="*/ 171754 w 325985"/>
                <a:gd name="connsiteY2" fmla="*/ 8027 h 546375"/>
                <a:gd name="connsiteX3" fmla="*/ 325078 w 325985"/>
                <a:gd name="connsiteY3" fmla="*/ 383082 h 546375"/>
                <a:gd name="connsiteX4" fmla="*/ 324816 w 325985"/>
                <a:gd name="connsiteY4" fmla="*/ 392692 h 546375"/>
                <a:gd name="connsiteX5" fmla="*/ 254619 w 325985"/>
                <a:gd name="connsiteY5" fmla="*/ 539376 h 546375"/>
                <a:gd name="connsiteX6" fmla="*/ 238881 w 325985"/>
                <a:gd name="connsiteY6" fmla="*/ 545086 h 546375"/>
                <a:gd name="connsiteX7" fmla="*/ 233171 w 325985"/>
                <a:gd name="connsiteY7" fmla="*/ 539376 h 546375"/>
                <a:gd name="connsiteX8" fmla="*/ 1263 w 325985"/>
                <a:gd name="connsiteY8" fmla="*/ 41400 h 546375"/>
                <a:gd name="connsiteX9" fmla="*/ 7446 w 325985"/>
                <a:gd name="connsiteY9" fmla="*/ 23927 h 546375"/>
                <a:gd name="connsiteX10" fmla="*/ 11179 w 325985"/>
                <a:gd name="connsiteY10" fmla="*/ 22792 h 54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985" h="546375">
                  <a:moveTo>
                    <a:pt x="11179" y="22792"/>
                  </a:moveTo>
                  <a:lnTo>
                    <a:pt x="157558" y="-11"/>
                  </a:lnTo>
                  <a:cubicBezTo>
                    <a:pt x="163586" y="-963"/>
                    <a:pt x="169470" y="2370"/>
                    <a:pt x="171754" y="8027"/>
                  </a:cubicBezTo>
                  <a:lnTo>
                    <a:pt x="325078" y="383082"/>
                  </a:lnTo>
                  <a:cubicBezTo>
                    <a:pt x="326350" y="386179"/>
                    <a:pt x="326254" y="389669"/>
                    <a:pt x="324816" y="392692"/>
                  </a:cubicBezTo>
                  <a:lnTo>
                    <a:pt x="254619" y="539376"/>
                  </a:lnTo>
                  <a:cubicBezTo>
                    <a:pt x="251850" y="545300"/>
                    <a:pt x="244804" y="547855"/>
                    <a:pt x="238881" y="545086"/>
                  </a:cubicBezTo>
                  <a:cubicBezTo>
                    <a:pt x="236369" y="543911"/>
                    <a:pt x="234346" y="541893"/>
                    <a:pt x="233171" y="539376"/>
                  </a:cubicBezTo>
                  <a:lnTo>
                    <a:pt x="1263" y="41400"/>
                  </a:lnTo>
                  <a:cubicBezTo>
                    <a:pt x="-1854" y="34870"/>
                    <a:pt x="914" y="27046"/>
                    <a:pt x="7446" y="23927"/>
                  </a:cubicBezTo>
                  <a:cubicBezTo>
                    <a:pt x="8626" y="23364"/>
                    <a:pt x="9886" y="22984"/>
                    <a:pt x="11179" y="22792"/>
                  </a:cubicBezTo>
                  <a:close/>
                </a:path>
              </a:pathLst>
            </a:custGeom>
            <a:solidFill>
              <a:srgbClr val="566CD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8A36F92-9CCF-5D74-BA86-57259FAD3386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gradFill>
              <a:gsLst>
                <a:gs pos="0">
                  <a:srgbClr val="808080">
                    <a:alpha val="24706"/>
                  </a:srgbClr>
                </a:gs>
                <a:gs pos="54000">
                  <a:srgbClr val="808080">
                    <a:alpha val="11765"/>
                  </a:srgbClr>
                </a:gs>
                <a:gs pos="100000">
                  <a:srgbClr val="808080">
                    <a:alpha val="9804"/>
                  </a:srgbClr>
                </a:gs>
              </a:gsLst>
              <a:lin ang="0" scaled="1"/>
            </a:gra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93CBA9D-D4B9-284E-F228-E2E2F9C44F98}"/>
                </a:ext>
              </a:extLst>
            </p:cNvPr>
            <p:cNvSpPr/>
            <p:nvPr/>
          </p:nvSpPr>
          <p:spPr>
            <a:xfrm>
              <a:off x="779040" y="2179447"/>
              <a:ext cx="1184845" cy="1232180"/>
            </a:xfrm>
            <a:custGeom>
              <a:avLst/>
              <a:gdLst>
                <a:gd name="connsiteX0" fmla="*/ 1184827 w 1184845"/>
                <a:gd name="connsiteY0" fmla="*/ 1171378 h 1232180"/>
                <a:gd name="connsiteX1" fmla="*/ 1177402 w 1184845"/>
                <a:gd name="connsiteY1" fmla="*/ 1184482 h 1232180"/>
                <a:gd name="connsiteX2" fmla="*/ 1177008 w 1184845"/>
                <a:gd name="connsiteY2" fmla="*/ 1185225 h 1232180"/>
                <a:gd name="connsiteX3" fmla="*/ 1163379 w 1184845"/>
                <a:gd name="connsiteY3" fmla="*/ 1211434 h 1232180"/>
                <a:gd name="connsiteX4" fmla="*/ 1152284 w 1184845"/>
                <a:gd name="connsiteY4" fmla="*/ 1211784 h 1232180"/>
                <a:gd name="connsiteX5" fmla="*/ 1148615 w 1184845"/>
                <a:gd name="connsiteY5" fmla="*/ 1211784 h 1232180"/>
                <a:gd name="connsiteX6" fmla="*/ 755825 w 1184845"/>
                <a:gd name="connsiteY6" fmla="*/ 1226985 h 1232180"/>
                <a:gd name="connsiteX7" fmla="*/ 723894 w 1184845"/>
                <a:gd name="connsiteY7" fmla="*/ 1228034 h 1232180"/>
                <a:gd name="connsiteX8" fmla="*/ 719263 w 1184845"/>
                <a:gd name="connsiteY8" fmla="*/ 1228034 h 1232180"/>
                <a:gd name="connsiteX9" fmla="*/ 583106 w 1184845"/>
                <a:gd name="connsiteY9" fmla="*/ 1231397 h 1232180"/>
                <a:gd name="connsiteX10" fmla="*/ 571093 w 1184845"/>
                <a:gd name="connsiteY10" fmla="*/ 1231397 h 1232180"/>
                <a:gd name="connsiteX11" fmla="*/ 570700 w 1184845"/>
                <a:gd name="connsiteY11" fmla="*/ 1231397 h 1232180"/>
                <a:gd name="connsiteX12" fmla="*/ 556110 w 1184845"/>
                <a:gd name="connsiteY12" fmla="*/ 1231397 h 1232180"/>
                <a:gd name="connsiteX13" fmla="*/ 535842 w 1184845"/>
                <a:gd name="connsiteY13" fmla="*/ 1231659 h 1232180"/>
                <a:gd name="connsiteX14" fmla="*/ 472809 w 1184845"/>
                <a:gd name="connsiteY14" fmla="*/ 1232009 h 1232180"/>
                <a:gd name="connsiteX15" fmla="*/ 447822 w 1184845"/>
                <a:gd name="connsiteY15" fmla="*/ 1232009 h 1232180"/>
                <a:gd name="connsiteX16" fmla="*/ 218011 w 1184845"/>
                <a:gd name="connsiteY16" fmla="*/ 1226112 h 1232180"/>
                <a:gd name="connsiteX17" fmla="*/ 209536 w 1184845"/>
                <a:gd name="connsiteY17" fmla="*/ 1225631 h 1232180"/>
                <a:gd name="connsiteX18" fmla="*/ 273050 w 1184845"/>
                <a:gd name="connsiteY18" fmla="*/ 1122541 h 1232180"/>
                <a:gd name="connsiteX19" fmla="*/ 521733 w 1184845"/>
                <a:gd name="connsiteY19" fmla="*/ 1084232 h 1232180"/>
                <a:gd name="connsiteX20" fmla="*/ 533439 w 1184845"/>
                <a:gd name="connsiteY20" fmla="*/ 1083096 h 1232180"/>
                <a:gd name="connsiteX21" fmla="*/ 533701 w 1184845"/>
                <a:gd name="connsiteY21" fmla="*/ 1083096 h 1232180"/>
                <a:gd name="connsiteX22" fmla="*/ 564716 w 1184845"/>
                <a:gd name="connsiteY22" fmla="*/ 1080213 h 1232180"/>
                <a:gd name="connsiteX23" fmla="*/ 673310 w 1184845"/>
                <a:gd name="connsiteY23" fmla="*/ 1071040 h 1232180"/>
                <a:gd name="connsiteX24" fmla="*/ 675843 w 1184845"/>
                <a:gd name="connsiteY24" fmla="*/ 1070821 h 1232180"/>
                <a:gd name="connsiteX25" fmla="*/ 661515 w 1184845"/>
                <a:gd name="connsiteY25" fmla="*/ 1022771 h 1232180"/>
                <a:gd name="connsiteX26" fmla="*/ 640766 w 1184845"/>
                <a:gd name="connsiteY26" fmla="*/ 952880 h 1232180"/>
                <a:gd name="connsiteX27" fmla="*/ 646664 w 1184845"/>
                <a:gd name="connsiteY27" fmla="*/ 894171 h 1232180"/>
                <a:gd name="connsiteX28" fmla="*/ 647144 w 1184845"/>
                <a:gd name="connsiteY28" fmla="*/ 889453 h 1232180"/>
                <a:gd name="connsiteX29" fmla="*/ 646489 w 1184845"/>
                <a:gd name="connsiteY29" fmla="*/ 889453 h 1232180"/>
                <a:gd name="connsiteX30" fmla="*/ 629016 w 1184845"/>
                <a:gd name="connsiteY30" fmla="*/ 887269 h 1232180"/>
                <a:gd name="connsiteX31" fmla="*/ 421569 w 1184845"/>
                <a:gd name="connsiteY31" fmla="*/ 880105 h 1232180"/>
                <a:gd name="connsiteX32" fmla="*/ 417813 w 1184845"/>
                <a:gd name="connsiteY32" fmla="*/ 880105 h 1232180"/>
                <a:gd name="connsiteX33" fmla="*/ 417813 w 1184845"/>
                <a:gd name="connsiteY33" fmla="*/ 880105 h 1232180"/>
                <a:gd name="connsiteX34" fmla="*/ 338137 w 1184845"/>
                <a:gd name="connsiteY34" fmla="*/ 877266 h 1232180"/>
                <a:gd name="connsiteX35" fmla="*/ 338137 w 1184845"/>
                <a:gd name="connsiteY35" fmla="*/ 877266 h 1232180"/>
                <a:gd name="connsiteX36" fmla="*/ 263877 w 1184845"/>
                <a:gd name="connsiteY36" fmla="*/ 874383 h 1232180"/>
                <a:gd name="connsiteX37" fmla="*/ 260208 w 1184845"/>
                <a:gd name="connsiteY37" fmla="*/ 873378 h 1232180"/>
                <a:gd name="connsiteX38" fmla="*/ 255140 w 1184845"/>
                <a:gd name="connsiteY38" fmla="*/ 870320 h 1232180"/>
                <a:gd name="connsiteX39" fmla="*/ 250772 w 1184845"/>
                <a:gd name="connsiteY39" fmla="*/ 865079 h 1232180"/>
                <a:gd name="connsiteX40" fmla="*/ 249899 w 1184845"/>
                <a:gd name="connsiteY40" fmla="*/ 865079 h 1232180"/>
                <a:gd name="connsiteX41" fmla="*/ 247977 w 1184845"/>
                <a:gd name="connsiteY41" fmla="*/ 865079 h 1232180"/>
                <a:gd name="connsiteX42" fmla="*/ 236707 w 1184845"/>
                <a:gd name="connsiteY42" fmla="*/ 865821 h 1232180"/>
                <a:gd name="connsiteX43" fmla="*/ 230984 w 1184845"/>
                <a:gd name="connsiteY43" fmla="*/ 866214 h 1232180"/>
                <a:gd name="connsiteX44" fmla="*/ 230373 w 1184845"/>
                <a:gd name="connsiteY44" fmla="*/ 864423 h 1232180"/>
                <a:gd name="connsiteX45" fmla="*/ 228844 w 1184845"/>
                <a:gd name="connsiteY45" fmla="*/ 859444 h 1232180"/>
                <a:gd name="connsiteX46" fmla="*/ 225830 w 1184845"/>
                <a:gd name="connsiteY46" fmla="*/ 859444 h 1232180"/>
                <a:gd name="connsiteX47" fmla="*/ 186516 w 1184845"/>
                <a:gd name="connsiteY47" fmla="*/ 858614 h 1232180"/>
                <a:gd name="connsiteX48" fmla="*/ 185817 w 1184845"/>
                <a:gd name="connsiteY48" fmla="*/ 858614 h 1232180"/>
                <a:gd name="connsiteX49" fmla="*/ 31401 w 1184845"/>
                <a:gd name="connsiteY49" fmla="*/ 847038 h 1232180"/>
                <a:gd name="connsiteX50" fmla="*/ 31401 w 1184845"/>
                <a:gd name="connsiteY50" fmla="*/ 847038 h 1232180"/>
                <a:gd name="connsiteX51" fmla="*/ 37 w 1184845"/>
                <a:gd name="connsiteY51" fmla="*/ 813228 h 1232180"/>
                <a:gd name="connsiteX52" fmla="*/ 2308 w 1184845"/>
                <a:gd name="connsiteY52" fmla="*/ 802569 h 1232180"/>
                <a:gd name="connsiteX53" fmla="*/ 131913 w 1184845"/>
                <a:gd name="connsiteY53" fmla="*/ 728659 h 1232180"/>
                <a:gd name="connsiteX54" fmla="*/ 184594 w 1184845"/>
                <a:gd name="connsiteY54" fmla="*/ 730843 h 1232180"/>
                <a:gd name="connsiteX55" fmla="*/ 210803 w 1184845"/>
                <a:gd name="connsiteY55" fmla="*/ 718918 h 1232180"/>
                <a:gd name="connsiteX56" fmla="*/ 212943 w 1184845"/>
                <a:gd name="connsiteY56" fmla="*/ 717215 h 1232180"/>
                <a:gd name="connsiteX57" fmla="*/ 209798 w 1184845"/>
                <a:gd name="connsiteY57" fmla="*/ 715467 h 1232180"/>
                <a:gd name="connsiteX58" fmla="*/ 195951 w 1184845"/>
                <a:gd name="connsiteY58" fmla="*/ 710662 h 1232180"/>
                <a:gd name="connsiteX59" fmla="*/ 213162 w 1184845"/>
                <a:gd name="connsiteY59" fmla="*/ 705639 h 1232180"/>
                <a:gd name="connsiteX60" fmla="*/ 213424 w 1184845"/>
                <a:gd name="connsiteY60" fmla="*/ 705639 h 1232180"/>
                <a:gd name="connsiteX61" fmla="*/ 314373 w 1184845"/>
                <a:gd name="connsiteY61" fmla="*/ 697820 h 1232180"/>
                <a:gd name="connsiteX62" fmla="*/ 314636 w 1184845"/>
                <a:gd name="connsiteY62" fmla="*/ 697820 h 1232180"/>
                <a:gd name="connsiteX63" fmla="*/ 342417 w 1184845"/>
                <a:gd name="connsiteY63" fmla="*/ 696990 h 1232180"/>
                <a:gd name="connsiteX64" fmla="*/ 421875 w 1184845"/>
                <a:gd name="connsiteY64" fmla="*/ 673227 h 1232180"/>
                <a:gd name="connsiteX65" fmla="*/ 447385 w 1184845"/>
                <a:gd name="connsiteY65" fmla="*/ 673227 h 1232180"/>
                <a:gd name="connsiteX66" fmla="*/ 467785 w 1184845"/>
                <a:gd name="connsiteY66" fmla="*/ 665276 h 1232180"/>
                <a:gd name="connsiteX67" fmla="*/ 499848 w 1184845"/>
                <a:gd name="connsiteY67" fmla="*/ 638630 h 1232180"/>
                <a:gd name="connsiteX68" fmla="*/ 518063 w 1184845"/>
                <a:gd name="connsiteY68" fmla="*/ 622075 h 1232180"/>
                <a:gd name="connsiteX69" fmla="*/ 559299 w 1184845"/>
                <a:gd name="connsiteY69" fmla="*/ 580358 h 1232180"/>
                <a:gd name="connsiteX70" fmla="*/ 600404 w 1184845"/>
                <a:gd name="connsiteY70" fmla="*/ 551921 h 1232180"/>
                <a:gd name="connsiteX71" fmla="*/ 617877 w 1184845"/>
                <a:gd name="connsiteY71" fmla="*/ 467877 h 1232180"/>
                <a:gd name="connsiteX72" fmla="*/ 658196 w 1184845"/>
                <a:gd name="connsiteY72" fmla="*/ 416725 h 1232180"/>
                <a:gd name="connsiteX73" fmla="*/ 661341 w 1184845"/>
                <a:gd name="connsiteY73" fmla="*/ 414628 h 1232180"/>
                <a:gd name="connsiteX74" fmla="*/ 651731 w 1184845"/>
                <a:gd name="connsiteY74" fmla="*/ 382653 h 1232180"/>
                <a:gd name="connsiteX75" fmla="*/ 650682 w 1184845"/>
                <a:gd name="connsiteY75" fmla="*/ 380032 h 1232180"/>
                <a:gd name="connsiteX76" fmla="*/ 647974 w 1184845"/>
                <a:gd name="connsiteY76" fmla="*/ 374091 h 1232180"/>
                <a:gd name="connsiteX77" fmla="*/ 646620 w 1184845"/>
                <a:gd name="connsiteY77" fmla="*/ 371470 h 1232180"/>
                <a:gd name="connsiteX78" fmla="*/ 639893 w 1184845"/>
                <a:gd name="connsiteY78" fmla="*/ 372606 h 1232180"/>
                <a:gd name="connsiteX79" fmla="*/ 618052 w 1184845"/>
                <a:gd name="connsiteY79" fmla="*/ 374222 h 1232180"/>
                <a:gd name="connsiteX80" fmla="*/ 473245 w 1184845"/>
                <a:gd name="connsiteY80" fmla="*/ 265017 h 1232180"/>
                <a:gd name="connsiteX81" fmla="*/ 473245 w 1184845"/>
                <a:gd name="connsiteY81" fmla="*/ 264755 h 1232180"/>
                <a:gd name="connsiteX82" fmla="*/ 468003 w 1184845"/>
                <a:gd name="connsiteY82" fmla="*/ 225441 h 1232180"/>
                <a:gd name="connsiteX83" fmla="*/ 472983 w 1184845"/>
                <a:gd name="connsiteY83" fmla="*/ 187700 h 1232180"/>
                <a:gd name="connsiteX84" fmla="*/ 472983 w 1184845"/>
                <a:gd name="connsiteY84" fmla="*/ 187700 h 1232180"/>
                <a:gd name="connsiteX85" fmla="*/ 475255 w 1184845"/>
                <a:gd name="connsiteY85" fmla="*/ 179924 h 1232180"/>
                <a:gd name="connsiteX86" fmla="*/ 475561 w 1184845"/>
                <a:gd name="connsiteY86" fmla="*/ 179051 h 1232180"/>
                <a:gd name="connsiteX87" fmla="*/ 476784 w 1184845"/>
                <a:gd name="connsiteY87" fmla="*/ 175469 h 1232180"/>
                <a:gd name="connsiteX88" fmla="*/ 457258 w 1184845"/>
                <a:gd name="connsiteY88" fmla="*/ 177172 h 1232180"/>
                <a:gd name="connsiteX89" fmla="*/ 452889 w 1184845"/>
                <a:gd name="connsiteY89" fmla="*/ 177172 h 1232180"/>
                <a:gd name="connsiteX90" fmla="*/ 416328 w 1184845"/>
                <a:gd name="connsiteY90" fmla="*/ 171100 h 1232180"/>
                <a:gd name="connsiteX91" fmla="*/ 416328 w 1184845"/>
                <a:gd name="connsiteY91" fmla="*/ 171100 h 1232180"/>
                <a:gd name="connsiteX92" fmla="*/ 408246 w 1184845"/>
                <a:gd name="connsiteY92" fmla="*/ 166732 h 1232180"/>
                <a:gd name="connsiteX93" fmla="*/ 407897 w 1184845"/>
                <a:gd name="connsiteY93" fmla="*/ 166470 h 1232180"/>
                <a:gd name="connsiteX94" fmla="*/ 398898 w 1184845"/>
                <a:gd name="connsiteY94" fmla="*/ 159350 h 1232180"/>
                <a:gd name="connsiteX95" fmla="*/ 416677 w 1184845"/>
                <a:gd name="connsiteY95" fmla="*/ 128423 h 1232180"/>
                <a:gd name="connsiteX96" fmla="*/ 421919 w 1184845"/>
                <a:gd name="connsiteY96" fmla="*/ 100772 h 1232180"/>
                <a:gd name="connsiteX97" fmla="*/ 432140 w 1184845"/>
                <a:gd name="connsiteY97" fmla="*/ 92036 h 1232180"/>
                <a:gd name="connsiteX98" fmla="*/ 494824 w 1184845"/>
                <a:gd name="connsiteY98" fmla="*/ 35686 h 1232180"/>
                <a:gd name="connsiteX99" fmla="*/ 569521 w 1184845"/>
                <a:gd name="connsiteY99" fmla="*/ -134 h 1232180"/>
                <a:gd name="connsiteX100" fmla="*/ 678377 w 1184845"/>
                <a:gd name="connsiteY100" fmla="*/ 30051 h 1232180"/>
                <a:gd name="connsiteX101" fmla="*/ 713017 w 1184845"/>
                <a:gd name="connsiteY101" fmla="*/ 33938 h 1232180"/>
                <a:gd name="connsiteX102" fmla="*/ 748181 w 1184845"/>
                <a:gd name="connsiteY102" fmla="*/ 51761 h 1232180"/>
                <a:gd name="connsiteX103" fmla="*/ 773254 w 1184845"/>
                <a:gd name="connsiteY103" fmla="*/ 73078 h 1232180"/>
                <a:gd name="connsiteX104" fmla="*/ 783476 w 1184845"/>
                <a:gd name="connsiteY104" fmla="*/ 97496 h 1232180"/>
                <a:gd name="connsiteX105" fmla="*/ 792212 w 1184845"/>
                <a:gd name="connsiteY105" fmla="*/ 153453 h 1232180"/>
                <a:gd name="connsiteX106" fmla="*/ 794309 w 1184845"/>
                <a:gd name="connsiteY106" fmla="*/ 212817 h 1232180"/>
                <a:gd name="connsiteX107" fmla="*/ 811083 w 1184845"/>
                <a:gd name="connsiteY107" fmla="*/ 260561 h 1232180"/>
                <a:gd name="connsiteX108" fmla="*/ 811651 w 1184845"/>
                <a:gd name="connsiteY108" fmla="*/ 260561 h 1232180"/>
                <a:gd name="connsiteX109" fmla="*/ 817067 w 1184845"/>
                <a:gd name="connsiteY109" fmla="*/ 267201 h 1232180"/>
                <a:gd name="connsiteX110" fmla="*/ 805841 w 1184845"/>
                <a:gd name="connsiteY110" fmla="*/ 270346 h 1232180"/>
                <a:gd name="connsiteX111" fmla="*/ 786665 w 1184845"/>
                <a:gd name="connsiteY111" fmla="*/ 274147 h 1232180"/>
                <a:gd name="connsiteX112" fmla="*/ 777710 w 1184845"/>
                <a:gd name="connsiteY112" fmla="*/ 274889 h 1232180"/>
                <a:gd name="connsiteX113" fmla="*/ 771507 w 1184845"/>
                <a:gd name="connsiteY113" fmla="*/ 274321 h 1232180"/>
                <a:gd name="connsiteX114" fmla="*/ 775351 w 1184845"/>
                <a:gd name="connsiteY114" fmla="*/ 276899 h 1232180"/>
                <a:gd name="connsiteX115" fmla="*/ 786010 w 1184845"/>
                <a:gd name="connsiteY115" fmla="*/ 284062 h 1232180"/>
                <a:gd name="connsiteX116" fmla="*/ 786010 w 1184845"/>
                <a:gd name="connsiteY116" fmla="*/ 284062 h 1232180"/>
                <a:gd name="connsiteX117" fmla="*/ 790028 w 1184845"/>
                <a:gd name="connsiteY117" fmla="*/ 286727 h 1232180"/>
                <a:gd name="connsiteX118" fmla="*/ 798109 w 1184845"/>
                <a:gd name="connsiteY118" fmla="*/ 292100 h 1232180"/>
                <a:gd name="connsiteX119" fmla="*/ 805404 w 1184845"/>
                <a:gd name="connsiteY119" fmla="*/ 285635 h 1232180"/>
                <a:gd name="connsiteX120" fmla="*/ 820213 w 1184845"/>
                <a:gd name="connsiteY120" fmla="*/ 292144 h 1232180"/>
                <a:gd name="connsiteX121" fmla="*/ 851751 w 1184845"/>
                <a:gd name="connsiteY121" fmla="*/ 319358 h 1232180"/>
                <a:gd name="connsiteX122" fmla="*/ 874160 w 1184845"/>
                <a:gd name="connsiteY122" fmla="*/ 331064 h 1232180"/>
                <a:gd name="connsiteX123" fmla="*/ 1036658 w 1184845"/>
                <a:gd name="connsiteY123" fmla="*/ 585425 h 1232180"/>
                <a:gd name="connsiteX124" fmla="*/ 1046879 w 1184845"/>
                <a:gd name="connsiteY124" fmla="*/ 638718 h 1232180"/>
                <a:gd name="connsiteX125" fmla="*/ 1081825 w 1184845"/>
                <a:gd name="connsiteY125" fmla="*/ 792916 h 1232180"/>
                <a:gd name="connsiteX126" fmla="*/ 1092003 w 1184845"/>
                <a:gd name="connsiteY126" fmla="*/ 823187 h 1232180"/>
                <a:gd name="connsiteX127" fmla="*/ 1099298 w 1184845"/>
                <a:gd name="connsiteY127" fmla="*/ 873597 h 1232180"/>
                <a:gd name="connsiteX128" fmla="*/ 1129176 w 1184845"/>
                <a:gd name="connsiteY128" fmla="*/ 978783 h 1232180"/>
                <a:gd name="connsiteX129" fmla="*/ 1183604 w 1184845"/>
                <a:gd name="connsiteY129" fmla="*/ 1166005 h 123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1184845" h="1232180">
                  <a:moveTo>
                    <a:pt x="1184827" y="1171378"/>
                  </a:moveTo>
                  <a:cubicBezTo>
                    <a:pt x="1184827" y="1171378"/>
                    <a:pt x="1181813" y="1176358"/>
                    <a:pt x="1177402" y="1184482"/>
                  </a:cubicBezTo>
                  <a:lnTo>
                    <a:pt x="1177008" y="1185225"/>
                  </a:lnTo>
                  <a:cubicBezTo>
                    <a:pt x="1173077" y="1192214"/>
                    <a:pt x="1168272" y="1201387"/>
                    <a:pt x="1163379" y="1211434"/>
                  </a:cubicBezTo>
                  <a:lnTo>
                    <a:pt x="1152284" y="1211784"/>
                  </a:lnTo>
                  <a:lnTo>
                    <a:pt x="1148615" y="1211784"/>
                  </a:lnTo>
                  <a:cubicBezTo>
                    <a:pt x="1017568" y="1216414"/>
                    <a:pt x="886522" y="1222573"/>
                    <a:pt x="755825" y="1226985"/>
                  </a:cubicBezTo>
                  <a:lnTo>
                    <a:pt x="723894" y="1228034"/>
                  </a:lnTo>
                  <a:lnTo>
                    <a:pt x="719263" y="1228034"/>
                  </a:lnTo>
                  <a:cubicBezTo>
                    <a:pt x="673834" y="1229488"/>
                    <a:pt x="628448" y="1230611"/>
                    <a:pt x="583106" y="1231397"/>
                  </a:cubicBezTo>
                  <a:lnTo>
                    <a:pt x="571093" y="1231397"/>
                  </a:lnTo>
                  <a:lnTo>
                    <a:pt x="570700" y="1231397"/>
                  </a:lnTo>
                  <a:lnTo>
                    <a:pt x="556110" y="1231397"/>
                  </a:lnTo>
                  <a:lnTo>
                    <a:pt x="535842" y="1231659"/>
                  </a:lnTo>
                  <a:cubicBezTo>
                    <a:pt x="514787" y="1231864"/>
                    <a:pt x="493776" y="1231978"/>
                    <a:pt x="472809" y="1232009"/>
                  </a:cubicBezTo>
                  <a:lnTo>
                    <a:pt x="447822" y="1232009"/>
                  </a:lnTo>
                  <a:cubicBezTo>
                    <a:pt x="370854" y="1231790"/>
                    <a:pt x="294192" y="1230087"/>
                    <a:pt x="218011" y="1226112"/>
                  </a:cubicBezTo>
                  <a:lnTo>
                    <a:pt x="209536" y="1225631"/>
                  </a:lnTo>
                  <a:cubicBezTo>
                    <a:pt x="224519" y="1193044"/>
                    <a:pt x="251296" y="1139621"/>
                    <a:pt x="273050" y="1122541"/>
                  </a:cubicBezTo>
                  <a:cubicBezTo>
                    <a:pt x="289868" y="1109436"/>
                    <a:pt x="410649" y="1094890"/>
                    <a:pt x="521733" y="1084232"/>
                  </a:cubicBezTo>
                  <a:lnTo>
                    <a:pt x="533439" y="1083096"/>
                  </a:lnTo>
                  <a:lnTo>
                    <a:pt x="533701" y="1083096"/>
                  </a:lnTo>
                  <a:lnTo>
                    <a:pt x="564716" y="1080213"/>
                  </a:lnTo>
                  <a:cubicBezTo>
                    <a:pt x="607219" y="1076325"/>
                    <a:pt x="645790" y="1073180"/>
                    <a:pt x="673310" y="1071040"/>
                  </a:cubicBezTo>
                  <a:lnTo>
                    <a:pt x="675843" y="1070821"/>
                  </a:lnTo>
                  <a:lnTo>
                    <a:pt x="661515" y="1022771"/>
                  </a:lnTo>
                  <a:lnTo>
                    <a:pt x="640766" y="952880"/>
                  </a:lnTo>
                  <a:lnTo>
                    <a:pt x="646664" y="894171"/>
                  </a:lnTo>
                  <a:lnTo>
                    <a:pt x="647144" y="889453"/>
                  </a:lnTo>
                  <a:lnTo>
                    <a:pt x="646489" y="889453"/>
                  </a:lnTo>
                  <a:cubicBezTo>
                    <a:pt x="640574" y="890082"/>
                    <a:pt x="634594" y="889335"/>
                    <a:pt x="629016" y="887269"/>
                  </a:cubicBezTo>
                  <a:lnTo>
                    <a:pt x="421569" y="880105"/>
                  </a:lnTo>
                  <a:lnTo>
                    <a:pt x="417813" y="880105"/>
                  </a:lnTo>
                  <a:lnTo>
                    <a:pt x="417813" y="880105"/>
                  </a:lnTo>
                  <a:lnTo>
                    <a:pt x="338137" y="877266"/>
                  </a:lnTo>
                  <a:lnTo>
                    <a:pt x="338137" y="877266"/>
                  </a:lnTo>
                  <a:cubicBezTo>
                    <a:pt x="295415" y="875737"/>
                    <a:pt x="265056" y="874601"/>
                    <a:pt x="263877" y="874383"/>
                  </a:cubicBezTo>
                  <a:cubicBezTo>
                    <a:pt x="262623" y="874173"/>
                    <a:pt x="261396" y="873837"/>
                    <a:pt x="260208" y="873378"/>
                  </a:cubicBezTo>
                  <a:cubicBezTo>
                    <a:pt x="258347" y="872670"/>
                    <a:pt x="256630" y="871635"/>
                    <a:pt x="255140" y="870320"/>
                  </a:cubicBezTo>
                  <a:cubicBezTo>
                    <a:pt x="253398" y="868831"/>
                    <a:pt x="251921" y="867062"/>
                    <a:pt x="250772" y="865079"/>
                  </a:cubicBezTo>
                  <a:lnTo>
                    <a:pt x="249899" y="865079"/>
                  </a:lnTo>
                  <a:lnTo>
                    <a:pt x="247977" y="865079"/>
                  </a:lnTo>
                  <a:lnTo>
                    <a:pt x="236707" y="865821"/>
                  </a:lnTo>
                  <a:lnTo>
                    <a:pt x="230984" y="866214"/>
                  </a:lnTo>
                  <a:cubicBezTo>
                    <a:pt x="230766" y="865603"/>
                    <a:pt x="230591" y="864991"/>
                    <a:pt x="230373" y="864423"/>
                  </a:cubicBezTo>
                  <a:cubicBezTo>
                    <a:pt x="229848" y="862720"/>
                    <a:pt x="229324" y="861104"/>
                    <a:pt x="228844" y="859444"/>
                  </a:cubicBezTo>
                  <a:lnTo>
                    <a:pt x="225830" y="859444"/>
                  </a:lnTo>
                  <a:lnTo>
                    <a:pt x="186516" y="858614"/>
                  </a:lnTo>
                  <a:lnTo>
                    <a:pt x="185817" y="858614"/>
                  </a:lnTo>
                  <a:cubicBezTo>
                    <a:pt x="185817" y="858614"/>
                    <a:pt x="84387" y="866345"/>
                    <a:pt x="31401" y="847038"/>
                  </a:cubicBezTo>
                  <a:lnTo>
                    <a:pt x="31401" y="847038"/>
                  </a:lnTo>
                  <a:cubicBezTo>
                    <a:pt x="11962" y="839961"/>
                    <a:pt x="-968" y="829259"/>
                    <a:pt x="37" y="813228"/>
                  </a:cubicBezTo>
                  <a:cubicBezTo>
                    <a:pt x="255" y="809580"/>
                    <a:pt x="1024" y="805990"/>
                    <a:pt x="2308" y="802569"/>
                  </a:cubicBezTo>
                  <a:cubicBezTo>
                    <a:pt x="-14728" y="770725"/>
                    <a:pt x="68487" y="712628"/>
                    <a:pt x="131913" y="728659"/>
                  </a:cubicBezTo>
                  <a:cubicBezTo>
                    <a:pt x="149050" y="733560"/>
                    <a:pt x="167108" y="734307"/>
                    <a:pt x="184594" y="730843"/>
                  </a:cubicBezTo>
                  <a:cubicBezTo>
                    <a:pt x="194082" y="728790"/>
                    <a:pt x="203023" y="724724"/>
                    <a:pt x="210803" y="718918"/>
                  </a:cubicBezTo>
                  <a:cubicBezTo>
                    <a:pt x="211589" y="718350"/>
                    <a:pt x="212288" y="717782"/>
                    <a:pt x="212943" y="717215"/>
                  </a:cubicBezTo>
                  <a:cubicBezTo>
                    <a:pt x="211895" y="716559"/>
                    <a:pt x="210803" y="715991"/>
                    <a:pt x="209798" y="715467"/>
                  </a:cubicBezTo>
                  <a:cubicBezTo>
                    <a:pt x="205452" y="713178"/>
                    <a:pt x="200782" y="711558"/>
                    <a:pt x="195951" y="710662"/>
                  </a:cubicBezTo>
                  <a:lnTo>
                    <a:pt x="213162" y="705639"/>
                  </a:lnTo>
                  <a:lnTo>
                    <a:pt x="213424" y="705639"/>
                  </a:lnTo>
                  <a:cubicBezTo>
                    <a:pt x="213424" y="705639"/>
                    <a:pt x="274579" y="700048"/>
                    <a:pt x="314373" y="697820"/>
                  </a:cubicBezTo>
                  <a:lnTo>
                    <a:pt x="314636" y="697820"/>
                  </a:lnTo>
                  <a:cubicBezTo>
                    <a:pt x="326473" y="697208"/>
                    <a:pt x="336477" y="696815"/>
                    <a:pt x="342417" y="696990"/>
                  </a:cubicBezTo>
                  <a:cubicBezTo>
                    <a:pt x="368627" y="697732"/>
                    <a:pt x="419691" y="678993"/>
                    <a:pt x="421875" y="673227"/>
                  </a:cubicBezTo>
                  <a:cubicBezTo>
                    <a:pt x="424059" y="667461"/>
                    <a:pt x="447385" y="673227"/>
                    <a:pt x="447385" y="673227"/>
                  </a:cubicBezTo>
                  <a:lnTo>
                    <a:pt x="467785" y="665276"/>
                  </a:lnTo>
                  <a:cubicBezTo>
                    <a:pt x="488185" y="657370"/>
                    <a:pt x="499848" y="646580"/>
                    <a:pt x="499848" y="638630"/>
                  </a:cubicBezTo>
                  <a:cubicBezTo>
                    <a:pt x="499848" y="630680"/>
                    <a:pt x="518063" y="622075"/>
                    <a:pt x="518063" y="622075"/>
                  </a:cubicBezTo>
                  <a:cubicBezTo>
                    <a:pt x="526275" y="608271"/>
                    <a:pt x="542394" y="593463"/>
                    <a:pt x="559299" y="580358"/>
                  </a:cubicBezTo>
                  <a:cubicBezTo>
                    <a:pt x="573933" y="569045"/>
                    <a:pt x="589134" y="558954"/>
                    <a:pt x="600404" y="551921"/>
                  </a:cubicBezTo>
                  <a:cubicBezTo>
                    <a:pt x="604772" y="523624"/>
                    <a:pt x="610604" y="495571"/>
                    <a:pt x="617877" y="467877"/>
                  </a:cubicBezTo>
                  <a:cubicBezTo>
                    <a:pt x="625609" y="442061"/>
                    <a:pt x="649590" y="422928"/>
                    <a:pt x="658196" y="416725"/>
                  </a:cubicBezTo>
                  <a:lnTo>
                    <a:pt x="661341" y="414628"/>
                  </a:lnTo>
                  <a:cubicBezTo>
                    <a:pt x="658929" y="403747"/>
                    <a:pt x="655714" y="393062"/>
                    <a:pt x="651731" y="382653"/>
                  </a:cubicBezTo>
                  <a:cubicBezTo>
                    <a:pt x="651438" y="381779"/>
                    <a:pt x="651089" y="380906"/>
                    <a:pt x="650682" y="380032"/>
                  </a:cubicBezTo>
                  <a:cubicBezTo>
                    <a:pt x="649809" y="377979"/>
                    <a:pt x="648891" y="375970"/>
                    <a:pt x="647974" y="374091"/>
                  </a:cubicBezTo>
                  <a:lnTo>
                    <a:pt x="646620" y="371470"/>
                  </a:lnTo>
                  <a:cubicBezTo>
                    <a:pt x="644392" y="371907"/>
                    <a:pt x="642252" y="372300"/>
                    <a:pt x="639893" y="372606"/>
                  </a:cubicBezTo>
                  <a:cubicBezTo>
                    <a:pt x="632659" y="373667"/>
                    <a:pt x="625360" y="374205"/>
                    <a:pt x="618052" y="374222"/>
                  </a:cubicBezTo>
                  <a:cubicBezTo>
                    <a:pt x="550733" y="374471"/>
                    <a:pt x="491513" y="329806"/>
                    <a:pt x="473245" y="265017"/>
                  </a:cubicBezTo>
                  <a:cubicBezTo>
                    <a:pt x="473245" y="265017"/>
                    <a:pt x="473245" y="265017"/>
                    <a:pt x="473245" y="264755"/>
                  </a:cubicBezTo>
                  <a:cubicBezTo>
                    <a:pt x="469742" y="251943"/>
                    <a:pt x="467977" y="238720"/>
                    <a:pt x="468003" y="225441"/>
                  </a:cubicBezTo>
                  <a:cubicBezTo>
                    <a:pt x="467982" y="212695"/>
                    <a:pt x="469659" y="200005"/>
                    <a:pt x="472983" y="187700"/>
                  </a:cubicBezTo>
                  <a:cubicBezTo>
                    <a:pt x="472983" y="187700"/>
                    <a:pt x="472983" y="187700"/>
                    <a:pt x="472983" y="187700"/>
                  </a:cubicBezTo>
                  <a:cubicBezTo>
                    <a:pt x="473638" y="185079"/>
                    <a:pt x="474425" y="182501"/>
                    <a:pt x="475255" y="179924"/>
                  </a:cubicBezTo>
                  <a:cubicBezTo>
                    <a:pt x="475338" y="179627"/>
                    <a:pt x="475438" y="179334"/>
                    <a:pt x="475561" y="179051"/>
                  </a:cubicBezTo>
                  <a:cubicBezTo>
                    <a:pt x="475954" y="177871"/>
                    <a:pt x="476347" y="176648"/>
                    <a:pt x="476784" y="175469"/>
                  </a:cubicBezTo>
                  <a:cubicBezTo>
                    <a:pt x="470319" y="176451"/>
                    <a:pt x="463797" y="177019"/>
                    <a:pt x="457258" y="177172"/>
                  </a:cubicBezTo>
                  <a:lnTo>
                    <a:pt x="452889" y="177172"/>
                  </a:lnTo>
                  <a:cubicBezTo>
                    <a:pt x="440418" y="177635"/>
                    <a:pt x="427982" y="175573"/>
                    <a:pt x="416328" y="171100"/>
                  </a:cubicBezTo>
                  <a:lnTo>
                    <a:pt x="416328" y="171100"/>
                  </a:lnTo>
                  <a:cubicBezTo>
                    <a:pt x="413506" y="169899"/>
                    <a:pt x="410797" y="168436"/>
                    <a:pt x="408246" y="166732"/>
                  </a:cubicBezTo>
                  <a:cubicBezTo>
                    <a:pt x="408111" y="166671"/>
                    <a:pt x="407993" y="166579"/>
                    <a:pt x="407897" y="166470"/>
                  </a:cubicBezTo>
                  <a:cubicBezTo>
                    <a:pt x="404577" y="164531"/>
                    <a:pt x="401550" y="162132"/>
                    <a:pt x="398898" y="159350"/>
                  </a:cubicBezTo>
                  <a:cubicBezTo>
                    <a:pt x="408718" y="151828"/>
                    <a:pt x="415118" y="140693"/>
                    <a:pt x="416677" y="128423"/>
                  </a:cubicBezTo>
                  <a:cubicBezTo>
                    <a:pt x="417856" y="118988"/>
                    <a:pt x="416284" y="108460"/>
                    <a:pt x="421919" y="100772"/>
                  </a:cubicBezTo>
                  <a:cubicBezTo>
                    <a:pt x="424802" y="97299"/>
                    <a:pt x="428261" y="94346"/>
                    <a:pt x="432140" y="92036"/>
                  </a:cubicBezTo>
                  <a:cubicBezTo>
                    <a:pt x="455379" y="76179"/>
                    <a:pt x="473813" y="54425"/>
                    <a:pt x="494824" y="35686"/>
                  </a:cubicBezTo>
                  <a:cubicBezTo>
                    <a:pt x="515835" y="16946"/>
                    <a:pt x="541258" y="740"/>
                    <a:pt x="569521" y="-134"/>
                  </a:cubicBezTo>
                  <a:cubicBezTo>
                    <a:pt x="607437" y="-1313"/>
                    <a:pt x="640810" y="25071"/>
                    <a:pt x="678377" y="30051"/>
                  </a:cubicBezTo>
                  <a:cubicBezTo>
                    <a:pt x="689909" y="31580"/>
                    <a:pt x="701747" y="31055"/>
                    <a:pt x="713017" y="33938"/>
                  </a:cubicBezTo>
                  <a:cubicBezTo>
                    <a:pt x="725645" y="37887"/>
                    <a:pt x="737531" y="43911"/>
                    <a:pt x="748181" y="51761"/>
                  </a:cubicBezTo>
                  <a:cubicBezTo>
                    <a:pt x="757800" y="57230"/>
                    <a:pt x="766304" y="64464"/>
                    <a:pt x="773254" y="73078"/>
                  </a:cubicBezTo>
                  <a:cubicBezTo>
                    <a:pt x="778077" y="80547"/>
                    <a:pt x="781541" y="88816"/>
                    <a:pt x="783476" y="97496"/>
                  </a:cubicBezTo>
                  <a:cubicBezTo>
                    <a:pt x="788342" y="115790"/>
                    <a:pt x="791269" y="134547"/>
                    <a:pt x="792212" y="153453"/>
                  </a:cubicBezTo>
                  <a:cubicBezTo>
                    <a:pt x="793217" y="173241"/>
                    <a:pt x="792212" y="193160"/>
                    <a:pt x="794309" y="212817"/>
                  </a:cubicBezTo>
                  <a:cubicBezTo>
                    <a:pt x="795794" y="229888"/>
                    <a:pt x="801565" y="246312"/>
                    <a:pt x="811083" y="260561"/>
                  </a:cubicBezTo>
                  <a:lnTo>
                    <a:pt x="811651" y="260561"/>
                  </a:lnTo>
                  <a:cubicBezTo>
                    <a:pt x="813311" y="262890"/>
                    <a:pt x="815119" y="265109"/>
                    <a:pt x="817067" y="267201"/>
                  </a:cubicBezTo>
                  <a:cubicBezTo>
                    <a:pt x="813354" y="268380"/>
                    <a:pt x="809642" y="269429"/>
                    <a:pt x="805841" y="270346"/>
                  </a:cubicBezTo>
                  <a:cubicBezTo>
                    <a:pt x="799525" y="271967"/>
                    <a:pt x="793121" y="273234"/>
                    <a:pt x="786665" y="274147"/>
                  </a:cubicBezTo>
                  <a:cubicBezTo>
                    <a:pt x="783703" y="274636"/>
                    <a:pt x="780711" y="274880"/>
                    <a:pt x="777710" y="274889"/>
                  </a:cubicBezTo>
                  <a:cubicBezTo>
                    <a:pt x="775626" y="274942"/>
                    <a:pt x="773547" y="274754"/>
                    <a:pt x="771507" y="274321"/>
                  </a:cubicBezTo>
                  <a:lnTo>
                    <a:pt x="775351" y="276899"/>
                  </a:lnTo>
                  <a:lnTo>
                    <a:pt x="786010" y="284062"/>
                  </a:lnTo>
                  <a:lnTo>
                    <a:pt x="786010" y="284062"/>
                  </a:lnTo>
                  <a:lnTo>
                    <a:pt x="790028" y="286727"/>
                  </a:lnTo>
                  <a:lnTo>
                    <a:pt x="798109" y="292100"/>
                  </a:lnTo>
                  <a:cubicBezTo>
                    <a:pt x="799944" y="286727"/>
                    <a:pt x="802478" y="285285"/>
                    <a:pt x="805404" y="285635"/>
                  </a:cubicBezTo>
                  <a:cubicBezTo>
                    <a:pt x="811345" y="280044"/>
                    <a:pt x="820213" y="292144"/>
                    <a:pt x="820213" y="292144"/>
                  </a:cubicBezTo>
                  <a:cubicBezTo>
                    <a:pt x="825411" y="302103"/>
                    <a:pt x="839389" y="312019"/>
                    <a:pt x="851751" y="319358"/>
                  </a:cubicBezTo>
                  <a:cubicBezTo>
                    <a:pt x="859020" y="323638"/>
                    <a:pt x="866498" y="327544"/>
                    <a:pt x="874160" y="331064"/>
                  </a:cubicBezTo>
                  <a:cubicBezTo>
                    <a:pt x="1037400" y="428344"/>
                    <a:pt x="1027048" y="573893"/>
                    <a:pt x="1036658" y="585425"/>
                  </a:cubicBezTo>
                  <a:cubicBezTo>
                    <a:pt x="1046268" y="596958"/>
                    <a:pt x="1046879" y="638718"/>
                    <a:pt x="1046879" y="638718"/>
                  </a:cubicBezTo>
                  <a:cubicBezTo>
                    <a:pt x="1046879" y="638718"/>
                    <a:pt x="1070948" y="780641"/>
                    <a:pt x="1081825" y="792916"/>
                  </a:cubicBezTo>
                  <a:cubicBezTo>
                    <a:pt x="1092702" y="805190"/>
                    <a:pt x="1082524" y="809471"/>
                    <a:pt x="1092003" y="823187"/>
                  </a:cubicBezTo>
                  <a:cubicBezTo>
                    <a:pt x="1101482" y="836903"/>
                    <a:pt x="1099298" y="873597"/>
                    <a:pt x="1099298" y="873597"/>
                  </a:cubicBezTo>
                  <a:cubicBezTo>
                    <a:pt x="1099298" y="873597"/>
                    <a:pt x="1105850" y="960043"/>
                    <a:pt x="1129176" y="978783"/>
                  </a:cubicBezTo>
                  <a:cubicBezTo>
                    <a:pt x="1150100" y="995601"/>
                    <a:pt x="1178057" y="1137087"/>
                    <a:pt x="1183604" y="1166005"/>
                  </a:cubicBezTo>
                  <a:close/>
                </a:path>
              </a:pathLst>
            </a:custGeom>
            <a:gradFill>
              <a:gsLst>
                <a:gs pos="0">
                  <a:srgbClr val="808080">
                    <a:alpha val="24706"/>
                  </a:srgbClr>
                </a:gs>
                <a:gs pos="54000">
                  <a:srgbClr val="808080">
                    <a:alpha val="11765"/>
                  </a:srgbClr>
                </a:gs>
                <a:gs pos="100000">
                  <a:srgbClr val="808080">
                    <a:alpha val="9804"/>
                  </a:srgbClr>
                </a:gs>
              </a:gsLst>
              <a:lin ang="0" scaled="1"/>
            </a:gra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F4D131A-1D8C-4C1E-4DA5-A4D170FB8B25}"/>
                </a:ext>
              </a:extLst>
            </p:cNvPr>
            <p:cNvSpPr/>
            <p:nvPr/>
          </p:nvSpPr>
          <p:spPr>
            <a:xfrm>
              <a:off x="791066" y="2895654"/>
              <a:ext cx="244792" cy="107302"/>
            </a:xfrm>
            <a:custGeom>
              <a:avLst/>
              <a:gdLst>
                <a:gd name="connsiteX0" fmla="*/ 216031 w 244792"/>
                <a:gd name="connsiteY0" fmla="*/ -172 h 107302"/>
                <a:gd name="connsiteX1" fmla="*/ 129148 w 244792"/>
                <a:gd name="connsiteY1" fmla="*/ 19092 h 107302"/>
                <a:gd name="connsiteX2" fmla="*/ 4217 w 244792"/>
                <a:gd name="connsiteY2" fmla="*/ 95448 h 107302"/>
                <a:gd name="connsiteX3" fmla="*/ 184799 w 244792"/>
                <a:gd name="connsiteY3" fmla="*/ 86712 h 107302"/>
                <a:gd name="connsiteX4" fmla="*/ 244774 w 244792"/>
                <a:gd name="connsiteY4" fmla="*/ 74568 h 107302"/>
                <a:gd name="connsiteX5" fmla="*/ 240843 w 244792"/>
                <a:gd name="connsiteY5" fmla="*/ 24639 h 10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792" h="107302">
                  <a:moveTo>
                    <a:pt x="216031" y="-172"/>
                  </a:moveTo>
                  <a:cubicBezTo>
                    <a:pt x="216031" y="-172"/>
                    <a:pt x="193360" y="35516"/>
                    <a:pt x="129148" y="19092"/>
                  </a:cubicBezTo>
                  <a:cubicBezTo>
                    <a:pt x="64935" y="2667"/>
                    <a:pt x="-20027" y="64783"/>
                    <a:pt x="4217" y="95448"/>
                  </a:cubicBezTo>
                  <a:cubicBezTo>
                    <a:pt x="28460" y="126113"/>
                    <a:pt x="184799" y="86712"/>
                    <a:pt x="184799" y="86712"/>
                  </a:cubicBezTo>
                  <a:lnTo>
                    <a:pt x="244774" y="74568"/>
                  </a:lnTo>
                  <a:lnTo>
                    <a:pt x="240843" y="24639"/>
                  </a:ln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6E72A71-FD75-613D-8D29-4E0D9DD0E044}"/>
                </a:ext>
              </a:extLst>
            </p:cNvPr>
            <p:cNvSpPr/>
            <p:nvPr/>
          </p:nvSpPr>
          <p:spPr>
            <a:xfrm>
              <a:off x="791066" y="2895654"/>
              <a:ext cx="244792" cy="107302"/>
            </a:xfrm>
            <a:custGeom>
              <a:avLst/>
              <a:gdLst>
                <a:gd name="connsiteX0" fmla="*/ 216031 w 244792"/>
                <a:gd name="connsiteY0" fmla="*/ -172 h 107302"/>
                <a:gd name="connsiteX1" fmla="*/ 129148 w 244792"/>
                <a:gd name="connsiteY1" fmla="*/ 19092 h 107302"/>
                <a:gd name="connsiteX2" fmla="*/ 4217 w 244792"/>
                <a:gd name="connsiteY2" fmla="*/ 95448 h 107302"/>
                <a:gd name="connsiteX3" fmla="*/ 184799 w 244792"/>
                <a:gd name="connsiteY3" fmla="*/ 86712 h 107302"/>
                <a:gd name="connsiteX4" fmla="*/ 244774 w 244792"/>
                <a:gd name="connsiteY4" fmla="*/ 74568 h 107302"/>
                <a:gd name="connsiteX5" fmla="*/ 240843 w 244792"/>
                <a:gd name="connsiteY5" fmla="*/ 24639 h 10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792" h="107302">
                  <a:moveTo>
                    <a:pt x="216031" y="-172"/>
                  </a:moveTo>
                  <a:cubicBezTo>
                    <a:pt x="216031" y="-172"/>
                    <a:pt x="193360" y="35516"/>
                    <a:pt x="129148" y="19092"/>
                  </a:cubicBezTo>
                  <a:cubicBezTo>
                    <a:pt x="64935" y="2667"/>
                    <a:pt x="-20027" y="64783"/>
                    <a:pt x="4217" y="95448"/>
                  </a:cubicBezTo>
                  <a:cubicBezTo>
                    <a:pt x="28460" y="126113"/>
                    <a:pt x="184799" y="86712"/>
                    <a:pt x="184799" y="86712"/>
                  </a:cubicBezTo>
                  <a:lnTo>
                    <a:pt x="244774" y="74568"/>
                  </a:lnTo>
                  <a:lnTo>
                    <a:pt x="240843" y="2463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B95DB47-804E-0F33-293C-6A0C85F161A2}"/>
                </a:ext>
              </a:extLst>
            </p:cNvPr>
            <p:cNvSpPr/>
            <p:nvPr/>
          </p:nvSpPr>
          <p:spPr>
            <a:xfrm>
              <a:off x="983047" y="2892290"/>
              <a:ext cx="97804" cy="86359"/>
            </a:xfrm>
            <a:custGeom>
              <a:avLst/>
              <a:gdLst>
                <a:gd name="connsiteX0" fmla="*/ 44931 w 97804"/>
                <a:gd name="connsiteY0" fmla="*/ 1270 h 86359"/>
                <a:gd name="connsiteX1" fmla="*/ 17105 w 97804"/>
                <a:gd name="connsiteY1" fmla="*/ -172 h 86359"/>
                <a:gd name="connsiteX2" fmla="*/ -18 w 97804"/>
                <a:gd name="connsiteY2" fmla="*/ 4808 h 86359"/>
                <a:gd name="connsiteX3" fmla="*/ 39296 w 97804"/>
                <a:gd name="connsiteY3" fmla="*/ 86188 h 86359"/>
                <a:gd name="connsiteX4" fmla="*/ 97786 w 97804"/>
                <a:gd name="connsiteY4" fmla="*/ 82649 h 8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04" h="86359">
                  <a:moveTo>
                    <a:pt x="44931" y="1270"/>
                  </a:moveTo>
                  <a:lnTo>
                    <a:pt x="17105" y="-172"/>
                  </a:lnTo>
                  <a:lnTo>
                    <a:pt x="-18" y="4808"/>
                  </a:lnTo>
                  <a:cubicBezTo>
                    <a:pt x="-18" y="4808"/>
                    <a:pt x="54235" y="12671"/>
                    <a:pt x="39296" y="86188"/>
                  </a:cubicBezTo>
                  <a:lnTo>
                    <a:pt x="97786" y="82649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2EFD6F3-5FC1-4033-12F3-6A82E7E12F3D}"/>
                </a:ext>
              </a:extLst>
            </p:cNvPr>
            <p:cNvSpPr/>
            <p:nvPr/>
          </p:nvSpPr>
          <p:spPr>
            <a:xfrm>
              <a:off x="983047" y="2892290"/>
              <a:ext cx="97804" cy="86359"/>
            </a:xfrm>
            <a:custGeom>
              <a:avLst/>
              <a:gdLst>
                <a:gd name="connsiteX0" fmla="*/ 44931 w 97804"/>
                <a:gd name="connsiteY0" fmla="*/ 1270 h 86359"/>
                <a:gd name="connsiteX1" fmla="*/ 17105 w 97804"/>
                <a:gd name="connsiteY1" fmla="*/ -172 h 86359"/>
                <a:gd name="connsiteX2" fmla="*/ -18 w 97804"/>
                <a:gd name="connsiteY2" fmla="*/ 4808 h 86359"/>
                <a:gd name="connsiteX3" fmla="*/ 39296 w 97804"/>
                <a:gd name="connsiteY3" fmla="*/ 86188 h 86359"/>
                <a:gd name="connsiteX4" fmla="*/ 97786 w 97804"/>
                <a:gd name="connsiteY4" fmla="*/ 82649 h 8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04" h="86359">
                  <a:moveTo>
                    <a:pt x="44931" y="1270"/>
                  </a:moveTo>
                  <a:lnTo>
                    <a:pt x="17105" y="-172"/>
                  </a:lnTo>
                  <a:lnTo>
                    <a:pt x="-18" y="4808"/>
                  </a:lnTo>
                  <a:cubicBezTo>
                    <a:pt x="-18" y="4808"/>
                    <a:pt x="54235" y="12671"/>
                    <a:pt x="39296" y="86188"/>
                  </a:cubicBezTo>
                  <a:lnTo>
                    <a:pt x="97786" y="8264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F1AA9A4-3640-304C-CDD4-AB459E3FD43D}"/>
                </a:ext>
              </a:extLst>
            </p:cNvPr>
            <p:cNvSpPr/>
            <p:nvPr/>
          </p:nvSpPr>
          <p:spPr>
            <a:xfrm>
              <a:off x="1000170" y="2729312"/>
              <a:ext cx="431142" cy="261961"/>
            </a:xfrm>
            <a:custGeom>
              <a:avLst/>
              <a:gdLst>
                <a:gd name="connsiteX0" fmla="*/ 396135 w 431142"/>
                <a:gd name="connsiteY0" fmla="*/ -172 h 261961"/>
                <a:gd name="connsiteX1" fmla="*/ 298331 w 431142"/>
                <a:gd name="connsiteY1" fmla="*/ 79810 h 261961"/>
                <a:gd name="connsiteX2" fmla="*/ 280509 w 431142"/>
                <a:gd name="connsiteY2" fmla="*/ 96234 h 261961"/>
                <a:gd name="connsiteX3" fmla="*/ 249101 w 431142"/>
                <a:gd name="connsiteY3" fmla="*/ 122444 h 261961"/>
                <a:gd name="connsiteX4" fmla="*/ 229095 w 431142"/>
                <a:gd name="connsiteY4" fmla="*/ 130307 h 261961"/>
                <a:gd name="connsiteX5" fmla="*/ 204109 w 431142"/>
                <a:gd name="connsiteY5" fmla="*/ 130307 h 261961"/>
                <a:gd name="connsiteX6" fmla="*/ 126311 w 431142"/>
                <a:gd name="connsiteY6" fmla="*/ 153851 h 261961"/>
                <a:gd name="connsiteX7" fmla="*/ -18 w 431142"/>
                <a:gd name="connsiteY7" fmla="*/ 162588 h 261961"/>
                <a:gd name="connsiteX8" fmla="*/ 50653 w 431142"/>
                <a:gd name="connsiteY8" fmla="*/ 261790 h 261961"/>
                <a:gd name="connsiteX9" fmla="*/ 288371 w 431142"/>
                <a:gd name="connsiteY9" fmla="*/ 251830 h 261961"/>
                <a:gd name="connsiteX10" fmla="*/ 378269 w 431142"/>
                <a:gd name="connsiteY10" fmla="*/ 231824 h 261961"/>
                <a:gd name="connsiteX11" fmla="*/ 431125 w 431142"/>
                <a:gd name="connsiteY11" fmla="*/ 179012 h 26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1142" h="261961">
                  <a:moveTo>
                    <a:pt x="396135" y="-172"/>
                  </a:moveTo>
                  <a:cubicBezTo>
                    <a:pt x="396135" y="-172"/>
                    <a:pt x="319779" y="43510"/>
                    <a:pt x="298331" y="79810"/>
                  </a:cubicBezTo>
                  <a:cubicBezTo>
                    <a:pt x="298331" y="79810"/>
                    <a:pt x="280509" y="88546"/>
                    <a:pt x="280509" y="96234"/>
                  </a:cubicBezTo>
                  <a:cubicBezTo>
                    <a:pt x="280509" y="103923"/>
                    <a:pt x="269064" y="114756"/>
                    <a:pt x="249101" y="122444"/>
                  </a:cubicBezTo>
                  <a:lnTo>
                    <a:pt x="229095" y="130307"/>
                  </a:lnTo>
                  <a:cubicBezTo>
                    <a:pt x="229095" y="130307"/>
                    <a:pt x="206249" y="124584"/>
                    <a:pt x="204109" y="130307"/>
                  </a:cubicBezTo>
                  <a:cubicBezTo>
                    <a:pt x="201968" y="136029"/>
                    <a:pt x="152040" y="154550"/>
                    <a:pt x="126311" y="153851"/>
                  </a:cubicBezTo>
                  <a:cubicBezTo>
                    <a:pt x="100582" y="153152"/>
                    <a:pt x="-18" y="162588"/>
                    <a:pt x="-18" y="162588"/>
                  </a:cubicBezTo>
                  <a:cubicBezTo>
                    <a:pt x="37924" y="179812"/>
                    <a:pt x="58940" y="220956"/>
                    <a:pt x="50653" y="261790"/>
                  </a:cubicBezTo>
                  <a:lnTo>
                    <a:pt x="288371" y="251830"/>
                  </a:lnTo>
                  <a:lnTo>
                    <a:pt x="378269" y="231824"/>
                  </a:lnTo>
                  <a:lnTo>
                    <a:pt x="431125" y="179012"/>
                  </a:ln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C505166-1F4B-757E-74DA-0AC99761F0A9}"/>
                </a:ext>
              </a:extLst>
            </p:cNvPr>
            <p:cNvSpPr/>
            <p:nvPr/>
          </p:nvSpPr>
          <p:spPr>
            <a:xfrm>
              <a:off x="1000170" y="2729312"/>
              <a:ext cx="431142" cy="261961"/>
            </a:xfrm>
            <a:custGeom>
              <a:avLst/>
              <a:gdLst>
                <a:gd name="connsiteX0" fmla="*/ 396135 w 431142"/>
                <a:gd name="connsiteY0" fmla="*/ -172 h 261961"/>
                <a:gd name="connsiteX1" fmla="*/ 298331 w 431142"/>
                <a:gd name="connsiteY1" fmla="*/ 79810 h 261961"/>
                <a:gd name="connsiteX2" fmla="*/ 280509 w 431142"/>
                <a:gd name="connsiteY2" fmla="*/ 96234 h 261961"/>
                <a:gd name="connsiteX3" fmla="*/ 249101 w 431142"/>
                <a:gd name="connsiteY3" fmla="*/ 122444 h 261961"/>
                <a:gd name="connsiteX4" fmla="*/ 229095 w 431142"/>
                <a:gd name="connsiteY4" fmla="*/ 130307 h 261961"/>
                <a:gd name="connsiteX5" fmla="*/ 204109 w 431142"/>
                <a:gd name="connsiteY5" fmla="*/ 130307 h 261961"/>
                <a:gd name="connsiteX6" fmla="*/ 126311 w 431142"/>
                <a:gd name="connsiteY6" fmla="*/ 153851 h 261961"/>
                <a:gd name="connsiteX7" fmla="*/ -18 w 431142"/>
                <a:gd name="connsiteY7" fmla="*/ 162588 h 261961"/>
                <a:gd name="connsiteX8" fmla="*/ 50653 w 431142"/>
                <a:gd name="connsiteY8" fmla="*/ 261790 h 261961"/>
                <a:gd name="connsiteX9" fmla="*/ 288371 w 431142"/>
                <a:gd name="connsiteY9" fmla="*/ 251830 h 261961"/>
                <a:gd name="connsiteX10" fmla="*/ 378269 w 431142"/>
                <a:gd name="connsiteY10" fmla="*/ 231824 h 261961"/>
                <a:gd name="connsiteX11" fmla="*/ 431125 w 431142"/>
                <a:gd name="connsiteY11" fmla="*/ 179012 h 26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1142" h="261961">
                  <a:moveTo>
                    <a:pt x="396135" y="-172"/>
                  </a:moveTo>
                  <a:cubicBezTo>
                    <a:pt x="396135" y="-172"/>
                    <a:pt x="319779" y="43510"/>
                    <a:pt x="298331" y="79810"/>
                  </a:cubicBezTo>
                  <a:cubicBezTo>
                    <a:pt x="298331" y="79810"/>
                    <a:pt x="280509" y="88546"/>
                    <a:pt x="280509" y="96234"/>
                  </a:cubicBezTo>
                  <a:cubicBezTo>
                    <a:pt x="280509" y="103923"/>
                    <a:pt x="269064" y="114756"/>
                    <a:pt x="249101" y="122444"/>
                  </a:cubicBezTo>
                  <a:lnTo>
                    <a:pt x="229095" y="130307"/>
                  </a:lnTo>
                  <a:cubicBezTo>
                    <a:pt x="229095" y="130307"/>
                    <a:pt x="206249" y="124584"/>
                    <a:pt x="204109" y="130307"/>
                  </a:cubicBezTo>
                  <a:cubicBezTo>
                    <a:pt x="201968" y="136029"/>
                    <a:pt x="152040" y="154550"/>
                    <a:pt x="126311" y="153851"/>
                  </a:cubicBezTo>
                  <a:cubicBezTo>
                    <a:pt x="100582" y="153152"/>
                    <a:pt x="-18" y="162588"/>
                    <a:pt x="-18" y="162588"/>
                  </a:cubicBezTo>
                  <a:cubicBezTo>
                    <a:pt x="37924" y="179812"/>
                    <a:pt x="58940" y="220956"/>
                    <a:pt x="50653" y="261790"/>
                  </a:cubicBezTo>
                  <a:lnTo>
                    <a:pt x="288371" y="251830"/>
                  </a:lnTo>
                  <a:lnTo>
                    <a:pt x="378269" y="231824"/>
                  </a:lnTo>
                  <a:lnTo>
                    <a:pt x="431125" y="17901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CB8E6E95-D586-5EB6-E06E-97AE1D5B5867}"/>
                </a:ext>
              </a:extLst>
            </p:cNvPr>
            <p:cNvSpPr/>
            <p:nvPr/>
          </p:nvSpPr>
          <p:spPr>
            <a:xfrm>
              <a:off x="791011" y="2929664"/>
              <a:ext cx="255025" cy="115492"/>
            </a:xfrm>
            <a:custGeom>
              <a:avLst/>
              <a:gdLst>
                <a:gd name="connsiteX0" fmla="*/ 255007 w 255025"/>
                <a:gd name="connsiteY0" fmla="*/ 115297 h 115492"/>
                <a:gd name="connsiteX1" fmla="*/ 221372 w 255025"/>
                <a:gd name="connsiteY1" fmla="*/ 114642 h 115492"/>
                <a:gd name="connsiteX2" fmla="*/ 182058 w 255025"/>
                <a:gd name="connsiteY2" fmla="*/ 113812 h 115492"/>
                <a:gd name="connsiteX3" fmla="*/ 34 w 255025"/>
                <a:gd name="connsiteY3" fmla="*/ 68732 h 115492"/>
                <a:gd name="connsiteX4" fmla="*/ 166332 w 255025"/>
                <a:gd name="connsiteY4" fmla="*/ 5568 h 115492"/>
                <a:gd name="connsiteX5" fmla="*/ 232161 w 255025"/>
                <a:gd name="connsiteY5" fmla="*/ 33088 h 115492"/>
                <a:gd name="connsiteX6" fmla="*/ 240330 w 255025"/>
                <a:gd name="connsiteY6" fmla="*/ 35185 h 11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025" h="115492">
                  <a:moveTo>
                    <a:pt x="255007" y="115297"/>
                  </a:moveTo>
                  <a:lnTo>
                    <a:pt x="221372" y="114642"/>
                  </a:lnTo>
                  <a:lnTo>
                    <a:pt x="182058" y="113812"/>
                  </a:lnTo>
                  <a:cubicBezTo>
                    <a:pt x="182058" y="113812"/>
                    <a:pt x="-3591" y="128097"/>
                    <a:pt x="34" y="68732"/>
                  </a:cubicBezTo>
                  <a:cubicBezTo>
                    <a:pt x="3660" y="9368"/>
                    <a:pt x="146457" y="-11468"/>
                    <a:pt x="166332" y="5568"/>
                  </a:cubicBezTo>
                  <a:cubicBezTo>
                    <a:pt x="181403" y="18454"/>
                    <a:pt x="216261" y="28851"/>
                    <a:pt x="232161" y="33088"/>
                  </a:cubicBezTo>
                  <a:cubicBezTo>
                    <a:pt x="237228" y="34442"/>
                    <a:pt x="240330" y="35185"/>
                    <a:pt x="240330" y="35185"/>
                  </a:cubicBez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FC9A704-D3CC-89C9-7258-9B91ED0A8808}"/>
                </a:ext>
              </a:extLst>
            </p:cNvPr>
            <p:cNvSpPr/>
            <p:nvPr/>
          </p:nvSpPr>
          <p:spPr>
            <a:xfrm>
              <a:off x="1007165" y="2963055"/>
              <a:ext cx="38871" cy="82078"/>
            </a:xfrm>
            <a:custGeom>
              <a:avLst/>
              <a:gdLst>
                <a:gd name="connsiteX0" fmla="*/ 38854 w 38871"/>
                <a:gd name="connsiteY0" fmla="*/ 81907 h 82078"/>
                <a:gd name="connsiteX1" fmla="*/ 5219 w 38871"/>
                <a:gd name="connsiteY1" fmla="*/ 81252 h 82078"/>
                <a:gd name="connsiteX2" fmla="*/ 16183 w 38871"/>
                <a:gd name="connsiteY2" fmla="*/ -172 h 82078"/>
                <a:gd name="connsiteX3" fmla="*/ 24351 w 38871"/>
                <a:gd name="connsiteY3" fmla="*/ 1925 h 8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71" h="82078">
                  <a:moveTo>
                    <a:pt x="38854" y="81907"/>
                  </a:moveTo>
                  <a:lnTo>
                    <a:pt x="5219" y="81252"/>
                  </a:lnTo>
                  <a:cubicBezTo>
                    <a:pt x="-8192" y="35167"/>
                    <a:pt x="7359" y="9788"/>
                    <a:pt x="16183" y="-172"/>
                  </a:cubicBezTo>
                  <a:cubicBezTo>
                    <a:pt x="21250" y="1182"/>
                    <a:pt x="24351" y="1925"/>
                    <a:pt x="24351" y="192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F85D466-0F50-672F-7EE2-AB37D394CA42}"/>
                </a:ext>
              </a:extLst>
            </p:cNvPr>
            <p:cNvSpPr/>
            <p:nvPr/>
          </p:nvSpPr>
          <p:spPr>
            <a:xfrm>
              <a:off x="1009702" y="2957726"/>
              <a:ext cx="59005" cy="93523"/>
            </a:xfrm>
            <a:custGeom>
              <a:avLst/>
              <a:gdLst>
                <a:gd name="connsiteX0" fmla="*/ 58988 w 59005"/>
                <a:gd name="connsiteY0" fmla="*/ 89769 h 93523"/>
                <a:gd name="connsiteX1" fmla="*/ 24042 w 59005"/>
                <a:gd name="connsiteY1" fmla="*/ 92216 h 93523"/>
                <a:gd name="connsiteX2" fmla="*/ 7443 w 59005"/>
                <a:gd name="connsiteY2" fmla="*/ 93351 h 93523"/>
                <a:gd name="connsiteX3" fmla="*/ 21508 w 59005"/>
                <a:gd name="connsiteY3" fmla="*/ -172 h 93523"/>
                <a:gd name="connsiteX4" fmla="*/ 32429 w 59005"/>
                <a:gd name="connsiteY4" fmla="*/ -172 h 93523"/>
                <a:gd name="connsiteX5" fmla="*/ 50295 w 59005"/>
                <a:gd name="connsiteY5" fmla="*/ 1968 h 93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05" h="93523">
                  <a:moveTo>
                    <a:pt x="58988" y="89769"/>
                  </a:moveTo>
                  <a:lnTo>
                    <a:pt x="24042" y="92216"/>
                  </a:lnTo>
                  <a:lnTo>
                    <a:pt x="7443" y="93351"/>
                  </a:lnTo>
                  <a:cubicBezTo>
                    <a:pt x="-15403" y="26256"/>
                    <a:pt x="21508" y="-172"/>
                    <a:pt x="21508" y="-172"/>
                  </a:cubicBezTo>
                  <a:lnTo>
                    <a:pt x="32429" y="-172"/>
                  </a:lnTo>
                  <a:lnTo>
                    <a:pt x="50295" y="1968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A75EF3E-A35B-B6A2-CD8B-B915724A8DEA}"/>
                </a:ext>
              </a:extLst>
            </p:cNvPr>
            <p:cNvSpPr/>
            <p:nvPr/>
          </p:nvSpPr>
          <p:spPr>
            <a:xfrm>
              <a:off x="1407125" y="2429653"/>
              <a:ext cx="215445" cy="251259"/>
            </a:xfrm>
            <a:custGeom>
              <a:avLst/>
              <a:gdLst>
                <a:gd name="connsiteX0" fmla="*/ 84844 w 215445"/>
                <a:gd name="connsiteY0" fmla="*/ 172460 h 251259"/>
                <a:gd name="connsiteX1" fmla="*/ 43433 w 215445"/>
                <a:gd name="connsiteY1" fmla="*/ 251088 h 251259"/>
                <a:gd name="connsiteX2" fmla="*/ 18666 w 215445"/>
                <a:gd name="connsiteY2" fmla="*/ 133932 h 251259"/>
                <a:gd name="connsiteX3" fmla="*/ 2023 w 215445"/>
                <a:gd name="connsiteY3" fmla="*/ 115455 h 251259"/>
                <a:gd name="connsiteX4" fmla="*/ 85019 w 215445"/>
                <a:gd name="connsiteY4" fmla="*/ -172 h 251259"/>
                <a:gd name="connsiteX5" fmla="*/ 131147 w 215445"/>
                <a:gd name="connsiteY5" fmla="*/ 28964 h 251259"/>
                <a:gd name="connsiteX6" fmla="*/ 209207 w 215445"/>
                <a:gd name="connsiteY6" fmla="*/ 81382 h 251259"/>
                <a:gd name="connsiteX7" fmla="*/ 84844 w 215445"/>
                <a:gd name="connsiteY7" fmla="*/ 172460 h 25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445" h="251259">
                  <a:moveTo>
                    <a:pt x="84844" y="172460"/>
                  </a:moveTo>
                  <a:lnTo>
                    <a:pt x="43433" y="251088"/>
                  </a:lnTo>
                  <a:cubicBezTo>
                    <a:pt x="43433" y="251088"/>
                    <a:pt x="37100" y="171455"/>
                    <a:pt x="18666" y="133932"/>
                  </a:cubicBezTo>
                  <a:cubicBezTo>
                    <a:pt x="13948" y="124322"/>
                    <a:pt x="8444" y="117508"/>
                    <a:pt x="2023" y="115455"/>
                  </a:cubicBezTo>
                  <a:cubicBezTo>
                    <a:pt x="-15450" y="109951"/>
                    <a:pt x="85019" y="-172"/>
                    <a:pt x="85019" y="-172"/>
                  </a:cubicBezTo>
                  <a:cubicBezTo>
                    <a:pt x="88382" y="527"/>
                    <a:pt x="107603" y="12933"/>
                    <a:pt x="131147" y="28964"/>
                  </a:cubicBezTo>
                  <a:cubicBezTo>
                    <a:pt x="157051" y="46437"/>
                    <a:pt x="188240" y="67754"/>
                    <a:pt x="209207" y="81382"/>
                  </a:cubicBezTo>
                  <a:cubicBezTo>
                    <a:pt x="249002" y="106762"/>
                    <a:pt x="84844" y="172460"/>
                    <a:pt x="84844" y="172460"/>
                  </a:cubicBez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0B0508D-E478-CAD7-5F7F-4AADA038F862}"/>
                </a:ext>
              </a:extLst>
            </p:cNvPr>
            <p:cNvSpPr/>
            <p:nvPr/>
          </p:nvSpPr>
          <p:spPr>
            <a:xfrm>
              <a:off x="1378458" y="2603770"/>
              <a:ext cx="89242" cy="423192"/>
            </a:xfrm>
            <a:custGeom>
              <a:avLst/>
              <a:gdLst>
                <a:gd name="connsiteX0" fmla="*/ 60394 w 89242"/>
                <a:gd name="connsiteY0" fmla="*/ -172 h 423192"/>
                <a:gd name="connsiteX1" fmla="*/ 17848 w 89242"/>
                <a:gd name="connsiteY1" fmla="*/ 52596 h 423192"/>
                <a:gd name="connsiteX2" fmla="*/ -18 w 89242"/>
                <a:gd name="connsiteY2" fmla="*/ 140397 h 423192"/>
                <a:gd name="connsiteX3" fmla="*/ 22828 w 89242"/>
                <a:gd name="connsiteY3" fmla="*/ 281709 h 423192"/>
                <a:gd name="connsiteX4" fmla="*/ 60394 w 89242"/>
                <a:gd name="connsiteY4" fmla="*/ 423021 h 423192"/>
                <a:gd name="connsiteX5" fmla="*/ 89225 w 89242"/>
                <a:gd name="connsiteY5" fmla="*/ 403757 h 423192"/>
                <a:gd name="connsiteX6" fmla="*/ 51396 w 89242"/>
                <a:gd name="connsiteY6" fmla="*/ 233877 h 423192"/>
                <a:gd name="connsiteX7" fmla="*/ 60394 w 89242"/>
                <a:gd name="connsiteY7" fmla="*/ -172 h 42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42" h="423192">
                  <a:moveTo>
                    <a:pt x="60394" y="-172"/>
                  </a:moveTo>
                  <a:cubicBezTo>
                    <a:pt x="60394" y="-172"/>
                    <a:pt x="27109" y="21189"/>
                    <a:pt x="17848" y="52596"/>
                  </a:cubicBezTo>
                  <a:cubicBezTo>
                    <a:pt x="8587" y="84004"/>
                    <a:pt x="-18" y="140397"/>
                    <a:pt x="-18" y="140397"/>
                  </a:cubicBezTo>
                  <a:cubicBezTo>
                    <a:pt x="-18" y="140397"/>
                    <a:pt x="15009" y="275288"/>
                    <a:pt x="22828" y="281709"/>
                  </a:cubicBezTo>
                  <a:cubicBezTo>
                    <a:pt x="30647" y="288130"/>
                    <a:pt x="60394" y="423021"/>
                    <a:pt x="60394" y="423021"/>
                  </a:cubicBezTo>
                  <a:lnTo>
                    <a:pt x="89225" y="403757"/>
                  </a:lnTo>
                  <a:lnTo>
                    <a:pt x="51396" y="233877"/>
                  </a:lnTo>
                  <a:cubicBezTo>
                    <a:pt x="51396" y="233877"/>
                    <a:pt x="76557" y="15597"/>
                    <a:pt x="60394" y="-17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63AFF2A-F0DB-4846-BCDD-32D4C02A8905}"/>
                </a:ext>
              </a:extLst>
            </p:cNvPr>
            <p:cNvSpPr/>
            <p:nvPr/>
          </p:nvSpPr>
          <p:spPr>
            <a:xfrm>
              <a:off x="1378458" y="2603770"/>
              <a:ext cx="89242" cy="423192"/>
            </a:xfrm>
            <a:custGeom>
              <a:avLst/>
              <a:gdLst>
                <a:gd name="connsiteX0" fmla="*/ 60394 w 89242"/>
                <a:gd name="connsiteY0" fmla="*/ -172 h 423192"/>
                <a:gd name="connsiteX1" fmla="*/ 17848 w 89242"/>
                <a:gd name="connsiteY1" fmla="*/ 52596 h 423192"/>
                <a:gd name="connsiteX2" fmla="*/ -18 w 89242"/>
                <a:gd name="connsiteY2" fmla="*/ 140397 h 423192"/>
                <a:gd name="connsiteX3" fmla="*/ 22828 w 89242"/>
                <a:gd name="connsiteY3" fmla="*/ 281709 h 423192"/>
                <a:gd name="connsiteX4" fmla="*/ 60394 w 89242"/>
                <a:gd name="connsiteY4" fmla="*/ 423021 h 423192"/>
                <a:gd name="connsiteX5" fmla="*/ 89225 w 89242"/>
                <a:gd name="connsiteY5" fmla="*/ 403757 h 423192"/>
                <a:gd name="connsiteX6" fmla="*/ 51396 w 89242"/>
                <a:gd name="connsiteY6" fmla="*/ 233877 h 423192"/>
                <a:gd name="connsiteX7" fmla="*/ 60394 w 89242"/>
                <a:gd name="connsiteY7" fmla="*/ -172 h 42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42" h="423192">
                  <a:moveTo>
                    <a:pt x="60394" y="-172"/>
                  </a:moveTo>
                  <a:cubicBezTo>
                    <a:pt x="60394" y="-172"/>
                    <a:pt x="27109" y="21189"/>
                    <a:pt x="17848" y="52596"/>
                  </a:cubicBezTo>
                  <a:cubicBezTo>
                    <a:pt x="8587" y="84004"/>
                    <a:pt x="-18" y="140397"/>
                    <a:pt x="-18" y="140397"/>
                  </a:cubicBezTo>
                  <a:cubicBezTo>
                    <a:pt x="-18" y="140397"/>
                    <a:pt x="15009" y="275288"/>
                    <a:pt x="22828" y="281709"/>
                  </a:cubicBezTo>
                  <a:cubicBezTo>
                    <a:pt x="30647" y="288130"/>
                    <a:pt x="60394" y="423021"/>
                    <a:pt x="60394" y="423021"/>
                  </a:cubicBezTo>
                  <a:lnTo>
                    <a:pt x="89225" y="403757"/>
                  </a:lnTo>
                  <a:lnTo>
                    <a:pt x="51396" y="233877"/>
                  </a:lnTo>
                  <a:cubicBezTo>
                    <a:pt x="51396" y="233877"/>
                    <a:pt x="76557" y="15597"/>
                    <a:pt x="60394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88227BB-56FA-05C6-3302-42EAA73A60F9}"/>
                </a:ext>
              </a:extLst>
            </p:cNvPr>
            <p:cNvSpPr/>
            <p:nvPr/>
          </p:nvSpPr>
          <p:spPr>
            <a:xfrm>
              <a:off x="1417335" y="2642210"/>
              <a:ext cx="166385" cy="262485"/>
            </a:xfrm>
            <a:custGeom>
              <a:avLst/>
              <a:gdLst>
                <a:gd name="connsiteX0" fmla="*/ 166385 w 166385"/>
                <a:gd name="connsiteY0" fmla="*/ 262486 h 262485"/>
                <a:gd name="connsiteX1" fmla="*/ 0 w 166385"/>
                <a:gd name="connsiteY1" fmla="*/ 262486 h 262485"/>
                <a:gd name="connsiteX2" fmla="*/ 26952 w 166385"/>
                <a:gd name="connsiteY2" fmla="*/ 0 h 262485"/>
                <a:gd name="connsiteX3" fmla="*/ 166385 w 166385"/>
                <a:gd name="connsiteY3" fmla="*/ 0 h 262485"/>
                <a:gd name="connsiteX4" fmla="*/ 166385 w 166385"/>
                <a:gd name="connsiteY4" fmla="*/ 262486 h 26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385" h="262485">
                  <a:moveTo>
                    <a:pt x="166385" y="262486"/>
                  </a:moveTo>
                  <a:lnTo>
                    <a:pt x="0" y="262486"/>
                  </a:lnTo>
                  <a:lnTo>
                    <a:pt x="26952" y="0"/>
                  </a:lnTo>
                  <a:lnTo>
                    <a:pt x="166385" y="0"/>
                  </a:lnTo>
                  <a:lnTo>
                    <a:pt x="166385" y="262486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47B85F90-635F-F987-13AC-72A232665E06}"/>
                </a:ext>
              </a:extLst>
            </p:cNvPr>
            <p:cNvSpPr/>
            <p:nvPr/>
          </p:nvSpPr>
          <p:spPr>
            <a:xfrm>
              <a:off x="1196478" y="3432070"/>
              <a:ext cx="3756" cy="1441"/>
            </a:xfrm>
            <a:custGeom>
              <a:avLst/>
              <a:gdLst>
                <a:gd name="connsiteX0" fmla="*/ 1729 w 3756"/>
                <a:gd name="connsiteY0" fmla="*/ -172 h 1441"/>
                <a:gd name="connsiteX1" fmla="*/ 3739 w 3756"/>
                <a:gd name="connsiteY1" fmla="*/ -172 h 1441"/>
                <a:gd name="connsiteX2" fmla="*/ -18 w 3756"/>
                <a:gd name="connsiteY2" fmla="*/ 127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6" h="1441">
                  <a:moveTo>
                    <a:pt x="1729" y="-172"/>
                  </a:moveTo>
                  <a:lnTo>
                    <a:pt x="3739" y="-172"/>
                  </a:lnTo>
                  <a:lnTo>
                    <a:pt x="-18" y="1270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7BE2D11-5000-F6C7-137A-34DE31A10253}"/>
                </a:ext>
              </a:extLst>
            </p:cNvPr>
            <p:cNvSpPr/>
            <p:nvPr/>
          </p:nvSpPr>
          <p:spPr>
            <a:xfrm>
              <a:off x="997069" y="3247557"/>
              <a:ext cx="514182" cy="164637"/>
            </a:xfrm>
            <a:custGeom>
              <a:avLst/>
              <a:gdLst>
                <a:gd name="connsiteX0" fmla="*/ 514165 w 514182"/>
                <a:gd name="connsiteY0" fmla="*/ 64783 h 164637"/>
                <a:gd name="connsiteX1" fmla="*/ 481621 w 514182"/>
                <a:gd name="connsiteY1" fmla="*/ 77276 h 164637"/>
                <a:gd name="connsiteX2" fmla="*/ 477253 w 514182"/>
                <a:gd name="connsiteY2" fmla="*/ 78893 h 164637"/>
                <a:gd name="connsiteX3" fmla="*/ 360098 w 514182"/>
                <a:gd name="connsiteY3" fmla="*/ 123929 h 164637"/>
                <a:gd name="connsiteX4" fmla="*/ 315411 w 514182"/>
                <a:gd name="connsiteY4" fmla="*/ 141096 h 164637"/>
                <a:gd name="connsiteX5" fmla="*/ 254605 w 514182"/>
                <a:gd name="connsiteY5" fmla="*/ 164466 h 164637"/>
                <a:gd name="connsiteX6" fmla="*/ 229794 w 514182"/>
                <a:gd name="connsiteY6" fmla="*/ 164466 h 164637"/>
                <a:gd name="connsiteX7" fmla="*/ -18 w 514182"/>
                <a:gd name="connsiteY7" fmla="*/ 158569 h 164637"/>
                <a:gd name="connsiteX8" fmla="*/ 61618 w 514182"/>
                <a:gd name="connsiteY8" fmla="*/ 57663 h 164637"/>
                <a:gd name="connsiteX9" fmla="*/ 304010 w 514182"/>
                <a:gd name="connsiteY9" fmla="*/ 19747 h 164637"/>
                <a:gd name="connsiteX10" fmla="*/ 343935 w 514182"/>
                <a:gd name="connsiteY10" fmla="*/ 15990 h 164637"/>
                <a:gd name="connsiteX11" fmla="*/ 347037 w 514182"/>
                <a:gd name="connsiteY11" fmla="*/ 15685 h 164637"/>
                <a:gd name="connsiteX12" fmla="*/ 456242 w 514182"/>
                <a:gd name="connsiteY12" fmla="*/ 6380 h 164637"/>
                <a:gd name="connsiteX13" fmla="*/ 460610 w 514182"/>
                <a:gd name="connsiteY13" fmla="*/ 6031 h 164637"/>
                <a:gd name="connsiteX14" fmla="*/ 494770 w 514182"/>
                <a:gd name="connsiteY14" fmla="*/ 3410 h 164637"/>
                <a:gd name="connsiteX15" fmla="*/ 498352 w 514182"/>
                <a:gd name="connsiteY15" fmla="*/ -172 h 164637"/>
                <a:gd name="connsiteX16" fmla="*/ 502720 w 514182"/>
                <a:gd name="connsiteY16" fmla="*/ 18524 h 164637"/>
                <a:gd name="connsiteX17" fmla="*/ 506345 w 514182"/>
                <a:gd name="connsiteY17" fmla="*/ 33463 h 16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4182" h="164637">
                  <a:moveTo>
                    <a:pt x="514165" y="64783"/>
                  </a:moveTo>
                  <a:lnTo>
                    <a:pt x="481621" y="77276"/>
                  </a:lnTo>
                  <a:lnTo>
                    <a:pt x="477253" y="78893"/>
                  </a:lnTo>
                  <a:lnTo>
                    <a:pt x="360098" y="123929"/>
                  </a:lnTo>
                  <a:lnTo>
                    <a:pt x="315411" y="141096"/>
                  </a:lnTo>
                  <a:lnTo>
                    <a:pt x="254605" y="164466"/>
                  </a:lnTo>
                  <a:lnTo>
                    <a:pt x="229794" y="164466"/>
                  </a:lnTo>
                  <a:cubicBezTo>
                    <a:pt x="152826" y="164248"/>
                    <a:pt x="76164" y="162544"/>
                    <a:pt x="-18" y="158569"/>
                  </a:cubicBezTo>
                  <a:cubicBezTo>
                    <a:pt x="14747" y="126200"/>
                    <a:pt x="40563" y="74393"/>
                    <a:pt x="61618" y="57663"/>
                  </a:cubicBezTo>
                  <a:cubicBezTo>
                    <a:pt x="78042" y="44558"/>
                    <a:pt x="195547" y="30405"/>
                    <a:pt x="304010" y="19747"/>
                  </a:cubicBezTo>
                  <a:cubicBezTo>
                    <a:pt x="317551" y="18437"/>
                    <a:pt x="330918" y="17170"/>
                    <a:pt x="343935" y="15990"/>
                  </a:cubicBezTo>
                  <a:lnTo>
                    <a:pt x="347037" y="15685"/>
                  </a:lnTo>
                  <a:cubicBezTo>
                    <a:pt x="390107" y="11753"/>
                    <a:pt x="429072" y="8564"/>
                    <a:pt x="456242" y="6380"/>
                  </a:cubicBezTo>
                  <a:lnTo>
                    <a:pt x="460610" y="6031"/>
                  </a:lnTo>
                  <a:lnTo>
                    <a:pt x="494770" y="3410"/>
                  </a:lnTo>
                  <a:lnTo>
                    <a:pt x="498352" y="-172"/>
                  </a:lnTo>
                  <a:lnTo>
                    <a:pt x="502720" y="18524"/>
                  </a:lnTo>
                  <a:lnTo>
                    <a:pt x="506345" y="33463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0806187-C00A-0005-419B-EB0EC90F63D8}"/>
                </a:ext>
              </a:extLst>
            </p:cNvPr>
            <p:cNvSpPr/>
            <p:nvPr/>
          </p:nvSpPr>
          <p:spPr>
            <a:xfrm>
              <a:off x="1196478" y="3432070"/>
              <a:ext cx="3756" cy="1441"/>
            </a:xfrm>
            <a:custGeom>
              <a:avLst/>
              <a:gdLst>
                <a:gd name="connsiteX0" fmla="*/ 1729 w 3756"/>
                <a:gd name="connsiteY0" fmla="*/ -172 h 1441"/>
                <a:gd name="connsiteX1" fmla="*/ 3739 w 3756"/>
                <a:gd name="connsiteY1" fmla="*/ -172 h 1441"/>
                <a:gd name="connsiteX2" fmla="*/ -18 w 3756"/>
                <a:gd name="connsiteY2" fmla="*/ 127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6" h="1441">
                  <a:moveTo>
                    <a:pt x="1729" y="-172"/>
                  </a:moveTo>
                  <a:lnTo>
                    <a:pt x="3739" y="-172"/>
                  </a:lnTo>
                  <a:lnTo>
                    <a:pt x="-18" y="127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5D20B5A-E4F7-D77D-3EE6-BB7F1A02F8C7}"/>
                </a:ext>
              </a:extLst>
            </p:cNvPr>
            <p:cNvSpPr/>
            <p:nvPr/>
          </p:nvSpPr>
          <p:spPr>
            <a:xfrm>
              <a:off x="997069" y="3247557"/>
              <a:ext cx="514182" cy="164637"/>
            </a:xfrm>
            <a:custGeom>
              <a:avLst/>
              <a:gdLst>
                <a:gd name="connsiteX0" fmla="*/ 514165 w 514182"/>
                <a:gd name="connsiteY0" fmla="*/ 64783 h 164637"/>
                <a:gd name="connsiteX1" fmla="*/ 481621 w 514182"/>
                <a:gd name="connsiteY1" fmla="*/ 77276 h 164637"/>
                <a:gd name="connsiteX2" fmla="*/ 477253 w 514182"/>
                <a:gd name="connsiteY2" fmla="*/ 78893 h 164637"/>
                <a:gd name="connsiteX3" fmla="*/ 360098 w 514182"/>
                <a:gd name="connsiteY3" fmla="*/ 123929 h 164637"/>
                <a:gd name="connsiteX4" fmla="*/ 315411 w 514182"/>
                <a:gd name="connsiteY4" fmla="*/ 141096 h 164637"/>
                <a:gd name="connsiteX5" fmla="*/ 254605 w 514182"/>
                <a:gd name="connsiteY5" fmla="*/ 164466 h 164637"/>
                <a:gd name="connsiteX6" fmla="*/ 229794 w 514182"/>
                <a:gd name="connsiteY6" fmla="*/ 164466 h 164637"/>
                <a:gd name="connsiteX7" fmla="*/ -18 w 514182"/>
                <a:gd name="connsiteY7" fmla="*/ 158569 h 164637"/>
                <a:gd name="connsiteX8" fmla="*/ 61618 w 514182"/>
                <a:gd name="connsiteY8" fmla="*/ 57663 h 164637"/>
                <a:gd name="connsiteX9" fmla="*/ 304010 w 514182"/>
                <a:gd name="connsiteY9" fmla="*/ 19747 h 164637"/>
                <a:gd name="connsiteX10" fmla="*/ 343935 w 514182"/>
                <a:gd name="connsiteY10" fmla="*/ 15990 h 164637"/>
                <a:gd name="connsiteX11" fmla="*/ 347037 w 514182"/>
                <a:gd name="connsiteY11" fmla="*/ 15685 h 164637"/>
                <a:gd name="connsiteX12" fmla="*/ 456242 w 514182"/>
                <a:gd name="connsiteY12" fmla="*/ 6380 h 164637"/>
                <a:gd name="connsiteX13" fmla="*/ 460610 w 514182"/>
                <a:gd name="connsiteY13" fmla="*/ 6031 h 164637"/>
                <a:gd name="connsiteX14" fmla="*/ 494770 w 514182"/>
                <a:gd name="connsiteY14" fmla="*/ 3410 h 164637"/>
                <a:gd name="connsiteX15" fmla="*/ 498352 w 514182"/>
                <a:gd name="connsiteY15" fmla="*/ -172 h 164637"/>
                <a:gd name="connsiteX16" fmla="*/ 502720 w 514182"/>
                <a:gd name="connsiteY16" fmla="*/ 18524 h 164637"/>
                <a:gd name="connsiteX17" fmla="*/ 506345 w 514182"/>
                <a:gd name="connsiteY17" fmla="*/ 33463 h 16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4182" h="164637">
                  <a:moveTo>
                    <a:pt x="514165" y="64783"/>
                  </a:moveTo>
                  <a:lnTo>
                    <a:pt x="481621" y="77276"/>
                  </a:lnTo>
                  <a:lnTo>
                    <a:pt x="477253" y="78893"/>
                  </a:lnTo>
                  <a:lnTo>
                    <a:pt x="360098" y="123929"/>
                  </a:lnTo>
                  <a:lnTo>
                    <a:pt x="315411" y="141096"/>
                  </a:lnTo>
                  <a:lnTo>
                    <a:pt x="254605" y="164466"/>
                  </a:lnTo>
                  <a:lnTo>
                    <a:pt x="229794" y="164466"/>
                  </a:lnTo>
                  <a:cubicBezTo>
                    <a:pt x="152826" y="164248"/>
                    <a:pt x="76164" y="162544"/>
                    <a:pt x="-18" y="158569"/>
                  </a:cubicBezTo>
                  <a:cubicBezTo>
                    <a:pt x="14747" y="126200"/>
                    <a:pt x="40563" y="74393"/>
                    <a:pt x="61618" y="57663"/>
                  </a:cubicBezTo>
                  <a:cubicBezTo>
                    <a:pt x="78042" y="44558"/>
                    <a:pt x="195547" y="30405"/>
                    <a:pt x="304010" y="19747"/>
                  </a:cubicBezTo>
                  <a:cubicBezTo>
                    <a:pt x="317551" y="18437"/>
                    <a:pt x="330918" y="17170"/>
                    <a:pt x="343935" y="15990"/>
                  </a:cubicBezTo>
                  <a:lnTo>
                    <a:pt x="347037" y="15685"/>
                  </a:lnTo>
                  <a:cubicBezTo>
                    <a:pt x="390107" y="11753"/>
                    <a:pt x="429072" y="8564"/>
                    <a:pt x="456242" y="6380"/>
                  </a:cubicBezTo>
                  <a:lnTo>
                    <a:pt x="460610" y="6031"/>
                  </a:lnTo>
                  <a:lnTo>
                    <a:pt x="494770" y="3410"/>
                  </a:lnTo>
                  <a:lnTo>
                    <a:pt x="498352" y="-172"/>
                  </a:lnTo>
                  <a:lnTo>
                    <a:pt x="502720" y="18524"/>
                  </a:lnTo>
                  <a:lnTo>
                    <a:pt x="506345" y="3346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31634DF-0FE3-20FD-3E5E-B06C0623B08A}"/>
                </a:ext>
              </a:extLst>
            </p:cNvPr>
            <p:cNvSpPr/>
            <p:nvPr/>
          </p:nvSpPr>
          <p:spPr>
            <a:xfrm>
              <a:off x="1196478" y="3432070"/>
              <a:ext cx="3756" cy="1441"/>
            </a:xfrm>
            <a:custGeom>
              <a:avLst/>
              <a:gdLst>
                <a:gd name="connsiteX0" fmla="*/ 1729 w 3756"/>
                <a:gd name="connsiteY0" fmla="*/ -172 h 1441"/>
                <a:gd name="connsiteX1" fmla="*/ 3739 w 3756"/>
                <a:gd name="connsiteY1" fmla="*/ -172 h 1441"/>
                <a:gd name="connsiteX2" fmla="*/ -18 w 3756"/>
                <a:gd name="connsiteY2" fmla="*/ 127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6" h="1441">
                  <a:moveTo>
                    <a:pt x="1729" y="-172"/>
                  </a:moveTo>
                  <a:lnTo>
                    <a:pt x="3739" y="-172"/>
                  </a:lnTo>
                  <a:lnTo>
                    <a:pt x="-18" y="1270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6B7DD7A-8839-78A2-FD91-EF363FA49E2E}"/>
                </a:ext>
              </a:extLst>
            </p:cNvPr>
            <p:cNvSpPr/>
            <p:nvPr/>
          </p:nvSpPr>
          <p:spPr>
            <a:xfrm>
              <a:off x="1338882" y="3432070"/>
              <a:ext cx="524" cy="1441"/>
            </a:xfrm>
            <a:custGeom>
              <a:avLst/>
              <a:gdLst>
                <a:gd name="connsiteX0" fmla="*/ 462 w 524"/>
                <a:gd name="connsiteY0" fmla="*/ -172 h 1441"/>
                <a:gd name="connsiteX1" fmla="*/ -18 w 524"/>
                <a:gd name="connsiteY1" fmla="*/ 1270 h 1441"/>
                <a:gd name="connsiteX2" fmla="*/ -18 w 524"/>
                <a:gd name="connsiteY2" fmla="*/ 1270 h 1441"/>
                <a:gd name="connsiteX3" fmla="*/ 506 w 524"/>
                <a:gd name="connsiteY3" fmla="*/ -172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" h="1441">
                  <a:moveTo>
                    <a:pt x="462" y="-172"/>
                  </a:moveTo>
                  <a:cubicBezTo>
                    <a:pt x="462" y="308"/>
                    <a:pt x="113" y="789"/>
                    <a:pt x="-18" y="1270"/>
                  </a:cubicBezTo>
                  <a:lnTo>
                    <a:pt x="-18" y="1270"/>
                  </a:lnTo>
                  <a:cubicBezTo>
                    <a:pt x="-18" y="789"/>
                    <a:pt x="288" y="308"/>
                    <a:pt x="506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DD458D0-FBB9-7ED0-2BE7-BC9123730941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713 w 3712"/>
                <a:gd name="connsiteY0" fmla="*/ 1441 h 1441"/>
                <a:gd name="connsiteX1" fmla="*/ 480 w 3712"/>
                <a:gd name="connsiteY1" fmla="*/ 1441 h 1441"/>
                <a:gd name="connsiteX2" fmla="*/ 0 w 3712"/>
                <a:gd name="connsiteY2" fmla="*/ 0 h 1441"/>
                <a:gd name="connsiteX3" fmla="*/ 3232 w 3712"/>
                <a:gd name="connsiteY3" fmla="*/ 0 h 1441"/>
                <a:gd name="connsiteX4" fmla="*/ 3713 w 3712"/>
                <a:gd name="connsiteY4" fmla="*/ 1441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713" y="1441"/>
                  </a:move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lnTo>
                    <a:pt x="3713" y="1441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A550C17-661F-4F77-2CB9-82FE79EECAF4}"/>
                </a:ext>
              </a:extLst>
            </p:cNvPr>
            <p:cNvSpPr/>
            <p:nvPr/>
          </p:nvSpPr>
          <p:spPr>
            <a:xfrm>
              <a:off x="1226880" y="3266297"/>
              <a:ext cx="312196" cy="145330"/>
            </a:xfrm>
            <a:custGeom>
              <a:avLst/>
              <a:gdLst>
                <a:gd name="connsiteX0" fmla="*/ 312178 w 312196"/>
                <a:gd name="connsiteY0" fmla="*/ 396 h 145330"/>
                <a:gd name="connsiteX1" fmla="*/ 309470 w 312196"/>
                <a:gd name="connsiteY1" fmla="*/ 90294 h 145330"/>
                <a:gd name="connsiteX2" fmla="*/ 309470 w 312196"/>
                <a:gd name="connsiteY2" fmla="*/ 95142 h 145330"/>
                <a:gd name="connsiteX3" fmla="*/ 309470 w 312196"/>
                <a:gd name="connsiteY3" fmla="*/ 95623 h 145330"/>
                <a:gd name="connsiteX4" fmla="*/ 308116 w 312196"/>
                <a:gd name="connsiteY4" fmla="*/ 140135 h 145330"/>
                <a:gd name="connsiteX5" fmla="*/ 276184 w 312196"/>
                <a:gd name="connsiteY5" fmla="*/ 141184 h 145330"/>
                <a:gd name="connsiteX6" fmla="*/ 271554 w 312196"/>
                <a:gd name="connsiteY6" fmla="*/ 141184 h 145330"/>
                <a:gd name="connsiteX7" fmla="*/ 135397 w 312196"/>
                <a:gd name="connsiteY7" fmla="*/ 144547 h 145330"/>
                <a:gd name="connsiteX8" fmla="*/ 123384 w 312196"/>
                <a:gd name="connsiteY8" fmla="*/ 144547 h 145330"/>
                <a:gd name="connsiteX9" fmla="*/ 122991 w 312196"/>
                <a:gd name="connsiteY9" fmla="*/ 144547 h 145330"/>
                <a:gd name="connsiteX10" fmla="*/ 108401 w 312196"/>
                <a:gd name="connsiteY10" fmla="*/ 144547 h 145330"/>
                <a:gd name="connsiteX11" fmla="*/ 88133 w 312196"/>
                <a:gd name="connsiteY11" fmla="*/ 144809 h 145330"/>
                <a:gd name="connsiteX12" fmla="*/ 25099 w 312196"/>
                <a:gd name="connsiteY12" fmla="*/ 145159 h 145330"/>
                <a:gd name="connsiteX13" fmla="*/ -18 w 312196"/>
                <a:gd name="connsiteY13" fmla="*/ 145159 h 145330"/>
                <a:gd name="connsiteX14" fmla="*/ 83721 w 312196"/>
                <a:gd name="connsiteY14" fmla="*/ 100079 h 145330"/>
                <a:gd name="connsiteX15" fmla="*/ 127403 w 312196"/>
                <a:gd name="connsiteY15" fmla="*/ 79286 h 145330"/>
                <a:gd name="connsiteX16" fmla="*/ 238967 w 312196"/>
                <a:gd name="connsiteY16" fmla="*/ 30012 h 145330"/>
                <a:gd name="connsiteX17" fmla="*/ 243117 w 312196"/>
                <a:gd name="connsiteY17" fmla="*/ 28265 h 145330"/>
                <a:gd name="connsiteX18" fmla="*/ 276839 w 312196"/>
                <a:gd name="connsiteY18" fmla="*/ 14156 h 145330"/>
                <a:gd name="connsiteX19" fmla="*/ 312178 w 312196"/>
                <a:gd name="connsiteY19" fmla="*/ -172 h 14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2196" h="145330">
                  <a:moveTo>
                    <a:pt x="312178" y="396"/>
                  </a:moveTo>
                  <a:lnTo>
                    <a:pt x="309470" y="90294"/>
                  </a:lnTo>
                  <a:lnTo>
                    <a:pt x="309470" y="95142"/>
                  </a:lnTo>
                  <a:lnTo>
                    <a:pt x="309470" y="95623"/>
                  </a:lnTo>
                  <a:lnTo>
                    <a:pt x="308116" y="140135"/>
                  </a:lnTo>
                  <a:lnTo>
                    <a:pt x="276184" y="141184"/>
                  </a:lnTo>
                  <a:lnTo>
                    <a:pt x="271554" y="141184"/>
                  </a:lnTo>
                  <a:cubicBezTo>
                    <a:pt x="226125" y="142638"/>
                    <a:pt x="180739" y="143761"/>
                    <a:pt x="135397" y="144547"/>
                  </a:cubicBezTo>
                  <a:lnTo>
                    <a:pt x="123384" y="144547"/>
                  </a:lnTo>
                  <a:lnTo>
                    <a:pt x="122991" y="144547"/>
                  </a:lnTo>
                  <a:lnTo>
                    <a:pt x="108401" y="144547"/>
                  </a:lnTo>
                  <a:lnTo>
                    <a:pt x="88133" y="144809"/>
                  </a:lnTo>
                  <a:cubicBezTo>
                    <a:pt x="67078" y="145014"/>
                    <a:pt x="46067" y="145128"/>
                    <a:pt x="25099" y="145159"/>
                  </a:cubicBezTo>
                  <a:lnTo>
                    <a:pt x="-18" y="145159"/>
                  </a:lnTo>
                  <a:cubicBezTo>
                    <a:pt x="22697" y="131093"/>
                    <a:pt x="52095" y="115586"/>
                    <a:pt x="83721" y="100079"/>
                  </a:cubicBezTo>
                  <a:cubicBezTo>
                    <a:pt x="97917" y="93090"/>
                    <a:pt x="112638" y="86144"/>
                    <a:pt x="127403" y="79286"/>
                  </a:cubicBezTo>
                  <a:cubicBezTo>
                    <a:pt x="166717" y="61027"/>
                    <a:pt x="206511" y="43772"/>
                    <a:pt x="238967" y="30012"/>
                  </a:cubicBezTo>
                  <a:lnTo>
                    <a:pt x="243117" y="28265"/>
                  </a:lnTo>
                  <a:cubicBezTo>
                    <a:pt x="255697" y="22936"/>
                    <a:pt x="267098" y="18175"/>
                    <a:pt x="276839" y="14156"/>
                  </a:cubicBezTo>
                  <a:cubicBezTo>
                    <a:pt x="297894" y="5419"/>
                    <a:pt x="311261" y="178"/>
                    <a:pt x="312178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E54FCAC-BFD7-7F0F-A23F-67BF08A07678}"/>
                </a:ext>
              </a:extLst>
            </p:cNvPr>
            <p:cNvSpPr/>
            <p:nvPr/>
          </p:nvSpPr>
          <p:spPr>
            <a:xfrm>
              <a:off x="1241972" y="2878942"/>
              <a:ext cx="44063" cy="68917"/>
            </a:xfrm>
            <a:custGeom>
              <a:avLst/>
              <a:gdLst>
                <a:gd name="connsiteX0" fmla="*/ 5334 w 44063"/>
                <a:gd name="connsiteY0" fmla="*/ 18287 h 68917"/>
                <a:gd name="connsiteX1" fmla="*/ 35431 w 44063"/>
                <a:gd name="connsiteY1" fmla="*/ 65988 h 68917"/>
                <a:gd name="connsiteX2" fmla="*/ 43206 w 44063"/>
                <a:gd name="connsiteY2" fmla="*/ 67692 h 68917"/>
                <a:gd name="connsiteX3" fmla="*/ 44036 w 44063"/>
                <a:gd name="connsiteY3" fmla="*/ 64459 h 68917"/>
                <a:gd name="connsiteX4" fmla="*/ 36174 w 44063"/>
                <a:gd name="connsiteY4" fmla="*/ 42181 h 68917"/>
                <a:gd name="connsiteX5" fmla="*/ 22763 w 44063"/>
                <a:gd name="connsiteY5" fmla="*/ 22350 h 68917"/>
                <a:gd name="connsiteX6" fmla="*/ 5683 w 44063"/>
                <a:gd name="connsiteY6" fmla="*/ 72 h 68917"/>
                <a:gd name="connsiteX7" fmla="*/ 5334 w 44063"/>
                <a:gd name="connsiteY7" fmla="*/ 18287 h 6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063" h="68917">
                  <a:moveTo>
                    <a:pt x="5334" y="18287"/>
                  </a:moveTo>
                  <a:cubicBezTo>
                    <a:pt x="13503" y="35323"/>
                    <a:pt x="21933" y="52709"/>
                    <a:pt x="35431" y="65988"/>
                  </a:cubicBezTo>
                  <a:cubicBezTo>
                    <a:pt x="37571" y="68085"/>
                    <a:pt x="41284" y="70007"/>
                    <a:pt x="43206" y="67692"/>
                  </a:cubicBezTo>
                  <a:cubicBezTo>
                    <a:pt x="43809" y="66726"/>
                    <a:pt x="44102" y="65595"/>
                    <a:pt x="44036" y="64459"/>
                  </a:cubicBezTo>
                  <a:cubicBezTo>
                    <a:pt x="43621" y="56430"/>
                    <a:pt x="40887" y="48694"/>
                    <a:pt x="36174" y="42181"/>
                  </a:cubicBezTo>
                  <a:cubicBezTo>
                    <a:pt x="31805" y="35454"/>
                    <a:pt x="26651" y="29339"/>
                    <a:pt x="22763" y="22350"/>
                  </a:cubicBezTo>
                  <a:cubicBezTo>
                    <a:pt x="18875" y="15360"/>
                    <a:pt x="14420" y="1906"/>
                    <a:pt x="5683" y="72"/>
                  </a:cubicBezTo>
                  <a:cubicBezTo>
                    <a:pt x="-5543" y="-2287"/>
                    <a:pt x="2844" y="13133"/>
                    <a:pt x="5334" y="1828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45A228F-5B0A-37F7-92E5-4DDE28656029}"/>
                </a:ext>
              </a:extLst>
            </p:cNvPr>
            <p:cNvSpPr/>
            <p:nvPr/>
          </p:nvSpPr>
          <p:spPr>
            <a:xfrm>
              <a:off x="1407125" y="2429522"/>
              <a:ext cx="130990" cy="134104"/>
            </a:xfrm>
            <a:custGeom>
              <a:avLst/>
              <a:gdLst>
                <a:gd name="connsiteX0" fmla="*/ 130973 w 130990"/>
                <a:gd name="connsiteY0" fmla="*/ 28964 h 134104"/>
                <a:gd name="connsiteX1" fmla="*/ 129007 w 130990"/>
                <a:gd name="connsiteY1" fmla="*/ 35429 h 134104"/>
                <a:gd name="connsiteX2" fmla="*/ 18666 w 130990"/>
                <a:gd name="connsiteY2" fmla="*/ 133932 h 134104"/>
                <a:gd name="connsiteX3" fmla="*/ 2023 w 130990"/>
                <a:gd name="connsiteY3" fmla="*/ 115455 h 134104"/>
                <a:gd name="connsiteX4" fmla="*/ 85019 w 130990"/>
                <a:gd name="connsiteY4" fmla="*/ -172 h 134104"/>
                <a:gd name="connsiteX5" fmla="*/ 130973 w 130990"/>
                <a:gd name="connsiteY5" fmla="*/ 28964 h 13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990" h="134104">
                  <a:moveTo>
                    <a:pt x="130973" y="28964"/>
                  </a:moveTo>
                  <a:cubicBezTo>
                    <a:pt x="130361" y="31148"/>
                    <a:pt x="129706" y="33332"/>
                    <a:pt x="129007" y="35429"/>
                  </a:cubicBezTo>
                  <a:cubicBezTo>
                    <a:pt x="112595" y="85703"/>
                    <a:pt x="70473" y="123309"/>
                    <a:pt x="18666" y="133932"/>
                  </a:cubicBezTo>
                  <a:cubicBezTo>
                    <a:pt x="13948" y="124322"/>
                    <a:pt x="8444" y="117508"/>
                    <a:pt x="2023" y="115455"/>
                  </a:cubicBezTo>
                  <a:cubicBezTo>
                    <a:pt x="-15450" y="109951"/>
                    <a:pt x="85019" y="-172"/>
                    <a:pt x="85019" y="-172"/>
                  </a:cubicBezTo>
                  <a:cubicBezTo>
                    <a:pt x="88208" y="527"/>
                    <a:pt x="107428" y="13151"/>
                    <a:pt x="130973" y="2896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6CE996C-EA61-689E-5207-02F973B47B61}"/>
                </a:ext>
              </a:extLst>
            </p:cNvPr>
            <p:cNvSpPr/>
            <p:nvPr/>
          </p:nvSpPr>
          <p:spPr>
            <a:xfrm>
              <a:off x="1249289" y="2269645"/>
              <a:ext cx="294068" cy="294068"/>
            </a:xfrm>
            <a:custGeom>
              <a:avLst/>
              <a:gdLst>
                <a:gd name="connsiteX0" fmla="*/ 294050 w 294068"/>
                <a:gd name="connsiteY0" fmla="*/ 146862 h 294068"/>
                <a:gd name="connsiteX1" fmla="*/ 147016 w 294068"/>
                <a:gd name="connsiteY1" fmla="*/ 293897 h 294068"/>
                <a:gd name="connsiteX2" fmla="*/ -18 w 294068"/>
                <a:gd name="connsiteY2" fmla="*/ 146862 h 294068"/>
                <a:gd name="connsiteX3" fmla="*/ 147016 w 294068"/>
                <a:gd name="connsiteY3" fmla="*/ -172 h 294068"/>
                <a:gd name="connsiteX4" fmla="*/ 294050 w 294068"/>
                <a:gd name="connsiteY4" fmla="*/ 146251 h 294068"/>
                <a:gd name="connsiteX5" fmla="*/ 294050 w 294068"/>
                <a:gd name="connsiteY5" fmla="*/ 146862 h 29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68" h="294068">
                  <a:moveTo>
                    <a:pt x="294050" y="146862"/>
                  </a:moveTo>
                  <a:cubicBezTo>
                    <a:pt x="294050" y="228067"/>
                    <a:pt x="228221" y="293897"/>
                    <a:pt x="147016" y="293897"/>
                  </a:cubicBezTo>
                  <a:cubicBezTo>
                    <a:pt x="65811" y="293897"/>
                    <a:pt x="-18" y="228067"/>
                    <a:pt x="-18" y="146862"/>
                  </a:cubicBezTo>
                  <a:cubicBezTo>
                    <a:pt x="-18" y="65657"/>
                    <a:pt x="65811" y="-172"/>
                    <a:pt x="147016" y="-172"/>
                  </a:cubicBezTo>
                  <a:cubicBezTo>
                    <a:pt x="228051" y="-342"/>
                    <a:pt x="293880" y="65216"/>
                    <a:pt x="294050" y="146251"/>
                  </a:cubicBezTo>
                  <a:cubicBezTo>
                    <a:pt x="294050" y="146456"/>
                    <a:pt x="294050" y="146657"/>
                    <a:pt x="294050" y="146862"/>
                  </a:cubicBezTo>
                  <a:close/>
                </a:path>
              </a:pathLst>
            </a:custGeom>
            <a:solidFill>
              <a:srgbClr val="D3888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B0BD105-AE51-EFD6-AB28-F571D2162EC9}"/>
                </a:ext>
              </a:extLst>
            </p:cNvPr>
            <p:cNvSpPr/>
            <p:nvPr/>
          </p:nvSpPr>
          <p:spPr>
            <a:xfrm>
              <a:off x="1426502" y="2635090"/>
              <a:ext cx="64742" cy="61417"/>
            </a:xfrm>
            <a:custGeom>
              <a:avLst/>
              <a:gdLst>
                <a:gd name="connsiteX0" fmla="*/ 26197 w 64742"/>
                <a:gd name="connsiteY0" fmla="*/ -172 h 61417"/>
                <a:gd name="connsiteX1" fmla="*/ 512 w 64742"/>
                <a:gd name="connsiteY1" fmla="*/ 61245 h 61417"/>
                <a:gd name="connsiteX2" fmla="*/ 37598 w 64742"/>
                <a:gd name="connsiteY2" fmla="*/ 61245 h 61417"/>
                <a:gd name="connsiteX3" fmla="*/ 64725 w 64742"/>
                <a:gd name="connsiteY3" fmla="*/ 30668 h 6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42" h="61417">
                  <a:moveTo>
                    <a:pt x="26197" y="-172"/>
                  </a:moveTo>
                  <a:cubicBezTo>
                    <a:pt x="26197" y="-172"/>
                    <a:pt x="-4380" y="36958"/>
                    <a:pt x="512" y="61245"/>
                  </a:cubicBezTo>
                  <a:lnTo>
                    <a:pt x="37598" y="61245"/>
                  </a:lnTo>
                  <a:lnTo>
                    <a:pt x="64725" y="30668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5208ACD-9C11-B610-5582-9669C33C4F1D}"/>
                </a:ext>
              </a:extLst>
            </p:cNvPr>
            <p:cNvSpPr/>
            <p:nvPr/>
          </p:nvSpPr>
          <p:spPr>
            <a:xfrm>
              <a:off x="1444854" y="2478314"/>
              <a:ext cx="140001" cy="205367"/>
            </a:xfrm>
            <a:custGeom>
              <a:avLst/>
              <a:gdLst>
                <a:gd name="connsiteX0" fmla="*/ 116613 w 140001"/>
                <a:gd name="connsiteY0" fmla="*/ -172 h 205367"/>
                <a:gd name="connsiteX1" fmla="*/ -18 w 140001"/>
                <a:gd name="connsiteY1" fmla="*/ 160185 h 205367"/>
                <a:gd name="connsiteX2" fmla="*/ 44232 w 140001"/>
                <a:gd name="connsiteY2" fmla="*/ 205178 h 205367"/>
                <a:gd name="connsiteX3" fmla="*/ 139983 w 140001"/>
                <a:gd name="connsiteY3" fmla="*/ 15510 h 20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01" h="205367">
                  <a:moveTo>
                    <a:pt x="116613" y="-172"/>
                  </a:moveTo>
                  <a:lnTo>
                    <a:pt x="-18" y="160185"/>
                  </a:lnTo>
                  <a:cubicBezTo>
                    <a:pt x="-18" y="160185"/>
                    <a:pt x="29948" y="203037"/>
                    <a:pt x="44232" y="205178"/>
                  </a:cubicBezTo>
                  <a:cubicBezTo>
                    <a:pt x="58516" y="207318"/>
                    <a:pt x="139983" y="15510"/>
                    <a:pt x="139983" y="1551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8A52826-58C3-F613-6C4F-010AA5507BB2}"/>
                </a:ext>
              </a:extLst>
            </p:cNvPr>
            <p:cNvSpPr/>
            <p:nvPr/>
          </p:nvSpPr>
          <p:spPr>
            <a:xfrm>
              <a:off x="1446296" y="2475431"/>
              <a:ext cx="140001" cy="205542"/>
            </a:xfrm>
            <a:custGeom>
              <a:avLst/>
              <a:gdLst>
                <a:gd name="connsiteX0" fmla="*/ 116657 w 140001"/>
                <a:gd name="connsiteY0" fmla="*/ -172 h 205542"/>
                <a:gd name="connsiteX1" fmla="*/ -18 w 140001"/>
                <a:gd name="connsiteY1" fmla="*/ 160404 h 205542"/>
                <a:gd name="connsiteX2" fmla="*/ 44232 w 140001"/>
                <a:gd name="connsiteY2" fmla="*/ 205353 h 205542"/>
                <a:gd name="connsiteX3" fmla="*/ 139983 w 140001"/>
                <a:gd name="connsiteY3" fmla="*/ 15728 h 20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01" h="205542">
                  <a:moveTo>
                    <a:pt x="116657" y="-172"/>
                  </a:moveTo>
                  <a:lnTo>
                    <a:pt x="-18" y="160404"/>
                  </a:lnTo>
                  <a:cubicBezTo>
                    <a:pt x="-18" y="160404"/>
                    <a:pt x="29948" y="203212"/>
                    <a:pt x="44232" y="205353"/>
                  </a:cubicBezTo>
                  <a:cubicBezTo>
                    <a:pt x="58516" y="207493"/>
                    <a:pt x="139983" y="15728"/>
                    <a:pt x="139983" y="15728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717C276-C7EA-9C23-1328-970ED21FEC85}"/>
                </a:ext>
              </a:extLst>
            </p:cNvPr>
            <p:cNvSpPr/>
            <p:nvPr/>
          </p:nvSpPr>
          <p:spPr>
            <a:xfrm>
              <a:off x="1417325" y="2680825"/>
              <a:ext cx="56097" cy="289743"/>
            </a:xfrm>
            <a:custGeom>
              <a:avLst/>
              <a:gdLst>
                <a:gd name="connsiteX0" fmla="*/ 13970 w 56097"/>
                <a:gd name="connsiteY0" fmla="*/ -172 h 289743"/>
                <a:gd name="connsiteX1" fmla="*/ 2525 w 56097"/>
                <a:gd name="connsiteY1" fmla="*/ 107592 h 289743"/>
                <a:gd name="connsiteX2" fmla="*/ 2525 w 56097"/>
                <a:gd name="connsiteY2" fmla="*/ 289572 h 289743"/>
                <a:gd name="connsiteX3" fmla="*/ 56080 w 56097"/>
                <a:gd name="connsiteY3" fmla="*/ 267469 h 289743"/>
                <a:gd name="connsiteX4" fmla="*/ 46775 w 56097"/>
                <a:gd name="connsiteY4" fmla="*/ 15510 h 28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97" h="289743">
                  <a:moveTo>
                    <a:pt x="13970" y="-172"/>
                  </a:moveTo>
                  <a:cubicBezTo>
                    <a:pt x="13970" y="-172"/>
                    <a:pt x="8248" y="89726"/>
                    <a:pt x="2525" y="107592"/>
                  </a:cubicBezTo>
                  <a:cubicBezTo>
                    <a:pt x="-3197" y="125458"/>
                    <a:pt x="2525" y="289572"/>
                    <a:pt x="2525" y="289572"/>
                  </a:cubicBezTo>
                  <a:lnTo>
                    <a:pt x="56080" y="267469"/>
                  </a:lnTo>
                  <a:lnTo>
                    <a:pt x="46775" y="15510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59F410F-35E0-C76D-66F4-749ABD3AF69F}"/>
                </a:ext>
              </a:extLst>
            </p:cNvPr>
            <p:cNvSpPr/>
            <p:nvPr/>
          </p:nvSpPr>
          <p:spPr>
            <a:xfrm>
              <a:off x="1505398" y="3432027"/>
              <a:ext cx="3712" cy="1441"/>
            </a:xfrm>
            <a:custGeom>
              <a:avLst/>
              <a:gdLst>
                <a:gd name="connsiteX0" fmla="*/ 3232 w 3712"/>
                <a:gd name="connsiteY0" fmla="*/ 0 h 1441"/>
                <a:gd name="connsiteX1" fmla="*/ 3713 w 3712"/>
                <a:gd name="connsiteY1" fmla="*/ 1441 h 1441"/>
                <a:gd name="connsiteX2" fmla="*/ 480 w 3712"/>
                <a:gd name="connsiteY2" fmla="*/ 1441 h 1441"/>
                <a:gd name="connsiteX3" fmla="*/ 0 w 3712"/>
                <a:gd name="connsiteY3" fmla="*/ 0 h 1441"/>
                <a:gd name="connsiteX4" fmla="*/ 3232 w 3712"/>
                <a:gd name="connsiteY4" fmla="*/ 0 h 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" h="1441">
                  <a:moveTo>
                    <a:pt x="3232" y="0"/>
                  </a:moveTo>
                  <a:lnTo>
                    <a:pt x="3713" y="1441"/>
                  </a:lnTo>
                  <a:lnTo>
                    <a:pt x="480" y="1441"/>
                  </a:lnTo>
                  <a:lnTo>
                    <a:pt x="0" y="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7C4230B-512E-89B8-6727-A02B9D4FD6A2}"/>
                </a:ext>
              </a:extLst>
            </p:cNvPr>
            <p:cNvSpPr/>
            <p:nvPr/>
          </p:nvSpPr>
          <p:spPr>
            <a:xfrm>
              <a:off x="1882113" y="3433424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  <a:gd name="connsiteX2" fmla="*/ -18 w 4368"/>
                <a:gd name="connsiteY2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9DB230F-27A0-59FE-5595-98B4B2018252}"/>
                </a:ext>
              </a:extLst>
            </p:cNvPr>
            <p:cNvSpPr/>
            <p:nvPr/>
          </p:nvSpPr>
          <p:spPr>
            <a:xfrm>
              <a:off x="1418907" y="2476037"/>
              <a:ext cx="528466" cy="931396"/>
            </a:xfrm>
            <a:custGeom>
              <a:avLst/>
              <a:gdLst>
                <a:gd name="connsiteX0" fmla="*/ 528449 w 528466"/>
                <a:gd name="connsiteY0" fmla="*/ 878413 h 931396"/>
                <a:gd name="connsiteX1" fmla="*/ 525784 w 528466"/>
                <a:gd name="connsiteY1" fmla="*/ 882781 h 931396"/>
                <a:gd name="connsiteX2" fmla="*/ 520018 w 528466"/>
                <a:gd name="connsiteY2" fmla="*/ 893133 h 931396"/>
                <a:gd name="connsiteX3" fmla="*/ 519712 w 528466"/>
                <a:gd name="connsiteY3" fmla="*/ 893658 h 931396"/>
                <a:gd name="connsiteX4" fmla="*/ 508748 w 528466"/>
                <a:gd name="connsiteY4" fmla="*/ 914974 h 931396"/>
                <a:gd name="connsiteX5" fmla="*/ 115958 w 528466"/>
                <a:gd name="connsiteY5" fmla="*/ 930176 h 931396"/>
                <a:gd name="connsiteX6" fmla="*/ 84027 w 528466"/>
                <a:gd name="connsiteY6" fmla="*/ 931224 h 931396"/>
                <a:gd name="connsiteX7" fmla="*/ 79396 w 528466"/>
                <a:gd name="connsiteY7" fmla="*/ 931224 h 931396"/>
                <a:gd name="connsiteX8" fmla="*/ 65680 w 528466"/>
                <a:gd name="connsiteY8" fmla="*/ 884921 h 931396"/>
                <a:gd name="connsiteX9" fmla="*/ 65680 w 528466"/>
                <a:gd name="connsiteY9" fmla="*/ 884441 h 931396"/>
                <a:gd name="connsiteX10" fmla="*/ 64239 w 528466"/>
                <a:gd name="connsiteY10" fmla="*/ 879548 h 931396"/>
                <a:gd name="connsiteX11" fmla="*/ 55502 w 528466"/>
                <a:gd name="connsiteY11" fmla="*/ 850456 h 931396"/>
                <a:gd name="connsiteX12" fmla="*/ 46766 w 528466"/>
                <a:gd name="connsiteY12" fmla="*/ 820883 h 931396"/>
                <a:gd name="connsiteX13" fmla="*/ 37723 w 528466"/>
                <a:gd name="connsiteY13" fmla="*/ 789345 h 931396"/>
                <a:gd name="connsiteX14" fmla="*/ 34404 w 528466"/>
                <a:gd name="connsiteY14" fmla="*/ 777900 h 931396"/>
                <a:gd name="connsiteX15" fmla="*/ 33530 w 528466"/>
                <a:gd name="connsiteY15" fmla="*/ 775017 h 931396"/>
                <a:gd name="connsiteX16" fmla="*/ 19290 w 528466"/>
                <a:gd name="connsiteY16" fmla="*/ 726530 h 931396"/>
                <a:gd name="connsiteX17" fmla="*/ -18 w 528466"/>
                <a:gd name="connsiteY17" fmla="*/ 660701 h 931396"/>
                <a:gd name="connsiteX18" fmla="*/ 6229 w 528466"/>
                <a:gd name="connsiteY18" fmla="*/ 597886 h 931396"/>
                <a:gd name="connsiteX19" fmla="*/ 6229 w 528466"/>
                <a:gd name="connsiteY19" fmla="*/ 597886 h 931396"/>
                <a:gd name="connsiteX20" fmla="*/ 6666 w 528466"/>
                <a:gd name="connsiteY20" fmla="*/ 593124 h 931396"/>
                <a:gd name="connsiteX21" fmla="*/ 12300 w 528466"/>
                <a:gd name="connsiteY21" fmla="*/ 536862 h 931396"/>
                <a:gd name="connsiteX22" fmla="*/ 13087 w 528466"/>
                <a:gd name="connsiteY22" fmla="*/ 520175 h 931396"/>
                <a:gd name="connsiteX23" fmla="*/ 13087 w 528466"/>
                <a:gd name="connsiteY23" fmla="*/ 520175 h 931396"/>
                <a:gd name="connsiteX24" fmla="*/ 13524 w 528466"/>
                <a:gd name="connsiteY24" fmla="*/ 511439 h 931396"/>
                <a:gd name="connsiteX25" fmla="*/ 13524 w 528466"/>
                <a:gd name="connsiteY25" fmla="*/ 508949 h 931396"/>
                <a:gd name="connsiteX26" fmla="*/ 13524 w 528466"/>
                <a:gd name="connsiteY26" fmla="*/ 508949 h 931396"/>
                <a:gd name="connsiteX27" fmla="*/ 14485 w 528466"/>
                <a:gd name="connsiteY27" fmla="*/ 488680 h 931396"/>
                <a:gd name="connsiteX28" fmla="*/ 17368 w 528466"/>
                <a:gd name="connsiteY28" fmla="*/ 428399 h 931396"/>
                <a:gd name="connsiteX29" fmla="*/ 18853 w 528466"/>
                <a:gd name="connsiteY29" fmla="*/ 397559 h 931396"/>
                <a:gd name="connsiteX30" fmla="*/ 18853 w 528466"/>
                <a:gd name="connsiteY30" fmla="*/ 397559 h 931396"/>
                <a:gd name="connsiteX31" fmla="*/ 19115 w 528466"/>
                <a:gd name="connsiteY31" fmla="*/ 392885 h 931396"/>
                <a:gd name="connsiteX32" fmla="*/ 19115 w 528466"/>
                <a:gd name="connsiteY32" fmla="*/ 392885 h 931396"/>
                <a:gd name="connsiteX33" fmla="*/ 22085 w 528466"/>
                <a:gd name="connsiteY33" fmla="*/ 330988 h 931396"/>
                <a:gd name="connsiteX34" fmla="*/ 30516 w 528466"/>
                <a:gd name="connsiteY34" fmla="*/ 305696 h 931396"/>
                <a:gd name="connsiteX35" fmla="*/ 34884 w 528466"/>
                <a:gd name="connsiteY35" fmla="*/ 293116 h 931396"/>
                <a:gd name="connsiteX36" fmla="*/ 44582 w 528466"/>
                <a:gd name="connsiteY36" fmla="*/ 263892 h 931396"/>
                <a:gd name="connsiteX37" fmla="*/ 46678 w 528466"/>
                <a:gd name="connsiteY37" fmla="*/ 256685 h 931396"/>
                <a:gd name="connsiteX38" fmla="*/ 46678 w 528466"/>
                <a:gd name="connsiteY38" fmla="*/ 256685 h 931396"/>
                <a:gd name="connsiteX39" fmla="*/ 61661 w 528466"/>
                <a:gd name="connsiteY39" fmla="*/ 203218 h 931396"/>
                <a:gd name="connsiteX40" fmla="*/ 61661 w 528466"/>
                <a:gd name="connsiteY40" fmla="*/ 203218 h 931396"/>
                <a:gd name="connsiteX41" fmla="*/ 62185 w 528466"/>
                <a:gd name="connsiteY41" fmla="*/ 201427 h 931396"/>
                <a:gd name="connsiteX42" fmla="*/ 62185 w 528466"/>
                <a:gd name="connsiteY42" fmla="*/ 201427 h 931396"/>
                <a:gd name="connsiteX43" fmla="*/ 62579 w 528466"/>
                <a:gd name="connsiteY43" fmla="*/ 200073 h 931396"/>
                <a:gd name="connsiteX44" fmla="*/ 66685 w 528466"/>
                <a:gd name="connsiteY44" fmla="*/ 185264 h 931396"/>
                <a:gd name="connsiteX45" fmla="*/ 71795 w 528466"/>
                <a:gd name="connsiteY45" fmla="*/ 166263 h 931396"/>
                <a:gd name="connsiteX46" fmla="*/ 75290 w 528466"/>
                <a:gd name="connsiteY46" fmla="*/ 151978 h 931396"/>
                <a:gd name="connsiteX47" fmla="*/ 94860 w 528466"/>
                <a:gd name="connsiteY47" fmla="*/ 117033 h 931396"/>
                <a:gd name="connsiteX48" fmla="*/ 94860 w 528466"/>
                <a:gd name="connsiteY48" fmla="*/ 117033 h 931396"/>
                <a:gd name="connsiteX49" fmla="*/ 153306 w 528466"/>
                <a:gd name="connsiteY49" fmla="*/ 9924 h 931396"/>
                <a:gd name="connsiteX50" fmla="*/ 153306 w 528466"/>
                <a:gd name="connsiteY50" fmla="*/ 9487 h 931396"/>
                <a:gd name="connsiteX51" fmla="*/ 154224 w 528466"/>
                <a:gd name="connsiteY51" fmla="*/ 6298 h 931396"/>
                <a:gd name="connsiteX52" fmla="*/ 161300 w 528466"/>
                <a:gd name="connsiteY52" fmla="*/ -123 h 931396"/>
                <a:gd name="connsiteX53" fmla="*/ 164751 w 528466"/>
                <a:gd name="connsiteY53" fmla="*/ 1231 h 931396"/>
                <a:gd name="connsiteX54" fmla="*/ 171566 w 528466"/>
                <a:gd name="connsiteY54" fmla="*/ 7784 h 931396"/>
                <a:gd name="connsiteX55" fmla="*/ 202449 w 528466"/>
                <a:gd name="connsiteY55" fmla="*/ 34736 h 931396"/>
                <a:gd name="connsiteX56" fmla="*/ 204808 w 528466"/>
                <a:gd name="connsiteY56" fmla="*/ 36090 h 931396"/>
                <a:gd name="connsiteX57" fmla="*/ 206206 w 528466"/>
                <a:gd name="connsiteY57" fmla="*/ 36920 h 931396"/>
                <a:gd name="connsiteX58" fmla="*/ 224377 w 528466"/>
                <a:gd name="connsiteY58" fmla="*/ 46311 h 931396"/>
                <a:gd name="connsiteX59" fmla="*/ 383555 w 528466"/>
                <a:gd name="connsiteY59" fmla="*/ 298270 h 931396"/>
                <a:gd name="connsiteX60" fmla="*/ 393558 w 528466"/>
                <a:gd name="connsiteY60" fmla="*/ 351125 h 931396"/>
                <a:gd name="connsiteX61" fmla="*/ 427805 w 528466"/>
                <a:gd name="connsiteY61" fmla="*/ 504013 h 931396"/>
                <a:gd name="connsiteX62" fmla="*/ 437808 w 528466"/>
                <a:gd name="connsiteY62" fmla="*/ 534022 h 931396"/>
                <a:gd name="connsiteX63" fmla="*/ 444928 w 528466"/>
                <a:gd name="connsiteY63" fmla="*/ 583514 h 931396"/>
                <a:gd name="connsiteX64" fmla="*/ 474195 w 528466"/>
                <a:gd name="connsiteY64" fmla="*/ 687696 h 931396"/>
                <a:gd name="connsiteX65" fmla="*/ 528449 w 528466"/>
                <a:gd name="connsiteY65" fmla="*/ 878413 h 931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8466" h="931396">
                  <a:moveTo>
                    <a:pt x="528449" y="878413"/>
                  </a:moveTo>
                  <a:cubicBezTo>
                    <a:pt x="528449" y="878413"/>
                    <a:pt x="527444" y="880072"/>
                    <a:pt x="525784" y="882781"/>
                  </a:cubicBezTo>
                  <a:cubicBezTo>
                    <a:pt x="524124" y="885489"/>
                    <a:pt x="522333" y="888853"/>
                    <a:pt x="520018" y="893133"/>
                  </a:cubicBezTo>
                  <a:cubicBezTo>
                    <a:pt x="519900" y="893300"/>
                    <a:pt x="519800" y="893474"/>
                    <a:pt x="519712" y="893658"/>
                  </a:cubicBezTo>
                  <a:cubicBezTo>
                    <a:pt x="516480" y="899642"/>
                    <a:pt x="512636" y="906981"/>
                    <a:pt x="508748" y="914974"/>
                  </a:cubicBezTo>
                  <a:cubicBezTo>
                    <a:pt x="377702" y="919605"/>
                    <a:pt x="246655" y="925764"/>
                    <a:pt x="115958" y="930176"/>
                  </a:cubicBezTo>
                  <a:lnTo>
                    <a:pt x="84027" y="931224"/>
                  </a:lnTo>
                  <a:lnTo>
                    <a:pt x="79396" y="931224"/>
                  </a:lnTo>
                  <a:lnTo>
                    <a:pt x="65680" y="884921"/>
                  </a:lnTo>
                  <a:lnTo>
                    <a:pt x="65680" y="884441"/>
                  </a:lnTo>
                  <a:lnTo>
                    <a:pt x="64239" y="879548"/>
                  </a:lnTo>
                  <a:lnTo>
                    <a:pt x="55502" y="850456"/>
                  </a:lnTo>
                  <a:lnTo>
                    <a:pt x="46766" y="820883"/>
                  </a:lnTo>
                  <a:lnTo>
                    <a:pt x="37723" y="789345"/>
                  </a:lnTo>
                  <a:lnTo>
                    <a:pt x="34404" y="777900"/>
                  </a:lnTo>
                  <a:lnTo>
                    <a:pt x="33530" y="775017"/>
                  </a:lnTo>
                  <a:lnTo>
                    <a:pt x="19290" y="726530"/>
                  </a:lnTo>
                  <a:lnTo>
                    <a:pt x="-18" y="660701"/>
                  </a:lnTo>
                  <a:lnTo>
                    <a:pt x="6229" y="597886"/>
                  </a:lnTo>
                  <a:lnTo>
                    <a:pt x="6229" y="597886"/>
                  </a:lnTo>
                  <a:lnTo>
                    <a:pt x="6666" y="593124"/>
                  </a:lnTo>
                  <a:lnTo>
                    <a:pt x="12300" y="536862"/>
                  </a:lnTo>
                  <a:lnTo>
                    <a:pt x="13087" y="520175"/>
                  </a:lnTo>
                  <a:lnTo>
                    <a:pt x="13087" y="520175"/>
                  </a:lnTo>
                  <a:lnTo>
                    <a:pt x="13524" y="511439"/>
                  </a:lnTo>
                  <a:lnTo>
                    <a:pt x="13524" y="508949"/>
                  </a:lnTo>
                  <a:lnTo>
                    <a:pt x="13524" y="508949"/>
                  </a:lnTo>
                  <a:lnTo>
                    <a:pt x="14485" y="488680"/>
                  </a:lnTo>
                  <a:lnTo>
                    <a:pt x="17368" y="428399"/>
                  </a:lnTo>
                  <a:lnTo>
                    <a:pt x="18853" y="397559"/>
                  </a:lnTo>
                  <a:lnTo>
                    <a:pt x="18853" y="397559"/>
                  </a:lnTo>
                  <a:lnTo>
                    <a:pt x="19115" y="392885"/>
                  </a:lnTo>
                  <a:lnTo>
                    <a:pt x="19115" y="392885"/>
                  </a:lnTo>
                  <a:lnTo>
                    <a:pt x="22085" y="330988"/>
                  </a:lnTo>
                  <a:lnTo>
                    <a:pt x="30516" y="305696"/>
                  </a:lnTo>
                  <a:lnTo>
                    <a:pt x="34884" y="293116"/>
                  </a:lnTo>
                  <a:lnTo>
                    <a:pt x="44582" y="263892"/>
                  </a:lnTo>
                  <a:lnTo>
                    <a:pt x="46678" y="256685"/>
                  </a:lnTo>
                  <a:lnTo>
                    <a:pt x="46678" y="256685"/>
                  </a:lnTo>
                  <a:cubicBezTo>
                    <a:pt x="49736" y="245720"/>
                    <a:pt x="55895" y="224054"/>
                    <a:pt x="61661" y="203218"/>
                  </a:cubicBezTo>
                  <a:lnTo>
                    <a:pt x="61661" y="203218"/>
                  </a:lnTo>
                  <a:lnTo>
                    <a:pt x="62185" y="201427"/>
                  </a:lnTo>
                  <a:lnTo>
                    <a:pt x="62185" y="201427"/>
                  </a:lnTo>
                  <a:lnTo>
                    <a:pt x="62579" y="200073"/>
                  </a:lnTo>
                  <a:lnTo>
                    <a:pt x="66685" y="185264"/>
                  </a:lnTo>
                  <a:lnTo>
                    <a:pt x="71795" y="166263"/>
                  </a:lnTo>
                  <a:cubicBezTo>
                    <a:pt x="73718" y="158968"/>
                    <a:pt x="74984" y="153769"/>
                    <a:pt x="75290" y="151978"/>
                  </a:cubicBezTo>
                  <a:cubicBezTo>
                    <a:pt x="75771" y="148877"/>
                    <a:pt x="84027" y="135161"/>
                    <a:pt x="94860" y="117033"/>
                  </a:cubicBezTo>
                  <a:lnTo>
                    <a:pt x="94860" y="117033"/>
                  </a:lnTo>
                  <a:cubicBezTo>
                    <a:pt x="116701" y="80908"/>
                    <a:pt x="149550" y="27746"/>
                    <a:pt x="153306" y="9924"/>
                  </a:cubicBezTo>
                  <a:cubicBezTo>
                    <a:pt x="153324" y="9780"/>
                    <a:pt x="153324" y="9631"/>
                    <a:pt x="153306" y="9487"/>
                  </a:cubicBezTo>
                  <a:cubicBezTo>
                    <a:pt x="153529" y="8404"/>
                    <a:pt x="153839" y="7338"/>
                    <a:pt x="154224" y="6298"/>
                  </a:cubicBezTo>
                  <a:cubicBezTo>
                    <a:pt x="156015" y="969"/>
                    <a:pt x="158592" y="-472"/>
                    <a:pt x="161300" y="-123"/>
                  </a:cubicBezTo>
                  <a:cubicBezTo>
                    <a:pt x="162532" y="78"/>
                    <a:pt x="163712" y="537"/>
                    <a:pt x="164751" y="1231"/>
                  </a:cubicBezTo>
                  <a:cubicBezTo>
                    <a:pt x="167385" y="3005"/>
                    <a:pt x="169692" y="5224"/>
                    <a:pt x="171566" y="7784"/>
                  </a:cubicBezTo>
                  <a:cubicBezTo>
                    <a:pt x="176676" y="17612"/>
                    <a:pt x="190349" y="27441"/>
                    <a:pt x="202449" y="34736"/>
                  </a:cubicBezTo>
                  <a:lnTo>
                    <a:pt x="204808" y="36090"/>
                  </a:lnTo>
                  <a:lnTo>
                    <a:pt x="206206" y="36920"/>
                  </a:lnTo>
                  <a:cubicBezTo>
                    <a:pt x="216252" y="42642"/>
                    <a:pt x="224377" y="46311"/>
                    <a:pt x="224377" y="46311"/>
                  </a:cubicBezTo>
                  <a:cubicBezTo>
                    <a:pt x="384254" y="142674"/>
                    <a:pt x="374294" y="286869"/>
                    <a:pt x="383555" y="298270"/>
                  </a:cubicBezTo>
                  <a:cubicBezTo>
                    <a:pt x="392816" y="309671"/>
                    <a:pt x="393558" y="351125"/>
                    <a:pt x="393558" y="351125"/>
                  </a:cubicBezTo>
                  <a:cubicBezTo>
                    <a:pt x="393558" y="351125"/>
                    <a:pt x="417103" y="491738"/>
                    <a:pt x="427805" y="504013"/>
                  </a:cubicBezTo>
                  <a:cubicBezTo>
                    <a:pt x="438507" y="516287"/>
                    <a:pt x="428548" y="520437"/>
                    <a:pt x="437808" y="534022"/>
                  </a:cubicBezTo>
                  <a:cubicBezTo>
                    <a:pt x="447069" y="547608"/>
                    <a:pt x="444928" y="583514"/>
                    <a:pt x="444928" y="583514"/>
                  </a:cubicBezTo>
                  <a:cubicBezTo>
                    <a:pt x="444928" y="583514"/>
                    <a:pt x="451350" y="669131"/>
                    <a:pt x="474195" y="687696"/>
                  </a:cubicBezTo>
                  <a:cubicBezTo>
                    <a:pt x="497041" y="706261"/>
                    <a:pt x="528449" y="878413"/>
                    <a:pt x="528449" y="87841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9E03287-61C1-998F-41B7-8BF83F97959D}"/>
                </a:ext>
              </a:extLst>
            </p:cNvPr>
            <p:cNvSpPr/>
            <p:nvPr/>
          </p:nvSpPr>
          <p:spPr>
            <a:xfrm>
              <a:off x="1423232" y="2474460"/>
              <a:ext cx="528422" cy="933148"/>
            </a:xfrm>
            <a:custGeom>
              <a:avLst/>
              <a:gdLst>
                <a:gd name="connsiteX0" fmla="*/ 528405 w 528422"/>
                <a:gd name="connsiteY0" fmla="*/ 878592 h 933148"/>
                <a:gd name="connsiteX1" fmla="*/ 526483 w 528422"/>
                <a:gd name="connsiteY1" fmla="*/ 881912 h 933148"/>
                <a:gd name="connsiteX2" fmla="*/ 526483 w 528422"/>
                <a:gd name="connsiteY2" fmla="*/ 881912 h 933148"/>
                <a:gd name="connsiteX3" fmla="*/ 519581 w 528422"/>
                <a:gd name="connsiteY3" fmla="*/ 894274 h 933148"/>
                <a:gd name="connsiteX4" fmla="*/ 519275 w 528422"/>
                <a:gd name="connsiteY4" fmla="*/ 894886 h 933148"/>
                <a:gd name="connsiteX5" fmla="*/ 508136 w 528422"/>
                <a:gd name="connsiteY5" fmla="*/ 916727 h 933148"/>
                <a:gd name="connsiteX6" fmla="*/ 504467 w 528422"/>
                <a:gd name="connsiteY6" fmla="*/ 916727 h 933148"/>
                <a:gd name="connsiteX7" fmla="*/ 111677 w 528422"/>
                <a:gd name="connsiteY7" fmla="*/ 931928 h 933148"/>
                <a:gd name="connsiteX8" fmla="*/ 79746 w 528422"/>
                <a:gd name="connsiteY8" fmla="*/ 932977 h 933148"/>
                <a:gd name="connsiteX9" fmla="*/ 66073 w 528422"/>
                <a:gd name="connsiteY9" fmla="*/ 886499 h 933148"/>
                <a:gd name="connsiteX10" fmla="*/ 66073 w 528422"/>
                <a:gd name="connsiteY10" fmla="*/ 886018 h 933148"/>
                <a:gd name="connsiteX11" fmla="*/ 64632 w 528422"/>
                <a:gd name="connsiteY11" fmla="*/ 881126 h 933148"/>
                <a:gd name="connsiteX12" fmla="*/ 55589 w 528422"/>
                <a:gd name="connsiteY12" fmla="*/ 850549 h 933148"/>
                <a:gd name="connsiteX13" fmla="*/ 46853 w 528422"/>
                <a:gd name="connsiteY13" fmla="*/ 820844 h 933148"/>
                <a:gd name="connsiteX14" fmla="*/ 38116 w 528422"/>
                <a:gd name="connsiteY14" fmla="*/ 791184 h 933148"/>
                <a:gd name="connsiteX15" fmla="*/ 34666 w 528422"/>
                <a:gd name="connsiteY15" fmla="*/ 779303 h 933148"/>
                <a:gd name="connsiteX16" fmla="*/ 34666 w 528422"/>
                <a:gd name="connsiteY16" fmla="*/ 779303 h 933148"/>
                <a:gd name="connsiteX17" fmla="*/ 19726 w 528422"/>
                <a:gd name="connsiteY17" fmla="*/ 728282 h 933148"/>
                <a:gd name="connsiteX18" fmla="*/ -18 w 528422"/>
                <a:gd name="connsiteY18" fmla="*/ 661055 h 933148"/>
                <a:gd name="connsiteX19" fmla="*/ 5442 w 528422"/>
                <a:gd name="connsiteY19" fmla="*/ 606409 h 933148"/>
                <a:gd name="connsiteX20" fmla="*/ 6185 w 528422"/>
                <a:gd name="connsiteY20" fmla="*/ 599114 h 933148"/>
                <a:gd name="connsiteX21" fmla="*/ 12213 w 528422"/>
                <a:gd name="connsiteY21" fmla="*/ 537042 h 933148"/>
                <a:gd name="connsiteX22" fmla="*/ 12213 w 528422"/>
                <a:gd name="connsiteY22" fmla="*/ 537042 h 933148"/>
                <a:gd name="connsiteX23" fmla="*/ 14528 w 528422"/>
                <a:gd name="connsiteY23" fmla="*/ 488642 h 933148"/>
                <a:gd name="connsiteX24" fmla="*/ 17367 w 528422"/>
                <a:gd name="connsiteY24" fmla="*/ 430152 h 933148"/>
                <a:gd name="connsiteX25" fmla="*/ 18110 w 528422"/>
                <a:gd name="connsiteY25" fmla="*/ 414819 h 933148"/>
                <a:gd name="connsiteX26" fmla="*/ 18940 w 528422"/>
                <a:gd name="connsiteY26" fmla="*/ 397084 h 933148"/>
                <a:gd name="connsiteX27" fmla="*/ 19289 w 528422"/>
                <a:gd name="connsiteY27" fmla="*/ 389614 h 933148"/>
                <a:gd name="connsiteX28" fmla="*/ 22129 w 528422"/>
                <a:gd name="connsiteY28" fmla="*/ 331168 h 933148"/>
                <a:gd name="connsiteX29" fmla="*/ 30560 w 528422"/>
                <a:gd name="connsiteY29" fmla="*/ 305920 h 933148"/>
                <a:gd name="connsiteX30" fmla="*/ 34185 w 528422"/>
                <a:gd name="connsiteY30" fmla="*/ 295043 h 933148"/>
                <a:gd name="connsiteX31" fmla="*/ 42659 w 528422"/>
                <a:gd name="connsiteY31" fmla="*/ 269489 h 933148"/>
                <a:gd name="connsiteX32" fmla="*/ 44450 w 528422"/>
                <a:gd name="connsiteY32" fmla="*/ 264072 h 933148"/>
                <a:gd name="connsiteX33" fmla="*/ 60525 w 528422"/>
                <a:gd name="connsiteY33" fmla="*/ 206936 h 933148"/>
                <a:gd name="connsiteX34" fmla="*/ 61399 w 528422"/>
                <a:gd name="connsiteY34" fmla="*/ 203791 h 933148"/>
                <a:gd name="connsiteX35" fmla="*/ 63452 w 528422"/>
                <a:gd name="connsiteY35" fmla="*/ 196496 h 933148"/>
                <a:gd name="connsiteX36" fmla="*/ 63452 w 528422"/>
                <a:gd name="connsiteY36" fmla="*/ 196496 h 933148"/>
                <a:gd name="connsiteX37" fmla="*/ 65418 w 528422"/>
                <a:gd name="connsiteY37" fmla="*/ 189245 h 933148"/>
                <a:gd name="connsiteX38" fmla="*/ 71271 w 528422"/>
                <a:gd name="connsiteY38" fmla="*/ 167753 h 933148"/>
                <a:gd name="connsiteX39" fmla="*/ 75159 w 528422"/>
                <a:gd name="connsiteY39" fmla="*/ 152071 h 933148"/>
                <a:gd name="connsiteX40" fmla="*/ 95122 w 528422"/>
                <a:gd name="connsiteY40" fmla="*/ 116514 h 933148"/>
                <a:gd name="connsiteX41" fmla="*/ 152302 w 528422"/>
                <a:gd name="connsiteY41" fmla="*/ 13249 h 933148"/>
                <a:gd name="connsiteX42" fmla="*/ 153175 w 528422"/>
                <a:gd name="connsiteY42" fmla="*/ 10060 h 933148"/>
                <a:gd name="connsiteX43" fmla="*/ 153175 w 528422"/>
                <a:gd name="connsiteY43" fmla="*/ 10060 h 933148"/>
                <a:gd name="connsiteX44" fmla="*/ 156976 w 528422"/>
                <a:gd name="connsiteY44" fmla="*/ 1324 h 933148"/>
                <a:gd name="connsiteX45" fmla="*/ 171522 w 528422"/>
                <a:gd name="connsiteY45" fmla="*/ 7789 h 933148"/>
                <a:gd name="connsiteX46" fmla="*/ 202405 w 528422"/>
                <a:gd name="connsiteY46" fmla="*/ 34741 h 933148"/>
                <a:gd name="connsiteX47" fmla="*/ 224246 w 528422"/>
                <a:gd name="connsiteY47" fmla="*/ 46317 h 933148"/>
                <a:gd name="connsiteX48" fmla="*/ 383424 w 528422"/>
                <a:gd name="connsiteY48" fmla="*/ 298319 h 933148"/>
                <a:gd name="connsiteX49" fmla="*/ 393427 w 528422"/>
                <a:gd name="connsiteY49" fmla="*/ 351131 h 933148"/>
                <a:gd name="connsiteX50" fmla="*/ 427674 w 528422"/>
                <a:gd name="connsiteY50" fmla="*/ 504018 h 933148"/>
                <a:gd name="connsiteX51" fmla="*/ 437677 w 528422"/>
                <a:gd name="connsiteY51" fmla="*/ 533984 h 933148"/>
                <a:gd name="connsiteX52" fmla="*/ 444797 w 528422"/>
                <a:gd name="connsiteY52" fmla="*/ 583956 h 933148"/>
                <a:gd name="connsiteX53" fmla="*/ 474064 w 528422"/>
                <a:gd name="connsiteY53" fmla="*/ 688182 h 933148"/>
                <a:gd name="connsiteX54" fmla="*/ 528405 w 528422"/>
                <a:gd name="connsiteY54" fmla="*/ 878592 h 93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28422" h="933148">
                  <a:moveTo>
                    <a:pt x="528405" y="878592"/>
                  </a:moveTo>
                  <a:lnTo>
                    <a:pt x="526483" y="881912"/>
                  </a:lnTo>
                  <a:lnTo>
                    <a:pt x="526483" y="881912"/>
                  </a:lnTo>
                  <a:cubicBezTo>
                    <a:pt x="524954" y="884621"/>
                    <a:pt x="522508" y="888901"/>
                    <a:pt x="519581" y="894274"/>
                  </a:cubicBezTo>
                  <a:lnTo>
                    <a:pt x="519275" y="894886"/>
                  </a:lnTo>
                  <a:cubicBezTo>
                    <a:pt x="515955" y="901045"/>
                    <a:pt x="512024" y="908515"/>
                    <a:pt x="508136" y="916727"/>
                  </a:cubicBezTo>
                  <a:lnTo>
                    <a:pt x="504467" y="916727"/>
                  </a:lnTo>
                  <a:cubicBezTo>
                    <a:pt x="373421" y="921357"/>
                    <a:pt x="242374" y="927516"/>
                    <a:pt x="111677" y="931928"/>
                  </a:cubicBezTo>
                  <a:lnTo>
                    <a:pt x="79746" y="932977"/>
                  </a:lnTo>
                  <a:lnTo>
                    <a:pt x="66073" y="886499"/>
                  </a:lnTo>
                  <a:lnTo>
                    <a:pt x="66073" y="886018"/>
                  </a:lnTo>
                  <a:lnTo>
                    <a:pt x="64632" y="881126"/>
                  </a:lnTo>
                  <a:lnTo>
                    <a:pt x="55589" y="850549"/>
                  </a:lnTo>
                  <a:lnTo>
                    <a:pt x="46853" y="820844"/>
                  </a:lnTo>
                  <a:lnTo>
                    <a:pt x="38116" y="791184"/>
                  </a:lnTo>
                  <a:lnTo>
                    <a:pt x="34666" y="779303"/>
                  </a:lnTo>
                  <a:lnTo>
                    <a:pt x="34666" y="779303"/>
                  </a:lnTo>
                  <a:lnTo>
                    <a:pt x="19726" y="728282"/>
                  </a:lnTo>
                  <a:lnTo>
                    <a:pt x="-18" y="661055"/>
                  </a:lnTo>
                  <a:lnTo>
                    <a:pt x="5442" y="606409"/>
                  </a:lnTo>
                  <a:lnTo>
                    <a:pt x="6185" y="599114"/>
                  </a:lnTo>
                  <a:lnTo>
                    <a:pt x="12213" y="537042"/>
                  </a:lnTo>
                  <a:lnTo>
                    <a:pt x="12213" y="537042"/>
                  </a:lnTo>
                  <a:lnTo>
                    <a:pt x="14528" y="488642"/>
                  </a:lnTo>
                  <a:lnTo>
                    <a:pt x="17367" y="430152"/>
                  </a:lnTo>
                  <a:lnTo>
                    <a:pt x="18110" y="414819"/>
                  </a:lnTo>
                  <a:lnTo>
                    <a:pt x="18940" y="397084"/>
                  </a:lnTo>
                  <a:lnTo>
                    <a:pt x="19289" y="389614"/>
                  </a:lnTo>
                  <a:lnTo>
                    <a:pt x="22129" y="331168"/>
                  </a:lnTo>
                  <a:lnTo>
                    <a:pt x="30560" y="305920"/>
                  </a:lnTo>
                  <a:lnTo>
                    <a:pt x="34185" y="295043"/>
                  </a:lnTo>
                  <a:lnTo>
                    <a:pt x="42659" y="269489"/>
                  </a:lnTo>
                  <a:lnTo>
                    <a:pt x="44450" y="264072"/>
                  </a:lnTo>
                  <a:cubicBezTo>
                    <a:pt x="44450" y="264072"/>
                    <a:pt x="52619" y="235373"/>
                    <a:pt x="60525" y="206936"/>
                  </a:cubicBezTo>
                  <a:cubicBezTo>
                    <a:pt x="60831" y="205887"/>
                    <a:pt x="61137" y="204839"/>
                    <a:pt x="61399" y="203791"/>
                  </a:cubicBezTo>
                  <a:cubicBezTo>
                    <a:pt x="62098" y="201344"/>
                    <a:pt x="62753" y="198898"/>
                    <a:pt x="63452" y="196496"/>
                  </a:cubicBezTo>
                  <a:lnTo>
                    <a:pt x="63452" y="196496"/>
                  </a:lnTo>
                  <a:cubicBezTo>
                    <a:pt x="64151" y="194050"/>
                    <a:pt x="64806" y="191647"/>
                    <a:pt x="65418" y="189245"/>
                  </a:cubicBezTo>
                  <a:cubicBezTo>
                    <a:pt x="67646" y="181294"/>
                    <a:pt x="69786" y="173868"/>
                    <a:pt x="71271" y="167753"/>
                  </a:cubicBezTo>
                  <a:cubicBezTo>
                    <a:pt x="73412" y="159759"/>
                    <a:pt x="74853" y="153949"/>
                    <a:pt x="75159" y="152071"/>
                  </a:cubicBezTo>
                  <a:cubicBezTo>
                    <a:pt x="75640" y="148970"/>
                    <a:pt x="83895" y="134860"/>
                    <a:pt x="95122" y="116514"/>
                  </a:cubicBezTo>
                  <a:cubicBezTo>
                    <a:pt x="115783" y="82354"/>
                    <a:pt x="145924" y="33518"/>
                    <a:pt x="152302" y="13249"/>
                  </a:cubicBezTo>
                  <a:cubicBezTo>
                    <a:pt x="152647" y="12201"/>
                    <a:pt x="152939" y="11139"/>
                    <a:pt x="153175" y="10060"/>
                  </a:cubicBezTo>
                  <a:lnTo>
                    <a:pt x="153175" y="10060"/>
                  </a:lnTo>
                  <a:cubicBezTo>
                    <a:pt x="153564" y="6841"/>
                    <a:pt x="154883" y="3805"/>
                    <a:pt x="156976" y="1324"/>
                  </a:cubicBezTo>
                  <a:cubicBezTo>
                    <a:pt x="162829" y="-4311"/>
                    <a:pt x="171522" y="7789"/>
                    <a:pt x="171522" y="7789"/>
                  </a:cubicBezTo>
                  <a:cubicBezTo>
                    <a:pt x="176633" y="17617"/>
                    <a:pt x="190305" y="27490"/>
                    <a:pt x="202405" y="34741"/>
                  </a:cubicBezTo>
                  <a:cubicBezTo>
                    <a:pt x="209473" y="38987"/>
                    <a:pt x="216763" y="42848"/>
                    <a:pt x="224246" y="46317"/>
                  </a:cubicBezTo>
                  <a:cubicBezTo>
                    <a:pt x="384123" y="142679"/>
                    <a:pt x="374163" y="286874"/>
                    <a:pt x="383424" y="298319"/>
                  </a:cubicBezTo>
                  <a:cubicBezTo>
                    <a:pt x="392684" y="309763"/>
                    <a:pt x="393427" y="351131"/>
                    <a:pt x="393427" y="351131"/>
                  </a:cubicBezTo>
                  <a:cubicBezTo>
                    <a:pt x="393427" y="351131"/>
                    <a:pt x="416972" y="491743"/>
                    <a:pt x="427674" y="504018"/>
                  </a:cubicBezTo>
                  <a:cubicBezTo>
                    <a:pt x="438376" y="516293"/>
                    <a:pt x="428416" y="520443"/>
                    <a:pt x="437677" y="533984"/>
                  </a:cubicBezTo>
                  <a:cubicBezTo>
                    <a:pt x="446938" y="547526"/>
                    <a:pt x="444797" y="583956"/>
                    <a:pt x="444797" y="583956"/>
                  </a:cubicBezTo>
                  <a:cubicBezTo>
                    <a:pt x="444797" y="583956"/>
                    <a:pt x="451218" y="669617"/>
                    <a:pt x="474064" y="688182"/>
                  </a:cubicBezTo>
                  <a:cubicBezTo>
                    <a:pt x="496910" y="706747"/>
                    <a:pt x="528405" y="878592"/>
                    <a:pt x="528405" y="87859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A510DE4-4E6B-DF48-1F46-7C1B8270F1C7}"/>
                </a:ext>
              </a:extLst>
            </p:cNvPr>
            <p:cNvSpPr/>
            <p:nvPr/>
          </p:nvSpPr>
          <p:spPr>
            <a:xfrm>
              <a:off x="1453897" y="2477493"/>
              <a:ext cx="171758" cy="305985"/>
            </a:xfrm>
            <a:custGeom>
              <a:avLst/>
              <a:gdLst>
                <a:gd name="connsiteX0" fmla="*/ 171740 w 171758"/>
                <a:gd name="connsiteY0" fmla="*/ 34503 h 305985"/>
                <a:gd name="connsiteX1" fmla="*/ 123690 w 171758"/>
                <a:gd name="connsiteY1" fmla="*/ 126236 h 305985"/>
                <a:gd name="connsiteX2" fmla="*/ 89399 w 171758"/>
                <a:gd name="connsiteY2" fmla="*/ 150523 h 305985"/>
                <a:gd name="connsiteX3" fmla="*/ 98136 w 171758"/>
                <a:gd name="connsiteY3" fmla="*/ 169787 h 305985"/>
                <a:gd name="connsiteX4" fmla="*/ -18 w 171758"/>
                <a:gd name="connsiteY4" fmla="*/ 305813 h 305985"/>
                <a:gd name="connsiteX5" fmla="*/ 13917 w 171758"/>
                <a:gd name="connsiteY5" fmla="*/ 264009 h 305985"/>
                <a:gd name="connsiteX6" fmla="*/ 44494 w 171758"/>
                <a:gd name="connsiteY6" fmla="*/ 151964 h 305985"/>
                <a:gd name="connsiteX7" fmla="*/ 122511 w 171758"/>
                <a:gd name="connsiteY7" fmla="*/ 9910 h 305985"/>
                <a:gd name="connsiteX8" fmla="*/ 140857 w 171758"/>
                <a:gd name="connsiteY8" fmla="*/ 7770 h 305985"/>
                <a:gd name="connsiteX9" fmla="*/ 171740 w 171758"/>
                <a:gd name="connsiteY9" fmla="*/ 34503 h 30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758" h="305985">
                  <a:moveTo>
                    <a:pt x="171740" y="34503"/>
                  </a:moveTo>
                  <a:cubicBezTo>
                    <a:pt x="156058" y="57305"/>
                    <a:pt x="130504" y="97405"/>
                    <a:pt x="123690" y="126236"/>
                  </a:cubicBezTo>
                  <a:cubicBezTo>
                    <a:pt x="123690" y="126236"/>
                    <a:pt x="98704" y="151964"/>
                    <a:pt x="89399" y="150523"/>
                  </a:cubicBezTo>
                  <a:cubicBezTo>
                    <a:pt x="80095" y="149081"/>
                    <a:pt x="98136" y="169787"/>
                    <a:pt x="98136" y="169787"/>
                  </a:cubicBezTo>
                  <a:lnTo>
                    <a:pt x="-18" y="305813"/>
                  </a:lnTo>
                  <a:lnTo>
                    <a:pt x="13917" y="264009"/>
                  </a:lnTo>
                  <a:cubicBezTo>
                    <a:pt x="13917" y="264009"/>
                    <a:pt x="43184" y="161225"/>
                    <a:pt x="44494" y="151964"/>
                  </a:cubicBezTo>
                  <a:cubicBezTo>
                    <a:pt x="45805" y="142704"/>
                    <a:pt x="116875" y="36600"/>
                    <a:pt x="122511" y="9910"/>
                  </a:cubicBezTo>
                  <a:cubicBezTo>
                    <a:pt x="126879" y="-11450"/>
                    <a:pt x="140857" y="7770"/>
                    <a:pt x="140857" y="7770"/>
                  </a:cubicBezTo>
                  <a:cubicBezTo>
                    <a:pt x="145924" y="17380"/>
                    <a:pt x="159597" y="27296"/>
                    <a:pt x="171740" y="3450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3CB712F-D86F-2B2F-EB99-27703321F3A0}"/>
                </a:ext>
              </a:extLst>
            </p:cNvPr>
            <p:cNvSpPr/>
            <p:nvPr/>
          </p:nvSpPr>
          <p:spPr>
            <a:xfrm>
              <a:off x="1453897" y="2474416"/>
              <a:ext cx="171758" cy="306004"/>
            </a:xfrm>
            <a:custGeom>
              <a:avLst/>
              <a:gdLst>
                <a:gd name="connsiteX0" fmla="*/ 171740 w 171758"/>
                <a:gd name="connsiteY0" fmla="*/ 34741 h 306004"/>
                <a:gd name="connsiteX1" fmla="*/ 123690 w 171758"/>
                <a:gd name="connsiteY1" fmla="*/ 126255 h 306004"/>
                <a:gd name="connsiteX2" fmla="*/ 89399 w 171758"/>
                <a:gd name="connsiteY2" fmla="*/ 150542 h 306004"/>
                <a:gd name="connsiteX3" fmla="*/ 98136 w 171758"/>
                <a:gd name="connsiteY3" fmla="*/ 169806 h 306004"/>
                <a:gd name="connsiteX4" fmla="*/ -18 w 171758"/>
                <a:gd name="connsiteY4" fmla="*/ 305832 h 306004"/>
                <a:gd name="connsiteX5" fmla="*/ 13917 w 171758"/>
                <a:gd name="connsiteY5" fmla="*/ 264028 h 306004"/>
                <a:gd name="connsiteX6" fmla="*/ 44494 w 171758"/>
                <a:gd name="connsiteY6" fmla="*/ 151940 h 306004"/>
                <a:gd name="connsiteX7" fmla="*/ 122511 w 171758"/>
                <a:gd name="connsiteY7" fmla="*/ 9929 h 306004"/>
                <a:gd name="connsiteX8" fmla="*/ 140857 w 171758"/>
                <a:gd name="connsiteY8" fmla="*/ 7789 h 306004"/>
                <a:gd name="connsiteX9" fmla="*/ 171740 w 171758"/>
                <a:gd name="connsiteY9" fmla="*/ 34741 h 30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758" h="306004">
                  <a:moveTo>
                    <a:pt x="171740" y="34741"/>
                  </a:moveTo>
                  <a:cubicBezTo>
                    <a:pt x="156058" y="57499"/>
                    <a:pt x="130504" y="97643"/>
                    <a:pt x="123690" y="126255"/>
                  </a:cubicBezTo>
                  <a:cubicBezTo>
                    <a:pt x="123690" y="126255"/>
                    <a:pt x="98704" y="151940"/>
                    <a:pt x="89399" y="150542"/>
                  </a:cubicBezTo>
                  <a:cubicBezTo>
                    <a:pt x="80095" y="149144"/>
                    <a:pt x="98136" y="169806"/>
                    <a:pt x="98136" y="169806"/>
                  </a:cubicBezTo>
                  <a:lnTo>
                    <a:pt x="-18" y="305832"/>
                  </a:lnTo>
                  <a:lnTo>
                    <a:pt x="13917" y="264028"/>
                  </a:lnTo>
                  <a:cubicBezTo>
                    <a:pt x="13917" y="264028"/>
                    <a:pt x="43184" y="161244"/>
                    <a:pt x="44494" y="151940"/>
                  </a:cubicBezTo>
                  <a:cubicBezTo>
                    <a:pt x="45805" y="142636"/>
                    <a:pt x="116875" y="36619"/>
                    <a:pt x="122511" y="9929"/>
                  </a:cubicBezTo>
                  <a:cubicBezTo>
                    <a:pt x="126879" y="-11475"/>
                    <a:pt x="140857" y="7789"/>
                    <a:pt x="140857" y="7789"/>
                  </a:cubicBezTo>
                  <a:cubicBezTo>
                    <a:pt x="145924" y="17617"/>
                    <a:pt x="159597" y="27446"/>
                    <a:pt x="171740" y="34741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26C9003-7FD0-270C-3EDA-C7E33935E8ED}"/>
                </a:ext>
              </a:extLst>
            </p:cNvPr>
            <p:cNvSpPr/>
            <p:nvPr/>
          </p:nvSpPr>
          <p:spPr>
            <a:xfrm>
              <a:off x="1428561" y="2604337"/>
              <a:ext cx="340769" cy="476266"/>
            </a:xfrm>
            <a:custGeom>
              <a:avLst/>
              <a:gdLst>
                <a:gd name="connsiteX0" fmla="*/ 328909 w 340769"/>
                <a:gd name="connsiteY0" fmla="*/ 186657 h 476266"/>
                <a:gd name="connsiteX1" fmla="*/ 281819 w 340769"/>
                <a:gd name="connsiteY1" fmla="*/ 262925 h 476266"/>
                <a:gd name="connsiteX2" fmla="*/ 139765 w 340769"/>
                <a:gd name="connsiteY2" fmla="*/ 380867 h 476266"/>
                <a:gd name="connsiteX3" fmla="*/ 39296 w 340769"/>
                <a:gd name="connsiteY3" fmla="*/ 457923 h 476266"/>
                <a:gd name="connsiteX4" fmla="*/ -18 w 340769"/>
                <a:gd name="connsiteY4" fmla="*/ 476094 h 476266"/>
                <a:gd name="connsiteX5" fmla="*/ 6840 w 340769"/>
                <a:gd name="connsiteY5" fmla="*/ 407164 h 476266"/>
                <a:gd name="connsiteX6" fmla="*/ 13611 w 340769"/>
                <a:gd name="connsiteY6" fmla="*/ 267381 h 476266"/>
                <a:gd name="connsiteX7" fmla="*/ 44844 w 340769"/>
                <a:gd name="connsiteY7" fmla="*/ 225708 h 476266"/>
                <a:gd name="connsiteX8" fmla="*/ 71053 w 340769"/>
                <a:gd name="connsiteY8" fmla="*/ 200722 h 476266"/>
                <a:gd name="connsiteX9" fmla="*/ 86036 w 340769"/>
                <a:gd name="connsiteY9" fmla="*/ 177177 h 476266"/>
                <a:gd name="connsiteX10" fmla="*/ 95515 w 340769"/>
                <a:gd name="connsiteY10" fmla="*/ 127598 h 476266"/>
                <a:gd name="connsiteX11" fmla="*/ 221844 w 340769"/>
                <a:gd name="connsiteY11" fmla="*/ -172 h 476266"/>
                <a:gd name="connsiteX12" fmla="*/ 320347 w 340769"/>
                <a:gd name="connsiteY12" fmla="*/ 46917 h 476266"/>
                <a:gd name="connsiteX13" fmla="*/ 328909 w 340769"/>
                <a:gd name="connsiteY13" fmla="*/ 186657 h 47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69" h="476266">
                  <a:moveTo>
                    <a:pt x="328909" y="186657"/>
                  </a:moveTo>
                  <a:cubicBezTo>
                    <a:pt x="329651" y="217845"/>
                    <a:pt x="283960" y="260436"/>
                    <a:pt x="281819" y="262925"/>
                  </a:cubicBezTo>
                  <a:cubicBezTo>
                    <a:pt x="279679" y="265415"/>
                    <a:pt x="139765" y="380867"/>
                    <a:pt x="139765" y="380867"/>
                  </a:cubicBezTo>
                  <a:lnTo>
                    <a:pt x="39296" y="457923"/>
                  </a:lnTo>
                  <a:cubicBezTo>
                    <a:pt x="27974" y="467258"/>
                    <a:pt x="14432" y="473517"/>
                    <a:pt x="-18" y="476094"/>
                  </a:cubicBezTo>
                  <a:lnTo>
                    <a:pt x="6840" y="407164"/>
                  </a:lnTo>
                  <a:lnTo>
                    <a:pt x="13611" y="267381"/>
                  </a:lnTo>
                  <a:cubicBezTo>
                    <a:pt x="29293" y="249908"/>
                    <a:pt x="44494" y="231562"/>
                    <a:pt x="44844" y="225708"/>
                  </a:cubicBezTo>
                  <a:cubicBezTo>
                    <a:pt x="45542" y="213608"/>
                    <a:pt x="71053" y="200722"/>
                    <a:pt x="71053" y="200722"/>
                  </a:cubicBezTo>
                  <a:cubicBezTo>
                    <a:pt x="71053" y="200722"/>
                    <a:pt x="88919" y="185739"/>
                    <a:pt x="86036" y="177177"/>
                  </a:cubicBezTo>
                  <a:cubicBezTo>
                    <a:pt x="83153" y="168616"/>
                    <a:pt x="95515" y="127598"/>
                    <a:pt x="95515" y="127598"/>
                  </a:cubicBezTo>
                  <a:cubicBezTo>
                    <a:pt x="101936" y="11229"/>
                    <a:pt x="221844" y="-172"/>
                    <a:pt x="221844" y="-172"/>
                  </a:cubicBezTo>
                  <a:cubicBezTo>
                    <a:pt x="221844" y="-172"/>
                    <a:pt x="279679" y="22674"/>
                    <a:pt x="320347" y="46917"/>
                  </a:cubicBezTo>
                  <a:cubicBezTo>
                    <a:pt x="361015" y="71161"/>
                    <a:pt x="328210" y="155511"/>
                    <a:pt x="328909" y="18665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9F98F79-5752-293B-41B7-C43049225AB0}"/>
                </a:ext>
              </a:extLst>
            </p:cNvPr>
            <p:cNvSpPr/>
            <p:nvPr/>
          </p:nvSpPr>
          <p:spPr>
            <a:xfrm>
              <a:off x="1028383" y="2957726"/>
              <a:ext cx="40324" cy="92387"/>
            </a:xfrm>
            <a:custGeom>
              <a:avLst/>
              <a:gdLst>
                <a:gd name="connsiteX0" fmla="*/ 40307 w 40324"/>
                <a:gd name="connsiteY0" fmla="*/ 89769 h 92387"/>
                <a:gd name="connsiteX1" fmla="*/ 5361 w 40324"/>
                <a:gd name="connsiteY1" fmla="*/ 92216 h 92387"/>
                <a:gd name="connsiteX2" fmla="*/ 10909 w 40324"/>
                <a:gd name="connsiteY2" fmla="*/ -172 h 92387"/>
                <a:gd name="connsiteX3" fmla="*/ 13748 w 40324"/>
                <a:gd name="connsiteY3" fmla="*/ -172 h 92387"/>
                <a:gd name="connsiteX4" fmla="*/ 31614 w 40324"/>
                <a:gd name="connsiteY4" fmla="*/ 1968 h 9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24" h="92387">
                  <a:moveTo>
                    <a:pt x="40307" y="89769"/>
                  </a:moveTo>
                  <a:lnTo>
                    <a:pt x="5361" y="92216"/>
                  </a:lnTo>
                  <a:cubicBezTo>
                    <a:pt x="-9404" y="67098"/>
                    <a:pt x="10909" y="-172"/>
                    <a:pt x="10909" y="-172"/>
                  </a:cubicBezTo>
                  <a:lnTo>
                    <a:pt x="13748" y="-172"/>
                  </a:lnTo>
                  <a:lnTo>
                    <a:pt x="31614" y="1968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1525ABE-B1B4-F28F-BA10-5B19F392AE70}"/>
                </a:ext>
              </a:extLst>
            </p:cNvPr>
            <p:cNvSpPr/>
            <p:nvPr/>
          </p:nvSpPr>
          <p:spPr>
            <a:xfrm>
              <a:off x="1031710" y="2597261"/>
              <a:ext cx="737702" cy="477006"/>
            </a:xfrm>
            <a:custGeom>
              <a:avLst/>
              <a:gdLst>
                <a:gd name="connsiteX0" fmla="*/ 618695 w 737702"/>
                <a:gd name="connsiteY0" fmla="*/ -172 h 477006"/>
                <a:gd name="connsiteX1" fmla="*/ 492366 w 737702"/>
                <a:gd name="connsiteY1" fmla="*/ 127598 h 477006"/>
                <a:gd name="connsiteX2" fmla="*/ 483062 w 737702"/>
                <a:gd name="connsiteY2" fmla="*/ 176872 h 477006"/>
                <a:gd name="connsiteX3" fmla="*/ 468079 w 737702"/>
                <a:gd name="connsiteY3" fmla="*/ 200416 h 477006"/>
                <a:gd name="connsiteX4" fmla="*/ 441869 w 737702"/>
                <a:gd name="connsiteY4" fmla="*/ 225403 h 477006"/>
                <a:gd name="connsiteX5" fmla="*/ 376346 w 737702"/>
                <a:gd name="connsiteY5" fmla="*/ 303768 h 477006"/>
                <a:gd name="connsiteX6" fmla="*/ 286448 w 737702"/>
                <a:gd name="connsiteY6" fmla="*/ 337840 h 477006"/>
                <a:gd name="connsiteX7" fmla="*/ 194366 w 737702"/>
                <a:gd name="connsiteY7" fmla="*/ 360293 h 477006"/>
                <a:gd name="connsiteX8" fmla="*/ 141511 w 737702"/>
                <a:gd name="connsiteY8" fmla="*/ 345310 h 477006"/>
                <a:gd name="connsiteX9" fmla="*/ 10901 w 737702"/>
                <a:gd name="connsiteY9" fmla="*/ 360293 h 477006"/>
                <a:gd name="connsiteX10" fmla="*/ 18021 w 737702"/>
                <a:gd name="connsiteY10" fmla="*/ 461679 h 477006"/>
                <a:gd name="connsiteX11" fmla="*/ 375778 w 737702"/>
                <a:gd name="connsiteY11" fmla="*/ 474522 h 477006"/>
                <a:gd name="connsiteX12" fmla="*/ 436322 w 737702"/>
                <a:gd name="connsiteY12" fmla="*/ 458097 h 477006"/>
                <a:gd name="connsiteX13" fmla="*/ 536791 w 737702"/>
                <a:gd name="connsiteY13" fmla="*/ 380998 h 477006"/>
                <a:gd name="connsiteX14" fmla="*/ 678845 w 737702"/>
                <a:gd name="connsiteY14" fmla="*/ 263057 h 477006"/>
                <a:gd name="connsiteX15" fmla="*/ 725934 w 737702"/>
                <a:gd name="connsiteY15" fmla="*/ 186787 h 477006"/>
                <a:gd name="connsiteX16" fmla="*/ 717198 w 737702"/>
                <a:gd name="connsiteY16" fmla="*/ 47005 h 477006"/>
                <a:gd name="connsiteX17" fmla="*/ 618695 w 737702"/>
                <a:gd name="connsiteY17" fmla="*/ -172 h 47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7702" h="477006">
                  <a:moveTo>
                    <a:pt x="618695" y="-172"/>
                  </a:moveTo>
                  <a:cubicBezTo>
                    <a:pt x="618695" y="-172"/>
                    <a:pt x="498787" y="11273"/>
                    <a:pt x="492366" y="127598"/>
                  </a:cubicBezTo>
                  <a:cubicBezTo>
                    <a:pt x="492366" y="127598"/>
                    <a:pt x="480222" y="168310"/>
                    <a:pt x="483062" y="176872"/>
                  </a:cubicBezTo>
                  <a:cubicBezTo>
                    <a:pt x="485901" y="185433"/>
                    <a:pt x="468079" y="200416"/>
                    <a:pt x="468079" y="200416"/>
                  </a:cubicBezTo>
                  <a:cubicBezTo>
                    <a:pt x="468079" y="200416"/>
                    <a:pt x="442393" y="213259"/>
                    <a:pt x="441869" y="225403"/>
                  </a:cubicBezTo>
                  <a:cubicBezTo>
                    <a:pt x="441345" y="237546"/>
                    <a:pt x="376346" y="303768"/>
                    <a:pt x="376346" y="303768"/>
                  </a:cubicBezTo>
                  <a:cubicBezTo>
                    <a:pt x="376346" y="303768"/>
                    <a:pt x="349263" y="334608"/>
                    <a:pt x="286448" y="337840"/>
                  </a:cubicBezTo>
                  <a:cubicBezTo>
                    <a:pt x="223633" y="341073"/>
                    <a:pt x="194366" y="360293"/>
                    <a:pt x="194366" y="360293"/>
                  </a:cubicBezTo>
                  <a:cubicBezTo>
                    <a:pt x="194366" y="360293"/>
                    <a:pt x="163789" y="338889"/>
                    <a:pt x="141511" y="345310"/>
                  </a:cubicBezTo>
                  <a:cubicBezTo>
                    <a:pt x="119233" y="351731"/>
                    <a:pt x="10901" y="360293"/>
                    <a:pt x="10901" y="360293"/>
                  </a:cubicBezTo>
                  <a:cubicBezTo>
                    <a:pt x="10901" y="360293"/>
                    <a:pt x="-17885" y="455695"/>
                    <a:pt x="18021" y="461679"/>
                  </a:cubicBezTo>
                  <a:cubicBezTo>
                    <a:pt x="22390" y="462378"/>
                    <a:pt x="375778" y="474522"/>
                    <a:pt x="375778" y="474522"/>
                  </a:cubicBezTo>
                  <a:cubicBezTo>
                    <a:pt x="375778" y="474522"/>
                    <a:pt x="399934" y="485923"/>
                    <a:pt x="436322" y="458097"/>
                  </a:cubicBezTo>
                  <a:cubicBezTo>
                    <a:pt x="472709" y="430272"/>
                    <a:pt x="536791" y="380998"/>
                    <a:pt x="536791" y="380998"/>
                  </a:cubicBezTo>
                  <a:cubicBezTo>
                    <a:pt x="536791" y="380998"/>
                    <a:pt x="676573" y="265372"/>
                    <a:pt x="678845" y="263057"/>
                  </a:cubicBezTo>
                  <a:cubicBezTo>
                    <a:pt x="681116" y="260741"/>
                    <a:pt x="726895" y="217933"/>
                    <a:pt x="725934" y="186787"/>
                  </a:cubicBezTo>
                  <a:cubicBezTo>
                    <a:pt x="724973" y="155642"/>
                    <a:pt x="758084" y="71379"/>
                    <a:pt x="717198" y="47005"/>
                  </a:cubicBezTo>
                  <a:cubicBezTo>
                    <a:pt x="676311" y="22630"/>
                    <a:pt x="618695" y="-172"/>
                    <a:pt x="618695" y="-17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0C54392-AF2A-0BBF-ACDF-D953B33400D6}"/>
                </a:ext>
              </a:extLst>
            </p:cNvPr>
            <p:cNvSpPr/>
            <p:nvPr/>
          </p:nvSpPr>
          <p:spPr>
            <a:xfrm>
              <a:off x="1256322" y="2269155"/>
              <a:ext cx="287035" cy="196938"/>
            </a:xfrm>
            <a:custGeom>
              <a:avLst/>
              <a:gdLst>
                <a:gd name="connsiteX0" fmla="*/ 287017 w 287035"/>
                <a:gd name="connsiteY0" fmla="*/ 147352 h 196938"/>
                <a:gd name="connsiteX1" fmla="*/ 279810 w 287035"/>
                <a:gd name="connsiteY1" fmla="*/ 192913 h 196938"/>
                <a:gd name="connsiteX2" fmla="*/ 274393 w 287035"/>
                <a:gd name="connsiteY2" fmla="*/ 185443 h 196938"/>
                <a:gd name="connsiteX3" fmla="*/ 253906 w 287035"/>
                <a:gd name="connsiteY3" fmla="*/ 153992 h 196938"/>
                <a:gd name="connsiteX4" fmla="*/ 233070 w 287035"/>
                <a:gd name="connsiteY4" fmla="*/ 129442 h 196938"/>
                <a:gd name="connsiteX5" fmla="*/ 202492 w 287035"/>
                <a:gd name="connsiteY5" fmla="*/ 126210 h 196938"/>
                <a:gd name="connsiteX6" fmla="*/ 189388 w 287035"/>
                <a:gd name="connsiteY6" fmla="*/ 150716 h 196938"/>
                <a:gd name="connsiteX7" fmla="*/ 190130 w 287035"/>
                <a:gd name="connsiteY7" fmla="*/ 179633 h 196938"/>
                <a:gd name="connsiteX8" fmla="*/ 187466 w 287035"/>
                <a:gd name="connsiteY8" fmla="*/ 190073 h 196938"/>
                <a:gd name="connsiteX9" fmla="*/ 176196 w 287035"/>
                <a:gd name="connsiteY9" fmla="*/ 194441 h 196938"/>
                <a:gd name="connsiteX10" fmla="*/ 163091 w 287035"/>
                <a:gd name="connsiteY10" fmla="*/ 196232 h 196938"/>
                <a:gd name="connsiteX11" fmla="*/ 151118 w 287035"/>
                <a:gd name="connsiteY11" fmla="*/ 190488 h 196938"/>
                <a:gd name="connsiteX12" fmla="*/ 151035 w 287035"/>
                <a:gd name="connsiteY12" fmla="*/ 190248 h 196938"/>
                <a:gd name="connsiteX13" fmla="*/ 112245 w 287035"/>
                <a:gd name="connsiteY13" fmla="*/ 136606 h 196938"/>
                <a:gd name="connsiteX14" fmla="*/ 74984 w 287035"/>
                <a:gd name="connsiteY14" fmla="*/ 119876 h 196938"/>
                <a:gd name="connsiteX15" fmla="*/ 71839 w 287035"/>
                <a:gd name="connsiteY15" fmla="*/ 92400 h 196938"/>
                <a:gd name="connsiteX16" fmla="*/ 79483 w 287035"/>
                <a:gd name="connsiteY16" fmla="*/ 61298 h 196938"/>
                <a:gd name="connsiteX17" fmla="*/ 75508 w 287035"/>
                <a:gd name="connsiteY17" fmla="*/ 38409 h 196938"/>
                <a:gd name="connsiteX18" fmla="*/ 53056 w 287035"/>
                <a:gd name="connsiteY18" fmla="*/ 51513 h 196938"/>
                <a:gd name="connsiteX19" fmla="*/ 45368 w 287035"/>
                <a:gd name="connsiteY19" fmla="*/ 71869 h 196938"/>
                <a:gd name="connsiteX20" fmla="*/ 18503 w 287035"/>
                <a:gd name="connsiteY20" fmla="*/ 96812 h 196938"/>
                <a:gd name="connsiteX21" fmla="*/ -18 w 287035"/>
                <a:gd name="connsiteY21" fmla="*/ 101835 h 196938"/>
                <a:gd name="connsiteX22" fmla="*/ 185006 w 287035"/>
                <a:gd name="connsiteY22" fmla="*/ 6945 h 196938"/>
                <a:gd name="connsiteX23" fmla="*/ 286974 w 287035"/>
                <a:gd name="connsiteY23" fmla="*/ 147003 h 19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035" h="196938">
                  <a:moveTo>
                    <a:pt x="287017" y="147352"/>
                  </a:moveTo>
                  <a:cubicBezTo>
                    <a:pt x="287030" y="162824"/>
                    <a:pt x="284597" y="178200"/>
                    <a:pt x="279810" y="192913"/>
                  </a:cubicBezTo>
                  <a:cubicBezTo>
                    <a:pt x="277818" y="190562"/>
                    <a:pt x="276009" y="188064"/>
                    <a:pt x="274393" y="185443"/>
                  </a:cubicBezTo>
                  <a:cubicBezTo>
                    <a:pt x="267579" y="174959"/>
                    <a:pt x="260751" y="164475"/>
                    <a:pt x="253906" y="153992"/>
                  </a:cubicBezTo>
                  <a:cubicBezTo>
                    <a:pt x="248590" y="144556"/>
                    <a:pt x="241518" y="136222"/>
                    <a:pt x="233070" y="129442"/>
                  </a:cubicBezTo>
                  <a:cubicBezTo>
                    <a:pt x="224333" y="123239"/>
                    <a:pt x="211928" y="120706"/>
                    <a:pt x="202492" y="126210"/>
                  </a:cubicBezTo>
                  <a:cubicBezTo>
                    <a:pt x="194193" y="131102"/>
                    <a:pt x="190130" y="141105"/>
                    <a:pt x="189388" y="150716"/>
                  </a:cubicBezTo>
                  <a:cubicBezTo>
                    <a:pt x="189134" y="160361"/>
                    <a:pt x="189383" y="170014"/>
                    <a:pt x="190130" y="179633"/>
                  </a:cubicBezTo>
                  <a:cubicBezTo>
                    <a:pt x="190480" y="183316"/>
                    <a:pt x="189541" y="187007"/>
                    <a:pt x="187466" y="190073"/>
                  </a:cubicBezTo>
                  <a:cubicBezTo>
                    <a:pt x="184364" y="192851"/>
                    <a:pt x="180359" y="194402"/>
                    <a:pt x="176196" y="194441"/>
                  </a:cubicBezTo>
                  <a:lnTo>
                    <a:pt x="163091" y="196232"/>
                  </a:lnTo>
                  <a:cubicBezTo>
                    <a:pt x="158199" y="197953"/>
                    <a:pt x="152834" y="195381"/>
                    <a:pt x="151118" y="190488"/>
                  </a:cubicBezTo>
                  <a:cubicBezTo>
                    <a:pt x="151087" y="190410"/>
                    <a:pt x="151061" y="190327"/>
                    <a:pt x="151035" y="190248"/>
                  </a:cubicBezTo>
                  <a:cubicBezTo>
                    <a:pt x="140158" y="170547"/>
                    <a:pt x="132645" y="146085"/>
                    <a:pt x="112245" y="136606"/>
                  </a:cubicBezTo>
                  <a:cubicBezTo>
                    <a:pt x="99665" y="130753"/>
                    <a:pt x="83065" y="131146"/>
                    <a:pt x="74984" y="119876"/>
                  </a:cubicBezTo>
                  <a:cubicBezTo>
                    <a:pt x="69480" y="112188"/>
                    <a:pt x="70223" y="101748"/>
                    <a:pt x="71839" y="92400"/>
                  </a:cubicBezTo>
                  <a:cubicBezTo>
                    <a:pt x="73617" y="81859"/>
                    <a:pt x="76172" y="71463"/>
                    <a:pt x="79483" y="61298"/>
                  </a:cubicBezTo>
                  <a:cubicBezTo>
                    <a:pt x="81799" y="54134"/>
                    <a:pt x="86953" y="39850"/>
                    <a:pt x="75508" y="38409"/>
                  </a:cubicBezTo>
                  <a:cubicBezTo>
                    <a:pt x="67733" y="37404"/>
                    <a:pt x="56987" y="45660"/>
                    <a:pt x="53056" y="51513"/>
                  </a:cubicBezTo>
                  <a:cubicBezTo>
                    <a:pt x="49124" y="57367"/>
                    <a:pt x="48163" y="65186"/>
                    <a:pt x="45368" y="71869"/>
                  </a:cubicBezTo>
                  <a:cubicBezTo>
                    <a:pt x="40012" y="83371"/>
                    <a:pt x="30372" y="92321"/>
                    <a:pt x="18503" y="96812"/>
                  </a:cubicBezTo>
                  <a:cubicBezTo>
                    <a:pt x="12562" y="99254"/>
                    <a:pt x="6342" y="100940"/>
                    <a:pt x="-18" y="101835"/>
                  </a:cubicBezTo>
                  <a:cubicBezTo>
                    <a:pt x="24872" y="24540"/>
                    <a:pt x="107706" y="-17946"/>
                    <a:pt x="185006" y="6945"/>
                  </a:cubicBezTo>
                  <a:cubicBezTo>
                    <a:pt x="245812" y="26523"/>
                    <a:pt x="287017" y="83122"/>
                    <a:pt x="286974" y="14700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7384E92-8D5A-9D33-ED9A-940AC0E79874}"/>
                </a:ext>
              </a:extLst>
            </p:cNvPr>
            <p:cNvSpPr/>
            <p:nvPr/>
          </p:nvSpPr>
          <p:spPr>
            <a:xfrm>
              <a:off x="1181932" y="2193034"/>
              <a:ext cx="409170" cy="272269"/>
            </a:xfrm>
            <a:custGeom>
              <a:avLst/>
              <a:gdLst>
                <a:gd name="connsiteX0" fmla="*/ 127490 w 409170"/>
                <a:gd name="connsiteY0" fmla="*/ 123921 h 272269"/>
                <a:gd name="connsiteX1" fmla="*/ 119802 w 409170"/>
                <a:gd name="connsiteY1" fmla="*/ 144233 h 272269"/>
                <a:gd name="connsiteX2" fmla="*/ 92981 w 409170"/>
                <a:gd name="connsiteY2" fmla="*/ 169176 h 272269"/>
                <a:gd name="connsiteX3" fmla="*/ 56157 w 409170"/>
                <a:gd name="connsiteY3" fmla="*/ 175728 h 272269"/>
                <a:gd name="connsiteX4" fmla="*/ -18 w 409170"/>
                <a:gd name="connsiteY4" fmla="*/ 157644 h 272269"/>
                <a:gd name="connsiteX5" fmla="*/ 17455 w 409170"/>
                <a:gd name="connsiteY5" fmla="*/ 127066 h 272269"/>
                <a:gd name="connsiteX6" fmla="*/ 22609 w 409170"/>
                <a:gd name="connsiteY6" fmla="*/ 99634 h 272269"/>
                <a:gd name="connsiteX7" fmla="*/ 32569 w 409170"/>
                <a:gd name="connsiteY7" fmla="*/ 91203 h 272269"/>
                <a:gd name="connsiteX8" fmla="*/ 93986 w 409170"/>
                <a:gd name="connsiteY8" fmla="*/ 35378 h 272269"/>
                <a:gd name="connsiteX9" fmla="*/ 167154 w 409170"/>
                <a:gd name="connsiteY9" fmla="*/ -136 h 272269"/>
                <a:gd name="connsiteX10" fmla="*/ 273738 w 409170"/>
                <a:gd name="connsiteY10" fmla="*/ 29786 h 272269"/>
                <a:gd name="connsiteX11" fmla="*/ 307635 w 409170"/>
                <a:gd name="connsiteY11" fmla="*/ 33630 h 272269"/>
                <a:gd name="connsiteX12" fmla="*/ 342101 w 409170"/>
                <a:gd name="connsiteY12" fmla="*/ 51103 h 272269"/>
                <a:gd name="connsiteX13" fmla="*/ 366694 w 409170"/>
                <a:gd name="connsiteY13" fmla="*/ 72245 h 272269"/>
                <a:gd name="connsiteX14" fmla="*/ 376697 w 409170"/>
                <a:gd name="connsiteY14" fmla="*/ 96445 h 272269"/>
                <a:gd name="connsiteX15" fmla="*/ 385433 w 409170"/>
                <a:gd name="connsiteY15" fmla="*/ 151878 h 272269"/>
                <a:gd name="connsiteX16" fmla="*/ 387530 w 409170"/>
                <a:gd name="connsiteY16" fmla="*/ 210674 h 272269"/>
                <a:gd name="connsiteX17" fmla="*/ 409153 w 409170"/>
                <a:gd name="connsiteY17" fmla="*/ 264403 h 272269"/>
                <a:gd name="connsiteX18" fmla="*/ 379405 w 409170"/>
                <a:gd name="connsiteY18" fmla="*/ 271261 h 272269"/>
                <a:gd name="connsiteX19" fmla="*/ 360491 w 409170"/>
                <a:gd name="connsiteY19" fmla="*/ 269776 h 272269"/>
                <a:gd name="connsiteX20" fmla="*/ 348959 w 409170"/>
                <a:gd name="connsiteY20" fmla="*/ 257326 h 272269"/>
                <a:gd name="connsiteX21" fmla="*/ 328472 w 409170"/>
                <a:gd name="connsiteY21" fmla="*/ 225875 h 272269"/>
                <a:gd name="connsiteX22" fmla="*/ 307635 w 409170"/>
                <a:gd name="connsiteY22" fmla="*/ 201326 h 272269"/>
                <a:gd name="connsiteX23" fmla="*/ 277058 w 409170"/>
                <a:gd name="connsiteY23" fmla="*/ 198093 h 272269"/>
                <a:gd name="connsiteX24" fmla="*/ 263953 w 409170"/>
                <a:gd name="connsiteY24" fmla="*/ 222599 h 272269"/>
                <a:gd name="connsiteX25" fmla="*/ 264696 w 409170"/>
                <a:gd name="connsiteY25" fmla="*/ 251517 h 272269"/>
                <a:gd name="connsiteX26" fmla="*/ 262031 w 409170"/>
                <a:gd name="connsiteY26" fmla="*/ 261957 h 272269"/>
                <a:gd name="connsiteX27" fmla="*/ 250718 w 409170"/>
                <a:gd name="connsiteY27" fmla="*/ 266325 h 272269"/>
                <a:gd name="connsiteX28" fmla="*/ 237613 w 409170"/>
                <a:gd name="connsiteY28" fmla="*/ 268116 h 272269"/>
                <a:gd name="connsiteX29" fmla="*/ 225640 w 409170"/>
                <a:gd name="connsiteY29" fmla="*/ 262372 h 272269"/>
                <a:gd name="connsiteX30" fmla="*/ 225557 w 409170"/>
                <a:gd name="connsiteY30" fmla="*/ 262132 h 272269"/>
                <a:gd name="connsiteX31" fmla="*/ 186767 w 409170"/>
                <a:gd name="connsiteY31" fmla="*/ 208490 h 272269"/>
                <a:gd name="connsiteX32" fmla="*/ 149506 w 409170"/>
                <a:gd name="connsiteY32" fmla="*/ 191760 h 272269"/>
                <a:gd name="connsiteX33" fmla="*/ 146361 w 409170"/>
                <a:gd name="connsiteY33" fmla="*/ 164283 h 272269"/>
                <a:gd name="connsiteX34" fmla="*/ 154005 w 409170"/>
                <a:gd name="connsiteY34" fmla="*/ 133182 h 272269"/>
                <a:gd name="connsiteX35" fmla="*/ 150030 w 409170"/>
                <a:gd name="connsiteY35" fmla="*/ 110249 h 272269"/>
                <a:gd name="connsiteX36" fmla="*/ 127490 w 409170"/>
                <a:gd name="connsiteY36" fmla="*/ 123921 h 2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9170" h="272269">
                  <a:moveTo>
                    <a:pt x="127490" y="123921"/>
                  </a:moveTo>
                  <a:cubicBezTo>
                    <a:pt x="123515" y="129993"/>
                    <a:pt x="122598" y="137550"/>
                    <a:pt x="119802" y="144233"/>
                  </a:cubicBezTo>
                  <a:cubicBezTo>
                    <a:pt x="114451" y="155722"/>
                    <a:pt x="104828" y="164672"/>
                    <a:pt x="92981" y="169176"/>
                  </a:cubicBezTo>
                  <a:cubicBezTo>
                    <a:pt x="81209" y="173583"/>
                    <a:pt x="68729" y="175807"/>
                    <a:pt x="56157" y="175728"/>
                  </a:cubicBezTo>
                  <a:cubicBezTo>
                    <a:pt x="35801" y="176340"/>
                    <a:pt x="13087" y="173238"/>
                    <a:pt x="-18" y="157644"/>
                  </a:cubicBezTo>
                  <a:cubicBezTo>
                    <a:pt x="9631" y="150174"/>
                    <a:pt x="15917" y="139175"/>
                    <a:pt x="17455" y="127066"/>
                  </a:cubicBezTo>
                  <a:cubicBezTo>
                    <a:pt x="18591" y="117718"/>
                    <a:pt x="17062" y="107278"/>
                    <a:pt x="22609" y="99634"/>
                  </a:cubicBezTo>
                  <a:cubicBezTo>
                    <a:pt x="25436" y="96288"/>
                    <a:pt x="28804" y="93440"/>
                    <a:pt x="32569" y="91203"/>
                  </a:cubicBezTo>
                  <a:cubicBezTo>
                    <a:pt x="55371" y="75478"/>
                    <a:pt x="73368" y="53899"/>
                    <a:pt x="93986" y="35378"/>
                  </a:cubicBezTo>
                  <a:cubicBezTo>
                    <a:pt x="114604" y="16856"/>
                    <a:pt x="139459" y="737"/>
                    <a:pt x="167154" y="-136"/>
                  </a:cubicBezTo>
                  <a:cubicBezTo>
                    <a:pt x="204240" y="-1272"/>
                    <a:pt x="237045" y="24850"/>
                    <a:pt x="273738" y="29786"/>
                  </a:cubicBezTo>
                  <a:cubicBezTo>
                    <a:pt x="285008" y="31315"/>
                    <a:pt x="296627" y="30791"/>
                    <a:pt x="307635" y="33630"/>
                  </a:cubicBezTo>
                  <a:cubicBezTo>
                    <a:pt x="320024" y="37479"/>
                    <a:pt x="331674" y="43384"/>
                    <a:pt x="342101" y="51103"/>
                  </a:cubicBezTo>
                  <a:cubicBezTo>
                    <a:pt x="351536" y="56568"/>
                    <a:pt x="359875" y="63740"/>
                    <a:pt x="366694" y="72245"/>
                  </a:cubicBezTo>
                  <a:cubicBezTo>
                    <a:pt x="371403" y="79671"/>
                    <a:pt x="374788" y="87862"/>
                    <a:pt x="376697" y="96445"/>
                  </a:cubicBezTo>
                  <a:cubicBezTo>
                    <a:pt x="381524" y="114569"/>
                    <a:pt x="384455" y="133147"/>
                    <a:pt x="385433" y="151878"/>
                  </a:cubicBezTo>
                  <a:cubicBezTo>
                    <a:pt x="386438" y="171447"/>
                    <a:pt x="385433" y="191192"/>
                    <a:pt x="387530" y="210674"/>
                  </a:cubicBezTo>
                  <a:cubicBezTo>
                    <a:pt x="389627" y="230156"/>
                    <a:pt x="395830" y="249988"/>
                    <a:pt x="409153" y="264403"/>
                  </a:cubicBezTo>
                  <a:cubicBezTo>
                    <a:pt x="399433" y="267474"/>
                    <a:pt x="389487" y="269767"/>
                    <a:pt x="379405" y="271261"/>
                  </a:cubicBezTo>
                  <a:cubicBezTo>
                    <a:pt x="373102" y="272755"/>
                    <a:pt x="366484" y="272240"/>
                    <a:pt x="360491" y="269776"/>
                  </a:cubicBezTo>
                  <a:cubicBezTo>
                    <a:pt x="355638" y="266692"/>
                    <a:pt x="351663" y="262402"/>
                    <a:pt x="348959" y="257326"/>
                  </a:cubicBezTo>
                  <a:lnTo>
                    <a:pt x="328472" y="225875"/>
                  </a:lnTo>
                  <a:cubicBezTo>
                    <a:pt x="323156" y="216440"/>
                    <a:pt x="316084" y="208105"/>
                    <a:pt x="307635" y="201326"/>
                  </a:cubicBezTo>
                  <a:cubicBezTo>
                    <a:pt x="298899" y="195123"/>
                    <a:pt x="286493" y="192590"/>
                    <a:pt x="277058" y="198093"/>
                  </a:cubicBezTo>
                  <a:cubicBezTo>
                    <a:pt x="268758" y="202986"/>
                    <a:pt x="264740" y="212989"/>
                    <a:pt x="263953" y="222599"/>
                  </a:cubicBezTo>
                  <a:cubicBezTo>
                    <a:pt x="263700" y="232244"/>
                    <a:pt x="263949" y="241898"/>
                    <a:pt x="264696" y="251517"/>
                  </a:cubicBezTo>
                  <a:cubicBezTo>
                    <a:pt x="265045" y="255199"/>
                    <a:pt x="264106" y="258890"/>
                    <a:pt x="262031" y="261957"/>
                  </a:cubicBezTo>
                  <a:cubicBezTo>
                    <a:pt x="258917" y="264739"/>
                    <a:pt x="254894" y="266294"/>
                    <a:pt x="250718" y="266325"/>
                  </a:cubicBezTo>
                  <a:lnTo>
                    <a:pt x="237613" y="268116"/>
                  </a:lnTo>
                  <a:cubicBezTo>
                    <a:pt x="232721" y="269837"/>
                    <a:pt x="227356" y="267264"/>
                    <a:pt x="225640" y="262372"/>
                  </a:cubicBezTo>
                  <a:cubicBezTo>
                    <a:pt x="225609" y="262293"/>
                    <a:pt x="225583" y="262210"/>
                    <a:pt x="225557" y="262132"/>
                  </a:cubicBezTo>
                  <a:cubicBezTo>
                    <a:pt x="214680" y="242387"/>
                    <a:pt x="207167" y="217969"/>
                    <a:pt x="186767" y="208490"/>
                  </a:cubicBezTo>
                  <a:cubicBezTo>
                    <a:pt x="174186" y="202636"/>
                    <a:pt x="157587" y="203029"/>
                    <a:pt x="149506" y="191760"/>
                  </a:cubicBezTo>
                  <a:cubicBezTo>
                    <a:pt x="144002" y="184071"/>
                    <a:pt x="144745" y="173631"/>
                    <a:pt x="146361" y="164283"/>
                  </a:cubicBezTo>
                  <a:cubicBezTo>
                    <a:pt x="148139" y="153743"/>
                    <a:pt x="150694" y="143347"/>
                    <a:pt x="154005" y="133182"/>
                  </a:cubicBezTo>
                  <a:cubicBezTo>
                    <a:pt x="156320" y="126018"/>
                    <a:pt x="161475" y="111734"/>
                    <a:pt x="150030" y="110249"/>
                  </a:cubicBezTo>
                  <a:cubicBezTo>
                    <a:pt x="142167" y="109419"/>
                    <a:pt x="131422" y="117675"/>
                    <a:pt x="127490" y="123921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12A2C09-D3E0-2DFB-B824-66169E583407}"/>
                </a:ext>
              </a:extLst>
            </p:cNvPr>
            <p:cNvSpPr/>
            <p:nvPr/>
          </p:nvSpPr>
          <p:spPr>
            <a:xfrm>
              <a:off x="1579701" y="2658012"/>
              <a:ext cx="95358" cy="15716"/>
            </a:xfrm>
            <a:custGeom>
              <a:avLst/>
              <a:gdLst>
                <a:gd name="connsiteX0" fmla="*/ 62316 w 95358"/>
                <a:gd name="connsiteY0" fmla="*/ 4338 h 15716"/>
                <a:gd name="connsiteX1" fmla="*/ 95340 w 95358"/>
                <a:gd name="connsiteY1" fmla="*/ 6041 h 15716"/>
                <a:gd name="connsiteX2" fmla="*/ -18 w 95358"/>
                <a:gd name="connsiteY2" fmla="*/ 14428 h 15716"/>
                <a:gd name="connsiteX3" fmla="*/ 62316 w 95358"/>
                <a:gd name="connsiteY3" fmla="*/ 4338 h 1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358" h="15716">
                  <a:moveTo>
                    <a:pt x="62316" y="4338"/>
                  </a:moveTo>
                  <a:cubicBezTo>
                    <a:pt x="73368" y="2809"/>
                    <a:pt x="84987" y="1804"/>
                    <a:pt x="95340" y="6041"/>
                  </a:cubicBezTo>
                  <a:cubicBezTo>
                    <a:pt x="68388" y="-5010"/>
                    <a:pt x="24531" y="-773"/>
                    <a:pt x="-18" y="14428"/>
                  </a:cubicBezTo>
                  <a:cubicBezTo>
                    <a:pt x="2210" y="19539"/>
                    <a:pt x="53755" y="5517"/>
                    <a:pt x="62316" y="433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184D6AF-AF7E-5962-3139-98CA5871EB20}"/>
                </a:ext>
              </a:extLst>
            </p:cNvPr>
            <p:cNvSpPr/>
            <p:nvPr/>
          </p:nvSpPr>
          <p:spPr>
            <a:xfrm>
              <a:off x="1581752" y="2685135"/>
              <a:ext cx="153239" cy="24913"/>
            </a:xfrm>
            <a:custGeom>
              <a:avLst/>
              <a:gdLst>
                <a:gd name="connsiteX0" fmla="*/ 73152 w 153239"/>
                <a:gd name="connsiteY0" fmla="*/ 13034 h 24913"/>
                <a:gd name="connsiteX1" fmla="*/ 153221 w 153239"/>
                <a:gd name="connsiteY1" fmla="*/ 9846 h 24913"/>
                <a:gd name="connsiteX2" fmla="*/ 85994 w 153239"/>
                <a:gd name="connsiteY2" fmla="*/ 4910 h 24913"/>
                <a:gd name="connsiteX3" fmla="*/ 32396 w 153239"/>
                <a:gd name="connsiteY3" fmla="*/ 1459 h 24913"/>
                <a:gd name="connsiteX4" fmla="*/ 72 w 153239"/>
                <a:gd name="connsiteY4" fmla="*/ 24741 h 24913"/>
                <a:gd name="connsiteX5" fmla="*/ 73152 w 153239"/>
                <a:gd name="connsiteY5" fmla="*/ 13034 h 2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239" h="24913">
                  <a:moveTo>
                    <a:pt x="73152" y="13034"/>
                  </a:moveTo>
                  <a:cubicBezTo>
                    <a:pt x="100016" y="14825"/>
                    <a:pt x="127755" y="18582"/>
                    <a:pt x="153221" y="9846"/>
                  </a:cubicBezTo>
                  <a:cubicBezTo>
                    <a:pt x="131904" y="2507"/>
                    <a:pt x="108447" y="7137"/>
                    <a:pt x="85994" y="4910"/>
                  </a:cubicBezTo>
                  <a:cubicBezTo>
                    <a:pt x="68085" y="3119"/>
                    <a:pt x="49869" y="-3084"/>
                    <a:pt x="32396" y="1459"/>
                  </a:cubicBezTo>
                  <a:cubicBezTo>
                    <a:pt x="25102" y="3337"/>
                    <a:pt x="-1763" y="15699"/>
                    <a:pt x="72" y="24741"/>
                  </a:cubicBezTo>
                  <a:cubicBezTo>
                    <a:pt x="23009" y="14590"/>
                    <a:pt x="48187" y="10558"/>
                    <a:pt x="73152" y="1303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5203B9D-59E2-3661-64AB-48DEC14F1122}"/>
                </a:ext>
              </a:extLst>
            </p:cNvPr>
            <p:cNvSpPr/>
            <p:nvPr/>
          </p:nvSpPr>
          <p:spPr>
            <a:xfrm>
              <a:off x="1583764" y="2752463"/>
              <a:ext cx="122572" cy="13122"/>
            </a:xfrm>
            <a:custGeom>
              <a:avLst/>
              <a:gdLst>
                <a:gd name="connsiteX0" fmla="*/ -18 w 122572"/>
                <a:gd name="connsiteY0" fmla="*/ 4415 h 13122"/>
                <a:gd name="connsiteX1" fmla="*/ 16669 w 122572"/>
                <a:gd name="connsiteY1" fmla="*/ 6162 h 13122"/>
                <a:gd name="connsiteX2" fmla="*/ 78173 w 122572"/>
                <a:gd name="connsiteY2" fmla="*/ 12933 h 13122"/>
                <a:gd name="connsiteX3" fmla="*/ 122554 w 122572"/>
                <a:gd name="connsiteY3" fmla="*/ -172 h 1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572" h="13122">
                  <a:moveTo>
                    <a:pt x="-18" y="4415"/>
                  </a:moveTo>
                  <a:cubicBezTo>
                    <a:pt x="5604" y="3821"/>
                    <a:pt x="11291" y="4419"/>
                    <a:pt x="16669" y="6162"/>
                  </a:cubicBezTo>
                  <a:cubicBezTo>
                    <a:pt x="36819" y="10906"/>
                    <a:pt x="57472" y="13177"/>
                    <a:pt x="78173" y="12933"/>
                  </a:cubicBezTo>
                  <a:cubicBezTo>
                    <a:pt x="93986" y="12933"/>
                    <a:pt x="111022" y="10530"/>
                    <a:pt x="122554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8A7D114-BA2C-2D14-308D-E48E804CDC99}"/>
                </a:ext>
              </a:extLst>
            </p:cNvPr>
            <p:cNvSpPr/>
            <p:nvPr/>
          </p:nvSpPr>
          <p:spPr>
            <a:xfrm>
              <a:off x="1497229" y="2879622"/>
              <a:ext cx="143888" cy="25337"/>
            </a:xfrm>
            <a:custGeom>
              <a:avLst/>
              <a:gdLst>
                <a:gd name="connsiteX0" fmla="*/ -18 w 143888"/>
                <a:gd name="connsiteY0" fmla="*/ 13937 h 25337"/>
                <a:gd name="connsiteX1" fmla="*/ 60045 w 143888"/>
                <a:gd name="connsiteY1" fmla="*/ 24858 h 25337"/>
                <a:gd name="connsiteX2" fmla="*/ 120501 w 143888"/>
                <a:gd name="connsiteY2" fmla="*/ 13238 h 25337"/>
                <a:gd name="connsiteX3" fmla="*/ 143871 w 143888"/>
                <a:gd name="connsiteY3" fmla="*/ -172 h 2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888" h="25337">
                  <a:moveTo>
                    <a:pt x="-18" y="13937"/>
                  </a:moveTo>
                  <a:cubicBezTo>
                    <a:pt x="18770" y="22564"/>
                    <a:pt x="39423" y="26317"/>
                    <a:pt x="60045" y="24858"/>
                  </a:cubicBezTo>
                  <a:cubicBezTo>
                    <a:pt x="80580" y="23346"/>
                    <a:pt x="100870" y="19445"/>
                    <a:pt x="120501" y="13238"/>
                  </a:cubicBezTo>
                  <a:cubicBezTo>
                    <a:pt x="129237" y="10661"/>
                    <a:pt x="138760" y="7429"/>
                    <a:pt x="143871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8A020D8-7BCA-CDB9-C85F-7BA9E00721D9}"/>
                </a:ext>
              </a:extLst>
            </p:cNvPr>
            <p:cNvSpPr/>
            <p:nvPr/>
          </p:nvSpPr>
          <p:spPr>
            <a:xfrm>
              <a:off x="1677025" y="2907098"/>
              <a:ext cx="146902" cy="47132"/>
            </a:xfrm>
            <a:custGeom>
              <a:avLst/>
              <a:gdLst>
                <a:gd name="connsiteX0" fmla="*/ 13567 w 146902"/>
                <a:gd name="connsiteY0" fmla="*/ 5681 h 47132"/>
                <a:gd name="connsiteX1" fmla="*/ 146885 w 146902"/>
                <a:gd name="connsiteY1" fmla="*/ 46961 h 47132"/>
                <a:gd name="connsiteX2" fmla="*/ 75334 w 146902"/>
                <a:gd name="connsiteY2" fmla="*/ 20009 h 47132"/>
                <a:gd name="connsiteX3" fmla="*/ -18 w 146902"/>
                <a:gd name="connsiteY3" fmla="*/ -172 h 47132"/>
                <a:gd name="connsiteX4" fmla="*/ 13567 w 146902"/>
                <a:gd name="connsiteY4" fmla="*/ 5681 h 4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902" h="47132">
                  <a:moveTo>
                    <a:pt x="13567" y="5681"/>
                  </a:moveTo>
                  <a:cubicBezTo>
                    <a:pt x="54440" y="29056"/>
                    <a:pt x="99957" y="43148"/>
                    <a:pt x="146885" y="46961"/>
                  </a:cubicBezTo>
                  <a:cubicBezTo>
                    <a:pt x="123209" y="37469"/>
                    <a:pt x="99359" y="28483"/>
                    <a:pt x="75334" y="20009"/>
                  </a:cubicBezTo>
                  <a:cubicBezTo>
                    <a:pt x="50758" y="11399"/>
                    <a:pt x="25571" y="4650"/>
                    <a:pt x="-18" y="-172"/>
                  </a:cubicBezTo>
                  <a:cubicBezTo>
                    <a:pt x="4848" y="876"/>
                    <a:pt x="9461" y="2868"/>
                    <a:pt x="13567" y="568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343B52E-B46A-47A4-F5A3-949407B37D80}"/>
                </a:ext>
              </a:extLst>
            </p:cNvPr>
            <p:cNvSpPr/>
            <p:nvPr/>
          </p:nvSpPr>
          <p:spPr>
            <a:xfrm>
              <a:off x="1719178" y="2874345"/>
              <a:ext cx="74434" cy="15109"/>
            </a:xfrm>
            <a:custGeom>
              <a:avLst/>
              <a:gdLst>
                <a:gd name="connsiteX0" fmla="*/ 37418 w 74434"/>
                <a:gd name="connsiteY0" fmla="*/ 13405 h 15109"/>
                <a:gd name="connsiteX1" fmla="*/ 62273 w 74434"/>
                <a:gd name="connsiteY1" fmla="*/ 14759 h 15109"/>
                <a:gd name="connsiteX2" fmla="*/ 74416 w 74434"/>
                <a:gd name="connsiteY2" fmla="*/ 10391 h 15109"/>
                <a:gd name="connsiteX3" fmla="*/ 18896 w 74434"/>
                <a:gd name="connsiteY3" fmla="*/ 2223 h 15109"/>
                <a:gd name="connsiteX4" fmla="*/ -18 w 74434"/>
                <a:gd name="connsiteY4" fmla="*/ 1218 h 15109"/>
                <a:gd name="connsiteX5" fmla="*/ 37418 w 74434"/>
                <a:gd name="connsiteY5" fmla="*/ 13405 h 15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434" h="15109">
                  <a:moveTo>
                    <a:pt x="37418" y="13405"/>
                  </a:moveTo>
                  <a:cubicBezTo>
                    <a:pt x="45626" y="14772"/>
                    <a:pt x="53964" y="15227"/>
                    <a:pt x="62273" y="14759"/>
                  </a:cubicBezTo>
                  <a:cubicBezTo>
                    <a:pt x="66641" y="14759"/>
                    <a:pt x="71839" y="14148"/>
                    <a:pt x="74416" y="10391"/>
                  </a:cubicBezTo>
                  <a:cubicBezTo>
                    <a:pt x="55677" y="11177"/>
                    <a:pt x="37199" y="6373"/>
                    <a:pt x="18896" y="2223"/>
                  </a:cubicBezTo>
                  <a:cubicBezTo>
                    <a:pt x="13698" y="1000"/>
                    <a:pt x="4350" y="-1883"/>
                    <a:pt x="-18" y="1218"/>
                  </a:cubicBezTo>
                  <a:cubicBezTo>
                    <a:pt x="8282" y="7159"/>
                    <a:pt x="26934" y="11309"/>
                    <a:pt x="37418" y="1340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FB0D529-75BF-0753-556E-A67AE31BB543}"/>
                </a:ext>
              </a:extLst>
            </p:cNvPr>
            <p:cNvSpPr/>
            <p:nvPr/>
          </p:nvSpPr>
          <p:spPr>
            <a:xfrm>
              <a:off x="1840009" y="3204792"/>
              <a:ext cx="87664" cy="142884"/>
            </a:xfrm>
            <a:custGeom>
              <a:avLst/>
              <a:gdLst>
                <a:gd name="connsiteX0" fmla="*/ 29243 w 87664"/>
                <a:gd name="connsiteY0" fmla="*/ 73170 h 142884"/>
                <a:gd name="connsiteX1" fmla="*/ 62616 w 87664"/>
                <a:gd name="connsiteY1" fmla="*/ 121221 h 142884"/>
                <a:gd name="connsiteX2" fmla="*/ 87646 w 87664"/>
                <a:gd name="connsiteY2" fmla="*/ 142712 h 142884"/>
                <a:gd name="connsiteX3" fmla="*/ 29025 w 87664"/>
                <a:gd name="connsiteY3" fmla="*/ 23591 h 142884"/>
                <a:gd name="connsiteX4" fmla="*/ 762 w 87664"/>
                <a:gd name="connsiteY4" fmla="*/ -172 h 142884"/>
                <a:gd name="connsiteX5" fmla="*/ 10110 w 87664"/>
                <a:gd name="connsiteY5" fmla="*/ 37264 h 142884"/>
                <a:gd name="connsiteX6" fmla="*/ 29243 w 87664"/>
                <a:gd name="connsiteY6" fmla="*/ 73170 h 14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4" h="142884">
                  <a:moveTo>
                    <a:pt x="29243" y="73170"/>
                  </a:moveTo>
                  <a:cubicBezTo>
                    <a:pt x="39072" y="90031"/>
                    <a:pt x="49031" y="107068"/>
                    <a:pt x="62616" y="121221"/>
                  </a:cubicBezTo>
                  <a:cubicBezTo>
                    <a:pt x="70466" y="128939"/>
                    <a:pt x="78831" y="136121"/>
                    <a:pt x="87646" y="142712"/>
                  </a:cubicBezTo>
                  <a:cubicBezTo>
                    <a:pt x="71440" y="101389"/>
                    <a:pt x="54972" y="59716"/>
                    <a:pt x="29025" y="23591"/>
                  </a:cubicBezTo>
                  <a:cubicBezTo>
                    <a:pt x="22472" y="14505"/>
                    <a:pt x="12688" y="1488"/>
                    <a:pt x="762" y="-172"/>
                  </a:cubicBezTo>
                  <a:cubicBezTo>
                    <a:pt x="-2645" y="9919"/>
                    <a:pt x="5961" y="27784"/>
                    <a:pt x="10110" y="37264"/>
                  </a:cubicBezTo>
                  <a:cubicBezTo>
                    <a:pt x="15807" y="49582"/>
                    <a:pt x="22193" y="61572"/>
                    <a:pt x="29243" y="7317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46A1FC7-098A-2D2C-BE69-A74E2A6DD524}"/>
                </a:ext>
              </a:extLst>
            </p:cNvPr>
            <p:cNvSpPr/>
            <p:nvPr/>
          </p:nvSpPr>
          <p:spPr>
            <a:xfrm>
              <a:off x="1391166" y="2950781"/>
              <a:ext cx="11578" cy="44512"/>
            </a:xfrm>
            <a:custGeom>
              <a:avLst/>
              <a:gdLst>
                <a:gd name="connsiteX0" fmla="*/ 509 w 11578"/>
                <a:gd name="connsiteY0" fmla="*/ 18175 h 44512"/>
                <a:gd name="connsiteX1" fmla="*/ 3261 w 11578"/>
                <a:gd name="connsiteY1" fmla="*/ 38618 h 44512"/>
                <a:gd name="connsiteX2" fmla="*/ 11560 w 11578"/>
                <a:gd name="connsiteY2" fmla="*/ 44340 h 44512"/>
                <a:gd name="connsiteX3" fmla="*/ 6668 w 11578"/>
                <a:gd name="connsiteY3" fmla="*/ 20490 h 44512"/>
                <a:gd name="connsiteX4" fmla="*/ 2606 w 11578"/>
                <a:gd name="connsiteY4" fmla="*/ -172 h 44512"/>
                <a:gd name="connsiteX5" fmla="*/ 509 w 11578"/>
                <a:gd name="connsiteY5" fmla="*/ 18175 h 4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8" h="44512">
                  <a:moveTo>
                    <a:pt x="509" y="18175"/>
                  </a:moveTo>
                  <a:cubicBezTo>
                    <a:pt x="-234" y="25164"/>
                    <a:pt x="-802" y="32895"/>
                    <a:pt x="3261" y="38618"/>
                  </a:cubicBezTo>
                  <a:cubicBezTo>
                    <a:pt x="5270" y="41440"/>
                    <a:pt x="8210" y="43466"/>
                    <a:pt x="11560" y="44340"/>
                  </a:cubicBezTo>
                  <a:cubicBezTo>
                    <a:pt x="9464" y="43816"/>
                    <a:pt x="7192" y="23285"/>
                    <a:pt x="6668" y="20490"/>
                  </a:cubicBezTo>
                  <a:cubicBezTo>
                    <a:pt x="5707" y="14767"/>
                    <a:pt x="6668" y="4065"/>
                    <a:pt x="2606" y="-172"/>
                  </a:cubicBezTo>
                  <a:cubicBezTo>
                    <a:pt x="1557" y="5856"/>
                    <a:pt x="1164" y="12059"/>
                    <a:pt x="509" y="1817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BE2DF7C5-8873-91DC-F442-6F4E1A1EFF01}"/>
                </a:ext>
              </a:extLst>
            </p:cNvPr>
            <p:cNvSpPr/>
            <p:nvPr/>
          </p:nvSpPr>
          <p:spPr>
            <a:xfrm>
              <a:off x="1410739" y="2949732"/>
              <a:ext cx="25510" cy="40930"/>
            </a:xfrm>
            <a:custGeom>
              <a:avLst/>
              <a:gdLst>
                <a:gd name="connsiteX0" fmla="*/ 3651 w 25510"/>
                <a:gd name="connsiteY0" fmla="*/ 11185 h 40930"/>
                <a:gd name="connsiteX1" fmla="*/ 25492 w 25510"/>
                <a:gd name="connsiteY1" fmla="*/ 40758 h 40930"/>
                <a:gd name="connsiteX2" fmla="*/ 8718 w 25510"/>
                <a:gd name="connsiteY2" fmla="*/ 8564 h 40930"/>
                <a:gd name="connsiteX3" fmla="*/ -18 w 25510"/>
                <a:gd name="connsiteY3" fmla="*/ -172 h 40930"/>
                <a:gd name="connsiteX4" fmla="*/ 3651 w 25510"/>
                <a:gd name="connsiteY4" fmla="*/ 11185 h 4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0" h="40930">
                  <a:moveTo>
                    <a:pt x="3651" y="11185"/>
                  </a:moveTo>
                  <a:cubicBezTo>
                    <a:pt x="6569" y="23622"/>
                    <a:pt x="14463" y="34315"/>
                    <a:pt x="25492" y="40758"/>
                  </a:cubicBezTo>
                  <a:cubicBezTo>
                    <a:pt x="17848" y="31323"/>
                    <a:pt x="15358" y="18917"/>
                    <a:pt x="8718" y="8564"/>
                  </a:cubicBezTo>
                  <a:cubicBezTo>
                    <a:pt x="6578" y="5245"/>
                    <a:pt x="4088" y="483"/>
                    <a:pt x="-18" y="-172"/>
                  </a:cubicBezTo>
                  <a:cubicBezTo>
                    <a:pt x="1017" y="3672"/>
                    <a:pt x="2240" y="7464"/>
                    <a:pt x="3651" y="1118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EE949AC-B2DC-3946-4243-58E6CE9F3953}"/>
                </a:ext>
              </a:extLst>
            </p:cNvPr>
            <p:cNvSpPr/>
            <p:nvPr/>
          </p:nvSpPr>
          <p:spPr>
            <a:xfrm>
              <a:off x="1342576" y="2829000"/>
              <a:ext cx="52611" cy="13950"/>
            </a:xfrm>
            <a:custGeom>
              <a:avLst/>
              <a:gdLst>
                <a:gd name="connsiteX0" fmla="*/ 52594 w 52611"/>
                <a:gd name="connsiteY0" fmla="*/ 6112 h 13950"/>
                <a:gd name="connsiteX1" fmla="*/ 9348 w 52611"/>
                <a:gd name="connsiteY1" fmla="*/ 11573 h 13950"/>
                <a:gd name="connsiteX2" fmla="*/ 262 w 52611"/>
                <a:gd name="connsiteY2" fmla="*/ 2400 h 13950"/>
                <a:gd name="connsiteX3" fmla="*/ 14590 w 52611"/>
                <a:gd name="connsiteY3" fmla="*/ 1351 h 13950"/>
                <a:gd name="connsiteX4" fmla="*/ 33592 w 52611"/>
                <a:gd name="connsiteY4" fmla="*/ 3754 h 13950"/>
                <a:gd name="connsiteX5" fmla="*/ 52594 w 52611"/>
                <a:gd name="connsiteY5" fmla="*/ 6112 h 1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11" h="13950">
                  <a:moveTo>
                    <a:pt x="52594" y="6112"/>
                  </a:moveTo>
                  <a:cubicBezTo>
                    <a:pt x="39563" y="13862"/>
                    <a:pt x="23894" y="15840"/>
                    <a:pt x="9348" y="11573"/>
                  </a:cubicBezTo>
                  <a:cubicBezTo>
                    <a:pt x="6072" y="10612"/>
                    <a:pt x="-1572" y="7205"/>
                    <a:pt x="262" y="2400"/>
                  </a:cubicBezTo>
                  <a:cubicBezTo>
                    <a:pt x="2097" y="-2406"/>
                    <a:pt x="10965" y="914"/>
                    <a:pt x="14590" y="1351"/>
                  </a:cubicBezTo>
                  <a:lnTo>
                    <a:pt x="33592" y="3754"/>
                  </a:lnTo>
                  <a:cubicBezTo>
                    <a:pt x="37086" y="4190"/>
                    <a:pt x="49754" y="7772"/>
                    <a:pt x="52594" y="611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99CC72B-5B2C-88FA-C522-97AD3D022C58}"/>
                </a:ext>
              </a:extLst>
            </p:cNvPr>
            <p:cNvSpPr/>
            <p:nvPr/>
          </p:nvSpPr>
          <p:spPr>
            <a:xfrm>
              <a:off x="1330888" y="2865551"/>
              <a:ext cx="67663" cy="13234"/>
            </a:xfrm>
            <a:custGeom>
              <a:avLst/>
              <a:gdLst>
                <a:gd name="connsiteX0" fmla="*/ -18 w 67663"/>
                <a:gd name="connsiteY0" fmla="*/ 663 h 13234"/>
                <a:gd name="connsiteX1" fmla="*/ 25361 w 67663"/>
                <a:gd name="connsiteY1" fmla="*/ 9094 h 13234"/>
                <a:gd name="connsiteX2" fmla="*/ 54192 w 67663"/>
                <a:gd name="connsiteY2" fmla="*/ 12938 h 13234"/>
                <a:gd name="connsiteX3" fmla="*/ 67646 w 67663"/>
                <a:gd name="connsiteY3" fmla="*/ 8570 h 13234"/>
                <a:gd name="connsiteX4" fmla="*/ -18 w 67663"/>
                <a:gd name="connsiteY4" fmla="*/ 663 h 1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63" h="13234">
                  <a:moveTo>
                    <a:pt x="-18" y="663"/>
                  </a:moveTo>
                  <a:cubicBezTo>
                    <a:pt x="8937" y="-472"/>
                    <a:pt x="16974" y="5731"/>
                    <a:pt x="25361" y="9094"/>
                  </a:cubicBezTo>
                  <a:cubicBezTo>
                    <a:pt x="34644" y="12187"/>
                    <a:pt x="44424" y="13493"/>
                    <a:pt x="54192" y="12938"/>
                  </a:cubicBezTo>
                  <a:cubicBezTo>
                    <a:pt x="59084" y="12938"/>
                    <a:pt x="64632" y="12545"/>
                    <a:pt x="67646" y="8570"/>
                  </a:cubicBezTo>
                  <a:cubicBezTo>
                    <a:pt x="44887" y="3372"/>
                    <a:pt x="23614" y="-2351"/>
                    <a:pt x="-18" y="66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9D923080-144E-1F36-5D6D-F7240F59E9A1}"/>
                </a:ext>
              </a:extLst>
            </p:cNvPr>
            <p:cNvSpPr/>
            <p:nvPr/>
          </p:nvSpPr>
          <p:spPr>
            <a:xfrm>
              <a:off x="1438870" y="2603726"/>
              <a:ext cx="12143" cy="51413"/>
            </a:xfrm>
            <a:custGeom>
              <a:avLst/>
              <a:gdLst>
                <a:gd name="connsiteX0" fmla="*/ 0 w 12143"/>
                <a:gd name="connsiteY0" fmla="*/ 0 h 51413"/>
                <a:gd name="connsiteX1" fmla="*/ 1441 w 12143"/>
                <a:gd name="connsiteY1" fmla="*/ 0 h 51413"/>
                <a:gd name="connsiteX2" fmla="*/ 12144 w 12143"/>
                <a:gd name="connsiteY2" fmla="*/ 38484 h 51413"/>
                <a:gd name="connsiteX3" fmla="*/ 0 w 12143"/>
                <a:gd name="connsiteY3" fmla="*/ 51414 h 51413"/>
                <a:gd name="connsiteX4" fmla="*/ 0 w 12143"/>
                <a:gd name="connsiteY4" fmla="*/ 0 h 5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3" h="51413">
                  <a:moveTo>
                    <a:pt x="0" y="0"/>
                  </a:moveTo>
                  <a:lnTo>
                    <a:pt x="1441" y="0"/>
                  </a:lnTo>
                  <a:lnTo>
                    <a:pt x="12144" y="38484"/>
                  </a:lnTo>
                  <a:lnTo>
                    <a:pt x="0" y="514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112" name="图形 2">
              <a:extLst>
                <a:ext uri="{FF2B5EF4-FFF2-40B4-BE49-F238E27FC236}">
                  <a16:creationId xmlns:a16="http://schemas.microsoft.com/office/drawing/2014/main" id="{0F0C2488-8BFE-7578-104D-CE879D527EBF}"/>
                </a:ext>
              </a:extLst>
            </p:cNvPr>
            <p:cNvGrpSpPr/>
            <p:nvPr/>
          </p:nvGrpSpPr>
          <p:grpSpPr>
            <a:xfrm>
              <a:off x="1182543" y="2294773"/>
              <a:ext cx="409083" cy="170486"/>
              <a:chOff x="1182543" y="2294773"/>
              <a:chExt cx="409083" cy="170486"/>
            </a:xfrm>
            <a:solidFill>
              <a:srgbClr val="000000"/>
            </a:solidFill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B9007C2-F039-86E4-109F-1084BD796DAD}"/>
                  </a:ext>
                </a:extLst>
              </p:cNvPr>
              <p:cNvSpPr/>
              <p:nvPr/>
            </p:nvSpPr>
            <p:spPr>
              <a:xfrm>
                <a:off x="1200234" y="2298606"/>
                <a:ext cx="1966" cy="19001"/>
              </a:xfrm>
              <a:custGeom>
                <a:avLst/>
                <a:gdLst>
                  <a:gd name="connsiteX0" fmla="*/ 1948 w 1966"/>
                  <a:gd name="connsiteY0" fmla="*/ -172 h 19001"/>
                  <a:gd name="connsiteX1" fmla="*/ -18 w 1966"/>
                  <a:gd name="connsiteY1" fmla="*/ 18830 h 19001"/>
                  <a:gd name="connsiteX2" fmla="*/ 1162 w 1966"/>
                  <a:gd name="connsiteY2" fmla="*/ 12714 h 19001"/>
                  <a:gd name="connsiteX3" fmla="*/ 1948 w 1966"/>
                  <a:gd name="connsiteY3" fmla="*/ -172 h 1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6" h="19001">
                    <a:moveTo>
                      <a:pt x="1948" y="-172"/>
                    </a:moveTo>
                    <a:cubicBezTo>
                      <a:pt x="620" y="6074"/>
                      <a:pt x="-35" y="12443"/>
                      <a:pt x="-18" y="18830"/>
                    </a:cubicBezTo>
                    <a:cubicBezTo>
                      <a:pt x="528" y="16825"/>
                      <a:pt x="922" y="14780"/>
                      <a:pt x="1162" y="12714"/>
                    </a:cubicBezTo>
                    <a:cubicBezTo>
                      <a:pt x="1686" y="8521"/>
                      <a:pt x="1642" y="4109"/>
                      <a:pt x="1948" y="-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113CDE9A-264F-DA34-7D1B-71FF9FD812C0}"/>
                  </a:ext>
                </a:extLst>
              </p:cNvPr>
              <p:cNvSpPr/>
              <p:nvPr/>
            </p:nvSpPr>
            <p:spPr>
              <a:xfrm>
                <a:off x="1182543" y="2294773"/>
                <a:ext cx="158567" cy="73883"/>
              </a:xfrm>
              <a:custGeom>
                <a:avLst/>
                <a:gdLst>
                  <a:gd name="connsiteX0" fmla="*/ 149943 w 158567"/>
                  <a:gd name="connsiteY0" fmla="*/ 8641 h 73883"/>
                  <a:gd name="connsiteX1" fmla="*/ 157168 w 158567"/>
                  <a:gd name="connsiteY1" fmla="*/ 16766 h 73883"/>
                  <a:gd name="connsiteX2" fmla="*/ 157107 w 158567"/>
                  <a:gd name="connsiteY2" fmla="*/ 17378 h 73883"/>
                  <a:gd name="connsiteX3" fmla="*/ 151384 w 158567"/>
                  <a:gd name="connsiteY3" fmla="*/ -95 h 73883"/>
                  <a:gd name="connsiteX4" fmla="*/ 128932 w 158567"/>
                  <a:gd name="connsiteY4" fmla="*/ 13228 h 73883"/>
                  <a:gd name="connsiteX5" fmla="*/ 121244 w 158567"/>
                  <a:gd name="connsiteY5" fmla="*/ 33584 h 73883"/>
                  <a:gd name="connsiteX6" fmla="*/ 94423 w 158567"/>
                  <a:gd name="connsiteY6" fmla="*/ 58526 h 73883"/>
                  <a:gd name="connsiteX7" fmla="*/ 57599 w 158567"/>
                  <a:gd name="connsiteY7" fmla="*/ 65079 h 73883"/>
                  <a:gd name="connsiteX8" fmla="*/ 5180 w 158567"/>
                  <a:gd name="connsiteY8" fmla="*/ 50838 h 73883"/>
                  <a:gd name="connsiteX9" fmla="*/ -18 w 158567"/>
                  <a:gd name="connsiteY9" fmla="*/ 55556 h 73883"/>
                  <a:gd name="connsiteX10" fmla="*/ 56201 w 158567"/>
                  <a:gd name="connsiteY10" fmla="*/ 73640 h 73883"/>
                  <a:gd name="connsiteX11" fmla="*/ 92981 w 158567"/>
                  <a:gd name="connsiteY11" fmla="*/ 67088 h 73883"/>
                  <a:gd name="connsiteX12" fmla="*/ 119846 w 158567"/>
                  <a:gd name="connsiteY12" fmla="*/ 42146 h 73883"/>
                  <a:gd name="connsiteX13" fmla="*/ 127490 w 158567"/>
                  <a:gd name="connsiteY13" fmla="*/ 21833 h 73883"/>
                  <a:gd name="connsiteX14" fmla="*/ 149943 w 158567"/>
                  <a:gd name="connsiteY14" fmla="*/ 8641 h 73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8567" h="73883">
                    <a:moveTo>
                      <a:pt x="149943" y="8641"/>
                    </a:moveTo>
                    <a:cubicBezTo>
                      <a:pt x="154180" y="8890"/>
                      <a:pt x="157417" y="12529"/>
                      <a:pt x="157168" y="16766"/>
                    </a:cubicBezTo>
                    <a:cubicBezTo>
                      <a:pt x="157155" y="16971"/>
                      <a:pt x="157133" y="17177"/>
                      <a:pt x="157107" y="17378"/>
                    </a:cubicBezTo>
                    <a:cubicBezTo>
                      <a:pt x="159160" y="10126"/>
                      <a:pt x="160296" y="1215"/>
                      <a:pt x="151384" y="-95"/>
                    </a:cubicBezTo>
                    <a:cubicBezTo>
                      <a:pt x="143609" y="-1056"/>
                      <a:pt x="132863" y="7200"/>
                      <a:pt x="128932" y="13228"/>
                    </a:cubicBezTo>
                    <a:cubicBezTo>
                      <a:pt x="125000" y="19256"/>
                      <a:pt x="124039" y="26900"/>
                      <a:pt x="121244" y="33584"/>
                    </a:cubicBezTo>
                    <a:cubicBezTo>
                      <a:pt x="115906" y="45081"/>
                      <a:pt x="106278" y="54036"/>
                      <a:pt x="94423" y="58526"/>
                    </a:cubicBezTo>
                    <a:cubicBezTo>
                      <a:pt x="82650" y="62934"/>
                      <a:pt x="70170" y="65153"/>
                      <a:pt x="57599" y="65079"/>
                    </a:cubicBezTo>
                    <a:cubicBezTo>
                      <a:pt x="39078" y="65647"/>
                      <a:pt x="18591" y="63069"/>
                      <a:pt x="5180" y="50838"/>
                    </a:cubicBezTo>
                    <a:cubicBezTo>
                      <a:pt x="3573" y="52546"/>
                      <a:pt x="1838" y="54123"/>
                      <a:pt x="-18" y="55556"/>
                    </a:cubicBezTo>
                    <a:cubicBezTo>
                      <a:pt x="13087" y="71150"/>
                      <a:pt x="35801" y="74252"/>
                      <a:pt x="56201" y="73640"/>
                    </a:cubicBezTo>
                    <a:cubicBezTo>
                      <a:pt x="68760" y="73715"/>
                      <a:pt x="81222" y="71491"/>
                      <a:pt x="92981" y="67088"/>
                    </a:cubicBezTo>
                    <a:cubicBezTo>
                      <a:pt x="104841" y="62584"/>
                      <a:pt x="114477" y="53638"/>
                      <a:pt x="119846" y="42146"/>
                    </a:cubicBezTo>
                    <a:cubicBezTo>
                      <a:pt x="122641" y="35462"/>
                      <a:pt x="123515" y="27905"/>
                      <a:pt x="127490" y="21833"/>
                    </a:cubicBezTo>
                    <a:cubicBezTo>
                      <a:pt x="131465" y="15761"/>
                      <a:pt x="142167" y="7680"/>
                      <a:pt x="149943" y="864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9E7E6712-E9DA-9406-363E-27475970499F}"/>
                  </a:ext>
                </a:extLst>
              </p:cNvPr>
              <p:cNvSpPr/>
              <p:nvPr/>
            </p:nvSpPr>
            <p:spPr>
              <a:xfrm>
                <a:off x="1447606" y="2379650"/>
                <a:ext cx="144020" cy="85608"/>
              </a:xfrm>
              <a:custGeom>
                <a:avLst/>
                <a:gdLst>
                  <a:gd name="connsiteX0" fmla="*/ 115609 w 144020"/>
                  <a:gd name="connsiteY0" fmla="*/ 76040 h 85608"/>
                  <a:gd name="connsiteX1" fmla="*/ 96694 w 144020"/>
                  <a:gd name="connsiteY1" fmla="*/ 74555 h 85608"/>
                  <a:gd name="connsiteX2" fmla="*/ 85162 w 144020"/>
                  <a:gd name="connsiteY2" fmla="*/ 62105 h 85608"/>
                  <a:gd name="connsiteX3" fmla="*/ 64675 w 144020"/>
                  <a:gd name="connsiteY3" fmla="*/ 30654 h 85608"/>
                  <a:gd name="connsiteX4" fmla="*/ 43883 w 144020"/>
                  <a:gd name="connsiteY4" fmla="*/ 6105 h 85608"/>
                  <a:gd name="connsiteX5" fmla="*/ 13305 w 144020"/>
                  <a:gd name="connsiteY5" fmla="*/ 2872 h 85608"/>
                  <a:gd name="connsiteX6" fmla="*/ -18 w 144020"/>
                  <a:gd name="connsiteY6" fmla="*/ 27378 h 85608"/>
                  <a:gd name="connsiteX7" fmla="*/ -18 w 144020"/>
                  <a:gd name="connsiteY7" fmla="*/ 28557 h 85608"/>
                  <a:gd name="connsiteX8" fmla="*/ 11907 w 144020"/>
                  <a:gd name="connsiteY8" fmla="*/ 11434 h 85608"/>
                  <a:gd name="connsiteX9" fmla="*/ 42485 w 144020"/>
                  <a:gd name="connsiteY9" fmla="*/ 14666 h 85608"/>
                  <a:gd name="connsiteX10" fmla="*/ 63321 w 144020"/>
                  <a:gd name="connsiteY10" fmla="*/ 39216 h 85608"/>
                  <a:gd name="connsiteX11" fmla="*/ 83808 w 144020"/>
                  <a:gd name="connsiteY11" fmla="*/ 70667 h 85608"/>
                  <a:gd name="connsiteX12" fmla="*/ 95340 w 144020"/>
                  <a:gd name="connsiteY12" fmla="*/ 83116 h 85608"/>
                  <a:gd name="connsiteX13" fmla="*/ 114211 w 144020"/>
                  <a:gd name="connsiteY13" fmla="*/ 84602 h 85608"/>
                  <a:gd name="connsiteX14" fmla="*/ 144002 w 144020"/>
                  <a:gd name="connsiteY14" fmla="*/ 77743 h 85608"/>
                  <a:gd name="connsiteX15" fmla="*/ 138673 w 144020"/>
                  <a:gd name="connsiteY15" fmla="*/ 71147 h 85608"/>
                  <a:gd name="connsiteX16" fmla="*/ 115609 w 144020"/>
                  <a:gd name="connsiteY16" fmla="*/ 76040 h 85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4020" h="85608">
                    <a:moveTo>
                      <a:pt x="115609" y="76040"/>
                    </a:moveTo>
                    <a:cubicBezTo>
                      <a:pt x="109305" y="77534"/>
                      <a:pt x="102687" y="77018"/>
                      <a:pt x="96694" y="74555"/>
                    </a:cubicBezTo>
                    <a:cubicBezTo>
                      <a:pt x="91850" y="71458"/>
                      <a:pt x="87884" y="67172"/>
                      <a:pt x="85162" y="62105"/>
                    </a:cubicBezTo>
                    <a:cubicBezTo>
                      <a:pt x="78348" y="51622"/>
                      <a:pt x="71520" y="41138"/>
                      <a:pt x="64675" y="30654"/>
                    </a:cubicBezTo>
                    <a:cubicBezTo>
                      <a:pt x="59385" y="21210"/>
                      <a:pt x="52326" y="12875"/>
                      <a:pt x="43883" y="6105"/>
                    </a:cubicBezTo>
                    <a:cubicBezTo>
                      <a:pt x="35146" y="-142"/>
                      <a:pt x="22697" y="-2632"/>
                      <a:pt x="13305" y="2872"/>
                    </a:cubicBezTo>
                    <a:cubicBezTo>
                      <a:pt x="4962" y="7765"/>
                      <a:pt x="943" y="17768"/>
                      <a:pt x="-18" y="27378"/>
                    </a:cubicBezTo>
                    <a:cubicBezTo>
                      <a:pt x="-18" y="27771"/>
                      <a:pt x="-18" y="28164"/>
                      <a:pt x="-18" y="28557"/>
                    </a:cubicBezTo>
                    <a:cubicBezTo>
                      <a:pt x="1563" y="21511"/>
                      <a:pt x="5844" y="15361"/>
                      <a:pt x="11907" y="11434"/>
                    </a:cubicBezTo>
                    <a:cubicBezTo>
                      <a:pt x="21212" y="5930"/>
                      <a:pt x="33748" y="8464"/>
                      <a:pt x="42485" y="14666"/>
                    </a:cubicBezTo>
                    <a:cubicBezTo>
                      <a:pt x="50920" y="21459"/>
                      <a:pt x="57988" y="29789"/>
                      <a:pt x="63321" y="39216"/>
                    </a:cubicBezTo>
                    <a:cubicBezTo>
                      <a:pt x="70136" y="49700"/>
                      <a:pt x="76963" y="60183"/>
                      <a:pt x="83808" y="70667"/>
                    </a:cubicBezTo>
                    <a:cubicBezTo>
                      <a:pt x="86499" y="75752"/>
                      <a:pt x="90474" y="80045"/>
                      <a:pt x="95340" y="83116"/>
                    </a:cubicBezTo>
                    <a:cubicBezTo>
                      <a:pt x="101320" y="85576"/>
                      <a:pt x="107921" y="86095"/>
                      <a:pt x="114211" y="84602"/>
                    </a:cubicBezTo>
                    <a:cubicBezTo>
                      <a:pt x="124306" y="83103"/>
                      <a:pt x="134270" y="80810"/>
                      <a:pt x="144002" y="77743"/>
                    </a:cubicBezTo>
                    <a:cubicBezTo>
                      <a:pt x="142080" y="75664"/>
                      <a:pt x="140302" y="73463"/>
                      <a:pt x="138673" y="71147"/>
                    </a:cubicBezTo>
                    <a:cubicBezTo>
                      <a:pt x="131094" y="73262"/>
                      <a:pt x="123393" y="74895"/>
                      <a:pt x="115609" y="760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5CDE6BEF-1A6A-7C79-9F42-B784B7CDB448}"/>
                  </a:ext>
                </a:extLst>
              </p:cNvPr>
              <p:cNvSpPr/>
              <p:nvPr/>
            </p:nvSpPr>
            <p:spPr>
              <a:xfrm>
                <a:off x="1327548" y="2353471"/>
                <a:ext cx="119569" cy="108465"/>
              </a:xfrm>
              <a:custGeom>
                <a:avLst/>
                <a:gdLst>
                  <a:gd name="connsiteX0" fmla="*/ 118206 w 119569"/>
                  <a:gd name="connsiteY0" fmla="*/ 92915 h 108465"/>
                  <a:gd name="connsiteX1" fmla="*/ 106936 w 119569"/>
                  <a:gd name="connsiteY1" fmla="*/ 97283 h 108465"/>
                  <a:gd name="connsiteX2" fmla="*/ 93831 w 119569"/>
                  <a:gd name="connsiteY2" fmla="*/ 99074 h 108465"/>
                  <a:gd name="connsiteX3" fmla="*/ 81858 w 119569"/>
                  <a:gd name="connsiteY3" fmla="*/ 93330 h 108465"/>
                  <a:gd name="connsiteX4" fmla="*/ 81775 w 119569"/>
                  <a:gd name="connsiteY4" fmla="*/ 93089 h 108465"/>
                  <a:gd name="connsiteX5" fmla="*/ 42985 w 119569"/>
                  <a:gd name="connsiteY5" fmla="*/ 39448 h 108465"/>
                  <a:gd name="connsiteX6" fmla="*/ 5768 w 119569"/>
                  <a:gd name="connsiteY6" fmla="*/ 22717 h 108465"/>
                  <a:gd name="connsiteX7" fmla="*/ 1880 w 119569"/>
                  <a:gd name="connsiteY7" fmla="*/ -172 h 108465"/>
                  <a:gd name="connsiteX8" fmla="*/ 1137 w 119569"/>
                  <a:gd name="connsiteY8" fmla="*/ 3803 h 108465"/>
                  <a:gd name="connsiteX9" fmla="*/ 4326 w 119569"/>
                  <a:gd name="connsiteY9" fmla="*/ 31279 h 108465"/>
                  <a:gd name="connsiteX10" fmla="*/ 41543 w 119569"/>
                  <a:gd name="connsiteY10" fmla="*/ 48009 h 108465"/>
                  <a:gd name="connsiteX11" fmla="*/ 80377 w 119569"/>
                  <a:gd name="connsiteY11" fmla="*/ 101651 h 108465"/>
                  <a:gd name="connsiteX12" fmla="*/ 85400 w 119569"/>
                  <a:gd name="connsiteY12" fmla="*/ 107635 h 108465"/>
                  <a:gd name="connsiteX13" fmla="*/ 92433 w 119569"/>
                  <a:gd name="connsiteY13" fmla="*/ 107941 h 108465"/>
                  <a:gd name="connsiteX14" fmla="*/ 105538 w 119569"/>
                  <a:gd name="connsiteY14" fmla="*/ 106150 h 108465"/>
                  <a:gd name="connsiteX15" fmla="*/ 116808 w 119569"/>
                  <a:gd name="connsiteY15" fmla="*/ 101782 h 108465"/>
                  <a:gd name="connsiteX16" fmla="*/ 119472 w 119569"/>
                  <a:gd name="connsiteY16" fmla="*/ 91342 h 108465"/>
                  <a:gd name="connsiteX17" fmla="*/ 119472 w 119569"/>
                  <a:gd name="connsiteY17" fmla="*/ 91342 h 108465"/>
                  <a:gd name="connsiteX18" fmla="*/ 118206 w 119569"/>
                  <a:gd name="connsiteY18" fmla="*/ 92915 h 10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9569" h="108465">
                    <a:moveTo>
                      <a:pt x="118206" y="92915"/>
                    </a:moveTo>
                    <a:cubicBezTo>
                      <a:pt x="115087" y="95667"/>
                      <a:pt x="111094" y="97213"/>
                      <a:pt x="106936" y="97283"/>
                    </a:cubicBezTo>
                    <a:lnTo>
                      <a:pt x="93831" y="99074"/>
                    </a:lnTo>
                    <a:cubicBezTo>
                      <a:pt x="88938" y="100795"/>
                      <a:pt x="83574" y="98222"/>
                      <a:pt x="81858" y="93330"/>
                    </a:cubicBezTo>
                    <a:cubicBezTo>
                      <a:pt x="81827" y="93251"/>
                      <a:pt x="81801" y="93168"/>
                      <a:pt x="81775" y="93089"/>
                    </a:cubicBezTo>
                    <a:cubicBezTo>
                      <a:pt x="70898" y="73345"/>
                      <a:pt x="63384" y="48927"/>
                      <a:pt x="42985" y="39448"/>
                    </a:cubicBezTo>
                    <a:cubicBezTo>
                      <a:pt x="30404" y="33594"/>
                      <a:pt x="13849" y="33987"/>
                      <a:pt x="5768" y="22717"/>
                    </a:cubicBezTo>
                    <a:cubicBezTo>
                      <a:pt x="1666" y="15837"/>
                      <a:pt x="281" y="7678"/>
                      <a:pt x="1880" y="-172"/>
                    </a:cubicBezTo>
                    <a:cubicBezTo>
                      <a:pt x="1662" y="1182"/>
                      <a:pt x="1356" y="2493"/>
                      <a:pt x="1137" y="3803"/>
                    </a:cubicBezTo>
                    <a:cubicBezTo>
                      <a:pt x="-435" y="13151"/>
                      <a:pt x="-1221" y="23591"/>
                      <a:pt x="4326" y="31279"/>
                    </a:cubicBezTo>
                    <a:cubicBezTo>
                      <a:pt x="12407" y="42549"/>
                      <a:pt x="29007" y="42156"/>
                      <a:pt x="41543" y="48009"/>
                    </a:cubicBezTo>
                    <a:cubicBezTo>
                      <a:pt x="61987" y="57488"/>
                      <a:pt x="69500" y="81907"/>
                      <a:pt x="80377" y="101651"/>
                    </a:cubicBezTo>
                    <a:cubicBezTo>
                      <a:pt x="81368" y="104132"/>
                      <a:pt x="83129" y="106229"/>
                      <a:pt x="85400" y="107635"/>
                    </a:cubicBezTo>
                    <a:cubicBezTo>
                      <a:pt x="87672" y="108391"/>
                      <a:pt x="90105" y="108500"/>
                      <a:pt x="92433" y="107941"/>
                    </a:cubicBezTo>
                    <a:lnTo>
                      <a:pt x="105538" y="106150"/>
                    </a:lnTo>
                    <a:cubicBezTo>
                      <a:pt x="109701" y="106111"/>
                      <a:pt x="113706" y="104560"/>
                      <a:pt x="116808" y="101782"/>
                    </a:cubicBezTo>
                    <a:cubicBezTo>
                      <a:pt x="118900" y="98724"/>
                      <a:pt x="119844" y="95029"/>
                      <a:pt x="119472" y="91342"/>
                    </a:cubicBezTo>
                    <a:lnTo>
                      <a:pt x="119472" y="91342"/>
                    </a:lnTo>
                    <a:cubicBezTo>
                      <a:pt x="119092" y="91897"/>
                      <a:pt x="118669" y="92425"/>
                      <a:pt x="118206" y="929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C82114E-B435-6067-5386-3E28912C6253}"/>
                </a:ext>
              </a:extLst>
            </p:cNvPr>
            <p:cNvSpPr/>
            <p:nvPr/>
          </p:nvSpPr>
          <p:spPr>
            <a:xfrm>
              <a:off x="3225731" y="3059331"/>
              <a:ext cx="28000" cy="417251"/>
            </a:xfrm>
            <a:custGeom>
              <a:avLst/>
              <a:gdLst>
                <a:gd name="connsiteX0" fmla="*/ 27982 w 28000"/>
                <a:gd name="connsiteY0" fmla="*/ 417080 h 417251"/>
                <a:gd name="connsiteX1" fmla="*/ -18 w 28000"/>
                <a:gd name="connsiteY1" fmla="*/ 413192 h 417251"/>
                <a:gd name="connsiteX2" fmla="*/ -18 w 28000"/>
                <a:gd name="connsiteY2" fmla="*/ -172 h 417251"/>
                <a:gd name="connsiteX3" fmla="*/ 5704 w 28000"/>
                <a:gd name="connsiteY3" fmla="*/ 1575 h 417251"/>
                <a:gd name="connsiteX4" fmla="*/ 23177 w 28000"/>
                <a:gd name="connsiteY4" fmla="*/ 6948 h 417251"/>
                <a:gd name="connsiteX5" fmla="*/ 23177 w 28000"/>
                <a:gd name="connsiteY5" fmla="*/ 20708 h 417251"/>
                <a:gd name="connsiteX6" fmla="*/ 23177 w 28000"/>
                <a:gd name="connsiteY6" fmla="*/ 31061 h 417251"/>
                <a:gd name="connsiteX7" fmla="*/ 23177 w 28000"/>
                <a:gd name="connsiteY7" fmla="*/ 46743 h 417251"/>
                <a:gd name="connsiteX8" fmla="*/ 23396 w 28000"/>
                <a:gd name="connsiteY8" fmla="*/ 64696 h 417251"/>
                <a:gd name="connsiteX9" fmla="*/ 23789 w 28000"/>
                <a:gd name="connsiteY9" fmla="*/ 101651 h 417251"/>
                <a:gd name="connsiteX10" fmla="*/ 23789 w 28000"/>
                <a:gd name="connsiteY10" fmla="*/ 105364 h 417251"/>
                <a:gd name="connsiteX11" fmla="*/ 23789 w 28000"/>
                <a:gd name="connsiteY11" fmla="*/ 110300 h 417251"/>
                <a:gd name="connsiteX12" fmla="*/ 23789 w 28000"/>
                <a:gd name="connsiteY12" fmla="*/ 120784 h 417251"/>
                <a:gd name="connsiteX13" fmla="*/ 23789 w 28000"/>
                <a:gd name="connsiteY13" fmla="*/ 127118 h 417251"/>
                <a:gd name="connsiteX14" fmla="*/ 23789 w 28000"/>
                <a:gd name="connsiteY14" fmla="*/ 142450 h 417251"/>
                <a:gd name="connsiteX15" fmla="*/ 23789 w 28000"/>
                <a:gd name="connsiteY15" fmla="*/ 152060 h 417251"/>
                <a:gd name="connsiteX16" fmla="*/ 25886 w 28000"/>
                <a:gd name="connsiteY16" fmla="*/ 338190 h 417251"/>
                <a:gd name="connsiteX17" fmla="*/ 25886 w 28000"/>
                <a:gd name="connsiteY17" fmla="*/ 343170 h 417251"/>
                <a:gd name="connsiteX18" fmla="*/ 26628 w 28000"/>
                <a:gd name="connsiteY18" fmla="*/ 408693 h 417251"/>
                <a:gd name="connsiteX19" fmla="*/ 26628 w 28000"/>
                <a:gd name="connsiteY19" fmla="*/ 409698 h 41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000" h="417251">
                  <a:moveTo>
                    <a:pt x="27982" y="417080"/>
                  </a:moveTo>
                  <a:lnTo>
                    <a:pt x="-18" y="413192"/>
                  </a:lnTo>
                  <a:lnTo>
                    <a:pt x="-18" y="-172"/>
                  </a:lnTo>
                  <a:lnTo>
                    <a:pt x="5704" y="1575"/>
                  </a:lnTo>
                  <a:lnTo>
                    <a:pt x="23177" y="6948"/>
                  </a:lnTo>
                  <a:lnTo>
                    <a:pt x="23177" y="20708"/>
                  </a:lnTo>
                  <a:lnTo>
                    <a:pt x="23177" y="31061"/>
                  </a:lnTo>
                  <a:lnTo>
                    <a:pt x="23177" y="46743"/>
                  </a:lnTo>
                  <a:lnTo>
                    <a:pt x="23396" y="64696"/>
                  </a:lnTo>
                  <a:lnTo>
                    <a:pt x="23789" y="101651"/>
                  </a:lnTo>
                  <a:lnTo>
                    <a:pt x="23789" y="105364"/>
                  </a:lnTo>
                  <a:lnTo>
                    <a:pt x="23789" y="110300"/>
                  </a:lnTo>
                  <a:lnTo>
                    <a:pt x="23789" y="120784"/>
                  </a:lnTo>
                  <a:lnTo>
                    <a:pt x="23789" y="127118"/>
                  </a:lnTo>
                  <a:lnTo>
                    <a:pt x="23789" y="142450"/>
                  </a:lnTo>
                  <a:lnTo>
                    <a:pt x="23789" y="152060"/>
                  </a:lnTo>
                  <a:lnTo>
                    <a:pt x="25886" y="338190"/>
                  </a:lnTo>
                  <a:lnTo>
                    <a:pt x="25886" y="343170"/>
                  </a:lnTo>
                  <a:lnTo>
                    <a:pt x="26628" y="408693"/>
                  </a:lnTo>
                  <a:lnTo>
                    <a:pt x="26628" y="409698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6684822F-70AD-2D97-CEEE-1C01A8037EE6}"/>
                </a:ext>
              </a:extLst>
            </p:cNvPr>
            <p:cNvSpPr/>
            <p:nvPr/>
          </p:nvSpPr>
          <p:spPr>
            <a:xfrm>
              <a:off x="3250412" y="3066364"/>
              <a:ext cx="19307" cy="412402"/>
            </a:xfrm>
            <a:custGeom>
              <a:avLst/>
              <a:gdLst>
                <a:gd name="connsiteX0" fmla="*/ 19027 w 19307"/>
                <a:gd name="connsiteY0" fmla="*/ 412231 h 412402"/>
                <a:gd name="connsiteX1" fmla="*/ 3433 w 19307"/>
                <a:gd name="connsiteY1" fmla="*/ 410047 h 412402"/>
                <a:gd name="connsiteX2" fmla="*/ 3433 w 19307"/>
                <a:gd name="connsiteY2" fmla="*/ 402577 h 412402"/>
                <a:gd name="connsiteX3" fmla="*/ 3433 w 19307"/>
                <a:gd name="connsiteY3" fmla="*/ 401573 h 412402"/>
                <a:gd name="connsiteX4" fmla="*/ 2690 w 19307"/>
                <a:gd name="connsiteY4" fmla="*/ 336049 h 412402"/>
                <a:gd name="connsiteX5" fmla="*/ 2690 w 19307"/>
                <a:gd name="connsiteY5" fmla="*/ 331069 h 412402"/>
                <a:gd name="connsiteX6" fmla="*/ 594 w 19307"/>
                <a:gd name="connsiteY6" fmla="*/ 144940 h 412402"/>
                <a:gd name="connsiteX7" fmla="*/ 594 w 19307"/>
                <a:gd name="connsiteY7" fmla="*/ 135330 h 412402"/>
                <a:gd name="connsiteX8" fmla="*/ 594 w 19307"/>
                <a:gd name="connsiteY8" fmla="*/ 119998 h 412402"/>
                <a:gd name="connsiteX9" fmla="*/ 594 w 19307"/>
                <a:gd name="connsiteY9" fmla="*/ 113664 h 412402"/>
                <a:gd name="connsiteX10" fmla="*/ 594 w 19307"/>
                <a:gd name="connsiteY10" fmla="*/ 103180 h 412402"/>
                <a:gd name="connsiteX11" fmla="*/ 594 w 19307"/>
                <a:gd name="connsiteY11" fmla="*/ 98244 h 412402"/>
                <a:gd name="connsiteX12" fmla="*/ 594 w 19307"/>
                <a:gd name="connsiteY12" fmla="*/ 94531 h 412402"/>
                <a:gd name="connsiteX13" fmla="*/ 200 w 19307"/>
                <a:gd name="connsiteY13" fmla="*/ 57576 h 412402"/>
                <a:gd name="connsiteX14" fmla="*/ -18 w 19307"/>
                <a:gd name="connsiteY14" fmla="*/ 39622 h 412402"/>
                <a:gd name="connsiteX15" fmla="*/ -18 w 19307"/>
                <a:gd name="connsiteY15" fmla="*/ 23940 h 412402"/>
                <a:gd name="connsiteX16" fmla="*/ -18 w 19307"/>
                <a:gd name="connsiteY16" fmla="*/ 13588 h 412402"/>
                <a:gd name="connsiteX17" fmla="*/ -18 w 19307"/>
                <a:gd name="connsiteY17" fmla="*/ -172 h 412402"/>
                <a:gd name="connsiteX18" fmla="*/ 16800 w 19307"/>
                <a:gd name="connsiteY18" fmla="*/ -172 h 412402"/>
                <a:gd name="connsiteX19" fmla="*/ 16800 w 19307"/>
                <a:gd name="connsiteY19" fmla="*/ 15029 h 412402"/>
                <a:gd name="connsiteX20" fmla="*/ 16800 w 19307"/>
                <a:gd name="connsiteY20" fmla="*/ 25426 h 412402"/>
                <a:gd name="connsiteX21" fmla="*/ 16800 w 19307"/>
                <a:gd name="connsiteY21" fmla="*/ 37395 h 412402"/>
                <a:gd name="connsiteX22" fmla="*/ 16800 w 19307"/>
                <a:gd name="connsiteY22" fmla="*/ 53251 h 412402"/>
                <a:gd name="connsiteX23" fmla="*/ 17149 w 19307"/>
                <a:gd name="connsiteY23" fmla="*/ 93177 h 412402"/>
                <a:gd name="connsiteX24" fmla="*/ 17149 w 19307"/>
                <a:gd name="connsiteY24" fmla="*/ 101913 h 412402"/>
                <a:gd name="connsiteX25" fmla="*/ 17149 w 19307"/>
                <a:gd name="connsiteY25" fmla="*/ 111043 h 412402"/>
                <a:gd name="connsiteX26" fmla="*/ 17149 w 19307"/>
                <a:gd name="connsiteY26" fmla="*/ 117420 h 412402"/>
                <a:gd name="connsiteX27" fmla="*/ 17149 w 19307"/>
                <a:gd name="connsiteY27" fmla="*/ 125239 h 412402"/>
                <a:gd name="connsiteX28" fmla="*/ 17149 w 19307"/>
                <a:gd name="connsiteY28" fmla="*/ 135417 h 412402"/>
                <a:gd name="connsiteX29" fmla="*/ 17149 w 19307"/>
                <a:gd name="connsiteY29" fmla="*/ 135417 h 412402"/>
                <a:gd name="connsiteX30" fmla="*/ 18765 w 19307"/>
                <a:gd name="connsiteY30" fmla="*/ 330764 h 412402"/>
                <a:gd name="connsiteX31" fmla="*/ 18765 w 19307"/>
                <a:gd name="connsiteY31" fmla="*/ 335787 h 412402"/>
                <a:gd name="connsiteX32" fmla="*/ 19289 w 19307"/>
                <a:gd name="connsiteY32" fmla="*/ 400743 h 412402"/>
                <a:gd name="connsiteX33" fmla="*/ 19289 w 19307"/>
                <a:gd name="connsiteY33" fmla="*/ 401791 h 41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9307" h="412402">
                  <a:moveTo>
                    <a:pt x="19027" y="412231"/>
                  </a:moveTo>
                  <a:lnTo>
                    <a:pt x="3433" y="410047"/>
                  </a:lnTo>
                  <a:lnTo>
                    <a:pt x="3433" y="402577"/>
                  </a:lnTo>
                  <a:lnTo>
                    <a:pt x="3433" y="401573"/>
                  </a:lnTo>
                  <a:lnTo>
                    <a:pt x="2690" y="336049"/>
                  </a:lnTo>
                  <a:lnTo>
                    <a:pt x="2690" y="331069"/>
                  </a:lnTo>
                  <a:lnTo>
                    <a:pt x="594" y="144940"/>
                  </a:lnTo>
                  <a:lnTo>
                    <a:pt x="594" y="135330"/>
                  </a:lnTo>
                  <a:lnTo>
                    <a:pt x="594" y="119998"/>
                  </a:lnTo>
                  <a:lnTo>
                    <a:pt x="594" y="113664"/>
                  </a:lnTo>
                  <a:lnTo>
                    <a:pt x="594" y="103180"/>
                  </a:lnTo>
                  <a:lnTo>
                    <a:pt x="594" y="98244"/>
                  </a:lnTo>
                  <a:lnTo>
                    <a:pt x="594" y="94531"/>
                  </a:lnTo>
                  <a:lnTo>
                    <a:pt x="200" y="57576"/>
                  </a:lnTo>
                  <a:lnTo>
                    <a:pt x="-18" y="39622"/>
                  </a:lnTo>
                  <a:lnTo>
                    <a:pt x="-18" y="23940"/>
                  </a:lnTo>
                  <a:lnTo>
                    <a:pt x="-18" y="13588"/>
                  </a:lnTo>
                  <a:lnTo>
                    <a:pt x="-18" y="-172"/>
                  </a:lnTo>
                  <a:lnTo>
                    <a:pt x="16800" y="-172"/>
                  </a:lnTo>
                  <a:lnTo>
                    <a:pt x="16800" y="15029"/>
                  </a:lnTo>
                  <a:lnTo>
                    <a:pt x="16800" y="25426"/>
                  </a:lnTo>
                  <a:lnTo>
                    <a:pt x="16800" y="37395"/>
                  </a:lnTo>
                  <a:lnTo>
                    <a:pt x="16800" y="53251"/>
                  </a:lnTo>
                  <a:lnTo>
                    <a:pt x="17149" y="93177"/>
                  </a:lnTo>
                  <a:lnTo>
                    <a:pt x="17149" y="101913"/>
                  </a:lnTo>
                  <a:lnTo>
                    <a:pt x="17149" y="111043"/>
                  </a:lnTo>
                  <a:lnTo>
                    <a:pt x="17149" y="117420"/>
                  </a:lnTo>
                  <a:lnTo>
                    <a:pt x="17149" y="125239"/>
                  </a:lnTo>
                  <a:lnTo>
                    <a:pt x="17149" y="135417"/>
                  </a:lnTo>
                  <a:lnTo>
                    <a:pt x="17149" y="135417"/>
                  </a:lnTo>
                  <a:lnTo>
                    <a:pt x="18765" y="330764"/>
                  </a:lnTo>
                  <a:lnTo>
                    <a:pt x="18765" y="335787"/>
                  </a:lnTo>
                  <a:lnTo>
                    <a:pt x="19289" y="400743"/>
                  </a:lnTo>
                  <a:lnTo>
                    <a:pt x="19289" y="401791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DE5D2A1-4428-358C-7EBC-598633790AF5}"/>
                </a:ext>
              </a:extLst>
            </p:cNvPr>
            <p:cNvSpPr/>
            <p:nvPr/>
          </p:nvSpPr>
          <p:spPr>
            <a:xfrm>
              <a:off x="3269457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1234DD6-1AEB-4138-E5DC-4E256C621942}"/>
                </a:ext>
              </a:extLst>
            </p:cNvPr>
            <p:cNvSpPr/>
            <p:nvPr/>
          </p:nvSpPr>
          <p:spPr>
            <a:xfrm>
              <a:off x="4942833" y="3008091"/>
              <a:ext cx="25860" cy="373962"/>
            </a:xfrm>
            <a:custGeom>
              <a:avLst/>
              <a:gdLst>
                <a:gd name="connsiteX0" fmla="*/ 25842 w 25860"/>
                <a:gd name="connsiteY0" fmla="*/ -172 h 373962"/>
                <a:gd name="connsiteX1" fmla="*/ 25842 w 25860"/>
                <a:gd name="connsiteY1" fmla="*/ 356624 h 373962"/>
                <a:gd name="connsiteX2" fmla="*/ 332 w 25860"/>
                <a:gd name="connsiteY2" fmla="*/ 373791 h 373962"/>
                <a:gd name="connsiteX3" fmla="*/ -18 w 25860"/>
                <a:gd name="connsiteY3" fmla="*/ 76752 h 373962"/>
                <a:gd name="connsiteX4" fmla="*/ -18 w 25860"/>
                <a:gd name="connsiteY4" fmla="*/ 45214 h 37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60" h="373962">
                  <a:moveTo>
                    <a:pt x="25842" y="-172"/>
                  </a:moveTo>
                  <a:lnTo>
                    <a:pt x="25842" y="356624"/>
                  </a:lnTo>
                  <a:cubicBezTo>
                    <a:pt x="17542" y="362447"/>
                    <a:pt x="9025" y="368169"/>
                    <a:pt x="332" y="373791"/>
                  </a:cubicBezTo>
                  <a:lnTo>
                    <a:pt x="-18" y="76752"/>
                  </a:lnTo>
                  <a:lnTo>
                    <a:pt x="-18" y="45214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68CC431-D00A-047A-4D53-4C818C2FDA9B}"/>
                </a:ext>
              </a:extLst>
            </p:cNvPr>
            <p:cNvSpPr/>
            <p:nvPr/>
          </p:nvSpPr>
          <p:spPr>
            <a:xfrm>
              <a:off x="4968693" y="3002937"/>
              <a:ext cx="18171" cy="361993"/>
            </a:xfrm>
            <a:custGeom>
              <a:avLst/>
              <a:gdLst>
                <a:gd name="connsiteX0" fmla="*/ 18154 w 18171"/>
                <a:gd name="connsiteY0" fmla="*/ -172 h 361993"/>
                <a:gd name="connsiteX1" fmla="*/ 18154 w 18171"/>
                <a:gd name="connsiteY1" fmla="*/ 347975 h 361993"/>
                <a:gd name="connsiteX2" fmla="*/ -18 w 18171"/>
                <a:gd name="connsiteY2" fmla="*/ 361822 h 361993"/>
                <a:gd name="connsiteX3" fmla="*/ -18 w 18171"/>
                <a:gd name="connsiteY3" fmla="*/ 4982 h 36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71" h="361993">
                  <a:moveTo>
                    <a:pt x="18154" y="-172"/>
                  </a:moveTo>
                  <a:lnTo>
                    <a:pt x="18154" y="347975"/>
                  </a:lnTo>
                  <a:cubicBezTo>
                    <a:pt x="12213" y="352736"/>
                    <a:pt x="6141" y="357323"/>
                    <a:pt x="-18" y="361822"/>
                  </a:cubicBezTo>
                  <a:lnTo>
                    <a:pt x="-18" y="4982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7A54539-DC5E-42E0-5F22-50E1E60C6152}"/>
                </a:ext>
              </a:extLst>
            </p:cNvPr>
            <p:cNvSpPr/>
            <p:nvPr/>
          </p:nvSpPr>
          <p:spPr>
            <a:xfrm>
              <a:off x="4548514" y="3164867"/>
              <a:ext cx="32717" cy="349937"/>
            </a:xfrm>
            <a:custGeom>
              <a:avLst/>
              <a:gdLst>
                <a:gd name="connsiteX0" fmla="*/ 32700 w 32717"/>
                <a:gd name="connsiteY0" fmla="*/ 343519 h 349937"/>
                <a:gd name="connsiteX1" fmla="*/ 375 w 32717"/>
                <a:gd name="connsiteY1" fmla="*/ 349766 h 349937"/>
                <a:gd name="connsiteX2" fmla="*/ -18 w 32717"/>
                <a:gd name="connsiteY2" fmla="*/ 26911 h 349937"/>
                <a:gd name="connsiteX3" fmla="*/ -18 w 32717"/>
                <a:gd name="connsiteY3" fmla="*/ 12933 h 349937"/>
                <a:gd name="connsiteX4" fmla="*/ 31127 w 32717"/>
                <a:gd name="connsiteY4" fmla="*/ -172 h 349937"/>
                <a:gd name="connsiteX5" fmla="*/ 31127 w 32717"/>
                <a:gd name="connsiteY5" fmla="*/ 29444 h 34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17" h="349937">
                  <a:moveTo>
                    <a:pt x="32700" y="343519"/>
                  </a:moveTo>
                  <a:cubicBezTo>
                    <a:pt x="21954" y="345703"/>
                    <a:pt x="11164" y="347887"/>
                    <a:pt x="375" y="349766"/>
                  </a:cubicBezTo>
                  <a:lnTo>
                    <a:pt x="-18" y="26911"/>
                  </a:lnTo>
                  <a:lnTo>
                    <a:pt x="-18" y="12933"/>
                  </a:lnTo>
                  <a:lnTo>
                    <a:pt x="31127" y="-172"/>
                  </a:lnTo>
                  <a:lnTo>
                    <a:pt x="31127" y="29444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73DFCDA-88F2-3D8F-E6AD-99B831598ABA}"/>
                </a:ext>
              </a:extLst>
            </p:cNvPr>
            <p:cNvSpPr/>
            <p:nvPr/>
          </p:nvSpPr>
          <p:spPr>
            <a:xfrm>
              <a:off x="4579878" y="3154645"/>
              <a:ext cx="21884" cy="353825"/>
            </a:xfrm>
            <a:custGeom>
              <a:avLst/>
              <a:gdLst>
                <a:gd name="connsiteX0" fmla="*/ 21867 w 21884"/>
                <a:gd name="connsiteY0" fmla="*/ -172 h 353825"/>
                <a:gd name="connsiteX1" fmla="*/ 21867 w 21884"/>
                <a:gd name="connsiteY1" fmla="*/ 349285 h 353825"/>
                <a:gd name="connsiteX2" fmla="*/ 1423 w 21884"/>
                <a:gd name="connsiteY2" fmla="*/ 353653 h 353825"/>
                <a:gd name="connsiteX3" fmla="*/ -18 w 21884"/>
                <a:gd name="connsiteY3" fmla="*/ 39710 h 353825"/>
                <a:gd name="connsiteX4" fmla="*/ -18 w 21884"/>
                <a:gd name="connsiteY4" fmla="*/ 10093 h 353825"/>
                <a:gd name="connsiteX5" fmla="*/ 2035 w 21884"/>
                <a:gd name="connsiteY5" fmla="*/ 9132 h 353825"/>
                <a:gd name="connsiteX6" fmla="*/ 2035 w 21884"/>
                <a:gd name="connsiteY6" fmla="*/ 9132 h 35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4" h="353825">
                  <a:moveTo>
                    <a:pt x="21867" y="-172"/>
                  </a:moveTo>
                  <a:lnTo>
                    <a:pt x="21867" y="349285"/>
                  </a:lnTo>
                  <a:cubicBezTo>
                    <a:pt x="15052" y="350770"/>
                    <a:pt x="8238" y="352168"/>
                    <a:pt x="1423" y="353653"/>
                  </a:cubicBezTo>
                  <a:lnTo>
                    <a:pt x="-18" y="39710"/>
                  </a:lnTo>
                  <a:lnTo>
                    <a:pt x="-18" y="10093"/>
                  </a:lnTo>
                  <a:lnTo>
                    <a:pt x="2035" y="9132"/>
                  </a:lnTo>
                  <a:lnTo>
                    <a:pt x="2035" y="9132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0864865-F0FF-EA19-40B5-962B21415986}"/>
                </a:ext>
              </a:extLst>
            </p:cNvPr>
            <p:cNvSpPr/>
            <p:nvPr/>
          </p:nvSpPr>
          <p:spPr>
            <a:xfrm>
              <a:off x="2717534" y="3027530"/>
              <a:ext cx="32761" cy="384315"/>
            </a:xfrm>
            <a:custGeom>
              <a:avLst/>
              <a:gdLst>
                <a:gd name="connsiteX0" fmla="*/ 32744 w 32761"/>
                <a:gd name="connsiteY0" fmla="*/ 384143 h 384315"/>
                <a:gd name="connsiteX1" fmla="*/ 3695 w 32761"/>
                <a:gd name="connsiteY1" fmla="*/ 381217 h 384315"/>
                <a:gd name="connsiteX2" fmla="*/ -18 w 32761"/>
                <a:gd name="connsiteY2" fmla="*/ 17170 h 384315"/>
                <a:gd name="connsiteX3" fmla="*/ -18 w 32761"/>
                <a:gd name="connsiteY3" fmla="*/ 6773 h 384315"/>
                <a:gd name="connsiteX4" fmla="*/ -18 w 32761"/>
                <a:gd name="connsiteY4" fmla="*/ -172 h 384315"/>
                <a:gd name="connsiteX5" fmla="*/ 28506 w 32761"/>
                <a:gd name="connsiteY5" fmla="*/ -172 h 384315"/>
                <a:gd name="connsiteX6" fmla="*/ 28506 w 32761"/>
                <a:gd name="connsiteY6" fmla="*/ 9220 h 384315"/>
                <a:gd name="connsiteX7" fmla="*/ 28506 w 32761"/>
                <a:gd name="connsiteY7" fmla="*/ 19616 h 38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761" h="384315">
                  <a:moveTo>
                    <a:pt x="32744" y="384143"/>
                  </a:moveTo>
                  <a:lnTo>
                    <a:pt x="3695" y="381217"/>
                  </a:lnTo>
                  <a:lnTo>
                    <a:pt x="-18" y="17170"/>
                  </a:lnTo>
                  <a:lnTo>
                    <a:pt x="-18" y="6773"/>
                  </a:lnTo>
                  <a:lnTo>
                    <a:pt x="-18" y="-172"/>
                  </a:lnTo>
                  <a:lnTo>
                    <a:pt x="28506" y="-172"/>
                  </a:lnTo>
                  <a:lnTo>
                    <a:pt x="28506" y="9220"/>
                  </a:lnTo>
                  <a:lnTo>
                    <a:pt x="28506" y="19616"/>
                  </a:lnTo>
                  <a:close/>
                </a:path>
              </a:pathLst>
            </a:custGeom>
            <a:solidFill>
              <a:srgbClr val="EAECF0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982ABC9-39A0-C766-CE38-9E0BCD031AD2}"/>
                </a:ext>
              </a:extLst>
            </p:cNvPr>
            <p:cNvSpPr/>
            <p:nvPr/>
          </p:nvSpPr>
          <p:spPr>
            <a:xfrm>
              <a:off x="2745708" y="3027530"/>
              <a:ext cx="26209" cy="386630"/>
            </a:xfrm>
            <a:custGeom>
              <a:avLst/>
              <a:gdLst>
                <a:gd name="connsiteX0" fmla="*/ 26191 w 26209"/>
                <a:gd name="connsiteY0" fmla="*/ 386459 h 386630"/>
                <a:gd name="connsiteX1" fmla="*/ 4350 w 26209"/>
                <a:gd name="connsiteY1" fmla="*/ 384143 h 386630"/>
                <a:gd name="connsiteX2" fmla="*/ -18 w 26209"/>
                <a:gd name="connsiteY2" fmla="*/ 19616 h 386630"/>
                <a:gd name="connsiteX3" fmla="*/ -18 w 26209"/>
                <a:gd name="connsiteY3" fmla="*/ 9220 h 386630"/>
                <a:gd name="connsiteX4" fmla="*/ -18 w 26209"/>
                <a:gd name="connsiteY4" fmla="*/ -172 h 386630"/>
                <a:gd name="connsiteX5" fmla="*/ 22042 w 26209"/>
                <a:gd name="connsiteY5" fmla="*/ -172 h 386630"/>
                <a:gd name="connsiteX6" fmla="*/ 22042 w 26209"/>
                <a:gd name="connsiteY6" fmla="*/ 11141 h 386630"/>
                <a:gd name="connsiteX7" fmla="*/ 22042 w 26209"/>
                <a:gd name="connsiteY7" fmla="*/ 21538 h 38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09" h="386630">
                  <a:moveTo>
                    <a:pt x="26191" y="386459"/>
                  </a:moveTo>
                  <a:lnTo>
                    <a:pt x="4350" y="384143"/>
                  </a:lnTo>
                  <a:lnTo>
                    <a:pt x="-18" y="19616"/>
                  </a:lnTo>
                  <a:lnTo>
                    <a:pt x="-18" y="9220"/>
                  </a:lnTo>
                  <a:lnTo>
                    <a:pt x="-18" y="-172"/>
                  </a:lnTo>
                  <a:lnTo>
                    <a:pt x="22042" y="-172"/>
                  </a:lnTo>
                  <a:lnTo>
                    <a:pt x="22042" y="11141"/>
                  </a:lnTo>
                  <a:lnTo>
                    <a:pt x="22042" y="21538"/>
                  </a:ln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F53B296-066A-1108-E476-6FB0ABE09B6B}"/>
                </a:ext>
              </a:extLst>
            </p:cNvPr>
            <p:cNvSpPr/>
            <p:nvPr/>
          </p:nvSpPr>
          <p:spPr>
            <a:xfrm>
              <a:off x="4581712" y="3154601"/>
              <a:ext cx="19963" cy="50583"/>
            </a:xfrm>
            <a:custGeom>
              <a:avLst/>
              <a:gdLst>
                <a:gd name="connsiteX0" fmla="*/ 0 w 19963"/>
                <a:gd name="connsiteY0" fmla="*/ 9392 h 50583"/>
                <a:gd name="connsiteX1" fmla="*/ 19963 w 19963"/>
                <a:gd name="connsiteY1" fmla="*/ 0 h 50583"/>
                <a:gd name="connsiteX2" fmla="*/ 19963 w 19963"/>
                <a:gd name="connsiteY2" fmla="*/ 44075 h 50583"/>
                <a:gd name="connsiteX3" fmla="*/ 524 w 19963"/>
                <a:gd name="connsiteY3" fmla="*/ 50584 h 50583"/>
                <a:gd name="connsiteX4" fmla="*/ 0 w 19963"/>
                <a:gd name="connsiteY4" fmla="*/ 9392 h 50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3" h="50583">
                  <a:moveTo>
                    <a:pt x="0" y="9392"/>
                  </a:moveTo>
                  <a:lnTo>
                    <a:pt x="19963" y="0"/>
                  </a:lnTo>
                  <a:lnTo>
                    <a:pt x="19963" y="44075"/>
                  </a:lnTo>
                  <a:lnTo>
                    <a:pt x="524" y="50584"/>
                  </a:lnTo>
                  <a:lnTo>
                    <a:pt x="0" y="939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DD4169E0-0346-69AD-9B08-A95A263B2C13}"/>
                </a:ext>
              </a:extLst>
            </p:cNvPr>
            <p:cNvSpPr/>
            <p:nvPr/>
          </p:nvSpPr>
          <p:spPr>
            <a:xfrm>
              <a:off x="4942745" y="3002850"/>
              <a:ext cx="44075" cy="82122"/>
            </a:xfrm>
            <a:custGeom>
              <a:avLst/>
              <a:gdLst>
                <a:gd name="connsiteX0" fmla="*/ 44075 w 44075"/>
                <a:gd name="connsiteY0" fmla="*/ 0 h 82122"/>
                <a:gd name="connsiteX1" fmla="*/ 44075 w 44075"/>
                <a:gd name="connsiteY1" fmla="*/ 67445 h 82122"/>
                <a:gd name="connsiteX2" fmla="*/ 25947 w 44075"/>
                <a:gd name="connsiteY2" fmla="*/ 73517 h 82122"/>
                <a:gd name="connsiteX3" fmla="*/ 44 w 44075"/>
                <a:gd name="connsiteY3" fmla="*/ 82122 h 82122"/>
                <a:gd name="connsiteX4" fmla="*/ 0 w 44075"/>
                <a:gd name="connsiteY4" fmla="*/ 50584 h 82122"/>
                <a:gd name="connsiteX5" fmla="*/ 25947 w 44075"/>
                <a:gd name="connsiteY5" fmla="*/ 5198 h 82122"/>
                <a:gd name="connsiteX6" fmla="*/ 44075 w 44075"/>
                <a:gd name="connsiteY6" fmla="*/ 0 h 8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75" h="82122">
                  <a:moveTo>
                    <a:pt x="44075" y="0"/>
                  </a:moveTo>
                  <a:lnTo>
                    <a:pt x="44075" y="67445"/>
                  </a:lnTo>
                  <a:lnTo>
                    <a:pt x="25947" y="73517"/>
                  </a:lnTo>
                  <a:lnTo>
                    <a:pt x="44" y="82122"/>
                  </a:lnTo>
                  <a:lnTo>
                    <a:pt x="0" y="50584"/>
                  </a:lnTo>
                  <a:lnTo>
                    <a:pt x="25947" y="5198"/>
                  </a:lnTo>
                  <a:lnTo>
                    <a:pt x="44075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2C7B057-17B9-E83B-531F-151CDFE4128E}"/>
                </a:ext>
              </a:extLst>
            </p:cNvPr>
            <p:cNvSpPr/>
            <p:nvPr/>
          </p:nvSpPr>
          <p:spPr>
            <a:xfrm>
              <a:off x="4579616" y="2873201"/>
              <a:ext cx="407204" cy="321588"/>
            </a:xfrm>
            <a:custGeom>
              <a:avLst/>
              <a:gdLst>
                <a:gd name="connsiteX0" fmla="*/ 407205 w 407204"/>
                <a:gd name="connsiteY0" fmla="*/ 0 h 321588"/>
                <a:gd name="connsiteX1" fmla="*/ 407205 w 407204"/>
                <a:gd name="connsiteY1" fmla="*/ 186741 h 321588"/>
                <a:gd name="connsiteX2" fmla="*/ 2621 w 407204"/>
                <a:gd name="connsiteY2" fmla="*/ 321588 h 321588"/>
                <a:gd name="connsiteX3" fmla="*/ 0 w 407204"/>
                <a:gd name="connsiteY3" fmla="*/ 121873 h 321588"/>
                <a:gd name="connsiteX4" fmla="*/ 407205 w 407204"/>
                <a:gd name="connsiteY4" fmla="*/ 0 h 32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204" h="321588">
                  <a:moveTo>
                    <a:pt x="407205" y="0"/>
                  </a:moveTo>
                  <a:lnTo>
                    <a:pt x="407205" y="186741"/>
                  </a:lnTo>
                  <a:lnTo>
                    <a:pt x="2621" y="321588"/>
                  </a:lnTo>
                  <a:lnTo>
                    <a:pt x="0" y="121873"/>
                  </a:lnTo>
                  <a:lnTo>
                    <a:pt x="407205" y="0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8148D7F-9AD6-42F8-9CBA-365A2C542413}"/>
                </a:ext>
              </a:extLst>
            </p:cNvPr>
            <p:cNvSpPr/>
            <p:nvPr/>
          </p:nvSpPr>
          <p:spPr>
            <a:xfrm>
              <a:off x="2712161" y="2759060"/>
              <a:ext cx="2274659" cy="236014"/>
            </a:xfrm>
            <a:custGeom>
              <a:avLst/>
              <a:gdLst>
                <a:gd name="connsiteX0" fmla="*/ 0 w 2274659"/>
                <a:gd name="connsiteY0" fmla="*/ 101168 h 236014"/>
                <a:gd name="connsiteX1" fmla="*/ 531699 w 2274659"/>
                <a:gd name="connsiteY1" fmla="*/ 0 h 236014"/>
                <a:gd name="connsiteX2" fmla="*/ 2274660 w 2274659"/>
                <a:gd name="connsiteY2" fmla="*/ 114141 h 236014"/>
                <a:gd name="connsiteX3" fmla="*/ 1867455 w 2274659"/>
                <a:gd name="connsiteY3" fmla="*/ 236015 h 236014"/>
                <a:gd name="connsiteX4" fmla="*/ 0 w 2274659"/>
                <a:gd name="connsiteY4" fmla="*/ 101168 h 23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4659" h="236014">
                  <a:moveTo>
                    <a:pt x="0" y="101168"/>
                  </a:moveTo>
                  <a:lnTo>
                    <a:pt x="531699" y="0"/>
                  </a:lnTo>
                  <a:lnTo>
                    <a:pt x="2274660" y="114141"/>
                  </a:lnTo>
                  <a:lnTo>
                    <a:pt x="1867455" y="236015"/>
                  </a:lnTo>
                  <a:lnTo>
                    <a:pt x="0" y="101168"/>
                  </a:lnTo>
                  <a:close/>
                </a:path>
              </a:pathLst>
            </a:custGeom>
            <a:solidFill>
              <a:srgbClr val="EFC6CD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845BDCC-3DE3-29B3-A82E-8CFCB495C617}"/>
                </a:ext>
              </a:extLst>
            </p:cNvPr>
            <p:cNvSpPr/>
            <p:nvPr/>
          </p:nvSpPr>
          <p:spPr>
            <a:xfrm>
              <a:off x="2717359" y="3027530"/>
              <a:ext cx="50758" cy="21666"/>
            </a:xfrm>
            <a:custGeom>
              <a:avLst/>
              <a:gdLst>
                <a:gd name="connsiteX0" fmla="*/ 50584 w 50758"/>
                <a:gd name="connsiteY0" fmla="*/ 0 h 21666"/>
                <a:gd name="connsiteX1" fmla="*/ 50759 w 50758"/>
                <a:gd name="connsiteY1" fmla="*/ 21666 h 21666"/>
                <a:gd name="connsiteX2" fmla="*/ 28743 w 50758"/>
                <a:gd name="connsiteY2" fmla="*/ 19744 h 21666"/>
                <a:gd name="connsiteX3" fmla="*/ 131 w 50758"/>
                <a:gd name="connsiteY3" fmla="*/ 17298 h 21666"/>
                <a:gd name="connsiteX4" fmla="*/ 0 w 50758"/>
                <a:gd name="connsiteY4" fmla="*/ 0 h 21666"/>
                <a:gd name="connsiteX5" fmla="*/ 50584 w 50758"/>
                <a:gd name="connsiteY5" fmla="*/ 0 h 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8" h="21666">
                  <a:moveTo>
                    <a:pt x="50584" y="0"/>
                  </a:moveTo>
                  <a:lnTo>
                    <a:pt x="50759" y="21666"/>
                  </a:lnTo>
                  <a:lnTo>
                    <a:pt x="28743" y="19744"/>
                  </a:lnTo>
                  <a:lnTo>
                    <a:pt x="131" y="17298"/>
                  </a:lnTo>
                  <a:lnTo>
                    <a:pt x="0" y="0"/>
                  </a:lnTo>
                  <a:lnTo>
                    <a:pt x="50584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1B61CED-F094-3B3E-7141-A2CCCFF75068}"/>
                </a:ext>
              </a:extLst>
            </p:cNvPr>
            <p:cNvSpPr/>
            <p:nvPr/>
          </p:nvSpPr>
          <p:spPr>
            <a:xfrm>
              <a:off x="3225732" y="3059331"/>
              <a:ext cx="40405" cy="32674"/>
            </a:xfrm>
            <a:custGeom>
              <a:avLst/>
              <a:gdLst>
                <a:gd name="connsiteX0" fmla="*/ 40406 w 40405"/>
                <a:gd name="connsiteY0" fmla="*/ 32674 h 32674"/>
                <a:gd name="connsiteX1" fmla="*/ 23588 w 40405"/>
                <a:gd name="connsiteY1" fmla="*/ 31189 h 32674"/>
                <a:gd name="connsiteX2" fmla="*/ 0 w 40405"/>
                <a:gd name="connsiteY2" fmla="*/ 29180 h 32674"/>
                <a:gd name="connsiteX3" fmla="*/ 0 w 40405"/>
                <a:gd name="connsiteY3" fmla="*/ 0 h 32674"/>
                <a:gd name="connsiteX4" fmla="*/ 23326 w 40405"/>
                <a:gd name="connsiteY4" fmla="*/ 7076 h 32674"/>
                <a:gd name="connsiteX5" fmla="*/ 40187 w 40405"/>
                <a:gd name="connsiteY5" fmla="*/ 7076 h 32674"/>
                <a:gd name="connsiteX6" fmla="*/ 40406 w 40405"/>
                <a:gd name="connsiteY6" fmla="*/ 32674 h 3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05" h="32674">
                  <a:moveTo>
                    <a:pt x="40406" y="32674"/>
                  </a:moveTo>
                  <a:lnTo>
                    <a:pt x="23588" y="31189"/>
                  </a:lnTo>
                  <a:lnTo>
                    <a:pt x="0" y="29180"/>
                  </a:lnTo>
                  <a:lnTo>
                    <a:pt x="0" y="0"/>
                  </a:lnTo>
                  <a:lnTo>
                    <a:pt x="23326" y="7076"/>
                  </a:lnTo>
                  <a:lnTo>
                    <a:pt x="40187" y="7076"/>
                  </a:lnTo>
                  <a:lnTo>
                    <a:pt x="40406" y="3267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0A7D2F9-88C6-7A0E-FA2A-42201E3ECB5B}"/>
                </a:ext>
              </a:extLst>
            </p:cNvPr>
            <p:cNvSpPr/>
            <p:nvPr/>
          </p:nvSpPr>
          <p:spPr>
            <a:xfrm>
              <a:off x="2712161" y="2860227"/>
              <a:ext cx="1870075" cy="334561"/>
            </a:xfrm>
            <a:custGeom>
              <a:avLst/>
              <a:gdLst>
                <a:gd name="connsiteX0" fmla="*/ 0 w 1870075"/>
                <a:gd name="connsiteY0" fmla="*/ 0 h 334561"/>
                <a:gd name="connsiteX1" fmla="*/ 0 w 1870075"/>
                <a:gd name="connsiteY1" fmla="*/ 173768 h 334561"/>
                <a:gd name="connsiteX2" fmla="*/ 1870076 w 1870075"/>
                <a:gd name="connsiteY2" fmla="*/ 334562 h 334561"/>
                <a:gd name="connsiteX3" fmla="*/ 1867455 w 1870075"/>
                <a:gd name="connsiteY3" fmla="*/ 134847 h 334561"/>
                <a:gd name="connsiteX4" fmla="*/ 0 w 1870075"/>
                <a:gd name="connsiteY4" fmla="*/ 0 h 33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75" h="334561">
                  <a:moveTo>
                    <a:pt x="0" y="0"/>
                  </a:moveTo>
                  <a:lnTo>
                    <a:pt x="0" y="173768"/>
                  </a:lnTo>
                  <a:lnTo>
                    <a:pt x="1870076" y="334562"/>
                  </a:lnTo>
                  <a:lnTo>
                    <a:pt x="1867455" y="1348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538AB44-3E48-66CE-5DE6-722C3734F336}"/>
                </a:ext>
              </a:extLst>
            </p:cNvPr>
            <p:cNvSpPr/>
            <p:nvPr/>
          </p:nvSpPr>
          <p:spPr>
            <a:xfrm>
              <a:off x="3950637" y="2978213"/>
              <a:ext cx="244270" cy="88631"/>
            </a:xfrm>
            <a:custGeom>
              <a:avLst/>
              <a:gdLst>
                <a:gd name="connsiteX0" fmla="*/ 244271 w 244270"/>
                <a:gd name="connsiteY0" fmla="*/ 88631 h 88631"/>
                <a:gd name="connsiteX1" fmla="*/ 0 w 244270"/>
                <a:gd name="connsiteY1" fmla="*/ 88631 h 88631"/>
                <a:gd name="connsiteX2" fmla="*/ 0 w 244270"/>
                <a:gd name="connsiteY2" fmla="*/ 0 h 88631"/>
                <a:gd name="connsiteX3" fmla="*/ 244271 w 244270"/>
                <a:gd name="connsiteY3" fmla="*/ 17211 h 88631"/>
                <a:gd name="connsiteX4" fmla="*/ 244271 w 244270"/>
                <a:gd name="connsiteY4" fmla="*/ 88631 h 8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70" h="88631">
                  <a:moveTo>
                    <a:pt x="244271" y="88631"/>
                  </a:moveTo>
                  <a:lnTo>
                    <a:pt x="0" y="88631"/>
                  </a:lnTo>
                  <a:lnTo>
                    <a:pt x="0" y="0"/>
                  </a:lnTo>
                  <a:lnTo>
                    <a:pt x="244271" y="17211"/>
                  </a:lnTo>
                  <a:lnTo>
                    <a:pt x="244271" y="88631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954D73D-A256-0801-D5E5-712CEB8B3311}"/>
                </a:ext>
              </a:extLst>
            </p:cNvPr>
            <p:cNvSpPr/>
            <p:nvPr/>
          </p:nvSpPr>
          <p:spPr>
            <a:xfrm>
              <a:off x="3950637" y="2978213"/>
              <a:ext cx="244270" cy="88631"/>
            </a:xfrm>
            <a:custGeom>
              <a:avLst/>
              <a:gdLst>
                <a:gd name="connsiteX0" fmla="*/ 244271 w 244270"/>
                <a:gd name="connsiteY0" fmla="*/ 88631 h 88631"/>
                <a:gd name="connsiteX1" fmla="*/ 0 w 244270"/>
                <a:gd name="connsiteY1" fmla="*/ 88631 h 88631"/>
                <a:gd name="connsiteX2" fmla="*/ 0 w 244270"/>
                <a:gd name="connsiteY2" fmla="*/ 0 h 88631"/>
                <a:gd name="connsiteX3" fmla="*/ 244271 w 244270"/>
                <a:gd name="connsiteY3" fmla="*/ 17211 h 88631"/>
                <a:gd name="connsiteX4" fmla="*/ 244271 w 244270"/>
                <a:gd name="connsiteY4" fmla="*/ 88631 h 8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70" h="88631">
                  <a:moveTo>
                    <a:pt x="244271" y="88631"/>
                  </a:moveTo>
                  <a:lnTo>
                    <a:pt x="0" y="88631"/>
                  </a:lnTo>
                  <a:lnTo>
                    <a:pt x="0" y="0"/>
                  </a:lnTo>
                  <a:lnTo>
                    <a:pt x="244271" y="17211"/>
                  </a:lnTo>
                  <a:lnTo>
                    <a:pt x="244271" y="8863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C29A5A5-2678-C2A2-11F8-384D142F0A47}"/>
                </a:ext>
              </a:extLst>
            </p:cNvPr>
            <p:cNvSpPr/>
            <p:nvPr/>
          </p:nvSpPr>
          <p:spPr>
            <a:xfrm>
              <a:off x="3622540" y="2958774"/>
              <a:ext cx="937637" cy="211377"/>
            </a:xfrm>
            <a:custGeom>
              <a:avLst/>
              <a:gdLst>
                <a:gd name="connsiteX0" fmla="*/ 0 w 937637"/>
                <a:gd name="connsiteY0" fmla="*/ 0 h 211377"/>
                <a:gd name="connsiteX1" fmla="*/ 0 w 937637"/>
                <a:gd name="connsiteY1" fmla="*/ 140045 h 211377"/>
                <a:gd name="connsiteX2" fmla="*/ 937637 w 937637"/>
                <a:gd name="connsiteY2" fmla="*/ 211378 h 211377"/>
                <a:gd name="connsiteX3" fmla="*/ 937637 w 937637"/>
                <a:gd name="connsiteY3" fmla="*/ 62247 h 211377"/>
                <a:gd name="connsiteX4" fmla="*/ 571930 w 937637"/>
                <a:gd name="connsiteY4" fmla="*/ 41498 h 211377"/>
                <a:gd name="connsiteX5" fmla="*/ 535587 w 937637"/>
                <a:gd name="connsiteY5" fmla="*/ 73910 h 211377"/>
                <a:gd name="connsiteX6" fmla="*/ 386456 w 937637"/>
                <a:gd name="connsiteY6" fmla="*/ 63558 h 211377"/>
                <a:gd name="connsiteX7" fmla="*/ 333295 w 937637"/>
                <a:gd name="connsiteY7" fmla="*/ 24637 h 211377"/>
                <a:gd name="connsiteX8" fmla="*/ 0 w 937637"/>
                <a:gd name="connsiteY8" fmla="*/ 0 h 21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7637" h="211377">
                  <a:moveTo>
                    <a:pt x="0" y="0"/>
                  </a:moveTo>
                  <a:lnTo>
                    <a:pt x="0" y="140045"/>
                  </a:lnTo>
                  <a:lnTo>
                    <a:pt x="937637" y="211378"/>
                  </a:lnTo>
                  <a:lnTo>
                    <a:pt x="937637" y="62247"/>
                  </a:lnTo>
                  <a:lnTo>
                    <a:pt x="571930" y="41498"/>
                  </a:lnTo>
                  <a:lnTo>
                    <a:pt x="535587" y="73910"/>
                  </a:lnTo>
                  <a:lnTo>
                    <a:pt x="386456" y="63558"/>
                  </a:lnTo>
                  <a:lnTo>
                    <a:pt x="333295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5381EEC-5697-243B-20F7-8D04044C6057}"/>
                </a:ext>
              </a:extLst>
            </p:cNvPr>
            <p:cNvSpPr/>
            <p:nvPr/>
          </p:nvSpPr>
          <p:spPr>
            <a:xfrm>
              <a:off x="3617342" y="2953576"/>
              <a:ext cx="937636" cy="211377"/>
            </a:xfrm>
            <a:custGeom>
              <a:avLst/>
              <a:gdLst>
                <a:gd name="connsiteX0" fmla="*/ 0 w 937636"/>
                <a:gd name="connsiteY0" fmla="*/ 0 h 211377"/>
                <a:gd name="connsiteX1" fmla="*/ 0 w 937636"/>
                <a:gd name="connsiteY1" fmla="*/ 140089 h 211377"/>
                <a:gd name="connsiteX2" fmla="*/ 937637 w 937636"/>
                <a:gd name="connsiteY2" fmla="*/ 211378 h 211377"/>
                <a:gd name="connsiteX3" fmla="*/ 937637 w 937636"/>
                <a:gd name="connsiteY3" fmla="*/ 62247 h 211377"/>
                <a:gd name="connsiteX4" fmla="*/ 571930 w 937636"/>
                <a:gd name="connsiteY4" fmla="*/ 41498 h 211377"/>
                <a:gd name="connsiteX5" fmla="*/ 535630 w 937636"/>
                <a:gd name="connsiteY5" fmla="*/ 73954 h 211377"/>
                <a:gd name="connsiteX6" fmla="*/ 386456 w 937636"/>
                <a:gd name="connsiteY6" fmla="*/ 63557 h 211377"/>
                <a:gd name="connsiteX7" fmla="*/ 333295 w 937636"/>
                <a:gd name="connsiteY7" fmla="*/ 24637 h 211377"/>
                <a:gd name="connsiteX8" fmla="*/ 0 w 937636"/>
                <a:gd name="connsiteY8" fmla="*/ 0 h 21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7636" h="211377">
                  <a:moveTo>
                    <a:pt x="0" y="0"/>
                  </a:moveTo>
                  <a:lnTo>
                    <a:pt x="0" y="140089"/>
                  </a:lnTo>
                  <a:lnTo>
                    <a:pt x="937637" y="211378"/>
                  </a:lnTo>
                  <a:lnTo>
                    <a:pt x="937637" y="62247"/>
                  </a:lnTo>
                  <a:lnTo>
                    <a:pt x="571930" y="41498"/>
                  </a:lnTo>
                  <a:lnTo>
                    <a:pt x="535630" y="73954"/>
                  </a:lnTo>
                  <a:lnTo>
                    <a:pt x="386456" y="63557"/>
                  </a:lnTo>
                  <a:lnTo>
                    <a:pt x="333295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F581D11-B4C9-889E-E869-43CD88363656}"/>
                </a:ext>
              </a:extLst>
            </p:cNvPr>
            <p:cNvSpPr/>
            <p:nvPr/>
          </p:nvSpPr>
          <p:spPr>
            <a:xfrm>
              <a:off x="3016494" y="2915966"/>
              <a:ext cx="244226" cy="86053"/>
            </a:xfrm>
            <a:custGeom>
              <a:avLst/>
              <a:gdLst>
                <a:gd name="connsiteX0" fmla="*/ 22453 w 244226"/>
                <a:gd name="connsiteY0" fmla="*/ 0 h 86053"/>
                <a:gd name="connsiteX1" fmla="*/ 244227 w 244226"/>
                <a:gd name="connsiteY1" fmla="*/ 15595 h 86053"/>
                <a:gd name="connsiteX2" fmla="*/ 241650 w 244226"/>
                <a:gd name="connsiteY2" fmla="*/ 86054 h 86053"/>
                <a:gd name="connsiteX3" fmla="*/ 96843 w 244226"/>
                <a:gd name="connsiteY3" fmla="*/ 86054 h 86053"/>
                <a:gd name="connsiteX4" fmla="*/ 0 w 244226"/>
                <a:gd name="connsiteY4" fmla="*/ 48007 h 86053"/>
                <a:gd name="connsiteX5" fmla="*/ 22453 w 244226"/>
                <a:gd name="connsiteY5" fmla="*/ 0 h 86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6" h="86053">
                  <a:moveTo>
                    <a:pt x="22453" y="0"/>
                  </a:moveTo>
                  <a:lnTo>
                    <a:pt x="244227" y="15595"/>
                  </a:lnTo>
                  <a:lnTo>
                    <a:pt x="241650" y="86054"/>
                  </a:lnTo>
                  <a:lnTo>
                    <a:pt x="96843" y="86054"/>
                  </a:lnTo>
                  <a:lnTo>
                    <a:pt x="0" y="48007"/>
                  </a:lnTo>
                  <a:lnTo>
                    <a:pt x="22453" y="0"/>
                  </a:lnTo>
                  <a:close/>
                </a:path>
              </a:pathLst>
            </a:custGeom>
            <a:solidFill>
              <a:srgbClr val="D48A9B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23827B8-9ADA-DC1A-F76D-FA951B94FEC5}"/>
                </a:ext>
              </a:extLst>
            </p:cNvPr>
            <p:cNvSpPr/>
            <p:nvPr/>
          </p:nvSpPr>
          <p:spPr>
            <a:xfrm>
              <a:off x="3016494" y="2915966"/>
              <a:ext cx="244226" cy="86053"/>
            </a:xfrm>
            <a:custGeom>
              <a:avLst/>
              <a:gdLst>
                <a:gd name="connsiteX0" fmla="*/ 22453 w 244226"/>
                <a:gd name="connsiteY0" fmla="*/ 0 h 86053"/>
                <a:gd name="connsiteX1" fmla="*/ 244227 w 244226"/>
                <a:gd name="connsiteY1" fmla="*/ 15595 h 86053"/>
                <a:gd name="connsiteX2" fmla="*/ 241650 w 244226"/>
                <a:gd name="connsiteY2" fmla="*/ 86054 h 86053"/>
                <a:gd name="connsiteX3" fmla="*/ 96843 w 244226"/>
                <a:gd name="connsiteY3" fmla="*/ 86054 h 86053"/>
                <a:gd name="connsiteX4" fmla="*/ 0 w 244226"/>
                <a:gd name="connsiteY4" fmla="*/ 48007 h 86053"/>
                <a:gd name="connsiteX5" fmla="*/ 22453 w 244226"/>
                <a:gd name="connsiteY5" fmla="*/ 0 h 86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6" h="86053">
                  <a:moveTo>
                    <a:pt x="22453" y="0"/>
                  </a:moveTo>
                  <a:lnTo>
                    <a:pt x="244227" y="15595"/>
                  </a:lnTo>
                  <a:lnTo>
                    <a:pt x="241650" y="86054"/>
                  </a:lnTo>
                  <a:lnTo>
                    <a:pt x="96843" y="86054"/>
                  </a:lnTo>
                  <a:lnTo>
                    <a:pt x="0" y="48007"/>
                  </a:lnTo>
                  <a:lnTo>
                    <a:pt x="22453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6224F89-976C-6F88-846C-8C4481997EB5}"/>
                </a:ext>
              </a:extLst>
            </p:cNvPr>
            <p:cNvSpPr/>
            <p:nvPr/>
          </p:nvSpPr>
          <p:spPr>
            <a:xfrm>
              <a:off x="2743306" y="2896527"/>
              <a:ext cx="850709" cy="193249"/>
            </a:xfrm>
            <a:custGeom>
              <a:avLst/>
              <a:gdLst>
                <a:gd name="connsiteX0" fmla="*/ 0 w 850709"/>
                <a:gd name="connsiteY0" fmla="*/ 0 h 193249"/>
                <a:gd name="connsiteX1" fmla="*/ 0 w 850709"/>
                <a:gd name="connsiteY1" fmla="*/ 125805 h 193249"/>
                <a:gd name="connsiteX2" fmla="*/ 850710 w 850709"/>
                <a:gd name="connsiteY2" fmla="*/ 193250 h 193249"/>
                <a:gd name="connsiteX3" fmla="*/ 850710 w 850709"/>
                <a:gd name="connsiteY3" fmla="*/ 59670 h 193249"/>
                <a:gd name="connsiteX4" fmla="*/ 522613 w 850709"/>
                <a:gd name="connsiteY4" fmla="*/ 40188 h 193249"/>
                <a:gd name="connsiteX5" fmla="*/ 487580 w 850709"/>
                <a:gd name="connsiteY5" fmla="*/ 66135 h 193249"/>
                <a:gd name="connsiteX6" fmla="*/ 355310 w 850709"/>
                <a:gd name="connsiteY6" fmla="*/ 58359 h 193249"/>
                <a:gd name="connsiteX7" fmla="*/ 300839 w 850709"/>
                <a:gd name="connsiteY7" fmla="*/ 24637 h 193249"/>
                <a:gd name="connsiteX8" fmla="*/ 0 w 850709"/>
                <a:gd name="connsiteY8" fmla="*/ 0 h 19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709" h="193249">
                  <a:moveTo>
                    <a:pt x="0" y="0"/>
                  </a:moveTo>
                  <a:lnTo>
                    <a:pt x="0" y="125805"/>
                  </a:lnTo>
                  <a:lnTo>
                    <a:pt x="850710" y="193250"/>
                  </a:lnTo>
                  <a:lnTo>
                    <a:pt x="850710" y="59670"/>
                  </a:lnTo>
                  <a:lnTo>
                    <a:pt x="522613" y="40188"/>
                  </a:lnTo>
                  <a:lnTo>
                    <a:pt x="487580" y="66135"/>
                  </a:lnTo>
                  <a:lnTo>
                    <a:pt x="355310" y="58359"/>
                  </a:lnTo>
                  <a:lnTo>
                    <a:pt x="300839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D400806-9A90-0001-8889-43223509E81A}"/>
                </a:ext>
              </a:extLst>
            </p:cNvPr>
            <p:cNvSpPr/>
            <p:nvPr/>
          </p:nvSpPr>
          <p:spPr>
            <a:xfrm>
              <a:off x="2738108" y="2891329"/>
              <a:ext cx="850709" cy="193249"/>
            </a:xfrm>
            <a:custGeom>
              <a:avLst/>
              <a:gdLst>
                <a:gd name="connsiteX0" fmla="*/ 0 w 850709"/>
                <a:gd name="connsiteY0" fmla="*/ 0 h 193249"/>
                <a:gd name="connsiteX1" fmla="*/ 0 w 850709"/>
                <a:gd name="connsiteY1" fmla="*/ 125805 h 193249"/>
                <a:gd name="connsiteX2" fmla="*/ 850710 w 850709"/>
                <a:gd name="connsiteY2" fmla="*/ 193250 h 193249"/>
                <a:gd name="connsiteX3" fmla="*/ 850710 w 850709"/>
                <a:gd name="connsiteY3" fmla="*/ 59670 h 193249"/>
                <a:gd name="connsiteX4" fmla="*/ 522613 w 850709"/>
                <a:gd name="connsiteY4" fmla="*/ 40231 h 193249"/>
                <a:gd name="connsiteX5" fmla="*/ 487624 w 850709"/>
                <a:gd name="connsiteY5" fmla="*/ 66135 h 193249"/>
                <a:gd name="connsiteX6" fmla="*/ 355310 w 850709"/>
                <a:gd name="connsiteY6" fmla="*/ 58359 h 193249"/>
                <a:gd name="connsiteX7" fmla="*/ 300839 w 850709"/>
                <a:gd name="connsiteY7" fmla="*/ 24637 h 193249"/>
                <a:gd name="connsiteX8" fmla="*/ 0 w 850709"/>
                <a:gd name="connsiteY8" fmla="*/ 0 h 19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709" h="193249">
                  <a:moveTo>
                    <a:pt x="0" y="0"/>
                  </a:moveTo>
                  <a:lnTo>
                    <a:pt x="0" y="125805"/>
                  </a:lnTo>
                  <a:lnTo>
                    <a:pt x="850710" y="193250"/>
                  </a:lnTo>
                  <a:lnTo>
                    <a:pt x="850710" y="59670"/>
                  </a:lnTo>
                  <a:lnTo>
                    <a:pt x="522613" y="40231"/>
                  </a:lnTo>
                  <a:lnTo>
                    <a:pt x="487624" y="66135"/>
                  </a:lnTo>
                  <a:lnTo>
                    <a:pt x="355310" y="58359"/>
                  </a:lnTo>
                  <a:lnTo>
                    <a:pt x="300839" y="24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1F369A9-B1E3-FF98-D9E8-C5322CDB3564}"/>
                </a:ext>
              </a:extLst>
            </p:cNvPr>
            <p:cNvSpPr/>
            <p:nvPr/>
          </p:nvSpPr>
          <p:spPr>
            <a:xfrm>
              <a:off x="4381299" y="2891810"/>
              <a:ext cx="298217" cy="66964"/>
            </a:xfrm>
            <a:custGeom>
              <a:avLst/>
              <a:gdLst>
                <a:gd name="connsiteX0" fmla="*/ 178966 w 298217"/>
                <a:gd name="connsiteY0" fmla="*/ 0 h 66964"/>
                <a:gd name="connsiteX1" fmla="*/ 298218 w 298217"/>
                <a:gd name="connsiteY1" fmla="*/ 7819 h 66964"/>
                <a:gd name="connsiteX2" fmla="*/ 100644 w 298217"/>
                <a:gd name="connsiteY2" fmla="*/ 66965 h 66964"/>
                <a:gd name="connsiteX3" fmla="*/ 0 w 298217"/>
                <a:gd name="connsiteY3" fmla="*/ 59714 h 66964"/>
                <a:gd name="connsiteX4" fmla="*/ 178966 w 298217"/>
                <a:gd name="connsiteY4" fmla="*/ 0 h 6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17" h="66964">
                  <a:moveTo>
                    <a:pt x="178966" y="0"/>
                  </a:moveTo>
                  <a:lnTo>
                    <a:pt x="298218" y="7819"/>
                  </a:lnTo>
                  <a:lnTo>
                    <a:pt x="100644" y="66965"/>
                  </a:lnTo>
                  <a:lnTo>
                    <a:pt x="0" y="59714"/>
                  </a:lnTo>
                  <a:lnTo>
                    <a:pt x="178966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C9AB4041-0AD7-21A2-2E4B-4C43B251238B}"/>
                </a:ext>
              </a:extLst>
            </p:cNvPr>
            <p:cNvSpPr/>
            <p:nvPr/>
          </p:nvSpPr>
          <p:spPr>
            <a:xfrm>
              <a:off x="4381299" y="2886655"/>
              <a:ext cx="298217" cy="66921"/>
            </a:xfrm>
            <a:custGeom>
              <a:avLst/>
              <a:gdLst>
                <a:gd name="connsiteX0" fmla="*/ 178966 w 298217"/>
                <a:gd name="connsiteY0" fmla="*/ 0 h 66921"/>
                <a:gd name="connsiteX1" fmla="*/ 298218 w 298217"/>
                <a:gd name="connsiteY1" fmla="*/ 7775 h 66921"/>
                <a:gd name="connsiteX2" fmla="*/ 100644 w 298217"/>
                <a:gd name="connsiteY2" fmla="*/ 66921 h 66921"/>
                <a:gd name="connsiteX3" fmla="*/ 0 w 298217"/>
                <a:gd name="connsiteY3" fmla="*/ 59670 h 66921"/>
                <a:gd name="connsiteX4" fmla="*/ 178966 w 298217"/>
                <a:gd name="connsiteY4" fmla="*/ 0 h 6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17" h="66921">
                  <a:moveTo>
                    <a:pt x="178966" y="0"/>
                  </a:moveTo>
                  <a:lnTo>
                    <a:pt x="298218" y="7775"/>
                  </a:lnTo>
                  <a:lnTo>
                    <a:pt x="100644" y="66921"/>
                  </a:lnTo>
                  <a:lnTo>
                    <a:pt x="0" y="59670"/>
                  </a:lnTo>
                  <a:lnTo>
                    <a:pt x="178966" y="0"/>
                  </a:lnTo>
                  <a:close/>
                </a:path>
              </a:pathLst>
            </a:custGeom>
            <a:solidFill>
              <a:srgbClr val="FFFFFF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71BCAEC-ACD7-6ECE-9243-38F85BDCD852}"/>
                </a:ext>
              </a:extLst>
            </p:cNvPr>
            <p:cNvSpPr/>
            <p:nvPr/>
          </p:nvSpPr>
          <p:spPr>
            <a:xfrm>
              <a:off x="4546024" y="2899466"/>
              <a:ext cx="40712" cy="7132"/>
            </a:xfrm>
            <a:custGeom>
              <a:avLst/>
              <a:gdLst>
                <a:gd name="connsiteX0" fmla="*/ -18 w 40712"/>
                <a:gd name="connsiteY0" fmla="*/ 428 h 7132"/>
                <a:gd name="connsiteX1" fmla="*/ 14747 w 40712"/>
                <a:gd name="connsiteY1" fmla="*/ 3136 h 7132"/>
                <a:gd name="connsiteX2" fmla="*/ 23483 w 40712"/>
                <a:gd name="connsiteY2" fmla="*/ 3704 h 7132"/>
                <a:gd name="connsiteX3" fmla="*/ 40694 w 40712"/>
                <a:gd name="connsiteY3" fmla="*/ 6412 h 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712" h="7132">
                  <a:moveTo>
                    <a:pt x="-18" y="428"/>
                  </a:moveTo>
                  <a:cubicBezTo>
                    <a:pt x="4700" y="-1626"/>
                    <a:pt x="9723" y="2175"/>
                    <a:pt x="14747" y="3136"/>
                  </a:cubicBezTo>
                  <a:cubicBezTo>
                    <a:pt x="17586" y="3704"/>
                    <a:pt x="20556" y="3136"/>
                    <a:pt x="23483" y="3704"/>
                  </a:cubicBezTo>
                  <a:cubicBezTo>
                    <a:pt x="29336" y="4490"/>
                    <a:pt x="35103" y="8378"/>
                    <a:pt x="40694" y="6412"/>
                  </a:cubicBez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CB5FC4E-B1B8-F75F-93C8-CF4A98F148B5}"/>
                </a:ext>
              </a:extLst>
            </p:cNvPr>
            <p:cNvSpPr/>
            <p:nvPr/>
          </p:nvSpPr>
          <p:spPr>
            <a:xfrm>
              <a:off x="4539865" y="2903026"/>
              <a:ext cx="40668" cy="7150"/>
            </a:xfrm>
            <a:custGeom>
              <a:avLst/>
              <a:gdLst>
                <a:gd name="connsiteX0" fmla="*/ -18 w 40668"/>
                <a:gd name="connsiteY0" fmla="*/ 406 h 7150"/>
                <a:gd name="connsiteX1" fmla="*/ 14703 w 40668"/>
                <a:gd name="connsiteY1" fmla="*/ 3158 h 7150"/>
                <a:gd name="connsiteX2" fmla="*/ 23439 w 40668"/>
                <a:gd name="connsiteY2" fmla="*/ 3682 h 7150"/>
                <a:gd name="connsiteX3" fmla="*/ 40650 w 40668"/>
                <a:gd name="connsiteY3" fmla="*/ 6434 h 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68" h="7150">
                  <a:moveTo>
                    <a:pt x="-18" y="406"/>
                  </a:moveTo>
                  <a:cubicBezTo>
                    <a:pt x="4656" y="-1604"/>
                    <a:pt x="9680" y="2197"/>
                    <a:pt x="14703" y="3158"/>
                  </a:cubicBezTo>
                  <a:cubicBezTo>
                    <a:pt x="17586" y="3682"/>
                    <a:pt x="20557" y="3158"/>
                    <a:pt x="23439" y="3682"/>
                  </a:cubicBezTo>
                  <a:cubicBezTo>
                    <a:pt x="29249" y="4468"/>
                    <a:pt x="35059" y="8400"/>
                    <a:pt x="40650" y="6434"/>
                  </a:cubicBez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FE55F9E-A74A-2786-02E7-988C88BDEAFD}"/>
                </a:ext>
              </a:extLst>
            </p:cNvPr>
            <p:cNvSpPr/>
            <p:nvPr/>
          </p:nvSpPr>
          <p:spPr>
            <a:xfrm>
              <a:off x="4525712" y="2910185"/>
              <a:ext cx="40668" cy="7132"/>
            </a:xfrm>
            <a:custGeom>
              <a:avLst/>
              <a:gdLst>
                <a:gd name="connsiteX0" fmla="*/ -18 w 40668"/>
                <a:gd name="connsiteY0" fmla="*/ 411 h 7132"/>
                <a:gd name="connsiteX1" fmla="*/ 14703 w 40668"/>
                <a:gd name="connsiteY1" fmla="*/ 3119 h 7132"/>
                <a:gd name="connsiteX2" fmla="*/ 23439 w 40668"/>
                <a:gd name="connsiteY2" fmla="*/ 3687 h 7132"/>
                <a:gd name="connsiteX3" fmla="*/ 40650 w 40668"/>
                <a:gd name="connsiteY3" fmla="*/ 6395 h 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68" h="7132">
                  <a:moveTo>
                    <a:pt x="-18" y="411"/>
                  </a:moveTo>
                  <a:cubicBezTo>
                    <a:pt x="4656" y="-1599"/>
                    <a:pt x="9680" y="2158"/>
                    <a:pt x="14703" y="3119"/>
                  </a:cubicBezTo>
                  <a:cubicBezTo>
                    <a:pt x="17586" y="3687"/>
                    <a:pt x="20513" y="3119"/>
                    <a:pt x="23439" y="3687"/>
                  </a:cubicBezTo>
                  <a:cubicBezTo>
                    <a:pt x="29293" y="4473"/>
                    <a:pt x="35103" y="8404"/>
                    <a:pt x="40650" y="6395"/>
                  </a:cubicBezTo>
                  <a:close/>
                </a:path>
              </a:pathLst>
            </a:custGeom>
            <a:solidFill>
              <a:srgbClr val="D3DAE1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74464DD-2F49-ABDD-61E7-180873CD521D}"/>
                </a:ext>
              </a:extLst>
            </p:cNvPr>
            <p:cNvSpPr/>
            <p:nvPr/>
          </p:nvSpPr>
          <p:spPr>
            <a:xfrm>
              <a:off x="3672600" y="2826374"/>
              <a:ext cx="348976" cy="98809"/>
            </a:xfrm>
            <a:custGeom>
              <a:avLst/>
              <a:gdLst>
                <a:gd name="connsiteX0" fmla="*/ 83083 w 348976"/>
                <a:gd name="connsiteY0" fmla="*/ 0 h 98809"/>
                <a:gd name="connsiteX1" fmla="*/ 348976 w 348976"/>
                <a:gd name="connsiteY1" fmla="*/ 17429 h 98809"/>
                <a:gd name="connsiteX2" fmla="*/ 292321 w 348976"/>
                <a:gd name="connsiteY2" fmla="*/ 98809 h 98809"/>
                <a:gd name="connsiteX3" fmla="*/ 0 w 348976"/>
                <a:gd name="connsiteY3" fmla="*/ 67576 h 98809"/>
                <a:gd name="connsiteX4" fmla="*/ 83083 w 348976"/>
                <a:gd name="connsiteY4" fmla="*/ 0 h 9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76" h="98809">
                  <a:moveTo>
                    <a:pt x="83083" y="0"/>
                  </a:moveTo>
                  <a:lnTo>
                    <a:pt x="348976" y="17429"/>
                  </a:lnTo>
                  <a:lnTo>
                    <a:pt x="292321" y="98809"/>
                  </a:lnTo>
                  <a:lnTo>
                    <a:pt x="0" y="67576"/>
                  </a:lnTo>
                  <a:lnTo>
                    <a:pt x="83083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67B38F2-CC9C-FBFA-C2A7-656665C3173F}"/>
                </a:ext>
              </a:extLst>
            </p:cNvPr>
            <p:cNvSpPr/>
            <p:nvPr/>
          </p:nvSpPr>
          <p:spPr>
            <a:xfrm>
              <a:off x="3667358" y="2821176"/>
              <a:ext cx="349020" cy="98809"/>
            </a:xfrm>
            <a:custGeom>
              <a:avLst/>
              <a:gdLst>
                <a:gd name="connsiteX0" fmla="*/ 83127 w 349020"/>
                <a:gd name="connsiteY0" fmla="*/ 0 h 98809"/>
                <a:gd name="connsiteX1" fmla="*/ 349020 w 349020"/>
                <a:gd name="connsiteY1" fmla="*/ 17386 h 98809"/>
                <a:gd name="connsiteX2" fmla="*/ 292365 w 349020"/>
                <a:gd name="connsiteY2" fmla="*/ 98809 h 98809"/>
                <a:gd name="connsiteX3" fmla="*/ 0 w 349020"/>
                <a:gd name="connsiteY3" fmla="*/ 67576 h 98809"/>
                <a:gd name="connsiteX4" fmla="*/ 83127 w 349020"/>
                <a:gd name="connsiteY4" fmla="*/ 0 h 9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020" h="98809">
                  <a:moveTo>
                    <a:pt x="83127" y="0"/>
                  </a:moveTo>
                  <a:lnTo>
                    <a:pt x="349020" y="17386"/>
                  </a:lnTo>
                  <a:lnTo>
                    <a:pt x="292365" y="98809"/>
                  </a:lnTo>
                  <a:lnTo>
                    <a:pt x="0" y="67576"/>
                  </a:lnTo>
                  <a:lnTo>
                    <a:pt x="83127" y="0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DFDB40F-3148-6DD7-6606-D7E3385F5C38}"/>
                </a:ext>
              </a:extLst>
            </p:cNvPr>
            <p:cNvSpPr/>
            <p:nvPr/>
          </p:nvSpPr>
          <p:spPr>
            <a:xfrm>
              <a:off x="3689723" y="2827160"/>
              <a:ext cx="304377" cy="80506"/>
            </a:xfrm>
            <a:custGeom>
              <a:avLst/>
              <a:gdLst>
                <a:gd name="connsiteX0" fmla="*/ 72469 w 304377"/>
                <a:gd name="connsiteY0" fmla="*/ 0 h 80506"/>
                <a:gd name="connsiteX1" fmla="*/ 304377 w 304377"/>
                <a:gd name="connsiteY1" fmla="*/ 14197 h 80506"/>
                <a:gd name="connsiteX2" fmla="*/ 254973 w 304377"/>
                <a:gd name="connsiteY2" fmla="*/ 80506 h 80506"/>
                <a:gd name="connsiteX3" fmla="*/ 0 w 304377"/>
                <a:gd name="connsiteY3" fmla="*/ 55039 h 80506"/>
                <a:gd name="connsiteX4" fmla="*/ 72469 w 304377"/>
                <a:gd name="connsiteY4" fmla="*/ 0 h 8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377" h="80506">
                  <a:moveTo>
                    <a:pt x="72469" y="0"/>
                  </a:moveTo>
                  <a:lnTo>
                    <a:pt x="304377" y="14197"/>
                  </a:lnTo>
                  <a:lnTo>
                    <a:pt x="254973" y="80506"/>
                  </a:lnTo>
                  <a:lnTo>
                    <a:pt x="0" y="55039"/>
                  </a:lnTo>
                  <a:lnTo>
                    <a:pt x="72469" y="0"/>
                  </a:lnTo>
                  <a:close/>
                </a:path>
              </a:pathLst>
            </a:custGeom>
            <a:solidFill>
              <a:srgbClr val="D5E1F4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204D2FD-92EA-D830-28B0-7E128F5A4F7D}"/>
                </a:ext>
              </a:extLst>
            </p:cNvPr>
            <p:cNvSpPr/>
            <p:nvPr/>
          </p:nvSpPr>
          <p:spPr>
            <a:xfrm>
              <a:off x="3269457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931F7A0-7E9C-E0B7-5EA8-55BBC550401B}"/>
                </a:ext>
              </a:extLst>
            </p:cNvPr>
            <p:cNvSpPr/>
            <p:nvPr/>
          </p:nvSpPr>
          <p:spPr>
            <a:xfrm>
              <a:off x="3269457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759DCED-F11F-CF17-DF52-6F81253EF267}"/>
                </a:ext>
              </a:extLst>
            </p:cNvPr>
            <p:cNvSpPr/>
            <p:nvPr/>
          </p:nvSpPr>
          <p:spPr>
            <a:xfrm>
              <a:off x="3267448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D96B10A3-15B4-6AA9-1F08-A3C8FD2745EE}"/>
                </a:ext>
              </a:extLst>
            </p:cNvPr>
            <p:cNvSpPr/>
            <p:nvPr/>
          </p:nvSpPr>
          <p:spPr>
            <a:xfrm>
              <a:off x="2854639" y="2882102"/>
              <a:ext cx="752064" cy="639298"/>
            </a:xfrm>
            <a:custGeom>
              <a:avLst/>
              <a:gdLst>
                <a:gd name="connsiteX0" fmla="*/ 752027 w 752064"/>
                <a:gd name="connsiteY0" fmla="*/ 609903 h 639298"/>
                <a:gd name="connsiteX1" fmla="*/ 751809 w 752064"/>
                <a:gd name="connsiteY1" fmla="*/ 613616 h 639298"/>
                <a:gd name="connsiteX2" fmla="*/ 751459 w 752064"/>
                <a:gd name="connsiteY2" fmla="*/ 616892 h 639298"/>
                <a:gd name="connsiteX3" fmla="*/ 745125 w 752064"/>
                <a:gd name="connsiteY3" fmla="*/ 639126 h 639298"/>
                <a:gd name="connsiteX4" fmla="*/ 745125 w 752064"/>
                <a:gd name="connsiteY4" fmla="*/ 639126 h 639298"/>
                <a:gd name="connsiteX5" fmla="*/ 414888 w 752064"/>
                <a:gd name="connsiteY5" fmla="*/ 596667 h 639298"/>
                <a:gd name="connsiteX6" fmla="*/ 399294 w 752064"/>
                <a:gd name="connsiteY6" fmla="*/ 594483 h 639298"/>
                <a:gd name="connsiteX7" fmla="*/ 371293 w 752064"/>
                <a:gd name="connsiteY7" fmla="*/ 590596 h 639298"/>
                <a:gd name="connsiteX8" fmla="*/ 347705 w 752064"/>
                <a:gd name="connsiteY8" fmla="*/ 587320 h 639298"/>
                <a:gd name="connsiteX9" fmla="*/ 347705 w 752064"/>
                <a:gd name="connsiteY9" fmla="*/ 587320 h 639298"/>
                <a:gd name="connsiteX10" fmla="*/ 270650 w 752064"/>
                <a:gd name="connsiteY10" fmla="*/ 580112 h 639298"/>
                <a:gd name="connsiteX11" fmla="*/ 223036 w 752064"/>
                <a:gd name="connsiteY11" fmla="*/ 570065 h 639298"/>
                <a:gd name="connsiteX12" fmla="*/ 12794 w 752064"/>
                <a:gd name="connsiteY12" fmla="*/ 542895 h 639298"/>
                <a:gd name="connsiteX13" fmla="*/ 3664 w 752064"/>
                <a:gd name="connsiteY13" fmla="*/ 541803 h 639298"/>
                <a:gd name="connsiteX14" fmla="*/ 6722 w 752064"/>
                <a:gd name="connsiteY14" fmla="*/ 529877 h 639298"/>
                <a:gd name="connsiteX15" fmla="*/ 34242 w 752064"/>
                <a:gd name="connsiteY15" fmla="*/ 404815 h 639298"/>
                <a:gd name="connsiteX16" fmla="*/ 34242 w 752064"/>
                <a:gd name="connsiteY16" fmla="*/ 404815 h 639298"/>
                <a:gd name="connsiteX17" fmla="*/ 41886 w 752064"/>
                <a:gd name="connsiteY17" fmla="*/ 361439 h 639298"/>
                <a:gd name="connsiteX18" fmla="*/ 46779 w 752064"/>
                <a:gd name="connsiteY18" fmla="*/ 327411 h 639298"/>
                <a:gd name="connsiteX19" fmla="*/ 48788 w 752064"/>
                <a:gd name="connsiteY19" fmla="*/ 309588 h 639298"/>
                <a:gd name="connsiteX20" fmla="*/ 49574 w 752064"/>
                <a:gd name="connsiteY20" fmla="*/ 300852 h 639298"/>
                <a:gd name="connsiteX21" fmla="*/ 50273 w 752064"/>
                <a:gd name="connsiteY21" fmla="*/ 291635 h 639298"/>
                <a:gd name="connsiteX22" fmla="*/ 50710 w 752064"/>
                <a:gd name="connsiteY22" fmla="*/ 283204 h 639298"/>
                <a:gd name="connsiteX23" fmla="*/ 50710 w 752064"/>
                <a:gd name="connsiteY23" fmla="*/ 279098 h 639298"/>
                <a:gd name="connsiteX24" fmla="*/ 50492 w 752064"/>
                <a:gd name="connsiteY24" fmla="*/ 260708 h 639298"/>
                <a:gd name="connsiteX25" fmla="*/ 35640 w 752064"/>
                <a:gd name="connsiteY25" fmla="*/ 167185 h 639298"/>
                <a:gd name="connsiteX26" fmla="*/ 31839 w 752064"/>
                <a:gd name="connsiteY26" fmla="*/ 151590 h 639298"/>
                <a:gd name="connsiteX27" fmla="*/ 30573 w 752064"/>
                <a:gd name="connsiteY27" fmla="*/ 146698 h 639298"/>
                <a:gd name="connsiteX28" fmla="*/ -5 w 752064"/>
                <a:gd name="connsiteY28" fmla="*/ 47408 h 639298"/>
                <a:gd name="connsiteX29" fmla="*/ -5 w 752064"/>
                <a:gd name="connsiteY29" fmla="*/ 46666 h 639298"/>
                <a:gd name="connsiteX30" fmla="*/ -5 w 752064"/>
                <a:gd name="connsiteY30" fmla="*/ 46141 h 639298"/>
                <a:gd name="connsiteX31" fmla="*/ -5 w 752064"/>
                <a:gd name="connsiteY31" fmla="*/ 45049 h 639298"/>
                <a:gd name="connsiteX32" fmla="*/ -5 w 752064"/>
                <a:gd name="connsiteY32" fmla="*/ 38934 h 639298"/>
                <a:gd name="connsiteX33" fmla="*/ -5 w 752064"/>
                <a:gd name="connsiteY33" fmla="*/ 37274 h 639298"/>
                <a:gd name="connsiteX34" fmla="*/ 2354 w 752064"/>
                <a:gd name="connsiteY34" fmla="*/ 23732 h 639298"/>
                <a:gd name="connsiteX35" fmla="*/ 4014 w 752064"/>
                <a:gd name="connsiteY35" fmla="*/ 19102 h 639298"/>
                <a:gd name="connsiteX36" fmla="*/ 23671 w 752064"/>
                <a:gd name="connsiteY36" fmla="*/ 930 h 639298"/>
                <a:gd name="connsiteX37" fmla="*/ 23671 w 752064"/>
                <a:gd name="connsiteY37" fmla="*/ 930 h 639298"/>
                <a:gd name="connsiteX38" fmla="*/ 82948 w 752064"/>
                <a:gd name="connsiteY38" fmla="*/ 17661 h 639298"/>
                <a:gd name="connsiteX39" fmla="*/ 96052 w 752064"/>
                <a:gd name="connsiteY39" fmla="*/ 26659 h 639298"/>
                <a:gd name="connsiteX40" fmla="*/ 102168 w 752064"/>
                <a:gd name="connsiteY40" fmla="*/ 31945 h 639298"/>
                <a:gd name="connsiteX41" fmla="*/ 160876 w 752064"/>
                <a:gd name="connsiteY41" fmla="*/ 157050 h 639298"/>
                <a:gd name="connsiteX42" fmla="*/ 161838 w 752064"/>
                <a:gd name="connsiteY42" fmla="*/ 161899 h 639298"/>
                <a:gd name="connsiteX43" fmla="*/ 164677 w 752064"/>
                <a:gd name="connsiteY43" fmla="*/ 178324 h 639298"/>
                <a:gd name="connsiteX44" fmla="*/ 168215 w 752064"/>
                <a:gd name="connsiteY44" fmla="*/ 205275 h 639298"/>
                <a:gd name="connsiteX45" fmla="*/ 168914 w 752064"/>
                <a:gd name="connsiteY45" fmla="*/ 211959 h 639298"/>
                <a:gd name="connsiteX46" fmla="*/ 169482 w 752064"/>
                <a:gd name="connsiteY46" fmla="*/ 218424 h 639298"/>
                <a:gd name="connsiteX47" fmla="*/ 170705 w 752064"/>
                <a:gd name="connsiteY47" fmla="*/ 236857 h 639298"/>
                <a:gd name="connsiteX48" fmla="*/ 171317 w 752064"/>
                <a:gd name="connsiteY48" fmla="*/ 259703 h 639298"/>
                <a:gd name="connsiteX49" fmla="*/ 171317 w 752064"/>
                <a:gd name="connsiteY49" fmla="*/ 260140 h 639298"/>
                <a:gd name="connsiteX50" fmla="*/ 171098 w 752064"/>
                <a:gd name="connsiteY50" fmla="*/ 262018 h 639298"/>
                <a:gd name="connsiteX51" fmla="*/ 171098 w 752064"/>
                <a:gd name="connsiteY51" fmla="*/ 262368 h 639298"/>
                <a:gd name="connsiteX52" fmla="*/ 171098 w 752064"/>
                <a:gd name="connsiteY52" fmla="*/ 264290 h 639298"/>
                <a:gd name="connsiteX53" fmla="*/ 171098 w 752064"/>
                <a:gd name="connsiteY53" fmla="*/ 266299 h 639298"/>
                <a:gd name="connsiteX54" fmla="*/ 170443 w 752064"/>
                <a:gd name="connsiteY54" fmla="*/ 272721 h 639298"/>
                <a:gd name="connsiteX55" fmla="*/ 169089 w 752064"/>
                <a:gd name="connsiteY55" fmla="*/ 285825 h 639298"/>
                <a:gd name="connsiteX56" fmla="*/ 169089 w 752064"/>
                <a:gd name="connsiteY56" fmla="*/ 285825 h 639298"/>
                <a:gd name="connsiteX57" fmla="*/ 167865 w 752064"/>
                <a:gd name="connsiteY57" fmla="*/ 297663 h 639298"/>
                <a:gd name="connsiteX58" fmla="*/ 164720 w 752064"/>
                <a:gd name="connsiteY58" fmla="*/ 327192 h 639298"/>
                <a:gd name="connsiteX59" fmla="*/ 164022 w 752064"/>
                <a:gd name="connsiteY59" fmla="*/ 333220 h 639298"/>
                <a:gd name="connsiteX60" fmla="*/ 160876 w 752064"/>
                <a:gd name="connsiteY60" fmla="*/ 361483 h 639298"/>
                <a:gd name="connsiteX61" fmla="*/ 160876 w 752064"/>
                <a:gd name="connsiteY61" fmla="*/ 361483 h 639298"/>
                <a:gd name="connsiteX62" fmla="*/ 157120 w 752064"/>
                <a:gd name="connsiteY62" fmla="*/ 394113 h 639298"/>
                <a:gd name="connsiteX63" fmla="*/ 156246 w 752064"/>
                <a:gd name="connsiteY63" fmla="*/ 401146 h 639298"/>
                <a:gd name="connsiteX64" fmla="*/ 147160 w 752064"/>
                <a:gd name="connsiteY64" fmla="*/ 465970 h 639298"/>
                <a:gd name="connsiteX65" fmla="*/ 146287 w 752064"/>
                <a:gd name="connsiteY65" fmla="*/ 472610 h 639298"/>
                <a:gd name="connsiteX66" fmla="*/ 146287 w 752064"/>
                <a:gd name="connsiteY66" fmla="*/ 474882 h 639298"/>
                <a:gd name="connsiteX67" fmla="*/ 146287 w 752064"/>
                <a:gd name="connsiteY67" fmla="*/ 480822 h 639298"/>
                <a:gd name="connsiteX68" fmla="*/ 188746 w 752064"/>
                <a:gd name="connsiteY68" fmla="*/ 524505 h 639298"/>
                <a:gd name="connsiteX69" fmla="*/ 371817 w 752064"/>
                <a:gd name="connsiteY69" fmla="*/ 520879 h 639298"/>
                <a:gd name="connsiteX70" fmla="*/ 398988 w 752064"/>
                <a:gd name="connsiteY70" fmla="*/ 520355 h 639298"/>
                <a:gd name="connsiteX71" fmla="*/ 414801 w 752064"/>
                <a:gd name="connsiteY71" fmla="*/ 520049 h 639298"/>
                <a:gd name="connsiteX72" fmla="*/ 557510 w 752064"/>
                <a:gd name="connsiteY72" fmla="*/ 517210 h 639298"/>
                <a:gd name="connsiteX73" fmla="*/ 557510 w 752064"/>
                <a:gd name="connsiteY73" fmla="*/ 517210 h 639298"/>
                <a:gd name="connsiteX74" fmla="*/ 570615 w 752064"/>
                <a:gd name="connsiteY74" fmla="*/ 516947 h 639298"/>
                <a:gd name="connsiteX75" fmla="*/ 641598 w 752064"/>
                <a:gd name="connsiteY75" fmla="*/ 515550 h 639298"/>
                <a:gd name="connsiteX76" fmla="*/ 655882 w 752064"/>
                <a:gd name="connsiteY76" fmla="*/ 517253 h 639298"/>
                <a:gd name="connsiteX77" fmla="*/ 717911 w 752064"/>
                <a:gd name="connsiteY77" fmla="*/ 544380 h 639298"/>
                <a:gd name="connsiteX78" fmla="*/ 733942 w 752064"/>
                <a:gd name="connsiteY78" fmla="*/ 558358 h 639298"/>
                <a:gd name="connsiteX79" fmla="*/ 734554 w 752064"/>
                <a:gd name="connsiteY79" fmla="*/ 559057 h 639298"/>
                <a:gd name="connsiteX80" fmla="*/ 751721 w 752064"/>
                <a:gd name="connsiteY80" fmla="*/ 599943 h 639298"/>
                <a:gd name="connsiteX81" fmla="*/ 751721 w 752064"/>
                <a:gd name="connsiteY81" fmla="*/ 602958 h 639298"/>
                <a:gd name="connsiteX82" fmla="*/ 752027 w 752064"/>
                <a:gd name="connsiteY82" fmla="*/ 609903 h 63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752064" h="639298">
                  <a:moveTo>
                    <a:pt x="752027" y="609903"/>
                  </a:moveTo>
                  <a:cubicBezTo>
                    <a:pt x="752027" y="611126"/>
                    <a:pt x="752027" y="612393"/>
                    <a:pt x="751809" y="613616"/>
                  </a:cubicBezTo>
                  <a:cubicBezTo>
                    <a:pt x="751590" y="614839"/>
                    <a:pt x="751809" y="615800"/>
                    <a:pt x="751459" y="616892"/>
                  </a:cubicBezTo>
                  <a:cubicBezTo>
                    <a:pt x="750529" y="624589"/>
                    <a:pt x="748392" y="632094"/>
                    <a:pt x="745125" y="639126"/>
                  </a:cubicBezTo>
                  <a:lnTo>
                    <a:pt x="745125" y="639126"/>
                  </a:lnTo>
                  <a:cubicBezTo>
                    <a:pt x="635264" y="626764"/>
                    <a:pt x="525142" y="611913"/>
                    <a:pt x="414888" y="596667"/>
                  </a:cubicBezTo>
                  <a:lnTo>
                    <a:pt x="399294" y="594483"/>
                  </a:lnTo>
                  <a:lnTo>
                    <a:pt x="371293" y="590596"/>
                  </a:lnTo>
                  <a:lnTo>
                    <a:pt x="347705" y="587320"/>
                  </a:lnTo>
                  <a:lnTo>
                    <a:pt x="347705" y="587320"/>
                  </a:lnTo>
                  <a:cubicBezTo>
                    <a:pt x="321884" y="586673"/>
                    <a:pt x="296143" y="584262"/>
                    <a:pt x="270650" y="580112"/>
                  </a:cubicBezTo>
                  <a:cubicBezTo>
                    <a:pt x="254588" y="577736"/>
                    <a:pt x="238687" y="574381"/>
                    <a:pt x="223036" y="570065"/>
                  </a:cubicBezTo>
                  <a:cubicBezTo>
                    <a:pt x="153145" y="560499"/>
                    <a:pt x="82860" y="551282"/>
                    <a:pt x="12794" y="542895"/>
                  </a:cubicBezTo>
                  <a:lnTo>
                    <a:pt x="3664" y="541803"/>
                  </a:lnTo>
                  <a:cubicBezTo>
                    <a:pt x="5324" y="534377"/>
                    <a:pt x="6722" y="529877"/>
                    <a:pt x="6722" y="529877"/>
                  </a:cubicBezTo>
                  <a:cubicBezTo>
                    <a:pt x="6722" y="529877"/>
                    <a:pt x="21749" y="470819"/>
                    <a:pt x="34242" y="404815"/>
                  </a:cubicBezTo>
                  <a:lnTo>
                    <a:pt x="34242" y="404815"/>
                  </a:lnTo>
                  <a:cubicBezTo>
                    <a:pt x="36994" y="390488"/>
                    <a:pt x="39615" y="375898"/>
                    <a:pt x="41886" y="361439"/>
                  </a:cubicBezTo>
                  <a:cubicBezTo>
                    <a:pt x="43721" y="349863"/>
                    <a:pt x="45381" y="338418"/>
                    <a:pt x="46779" y="327411"/>
                  </a:cubicBezTo>
                  <a:cubicBezTo>
                    <a:pt x="47565" y="321339"/>
                    <a:pt x="48220" y="315398"/>
                    <a:pt x="48788" y="309588"/>
                  </a:cubicBezTo>
                  <a:cubicBezTo>
                    <a:pt x="49094" y="306705"/>
                    <a:pt x="49356" y="303822"/>
                    <a:pt x="49574" y="300852"/>
                  </a:cubicBezTo>
                  <a:cubicBezTo>
                    <a:pt x="49793" y="297882"/>
                    <a:pt x="50055" y="294649"/>
                    <a:pt x="50273" y="291635"/>
                  </a:cubicBezTo>
                  <a:cubicBezTo>
                    <a:pt x="50492" y="288621"/>
                    <a:pt x="50579" y="285956"/>
                    <a:pt x="50710" y="283204"/>
                  </a:cubicBezTo>
                  <a:lnTo>
                    <a:pt x="50710" y="279098"/>
                  </a:lnTo>
                  <a:cubicBezTo>
                    <a:pt x="50710" y="273201"/>
                    <a:pt x="50710" y="267042"/>
                    <a:pt x="50492" y="260708"/>
                  </a:cubicBezTo>
                  <a:cubicBezTo>
                    <a:pt x="48281" y="229161"/>
                    <a:pt x="43310" y="197867"/>
                    <a:pt x="35640" y="167185"/>
                  </a:cubicBezTo>
                  <a:cubicBezTo>
                    <a:pt x="34417" y="161943"/>
                    <a:pt x="33150" y="156701"/>
                    <a:pt x="31839" y="151590"/>
                  </a:cubicBezTo>
                  <a:cubicBezTo>
                    <a:pt x="31446" y="149930"/>
                    <a:pt x="31010" y="148314"/>
                    <a:pt x="30573" y="146698"/>
                  </a:cubicBezTo>
                  <a:cubicBezTo>
                    <a:pt x="16463" y="92051"/>
                    <a:pt x="-5" y="47408"/>
                    <a:pt x="-5" y="47408"/>
                  </a:cubicBezTo>
                  <a:cubicBezTo>
                    <a:pt x="-22" y="47159"/>
                    <a:pt x="-22" y="46915"/>
                    <a:pt x="-5" y="46666"/>
                  </a:cubicBezTo>
                  <a:cubicBezTo>
                    <a:pt x="13" y="46491"/>
                    <a:pt x="13" y="46316"/>
                    <a:pt x="-5" y="46141"/>
                  </a:cubicBezTo>
                  <a:cubicBezTo>
                    <a:pt x="13" y="45779"/>
                    <a:pt x="13" y="45412"/>
                    <a:pt x="-5" y="45049"/>
                  </a:cubicBezTo>
                  <a:cubicBezTo>
                    <a:pt x="-5" y="43651"/>
                    <a:pt x="-5" y="41511"/>
                    <a:pt x="-5" y="38934"/>
                  </a:cubicBezTo>
                  <a:cubicBezTo>
                    <a:pt x="-5" y="38410"/>
                    <a:pt x="-5" y="37842"/>
                    <a:pt x="-5" y="37274"/>
                  </a:cubicBezTo>
                  <a:cubicBezTo>
                    <a:pt x="314" y="32692"/>
                    <a:pt x="1105" y="28153"/>
                    <a:pt x="2354" y="23732"/>
                  </a:cubicBezTo>
                  <a:cubicBezTo>
                    <a:pt x="2830" y="22164"/>
                    <a:pt x="3385" y="20618"/>
                    <a:pt x="4014" y="19102"/>
                  </a:cubicBezTo>
                  <a:cubicBezTo>
                    <a:pt x="7181" y="10182"/>
                    <a:pt x="14528" y="3385"/>
                    <a:pt x="23671" y="930"/>
                  </a:cubicBezTo>
                  <a:lnTo>
                    <a:pt x="23671" y="930"/>
                  </a:lnTo>
                  <a:cubicBezTo>
                    <a:pt x="36033" y="-2259"/>
                    <a:pt x="54729" y="930"/>
                    <a:pt x="82948" y="17661"/>
                  </a:cubicBezTo>
                  <a:cubicBezTo>
                    <a:pt x="87543" y="20317"/>
                    <a:pt x="91924" y="23322"/>
                    <a:pt x="96052" y="26659"/>
                  </a:cubicBezTo>
                  <a:cubicBezTo>
                    <a:pt x="98149" y="28319"/>
                    <a:pt x="100421" y="30066"/>
                    <a:pt x="102168" y="31945"/>
                  </a:cubicBezTo>
                  <a:cubicBezTo>
                    <a:pt x="134493" y="62042"/>
                    <a:pt x="151703" y="111708"/>
                    <a:pt x="160876" y="157050"/>
                  </a:cubicBezTo>
                  <a:cubicBezTo>
                    <a:pt x="161226" y="158667"/>
                    <a:pt x="161532" y="160283"/>
                    <a:pt x="161838" y="161899"/>
                  </a:cubicBezTo>
                  <a:cubicBezTo>
                    <a:pt x="162930" y="167490"/>
                    <a:pt x="163847" y="172950"/>
                    <a:pt x="164677" y="178324"/>
                  </a:cubicBezTo>
                  <a:cubicBezTo>
                    <a:pt x="166162" y="187759"/>
                    <a:pt x="167341" y="196845"/>
                    <a:pt x="168215" y="205275"/>
                  </a:cubicBezTo>
                  <a:cubicBezTo>
                    <a:pt x="168215" y="207547"/>
                    <a:pt x="168695" y="209644"/>
                    <a:pt x="168914" y="211959"/>
                  </a:cubicBezTo>
                  <a:cubicBezTo>
                    <a:pt x="169132" y="214274"/>
                    <a:pt x="169351" y="216327"/>
                    <a:pt x="169482" y="218424"/>
                  </a:cubicBezTo>
                  <a:cubicBezTo>
                    <a:pt x="170050" y="225238"/>
                    <a:pt x="170443" y="231528"/>
                    <a:pt x="170705" y="236857"/>
                  </a:cubicBezTo>
                  <a:cubicBezTo>
                    <a:pt x="171447" y="251011"/>
                    <a:pt x="171317" y="259703"/>
                    <a:pt x="171317" y="259703"/>
                  </a:cubicBezTo>
                  <a:lnTo>
                    <a:pt x="171317" y="260140"/>
                  </a:lnTo>
                  <a:cubicBezTo>
                    <a:pt x="171317" y="260140"/>
                    <a:pt x="171317" y="260795"/>
                    <a:pt x="171098" y="262018"/>
                  </a:cubicBezTo>
                  <a:cubicBezTo>
                    <a:pt x="171072" y="262132"/>
                    <a:pt x="171072" y="262254"/>
                    <a:pt x="171098" y="262368"/>
                  </a:cubicBezTo>
                  <a:cubicBezTo>
                    <a:pt x="171098" y="262892"/>
                    <a:pt x="171098" y="263547"/>
                    <a:pt x="171098" y="264290"/>
                  </a:cubicBezTo>
                  <a:cubicBezTo>
                    <a:pt x="171098" y="265033"/>
                    <a:pt x="171098" y="265557"/>
                    <a:pt x="171098" y="266299"/>
                  </a:cubicBezTo>
                  <a:cubicBezTo>
                    <a:pt x="170923" y="268134"/>
                    <a:pt x="170705" y="270274"/>
                    <a:pt x="170443" y="272721"/>
                  </a:cubicBezTo>
                  <a:cubicBezTo>
                    <a:pt x="170050" y="276477"/>
                    <a:pt x="169613" y="280889"/>
                    <a:pt x="169089" y="285825"/>
                  </a:cubicBezTo>
                  <a:lnTo>
                    <a:pt x="169089" y="285825"/>
                  </a:lnTo>
                  <a:cubicBezTo>
                    <a:pt x="168739" y="289495"/>
                    <a:pt x="168302" y="293470"/>
                    <a:pt x="167865" y="297663"/>
                  </a:cubicBezTo>
                  <a:cubicBezTo>
                    <a:pt x="166905" y="306400"/>
                    <a:pt x="165856" y="316534"/>
                    <a:pt x="164720" y="327192"/>
                  </a:cubicBezTo>
                  <a:cubicBezTo>
                    <a:pt x="164458" y="329202"/>
                    <a:pt x="164240" y="331211"/>
                    <a:pt x="164022" y="333220"/>
                  </a:cubicBezTo>
                  <a:cubicBezTo>
                    <a:pt x="163017" y="342350"/>
                    <a:pt x="161968" y="351873"/>
                    <a:pt x="160876" y="361483"/>
                  </a:cubicBezTo>
                  <a:lnTo>
                    <a:pt x="160876" y="361483"/>
                  </a:lnTo>
                  <a:cubicBezTo>
                    <a:pt x="159697" y="372403"/>
                    <a:pt x="158387" y="383324"/>
                    <a:pt x="157120" y="394113"/>
                  </a:cubicBezTo>
                  <a:cubicBezTo>
                    <a:pt x="156814" y="396472"/>
                    <a:pt x="156508" y="398831"/>
                    <a:pt x="156246" y="401146"/>
                  </a:cubicBezTo>
                  <a:cubicBezTo>
                    <a:pt x="153014" y="427356"/>
                    <a:pt x="149781" y="451162"/>
                    <a:pt x="147160" y="465970"/>
                  </a:cubicBezTo>
                  <a:cubicBezTo>
                    <a:pt x="146750" y="468168"/>
                    <a:pt x="146457" y="470382"/>
                    <a:pt x="146287" y="472610"/>
                  </a:cubicBezTo>
                  <a:cubicBezTo>
                    <a:pt x="146243" y="473366"/>
                    <a:pt x="146243" y="474126"/>
                    <a:pt x="146287" y="474882"/>
                  </a:cubicBezTo>
                  <a:cubicBezTo>
                    <a:pt x="146156" y="476861"/>
                    <a:pt x="146156" y="478844"/>
                    <a:pt x="146287" y="480822"/>
                  </a:cubicBezTo>
                  <a:cubicBezTo>
                    <a:pt x="148427" y="518127"/>
                    <a:pt x="188746" y="524505"/>
                    <a:pt x="188746" y="524505"/>
                  </a:cubicBezTo>
                  <a:lnTo>
                    <a:pt x="371817" y="520879"/>
                  </a:lnTo>
                  <a:lnTo>
                    <a:pt x="398988" y="520355"/>
                  </a:lnTo>
                  <a:lnTo>
                    <a:pt x="414801" y="520049"/>
                  </a:lnTo>
                  <a:lnTo>
                    <a:pt x="557510" y="517210"/>
                  </a:lnTo>
                  <a:lnTo>
                    <a:pt x="557510" y="517210"/>
                  </a:lnTo>
                  <a:lnTo>
                    <a:pt x="570615" y="516947"/>
                  </a:lnTo>
                  <a:lnTo>
                    <a:pt x="641598" y="515550"/>
                  </a:lnTo>
                  <a:cubicBezTo>
                    <a:pt x="646417" y="515436"/>
                    <a:pt x="651226" y="516008"/>
                    <a:pt x="655882" y="517253"/>
                  </a:cubicBezTo>
                  <a:cubicBezTo>
                    <a:pt x="677798" y="523142"/>
                    <a:pt x="698709" y="532284"/>
                    <a:pt x="717911" y="544380"/>
                  </a:cubicBezTo>
                  <a:cubicBezTo>
                    <a:pt x="723909" y="548233"/>
                    <a:pt x="729312" y="552942"/>
                    <a:pt x="733942" y="558358"/>
                  </a:cubicBezTo>
                  <a:cubicBezTo>
                    <a:pt x="734170" y="558572"/>
                    <a:pt x="734375" y="558804"/>
                    <a:pt x="734554" y="559057"/>
                  </a:cubicBezTo>
                  <a:cubicBezTo>
                    <a:pt x="744238" y="570664"/>
                    <a:pt x="750214" y="584904"/>
                    <a:pt x="751721" y="599943"/>
                  </a:cubicBezTo>
                  <a:cubicBezTo>
                    <a:pt x="751721" y="600948"/>
                    <a:pt x="751721" y="601953"/>
                    <a:pt x="751721" y="602958"/>
                  </a:cubicBezTo>
                  <a:cubicBezTo>
                    <a:pt x="752071" y="605054"/>
                    <a:pt x="752071" y="607413"/>
                    <a:pt x="752027" y="609903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302B745-6E83-CF85-1659-E430683759FD}"/>
                </a:ext>
              </a:extLst>
            </p:cNvPr>
            <p:cNvSpPr/>
            <p:nvPr/>
          </p:nvSpPr>
          <p:spPr>
            <a:xfrm>
              <a:off x="3267448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1C00BB5-5B1A-7131-2FC5-A254379DA71C}"/>
                </a:ext>
              </a:extLst>
            </p:cNvPr>
            <p:cNvSpPr/>
            <p:nvPr/>
          </p:nvSpPr>
          <p:spPr>
            <a:xfrm>
              <a:off x="2854652" y="2881731"/>
              <a:ext cx="752468" cy="639669"/>
            </a:xfrm>
            <a:custGeom>
              <a:avLst/>
              <a:gdLst>
                <a:gd name="connsiteX0" fmla="*/ 752014 w 752468"/>
                <a:gd name="connsiteY0" fmla="*/ 610274 h 639669"/>
                <a:gd name="connsiteX1" fmla="*/ 751796 w 752468"/>
                <a:gd name="connsiteY1" fmla="*/ 613987 h 639669"/>
                <a:gd name="connsiteX2" fmla="*/ 751446 w 752468"/>
                <a:gd name="connsiteY2" fmla="*/ 617263 h 639669"/>
                <a:gd name="connsiteX3" fmla="*/ 744894 w 752468"/>
                <a:gd name="connsiteY3" fmla="*/ 639497 h 639669"/>
                <a:gd name="connsiteX4" fmla="*/ 414657 w 752468"/>
                <a:gd name="connsiteY4" fmla="*/ 597038 h 639669"/>
                <a:gd name="connsiteX5" fmla="*/ 399062 w 752468"/>
                <a:gd name="connsiteY5" fmla="*/ 594854 h 639669"/>
                <a:gd name="connsiteX6" fmla="*/ 371062 w 752468"/>
                <a:gd name="connsiteY6" fmla="*/ 590966 h 639669"/>
                <a:gd name="connsiteX7" fmla="*/ 347474 w 752468"/>
                <a:gd name="connsiteY7" fmla="*/ 587690 h 639669"/>
                <a:gd name="connsiteX8" fmla="*/ 347474 w 752468"/>
                <a:gd name="connsiteY8" fmla="*/ 587690 h 639669"/>
                <a:gd name="connsiteX9" fmla="*/ 270418 w 752468"/>
                <a:gd name="connsiteY9" fmla="*/ 580483 h 639669"/>
                <a:gd name="connsiteX10" fmla="*/ 222805 w 752468"/>
                <a:gd name="connsiteY10" fmla="*/ 570436 h 639669"/>
                <a:gd name="connsiteX11" fmla="*/ 12563 w 752468"/>
                <a:gd name="connsiteY11" fmla="*/ 543265 h 639669"/>
                <a:gd name="connsiteX12" fmla="*/ 3433 w 752468"/>
                <a:gd name="connsiteY12" fmla="*/ 542173 h 639669"/>
                <a:gd name="connsiteX13" fmla="*/ 3433 w 752468"/>
                <a:gd name="connsiteY13" fmla="*/ 542173 h 639669"/>
                <a:gd name="connsiteX14" fmla="*/ 6578 w 752468"/>
                <a:gd name="connsiteY14" fmla="*/ 529811 h 639669"/>
                <a:gd name="connsiteX15" fmla="*/ 30516 w 752468"/>
                <a:gd name="connsiteY15" fmla="*/ 423533 h 639669"/>
                <a:gd name="connsiteX16" fmla="*/ 30516 w 752468"/>
                <a:gd name="connsiteY16" fmla="*/ 423533 h 639669"/>
                <a:gd name="connsiteX17" fmla="*/ 32919 w 752468"/>
                <a:gd name="connsiteY17" fmla="*/ 411433 h 639669"/>
                <a:gd name="connsiteX18" fmla="*/ 34098 w 752468"/>
                <a:gd name="connsiteY18" fmla="*/ 405274 h 639669"/>
                <a:gd name="connsiteX19" fmla="*/ 34098 w 752468"/>
                <a:gd name="connsiteY19" fmla="*/ 405274 h 639669"/>
                <a:gd name="connsiteX20" fmla="*/ 41742 w 752468"/>
                <a:gd name="connsiteY20" fmla="*/ 361897 h 639669"/>
                <a:gd name="connsiteX21" fmla="*/ 46635 w 752468"/>
                <a:gd name="connsiteY21" fmla="*/ 327869 h 639669"/>
                <a:gd name="connsiteX22" fmla="*/ 48644 w 752468"/>
                <a:gd name="connsiteY22" fmla="*/ 310047 h 639669"/>
                <a:gd name="connsiteX23" fmla="*/ 49430 w 752468"/>
                <a:gd name="connsiteY23" fmla="*/ 301310 h 639669"/>
                <a:gd name="connsiteX24" fmla="*/ 50129 w 752468"/>
                <a:gd name="connsiteY24" fmla="*/ 292093 h 639669"/>
                <a:gd name="connsiteX25" fmla="*/ 50566 w 752468"/>
                <a:gd name="connsiteY25" fmla="*/ 283662 h 639669"/>
                <a:gd name="connsiteX26" fmla="*/ 50566 w 752468"/>
                <a:gd name="connsiteY26" fmla="*/ 279556 h 639669"/>
                <a:gd name="connsiteX27" fmla="*/ 50348 w 752468"/>
                <a:gd name="connsiteY27" fmla="*/ 261166 h 639669"/>
                <a:gd name="connsiteX28" fmla="*/ 35627 w 752468"/>
                <a:gd name="connsiteY28" fmla="*/ 167643 h 639669"/>
                <a:gd name="connsiteX29" fmla="*/ 31826 w 752468"/>
                <a:gd name="connsiteY29" fmla="*/ 152048 h 639669"/>
                <a:gd name="connsiteX30" fmla="*/ 30560 w 752468"/>
                <a:gd name="connsiteY30" fmla="*/ 147156 h 639669"/>
                <a:gd name="connsiteX31" fmla="*/ -18 w 752468"/>
                <a:gd name="connsiteY31" fmla="*/ 47430 h 639669"/>
                <a:gd name="connsiteX32" fmla="*/ -18 w 752468"/>
                <a:gd name="connsiteY32" fmla="*/ 47124 h 639669"/>
                <a:gd name="connsiteX33" fmla="*/ -18 w 752468"/>
                <a:gd name="connsiteY33" fmla="*/ 46600 h 639669"/>
                <a:gd name="connsiteX34" fmla="*/ -18 w 752468"/>
                <a:gd name="connsiteY34" fmla="*/ 45508 h 639669"/>
                <a:gd name="connsiteX35" fmla="*/ -18 w 752468"/>
                <a:gd name="connsiteY35" fmla="*/ 39392 h 639669"/>
                <a:gd name="connsiteX36" fmla="*/ -18 w 752468"/>
                <a:gd name="connsiteY36" fmla="*/ 37732 h 639669"/>
                <a:gd name="connsiteX37" fmla="*/ 2210 w 752468"/>
                <a:gd name="connsiteY37" fmla="*/ 24191 h 639669"/>
                <a:gd name="connsiteX38" fmla="*/ 3826 w 752468"/>
                <a:gd name="connsiteY38" fmla="*/ 19560 h 639669"/>
                <a:gd name="connsiteX39" fmla="*/ 24531 w 752468"/>
                <a:gd name="connsiteY39" fmla="*/ 733 h 639669"/>
                <a:gd name="connsiteX40" fmla="*/ 82978 w 752468"/>
                <a:gd name="connsiteY40" fmla="*/ 17595 h 639669"/>
                <a:gd name="connsiteX41" fmla="*/ 96607 w 752468"/>
                <a:gd name="connsiteY41" fmla="*/ 27117 h 639669"/>
                <a:gd name="connsiteX42" fmla="*/ 96607 w 752468"/>
                <a:gd name="connsiteY42" fmla="*/ 27117 h 639669"/>
                <a:gd name="connsiteX43" fmla="*/ 102548 w 752468"/>
                <a:gd name="connsiteY43" fmla="*/ 32359 h 639669"/>
                <a:gd name="connsiteX44" fmla="*/ 160776 w 752468"/>
                <a:gd name="connsiteY44" fmla="*/ 157421 h 639669"/>
                <a:gd name="connsiteX45" fmla="*/ 161737 w 752468"/>
                <a:gd name="connsiteY45" fmla="*/ 162314 h 639669"/>
                <a:gd name="connsiteX46" fmla="*/ 164576 w 752468"/>
                <a:gd name="connsiteY46" fmla="*/ 178694 h 639669"/>
                <a:gd name="connsiteX47" fmla="*/ 168071 w 752468"/>
                <a:gd name="connsiteY47" fmla="*/ 205559 h 639669"/>
                <a:gd name="connsiteX48" fmla="*/ 168726 w 752468"/>
                <a:gd name="connsiteY48" fmla="*/ 212330 h 639669"/>
                <a:gd name="connsiteX49" fmla="*/ 169294 w 752468"/>
                <a:gd name="connsiteY49" fmla="*/ 218795 h 639669"/>
                <a:gd name="connsiteX50" fmla="*/ 170517 w 752468"/>
                <a:gd name="connsiteY50" fmla="*/ 237228 h 639669"/>
                <a:gd name="connsiteX51" fmla="*/ 171129 w 752468"/>
                <a:gd name="connsiteY51" fmla="*/ 260074 h 639669"/>
                <a:gd name="connsiteX52" fmla="*/ 171129 w 752468"/>
                <a:gd name="connsiteY52" fmla="*/ 261559 h 639669"/>
                <a:gd name="connsiteX53" fmla="*/ 171129 w 752468"/>
                <a:gd name="connsiteY53" fmla="*/ 262389 h 639669"/>
                <a:gd name="connsiteX54" fmla="*/ 171129 w 752468"/>
                <a:gd name="connsiteY54" fmla="*/ 262739 h 639669"/>
                <a:gd name="connsiteX55" fmla="*/ 171129 w 752468"/>
                <a:gd name="connsiteY55" fmla="*/ 264661 h 639669"/>
                <a:gd name="connsiteX56" fmla="*/ 171129 w 752468"/>
                <a:gd name="connsiteY56" fmla="*/ 266670 h 639669"/>
                <a:gd name="connsiteX57" fmla="*/ 170474 w 752468"/>
                <a:gd name="connsiteY57" fmla="*/ 273091 h 639669"/>
                <a:gd name="connsiteX58" fmla="*/ 169119 w 752468"/>
                <a:gd name="connsiteY58" fmla="*/ 286196 h 639669"/>
                <a:gd name="connsiteX59" fmla="*/ 169119 w 752468"/>
                <a:gd name="connsiteY59" fmla="*/ 286196 h 639669"/>
                <a:gd name="connsiteX60" fmla="*/ 167852 w 752468"/>
                <a:gd name="connsiteY60" fmla="*/ 298034 h 639669"/>
                <a:gd name="connsiteX61" fmla="*/ 164707 w 752468"/>
                <a:gd name="connsiteY61" fmla="*/ 327563 h 639669"/>
                <a:gd name="connsiteX62" fmla="*/ 164009 w 752468"/>
                <a:gd name="connsiteY62" fmla="*/ 333591 h 639669"/>
                <a:gd name="connsiteX63" fmla="*/ 160863 w 752468"/>
                <a:gd name="connsiteY63" fmla="*/ 361941 h 639669"/>
                <a:gd name="connsiteX64" fmla="*/ 160863 w 752468"/>
                <a:gd name="connsiteY64" fmla="*/ 361941 h 639669"/>
                <a:gd name="connsiteX65" fmla="*/ 157019 w 752468"/>
                <a:gd name="connsiteY65" fmla="*/ 394528 h 639669"/>
                <a:gd name="connsiteX66" fmla="*/ 156146 w 752468"/>
                <a:gd name="connsiteY66" fmla="*/ 401561 h 639669"/>
                <a:gd name="connsiteX67" fmla="*/ 147147 w 752468"/>
                <a:gd name="connsiteY67" fmla="*/ 465948 h 639669"/>
                <a:gd name="connsiteX68" fmla="*/ 146274 w 752468"/>
                <a:gd name="connsiteY68" fmla="*/ 473068 h 639669"/>
                <a:gd name="connsiteX69" fmla="*/ 146274 w 752468"/>
                <a:gd name="connsiteY69" fmla="*/ 475340 h 639669"/>
                <a:gd name="connsiteX70" fmla="*/ 146274 w 752468"/>
                <a:gd name="connsiteY70" fmla="*/ 481280 h 639669"/>
                <a:gd name="connsiteX71" fmla="*/ 188733 w 752468"/>
                <a:gd name="connsiteY71" fmla="*/ 524308 h 639669"/>
                <a:gd name="connsiteX72" fmla="*/ 371804 w 752468"/>
                <a:gd name="connsiteY72" fmla="*/ 520726 h 639669"/>
                <a:gd name="connsiteX73" fmla="*/ 398931 w 752468"/>
                <a:gd name="connsiteY73" fmla="*/ 520158 h 639669"/>
                <a:gd name="connsiteX74" fmla="*/ 414788 w 752468"/>
                <a:gd name="connsiteY74" fmla="*/ 519852 h 639669"/>
                <a:gd name="connsiteX75" fmla="*/ 557759 w 752468"/>
                <a:gd name="connsiteY75" fmla="*/ 517056 h 639669"/>
                <a:gd name="connsiteX76" fmla="*/ 571126 w 752468"/>
                <a:gd name="connsiteY76" fmla="*/ 516794 h 639669"/>
                <a:gd name="connsiteX77" fmla="*/ 641847 w 752468"/>
                <a:gd name="connsiteY77" fmla="*/ 515396 h 639669"/>
                <a:gd name="connsiteX78" fmla="*/ 656132 w 752468"/>
                <a:gd name="connsiteY78" fmla="*/ 517100 h 639669"/>
                <a:gd name="connsiteX79" fmla="*/ 718641 w 752468"/>
                <a:gd name="connsiteY79" fmla="*/ 543964 h 639669"/>
                <a:gd name="connsiteX80" fmla="*/ 734891 w 752468"/>
                <a:gd name="connsiteY80" fmla="*/ 558205 h 639669"/>
                <a:gd name="connsiteX81" fmla="*/ 735502 w 752468"/>
                <a:gd name="connsiteY81" fmla="*/ 558904 h 639669"/>
                <a:gd name="connsiteX82" fmla="*/ 752451 w 752468"/>
                <a:gd name="connsiteY82" fmla="*/ 599965 h 639669"/>
                <a:gd name="connsiteX83" fmla="*/ 752451 w 752468"/>
                <a:gd name="connsiteY83" fmla="*/ 602979 h 639669"/>
                <a:gd name="connsiteX84" fmla="*/ 752014 w 752468"/>
                <a:gd name="connsiteY84" fmla="*/ 610274 h 63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752468" h="639669">
                  <a:moveTo>
                    <a:pt x="752014" y="610274"/>
                  </a:moveTo>
                  <a:cubicBezTo>
                    <a:pt x="752014" y="611497"/>
                    <a:pt x="752014" y="612764"/>
                    <a:pt x="751796" y="613987"/>
                  </a:cubicBezTo>
                  <a:cubicBezTo>
                    <a:pt x="751577" y="615210"/>
                    <a:pt x="751796" y="616171"/>
                    <a:pt x="751446" y="617263"/>
                  </a:cubicBezTo>
                  <a:cubicBezTo>
                    <a:pt x="750406" y="624964"/>
                    <a:pt x="748196" y="632460"/>
                    <a:pt x="744894" y="639497"/>
                  </a:cubicBezTo>
                  <a:cubicBezTo>
                    <a:pt x="635033" y="627135"/>
                    <a:pt x="524911" y="612283"/>
                    <a:pt x="414657" y="597038"/>
                  </a:cubicBezTo>
                  <a:lnTo>
                    <a:pt x="399062" y="594854"/>
                  </a:lnTo>
                  <a:lnTo>
                    <a:pt x="371062" y="590966"/>
                  </a:lnTo>
                  <a:lnTo>
                    <a:pt x="347474" y="587690"/>
                  </a:lnTo>
                  <a:lnTo>
                    <a:pt x="347474" y="587690"/>
                  </a:lnTo>
                  <a:cubicBezTo>
                    <a:pt x="321653" y="587044"/>
                    <a:pt x="295911" y="584633"/>
                    <a:pt x="270418" y="580483"/>
                  </a:cubicBezTo>
                  <a:cubicBezTo>
                    <a:pt x="254356" y="578106"/>
                    <a:pt x="238456" y="574752"/>
                    <a:pt x="222805" y="570436"/>
                  </a:cubicBezTo>
                  <a:cubicBezTo>
                    <a:pt x="152913" y="560869"/>
                    <a:pt x="82629" y="551653"/>
                    <a:pt x="12563" y="543265"/>
                  </a:cubicBezTo>
                  <a:lnTo>
                    <a:pt x="3433" y="542173"/>
                  </a:lnTo>
                  <a:lnTo>
                    <a:pt x="3433" y="542173"/>
                  </a:lnTo>
                  <a:cubicBezTo>
                    <a:pt x="5093" y="534486"/>
                    <a:pt x="6578" y="529811"/>
                    <a:pt x="6578" y="529811"/>
                  </a:cubicBezTo>
                  <a:cubicBezTo>
                    <a:pt x="6578" y="529811"/>
                    <a:pt x="18853" y="481761"/>
                    <a:pt x="30516" y="423533"/>
                  </a:cubicBezTo>
                  <a:lnTo>
                    <a:pt x="30516" y="423533"/>
                  </a:lnTo>
                  <a:cubicBezTo>
                    <a:pt x="31346" y="419514"/>
                    <a:pt x="32132" y="415495"/>
                    <a:pt x="32919" y="411433"/>
                  </a:cubicBezTo>
                  <a:lnTo>
                    <a:pt x="34098" y="405274"/>
                  </a:lnTo>
                  <a:lnTo>
                    <a:pt x="34098" y="405274"/>
                  </a:lnTo>
                  <a:cubicBezTo>
                    <a:pt x="36806" y="390990"/>
                    <a:pt x="39427" y="376312"/>
                    <a:pt x="41742" y="361897"/>
                  </a:cubicBezTo>
                  <a:cubicBezTo>
                    <a:pt x="43577" y="350321"/>
                    <a:pt x="45237" y="338877"/>
                    <a:pt x="46635" y="327869"/>
                  </a:cubicBezTo>
                  <a:cubicBezTo>
                    <a:pt x="47421" y="321797"/>
                    <a:pt x="48076" y="315856"/>
                    <a:pt x="48644" y="310047"/>
                  </a:cubicBezTo>
                  <a:cubicBezTo>
                    <a:pt x="48950" y="307163"/>
                    <a:pt x="49212" y="304281"/>
                    <a:pt x="49430" y="301310"/>
                  </a:cubicBezTo>
                  <a:cubicBezTo>
                    <a:pt x="49649" y="298340"/>
                    <a:pt x="49911" y="295107"/>
                    <a:pt x="50129" y="292093"/>
                  </a:cubicBezTo>
                  <a:cubicBezTo>
                    <a:pt x="50348" y="289079"/>
                    <a:pt x="50435" y="286414"/>
                    <a:pt x="50566" y="283662"/>
                  </a:cubicBezTo>
                  <a:lnTo>
                    <a:pt x="50566" y="279556"/>
                  </a:lnTo>
                  <a:cubicBezTo>
                    <a:pt x="50566" y="273659"/>
                    <a:pt x="50566" y="267500"/>
                    <a:pt x="50348" y="261166"/>
                  </a:cubicBezTo>
                  <a:cubicBezTo>
                    <a:pt x="48203" y="229619"/>
                    <a:pt x="43275" y="198325"/>
                    <a:pt x="35627" y="167643"/>
                  </a:cubicBezTo>
                  <a:cubicBezTo>
                    <a:pt x="34404" y="162344"/>
                    <a:pt x="33137" y="157146"/>
                    <a:pt x="31826" y="152048"/>
                  </a:cubicBezTo>
                  <a:cubicBezTo>
                    <a:pt x="31390" y="150388"/>
                    <a:pt x="30997" y="148772"/>
                    <a:pt x="30560" y="147156"/>
                  </a:cubicBezTo>
                  <a:cubicBezTo>
                    <a:pt x="16407" y="92335"/>
                    <a:pt x="-18" y="47430"/>
                    <a:pt x="-18" y="47430"/>
                  </a:cubicBezTo>
                  <a:cubicBezTo>
                    <a:pt x="-5" y="47329"/>
                    <a:pt x="-5" y="47224"/>
                    <a:pt x="-18" y="47124"/>
                  </a:cubicBezTo>
                  <a:cubicBezTo>
                    <a:pt x="0" y="46949"/>
                    <a:pt x="0" y="46774"/>
                    <a:pt x="-18" y="46600"/>
                  </a:cubicBezTo>
                  <a:cubicBezTo>
                    <a:pt x="0" y="46237"/>
                    <a:pt x="0" y="45870"/>
                    <a:pt x="-18" y="45508"/>
                  </a:cubicBezTo>
                  <a:cubicBezTo>
                    <a:pt x="-18" y="44110"/>
                    <a:pt x="-18" y="41969"/>
                    <a:pt x="-18" y="39392"/>
                  </a:cubicBezTo>
                  <a:cubicBezTo>
                    <a:pt x="-18" y="38868"/>
                    <a:pt x="-18" y="38300"/>
                    <a:pt x="-18" y="37732"/>
                  </a:cubicBezTo>
                  <a:cubicBezTo>
                    <a:pt x="262" y="33154"/>
                    <a:pt x="1004" y="28616"/>
                    <a:pt x="2210" y="24191"/>
                  </a:cubicBezTo>
                  <a:cubicBezTo>
                    <a:pt x="2690" y="22662"/>
                    <a:pt x="3215" y="21089"/>
                    <a:pt x="3826" y="19560"/>
                  </a:cubicBezTo>
                  <a:cubicBezTo>
                    <a:pt x="7024" y="10134"/>
                    <a:pt x="14847" y="3022"/>
                    <a:pt x="24531" y="733"/>
                  </a:cubicBezTo>
                  <a:cubicBezTo>
                    <a:pt x="36894" y="-2150"/>
                    <a:pt x="55371" y="1432"/>
                    <a:pt x="82978" y="17595"/>
                  </a:cubicBezTo>
                  <a:cubicBezTo>
                    <a:pt x="87766" y="20408"/>
                    <a:pt x="92322" y="23592"/>
                    <a:pt x="96607" y="27117"/>
                  </a:cubicBezTo>
                  <a:lnTo>
                    <a:pt x="96607" y="27117"/>
                  </a:lnTo>
                  <a:cubicBezTo>
                    <a:pt x="98660" y="28821"/>
                    <a:pt x="100626" y="30525"/>
                    <a:pt x="102548" y="32359"/>
                  </a:cubicBezTo>
                  <a:cubicBezTo>
                    <a:pt x="134610" y="62631"/>
                    <a:pt x="151690" y="112210"/>
                    <a:pt x="160776" y="157421"/>
                  </a:cubicBezTo>
                  <a:cubicBezTo>
                    <a:pt x="161126" y="159037"/>
                    <a:pt x="161431" y="160697"/>
                    <a:pt x="161737" y="162314"/>
                  </a:cubicBezTo>
                  <a:cubicBezTo>
                    <a:pt x="162829" y="167861"/>
                    <a:pt x="163747" y="173365"/>
                    <a:pt x="164576" y="178694"/>
                  </a:cubicBezTo>
                  <a:cubicBezTo>
                    <a:pt x="166062" y="188130"/>
                    <a:pt x="167197" y="197172"/>
                    <a:pt x="168071" y="205559"/>
                  </a:cubicBezTo>
                  <a:cubicBezTo>
                    <a:pt x="168289" y="207874"/>
                    <a:pt x="168552" y="210146"/>
                    <a:pt x="168726" y="212330"/>
                  </a:cubicBezTo>
                  <a:cubicBezTo>
                    <a:pt x="168901" y="214514"/>
                    <a:pt x="169163" y="216698"/>
                    <a:pt x="169294" y="218795"/>
                  </a:cubicBezTo>
                  <a:cubicBezTo>
                    <a:pt x="169862" y="225609"/>
                    <a:pt x="170255" y="231899"/>
                    <a:pt x="170517" y="237228"/>
                  </a:cubicBezTo>
                  <a:cubicBezTo>
                    <a:pt x="171260" y="251382"/>
                    <a:pt x="171129" y="260074"/>
                    <a:pt x="171129" y="260074"/>
                  </a:cubicBezTo>
                  <a:lnTo>
                    <a:pt x="171129" y="261559"/>
                  </a:lnTo>
                  <a:cubicBezTo>
                    <a:pt x="171129" y="261821"/>
                    <a:pt x="171129" y="262083"/>
                    <a:pt x="171129" y="262389"/>
                  </a:cubicBezTo>
                  <a:cubicBezTo>
                    <a:pt x="171103" y="262503"/>
                    <a:pt x="171103" y="262625"/>
                    <a:pt x="171129" y="262739"/>
                  </a:cubicBezTo>
                  <a:cubicBezTo>
                    <a:pt x="171129" y="263263"/>
                    <a:pt x="171129" y="263918"/>
                    <a:pt x="171129" y="264661"/>
                  </a:cubicBezTo>
                  <a:cubicBezTo>
                    <a:pt x="171129" y="265403"/>
                    <a:pt x="171129" y="265928"/>
                    <a:pt x="171129" y="266670"/>
                  </a:cubicBezTo>
                  <a:cubicBezTo>
                    <a:pt x="170954" y="268505"/>
                    <a:pt x="170736" y="270645"/>
                    <a:pt x="170474" y="273091"/>
                  </a:cubicBezTo>
                  <a:cubicBezTo>
                    <a:pt x="170080" y="276848"/>
                    <a:pt x="169644" y="281260"/>
                    <a:pt x="169119" y="286196"/>
                  </a:cubicBezTo>
                  <a:lnTo>
                    <a:pt x="169119" y="286196"/>
                  </a:lnTo>
                  <a:cubicBezTo>
                    <a:pt x="168682" y="289822"/>
                    <a:pt x="168289" y="293797"/>
                    <a:pt x="167852" y="298034"/>
                  </a:cubicBezTo>
                  <a:cubicBezTo>
                    <a:pt x="166892" y="306770"/>
                    <a:pt x="165843" y="316905"/>
                    <a:pt x="164707" y="327563"/>
                  </a:cubicBezTo>
                  <a:cubicBezTo>
                    <a:pt x="164445" y="329572"/>
                    <a:pt x="164227" y="331582"/>
                    <a:pt x="164009" y="333591"/>
                  </a:cubicBezTo>
                  <a:cubicBezTo>
                    <a:pt x="163004" y="342721"/>
                    <a:pt x="161912" y="352331"/>
                    <a:pt x="160863" y="361941"/>
                  </a:cubicBezTo>
                  <a:lnTo>
                    <a:pt x="160863" y="361941"/>
                  </a:lnTo>
                  <a:cubicBezTo>
                    <a:pt x="159597" y="372862"/>
                    <a:pt x="158330" y="383782"/>
                    <a:pt x="157019" y="394528"/>
                  </a:cubicBezTo>
                  <a:cubicBezTo>
                    <a:pt x="156714" y="396887"/>
                    <a:pt x="156452" y="399245"/>
                    <a:pt x="156146" y="401561"/>
                  </a:cubicBezTo>
                  <a:cubicBezTo>
                    <a:pt x="152957" y="427770"/>
                    <a:pt x="149768" y="451227"/>
                    <a:pt x="147147" y="465948"/>
                  </a:cubicBezTo>
                  <a:cubicBezTo>
                    <a:pt x="146715" y="468303"/>
                    <a:pt x="146427" y="470679"/>
                    <a:pt x="146274" y="473068"/>
                  </a:cubicBezTo>
                  <a:cubicBezTo>
                    <a:pt x="146230" y="473824"/>
                    <a:pt x="146230" y="474584"/>
                    <a:pt x="146274" y="475340"/>
                  </a:cubicBezTo>
                  <a:cubicBezTo>
                    <a:pt x="146143" y="477319"/>
                    <a:pt x="146143" y="479302"/>
                    <a:pt x="146274" y="481280"/>
                  </a:cubicBezTo>
                  <a:cubicBezTo>
                    <a:pt x="148763" y="518148"/>
                    <a:pt x="188733" y="524308"/>
                    <a:pt x="188733" y="524308"/>
                  </a:cubicBezTo>
                  <a:lnTo>
                    <a:pt x="371804" y="520726"/>
                  </a:lnTo>
                  <a:lnTo>
                    <a:pt x="398931" y="520158"/>
                  </a:lnTo>
                  <a:lnTo>
                    <a:pt x="414788" y="519852"/>
                  </a:lnTo>
                  <a:lnTo>
                    <a:pt x="557759" y="517056"/>
                  </a:lnTo>
                  <a:lnTo>
                    <a:pt x="571126" y="516794"/>
                  </a:lnTo>
                  <a:lnTo>
                    <a:pt x="641847" y="515396"/>
                  </a:lnTo>
                  <a:cubicBezTo>
                    <a:pt x="646666" y="515239"/>
                    <a:pt x="651484" y="515816"/>
                    <a:pt x="656132" y="517100"/>
                  </a:cubicBezTo>
                  <a:cubicBezTo>
                    <a:pt x="678213" y="522822"/>
                    <a:pt x="699294" y="531882"/>
                    <a:pt x="718641" y="543964"/>
                  </a:cubicBezTo>
                  <a:cubicBezTo>
                    <a:pt x="724743" y="547865"/>
                    <a:pt x="730221" y="552666"/>
                    <a:pt x="734891" y="558205"/>
                  </a:cubicBezTo>
                  <a:cubicBezTo>
                    <a:pt x="735117" y="558419"/>
                    <a:pt x="735323" y="558650"/>
                    <a:pt x="735502" y="558904"/>
                  </a:cubicBezTo>
                  <a:cubicBezTo>
                    <a:pt x="745178" y="570558"/>
                    <a:pt x="751088" y="584877"/>
                    <a:pt x="752451" y="599965"/>
                  </a:cubicBezTo>
                  <a:cubicBezTo>
                    <a:pt x="752451" y="600970"/>
                    <a:pt x="752451" y="601974"/>
                    <a:pt x="752451" y="602979"/>
                  </a:cubicBezTo>
                  <a:cubicBezTo>
                    <a:pt x="752058" y="605425"/>
                    <a:pt x="752058" y="607784"/>
                    <a:pt x="752014" y="6102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01611A1-4895-8934-BFA4-4D879B01A5A6}"/>
                </a:ext>
              </a:extLst>
            </p:cNvPr>
            <p:cNvSpPr/>
            <p:nvPr/>
          </p:nvSpPr>
          <p:spPr>
            <a:xfrm>
              <a:off x="3267448" y="3502093"/>
              <a:ext cx="4368" cy="4368"/>
            </a:xfrm>
            <a:custGeom>
              <a:avLst/>
              <a:gdLst>
                <a:gd name="connsiteX0" fmla="*/ -18 w 4368"/>
                <a:gd name="connsiteY0" fmla="*/ -172 h 4368"/>
                <a:gd name="connsiteX1" fmla="*/ -18 w 4368"/>
                <a:gd name="connsiteY1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8" h="4368">
                  <a:moveTo>
                    <a:pt x="-18" y="-172"/>
                  </a:moveTo>
                  <a:lnTo>
                    <a:pt x="-18" y="-172"/>
                  </a:ln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2AEFC81-795C-35C7-B4AE-8A660A3B8458}"/>
                </a:ext>
              </a:extLst>
            </p:cNvPr>
            <p:cNvSpPr/>
            <p:nvPr/>
          </p:nvSpPr>
          <p:spPr>
            <a:xfrm>
              <a:off x="2864791" y="2876685"/>
              <a:ext cx="752253" cy="645370"/>
            </a:xfrm>
            <a:custGeom>
              <a:avLst/>
              <a:gdLst>
                <a:gd name="connsiteX0" fmla="*/ 742180 w 752253"/>
                <a:gd name="connsiteY0" fmla="*/ 645198 h 645370"/>
                <a:gd name="connsiteX1" fmla="*/ 734972 w 752253"/>
                <a:gd name="connsiteY1" fmla="*/ 644368 h 645370"/>
                <a:gd name="connsiteX2" fmla="*/ 734972 w 752253"/>
                <a:gd name="connsiteY2" fmla="*/ 644368 h 645370"/>
                <a:gd name="connsiteX3" fmla="*/ 404735 w 752253"/>
                <a:gd name="connsiteY3" fmla="*/ 601909 h 645370"/>
                <a:gd name="connsiteX4" fmla="*/ 389141 w 752253"/>
                <a:gd name="connsiteY4" fmla="*/ 599725 h 645370"/>
                <a:gd name="connsiteX5" fmla="*/ 361140 w 752253"/>
                <a:gd name="connsiteY5" fmla="*/ 595837 h 645370"/>
                <a:gd name="connsiteX6" fmla="*/ 337552 w 752253"/>
                <a:gd name="connsiteY6" fmla="*/ 592561 h 645370"/>
                <a:gd name="connsiteX7" fmla="*/ 337552 w 752253"/>
                <a:gd name="connsiteY7" fmla="*/ 592561 h 645370"/>
                <a:gd name="connsiteX8" fmla="*/ 260497 w 752253"/>
                <a:gd name="connsiteY8" fmla="*/ 585354 h 645370"/>
                <a:gd name="connsiteX9" fmla="*/ 212883 w 752253"/>
                <a:gd name="connsiteY9" fmla="*/ 575307 h 645370"/>
                <a:gd name="connsiteX10" fmla="*/ 2641 w 752253"/>
                <a:gd name="connsiteY10" fmla="*/ 548137 h 645370"/>
                <a:gd name="connsiteX11" fmla="*/ 7009 w 752253"/>
                <a:gd name="connsiteY11" fmla="*/ 529965 h 645370"/>
                <a:gd name="connsiteX12" fmla="*/ 51085 w 752253"/>
                <a:gd name="connsiteY12" fmla="*/ 279666 h 645370"/>
                <a:gd name="connsiteX13" fmla="*/ 37500 w 752253"/>
                <a:gd name="connsiteY13" fmla="*/ 173519 h 645370"/>
                <a:gd name="connsiteX14" fmla="*/ 37500 w 752253"/>
                <a:gd name="connsiteY14" fmla="*/ 173519 h 645370"/>
                <a:gd name="connsiteX15" fmla="*/ 33743 w 752253"/>
                <a:gd name="connsiteY15" fmla="*/ 157837 h 645370"/>
                <a:gd name="connsiteX16" fmla="*/ 32564 w 752253"/>
                <a:gd name="connsiteY16" fmla="*/ 152944 h 645370"/>
                <a:gd name="connsiteX17" fmla="*/ 151 w 752253"/>
                <a:gd name="connsiteY17" fmla="*/ 47452 h 645370"/>
                <a:gd name="connsiteX18" fmla="*/ 1156 w 752253"/>
                <a:gd name="connsiteY18" fmla="*/ 29673 h 645370"/>
                <a:gd name="connsiteX19" fmla="*/ 2204 w 752253"/>
                <a:gd name="connsiteY19" fmla="*/ 24999 h 645370"/>
                <a:gd name="connsiteX20" fmla="*/ 13474 w 752253"/>
                <a:gd name="connsiteY20" fmla="*/ 6129 h 645370"/>
                <a:gd name="connsiteX21" fmla="*/ 13474 w 752253"/>
                <a:gd name="connsiteY21" fmla="*/ 6129 h 645370"/>
                <a:gd name="connsiteX22" fmla="*/ 14304 w 752253"/>
                <a:gd name="connsiteY22" fmla="*/ 5517 h 645370"/>
                <a:gd name="connsiteX23" fmla="*/ 83104 w 752253"/>
                <a:gd name="connsiteY23" fmla="*/ 17661 h 645370"/>
                <a:gd name="connsiteX24" fmla="*/ 103591 w 752253"/>
                <a:gd name="connsiteY24" fmla="*/ 33343 h 645370"/>
                <a:gd name="connsiteX25" fmla="*/ 108745 w 752253"/>
                <a:gd name="connsiteY25" fmla="*/ 38541 h 645370"/>
                <a:gd name="connsiteX26" fmla="*/ 162081 w 752253"/>
                <a:gd name="connsiteY26" fmla="*/ 163166 h 645370"/>
                <a:gd name="connsiteX27" fmla="*/ 162998 w 752253"/>
                <a:gd name="connsiteY27" fmla="*/ 168015 h 645370"/>
                <a:gd name="connsiteX28" fmla="*/ 165576 w 752253"/>
                <a:gd name="connsiteY28" fmla="*/ 184046 h 645370"/>
                <a:gd name="connsiteX29" fmla="*/ 165576 w 752253"/>
                <a:gd name="connsiteY29" fmla="*/ 184483 h 645370"/>
                <a:gd name="connsiteX30" fmla="*/ 165576 w 752253"/>
                <a:gd name="connsiteY30" fmla="*/ 184483 h 645370"/>
                <a:gd name="connsiteX31" fmla="*/ 168109 w 752253"/>
                <a:gd name="connsiteY31" fmla="*/ 204271 h 645370"/>
                <a:gd name="connsiteX32" fmla="*/ 168109 w 752253"/>
                <a:gd name="connsiteY32" fmla="*/ 204271 h 645370"/>
                <a:gd name="connsiteX33" fmla="*/ 171254 w 752253"/>
                <a:gd name="connsiteY33" fmla="*/ 260053 h 645370"/>
                <a:gd name="connsiteX34" fmla="*/ 166886 w 752253"/>
                <a:gd name="connsiteY34" fmla="*/ 302162 h 645370"/>
                <a:gd name="connsiteX35" fmla="*/ 163435 w 752253"/>
                <a:gd name="connsiteY35" fmla="*/ 334356 h 645370"/>
                <a:gd name="connsiteX36" fmla="*/ 163435 w 752253"/>
                <a:gd name="connsiteY36" fmla="*/ 336104 h 645370"/>
                <a:gd name="connsiteX37" fmla="*/ 162780 w 752253"/>
                <a:gd name="connsiteY37" fmla="*/ 342219 h 645370"/>
                <a:gd name="connsiteX38" fmla="*/ 155616 w 752253"/>
                <a:gd name="connsiteY38" fmla="*/ 403767 h 645370"/>
                <a:gd name="connsiteX39" fmla="*/ 154742 w 752253"/>
                <a:gd name="connsiteY39" fmla="*/ 410975 h 645370"/>
                <a:gd name="connsiteX40" fmla="*/ 146836 w 752253"/>
                <a:gd name="connsiteY40" fmla="*/ 466276 h 645370"/>
                <a:gd name="connsiteX41" fmla="*/ 188334 w 752253"/>
                <a:gd name="connsiteY41" fmla="*/ 524636 h 645370"/>
                <a:gd name="connsiteX42" fmla="*/ 361053 w 752253"/>
                <a:gd name="connsiteY42" fmla="*/ 521229 h 645370"/>
                <a:gd name="connsiteX43" fmla="*/ 388136 w 752253"/>
                <a:gd name="connsiteY43" fmla="*/ 520704 h 645370"/>
                <a:gd name="connsiteX44" fmla="*/ 403993 w 752253"/>
                <a:gd name="connsiteY44" fmla="*/ 520355 h 645370"/>
                <a:gd name="connsiteX45" fmla="*/ 410632 w 752253"/>
                <a:gd name="connsiteY45" fmla="*/ 520355 h 645370"/>
                <a:gd name="connsiteX46" fmla="*/ 412773 w 752253"/>
                <a:gd name="connsiteY46" fmla="*/ 520355 h 645370"/>
                <a:gd name="connsiteX47" fmla="*/ 549760 w 752253"/>
                <a:gd name="connsiteY47" fmla="*/ 517647 h 645370"/>
                <a:gd name="connsiteX48" fmla="*/ 562865 w 752253"/>
                <a:gd name="connsiteY48" fmla="*/ 517647 h 645370"/>
                <a:gd name="connsiteX49" fmla="*/ 641492 w 752253"/>
                <a:gd name="connsiteY49" fmla="*/ 516074 h 645370"/>
                <a:gd name="connsiteX50" fmla="*/ 655777 w 752253"/>
                <a:gd name="connsiteY50" fmla="*/ 517821 h 645370"/>
                <a:gd name="connsiteX51" fmla="*/ 718329 w 752253"/>
                <a:gd name="connsiteY51" fmla="*/ 544642 h 645370"/>
                <a:gd name="connsiteX52" fmla="*/ 733050 w 752253"/>
                <a:gd name="connsiteY52" fmla="*/ 557135 h 645370"/>
                <a:gd name="connsiteX53" fmla="*/ 733793 w 752253"/>
                <a:gd name="connsiteY53" fmla="*/ 558009 h 645370"/>
                <a:gd name="connsiteX54" fmla="*/ 742180 w 752253"/>
                <a:gd name="connsiteY54" fmla="*/ 645198 h 64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52253" h="645370">
                  <a:moveTo>
                    <a:pt x="742180" y="645198"/>
                  </a:moveTo>
                  <a:lnTo>
                    <a:pt x="734972" y="644368"/>
                  </a:lnTo>
                  <a:lnTo>
                    <a:pt x="734972" y="644368"/>
                  </a:lnTo>
                  <a:cubicBezTo>
                    <a:pt x="625112" y="632006"/>
                    <a:pt x="514989" y="617154"/>
                    <a:pt x="404735" y="601909"/>
                  </a:cubicBezTo>
                  <a:lnTo>
                    <a:pt x="389141" y="599725"/>
                  </a:lnTo>
                  <a:lnTo>
                    <a:pt x="361140" y="595837"/>
                  </a:lnTo>
                  <a:lnTo>
                    <a:pt x="337552" y="592561"/>
                  </a:lnTo>
                  <a:lnTo>
                    <a:pt x="337552" y="592561"/>
                  </a:lnTo>
                  <a:cubicBezTo>
                    <a:pt x="311732" y="591915"/>
                    <a:pt x="285990" y="589504"/>
                    <a:pt x="260497" y="585354"/>
                  </a:cubicBezTo>
                  <a:cubicBezTo>
                    <a:pt x="244435" y="582978"/>
                    <a:pt x="228535" y="579623"/>
                    <a:pt x="212883" y="575307"/>
                  </a:cubicBezTo>
                  <a:cubicBezTo>
                    <a:pt x="142992" y="565741"/>
                    <a:pt x="72707" y="556524"/>
                    <a:pt x="2641" y="548137"/>
                  </a:cubicBezTo>
                  <a:cubicBezTo>
                    <a:pt x="3781" y="542008"/>
                    <a:pt x="5236" y="535941"/>
                    <a:pt x="7009" y="529965"/>
                  </a:cubicBezTo>
                  <a:cubicBezTo>
                    <a:pt x="7009" y="529965"/>
                    <a:pt x="48507" y="366550"/>
                    <a:pt x="51085" y="279666"/>
                  </a:cubicBezTo>
                  <a:cubicBezTo>
                    <a:pt x="52002" y="248608"/>
                    <a:pt x="45843" y="210168"/>
                    <a:pt x="37500" y="173519"/>
                  </a:cubicBezTo>
                  <a:lnTo>
                    <a:pt x="37500" y="173519"/>
                  </a:lnTo>
                  <a:cubicBezTo>
                    <a:pt x="36276" y="168233"/>
                    <a:pt x="35053" y="162991"/>
                    <a:pt x="33743" y="157837"/>
                  </a:cubicBezTo>
                  <a:lnTo>
                    <a:pt x="32564" y="152944"/>
                  </a:lnTo>
                  <a:cubicBezTo>
                    <a:pt x="17755" y="95502"/>
                    <a:pt x="151" y="47452"/>
                    <a:pt x="151" y="47452"/>
                  </a:cubicBezTo>
                  <a:cubicBezTo>
                    <a:pt x="-259" y="41507"/>
                    <a:pt x="77" y="35535"/>
                    <a:pt x="1156" y="29673"/>
                  </a:cubicBezTo>
                  <a:cubicBezTo>
                    <a:pt x="1427" y="28101"/>
                    <a:pt x="1776" y="26537"/>
                    <a:pt x="2204" y="24999"/>
                  </a:cubicBezTo>
                  <a:cubicBezTo>
                    <a:pt x="3877" y="17678"/>
                    <a:pt x="7822" y="11073"/>
                    <a:pt x="13474" y="6129"/>
                  </a:cubicBezTo>
                  <a:lnTo>
                    <a:pt x="13474" y="6129"/>
                  </a:lnTo>
                  <a:cubicBezTo>
                    <a:pt x="13732" y="5901"/>
                    <a:pt x="14012" y="5696"/>
                    <a:pt x="14304" y="5517"/>
                  </a:cubicBezTo>
                  <a:cubicBezTo>
                    <a:pt x="25793" y="-3219"/>
                    <a:pt x="46411" y="-3831"/>
                    <a:pt x="83104" y="17661"/>
                  </a:cubicBezTo>
                  <a:cubicBezTo>
                    <a:pt x="90538" y="22046"/>
                    <a:pt x="97414" y="27315"/>
                    <a:pt x="103591" y="33343"/>
                  </a:cubicBezTo>
                  <a:cubicBezTo>
                    <a:pt x="105338" y="35003"/>
                    <a:pt x="107085" y="36750"/>
                    <a:pt x="108745" y="38541"/>
                  </a:cubicBezTo>
                  <a:cubicBezTo>
                    <a:pt x="138231" y="70472"/>
                    <a:pt x="153869" y="119396"/>
                    <a:pt x="162081" y="163166"/>
                  </a:cubicBezTo>
                  <a:lnTo>
                    <a:pt x="162998" y="168015"/>
                  </a:lnTo>
                  <a:cubicBezTo>
                    <a:pt x="163959" y="173475"/>
                    <a:pt x="164789" y="178848"/>
                    <a:pt x="165576" y="184046"/>
                  </a:cubicBezTo>
                  <a:cubicBezTo>
                    <a:pt x="165576" y="184046"/>
                    <a:pt x="165576" y="184352"/>
                    <a:pt x="165576" y="184483"/>
                  </a:cubicBezTo>
                  <a:lnTo>
                    <a:pt x="165576" y="184483"/>
                  </a:lnTo>
                  <a:cubicBezTo>
                    <a:pt x="166580" y="191385"/>
                    <a:pt x="167410" y="197981"/>
                    <a:pt x="168109" y="204271"/>
                  </a:cubicBezTo>
                  <a:cubicBezTo>
                    <a:pt x="168109" y="204271"/>
                    <a:pt x="168109" y="204271"/>
                    <a:pt x="168109" y="204271"/>
                  </a:cubicBezTo>
                  <a:cubicBezTo>
                    <a:pt x="170153" y="222796"/>
                    <a:pt x="171202" y="241418"/>
                    <a:pt x="171254" y="260053"/>
                  </a:cubicBezTo>
                  <a:cubicBezTo>
                    <a:pt x="171254" y="260053"/>
                    <a:pt x="169551" y="277307"/>
                    <a:pt x="166886" y="302162"/>
                  </a:cubicBezTo>
                  <a:cubicBezTo>
                    <a:pt x="165881" y="311904"/>
                    <a:pt x="164702" y="322824"/>
                    <a:pt x="163435" y="334356"/>
                  </a:cubicBezTo>
                  <a:cubicBezTo>
                    <a:pt x="163435" y="334924"/>
                    <a:pt x="163435" y="335492"/>
                    <a:pt x="163435" y="336104"/>
                  </a:cubicBezTo>
                  <a:lnTo>
                    <a:pt x="162780" y="342219"/>
                  </a:lnTo>
                  <a:cubicBezTo>
                    <a:pt x="160552" y="362357"/>
                    <a:pt x="158106" y="383848"/>
                    <a:pt x="155616" y="403767"/>
                  </a:cubicBezTo>
                  <a:cubicBezTo>
                    <a:pt x="155354" y="406213"/>
                    <a:pt x="155048" y="408616"/>
                    <a:pt x="154742" y="410975"/>
                  </a:cubicBezTo>
                  <a:cubicBezTo>
                    <a:pt x="151947" y="433384"/>
                    <a:pt x="149151" y="453303"/>
                    <a:pt x="146836" y="466276"/>
                  </a:cubicBezTo>
                  <a:cubicBezTo>
                    <a:pt x="137750" y="516860"/>
                    <a:pt x="188334" y="524636"/>
                    <a:pt x="188334" y="524636"/>
                  </a:cubicBezTo>
                  <a:lnTo>
                    <a:pt x="361053" y="521229"/>
                  </a:lnTo>
                  <a:lnTo>
                    <a:pt x="388136" y="520704"/>
                  </a:lnTo>
                  <a:lnTo>
                    <a:pt x="403993" y="520355"/>
                  </a:lnTo>
                  <a:lnTo>
                    <a:pt x="410632" y="520355"/>
                  </a:lnTo>
                  <a:lnTo>
                    <a:pt x="412773" y="520355"/>
                  </a:lnTo>
                  <a:lnTo>
                    <a:pt x="549760" y="517647"/>
                  </a:lnTo>
                  <a:lnTo>
                    <a:pt x="562865" y="517647"/>
                  </a:lnTo>
                  <a:lnTo>
                    <a:pt x="641492" y="516074"/>
                  </a:lnTo>
                  <a:cubicBezTo>
                    <a:pt x="646315" y="515952"/>
                    <a:pt x="651129" y="516541"/>
                    <a:pt x="655777" y="517821"/>
                  </a:cubicBezTo>
                  <a:cubicBezTo>
                    <a:pt x="677867" y="523544"/>
                    <a:pt x="698956" y="532586"/>
                    <a:pt x="718329" y="544642"/>
                  </a:cubicBezTo>
                  <a:cubicBezTo>
                    <a:pt x="723759" y="548150"/>
                    <a:pt x="728708" y="552348"/>
                    <a:pt x="733050" y="557135"/>
                  </a:cubicBezTo>
                  <a:cubicBezTo>
                    <a:pt x="733321" y="557406"/>
                    <a:pt x="733570" y="557699"/>
                    <a:pt x="733793" y="558009"/>
                  </a:cubicBezTo>
                  <a:cubicBezTo>
                    <a:pt x="754839" y="582335"/>
                    <a:pt x="758202" y="617307"/>
                    <a:pt x="742180" y="645198"/>
                  </a:cubicBezTo>
                  <a:close/>
                </a:path>
              </a:pathLst>
            </a:custGeom>
            <a:solidFill>
              <a:srgbClr val="3A37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947AD0E3-25F6-BF5E-1218-6DB79BA389E9}"/>
                </a:ext>
              </a:extLst>
            </p:cNvPr>
            <p:cNvSpPr/>
            <p:nvPr/>
          </p:nvSpPr>
          <p:spPr>
            <a:xfrm>
              <a:off x="4206308" y="2732457"/>
              <a:ext cx="71595" cy="114447"/>
            </a:xfrm>
            <a:custGeom>
              <a:avLst/>
              <a:gdLst>
                <a:gd name="connsiteX0" fmla="*/ 18172 w 71595"/>
                <a:gd name="connsiteY0" fmla="*/ 0 h 114447"/>
                <a:gd name="connsiteX1" fmla="*/ 71595 w 71595"/>
                <a:gd name="connsiteY1" fmla="*/ 114447 h 114447"/>
                <a:gd name="connsiteX2" fmla="*/ 62640 w 71595"/>
                <a:gd name="connsiteY2" fmla="*/ 114447 h 114447"/>
                <a:gd name="connsiteX3" fmla="*/ 0 w 71595"/>
                <a:gd name="connsiteY3" fmla="*/ 1354 h 114447"/>
                <a:gd name="connsiteX4" fmla="*/ 18172 w 71595"/>
                <a:gd name="connsiteY4" fmla="*/ 0 h 11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95" h="114447">
                  <a:moveTo>
                    <a:pt x="18172" y="0"/>
                  </a:moveTo>
                  <a:lnTo>
                    <a:pt x="71595" y="114447"/>
                  </a:lnTo>
                  <a:lnTo>
                    <a:pt x="62640" y="114447"/>
                  </a:lnTo>
                  <a:lnTo>
                    <a:pt x="0" y="1354"/>
                  </a:lnTo>
                  <a:lnTo>
                    <a:pt x="18172" y="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820F8CF8-3C62-202F-0E0E-0ADD474D87F6}"/>
                </a:ext>
              </a:extLst>
            </p:cNvPr>
            <p:cNvSpPr/>
            <p:nvPr/>
          </p:nvSpPr>
          <p:spPr>
            <a:xfrm>
              <a:off x="4206308" y="2732457"/>
              <a:ext cx="71595" cy="114447"/>
            </a:xfrm>
            <a:custGeom>
              <a:avLst/>
              <a:gdLst>
                <a:gd name="connsiteX0" fmla="*/ 18172 w 71595"/>
                <a:gd name="connsiteY0" fmla="*/ 0 h 114447"/>
                <a:gd name="connsiteX1" fmla="*/ 71595 w 71595"/>
                <a:gd name="connsiteY1" fmla="*/ 114447 h 114447"/>
                <a:gd name="connsiteX2" fmla="*/ 62640 w 71595"/>
                <a:gd name="connsiteY2" fmla="*/ 114447 h 114447"/>
                <a:gd name="connsiteX3" fmla="*/ 0 w 71595"/>
                <a:gd name="connsiteY3" fmla="*/ 1354 h 114447"/>
                <a:gd name="connsiteX4" fmla="*/ 18172 w 71595"/>
                <a:gd name="connsiteY4" fmla="*/ 0 h 11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95" h="114447">
                  <a:moveTo>
                    <a:pt x="18172" y="0"/>
                  </a:moveTo>
                  <a:lnTo>
                    <a:pt x="71595" y="114447"/>
                  </a:lnTo>
                  <a:lnTo>
                    <a:pt x="62640" y="114447"/>
                  </a:lnTo>
                  <a:lnTo>
                    <a:pt x="0" y="1354"/>
                  </a:lnTo>
                  <a:lnTo>
                    <a:pt x="18172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D8675EC-FFC0-888D-483B-D8641B040731}"/>
                </a:ext>
              </a:extLst>
            </p:cNvPr>
            <p:cNvSpPr/>
            <p:nvPr/>
          </p:nvSpPr>
          <p:spPr>
            <a:xfrm>
              <a:off x="4224480" y="2846904"/>
              <a:ext cx="53423" cy="13322"/>
            </a:xfrm>
            <a:custGeom>
              <a:avLst/>
              <a:gdLst>
                <a:gd name="connsiteX0" fmla="*/ 0 w 53423"/>
                <a:gd name="connsiteY0" fmla="*/ 0 h 13322"/>
                <a:gd name="connsiteX1" fmla="*/ 53423 w 53423"/>
                <a:gd name="connsiteY1" fmla="*/ 0 h 13322"/>
                <a:gd name="connsiteX2" fmla="*/ 53423 w 53423"/>
                <a:gd name="connsiteY2" fmla="*/ 11969 h 13322"/>
                <a:gd name="connsiteX3" fmla="*/ 0 w 53423"/>
                <a:gd name="connsiteY3" fmla="*/ 13323 h 13322"/>
                <a:gd name="connsiteX4" fmla="*/ 0 w 53423"/>
                <a:gd name="connsiteY4" fmla="*/ 0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23" h="13322">
                  <a:moveTo>
                    <a:pt x="0" y="0"/>
                  </a:moveTo>
                  <a:lnTo>
                    <a:pt x="53423" y="0"/>
                  </a:lnTo>
                  <a:lnTo>
                    <a:pt x="53423" y="11969"/>
                  </a:lnTo>
                  <a:lnTo>
                    <a:pt x="0" y="13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4905DBB-58AD-2AAF-475E-7BBA989BE714}"/>
                </a:ext>
              </a:extLst>
            </p:cNvPr>
            <p:cNvSpPr/>
            <p:nvPr/>
          </p:nvSpPr>
          <p:spPr>
            <a:xfrm>
              <a:off x="4224480" y="2846904"/>
              <a:ext cx="53423" cy="13322"/>
            </a:xfrm>
            <a:custGeom>
              <a:avLst/>
              <a:gdLst>
                <a:gd name="connsiteX0" fmla="*/ 0 w 53423"/>
                <a:gd name="connsiteY0" fmla="*/ 0 h 13322"/>
                <a:gd name="connsiteX1" fmla="*/ 53423 w 53423"/>
                <a:gd name="connsiteY1" fmla="*/ 0 h 13322"/>
                <a:gd name="connsiteX2" fmla="*/ 53423 w 53423"/>
                <a:gd name="connsiteY2" fmla="*/ 11969 h 13322"/>
                <a:gd name="connsiteX3" fmla="*/ 0 w 53423"/>
                <a:gd name="connsiteY3" fmla="*/ 13323 h 13322"/>
                <a:gd name="connsiteX4" fmla="*/ 0 w 53423"/>
                <a:gd name="connsiteY4" fmla="*/ 0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23" h="13322">
                  <a:moveTo>
                    <a:pt x="0" y="0"/>
                  </a:moveTo>
                  <a:lnTo>
                    <a:pt x="53423" y="0"/>
                  </a:lnTo>
                  <a:lnTo>
                    <a:pt x="53423" y="11969"/>
                  </a:lnTo>
                  <a:lnTo>
                    <a:pt x="0" y="13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1D04DAB-D283-361B-9435-1D7501493112}"/>
                </a:ext>
              </a:extLst>
            </p:cNvPr>
            <p:cNvSpPr/>
            <p:nvPr/>
          </p:nvSpPr>
          <p:spPr>
            <a:xfrm>
              <a:off x="3808932" y="2281658"/>
              <a:ext cx="725298" cy="458968"/>
            </a:xfrm>
            <a:custGeom>
              <a:avLst/>
              <a:gdLst>
                <a:gd name="connsiteX0" fmla="*/ -18 w 725298"/>
                <a:gd name="connsiteY0" fmla="*/ 29488 h 458968"/>
                <a:gd name="connsiteX1" fmla="*/ -18 w 725298"/>
                <a:gd name="connsiteY1" fmla="*/ 429136 h 458968"/>
                <a:gd name="connsiteX2" fmla="*/ 29642 w 725298"/>
                <a:gd name="connsiteY2" fmla="*/ 458796 h 458968"/>
                <a:gd name="connsiteX3" fmla="*/ 695795 w 725298"/>
                <a:gd name="connsiteY3" fmla="*/ 458796 h 458968"/>
                <a:gd name="connsiteX4" fmla="*/ 725280 w 725298"/>
                <a:gd name="connsiteY4" fmla="*/ 429315 h 458968"/>
                <a:gd name="connsiteX5" fmla="*/ 725280 w 725298"/>
                <a:gd name="connsiteY5" fmla="*/ 428743 h 458968"/>
                <a:gd name="connsiteX6" fmla="*/ 717724 w 725298"/>
                <a:gd name="connsiteY6" fmla="*/ 28746 h 458968"/>
                <a:gd name="connsiteX7" fmla="*/ 688238 w 725298"/>
                <a:gd name="connsiteY7" fmla="*/ -172 h 458968"/>
                <a:gd name="connsiteX8" fmla="*/ 29642 w 725298"/>
                <a:gd name="connsiteY8" fmla="*/ -172 h 458968"/>
                <a:gd name="connsiteX9" fmla="*/ -18 w 725298"/>
                <a:gd name="connsiteY9" fmla="*/ 29488 h 45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5298" h="458968">
                  <a:moveTo>
                    <a:pt x="-18" y="29488"/>
                  </a:moveTo>
                  <a:lnTo>
                    <a:pt x="-18" y="429136"/>
                  </a:lnTo>
                  <a:cubicBezTo>
                    <a:pt x="-18" y="445517"/>
                    <a:pt x="13261" y="458796"/>
                    <a:pt x="29642" y="458796"/>
                  </a:cubicBezTo>
                  <a:lnTo>
                    <a:pt x="695795" y="458796"/>
                  </a:lnTo>
                  <a:cubicBezTo>
                    <a:pt x="712088" y="458801"/>
                    <a:pt x="725280" y="445600"/>
                    <a:pt x="725280" y="429315"/>
                  </a:cubicBezTo>
                  <a:cubicBezTo>
                    <a:pt x="725280" y="429127"/>
                    <a:pt x="725280" y="428935"/>
                    <a:pt x="725280" y="428743"/>
                  </a:cubicBezTo>
                  <a:lnTo>
                    <a:pt x="717724" y="28746"/>
                  </a:lnTo>
                  <a:cubicBezTo>
                    <a:pt x="717417" y="12684"/>
                    <a:pt x="704313" y="-176"/>
                    <a:pt x="688238" y="-172"/>
                  </a:cubicBezTo>
                  <a:lnTo>
                    <a:pt x="29642" y="-172"/>
                  </a:lnTo>
                  <a:cubicBezTo>
                    <a:pt x="13261" y="-172"/>
                    <a:pt x="-18" y="13107"/>
                    <a:pt x="-18" y="29488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B78BFCF-4880-B7AA-B935-70C11EAC417F}"/>
                </a:ext>
              </a:extLst>
            </p:cNvPr>
            <p:cNvSpPr/>
            <p:nvPr/>
          </p:nvSpPr>
          <p:spPr>
            <a:xfrm>
              <a:off x="3808932" y="2281658"/>
              <a:ext cx="725298" cy="458968"/>
            </a:xfrm>
            <a:custGeom>
              <a:avLst/>
              <a:gdLst>
                <a:gd name="connsiteX0" fmla="*/ -18 w 725298"/>
                <a:gd name="connsiteY0" fmla="*/ 29488 h 458968"/>
                <a:gd name="connsiteX1" fmla="*/ -18 w 725298"/>
                <a:gd name="connsiteY1" fmla="*/ 429136 h 458968"/>
                <a:gd name="connsiteX2" fmla="*/ 29642 w 725298"/>
                <a:gd name="connsiteY2" fmla="*/ 458796 h 458968"/>
                <a:gd name="connsiteX3" fmla="*/ 695795 w 725298"/>
                <a:gd name="connsiteY3" fmla="*/ 458796 h 458968"/>
                <a:gd name="connsiteX4" fmla="*/ 725280 w 725298"/>
                <a:gd name="connsiteY4" fmla="*/ 429315 h 458968"/>
                <a:gd name="connsiteX5" fmla="*/ 725280 w 725298"/>
                <a:gd name="connsiteY5" fmla="*/ 428743 h 458968"/>
                <a:gd name="connsiteX6" fmla="*/ 717724 w 725298"/>
                <a:gd name="connsiteY6" fmla="*/ 28746 h 458968"/>
                <a:gd name="connsiteX7" fmla="*/ 688238 w 725298"/>
                <a:gd name="connsiteY7" fmla="*/ -172 h 458968"/>
                <a:gd name="connsiteX8" fmla="*/ 29642 w 725298"/>
                <a:gd name="connsiteY8" fmla="*/ -172 h 458968"/>
                <a:gd name="connsiteX9" fmla="*/ -18 w 725298"/>
                <a:gd name="connsiteY9" fmla="*/ 29488 h 45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5298" h="458968">
                  <a:moveTo>
                    <a:pt x="-18" y="29488"/>
                  </a:moveTo>
                  <a:lnTo>
                    <a:pt x="-18" y="429136"/>
                  </a:lnTo>
                  <a:cubicBezTo>
                    <a:pt x="-18" y="445517"/>
                    <a:pt x="13261" y="458796"/>
                    <a:pt x="29642" y="458796"/>
                  </a:cubicBezTo>
                  <a:lnTo>
                    <a:pt x="695795" y="458796"/>
                  </a:lnTo>
                  <a:cubicBezTo>
                    <a:pt x="712088" y="458801"/>
                    <a:pt x="725280" y="445600"/>
                    <a:pt x="725280" y="429315"/>
                  </a:cubicBezTo>
                  <a:cubicBezTo>
                    <a:pt x="725280" y="429127"/>
                    <a:pt x="725280" y="428935"/>
                    <a:pt x="725280" y="428743"/>
                  </a:cubicBezTo>
                  <a:lnTo>
                    <a:pt x="717724" y="28746"/>
                  </a:lnTo>
                  <a:cubicBezTo>
                    <a:pt x="717417" y="12684"/>
                    <a:pt x="704313" y="-176"/>
                    <a:pt x="688238" y="-172"/>
                  </a:cubicBezTo>
                  <a:lnTo>
                    <a:pt x="29642" y="-172"/>
                  </a:lnTo>
                  <a:cubicBezTo>
                    <a:pt x="13261" y="-172"/>
                    <a:pt x="-18" y="13107"/>
                    <a:pt x="-18" y="2948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684F135-1107-8C02-E845-BDA4317339CC}"/>
                </a:ext>
              </a:extLst>
            </p:cNvPr>
            <p:cNvSpPr/>
            <p:nvPr/>
          </p:nvSpPr>
          <p:spPr>
            <a:xfrm>
              <a:off x="3784907" y="2281657"/>
              <a:ext cx="725254" cy="458968"/>
            </a:xfrm>
            <a:custGeom>
              <a:avLst/>
              <a:gdLst>
                <a:gd name="connsiteX0" fmla="*/ -18 w 725254"/>
                <a:gd name="connsiteY0" fmla="*/ 29489 h 458968"/>
                <a:gd name="connsiteX1" fmla="*/ -18 w 725254"/>
                <a:gd name="connsiteY1" fmla="*/ 429136 h 458968"/>
                <a:gd name="connsiteX2" fmla="*/ 29642 w 725254"/>
                <a:gd name="connsiteY2" fmla="*/ 458797 h 458968"/>
                <a:gd name="connsiteX3" fmla="*/ 695795 w 725254"/>
                <a:gd name="connsiteY3" fmla="*/ 458797 h 458968"/>
                <a:gd name="connsiteX4" fmla="*/ 725237 w 725254"/>
                <a:gd name="connsiteY4" fmla="*/ 429359 h 458968"/>
                <a:gd name="connsiteX5" fmla="*/ 725237 w 725254"/>
                <a:gd name="connsiteY5" fmla="*/ 428743 h 458968"/>
                <a:gd name="connsiteX6" fmla="*/ 717680 w 725254"/>
                <a:gd name="connsiteY6" fmla="*/ 28746 h 458968"/>
                <a:gd name="connsiteX7" fmla="*/ 688238 w 725254"/>
                <a:gd name="connsiteY7" fmla="*/ -172 h 458968"/>
                <a:gd name="connsiteX8" fmla="*/ 29817 w 725254"/>
                <a:gd name="connsiteY8" fmla="*/ -172 h 458968"/>
                <a:gd name="connsiteX9" fmla="*/ -18 w 725254"/>
                <a:gd name="connsiteY9" fmla="*/ 29314 h 458968"/>
                <a:gd name="connsiteX10" fmla="*/ -18 w 725254"/>
                <a:gd name="connsiteY10" fmla="*/ 29489 h 45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5254" h="458968">
                  <a:moveTo>
                    <a:pt x="-18" y="29489"/>
                  </a:moveTo>
                  <a:lnTo>
                    <a:pt x="-18" y="429136"/>
                  </a:lnTo>
                  <a:cubicBezTo>
                    <a:pt x="-18" y="445517"/>
                    <a:pt x="13261" y="458797"/>
                    <a:pt x="29642" y="458797"/>
                  </a:cubicBezTo>
                  <a:lnTo>
                    <a:pt x="695795" y="458797"/>
                  </a:lnTo>
                  <a:cubicBezTo>
                    <a:pt x="712045" y="458801"/>
                    <a:pt x="725237" y="445622"/>
                    <a:pt x="725237" y="429359"/>
                  </a:cubicBezTo>
                  <a:cubicBezTo>
                    <a:pt x="725237" y="429154"/>
                    <a:pt x="725237" y="428949"/>
                    <a:pt x="725237" y="428743"/>
                  </a:cubicBezTo>
                  <a:lnTo>
                    <a:pt x="717680" y="28746"/>
                  </a:lnTo>
                  <a:cubicBezTo>
                    <a:pt x="717374" y="12702"/>
                    <a:pt x="704269" y="-150"/>
                    <a:pt x="688238" y="-172"/>
                  </a:cubicBezTo>
                  <a:lnTo>
                    <a:pt x="29817" y="-172"/>
                  </a:lnTo>
                  <a:cubicBezTo>
                    <a:pt x="13436" y="-268"/>
                    <a:pt x="78" y="12933"/>
                    <a:pt x="-18" y="29314"/>
                  </a:cubicBezTo>
                  <a:cubicBezTo>
                    <a:pt x="-18" y="29371"/>
                    <a:pt x="-18" y="29432"/>
                    <a:pt x="-18" y="29489"/>
                  </a:cubicBez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30E6154-DE08-E67C-CB6D-531FAB1C3DEA}"/>
                </a:ext>
              </a:extLst>
            </p:cNvPr>
            <p:cNvSpPr/>
            <p:nvPr/>
          </p:nvSpPr>
          <p:spPr>
            <a:xfrm>
              <a:off x="3811116" y="2306644"/>
              <a:ext cx="675981" cy="411179"/>
            </a:xfrm>
            <a:custGeom>
              <a:avLst/>
              <a:gdLst>
                <a:gd name="connsiteX0" fmla="*/ -18 w 675981"/>
                <a:gd name="connsiteY0" fmla="*/ 29488 h 411179"/>
                <a:gd name="connsiteX1" fmla="*/ -18 w 675981"/>
                <a:gd name="connsiteY1" fmla="*/ 381348 h 411179"/>
                <a:gd name="connsiteX2" fmla="*/ 29642 w 675981"/>
                <a:gd name="connsiteY2" fmla="*/ 411008 h 411179"/>
                <a:gd name="connsiteX3" fmla="*/ 646478 w 675981"/>
                <a:gd name="connsiteY3" fmla="*/ 411008 h 411179"/>
                <a:gd name="connsiteX4" fmla="*/ 675963 w 675981"/>
                <a:gd name="connsiteY4" fmla="*/ 381523 h 411179"/>
                <a:gd name="connsiteX5" fmla="*/ 675963 w 675981"/>
                <a:gd name="connsiteY5" fmla="*/ 29270 h 411179"/>
                <a:gd name="connsiteX6" fmla="*/ 646478 w 675981"/>
                <a:gd name="connsiteY6" fmla="*/ -172 h 411179"/>
                <a:gd name="connsiteX7" fmla="*/ 29642 w 675981"/>
                <a:gd name="connsiteY7" fmla="*/ -172 h 411179"/>
                <a:gd name="connsiteX8" fmla="*/ -18 w 675981"/>
                <a:gd name="connsiteY8" fmla="*/ 29488 h 411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981" h="411179">
                  <a:moveTo>
                    <a:pt x="-18" y="29488"/>
                  </a:moveTo>
                  <a:lnTo>
                    <a:pt x="-18" y="381348"/>
                  </a:lnTo>
                  <a:cubicBezTo>
                    <a:pt x="-18" y="397729"/>
                    <a:pt x="13261" y="411008"/>
                    <a:pt x="29642" y="411008"/>
                  </a:cubicBezTo>
                  <a:lnTo>
                    <a:pt x="646478" y="411008"/>
                  </a:lnTo>
                  <a:cubicBezTo>
                    <a:pt x="662771" y="411008"/>
                    <a:pt x="675963" y="397807"/>
                    <a:pt x="675963" y="381523"/>
                  </a:cubicBezTo>
                  <a:lnTo>
                    <a:pt x="675963" y="29270"/>
                  </a:lnTo>
                  <a:cubicBezTo>
                    <a:pt x="675919" y="13002"/>
                    <a:pt x="662727" y="-172"/>
                    <a:pt x="646478" y="-172"/>
                  </a:cubicBezTo>
                  <a:lnTo>
                    <a:pt x="29642" y="-172"/>
                  </a:lnTo>
                  <a:cubicBezTo>
                    <a:pt x="13261" y="-172"/>
                    <a:pt x="-18" y="13107"/>
                    <a:pt x="-18" y="29488"/>
                  </a:cubicBezTo>
                  <a:close/>
                </a:path>
              </a:pathLst>
            </a:custGeom>
            <a:solidFill>
              <a:srgbClr val="566CD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F47269D7-EBB3-B2DD-CBD1-DE1AE28C6AE9}"/>
                </a:ext>
              </a:extLst>
            </p:cNvPr>
            <p:cNvSpPr/>
            <p:nvPr/>
          </p:nvSpPr>
          <p:spPr>
            <a:xfrm>
              <a:off x="4078014" y="2717824"/>
              <a:ext cx="190934" cy="129080"/>
            </a:xfrm>
            <a:custGeom>
              <a:avLst/>
              <a:gdLst>
                <a:gd name="connsiteX0" fmla="*/ 0 w 190934"/>
                <a:gd name="connsiteY0" fmla="*/ 16250 h 129080"/>
                <a:gd name="connsiteX1" fmla="*/ 58578 w 190934"/>
                <a:gd name="connsiteY1" fmla="*/ 129081 h 129080"/>
                <a:gd name="connsiteX2" fmla="*/ 190934 w 190934"/>
                <a:gd name="connsiteY2" fmla="*/ 129081 h 129080"/>
                <a:gd name="connsiteX3" fmla="*/ 124756 w 190934"/>
                <a:gd name="connsiteY3" fmla="*/ 0 h 129080"/>
                <a:gd name="connsiteX4" fmla="*/ 0 w 190934"/>
                <a:gd name="connsiteY4" fmla="*/ 16250 h 1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934" h="129080">
                  <a:moveTo>
                    <a:pt x="0" y="16250"/>
                  </a:moveTo>
                  <a:lnTo>
                    <a:pt x="58578" y="129081"/>
                  </a:lnTo>
                  <a:lnTo>
                    <a:pt x="190934" y="129081"/>
                  </a:lnTo>
                  <a:lnTo>
                    <a:pt x="124756" y="0"/>
                  </a:lnTo>
                  <a:lnTo>
                    <a:pt x="0" y="1625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A10C444-9B12-3BB9-DA1C-3564B2C54FFE}"/>
                </a:ext>
              </a:extLst>
            </p:cNvPr>
            <p:cNvSpPr/>
            <p:nvPr/>
          </p:nvSpPr>
          <p:spPr>
            <a:xfrm>
              <a:off x="4021576" y="2846904"/>
              <a:ext cx="202903" cy="11968"/>
            </a:xfrm>
            <a:custGeom>
              <a:avLst/>
              <a:gdLst>
                <a:gd name="connsiteX0" fmla="*/ 9785 w 202903"/>
                <a:gd name="connsiteY0" fmla="*/ 0 h 11968"/>
                <a:gd name="connsiteX1" fmla="*/ 0 w 202903"/>
                <a:gd name="connsiteY1" fmla="*/ 11969 h 11968"/>
                <a:gd name="connsiteX2" fmla="*/ 202904 w 202903"/>
                <a:gd name="connsiteY2" fmla="*/ 11969 h 11968"/>
                <a:gd name="connsiteX3" fmla="*/ 202904 w 202903"/>
                <a:gd name="connsiteY3" fmla="*/ 0 h 11968"/>
                <a:gd name="connsiteX4" fmla="*/ 9785 w 202903"/>
                <a:gd name="connsiteY4" fmla="*/ 0 h 1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903" h="11968">
                  <a:moveTo>
                    <a:pt x="9785" y="0"/>
                  </a:moveTo>
                  <a:lnTo>
                    <a:pt x="0" y="11969"/>
                  </a:lnTo>
                  <a:lnTo>
                    <a:pt x="202904" y="11969"/>
                  </a:lnTo>
                  <a:lnTo>
                    <a:pt x="202904" y="0"/>
                  </a:lnTo>
                  <a:lnTo>
                    <a:pt x="9785" y="0"/>
                  </a:lnTo>
                  <a:close/>
                </a:path>
              </a:pathLst>
            </a:custGeom>
            <a:solidFill>
              <a:srgbClr val="4C4C56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0FE805A-1986-E902-891D-406FF36C4931}"/>
                </a:ext>
              </a:extLst>
            </p:cNvPr>
            <p:cNvSpPr/>
            <p:nvPr/>
          </p:nvSpPr>
          <p:spPr>
            <a:xfrm>
              <a:off x="2970378" y="2140502"/>
              <a:ext cx="1006209" cy="1409378"/>
            </a:xfrm>
            <a:custGeom>
              <a:avLst/>
              <a:gdLst>
                <a:gd name="connsiteX0" fmla="*/ 205407 w 1006209"/>
                <a:gd name="connsiteY0" fmla="*/ 291949 h 1409378"/>
                <a:gd name="connsiteX1" fmla="*/ 173301 w 1006209"/>
                <a:gd name="connsiteY1" fmla="*/ 166057 h 1409378"/>
                <a:gd name="connsiteX2" fmla="*/ 165918 w 1006209"/>
                <a:gd name="connsiteY2" fmla="*/ 148584 h 1409378"/>
                <a:gd name="connsiteX3" fmla="*/ 163909 w 1006209"/>
                <a:gd name="connsiteY3" fmla="*/ 137183 h 1409378"/>
                <a:gd name="connsiteX4" fmla="*/ 162817 w 1006209"/>
                <a:gd name="connsiteY4" fmla="*/ 137445 h 1409378"/>
                <a:gd name="connsiteX5" fmla="*/ 161725 w 1006209"/>
                <a:gd name="connsiteY5" fmla="*/ 137751 h 1409378"/>
                <a:gd name="connsiteX6" fmla="*/ 160633 w 1006209"/>
                <a:gd name="connsiteY6" fmla="*/ 138188 h 1409378"/>
                <a:gd name="connsiteX7" fmla="*/ 160633 w 1006209"/>
                <a:gd name="connsiteY7" fmla="*/ 138188 h 1409378"/>
                <a:gd name="connsiteX8" fmla="*/ 159628 w 1006209"/>
                <a:gd name="connsiteY8" fmla="*/ 138799 h 1409378"/>
                <a:gd name="connsiteX9" fmla="*/ 160633 w 1006209"/>
                <a:gd name="connsiteY9" fmla="*/ 142643 h 1409378"/>
                <a:gd name="connsiteX10" fmla="*/ 168103 w 1006209"/>
                <a:gd name="connsiteY10" fmla="*/ 160116 h 1409378"/>
                <a:gd name="connsiteX11" fmla="*/ 200777 w 1006209"/>
                <a:gd name="connsiteY11" fmla="*/ 286794 h 1409378"/>
                <a:gd name="connsiteX12" fmla="*/ 203529 w 1006209"/>
                <a:gd name="connsiteY12" fmla="*/ 291643 h 1409378"/>
                <a:gd name="connsiteX13" fmla="*/ 205757 w 1006209"/>
                <a:gd name="connsiteY13" fmla="*/ 292997 h 1409378"/>
                <a:gd name="connsiteX14" fmla="*/ 205407 w 1006209"/>
                <a:gd name="connsiteY14" fmla="*/ 291949 h 1409378"/>
                <a:gd name="connsiteX15" fmla="*/ 205407 w 1006209"/>
                <a:gd name="connsiteY15" fmla="*/ 291949 h 1409378"/>
                <a:gd name="connsiteX16" fmla="*/ 173301 w 1006209"/>
                <a:gd name="connsiteY16" fmla="*/ 166057 h 1409378"/>
                <a:gd name="connsiteX17" fmla="*/ 165918 w 1006209"/>
                <a:gd name="connsiteY17" fmla="*/ 148584 h 1409378"/>
                <a:gd name="connsiteX18" fmla="*/ 163909 w 1006209"/>
                <a:gd name="connsiteY18" fmla="*/ 137183 h 1409378"/>
                <a:gd name="connsiteX19" fmla="*/ 162817 w 1006209"/>
                <a:gd name="connsiteY19" fmla="*/ 137445 h 1409378"/>
                <a:gd name="connsiteX20" fmla="*/ 161725 w 1006209"/>
                <a:gd name="connsiteY20" fmla="*/ 137751 h 1409378"/>
                <a:gd name="connsiteX21" fmla="*/ 160633 w 1006209"/>
                <a:gd name="connsiteY21" fmla="*/ 138188 h 1409378"/>
                <a:gd name="connsiteX22" fmla="*/ 160633 w 1006209"/>
                <a:gd name="connsiteY22" fmla="*/ 138188 h 1409378"/>
                <a:gd name="connsiteX23" fmla="*/ 159628 w 1006209"/>
                <a:gd name="connsiteY23" fmla="*/ 138799 h 1409378"/>
                <a:gd name="connsiteX24" fmla="*/ 160633 w 1006209"/>
                <a:gd name="connsiteY24" fmla="*/ 142643 h 1409378"/>
                <a:gd name="connsiteX25" fmla="*/ 168103 w 1006209"/>
                <a:gd name="connsiteY25" fmla="*/ 160116 h 1409378"/>
                <a:gd name="connsiteX26" fmla="*/ 200777 w 1006209"/>
                <a:gd name="connsiteY26" fmla="*/ 286794 h 1409378"/>
                <a:gd name="connsiteX27" fmla="*/ 203529 w 1006209"/>
                <a:gd name="connsiteY27" fmla="*/ 291643 h 1409378"/>
                <a:gd name="connsiteX28" fmla="*/ 205757 w 1006209"/>
                <a:gd name="connsiteY28" fmla="*/ 292997 h 1409378"/>
                <a:gd name="connsiteX29" fmla="*/ 205407 w 1006209"/>
                <a:gd name="connsiteY29" fmla="*/ 291949 h 1409378"/>
                <a:gd name="connsiteX30" fmla="*/ 205407 w 1006209"/>
                <a:gd name="connsiteY30" fmla="*/ 291949 h 1409378"/>
                <a:gd name="connsiteX31" fmla="*/ 173301 w 1006209"/>
                <a:gd name="connsiteY31" fmla="*/ 166057 h 1409378"/>
                <a:gd name="connsiteX32" fmla="*/ 165918 w 1006209"/>
                <a:gd name="connsiteY32" fmla="*/ 148584 h 1409378"/>
                <a:gd name="connsiteX33" fmla="*/ 163909 w 1006209"/>
                <a:gd name="connsiteY33" fmla="*/ 137183 h 1409378"/>
                <a:gd name="connsiteX34" fmla="*/ 162817 w 1006209"/>
                <a:gd name="connsiteY34" fmla="*/ 137445 h 1409378"/>
                <a:gd name="connsiteX35" fmla="*/ 161725 w 1006209"/>
                <a:gd name="connsiteY35" fmla="*/ 137751 h 1409378"/>
                <a:gd name="connsiteX36" fmla="*/ 160633 w 1006209"/>
                <a:gd name="connsiteY36" fmla="*/ 138188 h 1409378"/>
                <a:gd name="connsiteX37" fmla="*/ 160633 w 1006209"/>
                <a:gd name="connsiteY37" fmla="*/ 138188 h 1409378"/>
                <a:gd name="connsiteX38" fmla="*/ 159628 w 1006209"/>
                <a:gd name="connsiteY38" fmla="*/ 138799 h 1409378"/>
                <a:gd name="connsiteX39" fmla="*/ 160633 w 1006209"/>
                <a:gd name="connsiteY39" fmla="*/ 142643 h 1409378"/>
                <a:gd name="connsiteX40" fmla="*/ 168103 w 1006209"/>
                <a:gd name="connsiteY40" fmla="*/ 160116 h 1409378"/>
                <a:gd name="connsiteX41" fmla="*/ 200777 w 1006209"/>
                <a:gd name="connsiteY41" fmla="*/ 286794 h 1409378"/>
                <a:gd name="connsiteX42" fmla="*/ 203529 w 1006209"/>
                <a:gd name="connsiteY42" fmla="*/ 291643 h 1409378"/>
                <a:gd name="connsiteX43" fmla="*/ 205757 w 1006209"/>
                <a:gd name="connsiteY43" fmla="*/ 292997 h 1409378"/>
                <a:gd name="connsiteX44" fmla="*/ 205407 w 1006209"/>
                <a:gd name="connsiteY44" fmla="*/ 291949 h 1409378"/>
                <a:gd name="connsiteX45" fmla="*/ 205407 w 1006209"/>
                <a:gd name="connsiteY45" fmla="*/ 291949 h 1409378"/>
                <a:gd name="connsiteX46" fmla="*/ 173301 w 1006209"/>
                <a:gd name="connsiteY46" fmla="*/ 166057 h 1409378"/>
                <a:gd name="connsiteX47" fmla="*/ 165918 w 1006209"/>
                <a:gd name="connsiteY47" fmla="*/ 148584 h 1409378"/>
                <a:gd name="connsiteX48" fmla="*/ 163909 w 1006209"/>
                <a:gd name="connsiteY48" fmla="*/ 137183 h 1409378"/>
                <a:gd name="connsiteX49" fmla="*/ 162817 w 1006209"/>
                <a:gd name="connsiteY49" fmla="*/ 137445 h 1409378"/>
                <a:gd name="connsiteX50" fmla="*/ 161725 w 1006209"/>
                <a:gd name="connsiteY50" fmla="*/ 137751 h 1409378"/>
                <a:gd name="connsiteX51" fmla="*/ 160633 w 1006209"/>
                <a:gd name="connsiteY51" fmla="*/ 138188 h 1409378"/>
                <a:gd name="connsiteX52" fmla="*/ 160633 w 1006209"/>
                <a:gd name="connsiteY52" fmla="*/ 138188 h 1409378"/>
                <a:gd name="connsiteX53" fmla="*/ 159628 w 1006209"/>
                <a:gd name="connsiteY53" fmla="*/ 138799 h 1409378"/>
                <a:gd name="connsiteX54" fmla="*/ 160633 w 1006209"/>
                <a:gd name="connsiteY54" fmla="*/ 142643 h 1409378"/>
                <a:gd name="connsiteX55" fmla="*/ 168103 w 1006209"/>
                <a:gd name="connsiteY55" fmla="*/ 160116 h 1409378"/>
                <a:gd name="connsiteX56" fmla="*/ 200777 w 1006209"/>
                <a:gd name="connsiteY56" fmla="*/ 286794 h 1409378"/>
                <a:gd name="connsiteX57" fmla="*/ 203529 w 1006209"/>
                <a:gd name="connsiteY57" fmla="*/ 291643 h 1409378"/>
                <a:gd name="connsiteX58" fmla="*/ 205757 w 1006209"/>
                <a:gd name="connsiteY58" fmla="*/ 292997 h 1409378"/>
                <a:gd name="connsiteX59" fmla="*/ 205407 w 1006209"/>
                <a:gd name="connsiteY59" fmla="*/ 291949 h 1409378"/>
                <a:gd name="connsiteX60" fmla="*/ 205407 w 1006209"/>
                <a:gd name="connsiteY60" fmla="*/ 291949 h 1409378"/>
                <a:gd name="connsiteX61" fmla="*/ 173301 w 1006209"/>
                <a:gd name="connsiteY61" fmla="*/ 166057 h 1409378"/>
                <a:gd name="connsiteX62" fmla="*/ 165918 w 1006209"/>
                <a:gd name="connsiteY62" fmla="*/ 148584 h 1409378"/>
                <a:gd name="connsiteX63" fmla="*/ 163909 w 1006209"/>
                <a:gd name="connsiteY63" fmla="*/ 137183 h 1409378"/>
                <a:gd name="connsiteX64" fmla="*/ 162817 w 1006209"/>
                <a:gd name="connsiteY64" fmla="*/ 137445 h 1409378"/>
                <a:gd name="connsiteX65" fmla="*/ 161725 w 1006209"/>
                <a:gd name="connsiteY65" fmla="*/ 137751 h 1409378"/>
                <a:gd name="connsiteX66" fmla="*/ 160633 w 1006209"/>
                <a:gd name="connsiteY66" fmla="*/ 138188 h 1409378"/>
                <a:gd name="connsiteX67" fmla="*/ 160633 w 1006209"/>
                <a:gd name="connsiteY67" fmla="*/ 138188 h 1409378"/>
                <a:gd name="connsiteX68" fmla="*/ 159628 w 1006209"/>
                <a:gd name="connsiteY68" fmla="*/ 138799 h 1409378"/>
                <a:gd name="connsiteX69" fmla="*/ 160633 w 1006209"/>
                <a:gd name="connsiteY69" fmla="*/ 142643 h 1409378"/>
                <a:gd name="connsiteX70" fmla="*/ 168103 w 1006209"/>
                <a:gd name="connsiteY70" fmla="*/ 160116 h 1409378"/>
                <a:gd name="connsiteX71" fmla="*/ 200777 w 1006209"/>
                <a:gd name="connsiteY71" fmla="*/ 286794 h 1409378"/>
                <a:gd name="connsiteX72" fmla="*/ 203529 w 1006209"/>
                <a:gd name="connsiteY72" fmla="*/ 291643 h 1409378"/>
                <a:gd name="connsiteX73" fmla="*/ 205757 w 1006209"/>
                <a:gd name="connsiteY73" fmla="*/ 292997 h 1409378"/>
                <a:gd name="connsiteX74" fmla="*/ 205407 w 1006209"/>
                <a:gd name="connsiteY74" fmla="*/ 291949 h 1409378"/>
                <a:gd name="connsiteX75" fmla="*/ 205407 w 1006209"/>
                <a:gd name="connsiteY75" fmla="*/ 291949 h 1409378"/>
                <a:gd name="connsiteX76" fmla="*/ 173301 w 1006209"/>
                <a:gd name="connsiteY76" fmla="*/ 166057 h 1409378"/>
                <a:gd name="connsiteX77" fmla="*/ 165918 w 1006209"/>
                <a:gd name="connsiteY77" fmla="*/ 148584 h 1409378"/>
                <a:gd name="connsiteX78" fmla="*/ 163909 w 1006209"/>
                <a:gd name="connsiteY78" fmla="*/ 137183 h 1409378"/>
                <a:gd name="connsiteX79" fmla="*/ 162817 w 1006209"/>
                <a:gd name="connsiteY79" fmla="*/ 137445 h 1409378"/>
                <a:gd name="connsiteX80" fmla="*/ 161725 w 1006209"/>
                <a:gd name="connsiteY80" fmla="*/ 137751 h 1409378"/>
                <a:gd name="connsiteX81" fmla="*/ 160633 w 1006209"/>
                <a:gd name="connsiteY81" fmla="*/ 138188 h 1409378"/>
                <a:gd name="connsiteX82" fmla="*/ 160633 w 1006209"/>
                <a:gd name="connsiteY82" fmla="*/ 138188 h 1409378"/>
                <a:gd name="connsiteX83" fmla="*/ 159628 w 1006209"/>
                <a:gd name="connsiteY83" fmla="*/ 138799 h 1409378"/>
                <a:gd name="connsiteX84" fmla="*/ 160633 w 1006209"/>
                <a:gd name="connsiteY84" fmla="*/ 142643 h 1409378"/>
                <a:gd name="connsiteX85" fmla="*/ 168103 w 1006209"/>
                <a:gd name="connsiteY85" fmla="*/ 160116 h 1409378"/>
                <a:gd name="connsiteX86" fmla="*/ 200777 w 1006209"/>
                <a:gd name="connsiteY86" fmla="*/ 286794 h 1409378"/>
                <a:gd name="connsiteX87" fmla="*/ 203529 w 1006209"/>
                <a:gd name="connsiteY87" fmla="*/ 291643 h 1409378"/>
                <a:gd name="connsiteX88" fmla="*/ 205757 w 1006209"/>
                <a:gd name="connsiteY88" fmla="*/ 292997 h 1409378"/>
                <a:gd name="connsiteX89" fmla="*/ 205407 w 1006209"/>
                <a:gd name="connsiteY89" fmla="*/ 291949 h 1409378"/>
                <a:gd name="connsiteX90" fmla="*/ 205407 w 1006209"/>
                <a:gd name="connsiteY90" fmla="*/ 291949 h 1409378"/>
                <a:gd name="connsiteX91" fmla="*/ 173301 w 1006209"/>
                <a:gd name="connsiteY91" fmla="*/ 166057 h 1409378"/>
                <a:gd name="connsiteX92" fmla="*/ 165918 w 1006209"/>
                <a:gd name="connsiteY92" fmla="*/ 148584 h 1409378"/>
                <a:gd name="connsiteX93" fmla="*/ 163909 w 1006209"/>
                <a:gd name="connsiteY93" fmla="*/ 137183 h 1409378"/>
                <a:gd name="connsiteX94" fmla="*/ 162817 w 1006209"/>
                <a:gd name="connsiteY94" fmla="*/ 137445 h 1409378"/>
                <a:gd name="connsiteX95" fmla="*/ 161725 w 1006209"/>
                <a:gd name="connsiteY95" fmla="*/ 137751 h 1409378"/>
                <a:gd name="connsiteX96" fmla="*/ 160633 w 1006209"/>
                <a:gd name="connsiteY96" fmla="*/ 138188 h 1409378"/>
                <a:gd name="connsiteX97" fmla="*/ 160633 w 1006209"/>
                <a:gd name="connsiteY97" fmla="*/ 138188 h 1409378"/>
                <a:gd name="connsiteX98" fmla="*/ 159628 w 1006209"/>
                <a:gd name="connsiteY98" fmla="*/ 138799 h 1409378"/>
                <a:gd name="connsiteX99" fmla="*/ 160633 w 1006209"/>
                <a:gd name="connsiteY99" fmla="*/ 142643 h 1409378"/>
                <a:gd name="connsiteX100" fmla="*/ 168103 w 1006209"/>
                <a:gd name="connsiteY100" fmla="*/ 160116 h 1409378"/>
                <a:gd name="connsiteX101" fmla="*/ 200777 w 1006209"/>
                <a:gd name="connsiteY101" fmla="*/ 286794 h 1409378"/>
                <a:gd name="connsiteX102" fmla="*/ 203529 w 1006209"/>
                <a:gd name="connsiteY102" fmla="*/ 291643 h 1409378"/>
                <a:gd name="connsiteX103" fmla="*/ 205757 w 1006209"/>
                <a:gd name="connsiteY103" fmla="*/ 292997 h 1409378"/>
                <a:gd name="connsiteX104" fmla="*/ 205407 w 1006209"/>
                <a:gd name="connsiteY104" fmla="*/ 291949 h 1409378"/>
                <a:gd name="connsiteX105" fmla="*/ 964384 w 1006209"/>
                <a:gd name="connsiteY105" fmla="*/ 699066 h 1409378"/>
                <a:gd name="connsiteX106" fmla="*/ 964384 w 1006209"/>
                <a:gd name="connsiteY106" fmla="*/ 699066 h 1409378"/>
                <a:gd name="connsiteX107" fmla="*/ 961021 w 1006209"/>
                <a:gd name="connsiteY107" fmla="*/ 698455 h 1409378"/>
                <a:gd name="connsiteX108" fmla="*/ 965389 w 1006209"/>
                <a:gd name="connsiteY108" fmla="*/ 697494 h 1409378"/>
                <a:gd name="connsiteX109" fmla="*/ 965389 w 1006209"/>
                <a:gd name="connsiteY109" fmla="*/ 697494 h 1409378"/>
                <a:gd name="connsiteX110" fmla="*/ 966656 w 1006209"/>
                <a:gd name="connsiteY110" fmla="*/ 697188 h 1409378"/>
                <a:gd name="connsiteX111" fmla="*/ 966656 w 1006209"/>
                <a:gd name="connsiteY111" fmla="*/ 697188 h 1409378"/>
                <a:gd name="connsiteX112" fmla="*/ 981027 w 1006209"/>
                <a:gd name="connsiteY112" fmla="*/ 693693 h 1409378"/>
                <a:gd name="connsiteX113" fmla="*/ 981027 w 1006209"/>
                <a:gd name="connsiteY113" fmla="*/ 693693 h 1409378"/>
                <a:gd name="connsiteX114" fmla="*/ 985963 w 1006209"/>
                <a:gd name="connsiteY114" fmla="*/ 692296 h 1409378"/>
                <a:gd name="connsiteX115" fmla="*/ 985963 w 1006209"/>
                <a:gd name="connsiteY115" fmla="*/ 692296 h 1409378"/>
                <a:gd name="connsiteX116" fmla="*/ 986662 w 1006209"/>
                <a:gd name="connsiteY116" fmla="*/ 692077 h 1409378"/>
                <a:gd name="connsiteX117" fmla="*/ 919523 w 1006209"/>
                <a:gd name="connsiteY117" fmla="*/ 660801 h 1409378"/>
                <a:gd name="connsiteX118" fmla="*/ 919348 w 1006209"/>
                <a:gd name="connsiteY118" fmla="*/ 660801 h 1409378"/>
                <a:gd name="connsiteX119" fmla="*/ 774236 w 1006209"/>
                <a:gd name="connsiteY119" fmla="*/ 646342 h 1409378"/>
                <a:gd name="connsiteX120" fmla="*/ 749206 w 1006209"/>
                <a:gd name="connsiteY120" fmla="*/ 649662 h 1409378"/>
                <a:gd name="connsiteX121" fmla="*/ 748988 w 1006209"/>
                <a:gd name="connsiteY121" fmla="*/ 649662 h 1409378"/>
                <a:gd name="connsiteX122" fmla="*/ 662453 w 1006209"/>
                <a:gd name="connsiteY122" fmla="*/ 662767 h 1409378"/>
                <a:gd name="connsiteX123" fmla="*/ 546128 w 1006209"/>
                <a:gd name="connsiteY123" fmla="*/ 670891 h 1409378"/>
                <a:gd name="connsiteX124" fmla="*/ 542022 w 1006209"/>
                <a:gd name="connsiteY124" fmla="*/ 666523 h 1409378"/>
                <a:gd name="connsiteX125" fmla="*/ 460467 w 1006209"/>
                <a:gd name="connsiteY125" fmla="*/ 662767 h 1409378"/>
                <a:gd name="connsiteX126" fmla="*/ 460467 w 1006209"/>
                <a:gd name="connsiteY126" fmla="*/ 673993 h 1409378"/>
                <a:gd name="connsiteX127" fmla="*/ 460467 w 1006209"/>
                <a:gd name="connsiteY127" fmla="*/ 673993 h 1409378"/>
                <a:gd name="connsiteX128" fmla="*/ 459855 w 1006209"/>
                <a:gd name="connsiteY128" fmla="*/ 673731 h 1409378"/>
                <a:gd name="connsiteX129" fmla="*/ 448804 w 1006209"/>
                <a:gd name="connsiteY129" fmla="*/ 630049 h 1409378"/>
                <a:gd name="connsiteX130" fmla="*/ 448192 w 1006209"/>
                <a:gd name="connsiteY130" fmla="*/ 628825 h 1409378"/>
                <a:gd name="connsiteX131" fmla="*/ 422900 w 1006209"/>
                <a:gd name="connsiteY131" fmla="*/ 578897 h 1409378"/>
                <a:gd name="connsiteX132" fmla="*/ 422900 w 1006209"/>
                <a:gd name="connsiteY132" fmla="*/ 578897 h 1409378"/>
                <a:gd name="connsiteX133" fmla="*/ 422332 w 1006209"/>
                <a:gd name="connsiteY133" fmla="*/ 576756 h 1409378"/>
                <a:gd name="connsiteX134" fmla="*/ 344971 w 1006209"/>
                <a:gd name="connsiteY134" fmla="*/ 448287 h 1409378"/>
                <a:gd name="connsiteX135" fmla="*/ 343442 w 1006209"/>
                <a:gd name="connsiteY135" fmla="*/ 446147 h 1409378"/>
                <a:gd name="connsiteX136" fmla="*/ 337895 w 1006209"/>
                <a:gd name="connsiteY136" fmla="*/ 418976 h 1409378"/>
                <a:gd name="connsiteX137" fmla="*/ 336934 w 1006209"/>
                <a:gd name="connsiteY137" fmla="*/ 414215 h 1409378"/>
                <a:gd name="connsiteX138" fmla="*/ 309108 w 1006209"/>
                <a:gd name="connsiteY138" fmla="*/ 414215 h 1409378"/>
                <a:gd name="connsiteX139" fmla="*/ 328416 w 1006209"/>
                <a:gd name="connsiteY139" fmla="*/ 345154 h 1409378"/>
                <a:gd name="connsiteX140" fmla="*/ 330163 w 1006209"/>
                <a:gd name="connsiteY140" fmla="*/ 341004 h 1409378"/>
                <a:gd name="connsiteX141" fmla="*/ 330513 w 1006209"/>
                <a:gd name="connsiteY141" fmla="*/ 340217 h 1409378"/>
                <a:gd name="connsiteX142" fmla="*/ 332478 w 1006209"/>
                <a:gd name="connsiteY142" fmla="*/ 335849 h 1409378"/>
                <a:gd name="connsiteX143" fmla="*/ 337327 w 1006209"/>
                <a:gd name="connsiteY143" fmla="*/ 335849 h 1409378"/>
                <a:gd name="connsiteX144" fmla="*/ 337327 w 1006209"/>
                <a:gd name="connsiteY144" fmla="*/ 335849 h 1409378"/>
                <a:gd name="connsiteX145" fmla="*/ 465054 w 1006209"/>
                <a:gd name="connsiteY145" fmla="*/ 212229 h 1409378"/>
                <a:gd name="connsiteX146" fmla="*/ 465054 w 1006209"/>
                <a:gd name="connsiteY146" fmla="*/ 211879 h 1409378"/>
                <a:gd name="connsiteX147" fmla="*/ 465316 w 1006209"/>
                <a:gd name="connsiteY147" fmla="*/ 203755 h 1409378"/>
                <a:gd name="connsiteX148" fmla="*/ 447843 w 1006209"/>
                <a:gd name="connsiteY148" fmla="*/ 138231 h 1409378"/>
                <a:gd name="connsiteX149" fmla="*/ 446751 w 1006209"/>
                <a:gd name="connsiteY149" fmla="*/ 136397 h 1409378"/>
                <a:gd name="connsiteX150" fmla="*/ 446052 w 1006209"/>
                <a:gd name="connsiteY150" fmla="*/ 135217 h 1409378"/>
                <a:gd name="connsiteX151" fmla="*/ 444479 w 1006209"/>
                <a:gd name="connsiteY151" fmla="*/ 132771 h 1409378"/>
                <a:gd name="connsiteX152" fmla="*/ 475057 w 1006209"/>
                <a:gd name="connsiteY152" fmla="*/ 129364 h 1409378"/>
                <a:gd name="connsiteX153" fmla="*/ 482527 w 1006209"/>
                <a:gd name="connsiteY153" fmla="*/ 120365 h 1409378"/>
                <a:gd name="connsiteX154" fmla="*/ 486895 w 1006209"/>
                <a:gd name="connsiteY154" fmla="*/ 107261 h 1409378"/>
                <a:gd name="connsiteX155" fmla="*/ 486895 w 1006209"/>
                <a:gd name="connsiteY155" fmla="*/ 107261 h 1409378"/>
                <a:gd name="connsiteX156" fmla="*/ 486895 w 1006209"/>
                <a:gd name="connsiteY156" fmla="*/ 107261 h 1409378"/>
                <a:gd name="connsiteX157" fmla="*/ 486895 w 1006209"/>
                <a:gd name="connsiteY157" fmla="*/ 107261 h 1409378"/>
                <a:gd name="connsiteX158" fmla="*/ 486895 w 1006209"/>
                <a:gd name="connsiteY158" fmla="*/ 106518 h 1409378"/>
                <a:gd name="connsiteX159" fmla="*/ 486895 w 1006209"/>
                <a:gd name="connsiteY159" fmla="*/ 106256 h 1409378"/>
                <a:gd name="connsiteX160" fmla="*/ 487550 w 1006209"/>
                <a:gd name="connsiteY160" fmla="*/ 97257 h 1409378"/>
                <a:gd name="connsiteX161" fmla="*/ 484492 w 1006209"/>
                <a:gd name="connsiteY161" fmla="*/ 79086 h 1409378"/>
                <a:gd name="connsiteX162" fmla="*/ 456361 w 1006209"/>
                <a:gd name="connsiteY162" fmla="*/ 50867 h 1409378"/>
                <a:gd name="connsiteX163" fmla="*/ 435918 w 1006209"/>
                <a:gd name="connsiteY163" fmla="*/ 45319 h 1409378"/>
                <a:gd name="connsiteX164" fmla="*/ 357290 w 1006209"/>
                <a:gd name="connsiteY164" fmla="*/ 9151 h 1409378"/>
                <a:gd name="connsiteX165" fmla="*/ 298363 w 1006209"/>
                <a:gd name="connsiteY165" fmla="*/ 65 h 1409378"/>
                <a:gd name="connsiteX166" fmla="*/ 263417 w 1006209"/>
                <a:gd name="connsiteY166" fmla="*/ 8801 h 1409378"/>
                <a:gd name="connsiteX167" fmla="*/ 240091 w 1006209"/>
                <a:gd name="connsiteY167" fmla="*/ 25706 h 1409378"/>
                <a:gd name="connsiteX168" fmla="*/ 181688 w 1006209"/>
                <a:gd name="connsiteY168" fmla="*/ 72446 h 1409378"/>
                <a:gd name="connsiteX169" fmla="*/ 173213 w 1006209"/>
                <a:gd name="connsiteY169" fmla="*/ 82930 h 1409378"/>
                <a:gd name="connsiteX170" fmla="*/ 168845 w 1006209"/>
                <a:gd name="connsiteY170" fmla="*/ 89482 h 1409378"/>
                <a:gd name="connsiteX171" fmla="*/ 158318 w 1006209"/>
                <a:gd name="connsiteY171" fmla="*/ 85114 h 1409378"/>
                <a:gd name="connsiteX172" fmla="*/ 158318 w 1006209"/>
                <a:gd name="connsiteY172" fmla="*/ 85114 h 1409378"/>
                <a:gd name="connsiteX173" fmla="*/ 156177 w 1006209"/>
                <a:gd name="connsiteY173" fmla="*/ 85114 h 1409378"/>
                <a:gd name="connsiteX174" fmla="*/ 150761 w 1006209"/>
                <a:gd name="connsiteY174" fmla="*/ 85682 h 1409378"/>
                <a:gd name="connsiteX175" fmla="*/ 113849 w 1006209"/>
                <a:gd name="connsiteY175" fmla="*/ 99485 h 1409378"/>
                <a:gd name="connsiteX176" fmla="*/ 76457 w 1006209"/>
                <a:gd name="connsiteY176" fmla="*/ 122462 h 1409378"/>
                <a:gd name="connsiteX177" fmla="*/ 41075 w 1006209"/>
                <a:gd name="connsiteY177" fmla="*/ 219480 h 1409378"/>
                <a:gd name="connsiteX178" fmla="*/ 36707 w 1006209"/>
                <a:gd name="connsiteY178" fmla="*/ 341790 h 1409378"/>
                <a:gd name="connsiteX179" fmla="*/ 37799 w 1006209"/>
                <a:gd name="connsiteY179" fmla="*/ 386346 h 1409378"/>
                <a:gd name="connsiteX180" fmla="*/ 30067 w 1006209"/>
                <a:gd name="connsiteY180" fmla="*/ 438240 h 1409378"/>
                <a:gd name="connsiteX181" fmla="*/ 17880 w 1006209"/>
                <a:gd name="connsiteY181" fmla="*/ 491358 h 1409378"/>
                <a:gd name="connsiteX182" fmla="*/ 3858 w 1006209"/>
                <a:gd name="connsiteY182" fmla="*/ 512587 h 1409378"/>
                <a:gd name="connsiteX183" fmla="*/ 7047 w 1006209"/>
                <a:gd name="connsiteY183" fmla="*/ 513024 h 1409378"/>
                <a:gd name="connsiteX184" fmla="*/ 3858 w 1006209"/>
                <a:gd name="connsiteY184" fmla="*/ 514553 h 1409378"/>
                <a:gd name="connsiteX185" fmla="*/ 14953 w 1006209"/>
                <a:gd name="connsiteY185" fmla="*/ 515645 h 1409378"/>
                <a:gd name="connsiteX186" fmla="*/ 17530 w 1006209"/>
                <a:gd name="connsiteY186" fmla="*/ 515645 h 1409378"/>
                <a:gd name="connsiteX187" fmla="*/ 23777 w 1006209"/>
                <a:gd name="connsiteY187" fmla="*/ 514902 h 1409378"/>
                <a:gd name="connsiteX188" fmla="*/ 31683 w 1006209"/>
                <a:gd name="connsiteY188" fmla="*/ 511233 h 1409378"/>
                <a:gd name="connsiteX189" fmla="*/ 32644 w 1006209"/>
                <a:gd name="connsiteY189" fmla="*/ 508569 h 1409378"/>
                <a:gd name="connsiteX190" fmla="*/ 37886 w 1006209"/>
                <a:gd name="connsiteY190" fmla="*/ 500444 h 1409378"/>
                <a:gd name="connsiteX191" fmla="*/ 37012 w 1006209"/>
                <a:gd name="connsiteY191" fmla="*/ 515208 h 1409378"/>
                <a:gd name="connsiteX192" fmla="*/ 36575 w 1006209"/>
                <a:gd name="connsiteY192" fmla="*/ 517349 h 1409378"/>
                <a:gd name="connsiteX193" fmla="*/ 21549 w 1006209"/>
                <a:gd name="connsiteY193" fmla="*/ 545829 h 1409378"/>
                <a:gd name="connsiteX194" fmla="*/ 25917 w 1006209"/>
                <a:gd name="connsiteY194" fmla="*/ 542509 h 1409378"/>
                <a:gd name="connsiteX195" fmla="*/ 21549 w 1006209"/>
                <a:gd name="connsiteY195" fmla="*/ 547795 h 1409378"/>
                <a:gd name="connsiteX196" fmla="*/ 40419 w 1006209"/>
                <a:gd name="connsiteY196" fmla="*/ 533336 h 1409378"/>
                <a:gd name="connsiteX197" fmla="*/ 40419 w 1006209"/>
                <a:gd name="connsiteY197" fmla="*/ 533336 h 1409378"/>
                <a:gd name="connsiteX198" fmla="*/ 41512 w 1006209"/>
                <a:gd name="connsiteY198" fmla="*/ 532506 h 1409378"/>
                <a:gd name="connsiteX199" fmla="*/ 41512 w 1006209"/>
                <a:gd name="connsiteY199" fmla="*/ 532506 h 1409378"/>
                <a:gd name="connsiteX200" fmla="*/ 52257 w 1006209"/>
                <a:gd name="connsiteY200" fmla="*/ 524032 h 1409378"/>
                <a:gd name="connsiteX201" fmla="*/ 52257 w 1006209"/>
                <a:gd name="connsiteY201" fmla="*/ 528138 h 1409378"/>
                <a:gd name="connsiteX202" fmla="*/ 52257 w 1006209"/>
                <a:gd name="connsiteY202" fmla="*/ 532506 h 1409378"/>
                <a:gd name="connsiteX203" fmla="*/ 52257 w 1006209"/>
                <a:gd name="connsiteY203" fmla="*/ 532506 h 1409378"/>
                <a:gd name="connsiteX204" fmla="*/ 52257 w 1006209"/>
                <a:gd name="connsiteY204" fmla="*/ 534472 h 1409378"/>
                <a:gd name="connsiteX205" fmla="*/ 56975 w 1006209"/>
                <a:gd name="connsiteY205" fmla="*/ 656345 h 1409378"/>
                <a:gd name="connsiteX206" fmla="*/ 58154 w 1006209"/>
                <a:gd name="connsiteY206" fmla="*/ 659447 h 1409378"/>
                <a:gd name="connsiteX207" fmla="*/ 68332 w 1006209"/>
                <a:gd name="connsiteY207" fmla="*/ 698761 h 1409378"/>
                <a:gd name="connsiteX208" fmla="*/ 76108 w 1006209"/>
                <a:gd name="connsiteY208" fmla="*/ 743535 h 1409378"/>
                <a:gd name="connsiteX209" fmla="*/ 77506 w 1006209"/>
                <a:gd name="connsiteY209" fmla="*/ 763760 h 1409378"/>
                <a:gd name="connsiteX210" fmla="*/ 78292 w 1006209"/>
                <a:gd name="connsiteY210" fmla="*/ 775816 h 1409378"/>
                <a:gd name="connsiteX211" fmla="*/ 79690 w 1006209"/>
                <a:gd name="connsiteY211" fmla="*/ 781931 h 1409378"/>
                <a:gd name="connsiteX212" fmla="*/ 80258 w 1006209"/>
                <a:gd name="connsiteY212" fmla="*/ 784247 h 1409378"/>
                <a:gd name="connsiteX213" fmla="*/ 83971 w 1006209"/>
                <a:gd name="connsiteY213" fmla="*/ 827623 h 1409378"/>
                <a:gd name="connsiteX214" fmla="*/ 79602 w 1006209"/>
                <a:gd name="connsiteY214" fmla="*/ 836359 h 1409378"/>
                <a:gd name="connsiteX215" fmla="*/ 68376 w 1006209"/>
                <a:gd name="connsiteY215" fmla="*/ 874625 h 1409378"/>
                <a:gd name="connsiteX216" fmla="*/ 64532 w 1006209"/>
                <a:gd name="connsiteY216" fmla="*/ 899961 h 1409378"/>
                <a:gd name="connsiteX217" fmla="*/ 64532 w 1006209"/>
                <a:gd name="connsiteY217" fmla="*/ 900179 h 1409378"/>
                <a:gd name="connsiteX218" fmla="*/ 63615 w 1006209"/>
                <a:gd name="connsiteY218" fmla="*/ 904547 h 1409378"/>
                <a:gd name="connsiteX219" fmla="*/ 60208 w 1006209"/>
                <a:gd name="connsiteY219" fmla="*/ 920098 h 1409378"/>
                <a:gd name="connsiteX220" fmla="*/ 60208 w 1006209"/>
                <a:gd name="connsiteY220" fmla="*/ 920535 h 1409378"/>
                <a:gd name="connsiteX221" fmla="*/ 52651 w 1006209"/>
                <a:gd name="connsiteY221" fmla="*/ 946438 h 1409378"/>
                <a:gd name="connsiteX222" fmla="*/ 52651 w 1006209"/>
                <a:gd name="connsiteY222" fmla="*/ 946438 h 1409378"/>
                <a:gd name="connsiteX223" fmla="*/ 45793 w 1006209"/>
                <a:gd name="connsiteY223" fmla="*/ 957490 h 1409378"/>
                <a:gd name="connsiteX224" fmla="*/ 32688 w 1006209"/>
                <a:gd name="connsiteY224" fmla="*/ 1001696 h 1409378"/>
                <a:gd name="connsiteX225" fmla="*/ 16482 w 1006209"/>
                <a:gd name="connsiteY225" fmla="*/ 1042146 h 1409378"/>
                <a:gd name="connsiteX226" fmla="*/ 19321 w 1006209"/>
                <a:gd name="connsiteY226" fmla="*/ 1047519 h 1409378"/>
                <a:gd name="connsiteX227" fmla="*/ 17399 w 1006209"/>
                <a:gd name="connsiteY227" fmla="*/ 1050489 h 1409378"/>
                <a:gd name="connsiteX228" fmla="*/ 6217 w 1006209"/>
                <a:gd name="connsiteY228" fmla="*/ 1115619 h 1409378"/>
                <a:gd name="connsiteX229" fmla="*/ 24126 w 1006209"/>
                <a:gd name="connsiteY229" fmla="*/ 1129292 h 1409378"/>
                <a:gd name="connsiteX230" fmla="*/ 21636 w 1006209"/>
                <a:gd name="connsiteY230" fmla="*/ 1134970 h 1409378"/>
                <a:gd name="connsiteX231" fmla="*/ 77506 w 1006209"/>
                <a:gd name="connsiteY231" fmla="*/ 1301487 h 1409378"/>
                <a:gd name="connsiteX232" fmla="*/ 107166 w 1006209"/>
                <a:gd name="connsiteY232" fmla="*/ 1311228 h 1409378"/>
                <a:gd name="connsiteX233" fmla="*/ 154779 w 1006209"/>
                <a:gd name="connsiteY233" fmla="*/ 1321275 h 1409378"/>
                <a:gd name="connsiteX234" fmla="*/ 224671 w 1006209"/>
                <a:gd name="connsiteY234" fmla="*/ 1327521 h 1409378"/>
                <a:gd name="connsiteX235" fmla="*/ 255248 w 1006209"/>
                <a:gd name="connsiteY235" fmla="*/ 1327871 h 1409378"/>
                <a:gd name="connsiteX236" fmla="*/ 283161 w 1006209"/>
                <a:gd name="connsiteY236" fmla="*/ 1327172 h 1409378"/>
                <a:gd name="connsiteX237" fmla="*/ 298756 w 1006209"/>
                <a:gd name="connsiteY237" fmla="*/ 1326386 h 1409378"/>
                <a:gd name="connsiteX238" fmla="*/ 388435 w 1006209"/>
                <a:gd name="connsiteY238" fmla="*/ 1316557 h 1409378"/>
                <a:gd name="connsiteX239" fmla="*/ 528218 w 1006209"/>
                <a:gd name="connsiteY239" fmla="*/ 1291527 h 1409378"/>
                <a:gd name="connsiteX240" fmla="*/ 608549 w 1006209"/>
                <a:gd name="connsiteY240" fmla="*/ 1306030 h 1409378"/>
                <a:gd name="connsiteX241" fmla="*/ 609205 w 1006209"/>
                <a:gd name="connsiteY241" fmla="*/ 1306423 h 1409378"/>
                <a:gd name="connsiteX242" fmla="*/ 618684 w 1006209"/>
                <a:gd name="connsiteY242" fmla="*/ 1300351 h 1409378"/>
                <a:gd name="connsiteX243" fmla="*/ 618684 w 1006209"/>
                <a:gd name="connsiteY243" fmla="*/ 1300351 h 1409378"/>
                <a:gd name="connsiteX244" fmla="*/ 627682 w 1006209"/>
                <a:gd name="connsiteY244" fmla="*/ 1294017 h 1409378"/>
                <a:gd name="connsiteX245" fmla="*/ 710984 w 1006209"/>
                <a:gd name="connsiteY245" fmla="*/ 1201324 h 1409378"/>
                <a:gd name="connsiteX246" fmla="*/ 711465 w 1006209"/>
                <a:gd name="connsiteY246" fmla="*/ 1200494 h 1409378"/>
                <a:gd name="connsiteX247" fmla="*/ 716226 w 1006209"/>
                <a:gd name="connsiteY247" fmla="*/ 1199882 h 1409378"/>
                <a:gd name="connsiteX248" fmla="*/ 717318 w 1006209"/>
                <a:gd name="connsiteY248" fmla="*/ 1199882 h 1409378"/>
                <a:gd name="connsiteX249" fmla="*/ 720725 w 1006209"/>
                <a:gd name="connsiteY249" fmla="*/ 1199402 h 1409378"/>
                <a:gd name="connsiteX250" fmla="*/ 727802 w 1006209"/>
                <a:gd name="connsiteY250" fmla="*/ 1198397 h 1409378"/>
                <a:gd name="connsiteX251" fmla="*/ 728239 w 1006209"/>
                <a:gd name="connsiteY251" fmla="*/ 1198397 h 1409378"/>
                <a:gd name="connsiteX252" fmla="*/ 729069 w 1006209"/>
                <a:gd name="connsiteY252" fmla="*/ 1198397 h 1409378"/>
                <a:gd name="connsiteX253" fmla="*/ 763490 w 1006209"/>
                <a:gd name="connsiteY253" fmla="*/ 1192980 h 1409378"/>
                <a:gd name="connsiteX254" fmla="*/ 764932 w 1006209"/>
                <a:gd name="connsiteY254" fmla="*/ 1235134 h 1409378"/>
                <a:gd name="connsiteX255" fmla="*/ 765674 w 1006209"/>
                <a:gd name="connsiteY255" fmla="*/ 1256232 h 1409378"/>
                <a:gd name="connsiteX256" fmla="*/ 767247 w 1006209"/>
                <a:gd name="connsiteY256" fmla="*/ 1302666 h 1409378"/>
                <a:gd name="connsiteX257" fmla="*/ 805381 w 1006209"/>
                <a:gd name="connsiteY257" fmla="*/ 1398417 h 1409378"/>
                <a:gd name="connsiteX258" fmla="*/ 821107 w 1006209"/>
                <a:gd name="connsiteY258" fmla="*/ 1399684 h 1409378"/>
                <a:gd name="connsiteX259" fmla="*/ 945645 w 1006209"/>
                <a:gd name="connsiteY259" fmla="*/ 1407940 h 1409378"/>
                <a:gd name="connsiteX260" fmla="*/ 961152 w 1006209"/>
                <a:gd name="connsiteY260" fmla="*/ 1408726 h 1409378"/>
                <a:gd name="connsiteX261" fmla="*/ 970849 w 1006209"/>
                <a:gd name="connsiteY261" fmla="*/ 1409207 h 1409378"/>
                <a:gd name="connsiteX262" fmla="*/ 958356 w 1006209"/>
                <a:gd name="connsiteY262" fmla="*/ 1326517 h 1409378"/>
                <a:gd name="connsiteX263" fmla="*/ 932409 w 1006209"/>
                <a:gd name="connsiteY263" fmla="*/ 1205648 h 1409378"/>
                <a:gd name="connsiteX264" fmla="*/ 910262 w 1006209"/>
                <a:gd name="connsiteY264" fmla="*/ 1069360 h 1409378"/>
                <a:gd name="connsiteX265" fmla="*/ 767247 w 1006209"/>
                <a:gd name="connsiteY265" fmla="*/ 993528 h 1409378"/>
                <a:gd name="connsiteX266" fmla="*/ 758510 w 1006209"/>
                <a:gd name="connsiteY266" fmla="*/ 995275 h 1409378"/>
                <a:gd name="connsiteX267" fmla="*/ 758510 w 1006209"/>
                <a:gd name="connsiteY267" fmla="*/ 988504 h 1409378"/>
                <a:gd name="connsiteX268" fmla="*/ 631832 w 1006209"/>
                <a:gd name="connsiteY268" fmla="*/ 996804 h 1409378"/>
                <a:gd name="connsiteX269" fmla="*/ 617199 w 1006209"/>
                <a:gd name="connsiteY269" fmla="*/ 997415 h 1409378"/>
                <a:gd name="connsiteX270" fmla="*/ 578409 w 1006209"/>
                <a:gd name="connsiteY270" fmla="*/ 998245 h 1409378"/>
                <a:gd name="connsiteX271" fmla="*/ 547831 w 1006209"/>
                <a:gd name="connsiteY271" fmla="*/ 997022 h 1409378"/>
                <a:gd name="connsiteX272" fmla="*/ 448454 w 1006209"/>
                <a:gd name="connsiteY272" fmla="*/ 1007637 h 1409378"/>
                <a:gd name="connsiteX273" fmla="*/ 371749 w 1006209"/>
                <a:gd name="connsiteY273" fmla="*/ 1014582 h 1409378"/>
                <a:gd name="connsiteX274" fmla="*/ 364104 w 1006209"/>
                <a:gd name="connsiteY274" fmla="*/ 1013010 h 1409378"/>
                <a:gd name="connsiteX275" fmla="*/ 359736 w 1006209"/>
                <a:gd name="connsiteY275" fmla="*/ 1013010 h 1409378"/>
                <a:gd name="connsiteX276" fmla="*/ 364104 w 1006209"/>
                <a:gd name="connsiteY276" fmla="*/ 1005234 h 1409378"/>
                <a:gd name="connsiteX277" fmla="*/ 367905 w 1006209"/>
                <a:gd name="connsiteY277" fmla="*/ 967930 h 1409378"/>
                <a:gd name="connsiteX278" fmla="*/ 381490 w 1006209"/>
                <a:gd name="connsiteY278" fmla="*/ 949015 h 1409378"/>
                <a:gd name="connsiteX279" fmla="*/ 393284 w 1006209"/>
                <a:gd name="connsiteY279" fmla="*/ 932810 h 1409378"/>
                <a:gd name="connsiteX280" fmla="*/ 393284 w 1006209"/>
                <a:gd name="connsiteY280" fmla="*/ 931543 h 1409378"/>
                <a:gd name="connsiteX281" fmla="*/ 393590 w 1006209"/>
                <a:gd name="connsiteY281" fmla="*/ 926781 h 1409378"/>
                <a:gd name="connsiteX282" fmla="*/ 396429 w 1006209"/>
                <a:gd name="connsiteY282" fmla="*/ 884322 h 1409378"/>
                <a:gd name="connsiteX283" fmla="*/ 403243 w 1006209"/>
                <a:gd name="connsiteY283" fmla="*/ 845008 h 1409378"/>
                <a:gd name="connsiteX284" fmla="*/ 403680 w 1006209"/>
                <a:gd name="connsiteY284" fmla="*/ 842518 h 1409378"/>
                <a:gd name="connsiteX285" fmla="*/ 404292 w 1006209"/>
                <a:gd name="connsiteY285" fmla="*/ 839024 h 1409378"/>
                <a:gd name="connsiteX286" fmla="*/ 404729 w 1006209"/>
                <a:gd name="connsiteY286" fmla="*/ 836490 h 1409378"/>
                <a:gd name="connsiteX287" fmla="*/ 406039 w 1006209"/>
                <a:gd name="connsiteY287" fmla="*/ 836927 h 1409378"/>
                <a:gd name="connsiteX288" fmla="*/ 406039 w 1006209"/>
                <a:gd name="connsiteY288" fmla="*/ 836927 h 1409378"/>
                <a:gd name="connsiteX289" fmla="*/ 462826 w 1006209"/>
                <a:gd name="connsiteY289" fmla="*/ 842955 h 1409378"/>
                <a:gd name="connsiteX290" fmla="*/ 463132 w 1006209"/>
                <a:gd name="connsiteY290" fmla="*/ 842955 h 1409378"/>
                <a:gd name="connsiteX291" fmla="*/ 466714 w 1006209"/>
                <a:gd name="connsiteY291" fmla="*/ 841426 h 1409378"/>
                <a:gd name="connsiteX292" fmla="*/ 467412 w 1006209"/>
                <a:gd name="connsiteY292" fmla="*/ 841426 h 1409378"/>
                <a:gd name="connsiteX293" fmla="*/ 467412 w 1006209"/>
                <a:gd name="connsiteY293" fmla="*/ 844353 h 1409378"/>
                <a:gd name="connsiteX294" fmla="*/ 467674 w 1006209"/>
                <a:gd name="connsiteY294" fmla="*/ 849464 h 1409378"/>
                <a:gd name="connsiteX295" fmla="*/ 540580 w 1006209"/>
                <a:gd name="connsiteY295" fmla="*/ 845489 h 1409378"/>
                <a:gd name="connsiteX296" fmla="*/ 541672 w 1006209"/>
                <a:gd name="connsiteY296" fmla="*/ 845489 h 1409378"/>
                <a:gd name="connsiteX297" fmla="*/ 547569 w 1006209"/>
                <a:gd name="connsiteY297" fmla="*/ 812028 h 1409378"/>
                <a:gd name="connsiteX298" fmla="*/ 548312 w 1006209"/>
                <a:gd name="connsiteY298" fmla="*/ 807180 h 1409378"/>
                <a:gd name="connsiteX299" fmla="*/ 549273 w 1006209"/>
                <a:gd name="connsiteY299" fmla="*/ 800802 h 1409378"/>
                <a:gd name="connsiteX300" fmla="*/ 549710 w 1006209"/>
                <a:gd name="connsiteY300" fmla="*/ 797700 h 1409378"/>
                <a:gd name="connsiteX301" fmla="*/ 552636 w 1006209"/>
                <a:gd name="connsiteY301" fmla="*/ 797700 h 1409378"/>
                <a:gd name="connsiteX302" fmla="*/ 554078 w 1006209"/>
                <a:gd name="connsiteY302" fmla="*/ 797700 h 1409378"/>
                <a:gd name="connsiteX303" fmla="*/ 654285 w 1006209"/>
                <a:gd name="connsiteY303" fmla="*/ 786605 h 1409378"/>
                <a:gd name="connsiteX304" fmla="*/ 654285 w 1006209"/>
                <a:gd name="connsiteY304" fmla="*/ 786605 h 1409378"/>
                <a:gd name="connsiteX305" fmla="*/ 660881 w 1006209"/>
                <a:gd name="connsiteY305" fmla="*/ 783067 h 1409378"/>
                <a:gd name="connsiteX306" fmla="*/ 727147 w 1006209"/>
                <a:gd name="connsiteY306" fmla="*/ 757120 h 1409378"/>
                <a:gd name="connsiteX307" fmla="*/ 727147 w 1006209"/>
                <a:gd name="connsiteY307" fmla="*/ 757120 h 1409378"/>
                <a:gd name="connsiteX308" fmla="*/ 738635 w 1006209"/>
                <a:gd name="connsiteY308" fmla="*/ 753713 h 1409378"/>
                <a:gd name="connsiteX309" fmla="*/ 762136 w 1006209"/>
                <a:gd name="connsiteY309" fmla="*/ 746986 h 1409378"/>
                <a:gd name="connsiteX310" fmla="*/ 790442 w 1006209"/>
                <a:gd name="connsiteY310" fmla="*/ 739385 h 1409378"/>
                <a:gd name="connsiteX311" fmla="*/ 988846 w 1006209"/>
                <a:gd name="connsiteY311" fmla="*/ 725407 h 1409378"/>
                <a:gd name="connsiteX312" fmla="*/ 988846 w 1006209"/>
                <a:gd name="connsiteY312" fmla="*/ 725407 h 1409378"/>
                <a:gd name="connsiteX313" fmla="*/ 990244 w 1006209"/>
                <a:gd name="connsiteY313" fmla="*/ 725014 h 1409378"/>
                <a:gd name="connsiteX314" fmla="*/ 964384 w 1006209"/>
                <a:gd name="connsiteY314" fmla="*/ 699066 h 1409378"/>
                <a:gd name="connsiteX315" fmla="*/ 158492 w 1006209"/>
                <a:gd name="connsiteY315" fmla="*/ 131199 h 1409378"/>
                <a:gd name="connsiteX316" fmla="*/ 158973 w 1006209"/>
                <a:gd name="connsiteY316" fmla="*/ 135086 h 1409378"/>
                <a:gd name="connsiteX317" fmla="*/ 158973 w 1006209"/>
                <a:gd name="connsiteY317" fmla="*/ 135086 h 1409378"/>
                <a:gd name="connsiteX318" fmla="*/ 158973 w 1006209"/>
                <a:gd name="connsiteY318" fmla="*/ 135086 h 1409378"/>
                <a:gd name="connsiteX319" fmla="*/ 158973 w 1006209"/>
                <a:gd name="connsiteY319" fmla="*/ 135086 h 1409378"/>
                <a:gd name="connsiteX320" fmla="*/ 158973 w 1006209"/>
                <a:gd name="connsiteY320" fmla="*/ 135086 h 1409378"/>
                <a:gd name="connsiteX321" fmla="*/ 159235 w 1006209"/>
                <a:gd name="connsiteY321" fmla="*/ 136746 h 1409378"/>
                <a:gd name="connsiteX322" fmla="*/ 159584 w 1006209"/>
                <a:gd name="connsiteY322" fmla="*/ 138450 h 1409378"/>
                <a:gd name="connsiteX323" fmla="*/ 160589 w 1006209"/>
                <a:gd name="connsiteY323" fmla="*/ 142294 h 1409378"/>
                <a:gd name="connsiteX324" fmla="*/ 168059 w 1006209"/>
                <a:gd name="connsiteY324" fmla="*/ 159767 h 1409378"/>
                <a:gd name="connsiteX325" fmla="*/ 200733 w 1006209"/>
                <a:gd name="connsiteY325" fmla="*/ 286445 h 1409378"/>
                <a:gd name="connsiteX326" fmla="*/ 203485 w 1006209"/>
                <a:gd name="connsiteY326" fmla="*/ 291294 h 1409378"/>
                <a:gd name="connsiteX327" fmla="*/ 205713 w 1006209"/>
                <a:gd name="connsiteY327" fmla="*/ 292648 h 1409378"/>
                <a:gd name="connsiteX328" fmla="*/ 206761 w 1006209"/>
                <a:gd name="connsiteY328" fmla="*/ 292997 h 1409378"/>
                <a:gd name="connsiteX329" fmla="*/ 206761 w 1006209"/>
                <a:gd name="connsiteY329" fmla="*/ 292997 h 1409378"/>
                <a:gd name="connsiteX330" fmla="*/ 207984 w 1006209"/>
                <a:gd name="connsiteY330" fmla="*/ 292997 h 1409378"/>
                <a:gd name="connsiteX331" fmla="*/ 207504 w 1006209"/>
                <a:gd name="connsiteY331" fmla="*/ 293827 h 1409378"/>
                <a:gd name="connsiteX332" fmla="*/ 207154 w 1006209"/>
                <a:gd name="connsiteY332" fmla="*/ 294439 h 1409378"/>
                <a:gd name="connsiteX333" fmla="*/ 206849 w 1006209"/>
                <a:gd name="connsiteY333" fmla="*/ 294919 h 1409378"/>
                <a:gd name="connsiteX334" fmla="*/ 188458 w 1006209"/>
                <a:gd name="connsiteY334" fmla="*/ 323050 h 1409378"/>
                <a:gd name="connsiteX335" fmla="*/ 173301 w 1006209"/>
                <a:gd name="connsiteY335" fmla="*/ 329253 h 1409378"/>
                <a:gd name="connsiteX336" fmla="*/ 170855 w 1006209"/>
                <a:gd name="connsiteY336" fmla="*/ 330870 h 1409378"/>
                <a:gd name="connsiteX337" fmla="*/ 169806 w 1006209"/>
                <a:gd name="connsiteY337" fmla="*/ 331656 h 1409378"/>
                <a:gd name="connsiteX338" fmla="*/ 164259 w 1006209"/>
                <a:gd name="connsiteY338" fmla="*/ 309291 h 1409378"/>
                <a:gd name="connsiteX339" fmla="*/ 147397 w 1006209"/>
                <a:gd name="connsiteY339" fmla="*/ 188116 h 1409378"/>
                <a:gd name="connsiteX340" fmla="*/ 147397 w 1006209"/>
                <a:gd name="connsiteY340" fmla="*/ 185495 h 1409378"/>
                <a:gd name="connsiteX341" fmla="*/ 147397 w 1006209"/>
                <a:gd name="connsiteY341" fmla="*/ 179860 h 1409378"/>
                <a:gd name="connsiteX342" fmla="*/ 148314 w 1006209"/>
                <a:gd name="connsiteY342" fmla="*/ 148191 h 1409378"/>
                <a:gd name="connsiteX343" fmla="*/ 152028 w 1006209"/>
                <a:gd name="connsiteY343" fmla="*/ 134300 h 1409378"/>
                <a:gd name="connsiteX344" fmla="*/ 152028 w 1006209"/>
                <a:gd name="connsiteY344" fmla="*/ 134300 h 1409378"/>
                <a:gd name="connsiteX345" fmla="*/ 158492 w 1006209"/>
                <a:gd name="connsiteY345" fmla="*/ 131155 h 1409378"/>
                <a:gd name="connsiteX346" fmla="*/ 205407 w 1006209"/>
                <a:gd name="connsiteY346" fmla="*/ 291993 h 1409378"/>
                <a:gd name="connsiteX347" fmla="*/ 173301 w 1006209"/>
                <a:gd name="connsiteY347" fmla="*/ 166101 h 1409378"/>
                <a:gd name="connsiteX348" fmla="*/ 165918 w 1006209"/>
                <a:gd name="connsiteY348" fmla="*/ 148628 h 1409378"/>
                <a:gd name="connsiteX349" fmla="*/ 163909 w 1006209"/>
                <a:gd name="connsiteY349" fmla="*/ 137227 h 1409378"/>
                <a:gd name="connsiteX350" fmla="*/ 162817 w 1006209"/>
                <a:gd name="connsiteY350" fmla="*/ 137489 h 1409378"/>
                <a:gd name="connsiteX351" fmla="*/ 161725 w 1006209"/>
                <a:gd name="connsiteY351" fmla="*/ 137794 h 1409378"/>
                <a:gd name="connsiteX352" fmla="*/ 160633 w 1006209"/>
                <a:gd name="connsiteY352" fmla="*/ 138231 h 1409378"/>
                <a:gd name="connsiteX353" fmla="*/ 160633 w 1006209"/>
                <a:gd name="connsiteY353" fmla="*/ 138231 h 1409378"/>
                <a:gd name="connsiteX354" fmla="*/ 159628 w 1006209"/>
                <a:gd name="connsiteY354" fmla="*/ 138843 h 1409378"/>
                <a:gd name="connsiteX355" fmla="*/ 160633 w 1006209"/>
                <a:gd name="connsiteY355" fmla="*/ 142687 h 1409378"/>
                <a:gd name="connsiteX356" fmla="*/ 168103 w 1006209"/>
                <a:gd name="connsiteY356" fmla="*/ 160160 h 1409378"/>
                <a:gd name="connsiteX357" fmla="*/ 200777 w 1006209"/>
                <a:gd name="connsiteY357" fmla="*/ 286838 h 1409378"/>
                <a:gd name="connsiteX358" fmla="*/ 203529 w 1006209"/>
                <a:gd name="connsiteY358" fmla="*/ 291687 h 1409378"/>
                <a:gd name="connsiteX359" fmla="*/ 205757 w 1006209"/>
                <a:gd name="connsiteY359" fmla="*/ 293041 h 1409378"/>
                <a:gd name="connsiteX360" fmla="*/ 205407 w 1006209"/>
                <a:gd name="connsiteY360" fmla="*/ 291949 h 1409378"/>
                <a:gd name="connsiteX361" fmla="*/ 205407 w 1006209"/>
                <a:gd name="connsiteY361" fmla="*/ 291993 h 1409378"/>
                <a:gd name="connsiteX362" fmla="*/ 173301 w 1006209"/>
                <a:gd name="connsiteY362" fmla="*/ 166101 h 1409378"/>
                <a:gd name="connsiteX363" fmla="*/ 165918 w 1006209"/>
                <a:gd name="connsiteY363" fmla="*/ 148628 h 1409378"/>
                <a:gd name="connsiteX364" fmla="*/ 163909 w 1006209"/>
                <a:gd name="connsiteY364" fmla="*/ 137227 h 1409378"/>
                <a:gd name="connsiteX365" fmla="*/ 162817 w 1006209"/>
                <a:gd name="connsiteY365" fmla="*/ 137489 h 1409378"/>
                <a:gd name="connsiteX366" fmla="*/ 161725 w 1006209"/>
                <a:gd name="connsiteY366" fmla="*/ 137794 h 1409378"/>
                <a:gd name="connsiteX367" fmla="*/ 160633 w 1006209"/>
                <a:gd name="connsiteY367" fmla="*/ 138231 h 1409378"/>
                <a:gd name="connsiteX368" fmla="*/ 160633 w 1006209"/>
                <a:gd name="connsiteY368" fmla="*/ 138231 h 1409378"/>
                <a:gd name="connsiteX369" fmla="*/ 159628 w 1006209"/>
                <a:gd name="connsiteY369" fmla="*/ 138843 h 1409378"/>
                <a:gd name="connsiteX370" fmla="*/ 160633 w 1006209"/>
                <a:gd name="connsiteY370" fmla="*/ 142687 h 1409378"/>
                <a:gd name="connsiteX371" fmla="*/ 168103 w 1006209"/>
                <a:gd name="connsiteY371" fmla="*/ 160160 h 1409378"/>
                <a:gd name="connsiteX372" fmla="*/ 200777 w 1006209"/>
                <a:gd name="connsiteY372" fmla="*/ 286838 h 1409378"/>
                <a:gd name="connsiteX373" fmla="*/ 203529 w 1006209"/>
                <a:gd name="connsiteY373" fmla="*/ 291687 h 1409378"/>
                <a:gd name="connsiteX374" fmla="*/ 205757 w 1006209"/>
                <a:gd name="connsiteY374" fmla="*/ 293041 h 1409378"/>
                <a:gd name="connsiteX375" fmla="*/ 205407 w 1006209"/>
                <a:gd name="connsiteY375" fmla="*/ 291949 h 1409378"/>
                <a:gd name="connsiteX376" fmla="*/ 205407 w 1006209"/>
                <a:gd name="connsiteY376" fmla="*/ 291993 h 1409378"/>
                <a:gd name="connsiteX377" fmla="*/ 173301 w 1006209"/>
                <a:gd name="connsiteY377" fmla="*/ 166101 h 1409378"/>
                <a:gd name="connsiteX378" fmla="*/ 165918 w 1006209"/>
                <a:gd name="connsiteY378" fmla="*/ 148628 h 1409378"/>
                <a:gd name="connsiteX379" fmla="*/ 163909 w 1006209"/>
                <a:gd name="connsiteY379" fmla="*/ 137227 h 1409378"/>
                <a:gd name="connsiteX380" fmla="*/ 162817 w 1006209"/>
                <a:gd name="connsiteY380" fmla="*/ 137489 h 1409378"/>
                <a:gd name="connsiteX381" fmla="*/ 161725 w 1006209"/>
                <a:gd name="connsiteY381" fmla="*/ 137794 h 1409378"/>
                <a:gd name="connsiteX382" fmla="*/ 160633 w 1006209"/>
                <a:gd name="connsiteY382" fmla="*/ 138231 h 1409378"/>
                <a:gd name="connsiteX383" fmla="*/ 160633 w 1006209"/>
                <a:gd name="connsiteY383" fmla="*/ 138231 h 1409378"/>
                <a:gd name="connsiteX384" fmla="*/ 159628 w 1006209"/>
                <a:gd name="connsiteY384" fmla="*/ 138843 h 1409378"/>
                <a:gd name="connsiteX385" fmla="*/ 160633 w 1006209"/>
                <a:gd name="connsiteY385" fmla="*/ 142687 h 1409378"/>
                <a:gd name="connsiteX386" fmla="*/ 168103 w 1006209"/>
                <a:gd name="connsiteY386" fmla="*/ 160160 h 1409378"/>
                <a:gd name="connsiteX387" fmla="*/ 200777 w 1006209"/>
                <a:gd name="connsiteY387" fmla="*/ 286838 h 1409378"/>
                <a:gd name="connsiteX388" fmla="*/ 203529 w 1006209"/>
                <a:gd name="connsiteY388" fmla="*/ 291687 h 1409378"/>
                <a:gd name="connsiteX389" fmla="*/ 205757 w 1006209"/>
                <a:gd name="connsiteY389" fmla="*/ 293041 h 1409378"/>
                <a:gd name="connsiteX390" fmla="*/ 205407 w 1006209"/>
                <a:gd name="connsiteY390" fmla="*/ 291949 h 1409378"/>
                <a:gd name="connsiteX391" fmla="*/ 205407 w 1006209"/>
                <a:gd name="connsiteY391" fmla="*/ 291993 h 1409378"/>
                <a:gd name="connsiteX392" fmla="*/ 173301 w 1006209"/>
                <a:gd name="connsiteY392" fmla="*/ 166101 h 1409378"/>
                <a:gd name="connsiteX393" fmla="*/ 165918 w 1006209"/>
                <a:gd name="connsiteY393" fmla="*/ 148628 h 1409378"/>
                <a:gd name="connsiteX394" fmla="*/ 163909 w 1006209"/>
                <a:gd name="connsiteY394" fmla="*/ 137227 h 1409378"/>
                <a:gd name="connsiteX395" fmla="*/ 162817 w 1006209"/>
                <a:gd name="connsiteY395" fmla="*/ 137489 h 1409378"/>
                <a:gd name="connsiteX396" fmla="*/ 161725 w 1006209"/>
                <a:gd name="connsiteY396" fmla="*/ 137794 h 1409378"/>
                <a:gd name="connsiteX397" fmla="*/ 160633 w 1006209"/>
                <a:gd name="connsiteY397" fmla="*/ 138231 h 1409378"/>
                <a:gd name="connsiteX398" fmla="*/ 160633 w 1006209"/>
                <a:gd name="connsiteY398" fmla="*/ 138231 h 1409378"/>
                <a:gd name="connsiteX399" fmla="*/ 159628 w 1006209"/>
                <a:gd name="connsiteY399" fmla="*/ 138843 h 1409378"/>
                <a:gd name="connsiteX400" fmla="*/ 160633 w 1006209"/>
                <a:gd name="connsiteY400" fmla="*/ 142687 h 1409378"/>
                <a:gd name="connsiteX401" fmla="*/ 168103 w 1006209"/>
                <a:gd name="connsiteY401" fmla="*/ 160160 h 1409378"/>
                <a:gd name="connsiteX402" fmla="*/ 200777 w 1006209"/>
                <a:gd name="connsiteY402" fmla="*/ 286838 h 1409378"/>
                <a:gd name="connsiteX403" fmla="*/ 203529 w 1006209"/>
                <a:gd name="connsiteY403" fmla="*/ 291687 h 1409378"/>
                <a:gd name="connsiteX404" fmla="*/ 205757 w 1006209"/>
                <a:gd name="connsiteY404" fmla="*/ 293041 h 1409378"/>
                <a:gd name="connsiteX405" fmla="*/ 205407 w 1006209"/>
                <a:gd name="connsiteY405" fmla="*/ 291949 h 1409378"/>
                <a:gd name="connsiteX406" fmla="*/ 205407 w 1006209"/>
                <a:gd name="connsiteY406" fmla="*/ 291993 h 1409378"/>
                <a:gd name="connsiteX407" fmla="*/ 173301 w 1006209"/>
                <a:gd name="connsiteY407" fmla="*/ 166101 h 1409378"/>
                <a:gd name="connsiteX408" fmla="*/ 165918 w 1006209"/>
                <a:gd name="connsiteY408" fmla="*/ 148628 h 1409378"/>
                <a:gd name="connsiteX409" fmla="*/ 163909 w 1006209"/>
                <a:gd name="connsiteY409" fmla="*/ 137227 h 1409378"/>
                <a:gd name="connsiteX410" fmla="*/ 162817 w 1006209"/>
                <a:gd name="connsiteY410" fmla="*/ 137489 h 1409378"/>
                <a:gd name="connsiteX411" fmla="*/ 161725 w 1006209"/>
                <a:gd name="connsiteY411" fmla="*/ 137794 h 1409378"/>
                <a:gd name="connsiteX412" fmla="*/ 160633 w 1006209"/>
                <a:gd name="connsiteY412" fmla="*/ 138231 h 1409378"/>
                <a:gd name="connsiteX413" fmla="*/ 160633 w 1006209"/>
                <a:gd name="connsiteY413" fmla="*/ 138231 h 1409378"/>
                <a:gd name="connsiteX414" fmla="*/ 159628 w 1006209"/>
                <a:gd name="connsiteY414" fmla="*/ 138843 h 1409378"/>
                <a:gd name="connsiteX415" fmla="*/ 160633 w 1006209"/>
                <a:gd name="connsiteY415" fmla="*/ 142687 h 1409378"/>
                <a:gd name="connsiteX416" fmla="*/ 168103 w 1006209"/>
                <a:gd name="connsiteY416" fmla="*/ 160160 h 1409378"/>
                <a:gd name="connsiteX417" fmla="*/ 200777 w 1006209"/>
                <a:gd name="connsiteY417" fmla="*/ 286838 h 1409378"/>
                <a:gd name="connsiteX418" fmla="*/ 203529 w 1006209"/>
                <a:gd name="connsiteY418" fmla="*/ 291687 h 1409378"/>
                <a:gd name="connsiteX419" fmla="*/ 205757 w 1006209"/>
                <a:gd name="connsiteY419" fmla="*/ 293041 h 1409378"/>
                <a:gd name="connsiteX420" fmla="*/ 205407 w 1006209"/>
                <a:gd name="connsiteY420" fmla="*/ 291949 h 1409378"/>
                <a:gd name="connsiteX421" fmla="*/ 205407 w 1006209"/>
                <a:gd name="connsiteY421" fmla="*/ 291993 h 1409378"/>
                <a:gd name="connsiteX422" fmla="*/ 173301 w 1006209"/>
                <a:gd name="connsiteY422" fmla="*/ 166101 h 1409378"/>
                <a:gd name="connsiteX423" fmla="*/ 165918 w 1006209"/>
                <a:gd name="connsiteY423" fmla="*/ 148628 h 1409378"/>
                <a:gd name="connsiteX424" fmla="*/ 163909 w 1006209"/>
                <a:gd name="connsiteY424" fmla="*/ 137227 h 1409378"/>
                <a:gd name="connsiteX425" fmla="*/ 162817 w 1006209"/>
                <a:gd name="connsiteY425" fmla="*/ 137489 h 1409378"/>
                <a:gd name="connsiteX426" fmla="*/ 161725 w 1006209"/>
                <a:gd name="connsiteY426" fmla="*/ 137794 h 1409378"/>
                <a:gd name="connsiteX427" fmla="*/ 160633 w 1006209"/>
                <a:gd name="connsiteY427" fmla="*/ 138231 h 1409378"/>
                <a:gd name="connsiteX428" fmla="*/ 160633 w 1006209"/>
                <a:gd name="connsiteY428" fmla="*/ 138231 h 1409378"/>
                <a:gd name="connsiteX429" fmla="*/ 159628 w 1006209"/>
                <a:gd name="connsiteY429" fmla="*/ 138843 h 1409378"/>
                <a:gd name="connsiteX430" fmla="*/ 160633 w 1006209"/>
                <a:gd name="connsiteY430" fmla="*/ 142687 h 1409378"/>
                <a:gd name="connsiteX431" fmla="*/ 168103 w 1006209"/>
                <a:gd name="connsiteY431" fmla="*/ 160160 h 1409378"/>
                <a:gd name="connsiteX432" fmla="*/ 200777 w 1006209"/>
                <a:gd name="connsiteY432" fmla="*/ 286838 h 1409378"/>
                <a:gd name="connsiteX433" fmla="*/ 203529 w 1006209"/>
                <a:gd name="connsiteY433" fmla="*/ 291687 h 1409378"/>
                <a:gd name="connsiteX434" fmla="*/ 205757 w 1006209"/>
                <a:gd name="connsiteY434" fmla="*/ 293041 h 1409378"/>
                <a:gd name="connsiteX435" fmla="*/ 205407 w 1006209"/>
                <a:gd name="connsiteY435" fmla="*/ 291949 h 140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</a:cxnLst>
              <a:rect l="l" t="t" r="r" b="b"/>
              <a:pathLst>
                <a:path w="1006209" h="1409378"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49"/>
                  </a:moveTo>
                  <a:cubicBezTo>
                    <a:pt x="190861" y="251062"/>
                    <a:pt x="190948" y="205677"/>
                    <a:pt x="173301" y="166057"/>
                  </a:cubicBezTo>
                  <a:cubicBezTo>
                    <a:pt x="170483" y="160391"/>
                    <a:pt x="168015" y="154555"/>
                    <a:pt x="165918" y="148584"/>
                  </a:cubicBezTo>
                  <a:cubicBezTo>
                    <a:pt x="164818" y="144871"/>
                    <a:pt x="164145" y="141049"/>
                    <a:pt x="163909" y="137183"/>
                  </a:cubicBezTo>
                  <a:lnTo>
                    <a:pt x="162817" y="137445"/>
                  </a:lnTo>
                  <a:lnTo>
                    <a:pt x="161725" y="137751"/>
                  </a:lnTo>
                  <a:lnTo>
                    <a:pt x="160633" y="138188"/>
                  </a:lnTo>
                  <a:lnTo>
                    <a:pt x="160633" y="138188"/>
                  </a:lnTo>
                  <a:lnTo>
                    <a:pt x="159628" y="138799"/>
                  </a:lnTo>
                  <a:cubicBezTo>
                    <a:pt x="159895" y="140097"/>
                    <a:pt x="160231" y="141381"/>
                    <a:pt x="160633" y="142643"/>
                  </a:cubicBezTo>
                  <a:cubicBezTo>
                    <a:pt x="162743" y="148623"/>
                    <a:pt x="165237" y="154459"/>
                    <a:pt x="168103" y="160116"/>
                  </a:cubicBezTo>
                  <a:cubicBezTo>
                    <a:pt x="186100" y="199954"/>
                    <a:pt x="185968" y="245515"/>
                    <a:pt x="200777" y="286794"/>
                  </a:cubicBezTo>
                  <a:cubicBezTo>
                    <a:pt x="201297" y="288607"/>
                    <a:pt x="202240" y="290267"/>
                    <a:pt x="203529" y="291643"/>
                  </a:cubicBezTo>
                  <a:cubicBezTo>
                    <a:pt x="204171" y="292241"/>
                    <a:pt x="204931" y="292700"/>
                    <a:pt x="205757" y="292997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964384" y="699066"/>
                  </a:moveTo>
                  <a:lnTo>
                    <a:pt x="964384" y="699066"/>
                  </a:lnTo>
                  <a:lnTo>
                    <a:pt x="961021" y="698455"/>
                  </a:lnTo>
                  <a:lnTo>
                    <a:pt x="965389" y="697494"/>
                  </a:lnTo>
                  <a:lnTo>
                    <a:pt x="965389" y="697494"/>
                  </a:lnTo>
                  <a:cubicBezTo>
                    <a:pt x="965821" y="697433"/>
                    <a:pt x="966245" y="697332"/>
                    <a:pt x="966656" y="697188"/>
                  </a:cubicBezTo>
                  <a:lnTo>
                    <a:pt x="966656" y="697188"/>
                  </a:lnTo>
                  <a:cubicBezTo>
                    <a:pt x="971504" y="696140"/>
                    <a:pt x="976309" y="694960"/>
                    <a:pt x="981027" y="693693"/>
                  </a:cubicBezTo>
                  <a:lnTo>
                    <a:pt x="981027" y="693693"/>
                  </a:lnTo>
                  <a:lnTo>
                    <a:pt x="985963" y="692296"/>
                  </a:lnTo>
                  <a:lnTo>
                    <a:pt x="985963" y="692296"/>
                  </a:lnTo>
                  <a:lnTo>
                    <a:pt x="986662" y="692077"/>
                  </a:lnTo>
                  <a:cubicBezTo>
                    <a:pt x="1027374" y="680065"/>
                    <a:pt x="979891" y="669013"/>
                    <a:pt x="919523" y="660801"/>
                  </a:cubicBezTo>
                  <a:lnTo>
                    <a:pt x="919348" y="660801"/>
                  </a:lnTo>
                  <a:cubicBezTo>
                    <a:pt x="854174" y="652064"/>
                    <a:pt x="774236" y="646342"/>
                    <a:pt x="774236" y="646342"/>
                  </a:cubicBezTo>
                  <a:lnTo>
                    <a:pt x="749206" y="649662"/>
                  </a:lnTo>
                  <a:lnTo>
                    <a:pt x="748988" y="649662"/>
                  </a:lnTo>
                  <a:cubicBezTo>
                    <a:pt x="718410" y="653681"/>
                    <a:pt x="670141" y="660320"/>
                    <a:pt x="662453" y="662767"/>
                  </a:cubicBezTo>
                  <a:cubicBezTo>
                    <a:pt x="653105" y="665868"/>
                    <a:pt x="573779" y="669668"/>
                    <a:pt x="546128" y="670891"/>
                  </a:cubicBezTo>
                  <a:cubicBezTo>
                    <a:pt x="545149" y="669114"/>
                    <a:pt x="543738" y="667611"/>
                    <a:pt x="542022" y="666523"/>
                  </a:cubicBezTo>
                  <a:lnTo>
                    <a:pt x="460467" y="662767"/>
                  </a:lnTo>
                  <a:lnTo>
                    <a:pt x="460467" y="673993"/>
                  </a:lnTo>
                  <a:lnTo>
                    <a:pt x="460467" y="673993"/>
                  </a:lnTo>
                  <a:lnTo>
                    <a:pt x="459855" y="673731"/>
                  </a:lnTo>
                  <a:cubicBezTo>
                    <a:pt x="459174" y="658573"/>
                    <a:pt x="455413" y="643708"/>
                    <a:pt x="448804" y="630049"/>
                  </a:cubicBezTo>
                  <a:lnTo>
                    <a:pt x="448192" y="628825"/>
                  </a:lnTo>
                  <a:cubicBezTo>
                    <a:pt x="427138" y="588900"/>
                    <a:pt x="422900" y="578897"/>
                    <a:pt x="422900" y="578897"/>
                  </a:cubicBezTo>
                  <a:lnTo>
                    <a:pt x="422900" y="578897"/>
                  </a:lnTo>
                  <a:cubicBezTo>
                    <a:pt x="422900" y="578198"/>
                    <a:pt x="422551" y="577499"/>
                    <a:pt x="422332" y="576756"/>
                  </a:cubicBezTo>
                  <a:cubicBezTo>
                    <a:pt x="415256" y="552207"/>
                    <a:pt x="389178" y="509530"/>
                    <a:pt x="344971" y="448287"/>
                  </a:cubicBezTo>
                  <a:lnTo>
                    <a:pt x="343442" y="446147"/>
                  </a:lnTo>
                  <a:lnTo>
                    <a:pt x="337895" y="418976"/>
                  </a:lnTo>
                  <a:lnTo>
                    <a:pt x="336934" y="414215"/>
                  </a:lnTo>
                  <a:lnTo>
                    <a:pt x="309108" y="414215"/>
                  </a:lnTo>
                  <a:cubicBezTo>
                    <a:pt x="313254" y="390614"/>
                    <a:pt x="319723" y="367484"/>
                    <a:pt x="328416" y="345154"/>
                  </a:cubicBezTo>
                  <a:cubicBezTo>
                    <a:pt x="328984" y="343756"/>
                    <a:pt x="329552" y="342358"/>
                    <a:pt x="330163" y="341004"/>
                  </a:cubicBezTo>
                  <a:lnTo>
                    <a:pt x="330513" y="340217"/>
                  </a:lnTo>
                  <a:cubicBezTo>
                    <a:pt x="331124" y="338776"/>
                    <a:pt x="331823" y="337334"/>
                    <a:pt x="332478" y="335849"/>
                  </a:cubicBezTo>
                  <a:cubicBezTo>
                    <a:pt x="334095" y="335849"/>
                    <a:pt x="335711" y="335849"/>
                    <a:pt x="337327" y="335849"/>
                  </a:cubicBezTo>
                  <a:lnTo>
                    <a:pt x="337327" y="335849"/>
                  </a:lnTo>
                  <a:cubicBezTo>
                    <a:pt x="405244" y="333355"/>
                    <a:pt x="460340" y="280028"/>
                    <a:pt x="465054" y="212229"/>
                  </a:cubicBezTo>
                  <a:cubicBezTo>
                    <a:pt x="465080" y="212115"/>
                    <a:pt x="465080" y="211993"/>
                    <a:pt x="465054" y="211879"/>
                  </a:cubicBezTo>
                  <a:cubicBezTo>
                    <a:pt x="465228" y="209171"/>
                    <a:pt x="465316" y="206463"/>
                    <a:pt x="465316" y="203755"/>
                  </a:cubicBezTo>
                  <a:cubicBezTo>
                    <a:pt x="465390" y="180752"/>
                    <a:pt x="459357" y="158142"/>
                    <a:pt x="447843" y="138231"/>
                  </a:cubicBezTo>
                  <a:cubicBezTo>
                    <a:pt x="447493" y="137620"/>
                    <a:pt x="447144" y="137008"/>
                    <a:pt x="446751" y="136397"/>
                  </a:cubicBezTo>
                  <a:lnTo>
                    <a:pt x="446052" y="135217"/>
                  </a:lnTo>
                  <a:lnTo>
                    <a:pt x="444479" y="132771"/>
                  </a:lnTo>
                  <a:cubicBezTo>
                    <a:pt x="454439" y="130412"/>
                    <a:pt x="466320" y="134955"/>
                    <a:pt x="475057" y="129364"/>
                  </a:cubicBezTo>
                  <a:cubicBezTo>
                    <a:pt x="478303" y="127079"/>
                    <a:pt x="480880" y="123973"/>
                    <a:pt x="482527" y="120365"/>
                  </a:cubicBezTo>
                  <a:cubicBezTo>
                    <a:pt x="484623" y="116237"/>
                    <a:pt x="486095" y="111821"/>
                    <a:pt x="486895" y="107261"/>
                  </a:cubicBezTo>
                  <a:cubicBezTo>
                    <a:pt x="486895" y="107261"/>
                    <a:pt x="486895" y="107261"/>
                    <a:pt x="486895" y="107261"/>
                  </a:cubicBezTo>
                  <a:cubicBezTo>
                    <a:pt x="486895" y="107261"/>
                    <a:pt x="486895" y="107261"/>
                    <a:pt x="486895" y="107261"/>
                  </a:cubicBezTo>
                  <a:lnTo>
                    <a:pt x="486895" y="107261"/>
                  </a:lnTo>
                  <a:cubicBezTo>
                    <a:pt x="486917" y="107012"/>
                    <a:pt x="486917" y="106767"/>
                    <a:pt x="486895" y="106518"/>
                  </a:cubicBezTo>
                  <a:cubicBezTo>
                    <a:pt x="486917" y="106431"/>
                    <a:pt x="486917" y="106343"/>
                    <a:pt x="486895" y="106256"/>
                  </a:cubicBezTo>
                  <a:cubicBezTo>
                    <a:pt x="487375" y="103281"/>
                    <a:pt x="487594" y="100272"/>
                    <a:pt x="487550" y="97257"/>
                  </a:cubicBezTo>
                  <a:cubicBezTo>
                    <a:pt x="487703" y="91059"/>
                    <a:pt x="486663" y="84891"/>
                    <a:pt x="484492" y="79086"/>
                  </a:cubicBezTo>
                  <a:cubicBezTo>
                    <a:pt x="479425" y="66191"/>
                    <a:pt x="469238" y="55974"/>
                    <a:pt x="456361" y="50867"/>
                  </a:cubicBezTo>
                  <a:cubicBezTo>
                    <a:pt x="449656" y="48639"/>
                    <a:pt x="442828" y="46787"/>
                    <a:pt x="435918" y="45319"/>
                  </a:cubicBezTo>
                  <a:cubicBezTo>
                    <a:pt x="407961" y="37850"/>
                    <a:pt x="384329" y="19416"/>
                    <a:pt x="357290" y="9151"/>
                  </a:cubicBezTo>
                  <a:cubicBezTo>
                    <a:pt x="338507" y="2004"/>
                    <a:pt x="318426" y="-1093"/>
                    <a:pt x="298363" y="65"/>
                  </a:cubicBezTo>
                  <a:cubicBezTo>
                    <a:pt x="286219" y="427"/>
                    <a:pt x="274298" y="3406"/>
                    <a:pt x="263417" y="8801"/>
                  </a:cubicBezTo>
                  <a:cubicBezTo>
                    <a:pt x="255117" y="13672"/>
                    <a:pt x="247303" y="19333"/>
                    <a:pt x="240091" y="25706"/>
                  </a:cubicBezTo>
                  <a:cubicBezTo>
                    <a:pt x="220652" y="41039"/>
                    <a:pt x="198593" y="54143"/>
                    <a:pt x="181688" y="72446"/>
                  </a:cubicBezTo>
                  <a:cubicBezTo>
                    <a:pt x="178639" y="75753"/>
                    <a:pt x="175808" y="79256"/>
                    <a:pt x="173213" y="82930"/>
                  </a:cubicBezTo>
                  <a:cubicBezTo>
                    <a:pt x="171728" y="85070"/>
                    <a:pt x="170374" y="87298"/>
                    <a:pt x="168845" y="89482"/>
                  </a:cubicBezTo>
                  <a:cubicBezTo>
                    <a:pt x="166329" y="86302"/>
                    <a:pt x="162345" y="84646"/>
                    <a:pt x="158318" y="85114"/>
                  </a:cubicBezTo>
                  <a:lnTo>
                    <a:pt x="158318" y="85114"/>
                  </a:lnTo>
                  <a:cubicBezTo>
                    <a:pt x="157606" y="85070"/>
                    <a:pt x="156889" y="85070"/>
                    <a:pt x="156177" y="85114"/>
                  </a:cubicBezTo>
                  <a:cubicBezTo>
                    <a:pt x="154360" y="85188"/>
                    <a:pt x="152552" y="85376"/>
                    <a:pt x="150761" y="85682"/>
                  </a:cubicBezTo>
                  <a:cubicBezTo>
                    <a:pt x="146392" y="86424"/>
                    <a:pt x="113849" y="95030"/>
                    <a:pt x="113849" y="99485"/>
                  </a:cubicBezTo>
                  <a:cubicBezTo>
                    <a:pt x="100352" y="105317"/>
                    <a:pt x="87758" y="113053"/>
                    <a:pt x="76457" y="122462"/>
                  </a:cubicBezTo>
                  <a:cubicBezTo>
                    <a:pt x="50248" y="146444"/>
                    <a:pt x="44395" y="184447"/>
                    <a:pt x="41075" y="219480"/>
                  </a:cubicBezTo>
                  <a:cubicBezTo>
                    <a:pt x="36842" y="260104"/>
                    <a:pt x="35383" y="300969"/>
                    <a:pt x="36707" y="341790"/>
                  </a:cubicBezTo>
                  <a:cubicBezTo>
                    <a:pt x="37318" y="356642"/>
                    <a:pt x="38497" y="371494"/>
                    <a:pt x="37799" y="386346"/>
                  </a:cubicBezTo>
                  <a:cubicBezTo>
                    <a:pt x="36597" y="403823"/>
                    <a:pt x="34011" y="421174"/>
                    <a:pt x="30067" y="438240"/>
                  </a:cubicBezTo>
                  <a:cubicBezTo>
                    <a:pt x="26310" y="456006"/>
                    <a:pt x="22248" y="473710"/>
                    <a:pt x="17880" y="491358"/>
                  </a:cubicBezTo>
                  <a:cubicBezTo>
                    <a:pt x="15783" y="500094"/>
                    <a:pt x="12419" y="509835"/>
                    <a:pt x="3858" y="512587"/>
                  </a:cubicBezTo>
                  <a:lnTo>
                    <a:pt x="7047" y="513024"/>
                  </a:lnTo>
                  <a:cubicBezTo>
                    <a:pt x="6046" y="513653"/>
                    <a:pt x="4976" y="514169"/>
                    <a:pt x="3858" y="514553"/>
                  </a:cubicBezTo>
                  <a:cubicBezTo>
                    <a:pt x="7531" y="515134"/>
                    <a:pt x="11236" y="515496"/>
                    <a:pt x="14953" y="515645"/>
                  </a:cubicBezTo>
                  <a:lnTo>
                    <a:pt x="17530" y="515645"/>
                  </a:lnTo>
                  <a:cubicBezTo>
                    <a:pt x="19631" y="515614"/>
                    <a:pt x="21728" y="515365"/>
                    <a:pt x="23777" y="514902"/>
                  </a:cubicBezTo>
                  <a:cubicBezTo>
                    <a:pt x="26620" y="514186"/>
                    <a:pt x="29302" y="512941"/>
                    <a:pt x="31683" y="511233"/>
                  </a:cubicBezTo>
                  <a:cubicBezTo>
                    <a:pt x="32033" y="510359"/>
                    <a:pt x="32338" y="509486"/>
                    <a:pt x="32644" y="508569"/>
                  </a:cubicBezTo>
                  <a:cubicBezTo>
                    <a:pt x="35252" y="506524"/>
                    <a:pt x="37100" y="503663"/>
                    <a:pt x="37886" y="500444"/>
                  </a:cubicBezTo>
                  <a:cubicBezTo>
                    <a:pt x="38227" y="505384"/>
                    <a:pt x="37934" y="510346"/>
                    <a:pt x="37012" y="515208"/>
                  </a:cubicBezTo>
                  <a:cubicBezTo>
                    <a:pt x="37012" y="515907"/>
                    <a:pt x="36750" y="516650"/>
                    <a:pt x="36575" y="517349"/>
                  </a:cubicBezTo>
                  <a:cubicBezTo>
                    <a:pt x="34243" y="528029"/>
                    <a:pt x="29049" y="537875"/>
                    <a:pt x="21549" y="545829"/>
                  </a:cubicBezTo>
                  <a:lnTo>
                    <a:pt x="25917" y="542509"/>
                  </a:lnTo>
                  <a:cubicBezTo>
                    <a:pt x="24554" y="544349"/>
                    <a:pt x="23100" y="546113"/>
                    <a:pt x="21549" y="547795"/>
                  </a:cubicBezTo>
                  <a:cubicBezTo>
                    <a:pt x="27839" y="543077"/>
                    <a:pt x="34129" y="538259"/>
                    <a:pt x="40419" y="533336"/>
                  </a:cubicBezTo>
                  <a:lnTo>
                    <a:pt x="40419" y="533336"/>
                  </a:lnTo>
                  <a:cubicBezTo>
                    <a:pt x="40804" y="533087"/>
                    <a:pt x="41171" y="532812"/>
                    <a:pt x="41512" y="532506"/>
                  </a:cubicBezTo>
                  <a:lnTo>
                    <a:pt x="41512" y="532506"/>
                  </a:lnTo>
                  <a:lnTo>
                    <a:pt x="52257" y="524032"/>
                  </a:lnTo>
                  <a:cubicBezTo>
                    <a:pt x="52257" y="525080"/>
                    <a:pt x="52257" y="526434"/>
                    <a:pt x="52257" y="528138"/>
                  </a:cubicBezTo>
                  <a:cubicBezTo>
                    <a:pt x="52257" y="529842"/>
                    <a:pt x="52257" y="530846"/>
                    <a:pt x="52257" y="532506"/>
                  </a:cubicBezTo>
                  <a:lnTo>
                    <a:pt x="52257" y="532506"/>
                  </a:lnTo>
                  <a:cubicBezTo>
                    <a:pt x="52257" y="533118"/>
                    <a:pt x="52257" y="533773"/>
                    <a:pt x="52257" y="534472"/>
                  </a:cubicBezTo>
                  <a:cubicBezTo>
                    <a:pt x="51384" y="564613"/>
                    <a:pt x="50117" y="638654"/>
                    <a:pt x="56975" y="656345"/>
                  </a:cubicBezTo>
                  <a:cubicBezTo>
                    <a:pt x="57368" y="657393"/>
                    <a:pt x="57805" y="658442"/>
                    <a:pt x="58154" y="659447"/>
                  </a:cubicBezTo>
                  <a:cubicBezTo>
                    <a:pt x="65974" y="679584"/>
                    <a:pt x="69337" y="688277"/>
                    <a:pt x="68332" y="698761"/>
                  </a:cubicBezTo>
                  <a:cubicBezTo>
                    <a:pt x="67634" y="706055"/>
                    <a:pt x="73094" y="726936"/>
                    <a:pt x="76108" y="743535"/>
                  </a:cubicBezTo>
                  <a:cubicBezTo>
                    <a:pt x="77811" y="750135"/>
                    <a:pt x="78283" y="756989"/>
                    <a:pt x="77506" y="763760"/>
                  </a:cubicBezTo>
                  <a:cubicBezTo>
                    <a:pt x="76912" y="767787"/>
                    <a:pt x="77182" y="771898"/>
                    <a:pt x="78292" y="775816"/>
                  </a:cubicBezTo>
                  <a:cubicBezTo>
                    <a:pt x="78685" y="777738"/>
                    <a:pt x="79166" y="779791"/>
                    <a:pt x="79690" y="781931"/>
                  </a:cubicBezTo>
                  <a:cubicBezTo>
                    <a:pt x="79690" y="782674"/>
                    <a:pt x="80039" y="783460"/>
                    <a:pt x="80258" y="784247"/>
                  </a:cubicBezTo>
                  <a:cubicBezTo>
                    <a:pt x="84233" y="800147"/>
                    <a:pt x="89868" y="819804"/>
                    <a:pt x="83971" y="827623"/>
                  </a:cubicBezTo>
                  <a:cubicBezTo>
                    <a:pt x="82110" y="830314"/>
                    <a:pt x="80638" y="833254"/>
                    <a:pt x="79602" y="836359"/>
                  </a:cubicBezTo>
                  <a:cubicBezTo>
                    <a:pt x="74754" y="849464"/>
                    <a:pt x="73967" y="867374"/>
                    <a:pt x="68376" y="874625"/>
                  </a:cubicBezTo>
                  <a:cubicBezTo>
                    <a:pt x="61824" y="883056"/>
                    <a:pt x="64008" y="898038"/>
                    <a:pt x="64532" y="899961"/>
                  </a:cubicBezTo>
                  <a:cubicBezTo>
                    <a:pt x="64541" y="900035"/>
                    <a:pt x="64541" y="900105"/>
                    <a:pt x="64532" y="900179"/>
                  </a:cubicBezTo>
                  <a:cubicBezTo>
                    <a:pt x="64532" y="900179"/>
                    <a:pt x="64226" y="901883"/>
                    <a:pt x="63615" y="904547"/>
                  </a:cubicBezTo>
                  <a:cubicBezTo>
                    <a:pt x="62872" y="908217"/>
                    <a:pt x="61693" y="913851"/>
                    <a:pt x="60208" y="920098"/>
                  </a:cubicBezTo>
                  <a:lnTo>
                    <a:pt x="60208" y="920535"/>
                  </a:lnTo>
                  <a:cubicBezTo>
                    <a:pt x="58216" y="929315"/>
                    <a:pt x="55691" y="937964"/>
                    <a:pt x="52651" y="946438"/>
                  </a:cubicBezTo>
                  <a:cubicBezTo>
                    <a:pt x="52651" y="946438"/>
                    <a:pt x="52651" y="946438"/>
                    <a:pt x="52651" y="946438"/>
                  </a:cubicBezTo>
                  <a:cubicBezTo>
                    <a:pt x="50423" y="952379"/>
                    <a:pt x="48282" y="956660"/>
                    <a:pt x="45793" y="957490"/>
                  </a:cubicBezTo>
                  <a:cubicBezTo>
                    <a:pt x="37056" y="960679"/>
                    <a:pt x="32688" y="1001696"/>
                    <a:pt x="32688" y="1001696"/>
                  </a:cubicBezTo>
                  <a:cubicBezTo>
                    <a:pt x="32688" y="1001696"/>
                    <a:pt x="12681" y="1034152"/>
                    <a:pt x="16482" y="1042146"/>
                  </a:cubicBezTo>
                  <a:cubicBezTo>
                    <a:pt x="17325" y="1043989"/>
                    <a:pt x="18273" y="1045785"/>
                    <a:pt x="19321" y="1047519"/>
                  </a:cubicBezTo>
                  <a:lnTo>
                    <a:pt x="17399" y="1050489"/>
                  </a:lnTo>
                  <a:cubicBezTo>
                    <a:pt x="6697" y="1067656"/>
                    <a:pt x="-8810" y="1098845"/>
                    <a:pt x="6217" y="1115619"/>
                  </a:cubicBezTo>
                  <a:cubicBezTo>
                    <a:pt x="11458" y="1121062"/>
                    <a:pt x="17495" y="1125671"/>
                    <a:pt x="24126" y="1129292"/>
                  </a:cubicBezTo>
                  <a:cubicBezTo>
                    <a:pt x="23340" y="1131039"/>
                    <a:pt x="22510" y="1132917"/>
                    <a:pt x="21636" y="1134970"/>
                  </a:cubicBezTo>
                  <a:cubicBezTo>
                    <a:pt x="5124" y="1173673"/>
                    <a:pt x="-20299" y="1263571"/>
                    <a:pt x="77506" y="1301487"/>
                  </a:cubicBezTo>
                  <a:cubicBezTo>
                    <a:pt x="87225" y="1305230"/>
                    <a:pt x="97123" y="1308480"/>
                    <a:pt x="107166" y="1311228"/>
                  </a:cubicBezTo>
                  <a:cubicBezTo>
                    <a:pt x="122817" y="1315544"/>
                    <a:pt x="138718" y="1318899"/>
                    <a:pt x="154779" y="1321275"/>
                  </a:cubicBezTo>
                  <a:cubicBezTo>
                    <a:pt x="177931" y="1324756"/>
                    <a:pt x="201270" y="1326844"/>
                    <a:pt x="224671" y="1327521"/>
                  </a:cubicBezTo>
                  <a:cubicBezTo>
                    <a:pt x="235067" y="1327871"/>
                    <a:pt x="245333" y="1327958"/>
                    <a:pt x="255248" y="1327871"/>
                  </a:cubicBezTo>
                  <a:cubicBezTo>
                    <a:pt x="265164" y="1327783"/>
                    <a:pt x="274163" y="1327565"/>
                    <a:pt x="283161" y="1327172"/>
                  </a:cubicBezTo>
                  <a:cubicBezTo>
                    <a:pt x="288491" y="1326967"/>
                    <a:pt x="293689" y="1326704"/>
                    <a:pt x="298756" y="1326386"/>
                  </a:cubicBezTo>
                  <a:cubicBezTo>
                    <a:pt x="328809" y="1324765"/>
                    <a:pt x="358745" y="1321484"/>
                    <a:pt x="388435" y="1316557"/>
                  </a:cubicBezTo>
                  <a:lnTo>
                    <a:pt x="528218" y="1291527"/>
                  </a:lnTo>
                  <a:cubicBezTo>
                    <a:pt x="528218" y="1291527"/>
                    <a:pt x="586927" y="1293624"/>
                    <a:pt x="608549" y="1306030"/>
                  </a:cubicBezTo>
                  <a:lnTo>
                    <a:pt x="609205" y="1306423"/>
                  </a:lnTo>
                  <a:cubicBezTo>
                    <a:pt x="609205" y="1306423"/>
                    <a:pt x="612743" y="1304370"/>
                    <a:pt x="618684" y="1300351"/>
                  </a:cubicBezTo>
                  <a:lnTo>
                    <a:pt x="618684" y="1300351"/>
                  </a:lnTo>
                  <a:cubicBezTo>
                    <a:pt x="621261" y="1298604"/>
                    <a:pt x="624319" y="1296507"/>
                    <a:pt x="627682" y="1294017"/>
                  </a:cubicBezTo>
                  <a:cubicBezTo>
                    <a:pt x="649829" y="1277724"/>
                    <a:pt x="686784" y="1245967"/>
                    <a:pt x="710984" y="1201324"/>
                  </a:cubicBezTo>
                  <a:lnTo>
                    <a:pt x="711465" y="1200494"/>
                  </a:lnTo>
                  <a:lnTo>
                    <a:pt x="716226" y="1199882"/>
                  </a:lnTo>
                  <a:lnTo>
                    <a:pt x="717318" y="1199882"/>
                  </a:lnTo>
                  <a:lnTo>
                    <a:pt x="720725" y="1199402"/>
                  </a:lnTo>
                  <a:lnTo>
                    <a:pt x="727802" y="1198397"/>
                  </a:lnTo>
                  <a:lnTo>
                    <a:pt x="728239" y="1198397"/>
                  </a:lnTo>
                  <a:lnTo>
                    <a:pt x="729069" y="1198397"/>
                  </a:lnTo>
                  <a:cubicBezTo>
                    <a:pt x="746760" y="1195820"/>
                    <a:pt x="763490" y="1192980"/>
                    <a:pt x="763490" y="1192980"/>
                  </a:cubicBezTo>
                  <a:cubicBezTo>
                    <a:pt x="763490" y="1192980"/>
                    <a:pt x="764145" y="1212506"/>
                    <a:pt x="764932" y="1235134"/>
                  </a:cubicBezTo>
                  <a:cubicBezTo>
                    <a:pt x="765194" y="1242035"/>
                    <a:pt x="765412" y="1249243"/>
                    <a:pt x="765674" y="1256232"/>
                  </a:cubicBezTo>
                  <a:cubicBezTo>
                    <a:pt x="766504" y="1280170"/>
                    <a:pt x="767247" y="1301924"/>
                    <a:pt x="767247" y="1302666"/>
                  </a:cubicBezTo>
                  <a:cubicBezTo>
                    <a:pt x="767247" y="1303409"/>
                    <a:pt x="785244" y="1350717"/>
                    <a:pt x="805381" y="1398417"/>
                  </a:cubicBezTo>
                  <a:lnTo>
                    <a:pt x="821107" y="1399684"/>
                  </a:lnTo>
                  <a:cubicBezTo>
                    <a:pt x="862636" y="1403004"/>
                    <a:pt x="904147" y="1405756"/>
                    <a:pt x="945645" y="1407940"/>
                  </a:cubicBezTo>
                  <a:lnTo>
                    <a:pt x="961152" y="1408726"/>
                  </a:lnTo>
                  <a:lnTo>
                    <a:pt x="970849" y="1409207"/>
                  </a:lnTo>
                  <a:cubicBezTo>
                    <a:pt x="963860" y="1366879"/>
                    <a:pt x="958356" y="1326517"/>
                    <a:pt x="958356" y="1326517"/>
                  </a:cubicBezTo>
                  <a:lnTo>
                    <a:pt x="932409" y="1205648"/>
                  </a:lnTo>
                  <a:cubicBezTo>
                    <a:pt x="932409" y="1205648"/>
                    <a:pt x="929701" y="1180618"/>
                    <a:pt x="910262" y="1069360"/>
                  </a:cubicBezTo>
                  <a:cubicBezTo>
                    <a:pt x="894536" y="979200"/>
                    <a:pt x="801930" y="987194"/>
                    <a:pt x="767247" y="993528"/>
                  </a:cubicBezTo>
                  <a:cubicBezTo>
                    <a:pt x="763708" y="994183"/>
                    <a:pt x="760826" y="994795"/>
                    <a:pt x="758510" y="995275"/>
                  </a:cubicBezTo>
                  <a:lnTo>
                    <a:pt x="758510" y="988504"/>
                  </a:lnTo>
                  <a:cubicBezTo>
                    <a:pt x="758510" y="988504"/>
                    <a:pt x="691982" y="994095"/>
                    <a:pt x="631832" y="996804"/>
                  </a:cubicBezTo>
                  <a:lnTo>
                    <a:pt x="617199" y="997415"/>
                  </a:lnTo>
                  <a:cubicBezTo>
                    <a:pt x="603264" y="997940"/>
                    <a:pt x="590028" y="998245"/>
                    <a:pt x="578409" y="998245"/>
                  </a:cubicBezTo>
                  <a:cubicBezTo>
                    <a:pt x="568200" y="998390"/>
                    <a:pt x="557996" y="997979"/>
                    <a:pt x="547831" y="997022"/>
                  </a:cubicBezTo>
                  <a:cubicBezTo>
                    <a:pt x="501397" y="991693"/>
                    <a:pt x="448454" y="1007637"/>
                    <a:pt x="448454" y="1007637"/>
                  </a:cubicBezTo>
                  <a:cubicBezTo>
                    <a:pt x="448454" y="1007637"/>
                    <a:pt x="380791" y="1018601"/>
                    <a:pt x="371749" y="1014582"/>
                  </a:cubicBezTo>
                  <a:cubicBezTo>
                    <a:pt x="369307" y="1013630"/>
                    <a:pt x="366721" y="1013102"/>
                    <a:pt x="364104" y="1013010"/>
                  </a:cubicBezTo>
                  <a:cubicBezTo>
                    <a:pt x="362750" y="1013010"/>
                    <a:pt x="361309" y="1013010"/>
                    <a:pt x="359736" y="1013010"/>
                  </a:cubicBezTo>
                  <a:cubicBezTo>
                    <a:pt x="362872" y="1011804"/>
                    <a:pt x="364707" y="1008541"/>
                    <a:pt x="364104" y="1005234"/>
                  </a:cubicBezTo>
                  <a:cubicBezTo>
                    <a:pt x="361396" y="994052"/>
                    <a:pt x="360304" y="978588"/>
                    <a:pt x="367905" y="967930"/>
                  </a:cubicBezTo>
                  <a:cubicBezTo>
                    <a:pt x="371225" y="963212"/>
                    <a:pt x="376641" y="955786"/>
                    <a:pt x="381490" y="949015"/>
                  </a:cubicBezTo>
                  <a:lnTo>
                    <a:pt x="393284" y="932810"/>
                  </a:lnTo>
                  <a:lnTo>
                    <a:pt x="393284" y="931543"/>
                  </a:lnTo>
                  <a:lnTo>
                    <a:pt x="393590" y="926781"/>
                  </a:lnTo>
                  <a:lnTo>
                    <a:pt x="396429" y="884322"/>
                  </a:lnTo>
                  <a:lnTo>
                    <a:pt x="403243" y="845008"/>
                  </a:lnTo>
                  <a:lnTo>
                    <a:pt x="403680" y="842518"/>
                  </a:lnTo>
                  <a:lnTo>
                    <a:pt x="404292" y="839024"/>
                  </a:lnTo>
                  <a:lnTo>
                    <a:pt x="404729" y="836490"/>
                  </a:lnTo>
                  <a:lnTo>
                    <a:pt x="406039" y="836927"/>
                  </a:lnTo>
                  <a:lnTo>
                    <a:pt x="406039" y="836927"/>
                  </a:lnTo>
                  <a:cubicBezTo>
                    <a:pt x="425390" y="843654"/>
                    <a:pt x="447319" y="848372"/>
                    <a:pt x="462826" y="842955"/>
                  </a:cubicBezTo>
                  <a:lnTo>
                    <a:pt x="463132" y="842955"/>
                  </a:lnTo>
                  <a:cubicBezTo>
                    <a:pt x="464363" y="842536"/>
                    <a:pt x="465560" y="842025"/>
                    <a:pt x="466714" y="841426"/>
                  </a:cubicBezTo>
                  <a:lnTo>
                    <a:pt x="467412" y="841426"/>
                  </a:lnTo>
                  <a:lnTo>
                    <a:pt x="467412" y="844353"/>
                  </a:lnTo>
                  <a:lnTo>
                    <a:pt x="467674" y="849464"/>
                  </a:lnTo>
                  <a:lnTo>
                    <a:pt x="540580" y="845489"/>
                  </a:lnTo>
                  <a:lnTo>
                    <a:pt x="541672" y="845489"/>
                  </a:lnTo>
                  <a:cubicBezTo>
                    <a:pt x="541672" y="845489"/>
                    <a:pt x="544511" y="831423"/>
                    <a:pt x="547569" y="812028"/>
                  </a:cubicBezTo>
                  <a:cubicBezTo>
                    <a:pt x="547788" y="810456"/>
                    <a:pt x="548050" y="808840"/>
                    <a:pt x="548312" y="807180"/>
                  </a:cubicBezTo>
                  <a:cubicBezTo>
                    <a:pt x="548574" y="805520"/>
                    <a:pt x="548967" y="802811"/>
                    <a:pt x="549273" y="800802"/>
                  </a:cubicBezTo>
                  <a:cubicBezTo>
                    <a:pt x="549273" y="799797"/>
                    <a:pt x="549579" y="798749"/>
                    <a:pt x="549710" y="797700"/>
                  </a:cubicBezTo>
                  <a:lnTo>
                    <a:pt x="552636" y="797700"/>
                  </a:lnTo>
                  <a:lnTo>
                    <a:pt x="554078" y="797700"/>
                  </a:lnTo>
                  <a:cubicBezTo>
                    <a:pt x="587888" y="796478"/>
                    <a:pt x="635064" y="793595"/>
                    <a:pt x="654285" y="786605"/>
                  </a:cubicBezTo>
                  <a:lnTo>
                    <a:pt x="654285" y="786605"/>
                  </a:lnTo>
                  <a:cubicBezTo>
                    <a:pt x="656670" y="785815"/>
                    <a:pt x="658902" y="784618"/>
                    <a:pt x="660881" y="783067"/>
                  </a:cubicBezTo>
                  <a:cubicBezTo>
                    <a:pt x="669049" y="775991"/>
                    <a:pt x="698360" y="765856"/>
                    <a:pt x="727147" y="757120"/>
                  </a:cubicBezTo>
                  <a:lnTo>
                    <a:pt x="727147" y="757120"/>
                  </a:lnTo>
                  <a:lnTo>
                    <a:pt x="738635" y="753713"/>
                  </a:lnTo>
                  <a:cubicBezTo>
                    <a:pt x="746978" y="751267"/>
                    <a:pt x="755016" y="748995"/>
                    <a:pt x="762136" y="746986"/>
                  </a:cubicBezTo>
                  <a:cubicBezTo>
                    <a:pt x="778648" y="742617"/>
                    <a:pt x="790442" y="739385"/>
                    <a:pt x="790442" y="739385"/>
                  </a:cubicBezTo>
                  <a:cubicBezTo>
                    <a:pt x="790442" y="739385"/>
                    <a:pt x="904015" y="749912"/>
                    <a:pt x="988846" y="725407"/>
                  </a:cubicBezTo>
                  <a:lnTo>
                    <a:pt x="988846" y="725407"/>
                  </a:lnTo>
                  <a:lnTo>
                    <a:pt x="990244" y="725014"/>
                  </a:lnTo>
                  <a:cubicBezTo>
                    <a:pt x="1022176" y="714836"/>
                    <a:pt x="1002344" y="706274"/>
                    <a:pt x="964384" y="699066"/>
                  </a:cubicBezTo>
                  <a:close/>
                  <a:moveTo>
                    <a:pt x="158492" y="131199"/>
                  </a:moveTo>
                  <a:cubicBezTo>
                    <a:pt x="158492" y="132596"/>
                    <a:pt x="158755" y="133688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8973" y="135086"/>
                    <a:pt x="158973" y="135086"/>
                    <a:pt x="158973" y="135086"/>
                  </a:cubicBezTo>
                  <a:cubicBezTo>
                    <a:pt x="159017" y="135645"/>
                    <a:pt x="159104" y="136200"/>
                    <a:pt x="159235" y="136746"/>
                  </a:cubicBezTo>
                  <a:cubicBezTo>
                    <a:pt x="159235" y="137314"/>
                    <a:pt x="159235" y="137882"/>
                    <a:pt x="159584" y="138450"/>
                  </a:cubicBezTo>
                  <a:cubicBezTo>
                    <a:pt x="159851" y="139747"/>
                    <a:pt x="160187" y="141031"/>
                    <a:pt x="160589" y="142294"/>
                  </a:cubicBezTo>
                  <a:cubicBezTo>
                    <a:pt x="162699" y="148274"/>
                    <a:pt x="165193" y="154110"/>
                    <a:pt x="168059" y="159767"/>
                  </a:cubicBezTo>
                  <a:cubicBezTo>
                    <a:pt x="186056" y="199605"/>
                    <a:pt x="185925" y="245165"/>
                    <a:pt x="200733" y="286445"/>
                  </a:cubicBezTo>
                  <a:cubicBezTo>
                    <a:pt x="201253" y="288258"/>
                    <a:pt x="202196" y="289918"/>
                    <a:pt x="203485" y="291294"/>
                  </a:cubicBezTo>
                  <a:cubicBezTo>
                    <a:pt x="204127" y="291892"/>
                    <a:pt x="204887" y="292351"/>
                    <a:pt x="205713" y="292648"/>
                  </a:cubicBezTo>
                  <a:lnTo>
                    <a:pt x="206761" y="292997"/>
                  </a:lnTo>
                  <a:lnTo>
                    <a:pt x="206761" y="292997"/>
                  </a:lnTo>
                  <a:lnTo>
                    <a:pt x="207984" y="292997"/>
                  </a:lnTo>
                  <a:lnTo>
                    <a:pt x="207504" y="293827"/>
                  </a:lnTo>
                  <a:cubicBezTo>
                    <a:pt x="207403" y="294041"/>
                    <a:pt x="207285" y="294246"/>
                    <a:pt x="207154" y="294439"/>
                  </a:cubicBezTo>
                  <a:lnTo>
                    <a:pt x="206849" y="294919"/>
                  </a:lnTo>
                  <a:cubicBezTo>
                    <a:pt x="200995" y="304791"/>
                    <a:pt x="194749" y="314489"/>
                    <a:pt x="188458" y="323050"/>
                  </a:cubicBezTo>
                  <a:cubicBezTo>
                    <a:pt x="183042" y="324081"/>
                    <a:pt x="177887" y="326187"/>
                    <a:pt x="173301" y="329253"/>
                  </a:cubicBezTo>
                  <a:lnTo>
                    <a:pt x="170855" y="330870"/>
                  </a:lnTo>
                  <a:lnTo>
                    <a:pt x="169806" y="331656"/>
                  </a:lnTo>
                  <a:cubicBezTo>
                    <a:pt x="168277" y="324143"/>
                    <a:pt x="166181" y="316716"/>
                    <a:pt x="164259" y="309291"/>
                  </a:cubicBezTo>
                  <a:cubicBezTo>
                    <a:pt x="153853" y="269710"/>
                    <a:pt x="148197" y="229033"/>
                    <a:pt x="147397" y="188116"/>
                  </a:cubicBezTo>
                  <a:cubicBezTo>
                    <a:pt x="147397" y="187243"/>
                    <a:pt x="147397" y="186369"/>
                    <a:pt x="147397" y="185495"/>
                  </a:cubicBezTo>
                  <a:cubicBezTo>
                    <a:pt x="147397" y="183617"/>
                    <a:pt x="147397" y="181739"/>
                    <a:pt x="147397" y="179860"/>
                  </a:cubicBezTo>
                  <a:cubicBezTo>
                    <a:pt x="147397" y="169289"/>
                    <a:pt x="147659" y="158762"/>
                    <a:pt x="148314" y="148191"/>
                  </a:cubicBezTo>
                  <a:cubicBezTo>
                    <a:pt x="148231" y="143303"/>
                    <a:pt x="149520" y="138493"/>
                    <a:pt x="152028" y="134300"/>
                  </a:cubicBezTo>
                  <a:lnTo>
                    <a:pt x="152028" y="134300"/>
                  </a:lnTo>
                  <a:cubicBezTo>
                    <a:pt x="153692" y="132452"/>
                    <a:pt x="156011" y="131321"/>
                    <a:pt x="158492" y="131155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  <a:moveTo>
                    <a:pt x="205407" y="291993"/>
                  </a:moveTo>
                  <a:cubicBezTo>
                    <a:pt x="190861" y="251106"/>
                    <a:pt x="190948" y="205720"/>
                    <a:pt x="173301" y="166101"/>
                  </a:cubicBezTo>
                  <a:cubicBezTo>
                    <a:pt x="170483" y="160435"/>
                    <a:pt x="168015" y="154599"/>
                    <a:pt x="165918" y="148628"/>
                  </a:cubicBezTo>
                  <a:cubicBezTo>
                    <a:pt x="164818" y="144915"/>
                    <a:pt x="164145" y="141092"/>
                    <a:pt x="163909" y="137227"/>
                  </a:cubicBezTo>
                  <a:lnTo>
                    <a:pt x="162817" y="137489"/>
                  </a:lnTo>
                  <a:lnTo>
                    <a:pt x="161725" y="137794"/>
                  </a:lnTo>
                  <a:lnTo>
                    <a:pt x="160633" y="138231"/>
                  </a:lnTo>
                  <a:lnTo>
                    <a:pt x="160633" y="138231"/>
                  </a:lnTo>
                  <a:lnTo>
                    <a:pt x="159628" y="138843"/>
                  </a:lnTo>
                  <a:cubicBezTo>
                    <a:pt x="159895" y="140140"/>
                    <a:pt x="160231" y="141424"/>
                    <a:pt x="160633" y="142687"/>
                  </a:cubicBezTo>
                  <a:cubicBezTo>
                    <a:pt x="162743" y="148667"/>
                    <a:pt x="165237" y="154503"/>
                    <a:pt x="168103" y="160160"/>
                  </a:cubicBezTo>
                  <a:cubicBezTo>
                    <a:pt x="186100" y="199998"/>
                    <a:pt x="185968" y="245558"/>
                    <a:pt x="200777" y="286838"/>
                  </a:cubicBezTo>
                  <a:cubicBezTo>
                    <a:pt x="201297" y="288651"/>
                    <a:pt x="202240" y="290311"/>
                    <a:pt x="203529" y="291687"/>
                  </a:cubicBezTo>
                  <a:cubicBezTo>
                    <a:pt x="204171" y="292285"/>
                    <a:pt x="204931" y="292744"/>
                    <a:pt x="205757" y="293041"/>
                  </a:cubicBezTo>
                  <a:cubicBezTo>
                    <a:pt x="205625" y="292517"/>
                    <a:pt x="205494" y="292255"/>
                    <a:pt x="205407" y="291949"/>
                  </a:cubicBezTo>
                  <a:close/>
                </a:path>
              </a:pathLst>
            </a:custGeom>
            <a:gradFill>
              <a:gsLst>
                <a:gs pos="0">
                  <a:srgbClr val="808080">
                    <a:alpha val="24706"/>
                  </a:srgbClr>
                </a:gs>
                <a:gs pos="54000">
                  <a:srgbClr val="808080">
                    <a:alpha val="11765"/>
                  </a:srgbClr>
                </a:gs>
                <a:gs pos="100000">
                  <a:srgbClr val="808080">
                    <a:alpha val="9804"/>
                  </a:srgbClr>
                </a:gs>
              </a:gsLst>
              <a:lin ang="16200000" scaled="1"/>
            </a:gra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B5FB2FE-A40D-1643-B18E-8FC3FB3A7553}"/>
                </a:ext>
              </a:extLst>
            </p:cNvPr>
            <p:cNvSpPr/>
            <p:nvPr/>
          </p:nvSpPr>
          <p:spPr>
            <a:xfrm>
              <a:off x="3139714" y="2374962"/>
              <a:ext cx="187447" cy="216445"/>
            </a:xfrm>
            <a:custGeom>
              <a:avLst/>
              <a:gdLst>
                <a:gd name="connsiteX0" fmla="*/ 182144 w 187447"/>
                <a:gd name="connsiteY0" fmla="*/ 80465 h 216445"/>
                <a:gd name="connsiteX1" fmla="*/ 165370 w 187447"/>
                <a:gd name="connsiteY1" fmla="*/ 106413 h 216445"/>
                <a:gd name="connsiteX2" fmla="*/ 163448 w 187447"/>
                <a:gd name="connsiteY2" fmla="*/ 110781 h 216445"/>
                <a:gd name="connsiteX3" fmla="*/ 137589 w 187447"/>
                <a:gd name="connsiteY3" fmla="*/ 216273 h 216445"/>
                <a:gd name="connsiteX4" fmla="*/ 108671 w 187447"/>
                <a:gd name="connsiteY4" fmla="*/ 202513 h 216445"/>
                <a:gd name="connsiteX5" fmla="*/ 8639 w 187447"/>
                <a:gd name="connsiteY5" fmla="*/ 140091 h 216445"/>
                <a:gd name="connsiteX6" fmla="*/ 4008 w 187447"/>
                <a:gd name="connsiteY6" fmla="*/ 116590 h 216445"/>
                <a:gd name="connsiteX7" fmla="*/ 8814 w 187447"/>
                <a:gd name="connsiteY7" fmla="*/ 112222 h 216445"/>
                <a:gd name="connsiteX8" fmla="*/ 24059 w 187447"/>
                <a:gd name="connsiteY8" fmla="*/ 94138 h 216445"/>
                <a:gd name="connsiteX9" fmla="*/ 42405 w 187447"/>
                <a:gd name="connsiteY9" fmla="*/ 65657 h 216445"/>
                <a:gd name="connsiteX10" fmla="*/ 52190 w 187447"/>
                <a:gd name="connsiteY10" fmla="*/ 48184 h 216445"/>
                <a:gd name="connsiteX11" fmla="*/ 53413 w 187447"/>
                <a:gd name="connsiteY11" fmla="*/ 45913 h 216445"/>
                <a:gd name="connsiteX12" fmla="*/ 76084 w 187447"/>
                <a:gd name="connsiteY12" fmla="*/ -172 h 216445"/>
                <a:gd name="connsiteX13" fmla="*/ 87529 w 187447"/>
                <a:gd name="connsiteY13" fmla="*/ 3716 h 216445"/>
                <a:gd name="connsiteX14" fmla="*/ 182144 w 187447"/>
                <a:gd name="connsiteY14" fmla="*/ 80465 h 216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447" h="216445">
                  <a:moveTo>
                    <a:pt x="182144" y="80465"/>
                  </a:moveTo>
                  <a:cubicBezTo>
                    <a:pt x="175264" y="88210"/>
                    <a:pt x="169612" y="96960"/>
                    <a:pt x="165370" y="106413"/>
                  </a:cubicBezTo>
                  <a:cubicBezTo>
                    <a:pt x="164715" y="107854"/>
                    <a:pt x="164060" y="109252"/>
                    <a:pt x="163448" y="110781"/>
                  </a:cubicBezTo>
                  <a:cubicBezTo>
                    <a:pt x="144141" y="154463"/>
                    <a:pt x="137589" y="216273"/>
                    <a:pt x="137589" y="216273"/>
                  </a:cubicBezTo>
                  <a:cubicBezTo>
                    <a:pt x="137589" y="216273"/>
                    <a:pt x="125620" y="210900"/>
                    <a:pt x="108671" y="202513"/>
                  </a:cubicBezTo>
                  <a:cubicBezTo>
                    <a:pt x="77089" y="186875"/>
                    <a:pt x="28339" y="160840"/>
                    <a:pt x="8639" y="140091"/>
                  </a:cubicBezTo>
                  <a:cubicBezTo>
                    <a:pt x="-97" y="130700"/>
                    <a:pt x="-3243" y="122400"/>
                    <a:pt x="4008" y="116590"/>
                  </a:cubicBezTo>
                  <a:cubicBezTo>
                    <a:pt x="5581" y="115324"/>
                    <a:pt x="7197" y="113882"/>
                    <a:pt x="8814" y="112222"/>
                  </a:cubicBezTo>
                  <a:cubicBezTo>
                    <a:pt x="14401" y="106640"/>
                    <a:pt x="19498" y="100590"/>
                    <a:pt x="24059" y="94138"/>
                  </a:cubicBezTo>
                  <a:cubicBezTo>
                    <a:pt x="30349" y="85401"/>
                    <a:pt x="36552" y="75660"/>
                    <a:pt x="42405" y="65657"/>
                  </a:cubicBezTo>
                  <a:cubicBezTo>
                    <a:pt x="45856" y="59804"/>
                    <a:pt x="49132" y="53906"/>
                    <a:pt x="52190" y="48184"/>
                  </a:cubicBezTo>
                  <a:lnTo>
                    <a:pt x="53413" y="45913"/>
                  </a:lnTo>
                  <a:cubicBezTo>
                    <a:pt x="66518" y="21058"/>
                    <a:pt x="76084" y="-172"/>
                    <a:pt x="76084" y="-172"/>
                  </a:cubicBezTo>
                  <a:cubicBezTo>
                    <a:pt x="76084" y="-172"/>
                    <a:pt x="80452" y="1226"/>
                    <a:pt x="87529" y="3716"/>
                  </a:cubicBezTo>
                  <a:cubicBezTo>
                    <a:pt x="120159" y="15379"/>
                    <a:pt x="210014" y="50805"/>
                    <a:pt x="182144" y="80465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3E804B0-7DDD-08E6-5F0E-A34081FAE2D4}"/>
                </a:ext>
              </a:extLst>
            </p:cNvPr>
            <p:cNvSpPr/>
            <p:nvPr/>
          </p:nvSpPr>
          <p:spPr>
            <a:xfrm>
              <a:off x="3664517" y="3132822"/>
              <a:ext cx="267379" cy="416185"/>
            </a:xfrm>
            <a:custGeom>
              <a:avLst/>
              <a:gdLst>
                <a:gd name="connsiteX0" fmla="*/ 255262 w 267379"/>
                <a:gd name="connsiteY0" fmla="*/ 334677 h 416185"/>
                <a:gd name="connsiteX1" fmla="*/ 267362 w 267379"/>
                <a:gd name="connsiteY1" fmla="*/ 416013 h 416185"/>
                <a:gd name="connsiteX2" fmla="*/ 251854 w 267379"/>
                <a:gd name="connsiteY2" fmla="*/ 415227 h 416185"/>
                <a:gd name="connsiteX3" fmla="*/ 127317 w 267379"/>
                <a:gd name="connsiteY3" fmla="*/ 406971 h 416185"/>
                <a:gd name="connsiteX4" fmla="*/ 79266 w 267379"/>
                <a:gd name="connsiteY4" fmla="*/ 286452 h 416185"/>
                <a:gd name="connsiteX5" fmla="*/ 77694 w 267379"/>
                <a:gd name="connsiteY5" fmla="*/ 240236 h 416185"/>
                <a:gd name="connsiteX6" fmla="*/ 76864 w 267379"/>
                <a:gd name="connsiteY6" fmla="*/ 215075 h 416185"/>
                <a:gd name="connsiteX7" fmla="*/ 76864 w 267379"/>
                <a:gd name="connsiteY7" fmla="*/ 215075 h 416185"/>
                <a:gd name="connsiteX8" fmla="*/ 75815 w 267379"/>
                <a:gd name="connsiteY8" fmla="*/ 184760 h 416185"/>
                <a:gd name="connsiteX9" fmla="*/ 75553 w 267379"/>
                <a:gd name="connsiteY9" fmla="*/ 177247 h 416185"/>
                <a:gd name="connsiteX10" fmla="*/ 32919 w 267379"/>
                <a:gd name="connsiteY10" fmla="*/ 183930 h 416185"/>
                <a:gd name="connsiteX11" fmla="*/ 23965 w 267379"/>
                <a:gd name="connsiteY11" fmla="*/ 185110 h 416185"/>
                <a:gd name="connsiteX12" fmla="*/ 11515 w 267379"/>
                <a:gd name="connsiteY12" fmla="*/ 186376 h 416185"/>
                <a:gd name="connsiteX13" fmla="*/ 1862 w 267379"/>
                <a:gd name="connsiteY13" fmla="*/ 186376 h 416185"/>
                <a:gd name="connsiteX14" fmla="*/ 9288 w 267379"/>
                <a:gd name="connsiteY14" fmla="*/ 116485 h 416185"/>
                <a:gd name="connsiteX15" fmla="*/ 44932 w 267379"/>
                <a:gd name="connsiteY15" fmla="*/ 30213 h 416185"/>
                <a:gd name="connsiteX16" fmla="*/ 54892 w 267379"/>
                <a:gd name="connsiteY16" fmla="*/ 6187 h 416185"/>
                <a:gd name="connsiteX17" fmla="*/ 59260 w 267379"/>
                <a:gd name="connsiteY17" fmla="*/ 5095 h 416185"/>
                <a:gd name="connsiteX18" fmla="*/ 67734 w 267379"/>
                <a:gd name="connsiteY18" fmla="*/ 3305 h 416185"/>
                <a:gd name="connsiteX19" fmla="*/ 208085 w 267379"/>
                <a:gd name="connsiteY19" fmla="*/ 78831 h 416185"/>
                <a:gd name="connsiteX20" fmla="*/ 229926 w 267379"/>
                <a:gd name="connsiteY20" fmla="*/ 214551 h 41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7379" h="416185">
                  <a:moveTo>
                    <a:pt x="255262" y="334677"/>
                  </a:moveTo>
                  <a:cubicBezTo>
                    <a:pt x="255262" y="334677"/>
                    <a:pt x="260591" y="374253"/>
                    <a:pt x="267362" y="416013"/>
                  </a:cubicBezTo>
                  <a:lnTo>
                    <a:pt x="251854" y="415227"/>
                  </a:lnTo>
                  <a:cubicBezTo>
                    <a:pt x="210387" y="413073"/>
                    <a:pt x="168872" y="410321"/>
                    <a:pt x="127317" y="406971"/>
                  </a:cubicBezTo>
                  <a:cubicBezTo>
                    <a:pt x="103728" y="352325"/>
                    <a:pt x="79266" y="287457"/>
                    <a:pt x="79266" y="286452"/>
                  </a:cubicBezTo>
                  <a:cubicBezTo>
                    <a:pt x="79266" y="285447"/>
                    <a:pt x="78524" y="264087"/>
                    <a:pt x="77694" y="240236"/>
                  </a:cubicBezTo>
                  <a:cubicBezTo>
                    <a:pt x="77432" y="231849"/>
                    <a:pt x="77126" y="223200"/>
                    <a:pt x="76864" y="215075"/>
                  </a:cubicBezTo>
                  <a:lnTo>
                    <a:pt x="76864" y="215075"/>
                  </a:lnTo>
                  <a:cubicBezTo>
                    <a:pt x="76427" y="202757"/>
                    <a:pt x="76034" y="191662"/>
                    <a:pt x="75815" y="184760"/>
                  </a:cubicBezTo>
                  <a:cubicBezTo>
                    <a:pt x="75815" y="180042"/>
                    <a:pt x="75553" y="177247"/>
                    <a:pt x="75553" y="177247"/>
                  </a:cubicBezTo>
                  <a:cubicBezTo>
                    <a:pt x="75553" y="177247"/>
                    <a:pt x="53101" y="181178"/>
                    <a:pt x="32919" y="183930"/>
                  </a:cubicBezTo>
                  <a:lnTo>
                    <a:pt x="23965" y="185110"/>
                  </a:lnTo>
                  <a:cubicBezTo>
                    <a:pt x="19334" y="185677"/>
                    <a:pt x="15228" y="186114"/>
                    <a:pt x="11515" y="186376"/>
                  </a:cubicBezTo>
                  <a:cubicBezTo>
                    <a:pt x="8318" y="186865"/>
                    <a:pt x="5059" y="186865"/>
                    <a:pt x="1862" y="186376"/>
                  </a:cubicBezTo>
                  <a:cubicBezTo>
                    <a:pt x="-5040" y="183712"/>
                    <a:pt x="9288" y="116485"/>
                    <a:pt x="9288" y="116485"/>
                  </a:cubicBezTo>
                  <a:lnTo>
                    <a:pt x="44932" y="30213"/>
                  </a:lnTo>
                  <a:lnTo>
                    <a:pt x="54892" y="6187"/>
                  </a:lnTo>
                  <a:lnTo>
                    <a:pt x="59260" y="5095"/>
                  </a:lnTo>
                  <a:cubicBezTo>
                    <a:pt x="61400" y="4571"/>
                    <a:pt x="64283" y="3960"/>
                    <a:pt x="67734" y="3305"/>
                  </a:cubicBezTo>
                  <a:cubicBezTo>
                    <a:pt x="101763" y="-2942"/>
                    <a:pt x="192665" y="-10892"/>
                    <a:pt x="208085" y="78831"/>
                  </a:cubicBezTo>
                  <a:cubicBezTo>
                    <a:pt x="227174" y="189652"/>
                    <a:pt x="229926" y="214551"/>
                    <a:pt x="229926" y="214551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9D3873AF-B864-1B99-5F68-E2E1EEF51164}"/>
                </a:ext>
              </a:extLst>
            </p:cNvPr>
            <p:cNvSpPr/>
            <p:nvPr/>
          </p:nvSpPr>
          <p:spPr>
            <a:xfrm>
              <a:off x="3943473" y="3645064"/>
              <a:ext cx="10789" cy="4368"/>
            </a:xfrm>
            <a:custGeom>
              <a:avLst/>
              <a:gdLst>
                <a:gd name="connsiteX0" fmla="*/ 10772 w 10789"/>
                <a:gd name="connsiteY0" fmla="*/ -172 h 4368"/>
                <a:gd name="connsiteX1" fmla="*/ -18 w 10789"/>
                <a:gd name="connsiteY1" fmla="*/ -172 h 4368"/>
                <a:gd name="connsiteX2" fmla="*/ -18 w 10789"/>
                <a:gd name="connsiteY2" fmla="*/ -172 h 4368"/>
                <a:gd name="connsiteX3" fmla="*/ 10640 w 10789"/>
                <a:gd name="connsiteY3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9" h="4368">
                  <a:moveTo>
                    <a:pt x="10772" y="-172"/>
                  </a:moveTo>
                  <a:lnTo>
                    <a:pt x="-18" y="-172"/>
                  </a:lnTo>
                  <a:lnTo>
                    <a:pt x="-18" y="-172"/>
                  </a:lnTo>
                  <a:lnTo>
                    <a:pt x="10640" y="-172"/>
                  </a:ln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46AB3F04-09B0-BD14-A312-93BC40FC264B}"/>
                </a:ext>
              </a:extLst>
            </p:cNvPr>
            <p:cNvSpPr/>
            <p:nvPr/>
          </p:nvSpPr>
          <p:spPr>
            <a:xfrm>
              <a:off x="3664517" y="3132822"/>
              <a:ext cx="267379" cy="416185"/>
            </a:xfrm>
            <a:custGeom>
              <a:avLst/>
              <a:gdLst>
                <a:gd name="connsiteX0" fmla="*/ 255262 w 267379"/>
                <a:gd name="connsiteY0" fmla="*/ 334677 h 416185"/>
                <a:gd name="connsiteX1" fmla="*/ 267362 w 267379"/>
                <a:gd name="connsiteY1" fmla="*/ 416013 h 416185"/>
                <a:gd name="connsiteX2" fmla="*/ 251854 w 267379"/>
                <a:gd name="connsiteY2" fmla="*/ 415227 h 416185"/>
                <a:gd name="connsiteX3" fmla="*/ 127317 w 267379"/>
                <a:gd name="connsiteY3" fmla="*/ 406971 h 416185"/>
                <a:gd name="connsiteX4" fmla="*/ 79266 w 267379"/>
                <a:gd name="connsiteY4" fmla="*/ 286452 h 416185"/>
                <a:gd name="connsiteX5" fmla="*/ 77694 w 267379"/>
                <a:gd name="connsiteY5" fmla="*/ 240236 h 416185"/>
                <a:gd name="connsiteX6" fmla="*/ 76864 w 267379"/>
                <a:gd name="connsiteY6" fmla="*/ 215075 h 416185"/>
                <a:gd name="connsiteX7" fmla="*/ 76864 w 267379"/>
                <a:gd name="connsiteY7" fmla="*/ 215075 h 416185"/>
                <a:gd name="connsiteX8" fmla="*/ 75815 w 267379"/>
                <a:gd name="connsiteY8" fmla="*/ 184760 h 416185"/>
                <a:gd name="connsiteX9" fmla="*/ 75553 w 267379"/>
                <a:gd name="connsiteY9" fmla="*/ 177247 h 416185"/>
                <a:gd name="connsiteX10" fmla="*/ 32919 w 267379"/>
                <a:gd name="connsiteY10" fmla="*/ 183930 h 416185"/>
                <a:gd name="connsiteX11" fmla="*/ 23965 w 267379"/>
                <a:gd name="connsiteY11" fmla="*/ 185110 h 416185"/>
                <a:gd name="connsiteX12" fmla="*/ 11515 w 267379"/>
                <a:gd name="connsiteY12" fmla="*/ 186376 h 416185"/>
                <a:gd name="connsiteX13" fmla="*/ 1862 w 267379"/>
                <a:gd name="connsiteY13" fmla="*/ 186376 h 416185"/>
                <a:gd name="connsiteX14" fmla="*/ 9288 w 267379"/>
                <a:gd name="connsiteY14" fmla="*/ 116485 h 416185"/>
                <a:gd name="connsiteX15" fmla="*/ 44932 w 267379"/>
                <a:gd name="connsiteY15" fmla="*/ 30213 h 416185"/>
                <a:gd name="connsiteX16" fmla="*/ 54892 w 267379"/>
                <a:gd name="connsiteY16" fmla="*/ 6187 h 416185"/>
                <a:gd name="connsiteX17" fmla="*/ 59260 w 267379"/>
                <a:gd name="connsiteY17" fmla="*/ 5095 h 416185"/>
                <a:gd name="connsiteX18" fmla="*/ 67734 w 267379"/>
                <a:gd name="connsiteY18" fmla="*/ 3305 h 416185"/>
                <a:gd name="connsiteX19" fmla="*/ 208085 w 267379"/>
                <a:gd name="connsiteY19" fmla="*/ 78831 h 416185"/>
                <a:gd name="connsiteX20" fmla="*/ 229926 w 267379"/>
                <a:gd name="connsiteY20" fmla="*/ 214551 h 41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7379" h="416185">
                  <a:moveTo>
                    <a:pt x="255262" y="334677"/>
                  </a:moveTo>
                  <a:cubicBezTo>
                    <a:pt x="255262" y="334677"/>
                    <a:pt x="260591" y="374253"/>
                    <a:pt x="267362" y="416013"/>
                  </a:cubicBezTo>
                  <a:lnTo>
                    <a:pt x="251854" y="415227"/>
                  </a:lnTo>
                  <a:cubicBezTo>
                    <a:pt x="210387" y="413073"/>
                    <a:pt x="168872" y="410321"/>
                    <a:pt x="127317" y="406971"/>
                  </a:cubicBezTo>
                  <a:cubicBezTo>
                    <a:pt x="103728" y="352325"/>
                    <a:pt x="79266" y="287457"/>
                    <a:pt x="79266" y="286452"/>
                  </a:cubicBezTo>
                  <a:cubicBezTo>
                    <a:pt x="79266" y="285447"/>
                    <a:pt x="78524" y="264087"/>
                    <a:pt x="77694" y="240236"/>
                  </a:cubicBezTo>
                  <a:cubicBezTo>
                    <a:pt x="77432" y="231849"/>
                    <a:pt x="77126" y="223200"/>
                    <a:pt x="76864" y="215075"/>
                  </a:cubicBezTo>
                  <a:lnTo>
                    <a:pt x="76864" y="215075"/>
                  </a:lnTo>
                  <a:cubicBezTo>
                    <a:pt x="76427" y="202757"/>
                    <a:pt x="76034" y="191662"/>
                    <a:pt x="75815" y="184760"/>
                  </a:cubicBezTo>
                  <a:cubicBezTo>
                    <a:pt x="75815" y="180042"/>
                    <a:pt x="75553" y="177247"/>
                    <a:pt x="75553" y="177247"/>
                  </a:cubicBezTo>
                  <a:cubicBezTo>
                    <a:pt x="75553" y="177247"/>
                    <a:pt x="53101" y="181178"/>
                    <a:pt x="32919" y="183930"/>
                  </a:cubicBezTo>
                  <a:lnTo>
                    <a:pt x="23965" y="185110"/>
                  </a:lnTo>
                  <a:cubicBezTo>
                    <a:pt x="19334" y="185677"/>
                    <a:pt x="15228" y="186114"/>
                    <a:pt x="11515" y="186376"/>
                  </a:cubicBezTo>
                  <a:cubicBezTo>
                    <a:pt x="8318" y="186865"/>
                    <a:pt x="5059" y="186865"/>
                    <a:pt x="1862" y="186376"/>
                  </a:cubicBezTo>
                  <a:cubicBezTo>
                    <a:pt x="-5040" y="183712"/>
                    <a:pt x="9288" y="116485"/>
                    <a:pt x="9288" y="116485"/>
                  </a:cubicBezTo>
                  <a:lnTo>
                    <a:pt x="44932" y="30213"/>
                  </a:lnTo>
                  <a:lnTo>
                    <a:pt x="54892" y="6187"/>
                  </a:lnTo>
                  <a:lnTo>
                    <a:pt x="59260" y="5095"/>
                  </a:lnTo>
                  <a:cubicBezTo>
                    <a:pt x="61400" y="4571"/>
                    <a:pt x="64283" y="3960"/>
                    <a:pt x="67734" y="3305"/>
                  </a:cubicBezTo>
                  <a:cubicBezTo>
                    <a:pt x="101763" y="-2942"/>
                    <a:pt x="192665" y="-10892"/>
                    <a:pt x="208085" y="78831"/>
                  </a:cubicBezTo>
                  <a:cubicBezTo>
                    <a:pt x="227174" y="189652"/>
                    <a:pt x="229926" y="214551"/>
                    <a:pt x="229926" y="214551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4681FF2-C4C7-750C-67E0-96509E2F1BBA}"/>
                </a:ext>
              </a:extLst>
            </p:cNvPr>
            <p:cNvSpPr/>
            <p:nvPr/>
          </p:nvSpPr>
          <p:spPr>
            <a:xfrm>
              <a:off x="3943473" y="3645064"/>
              <a:ext cx="10789" cy="4368"/>
            </a:xfrm>
            <a:custGeom>
              <a:avLst/>
              <a:gdLst>
                <a:gd name="connsiteX0" fmla="*/ 10772 w 10789"/>
                <a:gd name="connsiteY0" fmla="*/ -172 h 4368"/>
                <a:gd name="connsiteX1" fmla="*/ -18 w 10789"/>
                <a:gd name="connsiteY1" fmla="*/ -172 h 4368"/>
                <a:gd name="connsiteX2" fmla="*/ -18 w 10789"/>
                <a:gd name="connsiteY2" fmla="*/ -172 h 4368"/>
                <a:gd name="connsiteX3" fmla="*/ 10640 w 10789"/>
                <a:gd name="connsiteY3" fmla="*/ -172 h 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9" h="4368">
                  <a:moveTo>
                    <a:pt x="10772" y="-172"/>
                  </a:moveTo>
                  <a:lnTo>
                    <a:pt x="-18" y="-172"/>
                  </a:lnTo>
                  <a:lnTo>
                    <a:pt x="-18" y="-172"/>
                  </a:lnTo>
                  <a:lnTo>
                    <a:pt x="10640" y="-172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D2B978E5-5227-13DB-8A51-2EC547F1670D}"/>
                </a:ext>
              </a:extLst>
            </p:cNvPr>
            <p:cNvSpPr/>
            <p:nvPr/>
          </p:nvSpPr>
          <p:spPr>
            <a:xfrm>
              <a:off x="3652854" y="3156981"/>
              <a:ext cx="263535" cy="391240"/>
            </a:xfrm>
            <a:custGeom>
              <a:avLst/>
              <a:gdLst>
                <a:gd name="connsiteX0" fmla="*/ 263517 w 263535"/>
                <a:gd name="connsiteY0" fmla="*/ 391068 h 391240"/>
                <a:gd name="connsiteX1" fmla="*/ 138980 w 263535"/>
                <a:gd name="connsiteY1" fmla="*/ 382812 h 391240"/>
                <a:gd name="connsiteX2" fmla="*/ 123254 w 263535"/>
                <a:gd name="connsiteY2" fmla="*/ 381545 h 391240"/>
                <a:gd name="connsiteX3" fmla="*/ 116309 w 263535"/>
                <a:gd name="connsiteY3" fmla="*/ 380978 h 391240"/>
                <a:gd name="connsiteX4" fmla="*/ 79354 w 263535"/>
                <a:gd name="connsiteY4" fmla="*/ 286755 h 391240"/>
                <a:gd name="connsiteX5" fmla="*/ 77781 w 263535"/>
                <a:gd name="connsiteY5" fmla="*/ 240539 h 391240"/>
                <a:gd name="connsiteX6" fmla="*/ 75641 w 263535"/>
                <a:gd name="connsiteY6" fmla="*/ 177550 h 391240"/>
                <a:gd name="connsiteX7" fmla="*/ 72714 w 263535"/>
                <a:gd name="connsiteY7" fmla="*/ 178030 h 391240"/>
                <a:gd name="connsiteX8" fmla="*/ 71491 w 263535"/>
                <a:gd name="connsiteY8" fmla="*/ 178249 h 391240"/>
                <a:gd name="connsiteX9" fmla="*/ 70967 w 263535"/>
                <a:gd name="connsiteY9" fmla="*/ 178249 h 391240"/>
                <a:gd name="connsiteX10" fmla="*/ 69918 w 263535"/>
                <a:gd name="connsiteY10" fmla="*/ 178249 h 391240"/>
                <a:gd name="connsiteX11" fmla="*/ 62885 w 263535"/>
                <a:gd name="connsiteY11" fmla="*/ 179428 h 391240"/>
                <a:gd name="connsiteX12" fmla="*/ 59041 w 263535"/>
                <a:gd name="connsiteY12" fmla="*/ 180040 h 391240"/>
                <a:gd name="connsiteX13" fmla="*/ 35497 w 263535"/>
                <a:gd name="connsiteY13" fmla="*/ 183622 h 391240"/>
                <a:gd name="connsiteX14" fmla="*/ 33662 w 263535"/>
                <a:gd name="connsiteY14" fmla="*/ 183884 h 391240"/>
                <a:gd name="connsiteX15" fmla="*/ 28857 w 263535"/>
                <a:gd name="connsiteY15" fmla="*/ 184495 h 391240"/>
                <a:gd name="connsiteX16" fmla="*/ 24489 w 263535"/>
                <a:gd name="connsiteY16" fmla="*/ 185019 h 391240"/>
                <a:gd name="connsiteX17" fmla="*/ 24489 w 263535"/>
                <a:gd name="connsiteY17" fmla="*/ 185019 h 391240"/>
                <a:gd name="connsiteX18" fmla="*/ 15053 w 263535"/>
                <a:gd name="connsiteY18" fmla="*/ 186068 h 391240"/>
                <a:gd name="connsiteX19" fmla="*/ 11515 w 263535"/>
                <a:gd name="connsiteY19" fmla="*/ 186373 h 391240"/>
                <a:gd name="connsiteX20" fmla="*/ 1862 w 263535"/>
                <a:gd name="connsiteY20" fmla="*/ 186373 h 391240"/>
                <a:gd name="connsiteX21" fmla="*/ 9288 w 263535"/>
                <a:gd name="connsiteY21" fmla="*/ 116482 h 391240"/>
                <a:gd name="connsiteX22" fmla="*/ 54892 w 263535"/>
                <a:gd name="connsiteY22" fmla="*/ 6185 h 391240"/>
                <a:gd name="connsiteX23" fmla="*/ 56464 w 263535"/>
                <a:gd name="connsiteY23" fmla="*/ 5748 h 391240"/>
                <a:gd name="connsiteX24" fmla="*/ 70792 w 263535"/>
                <a:gd name="connsiteY24" fmla="*/ 2778 h 391240"/>
                <a:gd name="connsiteX25" fmla="*/ 79266 w 263535"/>
                <a:gd name="connsiteY25" fmla="*/ 1511 h 391240"/>
                <a:gd name="connsiteX26" fmla="*/ 208085 w 263535"/>
                <a:gd name="connsiteY26" fmla="*/ 78828 h 391240"/>
                <a:gd name="connsiteX27" fmla="*/ 229926 w 263535"/>
                <a:gd name="connsiteY27" fmla="*/ 214548 h 391240"/>
                <a:gd name="connsiteX28" fmla="*/ 255393 w 263535"/>
                <a:gd name="connsiteY28" fmla="*/ 335024 h 391240"/>
                <a:gd name="connsiteX29" fmla="*/ 263517 w 263535"/>
                <a:gd name="connsiteY29" fmla="*/ 391068 h 39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3535" h="391240">
                  <a:moveTo>
                    <a:pt x="263517" y="391068"/>
                  </a:moveTo>
                  <a:cubicBezTo>
                    <a:pt x="222050" y="388914"/>
                    <a:pt x="180535" y="386162"/>
                    <a:pt x="138980" y="382812"/>
                  </a:cubicBezTo>
                  <a:lnTo>
                    <a:pt x="123254" y="381545"/>
                  </a:lnTo>
                  <a:lnTo>
                    <a:pt x="116309" y="380978"/>
                  </a:lnTo>
                  <a:cubicBezTo>
                    <a:pt x="96739" y="333757"/>
                    <a:pt x="79354" y="287585"/>
                    <a:pt x="79354" y="286755"/>
                  </a:cubicBezTo>
                  <a:cubicBezTo>
                    <a:pt x="79354" y="285925"/>
                    <a:pt x="78611" y="264390"/>
                    <a:pt x="77781" y="240539"/>
                  </a:cubicBezTo>
                  <a:cubicBezTo>
                    <a:pt x="76776" y="210748"/>
                    <a:pt x="75641" y="177550"/>
                    <a:pt x="75641" y="177550"/>
                  </a:cubicBezTo>
                  <a:lnTo>
                    <a:pt x="72714" y="178030"/>
                  </a:lnTo>
                  <a:lnTo>
                    <a:pt x="71491" y="178249"/>
                  </a:lnTo>
                  <a:lnTo>
                    <a:pt x="70967" y="178249"/>
                  </a:lnTo>
                  <a:lnTo>
                    <a:pt x="69918" y="178249"/>
                  </a:lnTo>
                  <a:lnTo>
                    <a:pt x="62885" y="179428"/>
                  </a:lnTo>
                  <a:lnTo>
                    <a:pt x="59041" y="180040"/>
                  </a:lnTo>
                  <a:cubicBezTo>
                    <a:pt x="52096" y="181175"/>
                    <a:pt x="43709" y="182442"/>
                    <a:pt x="35497" y="183622"/>
                  </a:cubicBezTo>
                  <a:lnTo>
                    <a:pt x="33662" y="183884"/>
                  </a:lnTo>
                  <a:lnTo>
                    <a:pt x="28857" y="184495"/>
                  </a:lnTo>
                  <a:lnTo>
                    <a:pt x="24489" y="185019"/>
                  </a:lnTo>
                  <a:lnTo>
                    <a:pt x="24489" y="185019"/>
                  </a:lnTo>
                  <a:cubicBezTo>
                    <a:pt x="21125" y="185456"/>
                    <a:pt x="17937" y="185806"/>
                    <a:pt x="15053" y="186068"/>
                  </a:cubicBezTo>
                  <a:lnTo>
                    <a:pt x="11515" y="186373"/>
                  </a:lnTo>
                  <a:cubicBezTo>
                    <a:pt x="8318" y="186885"/>
                    <a:pt x="5059" y="186885"/>
                    <a:pt x="1862" y="186373"/>
                  </a:cubicBezTo>
                  <a:cubicBezTo>
                    <a:pt x="-5040" y="183709"/>
                    <a:pt x="9288" y="116482"/>
                    <a:pt x="9288" y="116482"/>
                  </a:cubicBezTo>
                  <a:lnTo>
                    <a:pt x="54892" y="6185"/>
                  </a:lnTo>
                  <a:lnTo>
                    <a:pt x="56464" y="5748"/>
                  </a:lnTo>
                  <a:cubicBezTo>
                    <a:pt x="58867" y="5136"/>
                    <a:pt x="63934" y="3957"/>
                    <a:pt x="70792" y="2778"/>
                  </a:cubicBezTo>
                  <a:cubicBezTo>
                    <a:pt x="73369" y="2341"/>
                    <a:pt x="76208" y="1904"/>
                    <a:pt x="79266" y="1511"/>
                  </a:cubicBezTo>
                  <a:cubicBezTo>
                    <a:pt x="118842" y="-3556"/>
                    <a:pt x="194150" y="-2115"/>
                    <a:pt x="208085" y="78828"/>
                  </a:cubicBezTo>
                  <a:cubicBezTo>
                    <a:pt x="227174" y="189650"/>
                    <a:pt x="229926" y="214548"/>
                    <a:pt x="229926" y="214548"/>
                  </a:cubicBezTo>
                  <a:lnTo>
                    <a:pt x="255393" y="335024"/>
                  </a:lnTo>
                  <a:cubicBezTo>
                    <a:pt x="255393" y="335024"/>
                    <a:pt x="258712" y="359923"/>
                    <a:pt x="263517" y="391068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3605E502-574D-1E3E-555E-53DB1E6CE939}"/>
                </a:ext>
              </a:extLst>
            </p:cNvPr>
            <p:cNvSpPr/>
            <p:nvPr/>
          </p:nvSpPr>
          <p:spPr>
            <a:xfrm>
              <a:off x="3664475" y="3317331"/>
              <a:ext cx="80554" cy="80361"/>
            </a:xfrm>
            <a:custGeom>
              <a:avLst/>
              <a:gdLst>
                <a:gd name="connsiteX0" fmla="*/ 66161 w 80554"/>
                <a:gd name="connsiteY0" fmla="*/ 80190 h 80361"/>
                <a:gd name="connsiteX1" fmla="*/ 64020 w 80554"/>
                <a:gd name="connsiteY1" fmla="*/ 17156 h 80361"/>
                <a:gd name="connsiteX2" fmla="*/ -18 w 80554"/>
                <a:gd name="connsiteY2" fmla="*/ 26286 h 80361"/>
                <a:gd name="connsiteX3" fmla="*/ 4088 w 80554"/>
                <a:gd name="connsiteY3" fmla="*/ 12395 h 80361"/>
                <a:gd name="connsiteX4" fmla="*/ 80444 w 80554"/>
                <a:gd name="connsiteY4" fmla="*/ 3396 h 80361"/>
                <a:gd name="connsiteX5" fmla="*/ 66161 w 80554"/>
                <a:gd name="connsiteY5" fmla="*/ 80190 h 8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554" h="80361">
                  <a:moveTo>
                    <a:pt x="66161" y="80190"/>
                  </a:moveTo>
                  <a:cubicBezTo>
                    <a:pt x="65156" y="50398"/>
                    <a:pt x="64020" y="17156"/>
                    <a:pt x="64020" y="17156"/>
                  </a:cubicBezTo>
                  <a:cubicBezTo>
                    <a:pt x="64020" y="17156"/>
                    <a:pt x="20338" y="24801"/>
                    <a:pt x="-18" y="26286"/>
                  </a:cubicBezTo>
                  <a:lnTo>
                    <a:pt x="4088" y="12395"/>
                  </a:lnTo>
                  <a:cubicBezTo>
                    <a:pt x="4088" y="12395"/>
                    <a:pt x="78872" y="-8267"/>
                    <a:pt x="80444" y="3396"/>
                  </a:cubicBezTo>
                  <a:cubicBezTo>
                    <a:pt x="81580" y="11565"/>
                    <a:pt x="71970" y="54985"/>
                    <a:pt x="66161" y="8019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448D5C1-52E5-F19D-4885-5964B2C5C00C}"/>
                </a:ext>
              </a:extLst>
            </p:cNvPr>
            <p:cNvSpPr/>
            <p:nvPr/>
          </p:nvSpPr>
          <p:spPr>
            <a:xfrm>
              <a:off x="3652937" y="3136080"/>
              <a:ext cx="79288" cy="208075"/>
            </a:xfrm>
            <a:custGeom>
              <a:avLst/>
              <a:gdLst>
                <a:gd name="connsiteX0" fmla="*/ 79271 w 79288"/>
                <a:gd name="connsiteY0" fmla="*/ -172 h 208075"/>
                <a:gd name="connsiteX1" fmla="*/ 79271 w 79288"/>
                <a:gd name="connsiteY1" fmla="*/ 31410 h 208075"/>
                <a:gd name="connsiteX2" fmla="*/ 46378 w 79288"/>
                <a:gd name="connsiteY2" fmla="*/ 175081 h 208075"/>
                <a:gd name="connsiteX3" fmla="*/ 44412 w 79288"/>
                <a:gd name="connsiteY3" fmla="*/ 180628 h 208075"/>
                <a:gd name="connsiteX4" fmla="*/ 33579 w 79288"/>
                <a:gd name="connsiteY4" fmla="*/ 205003 h 208075"/>
                <a:gd name="connsiteX5" fmla="*/ 11520 w 79288"/>
                <a:gd name="connsiteY5" fmla="*/ 207537 h 208075"/>
                <a:gd name="connsiteX6" fmla="*/ 1866 w 79288"/>
                <a:gd name="connsiteY6" fmla="*/ 207537 h 208075"/>
                <a:gd name="connsiteX7" fmla="*/ 9248 w 79288"/>
                <a:gd name="connsiteY7" fmla="*/ 137645 h 208075"/>
                <a:gd name="connsiteX8" fmla="*/ 54852 w 79288"/>
                <a:gd name="connsiteY8" fmla="*/ 27391 h 208075"/>
                <a:gd name="connsiteX9" fmla="*/ 56468 w 79288"/>
                <a:gd name="connsiteY9" fmla="*/ 26955 h 208075"/>
                <a:gd name="connsiteX10" fmla="*/ 66384 w 79288"/>
                <a:gd name="connsiteY10" fmla="*/ 2886 h 208075"/>
                <a:gd name="connsiteX11" fmla="*/ 79271 w 79288"/>
                <a:gd name="connsiteY11" fmla="*/ -172 h 20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288" h="208075">
                  <a:moveTo>
                    <a:pt x="79271" y="-172"/>
                  </a:moveTo>
                  <a:lnTo>
                    <a:pt x="79271" y="31410"/>
                  </a:lnTo>
                  <a:cubicBezTo>
                    <a:pt x="79271" y="31410"/>
                    <a:pt x="75558" y="88197"/>
                    <a:pt x="46378" y="175081"/>
                  </a:cubicBezTo>
                  <a:cubicBezTo>
                    <a:pt x="45767" y="176959"/>
                    <a:pt x="45111" y="178794"/>
                    <a:pt x="44412" y="180628"/>
                  </a:cubicBezTo>
                  <a:cubicBezTo>
                    <a:pt x="41355" y="188989"/>
                    <a:pt x="37733" y="197132"/>
                    <a:pt x="33579" y="205003"/>
                  </a:cubicBezTo>
                  <a:cubicBezTo>
                    <a:pt x="25367" y="206139"/>
                    <a:pt x="17417" y="207100"/>
                    <a:pt x="11520" y="207537"/>
                  </a:cubicBezTo>
                  <a:cubicBezTo>
                    <a:pt x="8322" y="208026"/>
                    <a:pt x="5064" y="208026"/>
                    <a:pt x="1866" y="207537"/>
                  </a:cubicBezTo>
                  <a:cubicBezTo>
                    <a:pt x="-5036" y="204872"/>
                    <a:pt x="9248" y="137645"/>
                    <a:pt x="9248" y="137645"/>
                  </a:cubicBezTo>
                  <a:lnTo>
                    <a:pt x="54852" y="27391"/>
                  </a:lnTo>
                  <a:lnTo>
                    <a:pt x="56468" y="26955"/>
                  </a:lnTo>
                  <a:lnTo>
                    <a:pt x="66384" y="2886"/>
                  </a:lnTo>
                  <a:cubicBezTo>
                    <a:pt x="66384" y="2886"/>
                    <a:pt x="71277" y="1313"/>
                    <a:pt x="79271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44024851-A0BE-D224-B5E4-44D734CC2AA2}"/>
                </a:ext>
              </a:extLst>
            </p:cNvPr>
            <p:cNvSpPr/>
            <p:nvPr/>
          </p:nvSpPr>
          <p:spPr>
            <a:xfrm>
              <a:off x="2984601" y="3131101"/>
              <a:ext cx="739150" cy="338623"/>
            </a:xfrm>
            <a:custGeom>
              <a:avLst/>
              <a:gdLst>
                <a:gd name="connsiteX0" fmla="*/ 739133 w 739150"/>
                <a:gd name="connsiteY0" fmla="*/ -172 h 338623"/>
                <a:gd name="connsiteX1" fmla="*/ 739133 w 739150"/>
                <a:gd name="connsiteY1" fmla="*/ 36390 h 338623"/>
                <a:gd name="connsiteX2" fmla="*/ 706240 w 739150"/>
                <a:gd name="connsiteY2" fmla="*/ 180104 h 338623"/>
                <a:gd name="connsiteX3" fmla="*/ 703838 w 739150"/>
                <a:gd name="connsiteY3" fmla="*/ 186787 h 338623"/>
                <a:gd name="connsiteX4" fmla="*/ 700824 w 739150"/>
                <a:gd name="connsiteY4" fmla="*/ 194301 h 338623"/>
                <a:gd name="connsiteX5" fmla="*/ 692874 w 739150"/>
                <a:gd name="connsiteY5" fmla="*/ 211162 h 338623"/>
                <a:gd name="connsiteX6" fmla="*/ 692874 w 739150"/>
                <a:gd name="connsiteY6" fmla="*/ 211162 h 338623"/>
                <a:gd name="connsiteX7" fmla="*/ 613110 w 739150"/>
                <a:gd name="connsiteY7" fmla="*/ 302458 h 338623"/>
                <a:gd name="connsiteX8" fmla="*/ 604374 w 739150"/>
                <a:gd name="connsiteY8" fmla="*/ 308966 h 338623"/>
                <a:gd name="connsiteX9" fmla="*/ 604155 w 739150"/>
                <a:gd name="connsiteY9" fmla="*/ 308966 h 338623"/>
                <a:gd name="connsiteX10" fmla="*/ 594632 w 739150"/>
                <a:gd name="connsiteY10" fmla="*/ 315344 h 338623"/>
                <a:gd name="connsiteX11" fmla="*/ 592448 w 739150"/>
                <a:gd name="connsiteY11" fmla="*/ 316698 h 338623"/>
                <a:gd name="connsiteX12" fmla="*/ 512903 w 739150"/>
                <a:gd name="connsiteY12" fmla="*/ 301846 h 338623"/>
                <a:gd name="connsiteX13" fmla="*/ 375567 w 739150"/>
                <a:gd name="connsiteY13" fmla="*/ 326789 h 338623"/>
                <a:gd name="connsiteX14" fmla="*/ 284839 w 739150"/>
                <a:gd name="connsiteY14" fmla="*/ 337098 h 338623"/>
                <a:gd name="connsiteX15" fmla="*/ 269244 w 739150"/>
                <a:gd name="connsiteY15" fmla="*/ 337840 h 338623"/>
                <a:gd name="connsiteX16" fmla="*/ 241331 w 739150"/>
                <a:gd name="connsiteY16" fmla="*/ 338452 h 338623"/>
                <a:gd name="connsiteX17" fmla="*/ 217743 w 739150"/>
                <a:gd name="connsiteY17" fmla="*/ 338146 h 338623"/>
                <a:gd name="connsiteX18" fmla="*/ 217743 w 739150"/>
                <a:gd name="connsiteY18" fmla="*/ 338146 h 338623"/>
                <a:gd name="connsiteX19" fmla="*/ 140688 w 739150"/>
                <a:gd name="connsiteY19" fmla="*/ 330939 h 338623"/>
                <a:gd name="connsiteX20" fmla="*/ 99102 w 739150"/>
                <a:gd name="connsiteY20" fmla="*/ 321722 h 338623"/>
                <a:gd name="connsiteX21" fmla="*/ 70316 w 739150"/>
                <a:gd name="connsiteY21" fmla="*/ 312112 h 338623"/>
                <a:gd name="connsiteX22" fmla="*/ 15451 w 739150"/>
                <a:gd name="connsiteY22" fmla="*/ 146119 h 338623"/>
                <a:gd name="connsiteX23" fmla="*/ 17941 w 739150"/>
                <a:gd name="connsiteY23" fmla="*/ 140441 h 338623"/>
                <a:gd name="connsiteX24" fmla="*/ 24187 w 739150"/>
                <a:gd name="connsiteY24" fmla="*/ 127904 h 338623"/>
                <a:gd name="connsiteX25" fmla="*/ 30565 w 739150"/>
                <a:gd name="connsiteY25" fmla="*/ 112484 h 338623"/>
                <a:gd name="connsiteX26" fmla="*/ 30565 w 739150"/>
                <a:gd name="connsiteY26" fmla="*/ 112484 h 338623"/>
                <a:gd name="connsiteX27" fmla="*/ 41005 w 739150"/>
                <a:gd name="connsiteY27" fmla="*/ 87192 h 338623"/>
                <a:gd name="connsiteX28" fmla="*/ 43320 w 739150"/>
                <a:gd name="connsiteY28" fmla="*/ 81645 h 338623"/>
                <a:gd name="connsiteX29" fmla="*/ 43975 w 739150"/>
                <a:gd name="connsiteY29" fmla="*/ 80028 h 338623"/>
                <a:gd name="connsiteX30" fmla="*/ 51707 w 739150"/>
                <a:gd name="connsiteY30" fmla="*/ 61289 h 338623"/>
                <a:gd name="connsiteX31" fmla="*/ 160913 w 739150"/>
                <a:gd name="connsiteY31" fmla="*/ 47136 h 338623"/>
                <a:gd name="connsiteX32" fmla="*/ 241157 w 739150"/>
                <a:gd name="connsiteY32" fmla="*/ 36739 h 338623"/>
                <a:gd name="connsiteX33" fmla="*/ 265575 w 739150"/>
                <a:gd name="connsiteY33" fmla="*/ 33594 h 338623"/>
                <a:gd name="connsiteX34" fmla="*/ 282130 w 739150"/>
                <a:gd name="connsiteY34" fmla="*/ 31454 h 338623"/>
                <a:gd name="connsiteX35" fmla="*/ 313713 w 739150"/>
                <a:gd name="connsiteY35" fmla="*/ 27348 h 338623"/>
                <a:gd name="connsiteX36" fmla="*/ 325594 w 739150"/>
                <a:gd name="connsiteY36" fmla="*/ 25819 h 338623"/>
                <a:gd name="connsiteX37" fmla="*/ 347741 w 739150"/>
                <a:gd name="connsiteY37" fmla="*/ 24072 h 338623"/>
                <a:gd name="connsiteX38" fmla="*/ 359535 w 739150"/>
                <a:gd name="connsiteY38" fmla="*/ 25819 h 338623"/>
                <a:gd name="connsiteX39" fmla="*/ 434843 w 739150"/>
                <a:gd name="connsiteY39" fmla="*/ 18917 h 338623"/>
                <a:gd name="connsiteX40" fmla="*/ 532385 w 739150"/>
                <a:gd name="connsiteY40" fmla="*/ 8302 h 338623"/>
                <a:gd name="connsiteX41" fmla="*/ 600136 w 739150"/>
                <a:gd name="connsiteY41" fmla="*/ 8739 h 338623"/>
                <a:gd name="connsiteX42" fmla="*/ 600136 w 739150"/>
                <a:gd name="connsiteY42" fmla="*/ 8739 h 338623"/>
                <a:gd name="connsiteX43" fmla="*/ 605728 w 739150"/>
                <a:gd name="connsiteY43" fmla="*/ 8477 h 338623"/>
                <a:gd name="connsiteX44" fmla="*/ 612979 w 739150"/>
                <a:gd name="connsiteY44" fmla="*/ 8171 h 338623"/>
                <a:gd name="connsiteX45" fmla="*/ 614551 w 739150"/>
                <a:gd name="connsiteY45" fmla="*/ 8171 h 338623"/>
                <a:gd name="connsiteX46" fmla="*/ 739133 w 739150"/>
                <a:gd name="connsiteY46" fmla="*/ -172 h 33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39150" h="338623">
                  <a:moveTo>
                    <a:pt x="739133" y="-172"/>
                  </a:moveTo>
                  <a:lnTo>
                    <a:pt x="739133" y="36390"/>
                  </a:lnTo>
                  <a:cubicBezTo>
                    <a:pt x="739133" y="36390"/>
                    <a:pt x="735420" y="93177"/>
                    <a:pt x="706240" y="180104"/>
                  </a:cubicBezTo>
                  <a:cubicBezTo>
                    <a:pt x="705498" y="182376"/>
                    <a:pt x="704668" y="184472"/>
                    <a:pt x="703838" y="186787"/>
                  </a:cubicBezTo>
                  <a:cubicBezTo>
                    <a:pt x="703008" y="189102"/>
                    <a:pt x="701916" y="191854"/>
                    <a:pt x="700824" y="194301"/>
                  </a:cubicBezTo>
                  <a:cubicBezTo>
                    <a:pt x="698421" y="200110"/>
                    <a:pt x="695713" y="205745"/>
                    <a:pt x="692874" y="211162"/>
                  </a:cubicBezTo>
                  <a:lnTo>
                    <a:pt x="692874" y="211162"/>
                  </a:lnTo>
                  <a:cubicBezTo>
                    <a:pt x="670028" y="254451"/>
                    <a:pt x="635213" y="285422"/>
                    <a:pt x="613110" y="302458"/>
                  </a:cubicBezTo>
                  <a:cubicBezTo>
                    <a:pt x="609877" y="304948"/>
                    <a:pt x="606863" y="307132"/>
                    <a:pt x="604374" y="308966"/>
                  </a:cubicBezTo>
                  <a:lnTo>
                    <a:pt x="604155" y="308966"/>
                  </a:lnTo>
                  <a:cubicBezTo>
                    <a:pt x="599787" y="311937"/>
                    <a:pt x="596642" y="314077"/>
                    <a:pt x="594632" y="315344"/>
                  </a:cubicBezTo>
                  <a:cubicBezTo>
                    <a:pt x="592623" y="316611"/>
                    <a:pt x="592448" y="316698"/>
                    <a:pt x="592448" y="316698"/>
                  </a:cubicBezTo>
                  <a:cubicBezTo>
                    <a:pt x="571743" y="303986"/>
                    <a:pt x="512903" y="301846"/>
                    <a:pt x="512903" y="301846"/>
                  </a:cubicBezTo>
                  <a:lnTo>
                    <a:pt x="375567" y="326789"/>
                  </a:lnTo>
                  <a:cubicBezTo>
                    <a:pt x="345548" y="331956"/>
                    <a:pt x="315255" y="335398"/>
                    <a:pt x="284839" y="337098"/>
                  </a:cubicBezTo>
                  <a:lnTo>
                    <a:pt x="269244" y="337840"/>
                  </a:lnTo>
                  <a:cubicBezTo>
                    <a:pt x="260246" y="338190"/>
                    <a:pt x="250898" y="338408"/>
                    <a:pt x="241331" y="338452"/>
                  </a:cubicBezTo>
                  <a:cubicBezTo>
                    <a:pt x="233600" y="338452"/>
                    <a:pt x="225737" y="338452"/>
                    <a:pt x="217743" y="338146"/>
                  </a:cubicBezTo>
                  <a:lnTo>
                    <a:pt x="217743" y="338146"/>
                  </a:lnTo>
                  <a:cubicBezTo>
                    <a:pt x="191922" y="337500"/>
                    <a:pt x="166181" y="335088"/>
                    <a:pt x="140688" y="330939"/>
                  </a:cubicBezTo>
                  <a:cubicBezTo>
                    <a:pt x="126666" y="328636"/>
                    <a:pt x="112784" y="325561"/>
                    <a:pt x="99102" y="321722"/>
                  </a:cubicBezTo>
                  <a:cubicBezTo>
                    <a:pt x="89348" y="319018"/>
                    <a:pt x="79738" y="315811"/>
                    <a:pt x="70316" y="312112"/>
                  </a:cubicBezTo>
                  <a:cubicBezTo>
                    <a:pt x="-25785" y="274370"/>
                    <a:pt x="-755" y="184865"/>
                    <a:pt x="15451" y="146119"/>
                  </a:cubicBezTo>
                  <a:cubicBezTo>
                    <a:pt x="16325" y="144066"/>
                    <a:pt x="17154" y="142188"/>
                    <a:pt x="17941" y="140441"/>
                  </a:cubicBezTo>
                  <a:cubicBezTo>
                    <a:pt x="21523" y="132534"/>
                    <a:pt x="24187" y="127904"/>
                    <a:pt x="24187" y="127904"/>
                  </a:cubicBezTo>
                  <a:lnTo>
                    <a:pt x="30565" y="112484"/>
                  </a:lnTo>
                  <a:lnTo>
                    <a:pt x="30565" y="112484"/>
                  </a:lnTo>
                  <a:lnTo>
                    <a:pt x="41005" y="87192"/>
                  </a:lnTo>
                  <a:lnTo>
                    <a:pt x="43320" y="81645"/>
                  </a:lnTo>
                  <a:lnTo>
                    <a:pt x="43975" y="80028"/>
                  </a:lnTo>
                  <a:lnTo>
                    <a:pt x="51707" y="61289"/>
                  </a:lnTo>
                  <a:lnTo>
                    <a:pt x="160913" y="47136"/>
                  </a:lnTo>
                  <a:lnTo>
                    <a:pt x="241157" y="36739"/>
                  </a:lnTo>
                  <a:lnTo>
                    <a:pt x="265575" y="33594"/>
                  </a:lnTo>
                  <a:lnTo>
                    <a:pt x="282130" y="31454"/>
                  </a:lnTo>
                  <a:lnTo>
                    <a:pt x="313713" y="27348"/>
                  </a:lnTo>
                  <a:lnTo>
                    <a:pt x="325594" y="25819"/>
                  </a:lnTo>
                  <a:cubicBezTo>
                    <a:pt x="332924" y="24683"/>
                    <a:pt x="340324" y="24098"/>
                    <a:pt x="347741" y="24072"/>
                  </a:cubicBezTo>
                  <a:cubicBezTo>
                    <a:pt x="351747" y="23884"/>
                    <a:pt x="355752" y="24478"/>
                    <a:pt x="359535" y="25819"/>
                  </a:cubicBezTo>
                  <a:cubicBezTo>
                    <a:pt x="368272" y="29794"/>
                    <a:pt x="434843" y="18917"/>
                    <a:pt x="434843" y="18917"/>
                  </a:cubicBezTo>
                  <a:cubicBezTo>
                    <a:pt x="434843" y="18917"/>
                    <a:pt x="486781" y="3017"/>
                    <a:pt x="532385" y="8302"/>
                  </a:cubicBezTo>
                  <a:cubicBezTo>
                    <a:pt x="554939" y="9857"/>
                    <a:pt x="577566" y="10006"/>
                    <a:pt x="600136" y="8739"/>
                  </a:cubicBezTo>
                  <a:lnTo>
                    <a:pt x="600136" y="8739"/>
                  </a:lnTo>
                  <a:lnTo>
                    <a:pt x="605728" y="8477"/>
                  </a:lnTo>
                  <a:lnTo>
                    <a:pt x="612979" y="8171"/>
                  </a:lnTo>
                  <a:lnTo>
                    <a:pt x="614551" y="8171"/>
                  </a:lnTo>
                  <a:cubicBezTo>
                    <a:pt x="673610" y="5419"/>
                    <a:pt x="739133" y="-172"/>
                    <a:pt x="739133" y="-172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6AEFFA4B-9CA0-2D1E-5A9D-774EEDAA89B5}"/>
                </a:ext>
              </a:extLst>
            </p:cNvPr>
            <p:cNvSpPr/>
            <p:nvPr/>
          </p:nvSpPr>
          <p:spPr>
            <a:xfrm>
              <a:off x="3274623" y="3236069"/>
              <a:ext cx="76389" cy="163376"/>
            </a:xfrm>
            <a:custGeom>
              <a:avLst/>
              <a:gdLst>
                <a:gd name="connsiteX0" fmla="*/ 56190 w 76389"/>
                <a:gd name="connsiteY0" fmla="*/ 4589 h 163376"/>
                <a:gd name="connsiteX1" fmla="*/ 1587 w 76389"/>
                <a:gd name="connsiteY1" fmla="*/ 125982 h 163376"/>
                <a:gd name="connsiteX2" fmla="*/ 1587 w 76389"/>
                <a:gd name="connsiteY2" fmla="*/ 163112 h 163376"/>
                <a:gd name="connsiteX3" fmla="*/ 76371 w 76389"/>
                <a:gd name="connsiteY3" fmla="*/ -172 h 16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389" h="163376">
                  <a:moveTo>
                    <a:pt x="56190" y="4589"/>
                  </a:moveTo>
                  <a:cubicBezTo>
                    <a:pt x="56190" y="4589"/>
                    <a:pt x="3772" y="123885"/>
                    <a:pt x="1587" y="125982"/>
                  </a:cubicBezTo>
                  <a:cubicBezTo>
                    <a:pt x="-597" y="128079"/>
                    <a:pt x="-509" y="165296"/>
                    <a:pt x="1587" y="163112"/>
                  </a:cubicBezTo>
                  <a:cubicBezTo>
                    <a:pt x="3684" y="160928"/>
                    <a:pt x="76371" y="-172"/>
                    <a:pt x="76371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15259D3-ACA2-F5AC-B352-FFE6C6D87C8B}"/>
                </a:ext>
              </a:extLst>
            </p:cNvPr>
            <p:cNvSpPr/>
            <p:nvPr/>
          </p:nvSpPr>
          <p:spPr>
            <a:xfrm>
              <a:off x="3410388" y="3139400"/>
              <a:ext cx="188781" cy="273999"/>
            </a:xfrm>
            <a:custGeom>
              <a:avLst/>
              <a:gdLst>
                <a:gd name="connsiteX0" fmla="*/ 174393 w 188781"/>
                <a:gd name="connsiteY0" fmla="*/ 352 h 273999"/>
                <a:gd name="connsiteX1" fmla="*/ 139927 w 188781"/>
                <a:gd name="connsiteY1" fmla="*/ 31279 h 273999"/>
                <a:gd name="connsiteX2" fmla="*/ 41337 w 188781"/>
                <a:gd name="connsiteY2" fmla="*/ 202513 h 273999"/>
                <a:gd name="connsiteX3" fmla="*/ 1018 w 188781"/>
                <a:gd name="connsiteY3" fmla="*/ 259868 h 273999"/>
                <a:gd name="connsiteX4" fmla="*/ 11633 w 188781"/>
                <a:gd name="connsiteY4" fmla="*/ 264542 h 273999"/>
                <a:gd name="connsiteX5" fmla="*/ 46098 w 188781"/>
                <a:gd name="connsiteY5" fmla="*/ 212123 h 273999"/>
                <a:gd name="connsiteX6" fmla="*/ 109175 w 188781"/>
                <a:gd name="connsiteY6" fmla="*/ 111916 h 273999"/>
                <a:gd name="connsiteX7" fmla="*/ 153207 w 188781"/>
                <a:gd name="connsiteY7" fmla="*/ 41370 h 273999"/>
                <a:gd name="connsiteX8" fmla="*/ 188764 w 188781"/>
                <a:gd name="connsiteY8" fmla="*/ -172 h 2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781" h="273999">
                  <a:moveTo>
                    <a:pt x="174393" y="352"/>
                  </a:moveTo>
                  <a:cubicBezTo>
                    <a:pt x="174393" y="352"/>
                    <a:pt x="147878" y="17476"/>
                    <a:pt x="139927" y="31279"/>
                  </a:cubicBezTo>
                  <a:cubicBezTo>
                    <a:pt x="131977" y="45083"/>
                    <a:pt x="59334" y="182376"/>
                    <a:pt x="41337" y="202513"/>
                  </a:cubicBezTo>
                  <a:cubicBezTo>
                    <a:pt x="26393" y="220528"/>
                    <a:pt x="12908" y="239709"/>
                    <a:pt x="1018" y="259868"/>
                  </a:cubicBezTo>
                  <a:cubicBezTo>
                    <a:pt x="-1078" y="263493"/>
                    <a:pt x="-1078" y="286296"/>
                    <a:pt x="11633" y="264542"/>
                  </a:cubicBezTo>
                  <a:cubicBezTo>
                    <a:pt x="24345" y="242788"/>
                    <a:pt x="21199" y="239119"/>
                    <a:pt x="46098" y="212123"/>
                  </a:cubicBezTo>
                  <a:cubicBezTo>
                    <a:pt x="70997" y="185128"/>
                    <a:pt x="98517" y="124104"/>
                    <a:pt x="109175" y="111916"/>
                  </a:cubicBezTo>
                  <a:cubicBezTo>
                    <a:pt x="119834" y="99729"/>
                    <a:pt x="134642" y="63123"/>
                    <a:pt x="153207" y="41370"/>
                  </a:cubicBezTo>
                  <a:lnTo>
                    <a:pt x="188764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7B5ABABF-C8A1-E0F9-9479-13B1546ED2E9}"/>
                </a:ext>
              </a:extLst>
            </p:cNvPr>
            <p:cNvSpPr/>
            <p:nvPr/>
          </p:nvSpPr>
          <p:spPr>
            <a:xfrm>
              <a:off x="3551632" y="3371804"/>
              <a:ext cx="39544" cy="20461"/>
            </a:xfrm>
            <a:custGeom>
              <a:avLst/>
              <a:gdLst>
                <a:gd name="connsiteX0" fmla="*/ 39526 w 39544"/>
                <a:gd name="connsiteY0" fmla="*/ 3526 h 20461"/>
                <a:gd name="connsiteX1" fmla="*/ 3488 w 39544"/>
                <a:gd name="connsiteY1" fmla="*/ 12525 h 20461"/>
                <a:gd name="connsiteX2" fmla="*/ 39526 w 39544"/>
                <a:gd name="connsiteY2" fmla="*/ 3526 h 2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544" h="20461">
                  <a:moveTo>
                    <a:pt x="39526" y="3526"/>
                  </a:moveTo>
                  <a:cubicBezTo>
                    <a:pt x="39526" y="3526"/>
                    <a:pt x="20961" y="-9185"/>
                    <a:pt x="3488" y="12525"/>
                  </a:cubicBezTo>
                  <a:cubicBezTo>
                    <a:pt x="-13984" y="34235"/>
                    <a:pt x="39526" y="3526"/>
                    <a:pt x="39526" y="352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1DE50E31-59D5-6B26-91EC-19786B5E19C9}"/>
                </a:ext>
              </a:extLst>
            </p:cNvPr>
            <p:cNvSpPr/>
            <p:nvPr/>
          </p:nvSpPr>
          <p:spPr>
            <a:xfrm>
              <a:off x="3590002" y="3382054"/>
              <a:ext cx="23976" cy="29066"/>
            </a:xfrm>
            <a:custGeom>
              <a:avLst/>
              <a:gdLst>
                <a:gd name="connsiteX0" fmla="*/ 23958 w 23976"/>
                <a:gd name="connsiteY0" fmla="*/ -172 h 29066"/>
                <a:gd name="connsiteX1" fmla="*/ 1156 w 23976"/>
                <a:gd name="connsiteY1" fmla="*/ 28789 h 29066"/>
                <a:gd name="connsiteX2" fmla="*/ 23958 w 23976"/>
                <a:gd name="connsiteY2" fmla="*/ -172 h 2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76" h="29066">
                  <a:moveTo>
                    <a:pt x="23958" y="-172"/>
                  </a:moveTo>
                  <a:cubicBezTo>
                    <a:pt x="23958" y="-172"/>
                    <a:pt x="8582" y="26649"/>
                    <a:pt x="1156" y="28789"/>
                  </a:cubicBezTo>
                  <a:cubicBezTo>
                    <a:pt x="-6270" y="30930"/>
                    <a:pt x="23958" y="-172"/>
                    <a:pt x="23958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290439F-FD95-DD50-5E05-3AA202EEDDB3}"/>
                </a:ext>
              </a:extLst>
            </p:cNvPr>
            <p:cNvSpPr/>
            <p:nvPr/>
          </p:nvSpPr>
          <p:spPr>
            <a:xfrm>
              <a:off x="3568374" y="3388738"/>
              <a:ext cx="22802" cy="19240"/>
            </a:xfrm>
            <a:custGeom>
              <a:avLst/>
              <a:gdLst>
                <a:gd name="connsiteX0" fmla="*/ 22784 w 22802"/>
                <a:gd name="connsiteY0" fmla="*/ -172 h 19240"/>
                <a:gd name="connsiteX1" fmla="*/ -18 w 22802"/>
                <a:gd name="connsiteY1" fmla="*/ 18917 h 1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02" h="19240">
                  <a:moveTo>
                    <a:pt x="22784" y="-172"/>
                  </a:moveTo>
                  <a:cubicBezTo>
                    <a:pt x="22784" y="-172"/>
                    <a:pt x="10597" y="21057"/>
                    <a:pt x="-18" y="1891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F58E6A58-6273-3D22-2692-8D58CDF4F8D4}"/>
                </a:ext>
              </a:extLst>
            </p:cNvPr>
            <p:cNvSpPr/>
            <p:nvPr/>
          </p:nvSpPr>
          <p:spPr>
            <a:xfrm>
              <a:off x="3482014" y="2790685"/>
              <a:ext cx="480434" cy="118946"/>
            </a:xfrm>
            <a:custGeom>
              <a:avLst/>
              <a:gdLst>
                <a:gd name="connsiteX0" fmla="*/ 23308 w 480434"/>
                <a:gd name="connsiteY0" fmla="*/ 24727 h 118946"/>
                <a:gd name="connsiteX1" fmla="*/ 146842 w 480434"/>
                <a:gd name="connsiteY1" fmla="*/ 16252 h 118946"/>
                <a:gd name="connsiteX2" fmla="*/ 256571 w 480434"/>
                <a:gd name="connsiteY2" fmla="*/ -172 h 118946"/>
                <a:gd name="connsiteX3" fmla="*/ 465503 w 480434"/>
                <a:gd name="connsiteY3" fmla="*/ 45432 h 118946"/>
                <a:gd name="connsiteX4" fmla="*/ 269326 w 480434"/>
                <a:gd name="connsiteY4" fmla="*/ 59716 h 118946"/>
                <a:gd name="connsiteX5" fmla="*/ 142080 w 480434"/>
                <a:gd name="connsiteY5" fmla="*/ 103398 h 118946"/>
                <a:gd name="connsiteX6" fmla="*/ -18 w 480434"/>
                <a:gd name="connsiteY6" fmla="*/ 118775 h 11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434" h="118946">
                  <a:moveTo>
                    <a:pt x="23308" y="24727"/>
                  </a:moveTo>
                  <a:cubicBezTo>
                    <a:pt x="23308" y="24727"/>
                    <a:pt x="135702" y="19966"/>
                    <a:pt x="146842" y="16252"/>
                  </a:cubicBezTo>
                  <a:cubicBezTo>
                    <a:pt x="157981" y="12540"/>
                    <a:pt x="256571" y="-172"/>
                    <a:pt x="256571" y="-172"/>
                  </a:cubicBezTo>
                  <a:cubicBezTo>
                    <a:pt x="256571" y="-172"/>
                    <a:pt x="548717" y="20490"/>
                    <a:pt x="465503" y="45432"/>
                  </a:cubicBezTo>
                  <a:cubicBezTo>
                    <a:pt x="382288" y="70375"/>
                    <a:pt x="269326" y="59716"/>
                    <a:pt x="269326" y="59716"/>
                  </a:cubicBezTo>
                  <a:cubicBezTo>
                    <a:pt x="269326" y="59716"/>
                    <a:pt x="159029" y="88372"/>
                    <a:pt x="142080" y="103398"/>
                  </a:cubicBezTo>
                  <a:cubicBezTo>
                    <a:pt x="125131" y="118425"/>
                    <a:pt x="-18" y="118775"/>
                    <a:pt x="-18" y="118775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71601B7E-5B61-0849-4EDC-A7A2C337C7C6}"/>
                </a:ext>
              </a:extLst>
            </p:cNvPr>
            <p:cNvSpPr/>
            <p:nvPr/>
          </p:nvSpPr>
          <p:spPr>
            <a:xfrm>
              <a:off x="3482014" y="2790685"/>
              <a:ext cx="480434" cy="118946"/>
            </a:xfrm>
            <a:custGeom>
              <a:avLst/>
              <a:gdLst>
                <a:gd name="connsiteX0" fmla="*/ 23308 w 480434"/>
                <a:gd name="connsiteY0" fmla="*/ 24727 h 118946"/>
                <a:gd name="connsiteX1" fmla="*/ 146842 w 480434"/>
                <a:gd name="connsiteY1" fmla="*/ 16252 h 118946"/>
                <a:gd name="connsiteX2" fmla="*/ 256571 w 480434"/>
                <a:gd name="connsiteY2" fmla="*/ -172 h 118946"/>
                <a:gd name="connsiteX3" fmla="*/ 465503 w 480434"/>
                <a:gd name="connsiteY3" fmla="*/ 45432 h 118946"/>
                <a:gd name="connsiteX4" fmla="*/ 269326 w 480434"/>
                <a:gd name="connsiteY4" fmla="*/ 59716 h 118946"/>
                <a:gd name="connsiteX5" fmla="*/ 142080 w 480434"/>
                <a:gd name="connsiteY5" fmla="*/ 103398 h 118946"/>
                <a:gd name="connsiteX6" fmla="*/ -18 w 480434"/>
                <a:gd name="connsiteY6" fmla="*/ 118775 h 11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434" h="118946">
                  <a:moveTo>
                    <a:pt x="23308" y="24727"/>
                  </a:moveTo>
                  <a:cubicBezTo>
                    <a:pt x="23308" y="24727"/>
                    <a:pt x="135702" y="19966"/>
                    <a:pt x="146842" y="16252"/>
                  </a:cubicBezTo>
                  <a:cubicBezTo>
                    <a:pt x="157981" y="12540"/>
                    <a:pt x="256571" y="-172"/>
                    <a:pt x="256571" y="-172"/>
                  </a:cubicBezTo>
                  <a:cubicBezTo>
                    <a:pt x="256571" y="-172"/>
                    <a:pt x="548717" y="20490"/>
                    <a:pt x="465503" y="45432"/>
                  </a:cubicBezTo>
                  <a:cubicBezTo>
                    <a:pt x="382288" y="70375"/>
                    <a:pt x="269326" y="59716"/>
                    <a:pt x="269326" y="59716"/>
                  </a:cubicBezTo>
                  <a:cubicBezTo>
                    <a:pt x="269326" y="59716"/>
                    <a:pt x="159029" y="88372"/>
                    <a:pt x="142080" y="103398"/>
                  </a:cubicBezTo>
                  <a:cubicBezTo>
                    <a:pt x="125131" y="118425"/>
                    <a:pt x="-18" y="118775"/>
                    <a:pt x="-18" y="118775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D1C21E8-AE65-F8E9-D2E4-BA3734F35ABB}"/>
                </a:ext>
              </a:extLst>
            </p:cNvPr>
            <p:cNvSpPr/>
            <p:nvPr/>
          </p:nvSpPr>
          <p:spPr>
            <a:xfrm>
              <a:off x="3038857" y="2557095"/>
              <a:ext cx="454995" cy="399367"/>
            </a:xfrm>
            <a:custGeom>
              <a:avLst/>
              <a:gdLst>
                <a:gd name="connsiteX0" fmla="*/ 66644 w 454995"/>
                <a:gd name="connsiteY0" fmla="*/ 2253 h 399367"/>
                <a:gd name="connsiteX1" fmla="*/ 13614 w 454995"/>
                <a:gd name="connsiteY1" fmla="*/ 126310 h 399367"/>
                <a:gd name="connsiteX2" fmla="*/ 127624 w 454995"/>
                <a:gd name="connsiteY2" fmla="*/ 257357 h 399367"/>
                <a:gd name="connsiteX3" fmla="*/ 293048 w 454995"/>
                <a:gd name="connsiteY3" fmla="*/ 371891 h 399367"/>
                <a:gd name="connsiteX4" fmla="*/ 394303 w 454995"/>
                <a:gd name="connsiteY4" fmla="*/ 395217 h 399367"/>
                <a:gd name="connsiteX5" fmla="*/ 446242 w 454995"/>
                <a:gd name="connsiteY5" fmla="*/ 390849 h 399367"/>
                <a:gd name="connsiteX6" fmla="*/ 454978 w 454995"/>
                <a:gd name="connsiteY6" fmla="*/ 254561 h 399367"/>
                <a:gd name="connsiteX7" fmla="*/ 363770 w 454995"/>
                <a:gd name="connsiteY7" fmla="*/ 241456 h 399367"/>
                <a:gd name="connsiteX8" fmla="*/ 252948 w 454995"/>
                <a:gd name="connsiteY8" fmla="*/ 137012 h 399367"/>
                <a:gd name="connsiteX9" fmla="*/ 66644 w 454995"/>
                <a:gd name="connsiteY9" fmla="*/ 2253 h 39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4995" h="399367">
                  <a:moveTo>
                    <a:pt x="66644" y="2253"/>
                  </a:moveTo>
                  <a:cubicBezTo>
                    <a:pt x="66644" y="2253"/>
                    <a:pt x="-36228" y="37199"/>
                    <a:pt x="13614" y="126310"/>
                  </a:cubicBezTo>
                  <a:cubicBezTo>
                    <a:pt x="63455" y="215422"/>
                    <a:pt x="127624" y="257357"/>
                    <a:pt x="127624" y="257357"/>
                  </a:cubicBezTo>
                  <a:lnTo>
                    <a:pt x="293048" y="371891"/>
                  </a:lnTo>
                  <a:cubicBezTo>
                    <a:pt x="293048" y="371891"/>
                    <a:pt x="362503" y="411642"/>
                    <a:pt x="394303" y="395217"/>
                  </a:cubicBezTo>
                  <a:lnTo>
                    <a:pt x="446242" y="390849"/>
                  </a:lnTo>
                  <a:lnTo>
                    <a:pt x="454978" y="254561"/>
                  </a:lnTo>
                  <a:cubicBezTo>
                    <a:pt x="454978" y="254561"/>
                    <a:pt x="411296" y="288502"/>
                    <a:pt x="363770" y="241456"/>
                  </a:cubicBezTo>
                  <a:cubicBezTo>
                    <a:pt x="316243" y="194411"/>
                    <a:pt x="257710" y="162435"/>
                    <a:pt x="252948" y="137012"/>
                  </a:cubicBezTo>
                  <a:cubicBezTo>
                    <a:pt x="248187" y="111589"/>
                    <a:pt x="126532" y="-19501"/>
                    <a:pt x="66644" y="2253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7F16D380-7CB8-B06D-C755-BDB9A898B2D4}"/>
                </a:ext>
              </a:extLst>
            </p:cNvPr>
            <p:cNvSpPr/>
            <p:nvPr/>
          </p:nvSpPr>
          <p:spPr>
            <a:xfrm>
              <a:off x="3430513" y="2807110"/>
              <a:ext cx="89323" cy="153237"/>
            </a:xfrm>
            <a:custGeom>
              <a:avLst/>
              <a:gdLst>
                <a:gd name="connsiteX0" fmla="*/ -18 w 89323"/>
                <a:gd name="connsiteY0" fmla="*/ 40671 h 153237"/>
                <a:gd name="connsiteX1" fmla="*/ 51440 w 89323"/>
                <a:gd name="connsiteY1" fmla="*/ 60808 h 153237"/>
                <a:gd name="connsiteX2" fmla="*/ -18 w 89323"/>
                <a:gd name="connsiteY2" fmla="*/ 80422 h 153237"/>
                <a:gd name="connsiteX3" fmla="*/ 3695 w 89323"/>
                <a:gd name="connsiteY3" fmla="*/ 153065 h 153237"/>
                <a:gd name="connsiteX4" fmla="*/ 76338 w 89323"/>
                <a:gd name="connsiteY4" fmla="*/ 149090 h 153237"/>
                <a:gd name="connsiteX5" fmla="*/ 80051 w 89323"/>
                <a:gd name="connsiteY5" fmla="*/ 3541 h 153237"/>
                <a:gd name="connsiteX6" fmla="*/ -18 w 89323"/>
                <a:gd name="connsiteY6" fmla="*/ -172 h 15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23" h="153237">
                  <a:moveTo>
                    <a:pt x="-18" y="40671"/>
                  </a:moveTo>
                  <a:cubicBezTo>
                    <a:pt x="-18" y="40671"/>
                    <a:pt x="53536" y="59760"/>
                    <a:pt x="51440" y="60808"/>
                  </a:cubicBezTo>
                  <a:cubicBezTo>
                    <a:pt x="49343" y="61857"/>
                    <a:pt x="-18" y="80422"/>
                    <a:pt x="-18" y="80422"/>
                  </a:cubicBezTo>
                  <a:lnTo>
                    <a:pt x="3695" y="153065"/>
                  </a:lnTo>
                  <a:lnTo>
                    <a:pt x="76338" y="149090"/>
                  </a:lnTo>
                  <a:cubicBezTo>
                    <a:pt x="76338" y="149090"/>
                    <a:pt x="102853" y="16820"/>
                    <a:pt x="80051" y="3541"/>
                  </a:cubicBezTo>
                  <a:lnTo>
                    <a:pt x="-18" y="-172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D99F8A8E-9745-0CD0-EB46-7FA2FF3BE87E}"/>
                </a:ext>
              </a:extLst>
            </p:cNvPr>
            <p:cNvSpPr/>
            <p:nvPr/>
          </p:nvSpPr>
          <p:spPr>
            <a:xfrm>
              <a:off x="3430513" y="2807110"/>
              <a:ext cx="89323" cy="153237"/>
            </a:xfrm>
            <a:custGeom>
              <a:avLst/>
              <a:gdLst>
                <a:gd name="connsiteX0" fmla="*/ -18 w 89323"/>
                <a:gd name="connsiteY0" fmla="*/ 40671 h 153237"/>
                <a:gd name="connsiteX1" fmla="*/ 51440 w 89323"/>
                <a:gd name="connsiteY1" fmla="*/ 60808 h 153237"/>
                <a:gd name="connsiteX2" fmla="*/ -18 w 89323"/>
                <a:gd name="connsiteY2" fmla="*/ 80422 h 153237"/>
                <a:gd name="connsiteX3" fmla="*/ 3695 w 89323"/>
                <a:gd name="connsiteY3" fmla="*/ 153065 h 153237"/>
                <a:gd name="connsiteX4" fmla="*/ 76338 w 89323"/>
                <a:gd name="connsiteY4" fmla="*/ 149090 h 153237"/>
                <a:gd name="connsiteX5" fmla="*/ 80051 w 89323"/>
                <a:gd name="connsiteY5" fmla="*/ 3541 h 153237"/>
                <a:gd name="connsiteX6" fmla="*/ -18 w 89323"/>
                <a:gd name="connsiteY6" fmla="*/ -172 h 15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23" h="153237">
                  <a:moveTo>
                    <a:pt x="-18" y="40671"/>
                  </a:moveTo>
                  <a:cubicBezTo>
                    <a:pt x="-18" y="40671"/>
                    <a:pt x="53536" y="59760"/>
                    <a:pt x="51440" y="60808"/>
                  </a:cubicBezTo>
                  <a:cubicBezTo>
                    <a:pt x="49343" y="61857"/>
                    <a:pt x="-18" y="80422"/>
                    <a:pt x="-18" y="80422"/>
                  </a:cubicBezTo>
                  <a:lnTo>
                    <a:pt x="3695" y="153065"/>
                  </a:lnTo>
                  <a:lnTo>
                    <a:pt x="76338" y="149090"/>
                  </a:lnTo>
                  <a:cubicBezTo>
                    <a:pt x="76338" y="149090"/>
                    <a:pt x="102853" y="16820"/>
                    <a:pt x="80051" y="3541"/>
                  </a:cubicBezTo>
                  <a:lnTo>
                    <a:pt x="-18" y="-17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86DBC8F8-EA82-8832-6A3E-8558B89D98B2}"/>
                </a:ext>
              </a:extLst>
            </p:cNvPr>
            <p:cNvSpPr/>
            <p:nvPr/>
          </p:nvSpPr>
          <p:spPr>
            <a:xfrm>
              <a:off x="3191922" y="2375094"/>
              <a:ext cx="135239" cy="110821"/>
            </a:xfrm>
            <a:custGeom>
              <a:avLst/>
              <a:gdLst>
                <a:gd name="connsiteX0" fmla="*/ 129936 w 135239"/>
                <a:gd name="connsiteY0" fmla="*/ 80334 h 110821"/>
                <a:gd name="connsiteX1" fmla="*/ 113162 w 135239"/>
                <a:gd name="connsiteY1" fmla="*/ 106281 h 110821"/>
                <a:gd name="connsiteX2" fmla="*/ 111240 w 135239"/>
                <a:gd name="connsiteY2" fmla="*/ 110650 h 110821"/>
                <a:gd name="connsiteX3" fmla="*/ 20251 w 135239"/>
                <a:gd name="connsiteY3" fmla="*/ 53208 h 110821"/>
                <a:gd name="connsiteX4" fmla="*/ 1205 w 135239"/>
                <a:gd name="connsiteY4" fmla="*/ 50150 h 110821"/>
                <a:gd name="connsiteX5" fmla="*/ -18 w 135239"/>
                <a:gd name="connsiteY5" fmla="*/ 48184 h 110821"/>
                <a:gd name="connsiteX6" fmla="*/ 1205 w 135239"/>
                <a:gd name="connsiteY6" fmla="*/ 45913 h 110821"/>
                <a:gd name="connsiteX7" fmla="*/ 23876 w 135239"/>
                <a:gd name="connsiteY7" fmla="*/ -172 h 110821"/>
                <a:gd name="connsiteX8" fmla="*/ 35321 w 135239"/>
                <a:gd name="connsiteY8" fmla="*/ 3716 h 110821"/>
                <a:gd name="connsiteX9" fmla="*/ 129936 w 135239"/>
                <a:gd name="connsiteY9" fmla="*/ 80334 h 11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239" h="110821">
                  <a:moveTo>
                    <a:pt x="129936" y="80334"/>
                  </a:moveTo>
                  <a:cubicBezTo>
                    <a:pt x="123056" y="88079"/>
                    <a:pt x="117404" y="96829"/>
                    <a:pt x="113162" y="106281"/>
                  </a:cubicBezTo>
                  <a:cubicBezTo>
                    <a:pt x="112507" y="107723"/>
                    <a:pt x="111852" y="109121"/>
                    <a:pt x="111240" y="110650"/>
                  </a:cubicBezTo>
                  <a:cubicBezTo>
                    <a:pt x="72232" y="110650"/>
                    <a:pt x="44188" y="80334"/>
                    <a:pt x="20251" y="53208"/>
                  </a:cubicBezTo>
                  <a:cubicBezTo>
                    <a:pt x="15882" y="48184"/>
                    <a:pt x="4831" y="55785"/>
                    <a:pt x="1205" y="50150"/>
                  </a:cubicBezTo>
                  <a:cubicBezTo>
                    <a:pt x="812" y="49495"/>
                    <a:pt x="419" y="48839"/>
                    <a:pt x="-18" y="48184"/>
                  </a:cubicBezTo>
                  <a:lnTo>
                    <a:pt x="1205" y="45913"/>
                  </a:lnTo>
                  <a:cubicBezTo>
                    <a:pt x="14310" y="21058"/>
                    <a:pt x="23876" y="-172"/>
                    <a:pt x="23876" y="-172"/>
                  </a:cubicBezTo>
                  <a:cubicBezTo>
                    <a:pt x="23876" y="-172"/>
                    <a:pt x="28244" y="1226"/>
                    <a:pt x="35321" y="3716"/>
                  </a:cubicBezTo>
                  <a:cubicBezTo>
                    <a:pt x="67951" y="15248"/>
                    <a:pt x="157806" y="50674"/>
                    <a:pt x="129936" y="8033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0B2E0B6-3F58-4C4C-6717-7A6C3DDB861B}"/>
                </a:ext>
              </a:extLst>
            </p:cNvPr>
            <p:cNvSpPr/>
            <p:nvPr/>
          </p:nvSpPr>
          <p:spPr>
            <a:xfrm>
              <a:off x="3172380" y="2218463"/>
              <a:ext cx="263069" cy="263084"/>
            </a:xfrm>
            <a:custGeom>
              <a:avLst/>
              <a:gdLst>
                <a:gd name="connsiteX0" fmla="*/ 263052 w 263069"/>
                <a:gd name="connsiteY0" fmla="*/ 131472 h 263084"/>
                <a:gd name="connsiteX1" fmla="*/ 132792 w 263069"/>
                <a:gd name="connsiteY1" fmla="*/ 262912 h 263084"/>
                <a:gd name="connsiteX2" fmla="*/ 131525 w 263069"/>
                <a:gd name="connsiteY2" fmla="*/ 262912 h 263084"/>
                <a:gd name="connsiteX3" fmla="*/ 32890 w 263069"/>
                <a:gd name="connsiteY3" fmla="*/ 218356 h 263084"/>
                <a:gd name="connsiteX4" fmla="*/ 20834 w 263069"/>
                <a:gd name="connsiteY4" fmla="*/ 202412 h 263084"/>
                <a:gd name="connsiteX5" fmla="*/ 60485 w 263069"/>
                <a:gd name="connsiteY5" fmla="*/ 20681 h 263084"/>
                <a:gd name="connsiteX6" fmla="*/ 242215 w 263069"/>
                <a:gd name="connsiteY6" fmla="*/ 60327 h 263084"/>
                <a:gd name="connsiteX7" fmla="*/ 263052 w 263069"/>
                <a:gd name="connsiteY7" fmla="*/ 131472 h 26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069" h="263084">
                  <a:moveTo>
                    <a:pt x="263052" y="131472"/>
                  </a:moveTo>
                  <a:cubicBezTo>
                    <a:pt x="263030" y="203596"/>
                    <a:pt x="204911" y="262239"/>
                    <a:pt x="132792" y="262912"/>
                  </a:cubicBezTo>
                  <a:lnTo>
                    <a:pt x="131525" y="262912"/>
                  </a:lnTo>
                  <a:cubicBezTo>
                    <a:pt x="93770" y="262938"/>
                    <a:pt x="57829" y="246702"/>
                    <a:pt x="32890" y="218356"/>
                  </a:cubicBezTo>
                  <a:cubicBezTo>
                    <a:pt x="28479" y="213350"/>
                    <a:pt x="24451" y="208021"/>
                    <a:pt x="20834" y="202412"/>
                  </a:cubicBezTo>
                  <a:cubicBezTo>
                    <a:pt x="-18401" y="141279"/>
                    <a:pt x="-649" y="59917"/>
                    <a:pt x="60485" y="20681"/>
                  </a:cubicBezTo>
                  <a:cubicBezTo>
                    <a:pt x="121618" y="-18554"/>
                    <a:pt x="202980" y="-806"/>
                    <a:pt x="242215" y="60327"/>
                  </a:cubicBezTo>
                  <a:cubicBezTo>
                    <a:pt x="255840" y="81557"/>
                    <a:pt x="263069" y="106250"/>
                    <a:pt x="263052" y="131472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02A4534A-9C71-EAA2-5DDE-15AEC241FB29}"/>
                </a:ext>
              </a:extLst>
            </p:cNvPr>
            <p:cNvSpPr/>
            <p:nvPr/>
          </p:nvSpPr>
          <p:spPr>
            <a:xfrm>
              <a:off x="2999764" y="3165522"/>
              <a:ext cx="301930" cy="140139"/>
            </a:xfrm>
            <a:custGeom>
              <a:avLst/>
              <a:gdLst>
                <a:gd name="connsiteX0" fmla="*/ 301913 w 301930"/>
                <a:gd name="connsiteY0" fmla="*/ -172 h 140139"/>
                <a:gd name="connsiteX1" fmla="*/ 280858 w 301930"/>
                <a:gd name="connsiteY1" fmla="*/ 23460 h 140139"/>
                <a:gd name="connsiteX2" fmla="*/ 257881 w 301930"/>
                <a:gd name="connsiteY2" fmla="*/ 42243 h 140139"/>
                <a:gd name="connsiteX3" fmla="*/ 184714 w 301930"/>
                <a:gd name="connsiteY3" fmla="*/ 92609 h 140139"/>
                <a:gd name="connsiteX4" fmla="*/ 124826 w 301930"/>
                <a:gd name="connsiteY4" fmla="*/ 134500 h 140139"/>
                <a:gd name="connsiteX5" fmla="*/ 68607 w 301930"/>
                <a:gd name="connsiteY5" fmla="*/ 138213 h 140139"/>
                <a:gd name="connsiteX6" fmla="*/ -18 w 301930"/>
                <a:gd name="connsiteY6" fmla="*/ 112004 h 140139"/>
                <a:gd name="connsiteX7" fmla="*/ 8718 w 301930"/>
                <a:gd name="connsiteY7" fmla="*/ 93832 h 140139"/>
                <a:gd name="connsiteX8" fmla="*/ 36282 w 301930"/>
                <a:gd name="connsiteY8" fmla="*/ 26998 h 140139"/>
                <a:gd name="connsiteX9" fmla="*/ 145487 w 301930"/>
                <a:gd name="connsiteY9" fmla="*/ 12889 h 1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930" h="140139">
                  <a:moveTo>
                    <a:pt x="301913" y="-172"/>
                  </a:moveTo>
                  <a:cubicBezTo>
                    <a:pt x="301913" y="-172"/>
                    <a:pt x="291910" y="12059"/>
                    <a:pt x="280858" y="23460"/>
                  </a:cubicBezTo>
                  <a:cubicBezTo>
                    <a:pt x="272515" y="32197"/>
                    <a:pt x="263604" y="40190"/>
                    <a:pt x="257881" y="42243"/>
                  </a:cubicBezTo>
                  <a:cubicBezTo>
                    <a:pt x="244777" y="47049"/>
                    <a:pt x="184714" y="92609"/>
                    <a:pt x="184714" y="92609"/>
                  </a:cubicBezTo>
                  <a:cubicBezTo>
                    <a:pt x="184714" y="92609"/>
                    <a:pt x="137013" y="124977"/>
                    <a:pt x="124826" y="134500"/>
                  </a:cubicBezTo>
                  <a:cubicBezTo>
                    <a:pt x="112638" y="144023"/>
                    <a:pt x="68607" y="138213"/>
                    <a:pt x="68607" y="138213"/>
                  </a:cubicBezTo>
                  <a:cubicBezTo>
                    <a:pt x="68607" y="138213"/>
                    <a:pt x="26235" y="128953"/>
                    <a:pt x="-18" y="112004"/>
                  </a:cubicBezTo>
                  <a:cubicBezTo>
                    <a:pt x="2533" y="105779"/>
                    <a:pt x="5451" y="99712"/>
                    <a:pt x="8718" y="93832"/>
                  </a:cubicBezTo>
                  <a:lnTo>
                    <a:pt x="36282" y="26998"/>
                  </a:lnTo>
                  <a:lnTo>
                    <a:pt x="145487" y="1288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D21E9BF-6E02-FABE-EBA2-BAC0CA528BA3}"/>
                </a:ext>
              </a:extLst>
            </p:cNvPr>
            <p:cNvSpPr/>
            <p:nvPr/>
          </p:nvSpPr>
          <p:spPr>
            <a:xfrm>
              <a:off x="2978452" y="3157048"/>
              <a:ext cx="321102" cy="140139"/>
            </a:xfrm>
            <a:custGeom>
              <a:avLst/>
              <a:gdLst>
                <a:gd name="connsiteX0" fmla="*/ 321084 w 321102"/>
                <a:gd name="connsiteY0" fmla="*/ -172 h 140139"/>
                <a:gd name="connsiteX1" fmla="*/ 300073 w 321102"/>
                <a:gd name="connsiteY1" fmla="*/ 23460 h 140139"/>
                <a:gd name="connsiteX2" fmla="*/ 277096 w 321102"/>
                <a:gd name="connsiteY2" fmla="*/ 42243 h 140139"/>
                <a:gd name="connsiteX3" fmla="*/ 203929 w 321102"/>
                <a:gd name="connsiteY3" fmla="*/ 92609 h 140139"/>
                <a:gd name="connsiteX4" fmla="*/ 143997 w 321102"/>
                <a:gd name="connsiteY4" fmla="*/ 134500 h 140139"/>
                <a:gd name="connsiteX5" fmla="*/ 87822 w 321102"/>
                <a:gd name="connsiteY5" fmla="*/ 138213 h 140139"/>
                <a:gd name="connsiteX6" fmla="*/ 6136 w 321102"/>
                <a:gd name="connsiteY6" fmla="*/ 101083 h 140139"/>
                <a:gd name="connsiteX7" fmla="*/ 17144 w 321102"/>
                <a:gd name="connsiteY7" fmla="*/ 36259 h 140139"/>
                <a:gd name="connsiteX8" fmla="*/ 25225 w 321102"/>
                <a:gd name="connsiteY8" fmla="*/ 24202 h 1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102" h="140139">
                  <a:moveTo>
                    <a:pt x="321084" y="-172"/>
                  </a:moveTo>
                  <a:cubicBezTo>
                    <a:pt x="321084" y="-172"/>
                    <a:pt x="311125" y="12059"/>
                    <a:pt x="300073" y="23460"/>
                  </a:cubicBezTo>
                  <a:cubicBezTo>
                    <a:pt x="291730" y="32196"/>
                    <a:pt x="282600" y="40190"/>
                    <a:pt x="277096" y="42243"/>
                  </a:cubicBezTo>
                  <a:cubicBezTo>
                    <a:pt x="263992" y="47005"/>
                    <a:pt x="203929" y="92609"/>
                    <a:pt x="203929" y="92609"/>
                  </a:cubicBezTo>
                  <a:cubicBezTo>
                    <a:pt x="203929" y="92609"/>
                    <a:pt x="156184" y="124977"/>
                    <a:pt x="143997" y="134500"/>
                  </a:cubicBezTo>
                  <a:cubicBezTo>
                    <a:pt x="131810" y="144022"/>
                    <a:pt x="87822" y="138213"/>
                    <a:pt x="87822" y="138213"/>
                  </a:cubicBezTo>
                  <a:cubicBezTo>
                    <a:pt x="87822" y="138213"/>
                    <a:pt x="27366" y="125108"/>
                    <a:pt x="6136" y="101083"/>
                  </a:cubicBezTo>
                  <a:cubicBezTo>
                    <a:pt x="-8716" y="84353"/>
                    <a:pt x="6660" y="53339"/>
                    <a:pt x="17144" y="36259"/>
                  </a:cubicBezTo>
                  <a:cubicBezTo>
                    <a:pt x="21512" y="28964"/>
                    <a:pt x="25225" y="24202"/>
                    <a:pt x="25225" y="2420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F845182-2827-9AA3-2F85-6D98255FE9D6}"/>
                </a:ext>
              </a:extLst>
            </p:cNvPr>
            <p:cNvSpPr/>
            <p:nvPr/>
          </p:nvSpPr>
          <p:spPr>
            <a:xfrm>
              <a:off x="3223198" y="2559432"/>
              <a:ext cx="171667" cy="186841"/>
            </a:xfrm>
            <a:custGeom>
              <a:avLst/>
              <a:gdLst>
                <a:gd name="connsiteX0" fmla="*/ 154835 w 171667"/>
                <a:gd name="connsiteY0" fmla="*/ 186526 h 186841"/>
                <a:gd name="connsiteX1" fmla="*/ -18 w 171667"/>
                <a:gd name="connsiteY1" fmla="*/ 38006 h 186841"/>
                <a:gd name="connsiteX2" fmla="*/ 2691 w 171667"/>
                <a:gd name="connsiteY2" fmla="*/ 34293 h 186841"/>
                <a:gd name="connsiteX3" fmla="*/ 27589 w 171667"/>
                <a:gd name="connsiteY3" fmla="*/ -172 h 186841"/>
                <a:gd name="connsiteX4" fmla="*/ 85818 w 171667"/>
                <a:gd name="connsiteY4" fmla="*/ -172 h 186841"/>
                <a:gd name="connsiteX5" fmla="*/ 92239 w 171667"/>
                <a:gd name="connsiteY5" fmla="*/ 31629 h 186841"/>
                <a:gd name="connsiteX6" fmla="*/ 169687 w 171667"/>
                <a:gd name="connsiteY6" fmla="*/ 161670 h 186841"/>
                <a:gd name="connsiteX7" fmla="*/ 154835 w 171667"/>
                <a:gd name="connsiteY7" fmla="*/ 186526 h 18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667" h="186841">
                  <a:moveTo>
                    <a:pt x="154835" y="186526"/>
                  </a:moveTo>
                  <a:cubicBezTo>
                    <a:pt x="118754" y="183337"/>
                    <a:pt x="-18" y="38006"/>
                    <a:pt x="-18" y="38006"/>
                  </a:cubicBezTo>
                  <a:lnTo>
                    <a:pt x="2691" y="34293"/>
                  </a:lnTo>
                  <a:lnTo>
                    <a:pt x="27589" y="-172"/>
                  </a:lnTo>
                  <a:lnTo>
                    <a:pt x="85818" y="-172"/>
                  </a:lnTo>
                  <a:lnTo>
                    <a:pt x="92239" y="31629"/>
                  </a:lnTo>
                  <a:cubicBezTo>
                    <a:pt x="136532" y="93745"/>
                    <a:pt x="162611" y="136946"/>
                    <a:pt x="169687" y="161670"/>
                  </a:cubicBezTo>
                  <a:cubicBezTo>
                    <a:pt x="174798" y="179667"/>
                    <a:pt x="169949" y="187880"/>
                    <a:pt x="154835" y="186526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F6E6C05-04D2-D937-6DDE-D62636D05BB6}"/>
                </a:ext>
              </a:extLst>
            </p:cNvPr>
            <p:cNvSpPr/>
            <p:nvPr/>
          </p:nvSpPr>
          <p:spPr>
            <a:xfrm>
              <a:off x="3223198" y="2593897"/>
              <a:ext cx="171667" cy="152376"/>
            </a:xfrm>
            <a:custGeom>
              <a:avLst/>
              <a:gdLst>
                <a:gd name="connsiteX0" fmla="*/ 154835 w 171667"/>
                <a:gd name="connsiteY0" fmla="*/ 152060 h 152376"/>
                <a:gd name="connsiteX1" fmla="*/ -18 w 171667"/>
                <a:gd name="connsiteY1" fmla="*/ 3541 h 152376"/>
                <a:gd name="connsiteX2" fmla="*/ 2691 w 171667"/>
                <a:gd name="connsiteY2" fmla="*/ -172 h 152376"/>
                <a:gd name="connsiteX3" fmla="*/ 62579 w 171667"/>
                <a:gd name="connsiteY3" fmla="*/ 62381 h 152376"/>
                <a:gd name="connsiteX4" fmla="*/ 169687 w 171667"/>
                <a:gd name="connsiteY4" fmla="*/ 127205 h 152376"/>
                <a:gd name="connsiteX5" fmla="*/ 154835 w 171667"/>
                <a:gd name="connsiteY5" fmla="*/ 152060 h 152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667" h="152376">
                  <a:moveTo>
                    <a:pt x="154835" y="152060"/>
                  </a:moveTo>
                  <a:cubicBezTo>
                    <a:pt x="118754" y="148871"/>
                    <a:pt x="-18" y="3541"/>
                    <a:pt x="-18" y="3541"/>
                  </a:cubicBezTo>
                  <a:lnTo>
                    <a:pt x="2691" y="-172"/>
                  </a:lnTo>
                  <a:cubicBezTo>
                    <a:pt x="23981" y="19367"/>
                    <a:pt x="43983" y="40260"/>
                    <a:pt x="62579" y="62381"/>
                  </a:cubicBezTo>
                  <a:cubicBezTo>
                    <a:pt x="149506" y="164684"/>
                    <a:pt x="166717" y="136116"/>
                    <a:pt x="169687" y="127205"/>
                  </a:cubicBezTo>
                  <a:cubicBezTo>
                    <a:pt x="174798" y="145202"/>
                    <a:pt x="169949" y="153415"/>
                    <a:pt x="154835" y="15206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A16E3B1C-61A2-69A9-7784-AAB03E7F5275}"/>
                </a:ext>
              </a:extLst>
            </p:cNvPr>
            <p:cNvSpPr/>
            <p:nvPr/>
          </p:nvSpPr>
          <p:spPr>
            <a:xfrm>
              <a:off x="2995614" y="3157048"/>
              <a:ext cx="303940" cy="65427"/>
            </a:xfrm>
            <a:custGeom>
              <a:avLst/>
              <a:gdLst>
                <a:gd name="connsiteX0" fmla="*/ 303922 w 303940"/>
                <a:gd name="connsiteY0" fmla="*/ -172 h 65427"/>
                <a:gd name="connsiteX1" fmla="*/ 282911 w 303940"/>
                <a:gd name="connsiteY1" fmla="*/ 23460 h 65427"/>
                <a:gd name="connsiteX2" fmla="*/ 264696 w 303940"/>
                <a:gd name="connsiteY2" fmla="*/ 27391 h 65427"/>
                <a:gd name="connsiteX3" fmla="*/ 219092 w 303940"/>
                <a:gd name="connsiteY3" fmla="*/ 48621 h 65427"/>
                <a:gd name="connsiteX4" fmla="*/ 152302 w 303940"/>
                <a:gd name="connsiteY4" fmla="*/ 51242 h 65427"/>
                <a:gd name="connsiteX5" fmla="*/ 100844 w 303940"/>
                <a:gd name="connsiteY5" fmla="*/ 58144 h 65427"/>
                <a:gd name="connsiteX6" fmla="*/ -18 w 303940"/>
                <a:gd name="connsiteY6" fmla="*/ 36302 h 65427"/>
                <a:gd name="connsiteX7" fmla="*/ 8063 w 303940"/>
                <a:gd name="connsiteY7" fmla="*/ 24246 h 6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940" h="65427">
                  <a:moveTo>
                    <a:pt x="303922" y="-172"/>
                  </a:moveTo>
                  <a:cubicBezTo>
                    <a:pt x="303922" y="-172"/>
                    <a:pt x="293963" y="12059"/>
                    <a:pt x="282911" y="23460"/>
                  </a:cubicBezTo>
                  <a:cubicBezTo>
                    <a:pt x="277084" y="25718"/>
                    <a:pt x="270938" y="27046"/>
                    <a:pt x="264696" y="27391"/>
                  </a:cubicBezTo>
                  <a:cubicBezTo>
                    <a:pt x="250892" y="26867"/>
                    <a:pt x="219092" y="48621"/>
                    <a:pt x="219092" y="48621"/>
                  </a:cubicBezTo>
                  <a:cubicBezTo>
                    <a:pt x="219092" y="48621"/>
                    <a:pt x="162916" y="45432"/>
                    <a:pt x="152302" y="51242"/>
                  </a:cubicBezTo>
                  <a:cubicBezTo>
                    <a:pt x="141687" y="57051"/>
                    <a:pt x="100844" y="58144"/>
                    <a:pt x="100844" y="58144"/>
                  </a:cubicBezTo>
                  <a:cubicBezTo>
                    <a:pt x="26104" y="79460"/>
                    <a:pt x="5442" y="47092"/>
                    <a:pt x="-18" y="36302"/>
                  </a:cubicBezTo>
                  <a:cubicBezTo>
                    <a:pt x="4350" y="29008"/>
                    <a:pt x="8063" y="24246"/>
                    <a:pt x="8063" y="2424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37FC3712-1AB2-FE34-1A1D-F8816A6A77F1}"/>
                </a:ext>
              </a:extLst>
            </p:cNvPr>
            <p:cNvSpPr/>
            <p:nvPr/>
          </p:nvSpPr>
          <p:spPr>
            <a:xfrm>
              <a:off x="2994229" y="2538858"/>
              <a:ext cx="435793" cy="677293"/>
            </a:xfrm>
            <a:custGeom>
              <a:avLst/>
              <a:gdLst>
                <a:gd name="connsiteX0" fmla="*/ 435131 w 435793"/>
                <a:gd name="connsiteY0" fmla="*/ 302283 h 677293"/>
                <a:gd name="connsiteX1" fmla="*/ 434476 w 435793"/>
                <a:gd name="connsiteY1" fmla="*/ 308355 h 677293"/>
                <a:gd name="connsiteX2" fmla="*/ 433646 w 435793"/>
                <a:gd name="connsiteY2" fmla="*/ 314208 h 677293"/>
                <a:gd name="connsiteX3" fmla="*/ 424079 w 435793"/>
                <a:gd name="connsiteY3" fmla="*/ 345179 h 677293"/>
                <a:gd name="connsiteX4" fmla="*/ 385377 w 435793"/>
                <a:gd name="connsiteY4" fmla="*/ 423108 h 677293"/>
                <a:gd name="connsiteX5" fmla="*/ 383411 w 435793"/>
                <a:gd name="connsiteY5" fmla="*/ 434553 h 677293"/>
                <a:gd name="connsiteX6" fmla="*/ 382406 w 435793"/>
                <a:gd name="connsiteY6" fmla="*/ 440537 h 677293"/>
                <a:gd name="connsiteX7" fmla="*/ 381358 w 435793"/>
                <a:gd name="connsiteY7" fmla="*/ 446434 h 677293"/>
                <a:gd name="connsiteX8" fmla="*/ 374238 w 435793"/>
                <a:gd name="connsiteY8" fmla="*/ 488238 h 677293"/>
                <a:gd name="connsiteX9" fmla="*/ 371049 w 435793"/>
                <a:gd name="connsiteY9" fmla="*/ 536507 h 677293"/>
                <a:gd name="connsiteX10" fmla="*/ 346150 w 435793"/>
                <a:gd name="connsiteY10" fmla="*/ 571452 h 677293"/>
                <a:gd name="connsiteX11" fmla="*/ 342437 w 435793"/>
                <a:gd name="connsiteY11" fmla="*/ 608582 h 677293"/>
                <a:gd name="connsiteX12" fmla="*/ 318063 w 435793"/>
                <a:gd name="connsiteY12" fmla="*/ 621294 h 677293"/>
                <a:gd name="connsiteX13" fmla="*/ 266081 w 435793"/>
                <a:gd name="connsiteY13" fmla="*/ 639334 h 677293"/>
                <a:gd name="connsiteX14" fmla="*/ 220477 w 435793"/>
                <a:gd name="connsiteY14" fmla="*/ 660477 h 677293"/>
                <a:gd name="connsiteX15" fmla="*/ 153687 w 435793"/>
                <a:gd name="connsiteY15" fmla="*/ 663141 h 677293"/>
                <a:gd name="connsiteX16" fmla="*/ 102229 w 435793"/>
                <a:gd name="connsiteY16" fmla="*/ 670043 h 677293"/>
                <a:gd name="connsiteX17" fmla="*/ 450 w 435793"/>
                <a:gd name="connsiteY17" fmla="*/ 646149 h 677293"/>
                <a:gd name="connsiteX18" fmla="*/ 16350 w 435793"/>
                <a:gd name="connsiteY18" fmla="*/ 605874 h 677293"/>
                <a:gd name="connsiteX19" fmla="*/ 29062 w 435793"/>
                <a:gd name="connsiteY19" fmla="*/ 561842 h 677293"/>
                <a:gd name="connsiteX20" fmla="*/ 47627 w 435793"/>
                <a:gd name="connsiteY20" fmla="*/ 504619 h 677293"/>
                <a:gd name="connsiteX21" fmla="*/ 51340 w 435793"/>
                <a:gd name="connsiteY21" fmla="*/ 479152 h 677293"/>
                <a:gd name="connsiteX22" fmla="*/ 66716 w 435793"/>
                <a:gd name="connsiteY22" fmla="*/ 432500 h 677293"/>
                <a:gd name="connsiteX23" fmla="*/ 60382 w 435793"/>
                <a:gd name="connsiteY23" fmla="*/ 368855 h 677293"/>
                <a:gd name="connsiteX24" fmla="*/ 51340 w 435793"/>
                <a:gd name="connsiteY24" fmla="*/ 304161 h 677293"/>
                <a:gd name="connsiteX25" fmla="*/ 40201 w 435793"/>
                <a:gd name="connsiteY25" fmla="*/ 261746 h 677293"/>
                <a:gd name="connsiteX26" fmla="*/ 35832 w 435793"/>
                <a:gd name="connsiteY26" fmla="*/ 134107 h 677293"/>
                <a:gd name="connsiteX27" fmla="*/ 36051 w 435793"/>
                <a:gd name="connsiteY27" fmla="*/ 127642 h 677293"/>
                <a:gd name="connsiteX28" fmla="*/ 63090 w 435793"/>
                <a:gd name="connsiteY28" fmla="*/ 56047 h 677293"/>
                <a:gd name="connsiteX29" fmla="*/ 126691 w 435793"/>
                <a:gd name="connsiteY29" fmla="*/ 1794 h 677293"/>
                <a:gd name="connsiteX30" fmla="*/ 134685 w 435793"/>
                <a:gd name="connsiteY30" fmla="*/ -172 h 677293"/>
                <a:gd name="connsiteX31" fmla="*/ 145955 w 435793"/>
                <a:gd name="connsiteY31" fmla="*/ 2667 h 677293"/>
                <a:gd name="connsiteX32" fmla="*/ 236464 w 435793"/>
                <a:gd name="connsiteY32" fmla="*/ 63822 h 677293"/>
                <a:gd name="connsiteX33" fmla="*/ 291635 w 435793"/>
                <a:gd name="connsiteY33" fmla="*/ 122007 h 677293"/>
                <a:gd name="connsiteX34" fmla="*/ 399224 w 435793"/>
                <a:gd name="connsiteY34" fmla="*/ 184341 h 677293"/>
                <a:gd name="connsiteX35" fmla="*/ 424079 w 435793"/>
                <a:gd name="connsiteY35" fmla="*/ 234052 h 677293"/>
                <a:gd name="connsiteX36" fmla="*/ 435131 w 435793"/>
                <a:gd name="connsiteY36" fmla="*/ 302283 h 67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793" h="677293">
                  <a:moveTo>
                    <a:pt x="435131" y="302283"/>
                  </a:moveTo>
                  <a:cubicBezTo>
                    <a:pt x="435131" y="304336"/>
                    <a:pt x="434738" y="306389"/>
                    <a:pt x="434476" y="308355"/>
                  </a:cubicBezTo>
                  <a:cubicBezTo>
                    <a:pt x="434214" y="310321"/>
                    <a:pt x="433952" y="312330"/>
                    <a:pt x="433646" y="314208"/>
                  </a:cubicBezTo>
                  <a:cubicBezTo>
                    <a:pt x="432235" y="324998"/>
                    <a:pt x="428998" y="335473"/>
                    <a:pt x="424079" y="345179"/>
                  </a:cubicBezTo>
                  <a:cubicBezTo>
                    <a:pt x="414557" y="361079"/>
                    <a:pt x="385377" y="423108"/>
                    <a:pt x="385377" y="423108"/>
                  </a:cubicBezTo>
                  <a:lnTo>
                    <a:pt x="383411" y="434553"/>
                  </a:lnTo>
                  <a:lnTo>
                    <a:pt x="382406" y="440537"/>
                  </a:lnTo>
                  <a:lnTo>
                    <a:pt x="381358" y="446434"/>
                  </a:lnTo>
                  <a:lnTo>
                    <a:pt x="374238" y="488238"/>
                  </a:lnTo>
                  <a:lnTo>
                    <a:pt x="371049" y="536507"/>
                  </a:lnTo>
                  <a:cubicBezTo>
                    <a:pt x="371049" y="536507"/>
                    <a:pt x="353576" y="560881"/>
                    <a:pt x="346150" y="571452"/>
                  </a:cubicBezTo>
                  <a:cubicBezTo>
                    <a:pt x="338724" y="582023"/>
                    <a:pt x="339773" y="597443"/>
                    <a:pt x="342437" y="608582"/>
                  </a:cubicBezTo>
                  <a:cubicBezTo>
                    <a:pt x="345102" y="619721"/>
                    <a:pt x="318063" y="621294"/>
                    <a:pt x="318063" y="621294"/>
                  </a:cubicBezTo>
                  <a:cubicBezTo>
                    <a:pt x="318063" y="621294"/>
                    <a:pt x="279885" y="639859"/>
                    <a:pt x="266081" y="639334"/>
                  </a:cubicBezTo>
                  <a:cubicBezTo>
                    <a:pt x="252277" y="638810"/>
                    <a:pt x="220477" y="660477"/>
                    <a:pt x="220477" y="660477"/>
                  </a:cubicBezTo>
                  <a:cubicBezTo>
                    <a:pt x="220477" y="660477"/>
                    <a:pt x="164301" y="657288"/>
                    <a:pt x="153687" y="663141"/>
                  </a:cubicBezTo>
                  <a:cubicBezTo>
                    <a:pt x="143072" y="668995"/>
                    <a:pt x="102229" y="670043"/>
                    <a:pt x="102229" y="670043"/>
                  </a:cubicBezTo>
                  <a:cubicBezTo>
                    <a:pt x="22204" y="692802"/>
                    <a:pt x="4163" y="654099"/>
                    <a:pt x="450" y="646149"/>
                  </a:cubicBezTo>
                  <a:cubicBezTo>
                    <a:pt x="-3263" y="638199"/>
                    <a:pt x="16350" y="605874"/>
                    <a:pt x="16350" y="605874"/>
                  </a:cubicBezTo>
                  <a:cubicBezTo>
                    <a:pt x="16350" y="605874"/>
                    <a:pt x="20718" y="565031"/>
                    <a:pt x="29062" y="561842"/>
                  </a:cubicBezTo>
                  <a:cubicBezTo>
                    <a:pt x="37405" y="558654"/>
                    <a:pt x="47627" y="504619"/>
                    <a:pt x="47627" y="504619"/>
                  </a:cubicBezTo>
                  <a:cubicBezTo>
                    <a:pt x="47627" y="504619"/>
                    <a:pt x="44438" y="488151"/>
                    <a:pt x="51340" y="479152"/>
                  </a:cubicBezTo>
                  <a:cubicBezTo>
                    <a:pt x="58241" y="470154"/>
                    <a:pt x="57717" y="444687"/>
                    <a:pt x="66716" y="432500"/>
                  </a:cubicBezTo>
                  <a:cubicBezTo>
                    <a:pt x="75714" y="420312"/>
                    <a:pt x="57193" y="379469"/>
                    <a:pt x="60382" y="368855"/>
                  </a:cubicBezTo>
                  <a:cubicBezTo>
                    <a:pt x="63570" y="358240"/>
                    <a:pt x="50291" y="315300"/>
                    <a:pt x="51340" y="304161"/>
                  </a:cubicBezTo>
                  <a:cubicBezTo>
                    <a:pt x="52388" y="293022"/>
                    <a:pt x="48719" y="284024"/>
                    <a:pt x="40201" y="261746"/>
                  </a:cubicBezTo>
                  <a:cubicBezTo>
                    <a:pt x="32949" y="242744"/>
                    <a:pt x="35002" y="158307"/>
                    <a:pt x="35832" y="134107"/>
                  </a:cubicBezTo>
                  <a:cubicBezTo>
                    <a:pt x="35832" y="130001"/>
                    <a:pt x="36051" y="127642"/>
                    <a:pt x="36051" y="127642"/>
                  </a:cubicBezTo>
                  <a:cubicBezTo>
                    <a:pt x="36051" y="127642"/>
                    <a:pt x="43477" y="103748"/>
                    <a:pt x="63090" y="56047"/>
                  </a:cubicBezTo>
                  <a:cubicBezTo>
                    <a:pt x="77942" y="19922"/>
                    <a:pt x="111359" y="6249"/>
                    <a:pt x="126691" y="1794"/>
                  </a:cubicBezTo>
                  <a:cubicBezTo>
                    <a:pt x="129321" y="1003"/>
                    <a:pt x="131990" y="343"/>
                    <a:pt x="134685" y="-172"/>
                  </a:cubicBezTo>
                  <a:cubicBezTo>
                    <a:pt x="138529" y="383"/>
                    <a:pt x="142308" y="1335"/>
                    <a:pt x="145955" y="2667"/>
                  </a:cubicBezTo>
                  <a:cubicBezTo>
                    <a:pt x="161419" y="7865"/>
                    <a:pt x="192346" y="22586"/>
                    <a:pt x="236464" y="63822"/>
                  </a:cubicBezTo>
                  <a:cubicBezTo>
                    <a:pt x="255986" y="82112"/>
                    <a:pt x="274407" y="101542"/>
                    <a:pt x="291635" y="122007"/>
                  </a:cubicBezTo>
                  <a:cubicBezTo>
                    <a:pt x="391099" y="238900"/>
                    <a:pt x="399224" y="184341"/>
                    <a:pt x="399224" y="184341"/>
                  </a:cubicBezTo>
                  <a:cubicBezTo>
                    <a:pt x="399224" y="184341"/>
                    <a:pt x="403592" y="194301"/>
                    <a:pt x="424079" y="234052"/>
                  </a:cubicBezTo>
                  <a:cubicBezTo>
                    <a:pt x="435044" y="255194"/>
                    <a:pt x="437053" y="280442"/>
                    <a:pt x="435131" y="302283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82247A54-0DB1-8D5D-824E-DE3230562C55}"/>
                </a:ext>
              </a:extLst>
            </p:cNvPr>
            <p:cNvSpPr/>
            <p:nvPr/>
          </p:nvSpPr>
          <p:spPr>
            <a:xfrm>
              <a:off x="3115041" y="2473422"/>
              <a:ext cx="150572" cy="154678"/>
            </a:xfrm>
            <a:custGeom>
              <a:avLst/>
              <a:gdLst>
                <a:gd name="connsiteX0" fmla="*/ 150554 w 150572"/>
                <a:gd name="connsiteY0" fmla="*/ 79417 h 154678"/>
                <a:gd name="connsiteX1" fmla="*/ 50784 w 150572"/>
                <a:gd name="connsiteY1" fmla="*/ -172 h 154678"/>
                <a:gd name="connsiteX2" fmla="*/ -18 w 150572"/>
                <a:gd name="connsiteY2" fmla="*/ 64565 h 154678"/>
                <a:gd name="connsiteX3" fmla="*/ 102679 w 150572"/>
                <a:gd name="connsiteY3" fmla="*/ 154506 h 15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572" h="154678">
                  <a:moveTo>
                    <a:pt x="150554" y="79417"/>
                  </a:moveTo>
                  <a:lnTo>
                    <a:pt x="50784" y="-172"/>
                  </a:lnTo>
                  <a:cubicBezTo>
                    <a:pt x="50784" y="-172"/>
                    <a:pt x="14834" y="4196"/>
                    <a:pt x="-18" y="64565"/>
                  </a:cubicBezTo>
                  <a:lnTo>
                    <a:pt x="102679" y="154506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C4DCE8D3-C7DC-3247-6DD3-044DB48BB079}"/>
                </a:ext>
              </a:extLst>
            </p:cNvPr>
            <p:cNvSpPr/>
            <p:nvPr/>
          </p:nvSpPr>
          <p:spPr>
            <a:xfrm>
              <a:off x="3113032" y="2469447"/>
              <a:ext cx="152581" cy="152625"/>
            </a:xfrm>
            <a:custGeom>
              <a:avLst/>
              <a:gdLst>
                <a:gd name="connsiteX0" fmla="*/ 152564 w 152581"/>
                <a:gd name="connsiteY0" fmla="*/ 83392 h 152625"/>
                <a:gd name="connsiteX1" fmla="*/ 135091 w 152581"/>
                <a:gd name="connsiteY1" fmla="*/ 107810 h 152625"/>
                <a:gd name="connsiteX2" fmla="*/ 117356 w 152581"/>
                <a:gd name="connsiteY2" fmla="*/ 132840 h 152625"/>
                <a:gd name="connsiteX3" fmla="*/ 103989 w 152581"/>
                <a:gd name="connsiteY3" fmla="*/ 152453 h 152625"/>
                <a:gd name="connsiteX4" fmla="*/ 21998 w 152581"/>
                <a:gd name="connsiteY4" fmla="*/ 83392 h 152625"/>
                <a:gd name="connsiteX5" fmla="*/ 7888 w 152581"/>
                <a:gd name="connsiteY5" fmla="*/ 71161 h 152625"/>
                <a:gd name="connsiteX6" fmla="*/ -18 w 152581"/>
                <a:gd name="connsiteY6" fmla="*/ 64434 h 152625"/>
                <a:gd name="connsiteX7" fmla="*/ 33486 w 152581"/>
                <a:gd name="connsiteY7" fmla="*/ 7647 h 152625"/>
                <a:gd name="connsiteX8" fmla="*/ 50959 w 152581"/>
                <a:gd name="connsiteY8" fmla="*/ -172 h 15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581" h="152625">
                  <a:moveTo>
                    <a:pt x="152564" y="83392"/>
                  </a:moveTo>
                  <a:lnTo>
                    <a:pt x="135091" y="107810"/>
                  </a:lnTo>
                  <a:lnTo>
                    <a:pt x="117356" y="132840"/>
                  </a:lnTo>
                  <a:lnTo>
                    <a:pt x="103989" y="152453"/>
                  </a:lnTo>
                  <a:lnTo>
                    <a:pt x="21998" y="83392"/>
                  </a:lnTo>
                  <a:lnTo>
                    <a:pt x="7888" y="71161"/>
                  </a:lnTo>
                  <a:lnTo>
                    <a:pt x="-18" y="64434"/>
                  </a:lnTo>
                  <a:cubicBezTo>
                    <a:pt x="7976" y="31803"/>
                    <a:pt x="22173" y="15510"/>
                    <a:pt x="33486" y="7647"/>
                  </a:cubicBezTo>
                  <a:cubicBezTo>
                    <a:pt x="38623" y="3720"/>
                    <a:pt x="44608" y="1042"/>
                    <a:pt x="50959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D4E642F-0888-87BE-6FBF-946893BF9E88}"/>
                </a:ext>
              </a:extLst>
            </p:cNvPr>
            <p:cNvSpPr/>
            <p:nvPr/>
          </p:nvSpPr>
          <p:spPr>
            <a:xfrm>
              <a:off x="3486426" y="2822486"/>
              <a:ext cx="480223" cy="118990"/>
            </a:xfrm>
            <a:custGeom>
              <a:avLst/>
              <a:gdLst>
                <a:gd name="connsiteX0" fmla="*/ 465284 w 480223"/>
                <a:gd name="connsiteY0" fmla="*/ 45432 h 118990"/>
                <a:gd name="connsiteX1" fmla="*/ 269108 w 480223"/>
                <a:gd name="connsiteY1" fmla="*/ 59760 h 118990"/>
                <a:gd name="connsiteX2" fmla="*/ 141862 w 480223"/>
                <a:gd name="connsiteY2" fmla="*/ 103442 h 118990"/>
                <a:gd name="connsiteX3" fmla="*/ 37025 w 480223"/>
                <a:gd name="connsiteY3" fmla="*/ 117988 h 118990"/>
                <a:gd name="connsiteX4" fmla="*/ -18 w 480223"/>
                <a:gd name="connsiteY4" fmla="*/ 118818 h 118990"/>
                <a:gd name="connsiteX5" fmla="*/ 23265 w 480223"/>
                <a:gd name="connsiteY5" fmla="*/ 24771 h 118990"/>
                <a:gd name="connsiteX6" fmla="*/ 36719 w 480223"/>
                <a:gd name="connsiteY6" fmla="*/ 24159 h 118990"/>
                <a:gd name="connsiteX7" fmla="*/ 146798 w 480223"/>
                <a:gd name="connsiteY7" fmla="*/ 16252 h 118990"/>
                <a:gd name="connsiteX8" fmla="*/ 256527 w 480223"/>
                <a:gd name="connsiteY8" fmla="*/ -172 h 118990"/>
                <a:gd name="connsiteX9" fmla="*/ 465284 w 480223"/>
                <a:gd name="connsiteY9" fmla="*/ 45432 h 118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223" h="118990">
                  <a:moveTo>
                    <a:pt x="465284" y="45432"/>
                  </a:moveTo>
                  <a:cubicBezTo>
                    <a:pt x="382026" y="70331"/>
                    <a:pt x="269108" y="59760"/>
                    <a:pt x="269108" y="59760"/>
                  </a:cubicBezTo>
                  <a:cubicBezTo>
                    <a:pt x="269108" y="59760"/>
                    <a:pt x="158811" y="88372"/>
                    <a:pt x="141862" y="103442"/>
                  </a:cubicBezTo>
                  <a:cubicBezTo>
                    <a:pt x="130941" y="113008"/>
                    <a:pt x="75159" y="116547"/>
                    <a:pt x="37025" y="117988"/>
                  </a:cubicBezTo>
                  <a:cubicBezTo>
                    <a:pt x="15839" y="118774"/>
                    <a:pt x="-18" y="118818"/>
                    <a:pt x="-18" y="118818"/>
                  </a:cubicBezTo>
                  <a:lnTo>
                    <a:pt x="23265" y="24771"/>
                  </a:lnTo>
                  <a:lnTo>
                    <a:pt x="36719" y="24159"/>
                  </a:lnTo>
                  <a:cubicBezTo>
                    <a:pt x="66903" y="22761"/>
                    <a:pt x="138061" y="19179"/>
                    <a:pt x="146798" y="16252"/>
                  </a:cubicBezTo>
                  <a:cubicBezTo>
                    <a:pt x="157937" y="12539"/>
                    <a:pt x="256527" y="-172"/>
                    <a:pt x="256527" y="-172"/>
                  </a:cubicBezTo>
                  <a:cubicBezTo>
                    <a:pt x="256527" y="-172"/>
                    <a:pt x="548499" y="20490"/>
                    <a:pt x="465284" y="45432"/>
                  </a:cubicBezTo>
                  <a:close/>
                </a:path>
              </a:pathLst>
            </a:custGeom>
            <a:solidFill>
              <a:srgbClr val="EFB7B9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2E2D7C0-36F9-0F4C-4C64-873BE70B472D}"/>
                </a:ext>
              </a:extLst>
            </p:cNvPr>
            <p:cNvSpPr/>
            <p:nvPr/>
          </p:nvSpPr>
          <p:spPr>
            <a:xfrm>
              <a:off x="3043094" y="2595166"/>
              <a:ext cx="384798" cy="390297"/>
            </a:xfrm>
            <a:custGeom>
              <a:avLst/>
              <a:gdLst>
                <a:gd name="connsiteX0" fmla="*/ 384781 w 384798"/>
                <a:gd name="connsiteY0" fmla="*/ 257681 h 390297"/>
                <a:gd name="connsiteX1" fmla="*/ 375214 w 384798"/>
                <a:gd name="connsiteY1" fmla="*/ 288652 h 390297"/>
                <a:gd name="connsiteX2" fmla="*/ 336512 w 384798"/>
                <a:gd name="connsiteY2" fmla="*/ 366581 h 390297"/>
                <a:gd name="connsiteX3" fmla="*/ 332493 w 384798"/>
                <a:gd name="connsiteY3" fmla="*/ 390126 h 390297"/>
                <a:gd name="connsiteX4" fmla="*/ 293179 w 384798"/>
                <a:gd name="connsiteY4" fmla="*/ 372041 h 390297"/>
                <a:gd name="connsiteX5" fmla="*/ 127624 w 384798"/>
                <a:gd name="connsiteY5" fmla="*/ 257376 h 390297"/>
                <a:gd name="connsiteX6" fmla="*/ 13614 w 384798"/>
                <a:gd name="connsiteY6" fmla="*/ 126329 h 390297"/>
                <a:gd name="connsiteX7" fmla="*/ 66644 w 384798"/>
                <a:gd name="connsiteY7" fmla="*/ 2272 h 390297"/>
                <a:gd name="connsiteX8" fmla="*/ 252730 w 384798"/>
                <a:gd name="connsiteY8" fmla="*/ 136944 h 390297"/>
                <a:gd name="connsiteX9" fmla="*/ 363551 w 384798"/>
                <a:gd name="connsiteY9" fmla="*/ 241388 h 390297"/>
                <a:gd name="connsiteX10" fmla="*/ 384781 w 384798"/>
                <a:gd name="connsiteY10" fmla="*/ 257681 h 39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4798" h="390297">
                  <a:moveTo>
                    <a:pt x="384781" y="257681"/>
                  </a:moveTo>
                  <a:cubicBezTo>
                    <a:pt x="383370" y="268471"/>
                    <a:pt x="380133" y="278946"/>
                    <a:pt x="375214" y="288652"/>
                  </a:cubicBezTo>
                  <a:cubicBezTo>
                    <a:pt x="365692" y="304552"/>
                    <a:pt x="336512" y="366581"/>
                    <a:pt x="336512" y="366581"/>
                  </a:cubicBezTo>
                  <a:lnTo>
                    <a:pt x="332493" y="390126"/>
                  </a:lnTo>
                  <a:cubicBezTo>
                    <a:pt x="318952" y="385094"/>
                    <a:pt x="305812" y="379048"/>
                    <a:pt x="293179" y="372041"/>
                  </a:cubicBezTo>
                  <a:lnTo>
                    <a:pt x="127624" y="257376"/>
                  </a:lnTo>
                  <a:cubicBezTo>
                    <a:pt x="127624" y="257376"/>
                    <a:pt x="63455" y="215485"/>
                    <a:pt x="13614" y="126329"/>
                  </a:cubicBezTo>
                  <a:cubicBezTo>
                    <a:pt x="-36228" y="37174"/>
                    <a:pt x="66644" y="2272"/>
                    <a:pt x="66644" y="2272"/>
                  </a:cubicBezTo>
                  <a:cubicBezTo>
                    <a:pt x="126532" y="-19569"/>
                    <a:pt x="247968" y="111477"/>
                    <a:pt x="252730" y="136944"/>
                  </a:cubicBezTo>
                  <a:cubicBezTo>
                    <a:pt x="257491" y="162411"/>
                    <a:pt x="315850" y="194211"/>
                    <a:pt x="363551" y="241388"/>
                  </a:cubicBezTo>
                  <a:cubicBezTo>
                    <a:pt x="369841" y="247774"/>
                    <a:pt x="376983" y="253256"/>
                    <a:pt x="384781" y="25768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CE5FC60-9E73-277D-8225-AF59728329D0}"/>
                </a:ext>
              </a:extLst>
            </p:cNvPr>
            <p:cNvSpPr/>
            <p:nvPr/>
          </p:nvSpPr>
          <p:spPr>
            <a:xfrm>
              <a:off x="3043094" y="2582411"/>
              <a:ext cx="386283" cy="391171"/>
            </a:xfrm>
            <a:custGeom>
              <a:avLst/>
              <a:gdLst>
                <a:gd name="connsiteX0" fmla="*/ 386266 w 386283"/>
                <a:gd name="connsiteY0" fmla="*/ 258730 h 391171"/>
                <a:gd name="connsiteX1" fmla="*/ 384781 w 386283"/>
                <a:gd name="connsiteY1" fmla="*/ 270655 h 391171"/>
                <a:gd name="connsiteX2" fmla="*/ 375214 w 386283"/>
                <a:gd name="connsiteY2" fmla="*/ 301626 h 391171"/>
                <a:gd name="connsiteX3" fmla="*/ 336512 w 386283"/>
                <a:gd name="connsiteY3" fmla="*/ 379555 h 391171"/>
                <a:gd name="connsiteX4" fmla="*/ 334546 w 386283"/>
                <a:gd name="connsiteY4" fmla="*/ 390999 h 391171"/>
                <a:gd name="connsiteX5" fmla="*/ 293048 w 386283"/>
                <a:gd name="connsiteY5" fmla="*/ 372129 h 391171"/>
                <a:gd name="connsiteX6" fmla="*/ 127624 w 386283"/>
                <a:gd name="connsiteY6" fmla="*/ 257419 h 391171"/>
                <a:gd name="connsiteX7" fmla="*/ 13614 w 386283"/>
                <a:gd name="connsiteY7" fmla="*/ 126373 h 391171"/>
                <a:gd name="connsiteX8" fmla="*/ 66644 w 386283"/>
                <a:gd name="connsiteY8" fmla="*/ 2272 h 391171"/>
                <a:gd name="connsiteX9" fmla="*/ 252730 w 386283"/>
                <a:gd name="connsiteY9" fmla="*/ 136944 h 391171"/>
                <a:gd name="connsiteX10" fmla="*/ 363551 w 386283"/>
                <a:gd name="connsiteY10" fmla="*/ 241432 h 391171"/>
                <a:gd name="connsiteX11" fmla="*/ 386266 w 386283"/>
                <a:gd name="connsiteY11" fmla="*/ 258730 h 39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6283" h="391171">
                  <a:moveTo>
                    <a:pt x="386266" y="258730"/>
                  </a:moveTo>
                  <a:cubicBezTo>
                    <a:pt x="385873" y="262880"/>
                    <a:pt x="385392" y="266855"/>
                    <a:pt x="384781" y="270655"/>
                  </a:cubicBezTo>
                  <a:cubicBezTo>
                    <a:pt x="383370" y="281445"/>
                    <a:pt x="380133" y="291920"/>
                    <a:pt x="375214" y="301626"/>
                  </a:cubicBezTo>
                  <a:cubicBezTo>
                    <a:pt x="365692" y="317526"/>
                    <a:pt x="336512" y="379555"/>
                    <a:pt x="336512" y="379555"/>
                  </a:cubicBezTo>
                  <a:lnTo>
                    <a:pt x="334546" y="390999"/>
                  </a:lnTo>
                  <a:cubicBezTo>
                    <a:pt x="320227" y="385832"/>
                    <a:pt x="306354" y="379524"/>
                    <a:pt x="293048" y="372129"/>
                  </a:cubicBezTo>
                  <a:lnTo>
                    <a:pt x="127624" y="257419"/>
                  </a:lnTo>
                  <a:cubicBezTo>
                    <a:pt x="127624" y="257419"/>
                    <a:pt x="63455" y="215528"/>
                    <a:pt x="13614" y="126373"/>
                  </a:cubicBezTo>
                  <a:cubicBezTo>
                    <a:pt x="-36228" y="37218"/>
                    <a:pt x="66644" y="2272"/>
                    <a:pt x="66644" y="2272"/>
                  </a:cubicBezTo>
                  <a:cubicBezTo>
                    <a:pt x="126532" y="-19569"/>
                    <a:pt x="247968" y="111477"/>
                    <a:pt x="252730" y="136944"/>
                  </a:cubicBezTo>
                  <a:cubicBezTo>
                    <a:pt x="257491" y="162411"/>
                    <a:pt x="315850" y="194211"/>
                    <a:pt x="363551" y="241432"/>
                  </a:cubicBezTo>
                  <a:cubicBezTo>
                    <a:pt x="370213" y="248303"/>
                    <a:pt x="377870" y="254134"/>
                    <a:pt x="386266" y="25873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870D691-50E8-1D2B-EABA-DA935FE7F009}"/>
                </a:ext>
              </a:extLst>
            </p:cNvPr>
            <p:cNvSpPr/>
            <p:nvPr/>
          </p:nvSpPr>
          <p:spPr>
            <a:xfrm>
              <a:off x="3043094" y="2588789"/>
              <a:ext cx="454777" cy="399515"/>
            </a:xfrm>
            <a:custGeom>
              <a:avLst/>
              <a:gdLst>
                <a:gd name="connsiteX0" fmla="*/ 454759 w 454777"/>
                <a:gd name="connsiteY0" fmla="*/ 254755 h 399515"/>
                <a:gd name="connsiteX1" fmla="*/ 446285 w 454777"/>
                <a:gd name="connsiteY1" fmla="*/ 390999 h 399515"/>
                <a:gd name="connsiteX2" fmla="*/ 394304 w 454777"/>
                <a:gd name="connsiteY2" fmla="*/ 395368 h 399515"/>
                <a:gd name="connsiteX3" fmla="*/ 390765 w 454777"/>
                <a:gd name="connsiteY3" fmla="*/ 396897 h 399515"/>
                <a:gd name="connsiteX4" fmla="*/ 293048 w 454777"/>
                <a:gd name="connsiteY4" fmla="*/ 372041 h 399515"/>
                <a:gd name="connsiteX5" fmla="*/ 127624 w 454777"/>
                <a:gd name="connsiteY5" fmla="*/ 257376 h 399515"/>
                <a:gd name="connsiteX6" fmla="*/ 13614 w 454777"/>
                <a:gd name="connsiteY6" fmla="*/ 126329 h 399515"/>
                <a:gd name="connsiteX7" fmla="*/ 66644 w 454777"/>
                <a:gd name="connsiteY7" fmla="*/ 2272 h 399515"/>
                <a:gd name="connsiteX8" fmla="*/ 252730 w 454777"/>
                <a:gd name="connsiteY8" fmla="*/ 136944 h 399515"/>
                <a:gd name="connsiteX9" fmla="*/ 363551 w 454777"/>
                <a:gd name="connsiteY9" fmla="*/ 241388 h 399515"/>
                <a:gd name="connsiteX10" fmla="*/ 387402 w 454777"/>
                <a:gd name="connsiteY10" fmla="*/ 258861 h 399515"/>
                <a:gd name="connsiteX11" fmla="*/ 454759 w 454777"/>
                <a:gd name="connsiteY11" fmla="*/ 254755 h 39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4777" h="399515">
                  <a:moveTo>
                    <a:pt x="454759" y="254755"/>
                  </a:moveTo>
                  <a:lnTo>
                    <a:pt x="446285" y="390999"/>
                  </a:lnTo>
                  <a:lnTo>
                    <a:pt x="394304" y="395368"/>
                  </a:lnTo>
                  <a:cubicBezTo>
                    <a:pt x="393163" y="395966"/>
                    <a:pt x="391980" y="396477"/>
                    <a:pt x="390765" y="396897"/>
                  </a:cubicBezTo>
                  <a:cubicBezTo>
                    <a:pt x="357654" y="409040"/>
                    <a:pt x="293048" y="372041"/>
                    <a:pt x="293048" y="372041"/>
                  </a:cubicBezTo>
                  <a:lnTo>
                    <a:pt x="127624" y="257376"/>
                  </a:lnTo>
                  <a:cubicBezTo>
                    <a:pt x="127624" y="257376"/>
                    <a:pt x="63455" y="215485"/>
                    <a:pt x="13614" y="126329"/>
                  </a:cubicBezTo>
                  <a:cubicBezTo>
                    <a:pt x="-36228" y="37174"/>
                    <a:pt x="66644" y="2272"/>
                    <a:pt x="66644" y="2272"/>
                  </a:cubicBezTo>
                  <a:cubicBezTo>
                    <a:pt x="126532" y="-19569"/>
                    <a:pt x="247968" y="111477"/>
                    <a:pt x="252730" y="136944"/>
                  </a:cubicBezTo>
                  <a:cubicBezTo>
                    <a:pt x="257491" y="162411"/>
                    <a:pt x="315850" y="194211"/>
                    <a:pt x="363551" y="241388"/>
                  </a:cubicBezTo>
                  <a:cubicBezTo>
                    <a:pt x="370540" y="248421"/>
                    <a:pt x="378591" y="254313"/>
                    <a:pt x="387402" y="258861"/>
                  </a:cubicBezTo>
                  <a:cubicBezTo>
                    <a:pt x="408867" y="270140"/>
                    <a:pt x="434823" y="268554"/>
                    <a:pt x="454759" y="254755"/>
                  </a:cubicBezTo>
                  <a:close/>
                </a:path>
              </a:pathLst>
            </a:custGeom>
            <a:solidFill>
              <a:srgbClr val="A36468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A9F0764-7A84-4DB4-8106-A033DB805AC7}"/>
                </a:ext>
              </a:extLst>
            </p:cNvPr>
            <p:cNvSpPr/>
            <p:nvPr/>
          </p:nvSpPr>
          <p:spPr>
            <a:xfrm>
              <a:off x="3430513" y="2843716"/>
              <a:ext cx="67357" cy="142141"/>
            </a:xfrm>
            <a:custGeom>
              <a:avLst/>
              <a:gdLst>
                <a:gd name="connsiteX0" fmla="*/ 67340 w 67357"/>
                <a:gd name="connsiteY0" fmla="*/ -172 h 142141"/>
                <a:gd name="connsiteX1" fmla="*/ 58865 w 67357"/>
                <a:gd name="connsiteY1" fmla="*/ 136073 h 142141"/>
                <a:gd name="connsiteX2" fmla="*/ 6884 w 67357"/>
                <a:gd name="connsiteY2" fmla="*/ 140441 h 142141"/>
                <a:gd name="connsiteX3" fmla="*/ 3346 w 67357"/>
                <a:gd name="connsiteY3" fmla="*/ 141970 h 142141"/>
                <a:gd name="connsiteX4" fmla="*/ -18 w 67357"/>
                <a:gd name="connsiteY4" fmla="*/ 75748 h 142141"/>
                <a:gd name="connsiteX5" fmla="*/ 51440 w 67357"/>
                <a:gd name="connsiteY5" fmla="*/ 56134 h 142141"/>
                <a:gd name="connsiteX6" fmla="*/ -18 w 67357"/>
                <a:gd name="connsiteY6" fmla="*/ 35997 h 142141"/>
                <a:gd name="connsiteX7" fmla="*/ -18 w 67357"/>
                <a:gd name="connsiteY7" fmla="*/ 4327 h 142141"/>
                <a:gd name="connsiteX8" fmla="*/ 67340 w 67357"/>
                <a:gd name="connsiteY8" fmla="*/ -172 h 14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57" h="142141">
                  <a:moveTo>
                    <a:pt x="67340" y="-172"/>
                  </a:moveTo>
                  <a:lnTo>
                    <a:pt x="58865" y="136073"/>
                  </a:lnTo>
                  <a:lnTo>
                    <a:pt x="6884" y="140441"/>
                  </a:lnTo>
                  <a:cubicBezTo>
                    <a:pt x="5744" y="141039"/>
                    <a:pt x="4560" y="141550"/>
                    <a:pt x="3346" y="141970"/>
                  </a:cubicBezTo>
                  <a:lnTo>
                    <a:pt x="-18" y="75748"/>
                  </a:lnTo>
                  <a:cubicBezTo>
                    <a:pt x="-18" y="75748"/>
                    <a:pt x="49299" y="57183"/>
                    <a:pt x="51440" y="56134"/>
                  </a:cubicBezTo>
                  <a:cubicBezTo>
                    <a:pt x="53580" y="55086"/>
                    <a:pt x="-18" y="35997"/>
                    <a:pt x="-18" y="35997"/>
                  </a:cubicBezTo>
                  <a:lnTo>
                    <a:pt x="-18" y="4327"/>
                  </a:lnTo>
                  <a:cubicBezTo>
                    <a:pt x="21522" y="15488"/>
                    <a:pt x="47478" y="13754"/>
                    <a:pt x="67340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779668E-3497-6DE3-FDD2-07CD30B61C77}"/>
                </a:ext>
              </a:extLst>
            </p:cNvPr>
            <p:cNvSpPr/>
            <p:nvPr/>
          </p:nvSpPr>
          <p:spPr>
            <a:xfrm>
              <a:off x="3486208" y="2846817"/>
              <a:ext cx="42148" cy="94440"/>
            </a:xfrm>
            <a:custGeom>
              <a:avLst/>
              <a:gdLst>
                <a:gd name="connsiteX0" fmla="*/ 37024 w 42148"/>
                <a:gd name="connsiteY0" fmla="*/ 93439 h 94440"/>
                <a:gd name="connsiteX1" fmla="*/ -18 w 42148"/>
                <a:gd name="connsiteY1" fmla="*/ 94269 h 94440"/>
                <a:gd name="connsiteX2" fmla="*/ 23483 w 42148"/>
                <a:gd name="connsiteY2" fmla="*/ 440 h 94440"/>
                <a:gd name="connsiteX3" fmla="*/ 36937 w 42148"/>
                <a:gd name="connsiteY3" fmla="*/ -172 h 94440"/>
                <a:gd name="connsiteX4" fmla="*/ 37024 w 42148"/>
                <a:gd name="connsiteY4" fmla="*/ 93439 h 9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48" h="94440">
                  <a:moveTo>
                    <a:pt x="37024" y="93439"/>
                  </a:moveTo>
                  <a:cubicBezTo>
                    <a:pt x="15839" y="94225"/>
                    <a:pt x="-18" y="94269"/>
                    <a:pt x="-18" y="94269"/>
                  </a:cubicBezTo>
                  <a:lnTo>
                    <a:pt x="23483" y="440"/>
                  </a:lnTo>
                  <a:lnTo>
                    <a:pt x="36937" y="-172"/>
                  </a:lnTo>
                  <a:cubicBezTo>
                    <a:pt x="45586" y="14723"/>
                    <a:pt x="41873" y="58493"/>
                    <a:pt x="37024" y="934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92A03F3A-56F6-3A38-C884-4B597430B49C}"/>
                </a:ext>
              </a:extLst>
            </p:cNvPr>
            <p:cNvSpPr/>
            <p:nvPr/>
          </p:nvSpPr>
          <p:spPr>
            <a:xfrm>
              <a:off x="3434751" y="2838911"/>
              <a:ext cx="89323" cy="153237"/>
            </a:xfrm>
            <a:custGeom>
              <a:avLst/>
              <a:gdLst>
                <a:gd name="connsiteX0" fmla="*/ -18 w 89323"/>
                <a:gd name="connsiteY0" fmla="*/ 40671 h 153237"/>
                <a:gd name="connsiteX1" fmla="*/ 51439 w 89323"/>
                <a:gd name="connsiteY1" fmla="*/ 60808 h 153237"/>
                <a:gd name="connsiteX2" fmla="*/ -18 w 89323"/>
                <a:gd name="connsiteY2" fmla="*/ 80422 h 153237"/>
                <a:gd name="connsiteX3" fmla="*/ 3695 w 89323"/>
                <a:gd name="connsiteY3" fmla="*/ 153065 h 153237"/>
                <a:gd name="connsiteX4" fmla="*/ 76338 w 89323"/>
                <a:gd name="connsiteY4" fmla="*/ 149090 h 153237"/>
                <a:gd name="connsiteX5" fmla="*/ 80051 w 89323"/>
                <a:gd name="connsiteY5" fmla="*/ 3541 h 153237"/>
                <a:gd name="connsiteX6" fmla="*/ -18 w 89323"/>
                <a:gd name="connsiteY6" fmla="*/ -172 h 15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23" h="153237">
                  <a:moveTo>
                    <a:pt x="-18" y="40671"/>
                  </a:moveTo>
                  <a:cubicBezTo>
                    <a:pt x="-18" y="40671"/>
                    <a:pt x="53536" y="59760"/>
                    <a:pt x="51439" y="60808"/>
                  </a:cubicBezTo>
                  <a:cubicBezTo>
                    <a:pt x="49343" y="61857"/>
                    <a:pt x="-18" y="80422"/>
                    <a:pt x="-18" y="80422"/>
                  </a:cubicBezTo>
                  <a:lnTo>
                    <a:pt x="3695" y="153065"/>
                  </a:lnTo>
                  <a:lnTo>
                    <a:pt x="76338" y="149090"/>
                  </a:lnTo>
                  <a:cubicBezTo>
                    <a:pt x="76338" y="149090"/>
                    <a:pt x="102853" y="16820"/>
                    <a:pt x="80051" y="3541"/>
                  </a:cubicBezTo>
                  <a:lnTo>
                    <a:pt x="-18" y="-172"/>
                  </a:ln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3924C457-6471-66A9-168C-52409AF14C7B}"/>
                </a:ext>
              </a:extLst>
            </p:cNvPr>
            <p:cNvSpPr/>
            <p:nvPr/>
          </p:nvSpPr>
          <p:spPr>
            <a:xfrm>
              <a:off x="3084289" y="2966725"/>
              <a:ext cx="32892" cy="21447"/>
            </a:xfrm>
            <a:custGeom>
              <a:avLst/>
              <a:gdLst>
                <a:gd name="connsiteX0" fmla="*/ 32875 w 32892"/>
                <a:gd name="connsiteY0" fmla="*/ -172 h 21447"/>
                <a:gd name="connsiteX1" fmla="*/ -18 w 32892"/>
                <a:gd name="connsiteY1" fmla="*/ 21276 h 2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92" h="21447">
                  <a:moveTo>
                    <a:pt x="32875" y="-172"/>
                  </a:moveTo>
                  <a:cubicBezTo>
                    <a:pt x="32875" y="-172"/>
                    <a:pt x="14834" y="16777"/>
                    <a:pt x="-18" y="2127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F70C90E-2787-0961-E527-A8CEEE14F53B}"/>
                </a:ext>
              </a:extLst>
            </p:cNvPr>
            <p:cNvSpPr/>
            <p:nvPr/>
          </p:nvSpPr>
          <p:spPr>
            <a:xfrm>
              <a:off x="3074242" y="3004113"/>
              <a:ext cx="49634" cy="12976"/>
            </a:xfrm>
            <a:custGeom>
              <a:avLst/>
              <a:gdLst>
                <a:gd name="connsiteX0" fmla="*/ -18 w 49634"/>
                <a:gd name="connsiteY0" fmla="*/ 12805 h 12976"/>
                <a:gd name="connsiteX1" fmla="*/ 49256 w 49634"/>
                <a:gd name="connsiteY1" fmla="*/ 2190 h 12976"/>
                <a:gd name="connsiteX2" fmla="*/ -18 w 49634"/>
                <a:gd name="connsiteY2" fmla="*/ 12805 h 1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4" h="12976">
                  <a:moveTo>
                    <a:pt x="-18" y="12805"/>
                  </a:moveTo>
                  <a:cubicBezTo>
                    <a:pt x="-18" y="12805"/>
                    <a:pt x="43970" y="11188"/>
                    <a:pt x="49256" y="2190"/>
                  </a:cubicBezTo>
                  <a:cubicBezTo>
                    <a:pt x="54541" y="-6809"/>
                    <a:pt x="-18" y="12805"/>
                    <a:pt x="-18" y="1280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E5A6A0A7-00BF-691F-3362-70F55581937B}"/>
                </a:ext>
              </a:extLst>
            </p:cNvPr>
            <p:cNvSpPr/>
            <p:nvPr/>
          </p:nvSpPr>
          <p:spPr>
            <a:xfrm>
              <a:off x="3052488" y="3065839"/>
              <a:ext cx="57791" cy="14327"/>
            </a:xfrm>
            <a:custGeom>
              <a:avLst/>
              <a:gdLst>
                <a:gd name="connsiteX0" fmla="*/ -18 w 57791"/>
                <a:gd name="connsiteY0" fmla="*/ 14156 h 14327"/>
                <a:gd name="connsiteX1" fmla="*/ 57773 w 57791"/>
                <a:gd name="connsiteY1" fmla="*/ -172 h 1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791" h="14327">
                  <a:moveTo>
                    <a:pt x="-18" y="14156"/>
                  </a:moveTo>
                  <a:cubicBezTo>
                    <a:pt x="2647" y="14156"/>
                    <a:pt x="55633" y="6730"/>
                    <a:pt x="57773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729BD27-64DC-70F1-619B-8002A0329AE0}"/>
                </a:ext>
              </a:extLst>
            </p:cNvPr>
            <p:cNvSpPr/>
            <p:nvPr/>
          </p:nvSpPr>
          <p:spPr>
            <a:xfrm>
              <a:off x="3036064" y="3099256"/>
              <a:ext cx="51413" cy="21229"/>
            </a:xfrm>
            <a:custGeom>
              <a:avLst/>
              <a:gdLst>
                <a:gd name="connsiteX0" fmla="*/ -18 w 51413"/>
                <a:gd name="connsiteY0" fmla="*/ 21057 h 21229"/>
                <a:gd name="connsiteX1" fmla="*/ 51396 w 51413"/>
                <a:gd name="connsiteY1" fmla="*/ -172 h 2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413" h="21229">
                  <a:moveTo>
                    <a:pt x="-18" y="21057"/>
                  </a:moveTo>
                  <a:cubicBezTo>
                    <a:pt x="19071" y="20490"/>
                    <a:pt x="51396" y="-172"/>
                    <a:pt x="51396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4D53777-9F7E-FA4C-1B53-D1358A197EDB}"/>
                </a:ext>
              </a:extLst>
            </p:cNvPr>
            <p:cNvSpPr/>
            <p:nvPr/>
          </p:nvSpPr>
          <p:spPr>
            <a:xfrm>
              <a:off x="3159597" y="3103939"/>
              <a:ext cx="120506" cy="27117"/>
            </a:xfrm>
            <a:custGeom>
              <a:avLst/>
              <a:gdLst>
                <a:gd name="connsiteX0" fmla="*/ -18 w 120506"/>
                <a:gd name="connsiteY0" fmla="*/ 26946 h 27117"/>
                <a:gd name="connsiteX1" fmla="*/ 120327 w 120506"/>
                <a:gd name="connsiteY1" fmla="*/ 5760 h 27117"/>
                <a:gd name="connsiteX2" fmla="*/ -18 w 120506"/>
                <a:gd name="connsiteY2" fmla="*/ 26946 h 2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506" h="27117">
                  <a:moveTo>
                    <a:pt x="-18" y="26946"/>
                  </a:moveTo>
                  <a:cubicBezTo>
                    <a:pt x="-18" y="26946"/>
                    <a:pt x="115041" y="26946"/>
                    <a:pt x="120327" y="5760"/>
                  </a:cubicBezTo>
                  <a:cubicBezTo>
                    <a:pt x="125612" y="-15426"/>
                    <a:pt x="-18" y="26946"/>
                    <a:pt x="-18" y="2694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3C0CBFF1-8939-F9EA-0520-275921FC3E27}"/>
                </a:ext>
              </a:extLst>
            </p:cNvPr>
            <p:cNvSpPr/>
            <p:nvPr/>
          </p:nvSpPr>
          <p:spPr>
            <a:xfrm>
              <a:off x="3246000" y="2819074"/>
              <a:ext cx="99633" cy="15599"/>
            </a:xfrm>
            <a:custGeom>
              <a:avLst/>
              <a:gdLst>
                <a:gd name="connsiteX0" fmla="*/ -18 w 99633"/>
                <a:gd name="connsiteY0" fmla="*/ 15428 h 15599"/>
                <a:gd name="connsiteX1" fmla="*/ 99141 w 99633"/>
                <a:gd name="connsiteY1" fmla="*/ 3240 h 15599"/>
                <a:gd name="connsiteX2" fmla="*/ -18 w 99633"/>
                <a:gd name="connsiteY2" fmla="*/ 15428 h 1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633" h="15599">
                  <a:moveTo>
                    <a:pt x="-18" y="15428"/>
                  </a:moveTo>
                  <a:cubicBezTo>
                    <a:pt x="2122" y="15428"/>
                    <a:pt x="90666" y="15428"/>
                    <a:pt x="99141" y="3240"/>
                  </a:cubicBezTo>
                  <a:cubicBezTo>
                    <a:pt x="107615" y="-8947"/>
                    <a:pt x="-18" y="15428"/>
                    <a:pt x="-18" y="1542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83B94FC9-2CCC-B4D4-0AB0-492F79302DF3}"/>
                </a:ext>
              </a:extLst>
            </p:cNvPr>
            <p:cNvSpPr/>
            <p:nvPr/>
          </p:nvSpPr>
          <p:spPr>
            <a:xfrm>
              <a:off x="3029992" y="2477266"/>
              <a:ext cx="119645" cy="195826"/>
            </a:xfrm>
            <a:custGeom>
              <a:avLst/>
              <a:gdLst>
                <a:gd name="connsiteX0" fmla="*/ 118492 w 119645"/>
                <a:gd name="connsiteY0" fmla="*/ 10050 h 195826"/>
                <a:gd name="connsiteX1" fmla="*/ 119627 w 119645"/>
                <a:gd name="connsiteY1" fmla="*/ 23154 h 195826"/>
                <a:gd name="connsiteX2" fmla="*/ 118317 w 119645"/>
                <a:gd name="connsiteY2" fmla="*/ 37700 h 195826"/>
                <a:gd name="connsiteX3" fmla="*/ 110105 w 119645"/>
                <a:gd name="connsiteY3" fmla="*/ 64215 h 195826"/>
                <a:gd name="connsiteX4" fmla="*/ 109187 w 119645"/>
                <a:gd name="connsiteY4" fmla="*/ 66356 h 195826"/>
                <a:gd name="connsiteX5" fmla="*/ 105038 w 119645"/>
                <a:gd name="connsiteY5" fmla="*/ 75354 h 195826"/>
                <a:gd name="connsiteX6" fmla="*/ 82148 w 119645"/>
                <a:gd name="connsiteY6" fmla="*/ 113096 h 195826"/>
                <a:gd name="connsiteX7" fmla="*/ 13480 w 119645"/>
                <a:gd name="connsiteY7" fmla="*/ 184516 h 195826"/>
                <a:gd name="connsiteX8" fmla="*/ -18 w 119645"/>
                <a:gd name="connsiteY8" fmla="*/ 195655 h 195826"/>
                <a:gd name="connsiteX9" fmla="*/ 200 w 119645"/>
                <a:gd name="connsiteY9" fmla="*/ 189190 h 195826"/>
                <a:gd name="connsiteX10" fmla="*/ 27240 w 119645"/>
                <a:gd name="connsiteY10" fmla="*/ 117595 h 195826"/>
                <a:gd name="connsiteX11" fmla="*/ 90841 w 119645"/>
                <a:gd name="connsiteY11" fmla="*/ 63342 h 195826"/>
                <a:gd name="connsiteX12" fmla="*/ 82934 w 119645"/>
                <a:gd name="connsiteY12" fmla="*/ 56615 h 195826"/>
                <a:gd name="connsiteX13" fmla="*/ 116439 w 119645"/>
                <a:gd name="connsiteY13" fmla="*/ -172 h 195826"/>
                <a:gd name="connsiteX14" fmla="*/ 118492 w 119645"/>
                <a:gd name="connsiteY14" fmla="*/ 10050 h 19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645" h="195826">
                  <a:moveTo>
                    <a:pt x="118492" y="10050"/>
                  </a:moveTo>
                  <a:cubicBezTo>
                    <a:pt x="119208" y="14383"/>
                    <a:pt x="119588" y="18764"/>
                    <a:pt x="119627" y="23154"/>
                  </a:cubicBezTo>
                  <a:cubicBezTo>
                    <a:pt x="119627" y="28034"/>
                    <a:pt x="119191" y="32900"/>
                    <a:pt x="118317" y="37700"/>
                  </a:cubicBezTo>
                  <a:cubicBezTo>
                    <a:pt x="116565" y="46812"/>
                    <a:pt x="113809" y="55706"/>
                    <a:pt x="110105" y="64215"/>
                  </a:cubicBezTo>
                  <a:lnTo>
                    <a:pt x="109187" y="66356"/>
                  </a:lnTo>
                  <a:cubicBezTo>
                    <a:pt x="107877" y="69414"/>
                    <a:pt x="106479" y="72384"/>
                    <a:pt x="105038" y="75354"/>
                  </a:cubicBezTo>
                  <a:cubicBezTo>
                    <a:pt x="98547" y="88590"/>
                    <a:pt x="90889" y="101223"/>
                    <a:pt x="82148" y="113096"/>
                  </a:cubicBezTo>
                  <a:cubicBezTo>
                    <a:pt x="62212" y="139572"/>
                    <a:pt x="39156" y="163553"/>
                    <a:pt x="13480" y="184516"/>
                  </a:cubicBezTo>
                  <a:cubicBezTo>
                    <a:pt x="9024" y="188273"/>
                    <a:pt x="4525" y="191986"/>
                    <a:pt x="-18" y="195655"/>
                  </a:cubicBezTo>
                  <a:cubicBezTo>
                    <a:pt x="-18" y="191549"/>
                    <a:pt x="200" y="189190"/>
                    <a:pt x="200" y="189190"/>
                  </a:cubicBezTo>
                  <a:cubicBezTo>
                    <a:pt x="200" y="189190"/>
                    <a:pt x="7626" y="165296"/>
                    <a:pt x="27240" y="117595"/>
                  </a:cubicBezTo>
                  <a:cubicBezTo>
                    <a:pt x="42092" y="81470"/>
                    <a:pt x="75508" y="67797"/>
                    <a:pt x="90841" y="63342"/>
                  </a:cubicBezTo>
                  <a:lnTo>
                    <a:pt x="82934" y="56615"/>
                  </a:lnTo>
                  <a:cubicBezTo>
                    <a:pt x="90928" y="23984"/>
                    <a:pt x="105125" y="7691"/>
                    <a:pt x="116439" y="-172"/>
                  </a:cubicBezTo>
                  <a:cubicBezTo>
                    <a:pt x="117138" y="3060"/>
                    <a:pt x="117968" y="6468"/>
                    <a:pt x="118492" y="1005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7ED49B8-894C-3356-C90E-D5236C6F472F}"/>
                </a:ext>
              </a:extLst>
            </p:cNvPr>
            <p:cNvSpPr/>
            <p:nvPr/>
          </p:nvSpPr>
          <p:spPr>
            <a:xfrm>
              <a:off x="3171822" y="2218071"/>
              <a:ext cx="244406" cy="223711"/>
            </a:xfrm>
            <a:custGeom>
              <a:avLst/>
              <a:gdLst>
                <a:gd name="connsiteX0" fmla="*/ 244389 w 244406"/>
                <a:gd name="connsiteY0" fmla="*/ 63589 h 223711"/>
                <a:gd name="connsiteX1" fmla="*/ 240545 w 244406"/>
                <a:gd name="connsiteY1" fmla="*/ 65118 h 223711"/>
                <a:gd name="connsiteX2" fmla="*/ 223072 w 244406"/>
                <a:gd name="connsiteY2" fmla="*/ 87440 h 223711"/>
                <a:gd name="connsiteX3" fmla="*/ 191883 w 244406"/>
                <a:gd name="connsiteY3" fmla="*/ 98142 h 223711"/>
                <a:gd name="connsiteX4" fmla="*/ 162398 w 244406"/>
                <a:gd name="connsiteY4" fmla="*/ 111858 h 223711"/>
                <a:gd name="connsiteX5" fmla="*/ 156850 w 244406"/>
                <a:gd name="connsiteY5" fmla="*/ 136145 h 223711"/>
                <a:gd name="connsiteX6" fmla="*/ 155146 w 244406"/>
                <a:gd name="connsiteY6" fmla="*/ 140164 h 223711"/>
                <a:gd name="connsiteX7" fmla="*/ 149817 w 244406"/>
                <a:gd name="connsiteY7" fmla="*/ 141911 h 223711"/>
                <a:gd name="connsiteX8" fmla="*/ 91633 w 244406"/>
                <a:gd name="connsiteY8" fmla="*/ 130641 h 223711"/>
                <a:gd name="connsiteX9" fmla="*/ 63501 w 244406"/>
                <a:gd name="connsiteY9" fmla="*/ 135009 h 223711"/>
                <a:gd name="connsiteX10" fmla="*/ 55201 w 244406"/>
                <a:gd name="connsiteY10" fmla="*/ 159734 h 223711"/>
                <a:gd name="connsiteX11" fmla="*/ 55201 w 244406"/>
                <a:gd name="connsiteY11" fmla="*/ 160520 h 223711"/>
                <a:gd name="connsiteX12" fmla="*/ 55988 w 244406"/>
                <a:gd name="connsiteY12" fmla="*/ 186729 h 223711"/>
                <a:gd name="connsiteX13" fmla="*/ 33142 w 244406"/>
                <a:gd name="connsiteY13" fmla="*/ 218748 h 223711"/>
                <a:gd name="connsiteX14" fmla="*/ 16630 w 244406"/>
                <a:gd name="connsiteY14" fmla="*/ 223466 h 223711"/>
                <a:gd name="connsiteX15" fmla="*/ 10078 w 244406"/>
                <a:gd name="connsiteY15" fmla="*/ 222505 h 223711"/>
                <a:gd name="connsiteX16" fmla="*/ 21086 w 244406"/>
                <a:gd name="connsiteY16" fmla="*/ 202804 h 223711"/>
                <a:gd name="connsiteX17" fmla="*/ 60090 w 244406"/>
                <a:gd name="connsiteY17" fmla="*/ 20934 h 223711"/>
                <a:gd name="connsiteX18" fmla="*/ 241965 w 244406"/>
                <a:gd name="connsiteY18" fmla="*/ 59937 h 223711"/>
                <a:gd name="connsiteX19" fmla="*/ 244214 w 244406"/>
                <a:gd name="connsiteY19" fmla="*/ 63546 h 22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4406" h="223711">
                  <a:moveTo>
                    <a:pt x="244389" y="63589"/>
                  </a:moveTo>
                  <a:cubicBezTo>
                    <a:pt x="243043" y="63926"/>
                    <a:pt x="241750" y="64437"/>
                    <a:pt x="240545" y="65118"/>
                  </a:cubicBezTo>
                  <a:cubicBezTo>
                    <a:pt x="232245" y="69705"/>
                    <a:pt x="229843" y="80582"/>
                    <a:pt x="223072" y="87440"/>
                  </a:cubicBezTo>
                  <a:cubicBezTo>
                    <a:pt x="215253" y="95521"/>
                    <a:pt x="203022" y="96744"/>
                    <a:pt x="191883" y="98142"/>
                  </a:cubicBezTo>
                  <a:cubicBezTo>
                    <a:pt x="180744" y="99540"/>
                    <a:pt x="168295" y="102292"/>
                    <a:pt x="162398" y="111858"/>
                  </a:cubicBezTo>
                  <a:cubicBezTo>
                    <a:pt x="158029" y="118978"/>
                    <a:pt x="158422" y="127933"/>
                    <a:pt x="156850" y="136145"/>
                  </a:cubicBezTo>
                  <a:cubicBezTo>
                    <a:pt x="156680" y="137622"/>
                    <a:pt x="156090" y="139015"/>
                    <a:pt x="155146" y="140164"/>
                  </a:cubicBezTo>
                  <a:cubicBezTo>
                    <a:pt x="153644" y="141383"/>
                    <a:pt x="151748" y="142003"/>
                    <a:pt x="149817" y="141911"/>
                  </a:cubicBezTo>
                  <a:cubicBezTo>
                    <a:pt x="127976" y="143440"/>
                    <a:pt x="112076" y="135927"/>
                    <a:pt x="91633" y="130641"/>
                  </a:cubicBezTo>
                  <a:cubicBezTo>
                    <a:pt x="82022" y="128195"/>
                    <a:pt x="70840" y="128501"/>
                    <a:pt x="63501" y="135009"/>
                  </a:cubicBezTo>
                  <a:cubicBezTo>
                    <a:pt x="56861" y="140994"/>
                    <a:pt x="55027" y="150779"/>
                    <a:pt x="55201" y="159734"/>
                  </a:cubicBezTo>
                  <a:lnTo>
                    <a:pt x="55201" y="160520"/>
                  </a:lnTo>
                  <a:cubicBezTo>
                    <a:pt x="56141" y="169221"/>
                    <a:pt x="56407" y="177984"/>
                    <a:pt x="55988" y="186729"/>
                  </a:cubicBezTo>
                  <a:cubicBezTo>
                    <a:pt x="53948" y="200450"/>
                    <a:pt x="45452" y="212357"/>
                    <a:pt x="33142" y="218748"/>
                  </a:cubicBezTo>
                  <a:cubicBezTo>
                    <a:pt x="28040" y="221487"/>
                    <a:pt x="22409" y="223095"/>
                    <a:pt x="16630" y="223466"/>
                  </a:cubicBezTo>
                  <a:cubicBezTo>
                    <a:pt x="14398" y="223702"/>
                    <a:pt x="12149" y="223370"/>
                    <a:pt x="10078" y="222505"/>
                  </a:cubicBezTo>
                  <a:cubicBezTo>
                    <a:pt x="13966" y="215865"/>
                    <a:pt x="17679" y="209400"/>
                    <a:pt x="21086" y="202804"/>
                  </a:cubicBezTo>
                  <a:cubicBezTo>
                    <a:pt x="-18364" y="141811"/>
                    <a:pt x="-904" y="60383"/>
                    <a:pt x="60090" y="20934"/>
                  </a:cubicBezTo>
                  <a:cubicBezTo>
                    <a:pt x="121083" y="-18520"/>
                    <a:pt x="202511" y="-1056"/>
                    <a:pt x="241965" y="59937"/>
                  </a:cubicBezTo>
                  <a:cubicBezTo>
                    <a:pt x="242733" y="61130"/>
                    <a:pt x="243485" y="62331"/>
                    <a:pt x="244214" y="6354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0F32C155-FFCA-CA79-0995-C0E39855EC55}"/>
                </a:ext>
              </a:extLst>
            </p:cNvPr>
            <p:cNvSpPr/>
            <p:nvPr/>
          </p:nvSpPr>
          <p:spPr>
            <a:xfrm>
              <a:off x="2982728" y="2146720"/>
              <a:ext cx="475049" cy="543976"/>
            </a:xfrm>
            <a:custGeom>
              <a:avLst/>
              <a:gdLst>
                <a:gd name="connsiteX0" fmla="*/ 469478 w 475049"/>
                <a:gd name="connsiteY0" fmla="*/ 118166 h 543976"/>
                <a:gd name="connsiteX1" fmla="*/ 462183 w 475049"/>
                <a:gd name="connsiteY1" fmla="*/ 127121 h 543976"/>
                <a:gd name="connsiteX2" fmla="*/ 427543 w 475049"/>
                <a:gd name="connsiteY2" fmla="*/ 132232 h 543976"/>
                <a:gd name="connsiteX3" fmla="*/ 410070 w 475049"/>
                <a:gd name="connsiteY3" fmla="*/ 154553 h 543976"/>
                <a:gd name="connsiteX4" fmla="*/ 378881 w 475049"/>
                <a:gd name="connsiteY4" fmla="*/ 165255 h 543976"/>
                <a:gd name="connsiteX5" fmla="*/ 349395 w 475049"/>
                <a:gd name="connsiteY5" fmla="*/ 178971 h 543976"/>
                <a:gd name="connsiteX6" fmla="*/ 343848 w 475049"/>
                <a:gd name="connsiteY6" fmla="*/ 203259 h 543976"/>
                <a:gd name="connsiteX7" fmla="*/ 342144 w 475049"/>
                <a:gd name="connsiteY7" fmla="*/ 207278 h 543976"/>
                <a:gd name="connsiteX8" fmla="*/ 336815 w 475049"/>
                <a:gd name="connsiteY8" fmla="*/ 209025 h 543976"/>
                <a:gd name="connsiteX9" fmla="*/ 278631 w 475049"/>
                <a:gd name="connsiteY9" fmla="*/ 197755 h 543976"/>
                <a:gd name="connsiteX10" fmla="*/ 250543 w 475049"/>
                <a:gd name="connsiteY10" fmla="*/ 202123 h 543976"/>
                <a:gd name="connsiteX11" fmla="*/ 242200 w 475049"/>
                <a:gd name="connsiteY11" fmla="*/ 226891 h 543976"/>
                <a:gd name="connsiteX12" fmla="*/ 243030 w 475049"/>
                <a:gd name="connsiteY12" fmla="*/ 253799 h 543976"/>
                <a:gd name="connsiteX13" fmla="*/ 203716 w 475049"/>
                <a:gd name="connsiteY13" fmla="*/ 290536 h 543976"/>
                <a:gd name="connsiteX14" fmla="*/ 195635 w 475049"/>
                <a:gd name="connsiteY14" fmla="*/ 288483 h 543976"/>
                <a:gd name="connsiteX15" fmla="*/ 192970 w 475049"/>
                <a:gd name="connsiteY15" fmla="*/ 283678 h 543976"/>
                <a:gd name="connsiteX16" fmla="*/ 160907 w 475049"/>
                <a:gd name="connsiteY16" fmla="*/ 157742 h 543976"/>
                <a:gd name="connsiteX17" fmla="*/ 153525 w 475049"/>
                <a:gd name="connsiteY17" fmla="*/ 140269 h 543976"/>
                <a:gd name="connsiteX18" fmla="*/ 152564 w 475049"/>
                <a:gd name="connsiteY18" fmla="*/ 136512 h 543976"/>
                <a:gd name="connsiteX19" fmla="*/ 151515 w 475049"/>
                <a:gd name="connsiteY19" fmla="*/ 128868 h 543976"/>
                <a:gd name="connsiteX20" fmla="*/ 146536 w 475049"/>
                <a:gd name="connsiteY20" fmla="*/ 130921 h 543976"/>
                <a:gd name="connsiteX21" fmla="*/ 145138 w 475049"/>
                <a:gd name="connsiteY21" fmla="*/ 132406 h 543976"/>
                <a:gd name="connsiteX22" fmla="*/ 141469 w 475049"/>
                <a:gd name="connsiteY22" fmla="*/ 146254 h 543976"/>
                <a:gd name="connsiteX23" fmla="*/ 157194 w 475049"/>
                <a:gd name="connsiteY23" fmla="*/ 308620 h 543976"/>
                <a:gd name="connsiteX24" fmla="*/ 164751 w 475049"/>
                <a:gd name="connsiteY24" fmla="*/ 349376 h 543976"/>
                <a:gd name="connsiteX25" fmla="*/ 154267 w 475049"/>
                <a:gd name="connsiteY25" fmla="*/ 392577 h 543976"/>
                <a:gd name="connsiteX26" fmla="*/ 17106 w 475049"/>
                <a:gd name="connsiteY26" fmla="*/ 543805 h 543976"/>
                <a:gd name="connsiteX27" fmla="*/ 33355 w 475049"/>
                <a:gd name="connsiteY27" fmla="*/ 498681 h 543976"/>
                <a:gd name="connsiteX28" fmla="*/ 19508 w 475049"/>
                <a:gd name="connsiteY28" fmla="*/ 511087 h 543976"/>
                <a:gd name="connsiteX29" fmla="*/ -18 w 475049"/>
                <a:gd name="connsiteY29" fmla="*/ 510781 h 543976"/>
                <a:gd name="connsiteX30" fmla="*/ 13742 w 475049"/>
                <a:gd name="connsiteY30" fmla="*/ 489595 h 543976"/>
                <a:gd name="connsiteX31" fmla="*/ 25667 w 475049"/>
                <a:gd name="connsiteY31" fmla="*/ 436696 h 543976"/>
                <a:gd name="connsiteX32" fmla="*/ 33355 w 475049"/>
                <a:gd name="connsiteY32" fmla="*/ 385064 h 543976"/>
                <a:gd name="connsiteX33" fmla="*/ 32263 w 475049"/>
                <a:gd name="connsiteY33" fmla="*/ 340683 h 543976"/>
                <a:gd name="connsiteX34" fmla="*/ 36631 w 475049"/>
                <a:gd name="connsiteY34" fmla="*/ 219028 h 543976"/>
                <a:gd name="connsiteX35" fmla="*/ 71359 w 475049"/>
                <a:gd name="connsiteY35" fmla="*/ 122447 h 543976"/>
                <a:gd name="connsiteX36" fmla="*/ 108052 w 475049"/>
                <a:gd name="connsiteY36" fmla="*/ 99557 h 543976"/>
                <a:gd name="connsiteX37" fmla="*/ 144308 w 475049"/>
                <a:gd name="connsiteY37" fmla="*/ 85841 h 543976"/>
                <a:gd name="connsiteX38" fmla="*/ 149637 w 475049"/>
                <a:gd name="connsiteY38" fmla="*/ 85230 h 543976"/>
                <a:gd name="connsiteX39" fmla="*/ 161038 w 475049"/>
                <a:gd name="connsiteY39" fmla="*/ 91214 h 543976"/>
                <a:gd name="connsiteX40" fmla="*/ 166193 w 475049"/>
                <a:gd name="connsiteY40" fmla="*/ 82914 h 543976"/>
                <a:gd name="connsiteX41" fmla="*/ 174492 w 475049"/>
                <a:gd name="connsiteY41" fmla="*/ 72474 h 543976"/>
                <a:gd name="connsiteX42" fmla="*/ 231978 w 475049"/>
                <a:gd name="connsiteY42" fmla="*/ 25647 h 543976"/>
                <a:gd name="connsiteX43" fmla="*/ 254867 w 475049"/>
                <a:gd name="connsiteY43" fmla="*/ 8786 h 543976"/>
                <a:gd name="connsiteX44" fmla="*/ 289158 w 475049"/>
                <a:gd name="connsiteY44" fmla="*/ 49 h 543976"/>
                <a:gd name="connsiteX45" fmla="*/ 347037 w 475049"/>
                <a:gd name="connsiteY45" fmla="*/ 9135 h 543976"/>
                <a:gd name="connsiteX46" fmla="*/ 424267 w 475049"/>
                <a:gd name="connsiteY46" fmla="*/ 45129 h 543976"/>
                <a:gd name="connsiteX47" fmla="*/ 444317 w 475049"/>
                <a:gd name="connsiteY47" fmla="*/ 50677 h 543976"/>
                <a:gd name="connsiteX48" fmla="*/ 471609 w 475049"/>
                <a:gd name="connsiteY48" fmla="*/ 113719 h 543976"/>
                <a:gd name="connsiteX49" fmla="*/ 469653 w 475049"/>
                <a:gd name="connsiteY49" fmla="*/ 118035 h 54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75049" h="543976">
                  <a:moveTo>
                    <a:pt x="469478" y="118166"/>
                  </a:moveTo>
                  <a:cubicBezTo>
                    <a:pt x="467879" y="121743"/>
                    <a:pt x="465363" y="124832"/>
                    <a:pt x="462183" y="127121"/>
                  </a:cubicBezTo>
                  <a:cubicBezTo>
                    <a:pt x="452223" y="133586"/>
                    <a:pt x="437939" y="126466"/>
                    <a:pt x="427543" y="132232"/>
                  </a:cubicBezTo>
                  <a:cubicBezTo>
                    <a:pt x="419200" y="136818"/>
                    <a:pt x="416841" y="147695"/>
                    <a:pt x="410070" y="154553"/>
                  </a:cubicBezTo>
                  <a:cubicBezTo>
                    <a:pt x="402295" y="162634"/>
                    <a:pt x="390064" y="163857"/>
                    <a:pt x="378881" y="165255"/>
                  </a:cubicBezTo>
                  <a:cubicBezTo>
                    <a:pt x="367698" y="166653"/>
                    <a:pt x="355336" y="169405"/>
                    <a:pt x="349395" y="178971"/>
                  </a:cubicBezTo>
                  <a:cubicBezTo>
                    <a:pt x="345027" y="186092"/>
                    <a:pt x="345464" y="195003"/>
                    <a:pt x="343848" y="203259"/>
                  </a:cubicBezTo>
                  <a:cubicBezTo>
                    <a:pt x="343699" y="204739"/>
                    <a:pt x="343105" y="206142"/>
                    <a:pt x="342144" y="207278"/>
                  </a:cubicBezTo>
                  <a:cubicBezTo>
                    <a:pt x="340637" y="208483"/>
                    <a:pt x="338746" y="209103"/>
                    <a:pt x="336815" y="209025"/>
                  </a:cubicBezTo>
                  <a:cubicBezTo>
                    <a:pt x="314974" y="210554"/>
                    <a:pt x="299074" y="202997"/>
                    <a:pt x="278631" y="197755"/>
                  </a:cubicBezTo>
                  <a:cubicBezTo>
                    <a:pt x="269064" y="195309"/>
                    <a:pt x="257882" y="195614"/>
                    <a:pt x="250543" y="202123"/>
                  </a:cubicBezTo>
                  <a:cubicBezTo>
                    <a:pt x="243204" y="208632"/>
                    <a:pt x="242069" y="217936"/>
                    <a:pt x="242200" y="226891"/>
                  </a:cubicBezTo>
                  <a:cubicBezTo>
                    <a:pt x="243108" y="235828"/>
                    <a:pt x="243383" y="244822"/>
                    <a:pt x="243030" y="253799"/>
                  </a:cubicBezTo>
                  <a:cubicBezTo>
                    <a:pt x="239915" y="273622"/>
                    <a:pt x="223700" y="288771"/>
                    <a:pt x="203716" y="290536"/>
                  </a:cubicBezTo>
                  <a:cubicBezTo>
                    <a:pt x="200854" y="290968"/>
                    <a:pt x="197941" y="290225"/>
                    <a:pt x="195635" y="288483"/>
                  </a:cubicBezTo>
                  <a:cubicBezTo>
                    <a:pt x="194372" y="287120"/>
                    <a:pt x="193459" y="285469"/>
                    <a:pt x="192970" y="283678"/>
                  </a:cubicBezTo>
                  <a:cubicBezTo>
                    <a:pt x="178424" y="242791"/>
                    <a:pt x="178555" y="197405"/>
                    <a:pt x="160907" y="157742"/>
                  </a:cubicBezTo>
                  <a:cubicBezTo>
                    <a:pt x="158059" y="152090"/>
                    <a:pt x="155595" y="146249"/>
                    <a:pt x="153525" y="140269"/>
                  </a:cubicBezTo>
                  <a:cubicBezTo>
                    <a:pt x="153175" y="139046"/>
                    <a:pt x="152826" y="137779"/>
                    <a:pt x="152564" y="136512"/>
                  </a:cubicBezTo>
                  <a:cubicBezTo>
                    <a:pt x="152044" y="133992"/>
                    <a:pt x="151695" y="131437"/>
                    <a:pt x="151515" y="128868"/>
                  </a:cubicBezTo>
                  <a:cubicBezTo>
                    <a:pt x="149711" y="129126"/>
                    <a:pt x="147999" y="129833"/>
                    <a:pt x="146536" y="130921"/>
                  </a:cubicBezTo>
                  <a:cubicBezTo>
                    <a:pt x="146016" y="131362"/>
                    <a:pt x="145549" y="131860"/>
                    <a:pt x="145138" y="132406"/>
                  </a:cubicBezTo>
                  <a:cubicBezTo>
                    <a:pt x="142639" y="136587"/>
                    <a:pt x="141364" y="141383"/>
                    <a:pt x="141469" y="146254"/>
                  </a:cubicBezTo>
                  <a:cubicBezTo>
                    <a:pt x="138205" y="200865"/>
                    <a:pt x="143513" y="255651"/>
                    <a:pt x="157194" y="308620"/>
                  </a:cubicBezTo>
                  <a:cubicBezTo>
                    <a:pt x="161370" y="321847"/>
                    <a:pt x="163908" y="335533"/>
                    <a:pt x="164751" y="349376"/>
                  </a:cubicBezTo>
                  <a:cubicBezTo>
                    <a:pt x="164262" y="364345"/>
                    <a:pt x="160693" y="379049"/>
                    <a:pt x="154267" y="392577"/>
                  </a:cubicBezTo>
                  <a:cubicBezTo>
                    <a:pt x="126879" y="455741"/>
                    <a:pt x="71839" y="502001"/>
                    <a:pt x="17106" y="543805"/>
                  </a:cubicBezTo>
                  <a:cubicBezTo>
                    <a:pt x="28472" y="531622"/>
                    <a:pt x="34347" y="515311"/>
                    <a:pt x="33355" y="498681"/>
                  </a:cubicBezTo>
                  <a:cubicBezTo>
                    <a:pt x="31433" y="505085"/>
                    <a:pt x="26087" y="509877"/>
                    <a:pt x="19508" y="511087"/>
                  </a:cubicBezTo>
                  <a:cubicBezTo>
                    <a:pt x="13034" y="512188"/>
                    <a:pt x="6417" y="512083"/>
                    <a:pt x="-18" y="510781"/>
                  </a:cubicBezTo>
                  <a:cubicBezTo>
                    <a:pt x="8369" y="508029"/>
                    <a:pt x="11645" y="498157"/>
                    <a:pt x="13742" y="489595"/>
                  </a:cubicBezTo>
                  <a:cubicBezTo>
                    <a:pt x="18023" y="472122"/>
                    <a:pt x="21998" y="454488"/>
                    <a:pt x="25667" y="436696"/>
                  </a:cubicBezTo>
                  <a:cubicBezTo>
                    <a:pt x="29577" y="419712"/>
                    <a:pt x="32145" y="402449"/>
                    <a:pt x="33355" y="385064"/>
                  </a:cubicBezTo>
                  <a:cubicBezTo>
                    <a:pt x="34011" y="370299"/>
                    <a:pt x="32875" y="355491"/>
                    <a:pt x="32263" y="340683"/>
                  </a:cubicBezTo>
                  <a:cubicBezTo>
                    <a:pt x="30966" y="300080"/>
                    <a:pt x="32425" y="259434"/>
                    <a:pt x="36631" y="219028"/>
                  </a:cubicBezTo>
                  <a:cubicBezTo>
                    <a:pt x="39864" y="184082"/>
                    <a:pt x="45717" y="146297"/>
                    <a:pt x="71359" y="122447"/>
                  </a:cubicBezTo>
                  <a:cubicBezTo>
                    <a:pt x="82428" y="113094"/>
                    <a:pt x="94785" y="105384"/>
                    <a:pt x="108052" y="99557"/>
                  </a:cubicBezTo>
                  <a:cubicBezTo>
                    <a:pt x="108052" y="95189"/>
                    <a:pt x="140071" y="86453"/>
                    <a:pt x="144308" y="85841"/>
                  </a:cubicBezTo>
                  <a:cubicBezTo>
                    <a:pt x="146064" y="85500"/>
                    <a:pt x="147846" y="85295"/>
                    <a:pt x="149637" y="85230"/>
                  </a:cubicBezTo>
                  <a:cubicBezTo>
                    <a:pt x="154333" y="84548"/>
                    <a:pt x="158933" y="86964"/>
                    <a:pt x="161038" y="91214"/>
                  </a:cubicBezTo>
                  <a:cubicBezTo>
                    <a:pt x="162611" y="88375"/>
                    <a:pt x="164358" y="85579"/>
                    <a:pt x="166193" y="82914"/>
                  </a:cubicBezTo>
                  <a:cubicBezTo>
                    <a:pt x="168717" y="79249"/>
                    <a:pt x="171487" y="75759"/>
                    <a:pt x="174492" y="72474"/>
                  </a:cubicBezTo>
                  <a:cubicBezTo>
                    <a:pt x="191135" y="54128"/>
                    <a:pt x="212714" y="41198"/>
                    <a:pt x="231978" y="25647"/>
                  </a:cubicBezTo>
                  <a:cubicBezTo>
                    <a:pt x="239050" y="19304"/>
                    <a:pt x="246712" y="13656"/>
                    <a:pt x="254867" y="8786"/>
                  </a:cubicBezTo>
                  <a:cubicBezTo>
                    <a:pt x="265530" y="3426"/>
                    <a:pt x="277228" y="443"/>
                    <a:pt x="289158" y="49"/>
                  </a:cubicBezTo>
                  <a:cubicBezTo>
                    <a:pt x="308876" y="-1064"/>
                    <a:pt x="328607" y="2033"/>
                    <a:pt x="347037" y="9135"/>
                  </a:cubicBezTo>
                  <a:cubicBezTo>
                    <a:pt x="373596" y="19357"/>
                    <a:pt x="396791" y="37703"/>
                    <a:pt x="424267" y="45129"/>
                  </a:cubicBezTo>
                  <a:cubicBezTo>
                    <a:pt x="431051" y="46597"/>
                    <a:pt x="437743" y="48449"/>
                    <a:pt x="444317" y="50677"/>
                  </a:cubicBezTo>
                  <a:cubicBezTo>
                    <a:pt x="469264" y="60549"/>
                    <a:pt x="481482" y="88772"/>
                    <a:pt x="471609" y="113719"/>
                  </a:cubicBezTo>
                  <a:cubicBezTo>
                    <a:pt x="471028" y="115187"/>
                    <a:pt x="470373" y="116628"/>
                    <a:pt x="469653" y="118035"/>
                  </a:cubicBezTo>
                  <a:close/>
                </a:path>
              </a:pathLst>
            </a:custGeom>
            <a:solidFill>
              <a:srgbClr val="444053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209" name="图形 2">
              <a:extLst>
                <a:ext uri="{FF2B5EF4-FFF2-40B4-BE49-F238E27FC236}">
                  <a16:creationId xmlns:a16="http://schemas.microsoft.com/office/drawing/2014/main" id="{AA5E210D-85E0-9A64-6D1B-4270B91CB8A9}"/>
                </a:ext>
              </a:extLst>
            </p:cNvPr>
            <p:cNvGrpSpPr/>
            <p:nvPr/>
          </p:nvGrpSpPr>
          <p:grpSpPr>
            <a:xfrm>
              <a:off x="2982553" y="2230244"/>
              <a:ext cx="475002" cy="462681"/>
              <a:chOff x="2982553" y="2230244"/>
              <a:chExt cx="475002" cy="462681"/>
            </a:xfrm>
            <a:solidFill>
              <a:srgbClr val="000000"/>
            </a:solidFill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9BBE5AAC-AE11-C16F-4883-86E02A253515}"/>
                  </a:ext>
                </a:extLst>
              </p:cNvPr>
              <p:cNvSpPr/>
              <p:nvPr/>
            </p:nvSpPr>
            <p:spPr>
              <a:xfrm>
                <a:off x="2982553" y="2630547"/>
                <a:ext cx="31402" cy="30131"/>
              </a:xfrm>
              <a:custGeom>
                <a:avLst/>
                <a:gdLst>
                  <a:gd name="connsiteX0" fmla="*/ 27283 w 31402"/>
                  <a:gd name="connsiteY0" fmla="*/ 25600 h 30131"/>
                  <a:gd name="connsiteX1" fmla="*/ 31258 w 31402"/>
                  <a:gd name="connsiteY1" fmla="*/ -172 h 30131"/>
                  <a:gd name="connsiteX2" fmla="*/ 17367 w 31402"/>
                  <a:gd name="connsiteY2" fmla="*/ 12234 h 30131"/>
                  <a:gd name="connsiteX3" fmla="*/ 12300 w 31402"/>
                  <a:gd name="connsiteY3" fmla="*/ 12976 h 30131"/>
                  <a:gd name="connsiteX4" fmla="*/ -18 w 31402"/>
                  <a:gd name="connsiteY4" fmla="*/ 28877 h 30131"/>
                  <a:gd name="connsiteX5" fmla="*/ 19508 w 31402"/>
                  <a:gd name="connsiteY5" fmla="*/ 29226 h 30131"/>
                  <a:gd name="connsiteX6" fmla="*/ 27283 w 31402"/>
                  <a:gd name="connsiteY6" fmla="*/ 25600 h 3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02" h="30131">
                    <a:moveTo>
                      <a:pt x="27283" y="25600"/>
                    </a:moveTo>
                    <a:cubicBezTo>
                      <a:pt x="30472" y="17401"/>
                      <a:pt x="31826" y="8604"/>
                      <a:pt x="31258" y="-172"/>
                    </a:cubicBezTo>
                    <a:cubicBezTo>
                      <a:pt x="29310" y="6236"/>
                      <a:pt x="23955" y="11019"/>
                      <a:pt x="17367" y="12234"/>
                    </a:cubicBezTo>
                    <a:cubicBezTo>
                      <a:pt x="15703" y="12636"/>
                      <a:pt x="14008" y="12880"/>
                      <a:pt x="12300" y="12976"/>
                    </a:cubicBezTo>
                    <a:cubicBezTo>
                      <a:pt x="10116" y="19965"/>
                      <a:pt x="6665" y="26692"/>
                      <a:pt x="-18" y="28877"/>
                    </a:cubicBezTo>
                    <a:cubicBezTo>
                      <a:pt x="6412" y="30191"/>
                      <a:pt x="13034" y="30309"/>
                      <a:pt x="19508" y="29226"/>
                    </a:cubicBezTo>
                    <a:cubicBezTo>
                      <a:pt x="22312" y="28545"/>
                      <a:pt x="24955" y="27313"/>
                      <a:pt x="27283" y="25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CA7AEFE-51F4-187B-7B3F-DF4F21932EC2}"/>
                  </a:ext>
                </a:extLst>
              </p:cNvPr>
              <p:cNvSpPr/>
              <p:nvPr/>
            </p:nvSpPr>
            <p:spPr>
              <a:xfrm>
                <a:off x="3121098" y="2230244"/>
                <a:ext cx="336457" cy="209266"/>
              </a:xfrm>
              <a:custGeom>
                <a:avLst/>
                <a:gdLst>
                  <a:gd name="connsiteX0" fmla="*/ 334253 w 336457"/>
                  <a:gd name="connsiteY0" fmla="*/ -172 h 209266"/>
                  <a:gd name="connsiteX1" fmla="*/ 329011 w 336457"/>
                  <a:gd name="connsiteY1" fmla="*/ 19660 h 209266"/>
                  <a:gd name="connsiteX2" fmla="*/ 321672 w 336457"/>
                  <a:gd name="connsiteY2" fmla="*/ 28396 h 209266"/>
                  <a:gd name="connsiteX3" fmla="*/ 287033 w 336457"/>
                  <a:gd name="connsiteY3" fmla="*/ 33507 h 209266"/>
                  <a:gd name="connsiteX4" fmla="*/ 269560 w 336457"/>
                  <a:gd name="connsiteY4" fmla="*/ 55829 h 209266"/>
                  <a:gd name="connsiteX5" fmla="*/ 238371 w 336457"/>
                  <a:gd name="connsiteY5" fmla="*/ 66531 h 209266"/>
                  <a:gd name="connsiteX6" fmla="*/ 208885 w 336457"/>
                  <a:gd name="connsiteY6" fmla="*/ 80247 h 209266"/>
                  <a:gd name="connsiteX7" fmla="*/ 203338 w 336457"/>
                  <a:gd name="connsiteY7" fmla="*/ 104534 h 209266"/>
                  <a:gd name="connsiteX8" fmla="*/ 196991 w 336457"/>
                  <a:gd name="connsiteY8" fmla="*/ 110409 h 209266"/>
                  <a:gd name="connsiteX9" fmla="*/ 196305 w 336457"/>
                  <a:gd name="connsiteY9" fmla="*/ 110344 h 209266"/>
                  <a:gd name="connsiteX10" fmla="*/ 138120 w 336457"/>
                  <a:gd name="connsiteY10" fmla="*/ 99030 h 209266"/>
                  <a:gd name="connsiteX11" fmla="*/ 109989 w 336457"/>
                  <a:gd name="connsiteY11" fmla="*/ 103398 h 209266"/>
                  <a:gd name="connsiteX12" fmla="*/ 101689 w 336457"/>
                  <a:gd name="connsiteY12" fmla="*/ 128166 h 209266"/>
                  <a:gd name="connsiteX13" fmla="*/ 102475 w 336457"/>
                  <a:gd name="connsiteY13" fmla="*/ 155031 h 209266"/>
                  <a:gd name="connsiteX14" fmla="*/ 63162 w 336457"/>
                  <a:gd name="connsiteY14" fmla="*/ 191811 h 209266"/>
                  <a:gd name="connsiteX15" fmla="*/ 55080 w 336457"/>
                  <a:gd name="connsiteY15" fmla="*/ 189758 h 209266"/>
                  <a:gd name="connsiteX16" fmla="*/ 52416 w 336457"/>
                  <a:gd name="connsiteY16" fmla="*/ 184909 h 209266"/>
                  <a:gd name="connsiteX17" fmla="*/ 20309 w 336457"/>
                  <a:gd name="connsiteY17" fmla="*/ 59017 h 209266"/>
                  <a:gd name="connsiteX18" fmla="*/ 12971 w 336457"/>
                  <a:gd name="connsiteY18" fmla="*/ 41544 h 209266"/>
                  <a:gd name="connsiteX19" fmla="*/ 10918 w 336457"/>
                  <a:gd name="connsiteY19" fmla="*/ 30143 h 209266"/>
                  <a:gd name="connsiteX20" fmla="*/ 4540 w 336457"/>
                  <a:gd name="connsiteY20" fmla="*/ 33682 h 209266"/>
                  <a:gd name="connsiteX21" fmla="*/ 871 w 336457"/>
                  <a:gd name="connsiteY21" fmla="*/ 47529 h 209266"/>
                  <a:gd name="connsiteX22" fmla="*/ 5239 w 336457"/>
                  <a:gd name="connsiteY22" fmla="*/ 152366 h 209266"/>
                  <a:gd name="connsiteX23" fmla="*/ 3099 w 336457"/>
                  <a:gd name="connsiteY23" fmla="*/ 64390 h 209266"/>
                  <a:gd name="connsiteX24" fmla="*/ 6768 w 336457"/>
                  <a:gd name="connsiteY24" fmla="*/ 50543 h 209266"/>
                  <a:gd name="connsiteX25" fmla="*/ 13145 w 336457"/>
                  <a:gd name="connsiteY25" fmla="*/ 47005 h 209266"/>
                  <a:gd name="connsiteX26" fmla="*/ 15155 w 336457"/>
                  <a:gd name="connsiteY26" fmla="*/ 58406 h 209266"/>
                  <a:gd name="connsiteX27" fmla="*/ 22537 w 336457"/>
                  <a:gd name="connsiteY27" fmla="*/ 75879 h 209266"/>
                  <a:gd name="connsiteX28" fmla="*/ 54600 w 336457"/>
                  <a:gd name="connsiteY28" fmla="*/ 201771 h 209266"/>
                  <a:gd name="connsiteX29" fmla="*/ 57308 w 336457"/>
                  <a:gd name="connsiteY29" fmla="*/ 206619 h 209266"/>
                  <a:gd name="connsiteX30" fmla="*/ 65346 w 336457"/>
                  <a:gd name="connsiteY30" fmla="*/ 209022 h 209266"/>
                  <a:gd name="connsiteX31" fmla="*/ 104660 w 336457"/>
                  <a:gd name="connsiteY31" fmla="*/ 172285 h 209266"/>
                  <a:gd name="connsiteX32" fmla="*/ 103830 w 336457"/>
                  <a:gd name="connsiteY32" fmla="*/ 145377 h 209266"/>
                  <a:gd name="connsiteX33" fmla="*/ 112173 w 336457"/>
                  <a:gd name="connsiteY33" fmla="*/ 120609 h 209266"/>
                  <a:gd name="connsiteX34" fmla="*/ 140261 w 336457"/>
                  <a:gd name="connsiteY34" fmla="*/ 116241 h 209266"/>
                  <a:gd name="connsiteX35" fmla="*/ 198445 w 336457"/>
                  <a:gd name="connsiteY35" fmla="*/ 127511 h 209266"/>
                  <a:gd name="connsiteX36" fmla="*/ 203774 w 336457"/>
                  <a:gd name="connsiteY36" fmla="*/ 125764 h 209266"/>
                  <a:gd name="connsiteX37" fmla="*/ 205478 w 336457"/>
                  <a:gd name="connsiteY37" fmla="*/ 121701 h 209266"/>
                  <a:gd name="connsiteX38" fmla="*/ 211025 w 336457"/>
                  <a:gd name="connsiteY38" fmla="*/ 97458 h 209266"/>
                  <a:gd name="connsiteX39" fmla="*/ 240511 w 336457"/>
                  <a:gd name="connsiteY39" fmla="*/ 83698 h 209266"/>
                  <a:gd name="connsiteX40" fmla="*/ 271744 w 336457"/>
                  <a:gd name="connsiteY40" fmla="*/ 73039 h 209266"/>
                  <a:gd name="connsiteX41" fmla="*/ 289217 w 336457"/>
                  <a:gd name="connsiteY41" fmla="*/ 50674 h 209266"/>
                  <a:gd name="connsiteX42" fmla="*/ 323857 w 336457"/>
                  <a:gd name="connsiteY42" fmla="*/ 45607 h 209266"/>
                  <a:gd name="connsiteX43" fmla="*/ 331151 w 336457"/>
                  <a:gd name="connsiteY43" fmla="*/ 36652 h 209266"/>
                  <a:gd name="connsiteX44" fmla="*/ 334253 w 336457"/>
                  <a:gd name="connsiteY44" fmla="*/ -172 h 20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36457" h="209266">
                    <a:moveTo>
                      <a:pt x="334253" y="-172"/>
                    </a:moveTo>
                    <a:cubicBezTo>
                      <a:pt x="333930" y="6734"/>
                      <a:pt x="332143" y="13496"/>
                      <a:pt x="329011" y="19660"/>
                    </a:cubicBezTo>
                    <a:cubicBezTo>
                      <a:pt x="327356" y="23154"/>
                      <a:pt x="324831" y="26164"/>
                      <a:pt x="321672" y="28396"/>
                    </a:cubicBezTo>
                    <a:cubicBezTo>
                      <a:pt x="311756" y="34861"/>
                      <a:pt x="297429" y="27785"/>
                      <a:pt x="287033" y="33507"/>
                    </a:cubicBezTo>
                    <a:cubicBezTo>
                      <a:pt x="278733" y="38094"/>
                      <a:pt x="276330" y="49014"/>
                      <a:pt x="269560" y="55829"/>
                    </a:cubicBezTo>
                    <a:cubicBezTo>
                      <a:pt x="261741" y="63910"/>
                      <a:pt x="249509" y="65177"/>
                      <a:pt x="238371" y="66531"/>
                    </a:cubicBezTo>
                    <a:cubicBezTo>
                      <a:pt x="227232" y="67885"/>
                      <a:pt x="214782" y="70899"/>
                      <a:pt x="208885" y="80247"/>
                    </a:cubicBezTo>
                    <a:cubicBezTo>
                      <a:pt x="204517" y="87367"/>
                      <a:pt x="204910" y="96322"/>
                      <a:pt x="203338" y="104534"/>
                    </a:cubicBezTo>
                    <a:cubicBezTo>
                      <a:pt x="203206" y="107911"/>
                      <a:pt x="200367" y="110540"/>
                      <a:pt x="196991" y="110409"/>
                    </a:cubicBezTo>
                    <a:cubicBezTo>
                      <a:pt x="196759" y="110401"/>
                      <a:pt x="196532" y="110379"/>
                      <a:pt x="196305" y="110344"/>
                    </a:cubicBezTo>
                    <a:cubicBezTo>
                      <a:pt x="174464" y="111873"/>
                      <a:pt x="158563" y="104316"/>
                      <a:pt x="138120" y="99030"/>
                    </a:cubicBezTo>
                    <a:cubicBezTo>
                      <a:pt x="128510" y="96584"/>
                      <a:pt x="117327" y="96890"/>
                      <a:pt x="109989" y="103398"/>
                    </a:cubicBezTo>
                    <a:cubicBezTo>
                      <a:pt x="103349" y="109427"/>
                      <a:pt x="101515" y="119168"/>
                      <a:pt x="101689" y="128166"/>
                    </a:cubicBezTo>
                    <a:cubicBezTo>
                      <a:pt x="102607" y="137090"/>
                      <a:pt x="102869" y="146067"/>
                      <a:pt x="102475" y="155031"/>
                    </a:cubicBezTo>
                    <a:cubicBezTo>
                      <a:pt x="99470" y="174915"/>
                      <a:pt x="83203" y="190134"/>
                      <a:pt x="63162" y="191811"/>
                    </a:cubicBezTo>
                    <a:cubicBezTo>
                      <a:pt x="60300" y="192226"/>
                      <a:pt x="57395" y="191488"/>
                      <a:pt x="55080" y="189758"/>
                    </a:cubicBezTo>
                    <a:cubicBezTo>
                      <a:pt x="53818" y="188378"/>
                      <a:pt x="52905" y="186713"/>
                      <a:pt x="52416" y="184909"/>
                    </a:cubicBezTo>
                    <a:cubicBezTo>
                      <a:pt x="37870" y="144023"/>
                      <a:pt x="37957" y="98637"/>
                      <a:pt x="20309" y="59017"/>
                    </a:cubicBezTo>
                    <a:cubicBezTo>
                      <a:pt x="17505" y="53352"/>
                      <a:pt x="15054" y="47516"/>
                      <a:pt x="12971" y="41544"/>
                    </a:cubicBezTo>
                    <a:cubicBezTo>
                      <a:pt x="11857" y="37836"/>
                      <a:pt x="11171" y="34009"/>
                      <a:pt x="10918" y="30143"/>
                    </a:cubicBezTo>
                    <a:cubicBezTo>
                      <a:pt x="8410" y="30441"/>
                      <a:pt x="6117" y="31712"/>
                      <a:pt x="4540" y="33682"/>
                    </a:cubicBezTo>
                    <a:cubicBezTo>
                      <a:pt x="2085" y="37880"/>
                      <a:pt x="814" y="42667"/>
                      <a:pt x="871" y="47529"/>
                    </a:cubicBezTo>
                    <a:cubicBezTo>
                      <a:pt x="-1165" y="82531"/>
                      <a:pt x="299" y="117652"/>
                      <a:pt x="5239" y="152366"/>
                    </a:cubicBezTo>
                    <a:cubicBezTo>
                      <a:pt x="2081" y="123152"/>
                      <a:pt x="1365" y="93723"/>
                      <a:pt x="3099" y="64390"/>
                    </a:cubicBezTo>
                    <a:cubicBezTo>
                      <a:pt x="2994" y="59520"/>
                      <a:pt x="4269" y="54723"/>
                      <a:pt x="6768" y="50543"/>
                    </a:cubicBezTo>
                    <a:cubicBezTo>
                      <a:pt x="8314" y="48534"/>
                      <a:pt x="10621" y="47254"/>
                      <a:pt x="13145" y="47005"/>
                    </a:cubicBezTo>
                    <a:cubicBezTo>
                      <a:pt x="13386" y="50866"/>
                      <a:pt x="14058" y="54693"/>
                      <a:pt x="15155" y="58406"/>
                    </a:cubicBezTo>
                    <a:cubicBezTo>
                      <a:pt x="17243" y="64382"/>
                      <a:pt x="19711" y="70217"/>
                      <a:pt x="22537" y="75879"/>
                    </a:cubicBezTo>
                    <a:cubicBezTo>
                      <a:pt x="40010" y="115542"/>
                      <a:pt x="40010" y="160884"/>
                      <a:pt x="54600" y="201771"/>
                    </a:cubicBezTo>
                    <a:cubicBezTo>
                      <a:pt x="55111" y="203575"/>
                      <a:pt x="56041" y="205235"/>
                      <a:pt x="57308" y="206619"/>
                    </a:cubicBezTo>
                    <a:cubicBezTo>
                      <a:pt x="59540" y="208493"/>
                      <a:pt x="62449" y="209363"/>
                      <a:pt x="65346" y="209022"/>
                    </a:cubicBezTo>
                    <a:cubicBezTo>
                      <a:pt x="85330" y="207257"/>
                      <a:pt x="101545" y="192108"/>
                      <a:pt x="104660" y="172285"/>
                    </a:cubicBezTo>
                    <a:cubicBezTo>
                      <a:pt x="105013" y="163308"/>
                      <a:pt x="104738" y="154314"/>
                      <a:pt x="103830" y="145377"/>
                    </a:cubicBezTo>
                    <a:cubicBezTo>
                      <a:pt x="103830" y="136378"/>
                      <a:pt x="105533" y="126637"/>
                      <a:pt x="112173" y="120609"/>
                    </a:cubicBezTo>
                    <a:cubicBezTo>
                      <a:pt x="119512" y="113969"/>
                      <a:pt x="130694" y="113707"/>
                      <a:pt x="140261" y="116241"/>
                    </a:cubicBezTo>
                    <a:cubicBezTo>
                      <a:pt x="160704" y="121483"/>
                      <a:pt x="176517" y="129040"/>
                      <a:pt x="198445" y="127511"/>
                    </a:cubicBezTo>
                    <a:cubicBezTo>
                      <a:pt x="200376" y="127590"/>
                      <a:pt x="202267" y="126969"/>
                      <a:pt x="203774" y="125764"/>
                    </a:cubicBezTo>
                    <a:cubicBezTo>
                      <a:pt x="204731" y="124610"/>
                      <a:pt x="205325" y="123195"/>
                      <a:pt x="205478" y="121701"/>
                    </a:cubicBezTo>
                    <a:cubicBezTo>
                      <a:pt x="207094" y="113489"/>
                      <a:pt x="206614" y="104534"/>
                      <a:pt x="211025" y="97458"/>
                    </a:cubicBezTo>
                    <a:cubicBezTo>
                      <a:pt x="216966" y="87891"/>
                      <a:pt x="229372" y="85096"/>
                      <a:pt x="240511" y="83698"/>
                    </a:cubicBezTo>
                    <a:cubicBezTo>
                      <a:pt x="251650" y="82300"/>
                      <a:pt x="263925" y="81121"/>
                      <a:pt x="271744" y="73039"/>
                    </a:cubicBezTo>
                    <a:cubicBezTo>
                      <a:pt x="278340" y="66181"/>
                      <a:pt x="280699" y="55304"/>
                      <a:pt x="289217" y="50674"/>
                    </a:cubicBezTo>
                    <a:cubicBezTo>
                      <a:pt x="299569" y="44952"/>
                      <a:pt x="313897" y="52072"/>
                      <a:pt x="323857" y="45607"/>
                    </a:cubicBezTo>
                    <a:cubicBezTo>
                      <a:pt x="327037" y="43318"/>
                      <a:pt x="329553" y="40230"/>
                      <a:pt x="331151" y="36652"/>
                    </a:cubicBezTo>
                    <a:cubicBezTo>
                      <a:pt x="336896" y="25238"/>
                      <a:pt x="338009" y="12042"/>
                      <a:pt x="334253" y="-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13885C6A-1481-26A2-FC89-E8A36F08ECC0}"/>
                  </a:ext>
                </a:extLst>
              </p:cNvPr>
              <p:cNvSpPr/>
              <p:nvPr/>
            </p:nvSpPr>
            <p:spPr>
              <a:xfrm>
                <a:off x="2999895" y="2479538"/>
                <a:ext cx="147645" cy="213387"/>
              </a:xfrm>
              <a:custGeom>
                <a:avLst/>
                <a:gdLst>
                  <a:gd name="connsiteX0" fmla="*/ 145487 w 147645"/>
                  <a:gd name="connsiteY0" fmla="*/ 1663 h 213387"/>
                  <a:gd name="connsiteX1" fmla="*/ 135047 w 147645"/>
                  <a:gd name="connsiteY1" fmla="*/ 44864 h 213387"/>
                  <a:gd name="connsiteX2" fmla="*/ 15184 w 147645"/>
                  <a:gd name="connsiteY2" fmla="*/ 182638 h 213387"/>
                  <a:gd name="connsiteX3" fmla="*/ -18 w 147645"/>
                  <a:gd name="connsiteY3" fmla="*/ 213215 h 213387"/>
                  <a:gd name="connsiteX4" fmla="*/ 137144 w 147645"/>
                  <a:gd name="connsiteY4" fmla="*/ 62031 h 213387"/>
                  <a:gd name="connsiteX5" fmla="*/ 147628 w 147645"/>
                  <a:gd name="connsiteY5" fmla="*/ 18830 h 213387"/>
                  <a:gd name="connsiteX6" fmla="*/ 145400 w 147645"/>
                  <a:gd name="connsiteY6" fmla="*/ -172 h 213387"/>
                  <a:gd name="connsiteX7" fmla="*/ 145487 w 147645"/>
                  <a:gd name="connsiteY7" fmla="*/ 1663 h 2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645" h="213387">
                    <a:moveTo>
                      <a:pt x="145487" y="1663"/>
                    </a:moveTo>
                    <a:cubicBezTo>
                      <a:pt x="145007" y="16628"/>
                      <a:pt x="141451" y="31332"/>
                      <a:pt x="135047" y="44864"/>
                    </a:cubicBezTo>
                    <a:cubicBezTo>
                      <a:pt x="110542" y="101345"/>
                      <a:pt x="63889" y="144329"/>
                      <a:pt x="15184" y="182638"/>
                    </a:cubicBezTo>
                    <a:cubicBezTo>
                      <a:pt x="13122" y="194065"/>
                      <a:pt x="7849" y="204671"/>
                      <a:pt x="-18" y="213215"/>
                    </a:cubicBezTo>
                    <a:cubicBezTo>
                      <a:pt x="54672" y="171455"/>
                      <a:pt x="109799" y="125196"/>
                      <a:pt x="137144" y="62031"/>
                    </a:cubicBezTo>
                    <a:cubicBezTo>
                      <a:pt x="143574" y="48503"/>
                      <a:pt x="147143" y="33800"/>
                      <a:pt x="147628" y="18830"/>
                    </a:cubicBezTo>
                    <a:cubicBezTo>
                      <a:pt x="147523" y="12439"/>
                      <a:pt x="146776" y="6070"/>
                      <a:pt x="145400" y="-172"/>
                    </a:cubicBezTo>
                    <a:cubicBezTo>
                      <a:pt x="145444" y="265"/>
                      <a:pt x="145487" y="964"/>
                      <a:pt x="145487" y="16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DC57A90-BF12-4390-26A5-D07C93827120}"/>
                </a:ext>
              </a:extLst>
            </p:cNvPr>
            <p:cNvSpPr/>
            <p:nvPr/>
          </p:nvSpPr>
          <p:spPr>
            <a:xfrm>
              <a:off x="3131465" y="2229763"/>
              <a:ext cx="19394" cy="53685"/>
            </a:xfrm>
            <a:custGeom>
              <a:avLst/>
              <a:gdLst>
                <a:gd name="connsiteX0" fmla="*/ 19377 w 19394"/>
                <a:gd name="connsiteY0" fmla="*/ -172 h 53685"/>
                <a:gd name="connsiteX1" fmla="*/ 5967 w 19394"/>
                <a:gd name="connsiteY1" fmla="*/ 53513 h 53685"/>
                <a:gd name="connsiteX2" fmla="*/ 4918 w 19394"/>
                <a:gd name="connsiteY2" fmla="*/ 45869 h 53685"/>
                <a:gd name="connsiteX3" fmla="*/ -18 w 19394"/>
                <a:gd name="connsiteY3" fmla="*/ 47922 h 53685"/>
                <a:gd name="connsiteX4" fmla="*/ 2821 w 19394"/>
                <a:gd name="connsiteY4" fmla="*/ 2143 h 53685"/>
                <a:gd name="connsiteX5" fmla="*/ 14266 w 19394"/>
                <a:gd name="connsiteY5" fmla="*/ 8128 h 53685"/>
                <a:gd name="connsiteX6" fmla="*/ 19377 w 19394"/>
                <a:gd name="connsiteY6" fmla="*/ -172 h 5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94" h="53685">
                  <a:moveTo>
                    <a:pt x="19377" y="-172"/>
                  </a:moveTo>
                  <a:cubicBezTo>
                    <a:pt x="15446" y="17912"/>
                    <a:pt x="10029" y="41413"/>
                    <a:pt x="5967" y="53513"/>
                  </a:cubicBezTo>
                  <a:cubicBezTo>
                    <a:pt x="5469" y="50989"/>
                    <a:pt x="5119" y="48437"/>
                    <a:pt x="4918" y="45869"/>
                  </a:cubicBezTo>
                  <a:cubicBezTo>
                    <a:pt x="3127" y="46127"/>
                    <a:pt x="1428" y="46834"/>
                    <a:pt x="-18" y="47922"/>
                  </a:cubicBezTo>
                  <a:cubicBezTo>
                    <a:pt x="-18" y="35211"/>
                    <a:pt x="1511" y="16296"/>
                    <a:pt x="2821" y="2143"/>
                  </a:cubicBezTo>
                  <a:cubicBezTo>
                    <a:pt x="7530" y="1457"/>
                    <a:pt x="12143" y="3869"/>
                    <a:pt x="14266" y="8128"/>
                  </a:cubicBezTo>
                  <a:cubicBezTo>
                    <a:pt x="15664" y="5332"/>
                    <a:pt x="17542" y="2536"/>
                    <a:pt x="19377" y="-17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C7A14872-1C46-22C4-1C0A-E79EC0F54E39}"/>
                </a:ext>
              </a:extLst>
            </p:cNvPr>
            <p:cNvSpPr/>
            <p:nvPr/>
          </p:nvSpPr>
          <p:spPr>
            <a:xfrm>
              <a:off x="3129325" y="2229763"/>
              <a:ext cx="19438" cy="53685"/>
            </a:xfrm>
            <a:custGeom>
              <a:avLst/>
              <a:gdLst>
                <a:gd name="connsiteX0" fmla="*/ 19421 w 19438"/>
                <a:gd name="connsiteY0" fmla="*/ -172 h 53685"/>
                <a:gd name="connsiteX1" fmla="*/ 6010 w 19438"/>
                <a:gd name="connsiteY1" fmla="*/ 53513 h 53685"/>
                <a:gd name="connsiteX2" fmla="*/ 4962 w 19438"/>
                <a:gd name="connsiteY2" fmla="*/ 45869 h 53685"/>
                <a:gd name="connsiteX3" fmla="*/ -18 w 19438"/>
                <a:gd name="connsiteY3" fmla="*/ 47922 h 53685"/>
                <a:gd name="connsiteX4" fmla="*/ 2865 w 19438"/>
                <a:gd name="connsiteY4" fmla="*/ 2143 h 53685"/>
                <a:gd name="connsiteX5" fmla="*/ 14266 w 19438"/>
                <a:gd name="connsiteY5" fmla="*/ 8128 h 53685"/>
                <a:gd name="connsiteX6" fmla="*/ 19421 w 19438"/>
                <a:gd name="connsiteY6" fmla="*/ -172 h 5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38" h="53685">
                  <a:moveTo>
                    <a:pt x="19421" y="-172"/>
                  </a:moveTo>
                  <a:cubicBezTo>
                    <a:pt x="15489" y="17912"/>
                    <a:pt x="10073" y="41413"/>
                    <a:pt x="6010" y="53513"/>
                  </a:cubicBezTo>
                  <a:cubicBezTo>
                    <a:pt x="5491" y="50993"/>
                    <a:pt x="5141" y="48437"/>
                    <a:pt x="4962" y="45869"/>
                  </a:cubicBezTo>
                  <a:cubicBezTo>
                    <a:pt x="3158" y="46127"/>
                    <a:pt x="1445" y="46834"/>
                    <a:pt x="-18" y="47922"/>
                  </a:cubicBezTo>
                  <a:cubicBezTo>
                    <a:pt x="-18" y="35211"/>
                    <a:pt x="1511" y="16296"/>
                    <a:pt x="2865" y="2143"/>
                  </a:cubicBezTo>
                  <a:cubicBezTo>
                    <a:pt x="7561" y="1462"/>
                    <a:pt x="12161" y="3877"/>
                    <a:pt x="14266" y="8128"/>
                  </a:cubicBezTo>
                  <a:cubicBezTo>
                    <a:pt x="15839" y="5332"/>
                    <a:pt x="17804" y="2536"/>
                    <a:pt x="19421" y="-172"/>
                  </a:cubicBezTo>
                  <a:close/>
                </a:path>
              </a:pathLst>
            </a:custGeom>
            <a:solidFill>
              <a:srgbClr val="67647E"/>
            </a:solidFill>
            <a:ln w="43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8305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981201" y="289632"/>
            <a:ext cx="6229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5" dirty="0">
                <a:ln w="25400">
                  <a:solidFill>
                    <a:srgbClr val="F7B75D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如何成为业务团队顾问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83662" y="312783"/>
            <a:ext cx="6229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5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如何成为业务团队顾问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407702" y="228672"/>
            <a:ext cx="5386326" cy="854260"/>
            <a:chOff x="3440127" y="228672"/>
            <a:chExt cx="5386326" cy="854260"/>
          </a:xfrm>
        </p:grpSpPr>
        <p:sp>
          <p:nvSpPr>
            <p:cNvPr id="11" name="矩形 10"/>
            <p:cNvSpPr/>
            <p:nvPr/>
          </p:nvSpPr>
          <p:spPr>
            <a:xfrm>
              <a:off x="3440127" y="228672"/>
              <a:ext cx="5311746" cy="789490"/>
            </a:xfrm>
            <a:prstGeom prst="rect">
              <a:avLst/>
            </a:prstGeom>
            <a:noFill/>
            <a:ln w="25400">
              <a:solidFill>
                <a:srgbClr val="F7B75D"/>
              </a:solidFill>
            </a:ln>
            <a:scene3d>
              <a:camera prst="orthographic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14707" y="293442"/>
              <a:ext cx="5311746" cy="789490"/>
            </a:xfrm>
            <a:prstGeom prst="rect">
              <a:avLst/>
            </a:prstGeom>
            <a:noFill/>
            <a:ln w="25400">
              <a:solidFill>
                <a:srgbClr val="566CD3"/>
              </a:solidFill>
            </a:ln>
            <a:scene3d>
              <a:camera prst="orthographic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512746" y="1647173"/>
            <a:ext cx="3166508" cy="3883068"/>
          </a:xfrm>
          <a:prstGeom prst="rect">
            <a:avLst/>
          </a:prstGeom>
          <a:noFill/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08390" y="2981976"/>
            <a:ext cx="2774724" cy="53821"/>
          </a:xfrm>
          <a:prstGeom prst="rect">
            <a:avLst/>
          </a:prstGeom>
          <a:solidFill>
            <a:srgbClr val="566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08356" y="2071986"/>
            <a:ext cx="2774760" cy="3402671"/>
          </a:xfrm>
          <a:prstGeom prst="rect">
            <a:avLst/>
          </a:prstGeom>
          <a:noFill/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054077" y="2140096"/>
            <a:ext cx="2774760" cy="3402671"/>
            <a:chOff x="1066603" y="2127570"/>
            <a:chExt cx="2774760" cy="3402671"/>
          </a:xfrm>
        </p:grpSpPr>
        <p:sp>
          <p:nvSpPr>
            <p:cNvPr id="16" name="矩形 15"/>
            <p:cNvSpPr/>
            <p:nvPr/>
          </p:nvSpPr>
          <p:spPr>
            <a:xfrm>
              <a:off x="1066603" y="2127570"/>
              <a:ext cx="2774760" cy="3402671"/>
            </a:xfrm>
            <a:prstGeom prst="rect">
              <a:avLst/>
            </a:prstGeom>
            <a:noFill/>
            <a:ln w="50800">
              <a:solidFill>
                <a:srgbClr val="F7B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66638" y="3037560"/>
              <a:ext cx="2774724" cy="53821"/>
            </a:xfrm>
            <a:prstGeom prst="rect">
              <a:avLst/>
            </a:prstGeom>
            <a:solidFill>
              <a:srgbClr val="F7B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533594" y="2621471"/>
            <a:ext cx="3166519" cy="49817"/>
          </a:xfrm>
          <a:prstGeom prst="rect">
            <a:avLst/>
          </a:prstGeom>
          <a:solidFill>
            <a:srgbClr val="566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31610" y="2222801"/>
            <a:ext cx="2260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跨团队合作，预测业务、人才需求走向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473866" y="2230488"/>
            <a:ext cx="2228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管理者思维</a:t>
            </a:r>
            <a:r>
              <a:rPr lang="en-US" altLang="zh-CN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-</a:t>
            </a:r>
            <a:r>
              <a:rPr lang="zh-CN" altLang="en-US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以“如果那么”组织思路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831875" y="1790755"/>
            <a:ext cx="252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通过超级说服术</a:t>
            </a:r>
          </a:p>
          <a:p>
            <a:r>
              <a:rPr lang="zh-CN" altLang="en-US" dirty="0">
                <a:solidFill>
                  <a:srgbClr val="F7B75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增强自己观点的影响力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231610" y="3211772"/>
            <a:ext cx="25282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</a:t>
            </a:r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接触部门及领导，了解业务走向，明确人才战略如何跟上。</a:t>
            </a:r>
            <a:endParaRPr lang="en-US" altLang="zh-CN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endParaRPr lang="en-US" altLang="zh-CN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en-US" altLang="zh-CN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</a:t>
            </a:r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告诉业务团队什么时候需要新聘员工，而不是反过来。</a:t>
            </a:r>
          </a:p>
        </p:txBody>
      </p:sp>
      <p:sp>
        <p:nvSpPr>
          <p:cNvPr id="49" name="矩形 48"/>
          <p:cNvSpPr/>
          <p:nvPr/>
        </p:nvSpPr>
        <p:spPr>
          <a:xfrm flipH="1">
            <a:off x="8308877" y="2981976"/>
            <a:ext cx="2774724" cy="53821"/>
          </a:xfrm>
          <a:prstGeom prst="rect">
            <a:avLst/>
          </a:prstGeom>
          <a:solidFill>
            <a:srgbClr val="566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flipH="1">
            <a:off x="8308875" y="2071986"/>
            <a:ext cx="2774760" cy="3402671"/>
          </a:xfrm>
          <a:prstGeom prst="rect">
            <a:avLst/>
          </a:prstGeom>
          <a:noFill/>
          <a:ln w="50800">
            <a:solidFill>
              <a:srgbClr val="566C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8369417" y="2140096"/>
            <a:ext cx="2774760" cy="3402671"/>
            <a:chOff x="8350628" y="2127570"/>
            <a:chExt cx="2774760" cy="3402671"/>
          </a:xfrm>
        </p:grpSpPr>
        <p:sp>
          <p:nvSpPr>
            <p:cNvPr id="52" name="矩形 51"/>
            <p:cNvSpPr/>
            <p:nvPr/>
          </p:nvSpPr>
          <p:spPr>
            <a:xfrm flipH="1">
              <a:off x="8350628" y="2127570"/>
              <a:ext cx="2774760" cy="3402671"/>
            </a:xfrm>
            <a:prstGeom prst="rect">
              <a:avLst/>
            </a:prstGeom>
            <a:noFill/>
            <a:ln w="50800">
              <a:solidFill>
                <a:srgbClr val="F7B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 flipH="1">
              <a:off x="8350629" y="3037560"/>
              <a:ext cx="2774724" cy="53821"/>
            </a:xfrm>
            <a:prstGeom prst="rect">
              <a:avLst/>
            </a:prstGeom>
            <a:solidFill>
              <a:srgbClr val="F7B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8473866" y="3128857"/>
            <a:ext cx="25282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学会使用团队领导的语言。</a:t>
            </a:r>
            <a:endParaRPr lang="en-US" altLang="zh-CN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endParaRPr lang="en-US" altLang="zh-CN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例如 “如果。。。那么。。。</a:t>
            </a:r>
            <a:r>
              <a:rPr lang="en-US" altLang="zh-CN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” </a:t>
            </a:r>
          </a:p>
          <a:p>
            <a:endParaRPr lang="en-US" altLang="zh-CN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en-US" altLang="zh-CN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</a:t>
            </a:r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有助于突显您的计划有何战略意义。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831875" y="2790424"/>
            <a:ext cx="25282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最具有说服力的人能在您的脑海里种下一个点子，让您以为那是您自己的点子。</a:t>
            </a:r>
            <a:endParaRPr lang="en-US" altLang="zh-CN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endParaRPr lang="en-US" altLang="zh-CN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切记不要一开始就发号施令般地推行您的解决方案，而要描绘一幅图景。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228" y="3156188"/>
            <a:ext cx="405875" cy="40587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37" y="4226809"/>
            <a:ext cx="405875" cy="40587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090" y="3091381"/>
            <a:ext cx="405875" cy="40587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089" y="3890203"/>
            <a:ext cx="405875" cy="40587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088" y="4689025"/>
            <a:ext cx="405875" cy="40587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279" y="2722982"/>
            <a:ext cx="405875" cy="40587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278" y="4099585"/>
            <a:ext cx="405875" cy="405875"/>
          </a:xfrm>
          <a:prstGeom prst="rect">
            <a:avLst/>
          </a:prstGeom>
        </p:spPr>
      </p:pic>
      <p:cxnSp>
        <p:nvCxnSpPr>
          <p:cNvPr id="64" name="直接连接符 63"/>
          <p:cNvCxnSpPr/>
          <p:nvPr/>
        </p:nvCxnSpPr>
        <p:spPr>
          <a:xfrm>
            <a:off x="2821021" y="6552258"/>
            <a:ext cx="6614809" cy="0"/>
          </a:xfrm>
          <a:prstGeom prst="line">
            <a:avLst/>
          </a:prstGeom>
          <a:ln w="12700">
            <a:solidFill>
              <a:srgbClr val="566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570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4CDE"/>
            </a:gs>
            <a:gs pos="100000">
              <a:srgbClr val="1AB9F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1836420" y="949127"/>
            <a:ext cx="851916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9900" dirty="0">
                <a:gradFill flip="none" rotWithShape="1">
                  <a:gsLst>
                    <a:gs pos="0">
                      <a:schemeClr val="bg1">
                        <a:alpha val="1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2020</a:t>
            </a:r>
            <a:endParaRPr lang="zh-CN" altLang="en-US" sz="19900" dirty="0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 rot="7872911">
            <a:off x="1341212" y="2023426"/>
            <a:ext cx="1292569" cy="1160829"/>
          </a:xfrm>
          <a:prstGeom prst="triangle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6488" y="676405"/>
            <a:ext cx="10359024" cy="5505189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2921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2BDE8D-B7DF-42F2-B95D-21ED24F4343E}"/>
              </a:ext>
            </a:extLst>
          </p:cNvPr>
          <p:cNvSpPr txBox="1"/>
          <p:nvPr/>
        </p:nvSpPr>
        <p:spPr>
          <a:xfrm>
            <a:off x="1484681" y="2120965"/>
            <a:ext cx="50163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移动互联网</a:t>
            </a:r>
            <a:endParaRPr lang="en-US" altLang="zh-CN" sz="5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dist"/>
            <a:r>
              <a:rPr lang="zh-CN" altLang="en-US" sz="5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黑马盘点报告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997987" y="423439"/>
            <a:ext cx="3140160" cy="733855"/>
          </a:xfrm>
          <a:prstGeom prst="roundRect">
            <a:avLst>
              <a:gd name="adj" fmla="val 3055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8894880" y="1817981"/>
            <a:ext cx="3140160" cy="733855"/>
          </a:xfrm>
          <a:prstGeom prst="roundRect">
            <a:avLst>
              <a:gd name="adj" fmla="val 3055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402060" y="4974296"/>
            <a:ext cx="2143623" cy="500964"/>
          </a:xfrm>
          <a:prstGeom prst="roundRect">
            <a:avLst>
              <a:gd name="adj" fmla="val 30550"/>
            </a:avLst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6310991" y="1244894"/>
            <a:ext cx="2425094" cy="566744"/>
          </a:xfrm>
          <a:prstGeom prst="roundRect">
            <a:avLst>
              <a:gd name="adj" fmla="val 30550"/>
            </a:avLst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9590670" y="5591091"/>
            <a:ext cx="2143623" cy="500964"/>
          </a:xfrm>
          <a:prstGeom prst="roundRect">
            <a:avLst>
              <a:gd name="adj" fmla="val 30550"/>
            </a:avLst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7089595" y="5763975"/>
            <a:ext cx="2781198" cy="649965"/>
          </a:xfrm>
          <a:prstGeom prst="roundRect">
            <a:avLst>
              <a:gd name="adj" fmla="val 30550"/>
            </a:avLst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8098389" y="4058956"/>
            <a:ext cx="2784522" cy="650742"/>
          </a:xfrm>
          <a:prstGeom prst="roundRect">
            <a:avLst>
              <a:gd name="adj" fmla="val 3055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0388104" y="1206450"/>
            <a:ext cx="2233598" cy="521992"/>
          </a:xfrm>
          <a:prstGeom prst="roundRect">
            <a:avLst>
              <a:gd name="adj" fmla="val 30550"/>
            </a:avLst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414896" y="1266656"/>
            <a:ext cx="221728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134CDE">
                        <a:alpha val="80000"/>
                      </a:srgbClr>
                    </a:gs>
                    <a:gs pos="100000">
                      <a:srgbClr val="1AB9F4">
                        <a:alpha val="80000"/>
                      </a:srgb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教育学习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228706" y="491732"/>
            <a:ext cx="267872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36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量化发展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225077" y="1891094"/>
            <a:ext cx="247976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洞察变迁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0639042" y="1236613"/>
            <a:ext cx="173172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134CDE">
                        <a:alpha val="70000"/>
                      </a:srgbClr>
                    </a:gs>
                    <a:gs pos="100000">
                      <a:srgbClr val="1AB9F4">
                        <a:alpha val="70000"/>
                      </a:srgb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办公商务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9896548" y="3459551"/>
            <a:ext cx="2233598" cy="521992"/>
          </a:xfrm>
          <a:prstGeom prst="roundRect">
            <a:avLst>
              <a:gd name="adj" fmla="val 30550"/>
            </a:avLst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146540" y="3489714"/>
            <a:ext cx="173172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手机游戏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341309" y="4091939"/>
            <a:ext cx="2304279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预见未来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321731" y="5798020"/>
            <a:ext cx="2304279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线上购物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614114" y="4991833"/>
            <a:ext cx="171951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短视频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9802725" y="5605270"/>
            <a:ext cx="171951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生活服务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484681" y="4046953"/>
            <a:ext cx="3532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指标</a:t>
            </a:r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行业</a:t>
            </a:r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动因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1609595" y="3875291"/>
            <a:ext cx="5792465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1484681" y="4542500"/>
            <a:ext cx="1552881" cy="34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制作人：卜周</a:t>
            </a:r>
          </a:p>
        </p:txBody>
      </p:sp>
      <p:sp>
        <p:nvSpPr>
          <p:cNvPr id="66" name="等腰三角形 65"/>
          <p:cNvSpPr/>
          <p:nvPr/>
        </p:nvSpPr>
        <p:spPr>
          <a:xfrm rot="9862450">
            <a:off x="1596717" y="200002"/>
            <a:ext cx="1225654" cy="372863"/>
          </a:xfrm>
          <a:prstGeom prst="triangle">
            <a:avLst/>
          </a:prstGeom>
          <a:solidFill>
            <a:srgbClr val="134CDE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-27883" y="4366687"/>
            <a:ext cx="858515" cy="95973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832467" y="5326419"/>
            <a:ext cx="119904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2031512" y="5326419"/>
            <a:ext cx="1203960" cy="45423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3230557" y="5162538"/>
            <a:ext cx="1459725" cy="61811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693951" y="5162538"/>
            <a:ext cx="1501843" cy="94545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6199367" y="6107995"/>
            <a:ext cx="622581" cy="73585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10423896">
            <a:off x="4050248" y="5583433"/>
            <a:ext cx="119904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10423896">
            <a:off x="2828673" y="5261743"/>
            <a:ext cx="1203960" cy="45423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10423896" flipV="1">
            <a:off x="1390743" y="5406135"/>
            <a:ext cx="1459725" cy="61811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 flipV="1">
            <a:off x="9668" y="5414436"/>
            <a:ext cx="1415538" cy="68805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189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4CDE"/>
            </a:gs>
            <a:gs pos="100000">
              <a:srgbClr val="1AB9F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圆角矩形标注 125"/>
          <p:cNvSpPr/>
          <p:nvPr/>
        </p:nvSpPr>
        <p:spPr>
          <a:xfrm>
            <a:off x="6691622" y="1853545"/>
            <a:ext cx="4229620" cy="1291395"/>
          </a:xfrm>
          <a:prstGeom prst="wedgeRoundRectCallout">
            <a:avLst/>
          </a:prstGeom>
          <a:solidFill>
            <a:srgbClr val="FFCF2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6420" y="949127"/>
            <a:ext cx="851916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9900" dirty="0">
                <a:gradFill flip="none" rotWithShape="1">
                  <a:gsLst>
                    <a:gs pos="0">
                      <a:schemeClr val="bg1">
                        <a:alpha val="1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2020</a:t>
            </a:r>
            <a:endParaRPr lang="zh-CN" altLang="en-US" sz="19900" dirty="0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6488" y="676405"/>
            <a:ext cx="10359024" cy="5505189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2921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651527" y="676405"/>
            <a:ext cx="3140160" cy="733855"/>
          </a:xfrm>
          <a:prstGeom prst="roundRect">
            <a:avLst>
              <a:gd name="adj" fmla="val 3055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82246" y="744698"/>
            <a:ext cx="267872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36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量化指标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050217" y="1315865"/>
            <a:ext cx="957040" cy="581377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2963065" y="1432216"/>
            <a:ext cx="90199" cy="339165"/>
          </a:xfrm>
          <a:custGeom>
            <a:avLst/>
            <a:gdLst>
              <a:gd name="connsiteX0" fmla="*/ 80697 w 80697"/>
              <a:gd name="connsiteY0" fmla="*/ 0 h 526093"/>
              <a:gd name="connsiteX1" fmla="*/ 80697 w 80697"/>
              <a:gd name="connsiteY1" fmla="*/ 526093 h 526093"/>
              <a:gd name="connsiteX2" fmla="*/ 0 w 80697"/>
              <a:gd name="connsiteY2" fmla="*/ 445396 h 526093"/>
              <a:gd name="connsiteX3" fmla="*/ 0 w 80697"/>
              <a:gd name="connsiteY3" fmla="*/ 80697 h 526093"/>
              <a:gd name="connsiteX4" fmla="*/ 80697 w 80697"/>
              <a:gd name="connsiteY4" fmla="*/ 0 h 5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97" h="526093">
                <a:moveTo>
                  <a:pt x="80697" y="0"/>
                </a:moveTo>
                <a:lnTo>
                  <a:pt x="80697" y="526093"/>
                </a:lnTo>
                <a:cubicBezTo>
                  <a:pt x="36129" y="526093"/>
                  <a:pt x="0" y="489964"/>
                  <a:pt x="0" y="445396"/>
                </a:cubicBezTo>
                <a:lnTo>
                  <a:pt x="0" y="80697"/>
                </a:lnTo>
                <a:cubicBezTo>
                  <a:pt x="0" y="36129"/>
                  <a:pt x="36129" y="0"/>
                  <a:pt x="80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94345" y="1407647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10963" y="1407646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61995" y="1124744"/>
            <a:ext cx="13008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微风式增长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3050217" y="2539180"/>
            <a:ext cx="1571887" cy="581377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2963065" y="2655531"/>
            <a:ext cx="90199" cy="339165"/>
          </a:xfrm>
          <a:custGeom>
            <a:avLst/>
            <a:gdLst>
              <a:gd name="connsiteX0" fmla="*/ 80697 w 80697"/>
              <a:gd name="connsiteY0" fmla="*/ 0 h 526093"/>
              <a:gd name="connsiteX1" fmla="*/ 80697 w 80697"/>
              <a:gd name="connsiteY1" fmla="*/ 526093 h 526093"/>
              <a:gd name="connsiteX2" fmla="*/ 0 w 80697"/>
              <a:gd name="connsiteY2" fmla="*/ 445396 h 526093"/>
              <a:gd name="connsiteX3" fmla="*/ 0 w 80697"/>
              <a:gd name="connsiteY3" fmla="*/ 80697 h 526093"/>
              <a:gd name="connsiteX4" fmla="*/ 80697 w 80697"/>
              <a:gd name="connsiteY4" fmla="*/ 0 h 5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97" h="526093">
                <a:moveTo>
                  <a:pt x="80697" y="0"/>
                </a:moveTo>
                <a:lnTo>
                  <a:pt x="80697" y="526093"/>
                </a:lnTo>
                <a:cubicBezTo>
                  <a:pt x="36129" y="526093"/>
                  <a:pt x="0" y="489964"/>
                  <a:pt x="0" y="445396"/>
                </a:cubicBezTo>
                <a:lnTo>
                  <a:pt x="0" y="80697"/>
                </a:lnTo>
                <a:cubicBezTo>
                  <a:pt x="0" y="36129"/>
                  <a:pt x="36129" y="0"/>
                  <a:pt x="80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294345" y="2630962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10963" y="2630961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927581" y="2630961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244199" y="2630961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457379" y="2348059"/>
            <a:ext cx="13008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大风式增长</a:t>
            </a:r>
          </a:p>
        </p:txBody>
      </p:sp>
      <p:sp>
        <p:nvSpPr>
          <p:cNvPr id="61" name="圆角矩形 60"/>
          <p:cNvSpPr/>
          <p:nvPr/>
        </p:nvSpPr>
        <p:spPr>
          <a:xfrm>
            <a:off x="3050217" y="3762495"/>
            <a:ext cx="3500895" cy="581377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2963065" y="3878846"/>
            <a:ext cx="90199" cy="339165"/>
          </a:xfrm>
          <a:custGeom>
            <a:avLst/>
            <a:gdLst>
              <a:gd name="connsiteX0" fmla="*/ 80697 w 80697"/>
              <a:gd name="connsiteY0" fmla="*/ 0 h 526093"/>
              <a:gd name="connsiteX1" fmla="*/ 80697 w 80697"/>
              <a:gd name="connsiteY1" fmla="*/ 526093 h 526093"/>
              <a:gd name="connsiteX2" fmla="*/ 0 w 80697"/>
              <a:gd name="connsiteY2" fmla="*/ 445396 h 526093"/>
              <a:gd name="connsiteX3" fmla="*/ 0 w 80697"/>
              <a:gd name="connsiteY3" fmla="*/ 80697 h 526093"/>
              <a:gd name="connsiteX4" fmla="*/ 80697 w 80697"/>
              <a:gd name="connsiteY4" fmla="*/ 0 h 5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97" h="526093">
                <a:moveTo>
                  <a:pt x="80697" y="0"/>
                </a:moveTo>
                <a:lnTo>
                  <a:pt x="80697" y="526093"/>
                </a:lnTo>
                <a:cubicBezTo>
                  <a:pt x="36129" y="526093"/>
                  <a:pt x="0" y="489964"/>
                  <a:pt x="0" y="445396"/>
                </a:cubicBezTo>
                <a:lnTo>
                  <a:pt x="0" y="80697"/>
                </a:lnTo>
                <a:cubicBezTo>
                  <a:pt x="0" y="36129"/>
                  <a:pt x="36129" y="0"/>
                  <a:pt x="80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94345" y="3854277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610963" y="3854276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927581" y="3854276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244199" y="3854276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877435" y="3854276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560817" y="3854277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194053" y="3854276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510671" y="3854276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827289" y="3854276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143907" y="3854276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459428" y="3571374"/>
            <a:ext cx="13008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劲风式增长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3050216" y="4985809"/>
            <a:ext cx="6964343" cy="581377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2963065" y="5102160"/>
            <a:ext cx="90199" cy="339165"/>
          </a:xfrm>
          <a:custGeom>
            <a:avLst/>
            <a:gdLst>
              <a:gd name="connsiteX0" fmla="*/ 80697 w 80697"/>
              <a:gd name="connsiteY0" fmla="*/ 0 h 526093"/>
              <a:gd name="connsiteX1" fmla="*/ 80697 w 80697"/>
              <a:gd name="connsiteY1" fmla="*/ 526093 h 526093"/>
              <a:gd name="connsiteX2" fmla="*/ 0 w 80697"/>
              <a:gd name="connsiteY2" fmla="*/ 445396 h 526093"/>
              <a:gd name="connsiteX3" fmla="*/ 0 w 80697"/>
              <a:gd name="connsiteY3" fmla="*/ 80697 h 526093"/>
              <a:gd name="connsiteX4" fmla="*/ 80697 w 80697"/>
              <a:gd name="connsiteY4" fmla="*/ 0 h 5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97" h="526093">
                <a:moveTo>
                  <a:pt x="80697" y="0"/>
                </a:moveTo>
                <a:lnTo>
                  <a:pt x="80697" y="526093"/>
                </a:lnTo>
                <a:cubicBezTo>
                  <a:pt x="36129" y="526093"/>
                  <a:pt x="0" y="489964"/>
                  <a:pt x="0" y="445396"/>
                </a:cubicBezTo>
                <a:lnTo>
                  <a:pt x="0" y="80697"/>
                </a:lnTo>
                <a:cubicBezTo>
                  <a:pt x="0" y="36129"/>
                  <a:pt x="36129" y="0"/>
                  <a:pt x="80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294345" y="5077591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610963" y="507759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927581" y="507759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244199" y="507759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877435" y="507759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560817" y="5077591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5194053" y="507759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510671" y="507759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827289" y="507759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143907" y="507759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460525" y="507813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777143" y="507867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093761" y="507921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410379" y="507975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726999" y="508029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043613" y="507759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8360231" y="507813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8676851" y="507867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993465" y="507597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9310083" y="507651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9626703" y="5077050"/>
            <a:ext cx="161394" cy="388306"/>
          </a:xfrm>
          <a:prstGeom prst="rect">
            <a:avLst/>
          </a:prstGeom>
          <a:solidFill>
            <a:srgbClr val="FFC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461477" y="4794688"/>
            <a:ext cx="13008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飓风式增长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88974" y="1370964"/>
            <a:ext cx="116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5%/15</a:t>
            </a:r>
            <a:endParaRPr lang="zh-CN" altLang="en-US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4684060" y="2594279"/>
            <a:ext cx="1304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10%/8</a:t>
            </a:r>
            <a:endParaRPr lang="zh-CN" altLang="en-US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6607587" y="3817594"/>
            <a:ext cx="1496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25%/4</a:t>
            </a:r>
            <a:endParaRPr lang="zh-CN" altLang="en-US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0051010" y="5039290"/>
            <a:ext cx="1247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50%/2</a:t>
            </a:r>
            <a:endParaRPr lang="zh-CN" altLang="en-US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1310186" y="985998"/>
            <a:ext cx="526234" cy="526234"/>
          </a:xfrm>
          <a:prstGeom prst="ellipse">
            <a:avLst/>
          </a:prstGeom>
          <a:gradFill flip="none" rotWithShape="1">
            <a:gsLst>
              <a:gs pos="0">
                <a:srgbClr val="FFCF2C"/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1310186" y="2168062"/>
            <a:ext cx="526234" cy="526234"/>
          </a:xfrm>
          <a:prstGeom prst="ellipse">
            <a:avLst/>
          </a:prstGeom>
          <a:gradFill flip="none" rotWithShape="1">
            <a:gsLst>
              <a:gs pos="0">
                <a:srgbClr val="FFCF2C"/>
              </a:gs>
              <a:gs pos="100000">
                <a:schemeClr val="bg1">
                  <a:alpha val="1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1310186" y="3350126"/>
            <a:ext cx="526234" cy="526234"/>
          </a:xfrm>
          <a:prstGeom prst="ellipse">
            <a:avLst/>
          </a:prstGeom>
          <a:gradFill flip="none" rotWithShape="1">
            <a:gsLst>
              <a:gs pos="0">
                <a:srgbClr val="FFCF2C"/>
              </a:gs>
              <a:gs pos="100000">
                <a:schemeClr val="bg1">
                  <a:alpha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1310186" y="4532190"/>
            <a:ext cx="526234" cy="526234"/>
          </a:xfrm>
          <a:prstGeom prst="ellipse">
            <a:avLst/>
          </a:prstGeom>
          <a:gradFill flip="none" rotWithShape="1">
            <a:gsLst>
              <a:gs pos="0">
                <a:srgbClr val="FFCF2C"/>
              </a:gs>
              <a:gs pos="100000">
                <a:schemeClr val="bg1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5" name="圆角矩形标注 124"/>
          <p:cNvSpPr/>
          <p:nvPr/>
        </p:nvSpPr>
        <p:spPr>
          <a:xfrm>
            <a:off x="6620052" y="1790664"/>
            <a:ext cx="4229620" cy="1291395"/>
          </a:xfrm>
          <a:prstGeom prst="wedgeRoundRectCallou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967121" y="1958103"/>
            <a:ext cx="35808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34CD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每过一定周期</a:t>
            </a:r>
            <a:endParaRPr lang="en-US" altLang="zh-CN" sz="2800" dirty="0">
              <a:solidFill>
                <a:srgbClr val="134CD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2800" dirty="0">
                <a:solidFill>
                  <a:srgbClr val="134CD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用户规模便增长一倍</a:t>
            </a:r>
            <a:endParaRPr lang="en-US" altLang="zh-CN" sz="2800" dirty="0">
              <a:solidFill>
                <a:srgbClr val="134CD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2984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4CDE"/>
            </a:gs>
            <a:gs pos="100000">
              <a:srgbClr val="1AB9F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1836420" y="944272"/>
            <a:ext cx="851916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9900" dirty="0">
                <a:gradFill flip="none" rotWithShape="1">
                  <a:gsLst>
                    <a:gs pos="0">
                      <a:schemeClr val="bg1">
                        <a:alpha val="1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2020</a:t>
            </a:r>
            <a:endParaRPr lang="zh-CN" altLang="en-US" sz="19900" dirty="0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79993" y="1720348"/>
            <a:ext cx="84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alpha val="5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130</a:t>
            </a:r>
            <a:endParaRPr lang="zh-CN" altLang="en-US" sz="2800" dirty="0">
              <a:solidFill>
                <a:schemeClr val="bg1">
                  <a:alpha val="5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6488" y="676405"/>
            <a:ext cx="10359024" cy="5505189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2921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 rot="13581193">
            <a:off x="4257713" y="287693"/>
            <a:ext cx="6069253" cy="6069253"/>
          </a:xfrm>
          <a:prstGeom prst="ellipse">
            <a:avLst/>
          </a:prstGeom>
          <a:noFill/>
          <a:ln w="2540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 rot="16200000">
            <a:off x="5431097" y="1461077"/>
            <a:ext cx="3722485" cy="3722485"/>
          </a:xfrm>
          <a:prstGeom prst="ellipse">
            <a:avLst/>
          </a:prstGeom>
          <a:noFill/>
          <a:ln w="25400"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68672" y="891206"/>
            <a:ext cx="1155294" cy="1155294"/>
          </a:xfrm>
          <a:prstGeom prst="ellipse">
            <a:avLst/>
          </a:prstGeom>
          <a:solidFill>
            <a:srgbClr val="FFCF2C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F2C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6093" y="1053354"/>
            <a:ext cx="880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教育行业</a:t>
            </a:r>
          </a:p>
        </p:txBody>
      </p:sp>
      <p:sp>
        <p:nvSpPr>
          <p:cNvPr id="9" name="椭圆 8"/>
          <p:cNvSpPr/>
          <p:nvPr/>
        </p:nvSpPr>
        <p:spPr>
          <a:xfrm>
            <a:off x="4231782" y="4558847"/>
            <a:ext cx="1155294" cy="115529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381763" y="4275318"/>
            <a:ext cx="1155294" cy="1155294"/>
          </a:xfrm>
          <a:prstGeom prst="ellipse">
            <a:avLst/>
          </a:prstGeom>
          <a:solidFill>
            <a:srgbClr val="FFCF2C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638360" y="1690030"/>
            <a:ext cx="1155294" cy="115529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800404" y="1470337"/>
            <a:ext cx="749826" cy="749826"/>
          </a:xfrm>
          <a:prstGeom prst="ellipse">
            <a:avLst/>
          </a:prstGeom>
          <a:solidFill>
            <a:srgbClr val="FFCF2C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18328" y="2759251"/>
            <a:ext cx="1155294" cy="115529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191234" y="1694429"/>
            <a:ext cx="749826" cy="749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149584" y="3515144"/>
            <a:ext cx="749826" cy="749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94331" y="4258315"/>
            <a:ext cx="749826" cy="749826"/>
          </a:xfrm>
          <a:prstGeom prst="ellipse">
            <a:avLst/>
          </a:prstGeom>
          <a:solidFill>
            <a:srgbClr val="FFCF2C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058781" y="4558847"/>
            <a:ext cx="749826" cy="749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55749" y="2921399"/>
            <a:ext cx="880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手机游戏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61583" y="4720995"/>
            <a:ext cx="880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生活服务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770386" y="1852178"/>
            <a:ext cx="880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办公服务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514904" y="4437466"/>
            <a:ext cx="880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移动社交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740442" y="1607677"/>
            <a:ext cx="880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254</a:t>
            </a:r>
            <a:endParaRPr lang="zh-CN" altLang="en-US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27225" y="1838509"/>
            <a:ext cx="880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47</a:t>
            </a:r>
            <a:endParaRPr lang="zh-CN" altLang="en-US" sz="2400" dirty="0">
              <a:gradFill>
                <a:gsLst>
                  <a:gs pos="0">
                    <a:srgbClr val="134CDE"/>
                  </a:gs>
                  <a:gs pos="100000">
                    <a:srgbClr val="1AB9F4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84271" y="3659224"/>
            <a:ext cx="880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230</a:t>
            </a:r>
            <a:endParaRPr lang="zh-CN" altLang="en-US" sz="2400" dirty="0">
              <a:gradFill>
                <a:gsLst>
                  <a:gs pos="0">
                    <a:srgbClr val="134CDE"/>
                  </a:gs>
                  <a:gs pos="100000">
                    <a:srgbClr val="1AB9F4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27657" y="4402396"/>
            <a:ext cx="880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45</a:t>
            </a:r>
            <a:endParaRPr lang="zh-CN" altLang="en-US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09751" y="4702927"/>
            <a:ext cx="880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90</a:t>
            </a:r>
            <a:endParaRPr lang="zh-CN" altLang="en-US" sz="2400" dirty="0">
              <a:gradFill>
                <a:gsLst>
                  <a:gs pos="0">
                    <a:srgbClr val="134CDE"/>
                  </a:gs>
                  <a:gs pos="100000">
                    <a:srgbClr val="1AB9F4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41911" y="1258683"/>
            <a:ext cx="1632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医疗健康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3217734" y="1344824"/>
            <a:ext cx="0" cy="31531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341911" y="1912685"/>
            <a:ext cx="1632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企业服务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341911" y="2566687"/>
            <a:ext cx="1632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智能硬件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341911" y="3220689"/>
            <a:ext cx="1632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教育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341911" y="3874691"/>
            <a:ext cx="1632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金融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079993" y="1004377"/>
            <a:ext cx="84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alpha val="5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105</a:t>
            </a:r>
            <a:endParaRPr lang="zh-CN" altLang="en-US" sz="2800" dirty="0">
              <a:solidFill>
                <a:schemeClr val="bg1">
                  <a:alpha val="5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221430" y="2620113"/>
            <a:ext cx="2141817" cy="1301254"/>
            <a:chOff x="6221430" y="2505813"/>
            <a:chExt cx="2141817" cy="1301254"/>
          </a:xfrm>
        </p:grpSpPr>
        <p:sp>
          <p:nvSpPr>
            <p:cNvPr id="20" name="文本框 19"/>
            <p:cNvSpPr txBox="1"/>
            <p:nvPr/>
          </p:nvSpPr>
          <p:spPr>
            <a:xfrm>
              <a:off x="6221430" y="2837571"/>
              <a:ext cx="2133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600" dirty="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Top1000</a:t>
              </a:r>
              <a:endParaRPr lang="zh-CN" altLang="en-US" sz="36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229647" y="3160736"/>
              <a:ext cx="2133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600" dirty="0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App </a:t>
              </a:r>
              <a:r>
                <a:rPr lang="zh-CN" altLang="en-US" sz="3600" dirty="0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行业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884311" y="2505813"/>
              <a:ext cx="8078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600" dirty="0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Q1</a:t>
              </a:r>
              <a:endParaRPr lang="zh-CN" altLang="en-US" sz="3600" dirty="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8651527" y="676405"/>
            <a:ext cx="3140160" cy="733855"/>
          </a:xfrm>
          <a:prstGeom prst="roundRect">
            <a:avLst>
              <a:gd name="adj" fmla="val 3055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82246" y="744698"/>
            <a:ext cx="267872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080000" lon="156000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3600" dirty="0">
                <a:gradFill>
                  <a:gsLst>
                    <a:gs pos="0">
                      <a:srgbClr val="134CDE"/>
                    </a:gs>
                    <a:gs pos="100000">
                      <a:srgbClr val="1AB9F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黑马行业</a:t>
            </a:r>
          </a:p>
        </p:txBody>
      </p:sp>
    </p:spTree>
    <p:extLst>
      <p:ext uri="{BB962C8B-B14F-4D97-AF65-F5344CB8AC3E}">
        <p14:creationId xmlns:p14="http://schemas.microsoft.com/office/powerpoint/2010/main" val="439136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作品集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828</Words>
  <Application>Microsoft Office PowerPoint</Application>
  <PresentationFormat>宽屏</PresentationFormat>
  <Paragraphs>183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OPPOSans H</vt:lpstr>
      <vt:lpstr>汉仪雅酷黑 45W</vt:lpstr>
      <vt:lpstr>思源黑体 CN Bold</vt:lpstr>
      <vt:lpstr>思源黑体 CN Normal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卜周日常练习个人ppt作品合集</dc:title>
  <dc:creator>卜周</dc:creator>
  <cp:keywords>P界达人</cp:keywords>
  <dc:description>www.51pptmoban.com</dc:description>
  <cp:lastModifiedBy>Power user</cp:lastModifiedBy>
  <cp:revision>30</cp:revision>
  <dcterms:created xsi:type="dcterms:W3CDTF">2020-02-29T06:41:26Z</dcterms:created>
  <dcterms:modified xsi:type="dcterms:W3CDTF">2023-02-08T13:26:44Z</dcterms:modified>
</cp:coreProperties>
</file>