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15"/>
  </p:notesMasterIdLst>
  <p:sldIdLst>
    <p:sldId id="264" r:id="rId3"/>
    <p:sldId id="261" r:id="rId4"/>
    <p:sldId id="262" r:id="rId5"/>
    <p:sldId id="267" r:id="rId6"/>
    <p:sldId id="268" r:id="rId7"/>
    <p:sldId id="270" r:id="rId8"/>
    <p:sldId id="257" r:id="rId9"/>
    <p:sldId id="258" r:id="rId10"/>
    <p:sldId id="269" r:id="rId11"/>
    <p:sldId id="259" r:id="rId12"/>
    <p:sldId id="271" r:id="rId13"/>
    <p:sldId id="27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8FA6"/>
    <a:srgbClr val="96A1CD"/>
    <a:srgbClr val="BE8EC2"/>
    <a:srgbClr val="D88FA2"/>
    <a:srgbClr val="8B97C8"/>
    <a:srgbClr val="8B98C8"/>
    <a:srgbClr val="AD94C6"/>
    <a:srgbClr val="F8C7C7"/>
    <a:srgbClr val="F9C8C6"/>
    <a:srgbClr val="F9C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68" autoAdjust="0"/>
  </p:normalViewPr>
  <p:slideViewPr>
    <p:cSldViewPr snapToGrid="0">
      <p:cViewPr>
        <p:scale>
          <a:sx n="75" d="100"/>
          <a:sy n="75" d="100"/>
        </p:scale>
        <p:origin x="750" y="81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273C3-AF78-4F56-A963-570DC158343C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819CC-121A-40B7-90D7-0CA913463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71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819CC-121A-40B7-90D7-0CA913463E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4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303622-218E-196C-F324-16C3EDC08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530AAF1-5C9B-E0E7-117E-3547CD2E7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C31B0F-7272-E0C5-7710-5E535C623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D7FD98-DB33-11EE-CE30-7FE2CB4F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D15EA6-ABCA-BC75-DF0C-247DB06D2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818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5DE0AB-2E0F-0CE9-9EE7-47EE0DAE1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9223BC-2F40-6EEB-767B-739575AC2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7309D2-CF24-C5AF-B184-5BB41BEDB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A54297-1E9A-D169-EC10-11CDF7D22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C57771-9E09-A250-A4B5-00BD0B711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8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39369F5-DA85-F158-3CF1-EBD4BBE88F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877856-FD5A-B55B-35D2-B7E51D895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047093-AA4D-7826-07B7-1B946102A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F6DA77-7BF2-43F2-0370-7B5CA211F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71D18A-D35D-AC55-08D0-935EB1BCA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66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M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8DD348-9260-B2A6-1D69-E58799FD6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ACC1ED-C7BA-D1B2-3925-48D02FA703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27EF9D-85B3-42E9-5035-C73FD3552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CFFCC3-5E23-5E80-8F32-969F1D27F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A32B3F-F9D6-89A8-3DE5-D12B3E8D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805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83A5EF-D303-5BA1-A003-1248D2C5C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A86BF0-8CF4-F159-44F9-99A749F2E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A8DE8E-D415-EC52-0D93-3DF97F5FF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A81D8D-1222-5BFB-5748-040E458E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908927-B57D-43DE-65B8-899CF47F0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781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CE2F57-A847-9243-202A-FECEC9A89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7FE778-FE31-72E9-0A4F-55F4D9009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4A58CA-D0BE-C48A-94D8-116208B7E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38BFC3-597E-E58D-07AD-9655B041C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BD8BCB-947C-0CF2-796F-236DF0A04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B54097-F267-0D9A-F9D4-7E35078CE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42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8A1CAC-8769-1843-E5E4-73EE2E01A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837291-9FBF-C6AB-B4B4-1FBCE97FE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D74CD1-B3E0-661D-3D05-8F946FF87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475C963-6B97-5838-3DD8-03C0AB2FE9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2E88EF3-F1A5-2A44-3326-A3EACEBA0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F407CC-3576-8F28-6C0A-6CAA494EF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DF2C33B-1DD5-A527-DB91-87253642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2AF090B-7F79-A0EA-274E-B90CABC84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5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F204EA-7326-4258-E611-FC879309D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3C93A0-744D-33C5-6E78-49BA086F3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C0D346-37BB-4957-B26E-187804C29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AC00AD6-C7B3-2894-29AF-B44A12A0F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9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6D1DDA-3D44-8FD5-FCA4-9303B358A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B6F3D24-FA4C-702C-15A6-45FE4521D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9920BB-CFF6-0EF9-5697-49207EBE8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69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794152-FAE1-A06A-DCEA-933880D25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1428B6-852E-0DE6-1C2A-DDDF8B487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0E9D07-4551-20A4-D277-067140EC84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28A80C-BDB8-3586-B1F4-8623D22F0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CF37C4-60E6-6D9C-7906-E7FEC9D93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E3314D-3591-18FB-AAD4-857B49CCA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720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AD9A0A-D7B5-CCCD-9987-DC79CDC20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2622F29-25CC-4648-7247-BBF3F77F3D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979619-EA52-1B8F-9EC1-36ECAFEFD9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10BC25-C89A-6406-CDF2-12832B0F7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822FD4-8488-6FF0-0DF1-8DA4C1852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C020D1-7705-DC91-A86E-BC36273DF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1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711214-35E9-E01A-D846-753149990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4B6DA7-DDA9-2A95-3BD8-62ADCEBD1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B45D30-9656-6532-DEEB-0E7DB9D8F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49336-3CA9-4D01-A602-2C7721608AA7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63979A-0398-9223-EEFA-3FE9B3A08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8DE2CD-1AD1-40EF-8AA5-4665443FC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EA8BD-55CB-4F3A-A7B3-2419CB906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6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873DF7C-8E38-C524-A24A-63002EEC61B7}"/>
              </a:ext>
            </a:extLst>
          </p:cNvPr>
          <p:cNvSpPr txBox="1"/>
          <p:nvPr/>
        </p:nvSpPr>
        <p:spPr>
          <a:xfrm>
            <a:off x="7068679" y="2559419"/>
            <a:ext cx="4448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一个人的旅行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EE0B60-9EE1-1D9E-595C-D4CE9FD12E19}"/>
              </a:ext>
            </a:extLst>
          </p:cNvPr>
          <p:cNvSpPr txBox="1"/>
          <p:nvPr/>
        </p:nvSpPr>
        <p:spPr>
          <a:xfrm>
            <a:off x="7068679" y="3480954"/>
            <a:ext cx="4324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3</a:t>
            </a:r>
            <a:r>
              <a:rPr lang="zh-CN" altLang="en-US" sz="32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天</a:t>
            </a:r>
            <a:r>
              <a:rPr lang="en-US" altLang="zh-CN" sz="32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</a:t>
            </a:r>
            <a:r>
              <a:rPr lang="zh-CN" altLang="en-US" sz="32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夜的自驾游攻略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7077A7-9075-7256-AC38-C54EFF1C0D0C}"/>
              </a:ext>
            </a:extLst>
          </p:cNvPr>
          <p:cNvSpPr/>
          <p:nvPr/>
        </p:nvSpPr>
        <p:spPr>
          <a:xfrm>
            <a:off x="0" y="-1"/>
            <a:ext cx="6509288" cy="6858001"/>
          </a:xfrm>
          <a:custGeom>
            <a:avLst/>
            <a:gdLst>
              <a:gd name="connsiteX0" fmla="*/ 0 w 6509288"/>
              <a:gd name="connsiteY0" fmla="*/ 0 h 6858001"/>
              <a:gd name="connsiteX1" fmla="*/ 6509288 w 6509288"/>
              <a:gd name="connsiteY1" fmla="*/ 0 h 6858001"/>
              <a:gd name="connsiteX2" fmla="*/ 6509288 w 6509288"/>
              <a:gd name="connsiteY2" fmla="*/ 6858001 h 6858001"/>
              <a:gd name="connsiteX3" fmla="*/ 0 w 6509288"/>
              <a:gd name="connsiteY3" fmla="*/ 6858001 h 6858001"/>
              <a:gd name="connsiteX4" fmla="*/ 0 w 6509288"/>
              <a:gd name="connsiteY4" fmla="*/ 0 h 6858001"/>
              <a:gd name="connsiteX0" fmla="*/ 0 w 6509288"/>
              <a:gd name="connsiteY0" fmla="*/ 0 h 6858001"/>
              <a:gd name="connsiteX1" fmla="*/ 6509288 w 6509288"/>
              <a:gd name="connsiteY1" fmla="*/ 0 h 6858001"/>
              <a:gd name="connsiteX2" fmla="*/ 6509288 w 6509288"/>
              <a:gd name="connsiteY2" fmla="*/ 6858001 h 6858001"/>
              <a:gd name="connsiteX3" fmla="*/ 0 w 6509288"/>
              <a:gd name="connsiteY3" fmla="*/ 6858001 h 6858001"/>
              <a:gd name="connsiteX4" fmla="*/ 0 w 6509288"/>
              <a:gd name="connsiteY4" fmla="*/ 0 h 6858001"/>
              <a:gd name="connsiteX0" fmla="*/ 0 w 6509288"/>
              <a:gd name="connsiteY0" fmla="*/ 0 h 6858001"/>
              <a:gd name="connsiteX1" fmla="*/ 6509288 w 6509288"/>
              <a:gd name="connsiteY1" fmla="*/ 0 h 6858001"/>
              <a:gd name="connsiteX2" fmla="*/ 6509288 w 6509288"/>
              <a:gd name="connsiteY2" fmla="*/ 6858001 h 6858001"/>
              <a:gd name="connsiteX3" fmla="*/ 0 w 6509288"/>
              <a:gd name="connsiteY3" fmla="*/ 6858001 h 6858001"/>
              <a:gd name="connsiteX4" fmla="*/ 0 w 6509288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9288" h="6858001">
                <a:moveTo>
                  <a:pt x="0" y="0"/>
                </a:moveTo>
                <a:lnTo>
                  <a:pt x="6509288" y="0"/>
                </a:lnTo>
                <a:cubicBezTo>
                  <a:pt x="4804475" y="2286000"/>
                  <a:pt x="6509288" y="4572001"/>
                  <a:pt x="6509288" y="6858001"/>
                </a:cubicBez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81A01817-3755-34E2-DF2B-F51831DE9210}"/>
              </a:ext>
            </a:extLst>
          </p:cNvPr>
          <p:cNvSpPr/>
          <p:nvPr/>
        </p:nvSpPr>
        <p:spPr>
          <a:xfrm>
            <a:off x="6509288" y="-2"/>
            <a:ext cx="914400" cy="6858001"/>
          </a:xfrm>
          <a:prstGeom prst="arc">
            <a:avLst>
              <a:gd name="adj1" fmla="val 10809656"/>
              <a:gd name="adj2" fmla="val 1092163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906ED2-91B9-943A-11C0-CF2CC787C085}"/>
              </a:ext>
            </a:extLst>
          </p:cNvPr>
          <p:cNvSpPr/>
          <p:nvPr/>
        </p:nvSpPr>
        <p:spPr>
          <a:xfrm>
            <a:off x="10820793" y="513044"/>
            <a:ext cx="923330" cy="923330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028D742-F562-188A-BEA7-07E117995328}"/>
              </a:ext>
            </a:extLst>
          </p:cNvPr>
          <p:cNvSpPr/>
          <p:nvPr/>
        </p:nvSpPr>
        <p:spPr>
          <a:xfrm>
            <a:off x="10646455" y="5024532"/>
            <a:ext cx="646331" cy="646331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EF27856-CE25-F086-2901-27077D32C9DD}"/>
              </a:ext>
            </a:extLst>
          </p:cNvPr>
          <p:cNvSpPr/>
          <p:nvPr/>
        </p:nvSpPr>
        <p:spPr>
          <a:xfrm>
            <a:off x="6624202" y="9741"/>
            <a:ext cx="1362913" cy="1362913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FA38A9B-81D6-207F-9C4E-D441A49444E3}"/>
              </a:ext>
            </a:extLst>
          </p:cNvPr>
          <p:cNvSpPr/>
          <p:nvPr/>
        </p:nvSpPr>
        <p:spPr>
          <a:xfrm>
            <a:off x="7351684" y="4280329"/>
            <a:ext cx="744203" cy="744203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10AACF9-A595-2E1B-30B6-045DABE98475}"/>
              </a:ext>
            </a:extLst>
          </p:cNvPr>
          <p:cNvSpPr/>
          <p:nvPr/>
        </p:nvSpPr>
        <p:spPr>
          <a:xfrm>
            <a:off x="9107551" y="6033175"/>
            <a:ext cx="646331" cy="646331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89D7374-23CE-E86E-6D2F-6E1C09DC169B}"/>
              </a:ext>
            </a:extLst>
          </p:cNvPr>
          <p:cNvSpPr/>
          <p:nvPr/>
        </p:nvSpPr>
        <p:spPr>
          <a:xfrm>
            <a:off x="6966488" y="5752455"/>
            <a:ext cx="524359" cy="524359"/>
          </a:xfrm>
          <a:prstGeom prst="ellipse">
            <a:avLst/>
          </a:prstGeom>
          <a:solidFill>
            <a:srgbClr val="C3875F"/>
          </a:solidFill>
          <a:ln>
            <a:noFill/>
          </a:ln>
          <a:effectLst>
            <a:outerShdw blurRad="1270000" dist="50800" sx="102000" sy="102000" algn="ctr" rotWithShape="0">
              <a:srgbClr val="C3875F">
                <a:alpha val="50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551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水, 自然, 雪&#10;&#10;描述已自动生成">
            <a:extLst>
              <a:ext uri="{FF2B5EF4-FFF2-40B4-BE49-F238E27FC236}">
                <a16:creationId xmlns:a16="http://schemas.microsoft.com/office/drawing/2014/main" id="{EAB0DE4A-733E-6DAE-E271-F11B9648FA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DC8C380-A780-E9A7-E86C-16F6D511C3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alpha val="0"/>
                  <a:lumMod val="93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F89B938-FF51-7C55-A006-194AA45CB2BF}"/>
              </a:ext>
            </a:extLst>
          </p:cNvPr>
          <p:cNvGrpSpPr/>
          <p:nvPr/>
        </p:nvGrpSpPr>
        <p:grpSpPr>
          <a:xfrm>
            <a:off x="1295400" y="2598003"/>
            <a:ext cx="9601200" cy="1572454"/>
            <a:chOff x="621324" y="2598003"/>
            <a:chExt cx="9601200" cy="157245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F23C73C-4C30-CF0D-99E0-E9B1838F9132}"/>
                </a:ext>
              </a:extLst>
            </p:cNvPr>
            <p:cNvSpPr txBox="1"/>
            <p:nvPr/>
          </p:nvSpPr>
          <p:spPr>
            <a:xfrm>
              <a:off x="621324" y="2598003"/>
              <a:ext cx="9601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海到尽头天作岸，山临绝顶我为峰。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6720CA9-6AE4-ABAD-F4B7-AE24E9E7921D}"/>
                </a:ext>
              </a:extLst>
            </p:cNvPr>
            <p:cNvSpPr txBox="1"/>
            <p:nvPr/>
          </p:nvSpPr>
          <p:spPr>
            <a:xfrm>
              <a:off x="621324" y="3524126"/>
              <a:ext cx="929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“</a:t>
              </a:r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The sky is the shore at the end of the sea, and I am the peak</a:t>
              </a:r>
            </a:p>
            <a:p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 at the top of the mountain.</a:t>
              </a: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 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3584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关月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GUANYUE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艾迪鹅第四期毕业学员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艾迪鹅认证设计师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灵感策划师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500+PPT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项目交付经历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anxilezi777</a:t>
            </a:r>
            <a:endParaRPr lang="zh-CN" altLang="en-US" sz="1400" spc="100" dirty="0">
              <a:solidFill>
                <a:srgbClr val="00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B044BC1-64DB-4025-D6EE-1F65AFFA2701}"/>
              </a:ext>
            </a:extLst>
          </p:cNvPr>
          <p:cNvSpPr/>
          <p:nvPr/>
        </p:nvSpPr>
        <p:spPr>
          <a:xfrm>
            <a:off x="497006" y="307125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关月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51F5E7-6E84-4201-764C-7785F395AB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37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水, 自然, 雪&#10;&#10;描述已自动生成">
            <a:extLst>
              <a:ext uri="{FF2B5EF4-FFF2-40B4-BE49-F238E27FC236}">
                <a16:creationId xmlns:a16="http://schemas.microsoft.com/office/drawing/2014/main" id="{74237897-B8AC-BC0E-502B-CDE4D37EAA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48433430-7AA2-FB5F-B98E-ACEC67471527}"/>
              </a:ext>
            </a:extLst>
          </p:cNvPr>
          <p:cNvGrpSpPr/>
          <p:nvPr/>
        </p:nvGrpSpPr>
        <p:grpSpPr>
          <a:xfrm>
            <a:off x="2151185" y="2157046"/>
            <a:ext cx="7889630" cy="2543908"/>
            <a:chOff x="2391508" y="2157046"/>
            <a:chExt cx="7889630" cy="254390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D27FCD6-D838-8F96-D106-7EC34DD33322}"/>
                </a:ext>
              </a:extLst>
            </p:cNvPr>
            <p:cNvSpPr/>
            <p:nvPr/>
          </p:nvSpPr>
          <p:spPr>
            <a:xfrm>
              <a:off x="2391508" y="2157046"/>
              <a:ext cx="7889630" cy="2543908"/>
            </a:xfrm>
            <a:prstGeom prst="rect">
              <a:avLst/>
            </a:prstGeom>
            <a:solidFill>
              <a:srgbClr val="608C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EAAC7FC-3B60-6D19-81C3-EC06F5C5411B}"/>
                </a:ext>
              </a:extLst>
            </p:cNvPr>
            <p:cNvSpPr/>
            <p:nvPr/>
          </p:nvSpPr>
          <p:spPr>
            <a:xfrm>
              <a:off x="2524125" y="2266950"/>
              <a:ext cx="7639050" cy="23145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7A6822B-4760-50EA-369B-E4EDFBEB2924}"/>
                </a:ext>
              </a:extLst>
            </p:cNvPr>
            <p:cNvSpPr txBox="1"/>
            <p:nvPr/>
          </p:nvSpPr>
          <p:spPr>
            <a:xfrm>
              <a:off x="2524125" y="2486025"/>
              <a:ext cx="76390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pc="60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20XX</a:t>
              </a:r>
              <a:r>
                <a:rPr lang="zh-CN" altLang="en-US" sz="4000" spc="60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年海洋环境保护报告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5C1B40C-19D9-8D0B-FD0E-015356037601}"/>
                </a:ext>
              </a:extLst>
            </p:cNvPr>
            <p:cNvSpPr txBox="1"/>
            <p:nvPr/>
          </p:nvSpPr>
          <p:spPr>
            <a:xfrm>
              <a:off x="2908423" y="3119149"/>
              <a:ext cx="1647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输入文字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36677EF-7DF5-88A0-24D6-4056614056BD}"/>
                </a:ext>
              </a:extLst>
            </p:cNvPr>
            <p:cNvSpPr txBox="1"/>
            <p:nvPr/>
          </p:nvSpPr>
          <p:spPr>
            <a:xfrm>
              <a:off x="4674211" y="3119149"/>
              <a:ext cx="1666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输入文字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345D5DE-A4FD-D365-5FC5-3B57576744A8}"/>
                </a:ext>
              </a:extLst>
            </p:cNvPr>
            <p:cNvSpPr txBox="1"/>
            <p:nvPr/>
          </p:nvSpPr>
          <p:spPr>
            <a:xfrm>
              <a:off x="8496300" y="3119149"/>
              <a:ext cx="1666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输入文字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EE9B13A-A88F-DA13-2247-710A6F1277BB}"/>
                </a:ext>
              </a:extLst>
            </p:cNvPr>
            <p:cNvSpPr txBox="1"/>
            <p:nvPr/>
          </p:nvSpPr>
          <p:spPr>
            <a:xfrm>
              <a:off x="6696808" y="3119149"/>
              <a:ext cx="16668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输入文字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7D14AE-8A2F-8B67-AC2A-D9127D721D1E}"/>
                </a:ext>
              </a:extLst>
            </p:cNvPr>
            <p:cNvSpPr txBox="1"/>
            <p:nvPr/>
          </p:nvSpPr>
          <p:spPr>
            <a:xfrm>
              <a:off x="2524125" y="3905250"/>
              <a:ext cx="7639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汇报人：</a:t>
              </a:r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XXX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463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7692E8-5E90-263C-83A4-C2D24A8E7298}"/>
              </a:ext>
            </a:extLst>
          </p:cNvPr>
          <p:cNvGrpSpPr/>
          <p:nvPr/>
        </p:nvGrpSpPr>
        <p:grpSpPr>
          <a:xfrm>
            <a:off x="859124" y="1004810"/>
            <a:ext cx="10325036" cy="3856688"/>
            <a:chOff x="859124" y="1004810"/>
            <a:chExt cx="10325036" cy="3856688"/>
          </a:xfrm>
          <a:blipFill>
            <a:blip r:embed="rId2"/>
            <a:stretch>
              <a:fillRect/>
            </a:stretch>
          </a:blip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E314066-A57C-B3C6-0F8B-D7F77AF10FF0}"/>
                </a:ext>
              </a:extLst>
            </p:cNvPr>
            <p:cNvSpPr/>
            <p:nvPr/>
          </p:nvSpPr>
          <p:spPr>
            <a:xfrm>
              <a:off x="859124" y="1004810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14D07C4-95CC-FCF2-B31A-C2C85AC40E2E}"/>
                </a:ext>
              </a:extLst>
            </p:cNvPr>
            <p:cNvSpPr/>
            <p:nvPr/>
          </p:nvSpPr>
          <p:spPr>
            <a:xfrm>
              <a:off x="2041875" y="1237626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7D9E603-77A5-A363-EC1B-1C48E241743E}"/>
                </a:ext>
              </a:extLst>
            </p:cNvPr>
            <p:cNvSpPr/>
            <p:nvPr/>
          </p:nvSpPr>
          <p:spPr>
            <a:xfrm>
              <a:off x="3228644" y="1432498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EBD1007-AC7C-DF0D-C03E-C7093937B9F0}"/>
                </a:ext>
              </a:extLst>
            </p:cNvPr>
            <p:cNvSpPr/>
            <p:nvPr/>
          </p:nvSpPr>
          <p:spPr>
            <a:xfrm>
              <a:off x="7934904" y="1004810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FF75030-03F8-37FB-B692-8BA5566C0902}"/>
                </a:ext>
              </a:extLst>
            </p:cNvPr>
            <p:cNvSpPr/>
            <p:nvPr/>
          </p:nvSpPr>
          <p:spPr>
            <a:xfrm>
              <a:off x="4413404" y="1004810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1BF00F5-61CC-8A8E-BFA4-052A4991A0FA}"/>
                </a:ext>
              </a:extLst>
            </p:cNvPr>
            <p:cNvSpPr/>
            <p:nvPr/>
          </p:nvSpPr>
          <p:spPr>
            <a:xfrm>
              <a:off x="9119668" y="1237626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693F82E-F4EB-87CA-A724-3FE3BE90FAB2}"/>
                </a:ext>
              </a:extLst>
            </p:cNvPr>
            <p:cNvSpPr/>
            <p:nvPr/>
          </p:nvSpPr>
          <p:spPr>
            <a:xfrm>
              <a:off x="5581774" y="1237626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D651913-CFD5-1107-EB9F-D6B06A4438A8}"/>
                </a:ext>
              </a:extLst>
            </p:cNvPr>
            <p:cNvSpPr/>
            <p:nvPr/>
          </p:nvSpPr>
          <p:spPr>
            <a:xfrm>
              <a:off x="6782924" y="1432498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6FAB1D2-3071-BC7F-9F1D-0EAD2D5E729A}"/>
                </a:ext>
              </a:extLst>
            </p:cNvPr>
            <p:cNvSpPr/>
            <p:nvPr/>
          </p:nvSpPr>
          <p:spPr>
            <a:xfrm>
              <a:off x="10304424" y="1432498"/>
              <a:ext cx="879736" cy="3429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311DC13-1D52-3B98-2060-D06A66F9DCC1}"/>
              </a:ext>
            </a:extLst>
          </p:cNvPr>
          <p:cNvSpPr txBox="1"/>
          <p:nvPr/>
        </p:nvSpPr>
        <p:spPr>
          <a:xfrm>
            <a:off x="9045306" y="5884108"/>
            <a:ext cx="25182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我想去看看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081B3C8-E1FA-490B-66C7-99DF223C11D2}"/>
              </a:ext>
            </a:extLst>
          </p:cNvPr>
          <p:cNvGrpSpPr/>
          <p:nvPr/>
        </p:nvGrpSpPr>
        <p:grpSpPr>
          <a:xfrm>
            <a:off x="727735" y="5425502"/>
            <a:ext cx="3656173" cy="1126694"/>
            <a:chOff x="855407" y="5447071"/>
            <a:chExt cx="3656173" cy="112669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8D768EB-144C-0F77-BBE2-A3BD03D3C6A5}"/>
                </a:ext>
              </a:extLst>
            </p:cNvPr>
            <p:cNvSpPr txBox="1"/>
            <p:nvPr/>
          </p:nvSpPr>
          <p:spPr>
            <a:xfrm>
              <a:off x="855407" y="5447071"/>
              <a:ext cx="2069920" cy="1126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世界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2074D4-F1CA-A562-B704-1C38D347772C}"/>
                </a:ext>
              </a:extLst>
            </p:cNvPr>
            <p:cNvSpPr txBox="1"/>
            <p:nvPr/>
          </p:nvSpPr>
          <p:spPr>
            <a:xfrm>
              <a:off x="2579708" y="5884108"/>
              <a:ext cx="165922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那么大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C98AC1-2059-CC9F-55E2-6E0E42DB4561}"/>
                </a:ext>
              </a:extLst>
            </p:cNvPr>
            <p:cNvSpPr txBox="1"/>
            <p:nvPr/>
          </p:nvSpPr>
          <p:spPr>
            <a:xfrm>
              <a:off x="2577850" y="5565437"/>
              <a:ext cx="193373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人文</a:t>
              </a:r>
              <a:r>
                <a:rPr lang="en-US" altLang="zh-CN" sz="25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/</a:t>
              </a:r>
              <a:r>
                <a:rPr lang="zh-CN" altLang="en-US" sz="25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美食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0129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黑暗中的灯光&#10;&#10;低可信度描述已自动生成">
            <a:extLst>
              <a:ext uri="{FF2B5EF4-FFF2-40B4-BE49-F238E27FC236}">
                <a16:creationId xmlns:a16="http://schemas.microsoft.com/office/drawing/2014/main" id="{23A7DA0D-B0BA-3FDF-63F5-ADC26D558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576"/>
            <a:ext cx="12192000" cy="6750424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8F5DFC36-3AD1-6636-BEFA-3AEAE88C91F8}"/>
              </a:ext>
            </a:extLst>
          </p:cNvPr>
          <p:cNvGrpSpPr/>
          <p:nvPr/>
        </p:nvGrpSpPr>
        <p:grpSpPr>
          <a:xfrm>
            <a:off x="178003" y="343833"/>
            <a:ext cx="3301139" cy="1325834"/>
            <a:chOff x="178003" y="343833"/>
            <a:chExt cx="3301139" cy="1325834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1D42AA3-E347-D1FF-E290-8D1E206C00BC}"/>
                </a:ext>
              </a:extLst>
            </p:cNvPr>
            <p:cNvSpPr txBox="1"/>
            <p:nvPr/>
          </p:nvSpPr>
          <p:spPr>
            <a:xfrm>
              <a:off x="178003" y="343833"/>
              <a:ext cx="33011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gradFill>
                    <a:gsLst>
                      <a:gs pos="66000">
                        <a:srgbClr val="96A1CD"/>
                      </a:gs>
                      <a:gs pos="25000">
                        <a:srgbClr val="BE8EC2"/>
                      </a:gs>
                      <a:gs pos="0">
                        <a:srgbClr val="D88FA2"/>
                      </a:gs>
                      <a:gs pos="88000">
                        <a:srgbClr val="DF8FA6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目录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36CA3AE-8241-A35F-17B2-B82E1364E472}"/>
                </a:ext>
              </a:extLst>
            </p:cNvPr>
            <p:cNvSpPr txBox="1"/>
            <p:nvPr/>
          </p:nvSpPr>
          <p:spPr>
            <a:xfrm>
              <a:off x="286490" y="1208002"/>
              <a:ext cx="3084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gradFill>
                    <a:gsLst>
                      <a:gs pos="66000">
                        <a:srgbClr val="96A1CD"/>
                      </a:gs>
                      <a:gs pos="25000">
                        <a:srgbClr val="BE8EC2"/>
                      </a:gs>
                      <a:gs pos="0">
                        <a:srgbClr val="D88FA2"/>
                      </a:gs>
                      <a:gs pos="88000">
                        <a:srgbClr val="DF8FA6"/>
                      </a:gs>
                    </a:gsLst>
                    <a:path path="circle">
                      <a:fillToRect l="100000" t="100000"/>
                    </a:path>
                  </a:gra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CONTENT</a:t>
              </a:r>
              <a:endParaRPr lang="zh-CN" altLang="en-US" sz="2400">
                <a:gradFill>
                  <a:gsLst>
                    <a:gs pos="66000">
                      <a:srgbClr val="96A1CD"/>
                    </a:gs>
                    <a:gs pos="25000">
                      <a:srgbClr val="BE8EC2"/>
                    </a:gs>
                    <a:gs pos="0">
                      <a:srgbClr val="D88FA2"/>
                    </a:gs>
                    <a:gs pos="88000">
                      <a:srgbClr val="DF8FA6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8" name="菱形 7">
            <a:extLst>
              <a:ext uri="{FF2B5EF4-FFF2-40B4-BE49-F238E27FC236}">
                <a16:creationId xmlns:a16="http://schemas.microsoft.com/office/drawing/2014/main" id="{9EB013EF-53D5-5681-B300-D3B32014D239}"/>
              </a:ext>
            </a:extLst>
          </p:cNvPr>
          <p:cNvSpPr/>
          <p:nvPr/>
        </p:nvSpPr>
        <p:spPr>
          <a:xfrm>
            <a:off x="1035424" y="2850776"/>
            <a:ext cx="2272553" cy="2272553"/>
          </a:xfrm>
          <a:prstGeom prst="diamon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2390" sx="119000" sy="119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80EB2397-9289-9393-74AA-63CDE70DB17F}"/>
              </a:ext>
            </a:extLst>
          </p:cNvPr>
          <p:cNvSpPr/>
          <p:nvPr/>
        </p:nvSpPr>
        <p:spPr>
          <a:xfrm>
            <a:off x="6292764" y="2924734"/>
            <a:ext cx="2272553" cy="2272553"/>
          </a:xfrm>
          <a:prstGeom prst="diamon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2390" sx="119000" sy="119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9BAAC12-5443-6DF5-4058-58495B0C3EE2}"/>
              </a:ext>
            </a:extLst>
          </p:cNvPr>
          <p:cNvGrpSpPr/>
          <p:nvPr/>
        </p:nvGrpSpPr>
        <p:grpSpPr>
          <a:xfrm>
            <a:off x="1600199" y="3334871"/>
            <a:ext cx="1317812" cy="937468"/>
            <a:chOff x="1600199" y="3334871"/>
            <a:chExt cx="1317812" cy="93746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F5D103-932F-A0E5-8BB7-C87E2DDA216E}"/>
                </a:ext>
              </a:extLst>
            </p:cNvPr>
            <p:cNvSpPr txBox="1"/>
            <p:nvPr/>
          </p:nvSpPr>
          <p:spPr>
            <a:xfrm>
              <a:off x="1828572" y="3334871"/>
              <a:ext cx="69947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D88FA2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01</a:t>
              </a:r>
              <a:endParaRPr lang="zh-CN" altLang="en-US" sz="2800" b="1">
                <a:solidFill>
                  <a:srgbClr val="D88FA2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43926E-F37B-5BC1-23CA-DD076BBA4C00}"/>
                </a:ext>
              </a:extLst>
            </p:cNvPr>
            <p:cNvSpPr txBox="1"/>
            <p:nvPr/>
          </p:nvSpPr>
          <p:spPr>
            <a:xfrm>
              <a:off x="1600199" y="3872229"/>
              <a:ext cx="1317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D88FA2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人间理想</a:t>
              </a:r>
            </a:p>
          </p:txBody>
        </p:sp>
      </p:grpSp>
      <p:sp>
        <p:nvSpPr>
          <p:cNvPr id="9" name="菱形 8">
            <a:extLst>
              <a:ext uri="{FF2B5EF4-FFF2-40B4-BE49-F238E27FC236}">
                <a16:creationId xmlns:a16="http://schemas.microsoft.com/office/drawing/2014/main" id="{D3708558-B389-4CD5-4F12-A3BBD149F7FF}"/>
              </a:ext>
            </a:extLst>
          </p:cNvPr>
          <p:cNvSpPr/>
          <p:nvPr/>
        </p:nvSpPr>
        <p:spPr>
          <a:xfrm>
            <a:off x="3808737" y="1997879"/>
            <a:ext cx="2272553" cy="2272553"/>
          </a:xfrm>
          <a:prstGeom prst="diamon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2390" sx="119000" sy="119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A361DB4-519C-8A35-BF83-C486E2D2B034}"/>
              </a:ext>
            </a:extLst>
          </p:cNvPr>
          <p:cNvGrpSpPr/>
          <p:nvPr/>
        </p:nvGrpSpPr>
        <p:grpSpPr>
          <a:xfrm>
            <a:off x="4488044" y="2481973"/>
            <a:ext cx="1317812" cy="937469"/>
            <a:chOff x="4488044" y="2481973"/>
            <a:chExt cx="1317812" cy="93746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33D324C-7F08-5A28-EF4E-B753D32BE5D3}"/>
                </a:ext>
              </a:extLst>
            </p:cNvPr>
            <p:cNvSpPr txBox="1"/>
            <p:nvPr/>
          </p:nvSpPr>
          <p:spPr>
            <a:xfrm>
              <a:off x="4595276" y="2481973"/>
              <a:ext cx="699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BE8EC2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02</a:t>
              </a:r>
              <a:endParaRPr lang="zh-CN" altLang="en-US" sz="2800" b="1">
                <a:solidFill>
                  <a:srgbClr val="BE8EC2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4A41BC-2F83-D3F4-F8C7-76C783D37021}"/>
                </a:ext>
              </a:extLst>
            </p:cNvPr>
            <p:cNvSpPr txBox="1"/>
            <p:nvPr/>
          </p:nvSpPr>
          <p:spPr>
            <a:xfrm>
              <a:off x="4488044" y="3019332"/>
              <a:ext cx="1317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BE8EC2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腹有诗书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53584D4-AB43-605E-1DA7-6249763EE146}"/>
              </a:ext>
            </a:extLst>
          </p:cNvPr>
          <p:cNvGrpSpPr/>
          <p:nvPr/>
        </p:nvGrpSpPr>
        <p:grpSpPr>
          <a:xfrm>
            <a:off x="6893890" y="3334870"/>
            <a:ext cx="1317812" cy="936253"/>
            <a:chOff x="6893890" y="3334870"/>
            <a:chExt cx="1317812" cy="93625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E5D7262-0368-D2EA-43B1-A934CEA3FD90}"/>
                </a:ext>
              </a:extLst>
            </p:cNvPr>
            <p:cNvSpPr txBox="1"/>
            <p:nvPr/>
          </p:nvSpPr>
          <p:spPr>
            <a:xfrm>
              <a:off x="7079303" y="3334870"/>
              <a:ext cx="699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8B97C8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03</a:t>
              </a:r>
              <a:endParaRPr lang="zh-CN" altLang="en-US" sz="2800" b="1">
                <a:solidFill>
                  <a:srgbClr val="8B97C8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8ECDAA-0C11-E4D9-57A1-DCBC53FE6026}"/>
                </a:ext>
              </a:extLst>
            </p:cNvPr>
            <p:cNvSpPr txBox="1"/>
            <p:nvPr/>
          </p:nvSpPr>
          <p:spPr>
            <a:xfrm>
              <a:off x="6893890" y="3871013"/>
              <a:ext cx="1317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8B97C8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日行千里</a:t>
              </a:r>
            </a:p>
          </p:txBody>
        </p:sp>
      </p:grpSp>
      <p:sp>
        <p:nvSpPr>
          <p:cNvPr id="11" name="菱形 10">
            <a:extLst>
              <a:ext uri="{FF2B5EF4-FFF2-40B4-BE49-F238E27FC236}">
                <a16:creationId xmlns:a16="http://schemas.microsoft.com/office/drawing/2014/main" id="{2EFEE028-286D-0F9A-A0E0-D2B58EEDFE7C}"/>
              </a:ext>
            </a:extLst>
          </p:cNvPr>
          <p:cNvSpPr/>
          <p:nvPr/>
        </p:nvSpPr>
        <p:spPr>
          <a:xfrm>
            <a:off x="8802882" y="1997879"/>
            <a:ext cx="2272553" cy="2272553"/>
          </a:xfrm>
          <a:prstGeom prst="diamon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2390" sx="119000" sy="119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6FAAEB-5E86-8918-2754-6039C24B7912}"/>
              </a:ext>
            </a:extLst>
          </p:cNvPr>
          <p:cNvGrpSpPr/>
          <p:nvPr/>
        </p:nvGrpSpPr>
        <p:grpSpPr>
          <a:xfrm>
            <a:off x="9400702" y="2502145"/>
            <a:ext cx="1317812" cy="841432"/>
            <a:chOff x="9400702" y="2502145"/>
            <a:chExt cx="1317812" cy="84143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13DD1FA-6E26-A9F9-E5D7-1945885BB89A}"/>
                </a:ext>
              </a:extLst>
            </p:cNvPr>
            <p:cNvSpPr txBox="1"/>
            <p:nvPr/>
          </p:nvSpPr>
          <p:spPr>
            <a:xfrm>
              <a:off x="9589420" y="2502145"/>
              <a:ext cx="699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DF8FA6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04</a:t>
              </a:r>
              <a:endParaRPr lang="zh-CN" altLang="en-US" sz="2800" b="1">
                <a:solidFill>
                  <a:srgbClr val="DF8FA6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45A3E3-1DBD-1039-93A7-DB7EAAD10124}"/>
                </a:ext>
              </a:extLst>
            </p:cNvPr>
            <p:cNvSpPr txBox="1"/>
            <p:nvPr/>
          </p:nvSpPr>
          <p:spPr>
            <a:xfrm>
              <a:off x="9400702" y="2943467"/>
              <a:ext cx="1317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DF8FA6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尝遍美食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B3E12C8-1BBA-E4F9-276A-65A1A2E146AB}"/>
              </a:ext>
            </a:extLst>
          </p:cNvPr>
          <p:cNvGrpSpPr/>
          <p:nvPr/>
        </p:nvGrpSpPr>
        <p:grpSpPr>
          <a:xfrm>
            <a:off x="10539047" y="528292"/>
            <a:ext cx="1072776" cy="349624"/>
            <a:chOff x="9752106" y="349623"/>
            <a:chExt cx="1072776" cy="349624"/>
          </a:xfrm>
          <a:gradFill>
            <a:gsLst>
              <a:gs pos="66000">
                <a:srgbClr val="96A1CD"/>
              </a:gs>
              <a:gs pos="25000">
                <a:srgbClr val="BE8EC2"/>
              </a:gs>
              <a:gs pos="0">
                <a:srgbClr val="D88FA2"/>
              </a:gs>
              <a:gs pos="88000">
                <a:srgbClr val="DF8FA6"/>
              </a:gs>
            </a:gsLst>
            <a:path path="circle">
              <a:fillToRect l="100000" t="100000"/>
            </a:path>
          </a:gradFill>
        </p:grpSpPr>
        <p:sp>
          <p:nvSpPr>
            <p:cNvPr id="29" name="箭头: V 形 28">
              <a:extLst>
                <a:ext uri="{FF2B5EF4-FFF2-40B4-BE49-F238E27FC236}">
                  <a16:creationId xmlns:a16="http://schemas.microsoft.com/office/drawing/2014/main" id="{543AC236-B991-E43B-CAF9-17A51A73968E}"/>
                </a:ext>
              </a:extLst>
            </p:cNvPr>
            <p:cNvSpPr/>
            <p:nvPr/>
          </p:nvSpPr>
          <p:spPr>
            <a:xfrm>
              <a:off x="10531463" y="349623"/>
              <a:ext cx="293419" cy="3496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66287691-156F-F4C0-C211-F78B1EA52ECE}"/>
                </a:ext>
              </a:extLst>
            </p:cNvPr>
            <p:cNvSpPr/>
            <p:nvPr/>
          </p:nvSpPr>
          <p:spPr>
            <a:xfrm>
              <a:off x="10157361" y="349623"/>
              <a:ext cx="293419" cy="3496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904C6EC0-97A8-157E-2010-CD8492A85AEF}"/>
                </a:ext>
              </a:extLst>
            </p:cNvPr>
            <p:cNvSpPr/>
            <p:nvPr/>
          </p:nvSpPr>
          <p:spPr>
            <a:xfrm>
              <a:off x="9752106" y="349623"/>
              <a:ext cx="293419" cy="3496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9283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9193823-375A-5733-8EDD-8F7358BB4C5E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B190B63-583B-A8C4-1691-E5D3ED8BDA7F}"/>
              </a:ext>
            </a:extLst>
          </p:cNvPr>
          <p:cNvSpPr/>
          <p:nvPr/>
        </p:nvSpPr>
        <p:spPr>
          <a:xfrm>
            <a:off x="5767650" y="1487021"/>
            <a:ext cx="3033449" cy="86455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ED594D-7E32-61F8-C44D-D2DAF08CB652}"/>
              </a:ext>
            </a:extLst>
          </p:cNvPr>
          <p:cNvSpPr txBox="1"/>
          <p:nvPr/>
        </p:nvSpPr>
        <p:spPr>
          <a:xfrm>
            <a:off x="5745256" y="1596133"/>
            <a:ext cx="3033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PART</a:t>
            </a:r>
            <a:r>
              <a:rPr lang="en-US" altLang="zh-CN" sz="36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 ONE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8083251-F03B-027C-584C-C029956BD495}"/>
              </a:ext>
            </a:extLst>
          </p:cNvPr>
          <p:cNvSpPr txBox="1"/>
          <p:nvPr/>
        </p:nvSpPr>
        <p:spPr>
          <a:xfrm>
            <a:off x="5745256" y="2857415"/>
            <a:ext cx="6026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旅游</a:t>
            </a:r>
            <a:r>
              <a:rPr lang="zh-CN" altLang="en-US" sz="96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景点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02DBF7-3F4C-7E25-F471-C0A4E26AEFB5}"/>
              </a:ext>
            </a:extLst>
          </p:cNvPr>
          <p:cNvSpPr txBox="1"/>
          <p:nvPr/>
        </p:nvSpPr>
        <p:spPr>
          <a:xfrm>
            <a:off x="5745256" y="4189290"/>
            <a:ext cx="5825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SCENIC SPOT</a:t>
            </a:r>
            <a:endParaRPr lang="zh-CN" altLang="en-US" sz="4800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6" name="箭头: V 形 15">
            <a:extLst>
              <a:ext uri="{FF2B5EF4-FFF2-40B4-BE49-F238E27FC236}">
                <a16:creationId xmlns:a16="http://schemas.microsoft.com/office/drawing/2014/main" id="{5E8C84AE-3D37-640B-5736-6090DED7D129}"/>
              </a:ext>
            </a:extLst>
          </p:cNvPr>
          <p:cNvSpPr/>
          <p:nvPr/>
        </p:nvSpPr>
        <p:spPr>
          <a:xfrm>
            <a:off x="10673131" y="398585"/>
            <a:ext cx="323115" cy="33737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68EA644C-258D-C85F-1D9B-CDFFE476C7F6}"/>
              </a:ext>
            </a:extLst>
          </p:cNvPr>
          <p:cNvSpPr/>
          <p:nvPr/>
        </p:nvSpPr>
        <p:spPr>
          <a:xfrm>
            <a:off x="10256231" y="398585"/>
            <a:ext cx="323115" cy="33737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3D9CB598-3FF8-C76B-F786-2F744E7712D6}"/>
              </a:ext>
            </a:extLst>
          </p:cNvPr>
          <p:cNvSpPr/>
          <p:nvPr/>
        </p:nvSpPr>
        <p:spPr>
          <a:xfrm>
            <a:off x="9823581" y="398585"/>
            <a:ext cx="323115" cy="33737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24" name="任意多边形: 形状 23">
            <a:extLst>
              <a:ext uri="{FF2B5EF4-FFF2-40B4-BE49-F238E27FC236}">
                <a16:creationId xmlns:a16="http://schemas.microsoft.com/office/drawing/2014/main" id="{6DB8100A-5AE9-2576-C7A0-BB347F9A51EE}"/>
              </a:ext>
            </a:extLst>
          </p:cNvPr>
          <p:cNvSpPr/>
          <p:nvPr/>
        </p:nvSpPr>
        <p:spPr>
          <a:xfrm>
            <a:off x="1612654" y="398585"/>
            <a:ext cx="2172592" cy="5724216"/>
          </a:xfrm>
          <a:custGeom>
            <a:avLst/>
            <a:gdLst/>
            <a:ahLst/>
            <a:cxnLst/>
            <a:rect l="l" t="t" r="r" b="b"/>
            <a:pathLst>
              <a:path w="1893726" h="4989477">
                <a:moveTo>
                  <a:pt x="1404924" y="0"/>
                </a:moveTo>
                <a:lnTo>
                  <a:pt x="1660085" y="0"/>
                </a:lnTo>
                <a:lnTo>
                  <a:pt x="1660085" y="4448412"/>
                </a:lnTo>
                <a:cubicBezTo>
                  <a:pt x="1660085" y="4493502"/>
                  <a:pt x="1694926" y="4533467"/>
                  <a:pt x="1764609" y="4568307"/>
                </a:cubicBezTo>
                <a:cubicBezTo>
                  <a:pt x="1824044" y="4597001"/>
                  <a:pt x="1860422" y="4627231"/>
                  <a:pt x="1873744" y="4658997"/>
                </a:cubicBezTo>
                <a:cubicBezTo>
                  <a:pt x="1887065" y="4690765"/>
                  <a:pt x="1893726" y="4774281"/>
                  <a:pt x="1893726" y="4909547"/>
                </a:cubicBezTo>
                <a:cubicBezTo>
                  <a:pt x="1893726" y="4962834"/>
                  <a:pt x="1857860" y="4989477"/>
                  <a:pt x="1786128" y="4989477"/>
                </a:cubicBezTo>
                <a:lnTo>
                  <a:pt x="378130" y="4989477"/>
                </a:lnTo>
                <a:cubicBezTo>
                  <a:pt x="318695" y="4989477"/>
                  <a:pt x="282317" y="4980254"/>
                  <a:pt x="268995" y="4961809"/>
                </a:cubicBezTo>
                <a:cubicBezTo>
                  <a:pt x="255673" y="4943364"/>
                  <a:pt x="249012" y="4898275"/>
                  <a:pt x="249012" y="4826543"/>
                </a:cubicBezTo>
                <a:cubicBezTo>
                  <a:pt x="249012" y="4724069"/>
                  <a:pt x="254648" y="4660534"/>
                  <a:pt x="265921" y="4635941"/>
                </a:cubicBezTo>
                <a:cubicBezTo>
                  <a:pt x="277193" y="4611347"/>
                  <a:pt x="319720" y="4587778"/>
                  <a:pt x="393501" y="4565233"/>
                </a:cubicBezTo>
                <a:cubicBezTo>
                  <a:pt x="508273" y="4530392"/>
                  <a:pt x="565658" y="4480180"/>
                  <a:pt x="565658" y="4414596"/>
                </a:cubicBezTo>
                <a:lnTo>
                  <a:pt x="565658" y="1349587"/>
                </a:lnTo>
                <a:cubicBezTo>
                  <a:pt x="381204" y="1413121"/>
                  <a:pt x="224419" y="1444888"/>
                  <a:pt x="95301" y="1444888"/>
                </a:cubicBezTo>
                <a:cubicBezTo>
                  <a:pt x="31767" y="1444888"/>
                  <a:pt x="0" y="1410047"/>
                  <a:pt x="0" y="1340365"/>
                </a:cubicBezTo>
                <a:lnTo>
                  <a:pt x="0" y="1217395"/>
                </a:lnTo>
                <a:cubicBezTo>
                  <a:pt x="0" y="1170257"/>
                  <a:pt x="9222" y="1134903"/>
                  <a:pt x="27668" y="1111335"/>
                </a:cubicBezTo>
                <a:cubicBezTo>
                  <a:pt x="46113" y="1087766"/>
                  <a:pt x="92227" y="1061635"/>
                  <a:pt x="166008" y="1032942"/>
                </a:cubicBezTo>
                <a:cubicBezTo>
                  <a:pt x="264384" y="991952"/>
                  <a:pt x="398625" y="908947"/>
                  <a:pt x="568732" y="783929"/>
                </a:cubicBezTo>
                <a:cubicBezTo>
                  <a:pt x="738840" y="658911"/>
                  <a:pt x="904849" y="491877"/>
                  <a:pt x="1066758" y="282829"/>
                </a:cubicBezTo>
                <a:cubicBezTo>
                  <a:pt x="1191777" y="120920"/>
                  <a:pt x="1265558" y="33305"/>
                  <a:pt x="1288103" y="19983"/>
                </a:cubicBezTo>
                <a:cubicBezTo>
                  <a:pt x="1310647" y="6661"/>
                  <a:pt x="1349587" y="0"/>
                  <a:pt x="1404924" y="0"/>
                </a:cubicBezTo>
                <a:close/>
              </a:path>
            </a:pathLst>
          </a:custGeom>
          <a:ln>
            <a:noFill/>
          </a:ln>
          <a:effectLst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658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B703602-24B1-F2F7-6185-85DDB77B391F}"/>
              </a:ext>
            </a:extLst>
          </p:cNvPr>
          <p:cNvSpPr/>
          <p:nvPr/>
        </p:nvSpPr>
        <p:spPr>
          <a:xfrm>
            <a:off x="0" y="2914650"/>
            <a:ext cx="12192000" cy="3962400"/>
          </a:xfrm>
          <a:prstGeom prst="rect">
            <a:avLst/>
          </a:prstGeom>
          <a:solidFill>
            <a:srgbClr val="0C2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7CD7B6-7326-A68F-F48F-23CE4D5ECA37}"/>
              </a:ext>
            </a:extLst>
          </p:cNvPr>
          <p:cNvSpPr txBox="1"/>
          <p:nvPr/>
        </p:nvSpPr>
        <p:spPr>
          <a:xfrm>
            <a:off x="7476929" y="1400263"/>
            <a:ext cx="25790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张三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EA3F27-8294-D5F2-5CC4-C6814E4BCC52}"/>
              </a:ext>
            </a:extLst>
          </p:cNvPr>
          <p:cNvSpPr txBox="1"/>
          <p:nvPr/>
        </p:nvSpPr>
        <p:spPr>
          <a:xfrm>
            <a:off x="7476929" y="3283982"/>
            <a:ext cx="421004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上知天文下知地理</a:t>
            </a:r>
            <a:endParaRPr lang="en-US" altLang="zh-CN" sz="2000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琴棋书画样样精通</a:t>
            </a:r>
            <a:endParaRPr lang="en-US" altLang="zh-CN" sz="2000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环游世界，已去过</a:t>
            </a:r>
            <a:r>
              <a:rPr lang="en-US" altLang="zh-CN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28</a:t>
            </a: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个国家</a:t>
            </a:r>
            <a:endParaRPr lang="en-US" altLang="zh-CN" sz="2000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会办公软件应用</a:t>
            </a:r>
            <a:endParaRPr lang="en-US" altLang="zh-CN" sz="2000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10</a:t>
            </a:r>
            <a:r>
              <a:rPr lang="zh-CN" altLang="en-US" sz="20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年互联网工作经验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zh-CN" altLang="en-US" sz="20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 sz="20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 sz="20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 sz="20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 sz="200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9" name="图片 8" descr="穿着西装笔挺的男子手里拿着领带的男人&#10;&#10;描述已自动生成">
            <a:extLst>
              <a:ext uri="{FF2B5EF4-FFF2-40B4-BE49-F238E27FC236}">
                <a16:creationId xmlns:a16="http://schemas.microsoft.com/office/drawing/2014/main" id="{FCED8CA2-D271-94DE-E227-D5EE0DBABE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55" y="0"/>
            <a:ext cx="5147790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25A781A-66CF-E974-FF21-F94BAF755AB2}"/>
              </a:ext>
            </a:extLst>
          </p:cNvPr>
          <p:cNvSpPr txBox="1"/>
          <p:nvPr/>
        </p:nvSpPr>
        <p:spPr>
          <a:xfrm>
            <a:off x="7550734" y="2284719"/>
            <a:ext cx="243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Zhang San</a:t>
            </a:r>
            <a:endParaRPr lang="zh-CN" altLang="en-US"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06F696C-C129-3315-46F0-2C13B9AA5631}"/>
              </a:ext>
            </a:extLst>
          </p:cNvPr>
          <p:cNvSpPr/>
          <p:nvPr/>
        </p:nvSpPr>
        <p:spPr>
          <a:xfrm>
            <a:off x="7550734" y="5825876"/>
            <a:ext cx="1650416" cy="574924"/>
          </a:xfrm>
          <a:prstGeom prst="roundRect">
            <a:avLst/>
          </a:prstGeom>
          <a:solidFill>
            <a:srgbClr val="BEA3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52A983-DC5A-0896-A783-F15669285B37}"/>
              </a:ext>
            </a:extLst>
          </p:cNvPr>
          <p:cNvSpPr txBox="1"/>
          <p:nvPr/>
        </p:nvSpPr>
        <p:spPr>
          <a:xfrm>
            <a:off x="7550734" y="5848350"/>
            <a:ext cx="1640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简介</a:t>
            </a:r>
          </a:p>
        </p:txBody>
      </p:sp>
    </p:spTree>
    <p:extLst>
      <p:ext uri="{BB962C8B-B14F-4D97-AF65-F5344CB8AC3E}">
        <p14:creationId xmlns:p14="http://schemas.microsoft.com/office/powerpoint/2010/main" val="1062035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" name="图片 10" descr="图片包含 户外, 水, 自然, 雪&#10;&#10;描述已自动生成">
            <a:extLst>
              <a:ext uri="{FF2B5EF4-FFF2-40B4-BE49-F238E27FC236}">
                <a16:creationId xmlns:a16="http://schemas.microsoft.com/office/drawing/2014/main" id="{49E6AE40-5F20-9B1A-4EC8-5B7A3D4F86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1DF608C-351D-6E7B-C024-16ADE9328AD6}"/>
              </a:ext>
            </a:extLst>
          </p:cNvPr>
          <p:cNvGrpSpPr/>
          <p:nvPr/>
        </p:nvGrpSpPr>
        <p:grpSpPr>
          <a:xfrm>
            <a:off x="-1073101" y="-2150996"/>
            <a:ext cx="7035752" cy="9656696"/>
            <a:chOff x="-1073101" y="-2150996"/>
            <a:chExt cx="7035752" cy="965669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75CD580-474F-280B-16B5-037BF04F8EF1}"/>
                </a:ext>
              </a:extLst>
            </p:cNvPr>
            <p:cNvSpPr/>
            <p:nvPr/>
          </p:nvSpPr>
          <p:spPr>
            <a:xfrm rot="1365114">
              <a:off x="647701" y="-2076450"/>
              <a:ext cx="5314950" cy="9505950"/>
            </a:xfrm>
            <a:prstGeom prst="rect">
              <a:avLst/>
            </a:prstGeom>
            <a:gradFill>
              <a:gsLst>
                <a:gs pos="83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655E01D-2EDD-2947-13B9-431D4B2CAB8E}"/>
                </a:ext>
              </a:extLst>
            </p:cNvPr>
            <p:cNvSpPr/>
            <p:nvPr/>
          </p:nvSpPr>
          <p:spPr>
            <a:xfrm rot="1365114">
              <a:off x="190502" y="-2000250"/>
              <a:ext cx="5314950" cy="9505950"/>
            </a:xfrm>
            <a:prstGeom prst="rect">
              <a:avLst/>
            </a:prstGeom>
            <a:gradFill>
              <a:gsLst>
                <a:gs pos="83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2F9246B-150F-2925-A3B8-669506AAE7FC}"/>
                </a:ext>
              </a:extLst>
            </p:cNvPr>
            <p:cNvSpPr/>
            <p:nvPr/>
          </p:nvSpPr>
          <p:spPr>
            <a:xfrm rot="1365114">
              <a:off x="-1073101" y="-2150996"/>
              <a:ext cx="6094533" cy="950595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AED44E1E-2482-D138-E17F-AD823C4FE80E}"/>
              </a:ext>
            </a:extLst>
          </p:cNvPr>
          <p:cNvSpPr txBox="1"/>
          <p:nvPr/>
        </p:nvSpPr>
        <p:spPr>
          <a:xfrm>
            <a:off x="439318" y="1270397"/>
            <a:ext cx="4210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251B1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说走就走的旅行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CA277C-403E-7E49-7463-62E3086713A3}"/>
              </a:ext>
            </a:extLst>
          </p:cNvPr>
          <p:cNvSpPr txBox="1"/>
          <p:nvPr/>
        </p:nvSpPr>
        <p:spPr>
          <a:xfrm>
            <a:off x="439318" y="1837670"/>
            <a:ext cx="470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7E5340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A TRIP THAT TAKES YOU ON THE GO</a:t>
            </a:r>
            <a:endParaRPr lang="zh-CN" altLang="en-US">
              <a:solidFill>
                <a:srgbClr val="7E5340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55E4A2-EC11-6DBA-04D1-B060AA3DEBFE}"/>
              </a:ext>
            </a:extLst>
          </p:cNvPr>
          <p:cNvSpPr txBox="1"/>
          <p:nvPr/>
        </p:nvSpPr>
        <p:spPr>
          <a:xfrm>
            <a:off x="439318" y="2457450"/>
            <a:ext cx="36781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生活不止眼前的眼镜、鼠标、键盘。还有诗和远方。即便足不出户，我也不会限制心灵的自由，在想象中翱翔，在书海中遨游。生活不是议论文，哪怕今天说的话屈指可数，我也要三行成诗。</a:t>
            </a:r>
          </a:p>
        </p:txBody>
      </p:sp>
    </p:spTree>
    <p:extLst>
      <p:ext uri="{BB962C8B-B14F-4D97-AF65-F5344CB8AC3E}">
        <p14:creationId xmlns:p14="http://schemas.microsoft.com/office/powerpoint/2010/main" val="497191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, 水, 自然, 雪&#10;&#10;描述已自动生成">
            <a:extLst>
              <a:ext uri="{FF2B5EF4-FFF2-40B4-BE49-F238E27FC236}">
                <a16:creationId xmlns:a16="http://schemas.microsoft.com/office/drawing/2014/main" id="{1BD7BCA7-478C-C4B3-060D-3BD867D3FA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5221358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2D01831B-5CF4-92A2-32E8-3FE84ADC32A4}"/>
              </a:ext>
            </a:extLst>
          </p:cNvPr>
          <p:cNvGrpSpPr/>
          <p:nvPr/>
        </p:nvGrpSpPr>
        <p:grpSpPr>
          <a:xfrm>
            <a:off x="3064170" y="4376532"/>
            <a:ext cx="5776691" cy="2773018"/>
            <a:chOff x="3824509" y="4462670"/>
            <a:chExt cx="4073453" cy="1719470"/>
          </a:xfrm>
          <a:scene3d>
            <a:camera prst="perspectiveRelaxedModerately" fov="7200000">
              <a:rot lat="18000000" lon="0" rev="0"/>
            </a:camera>
            <a:lightRig rig="balanced" dir="t"/>
          </a:scene3d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B16A7B6-F151-E435-58B3-B03ADF87FC78}"/>
                </a:ext>
              </a:extLst>
            </p:cNvPr>
            <p:cNvSpPr/>
            <p:nvPr/>
          </p:nvSpPr>
          <p:spPr>
            <a:xfrm>
              <a:off x="3824509" y="4462670"/>
              <a:ext cx="526774" cy="17194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708DAF3-23B1-BBCC-EF38-17BF0A6FDAD8}"/>
                </a:ext>
              </a:extLst>
            </p:cNvPr>
            <p:cNvSpPr/>
            <p:nvPr/>
          </p:nvSpPr>
          <p:spPr>
            <a:xfrm>
              <a:off x="4533846" y="4462670"/>
              <a:ext cx="526774" cy="171947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DF64C17-7141-8FC1-8AEC-35D59B582A31}"/>
                </a:ext>
              </a:extLst>
            </p:cNvPr>
            <p:cNvSpPr/>
            <p:nvPr/>
          </p:nvSpPr>
          <p:spPr>
            <a:xfrm>
              <a:off x="5952516" y="4462670"/>
              <a:ext cx="526774" cy="171947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A69D589-6403-A944-F0C2-B3D9066BF85F}"/>
                </a:ext>
              </a:extLst>
            </p:cNvPr>
            <p:cNvSpPr/>
            <p:nvPr/>
          </p:nvSpPr>
          <p:spPr>
            <a:xfrm>
              <a:off x="6661851" y="4462670"/>
              <a:ext cx="526774" cy="1719470"/>
            </a:xfrm>
            <a:prstGeom prst="rect">
              <a:avLst/>
            </a:prstGeom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F8E8FA6-12EC-44B5-989E-02AE622E7971}"/>
                </a:ext>
              </a:extLst>
            </p:cNvPr>
            <p:cNvSpPr/>
            <p:nvPr/>
          </p:nvSpPr>
          <p:spPr>
            <a:xfrm>
              <a:off x="7371188" y="4462670"/>
              <a:ext cx="526774" cy="171947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765B947-73F1-1824-7FD1-36E2A1E859E8}"/>
                </a:ext>
              </a:extLst>
            </p:cNvPr>
            <p:cNvSpPr/>
            <p:nvPr/>
          </p:nvSpPr>
          <p:spPr>
            <a:xfrm>
              <a:off x="5243181" y="4462670"/>
              <a:ext cx="526774" cy="171947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8A9B05B-AAB3-A82B-20E0-D9BF4A624F67}"/>
              </a:ext>
            </a:extLst>
          </p:cNvPr>
          <p:cNvGrpSpPr/>
          <p:nvPr/>
        </p:nvGrpSpPr>
        <p:grpSpPr>
          <a:xfrm>
            <a:off x="3811204" y="2365513"/>
            <a:ext cx="4282622" cy="2855845"/>
            <a:chOff x="3824511" y="1520687"/>
            <a:chExt cx="4073451" cy="28558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D60E05D-E653-3518-0B11-584650329FA6}"/>
                </a:ext>
              </a:extLst>
            </p:cNvPr>
            <p:cNvSpPr/>
            <p:nvPr/>
          </p:nvSpPr>
          <p:spPr>
            <a:xfrm>
              <a:off x="5243181" y="2657062"/>
              <a:ext cx="526774" cy="171947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B895C9C-7BCB-3631-3209-2F029D76E43E}"/>
                </a:ext>
              </a:extLst>
            </p:cNvPr>
            <p:cNvSpPr/>
            <p:nvPr/>
          </p:nvSpPr>
          <p:spPr>
            <a:xfrm>
              <a:off x="3824511" y="2657062"/>
              <a:ext cx="526774" cy="17194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BE73CA8-550B-8CA7-D64B-BFA1355922E6}"/>
                </a:ext>
              </a:extLst>
            </p:cNvPr>
            <p:cNvSpPr/>
            <p:nvPr/>
          </p:nvSpPr>
          <p:spPr>
            <a:xfrm>
              <a:off x="4533846" y="2126974"/>
              <a:ext cx="526774" cy="224955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C9C2BB6-9987-826C-E764-E9A960DCBFBD}"/>
                </a:ext>
              </a:extLst>
            </p:cNvPr>
            <p:cNvSpPr/>
            <p:nvPr/>
          </p:nvSpPr>
          <p:spPr>
            <a:xfrm>
              <a:off x="5952516" y="2395330"/>
              <a:ext cx="526774" cy="198120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3491B98-512B-B385-FC83-3B9CA2EE9DB7}"/>
                </a:ext>
              </a:extLst>
            </p:cNvPr>
            <p:cNvSpPr/>
            <p:nvPr/>
          </p:nvSpPr>
          <p:spPr>
            <a:xfrm>
              <a:off x="6661851" y="1520687"/>
              <a:ext cx="526774" cy="28558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21E5D304-2920-D75D-B4FA-52FE67756BE8}"/>
                </a:ext>
              </a:extLst>
            </p:cNvPr>
            <p:cNvSpPr/>
            <p:nvPr/>
          </p:nvSpPr>
          <p:spPr>
            <a:xfrm>
              <a:off x="7371188" y="3429000"/>
              <a:ext cx="526774" cy="94753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756C5C41-C9A7-D47F-9C57-5E26B83FCDAD}"/>
              </a:ext>
            </a:extLst>
          </p:cNvPr>
          <p:cNvSpPr txBox="1"/>
          <p:nvPr/>
        </p:nvSpPr>
        <p:spPr>
          <a:xfrm>
            <a:off x="3853878" y="4399723"/>
            <a:ext cx="461665" cy="1027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一年级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8C8FF2A-B4AD-F988-158D-1284D199F0B5}"/>
              </a:ext>
            </a:extLst>
          </p:cNvPr>
          <p:cNvSpPr txBox="1"/>
          <p:nvPr/>
        </p:nvSpPr>
        <p:spPr>
          <a:xfrm>
            <a:off x="4600178" y="4396410"/>
            <a:ext cx="461665" cy="1033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二年级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C2D70CB-4DFB-AF2F-C7FB-6F2A562E9E35}"/>
              </a:ext>
            </a:extLst>
          </p:cNvPr>
          <p:cNvSpPr txBox="1"/>
          <p:nvPr/>
        </p:nvSpPr>
        <p:spPr>
          <a:xfrm>
            <a:off x="5346478" y="4396410"/>
            <a:ext cx="461665" cy="1033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三年级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4ADD173-1656-FDF2-7153-69F2AC30919B}"/>
              </a:ext>
            </a:extLst>
          </p:cNvPr>
          <p:cNvSpPr txBox="1"/>
          <p:nvPr/>
        </p:nvSpPr>
        <p:spPr>
          <a:xfrm>
            <a:off x="6092778" y="4396410"/>
            <a:ext cx="461665" cy="1033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四年级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6D78E9A-6B4C-AC43-EA43-3D8EBDA6BBDC}"/>
              </a:ext>
            </a:extLst>
          </p:cNvPr>
          <p:cNvSpPr txBox="1"/>
          <p:nvPr/>
        </p:nvSpPr>
        <p:spPr>
          <a:xfrm>
            <a:off x="6839078" y="4396410"/>
            <a:ext cx="461665" cy="1033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五年级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DBE3AD5-C17F-D418-A7C4-607CF0F23900}"/>
              </a:ext>
            </a:extLst>
          </p:cNvPr>
          <p:cNvSpPr txBox="1"/>
          <p:nvPr/>
        </p:nvSpPr>
        <p:spPr>
          <a:xfrm>
            <a:off x="7585378" y="4396410"/>
            <a:ext cx="461665" cy="1033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六年级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2DAFD95-9C78-5C10-0347-F530C34F33C0}"/>
              </a:ext>
            </a:extLst>
          </p:cNvPr>
          <p:cNvSpPr txBox="1"/>
          <p:nvPr/>
        </p:nvSpPr>
        <p:spPr>
          <a:xfrm>
            <a:off x="3758977" y="3196114"/>
            <a:ext cx="651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48%</a:t>
            </a:r>
            <a:endParaRPr lang="zh-CN" altLang="en-US" sz="1600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7B73200-04FE-8CB5-11FC-A8DEBC134588}"/>
              </a:ext>
            </a:extLst>
          </p:cNvPr>
          <p:cNvSpPr txBox="1"/>
          <p:nvPr/>
        </p:nvSpPr>
        <p:spPr>
          <a:xfrm>
            <a:off x="6722630" y="2036702"/>
            <a:ext cx="73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61%</a:t>
            </a:r>
            <a:endParaRPr lang="zh-CN" altLang="en-US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E0C55E6-D41D-AEF2-F6C4-F88BE13B4233}"/>
              </a:ext>
            </a:extLst>
          </p:cNvPr>
          <p:cNvSpPr txBox="1"/>
          <p:nvPr/>
        </p:nvSpPr>
        <p:spPr>
          <a:xfrm>
            <a:off x="4447458" y="2653640"/>
            <a:ext cx="742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53%</a:t>
            </a:r>
            <a:endParaRPr lang="zh-CN" altLang="en-US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CB1CE4E-A063-C758-FFE8-C6C3670BA31E}"/>
              </a:ext>
            </a:extLst>
          </p:cNvPr>
          <p:cNvSpPr txBox="1"/>
          <p:nvPr/>
        </p:nvSpPr>
        <p:spPr>
          <a:xfrm>
            <a:off x="5974248" y="2895126"/>
            <a:ext cx="79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50%</a:t>
            </a:r>
            <a:endParaRPr lang="zh-CN" altLang="en-US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68B61E5-2F55-0C41-B5E9-C7447EB1EB64}"/>
              </a:ext>
            </a:extLst>
          </p:cNvPr>
          <p:cNvSpPr txBox="1"/>
          <p:nvPr/>
        </p:nvSpPr>
        <p:spPr>
          <a:xfrm>
            <a:off x="5222396" y="3180725"/>
            <a:ext cx="75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48%</a:t>
            </a:r>
            <a:endParaRPr lang="zh-CN" altLang="en-US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F26C568-5436-C515-0BBF-E8DB0C7512A8}"/>
              </a:ext>
            </a:extLst>
          </p:cNvPr>
          <p:cNvSpPr txBox="1"/>
          <p:nvPr/>
        </p:nvSpPr>
        <p:spPr>
          <a:xfrm>
            <a:off x="7461285" y="3955847"/>
            <a:ext cx="709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32%</a:t>
            </a:r>
            <a:endParaRPr lang="zh-CN" altLang="en-US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0CB5066-2B95-68B7-012D-DE3469FC1905}"/>
              </a:ext>
            </a:extLst>
          </p:cNvPr>
          <p:cNvSpPr txBox="1"/>
          <p:nvPr/>
        </p:nvSpPr>
        <p:spPr>
          <a:xfrm>
            <a:off x="522329" y="783535"/>
            <a:ext cx="2773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网课覆盖率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48331B7-4D19-C59A-6BE2-01006556EAD3}"/>
              </a:ext>
            </a:extLst>
          </p:cNvPr>
          <p:cNvSpPr txBox="1"/>
          <p:nvPr/>
        </p:nvSpPr>
        <p:spPr>
          <a:xfrm>
            <a:off x="522329" y="1317963"/>
            <a:ext cx="34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ONLINE COURSE COVERAGE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86F9CD2-93BB-6C89-85A8-B34327E223BA}"/>
              </a:ext>
            </a:extLst>
          </p:cNvPr>
          <p:cNvSpPr txBox="1"/>
          <p:nvPr/>
        </p:nvSpPr>
        <p:spPr>
          <a:xfrm>
            <a:off x="522329" y="2064129"/>
            <a:ext cx="31583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从表格中可以看出，五年级的网课覆盖率最高，六年级的最低，在后期工作中需要以六年级为重心开展工作。</a:t>
            </a: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58C4D22-512C-A734-C56F-435E66A0339D}"/>
              </a:ext>
            </a:extLst>
          </p:cNvPr>
          <p:cNvSpPr txBox="1"/>
          <p:nvPr/>
        </p:nvSpPr>
        <p:spPr>
          <a:xfrm>
            <a:off x="522329" y="3264458"/>
            <a:ext cx="259916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五年级的网课覆盖率最高，可以进行相关的调研工作，总结提升网课覆盖率的方式，提升学生的学习主动性。</a:t>
            </a:r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81F009E-A00B-A621-5F9E-7175BDFBC4DF}"/>
              </a:ext>
            </a:extLst>
          </p:cNvPr>
          <p:cNvSpPr txBox="1"/>
          <p:nvPr/>
        </p:nvSpPr>
        <p:spPr>
          <a:xfrm>
            <a:off x="8963990" y="3861425"/>
            <a:ext cx="2498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各年级</a:t>
            </a:r>
            <a:endParaRPr lang="en-US" altLang="zh-CN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r>
              <a:rPr lang="zh-CN" altLang="en-US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网课覆盖率数据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F24BAD9-4A1B-CFF8-F7C2-8160D5E69261}"/>
              </a:ext>
            </a:extLst>
          </p:cNvPr>
          <p:cNvSpPr txBox="1"/>
          <p:nvPr/>
        </p:nvSpPr>
        <p:spPr>
          <a:xfrm>
            <a:off x="8963990" y="4458351"/>
            <a:ext cx="2599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COVERAGE RATE DATA OF ONLINE COURSES OF ALL GRADES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871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chemeClr val="tx1">
                <a:lumMod val="50000"/>
                <a:lumOff val="50000"/>
              </a:schemeClr>
            </a:gs>
            <a:gs pos="88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黑暗&#10;&#10;描述已自动生成">
            <a:extLst>
              <a:ext uri="{FF2B5EF4-FFF2-40B4-BE49-F238E27FC236}">
                <a16:creationId xmlns:a16="http://schemas.microsoft.com/office/drawing/2014/main" id="{9E583814-1021-DB50-7C7F-938CCB88E2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7896" y="726948"/>
            <a:ext cx="5404104" cy="5404104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69DA304-1138-2C75-EA1F-2956574188BB}"/>
              </a:ext>
            </a:extLst>
          </p:cNvPr>
          <p:cNvCxnSpPr/>
          <p:nvPr/>
        </p:nvCxnSpPr>
        <p:spPr>
          <a:xfrm flipH="1">
            <a:off x="1109472" y="560832"/>
            <a:ext cx="170688" cy="329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E2D6160-058E-1EC3-261B-22923B47F836}"/>
              </a:ext>
            </a:extLst>
          </p:cNvPr>
          <p:cNvCxnSpPr/>
          <p:nvPr/>
        </p:nvCxnSpPr>
        <p:spPr>
          <a:xfrm flipH="1">
            <a:off x="1194816" y="560832"/>
            <a:ext cx="170688" cy="329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1697882-A958-794D-E00A-6285B1867A19}"/>
              </a:ext>
            </a:extLst>
          </p:cNvPr>
          <p:cNvCxnSpPr/>
          <p:nvPr/>
        </p:nvCxnSpPr>
        <p:spPr>
          <a:xfrm flipH="1">
            <a:off x="1280160" y="560832"/>
            <a:ext cx="170688" cy="329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26BE953-A9A8-F77F-7D15-F46B0E81284F}"/>
              </a:ext>
            </a:extLst>
          </p:cNvPr>
          <p:cNvCxnSpPr>
            <a:cxnSpLocks/>
          </p:cNvCxnSpPr>
          <p:nvPr/>
        </p:nvCxnSpPr>
        <p:spPr>
          <a:xfrm>
            <a:off x="1544633" y="560832"/>
            <a:ext cx="26405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616A2EEF-A118-BF6F-217B-05FB04532DF3}"/>
              </a:ext>
            </a:extLst>
          </p:cNvPr>
          <p:cNvSpPr txBox="1"/>
          <p:nvPr/>
        </p:nvSpPr>
        <p:spPr>
          <a:xfrm>
            <a:off x="1027362" y="1336431"/>
            <a:ext cx="3767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极简版设计</a:t>
            </a:r>
            <a:endParaRPr lang="en-US" altLang="zh-CN" sz="2800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时尚潮流双肩包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A3E0A6C-4089-294C-ED6E-ED9CE16311C8}"/>
              </a:ext>
            </a:extLst>
          </p:cNvPr>
          <p:cNvSpPr txBox="1"/>
          <p:nvPr/>
        </p:nvSpPr>
        <p:spPr>
          <a:xfrm>
            <a:off x="1027362" y="2605023"/>
            <a:ext cx="3767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旅游出行必备，有电脑层、可移动充电接口，</a:t>
            </a:r>
            <a:r>
              <a:rPr lang="en-US" altLang="zh-CN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A4</a:t>
            </a:r>
            <a:r>
              <a:rPr lang="zh-CN" altLang="en-US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纸的高度，包身重量仅</a:t>
            </a:r>
            <a:r>
              <a:rPr lang="en-US" altLang="zh-CN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250g</a:t>
            </a:r>
            <a:r>
              <a:rPr lang="zh-CN" altLang="en-US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。</a:t>
            </a:r>
            <a:endParaRPr lang="en-US" altLang="zh-CN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en-US" altLang="zh-CN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14" name="图形 13" descr="原子 纯色填充">
            <a:extLst>
              <a:ext uri="{FF2B5EF4-FFF2-40B4-BE49-F238E27FC236}">
                <a16:creationId xmlns:a16="http://schemas.microsoft.com/office/drawing/2014/main" id="{3DA57FD6-CA80-C6B4-3EE1-16AF60EBA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3165" y="4235064"/>
            <a:ext cx="542935" cy="542935"/>
          </a:xfrm>
          <a:prstGeom prst="rect">
            <a:avLst/>
          </a:prstGeom>
        </p:spPr>
      </p:pic>
      <p:pic>
        <p:nvPicPr>
          <p:cNvPr id="16" name="图形 15" descr="抱负 纯色填充">
            <a:extLst>
              <a:ext uri="{FF2B5EF4-FFF2-40B4-BE49-F238E27FC236}">
                <a16:creationId xmlns:a16="http://schemas.microsoft.com/office/drawing/2014/main" id="{5601EC4B-658A-154D-DB5C-B91C56B522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716" y="4235063"/>
            <a:ext cx="542935" cy="542935"/>
          </a:xfrm>
          <a:prstGeom prst="rect">
            <a:avLst/>
          </a:prstGeom>
        </p:spPr>
      </p:pic>
      <p:pic>
        <p:nvPicPr>
          <p:cNvPr id="18" name="图形 17" descr="骑自行车 纯色填充">
            <a:extLst>
              <a:ext uri="{FF2B5EF4-FFF2-40B4-BE49-F238E27FC236}">
                <a16:creationId xmlns:a16="http://schemas.microsoft.com/office/drawing/2014/main" id="{961A5BFC-110E-ACA1-B821-28404FF3C3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34553" y="4235063"/>
            <a:ext cx="542935" cy="54293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385C1D8-490D-17FB-940E-03AF4AAFB83B}"/>
              </a:ext>
            </a:extLst>
          </p:cNvPr>
          <p:cNvSpPr txBox="1"/>
          <p:nvPr/>
        </p:nvSpPr>
        <p:spPr>
          <a:xfrm>
            <a:off x="1027362" y="4759569"/>
            <a:ext cx="1034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设计新颖</a:t>
            </a:r>
            <a:r>
              <a:rPr lang="zh-CN" altLang="en-US" sz="16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时尚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9E16F32-4A00-EF22-E5C4-D84737C21FBF}"/>
              </a:ext>
            </a:extLst>
          </p:cNvPr>
          <p:cNvSpPr txBox="1"/>
          <p:nvPr/>
        </p:nvSpPr>
        <p:spPr>
          <a:xfrm>
            <a:off x="2246464" y="4768572"/>
            <a:ext cx="1034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旅游登山</a:t>
            </a:r>
            <a:r>
              <a:rPr lang="zh-CN" altLang="en-US" sz="16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轻便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CFA456-7B60-5EB2-651E-2FD40B88B5DB}"/>
              </a:ext>
            </a:extLst>
          </p:cNvPr>
          <p:cNvSpPr txBox="1"/>
          <p:nvPr/>
        </p:nvSpPr>
        <p:spPr>
          <a:xfrm>
            <a:off x="3486003" y="4780846"/>
            <a:ext cx="1034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出行方便</a:t>
            </a:r>
            <a:r>
              <a:rPr lang="zh-CN" altLang="en-US" sz="16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双肩</a:t>
            </a:r>
          </a:p>
        </p:txBody>
      </p:sp>
    </p:spTree>
    <p:extLst>
      <p:ext uri="{BB962C8B-B14F-4D97-AF65-F5344CB8AC3E}">
        <p14:creationId xmlns:p14="http://schemas.microsoft.com/office/powerpoint/2010/main" val="3481180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主题字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3fwjsz5">
      <a:majorFont>
        <a:latin typeface="OPPOSans H"/>
        <a:ea typeface="OPPOSans H"/>
        <a:cs typeface=""/>
      </a:majorFont>
      <a:minorFont>
        <a:latin typeface="OPPOSans H"/>
        <a:ea typeface="OPPOSans H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391</Words>
  <Application>Microsoft Office PowerPoint</Application>
  <PresentationFormat>宽屏</PresentationFormat>
  <Paragraphs>86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OPPOSans H</vt:lpstr>
      <vt:lpstr>OPPOSans M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Segoe UI Light</vt:lpstr>
      <vt:lpstr>Wingdings</vt:lpstr>
      <vt:lpstr>Office 主题​​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关月日常练习个人ppt作品合集</dc:title>
  <dc:creator>关月</dc:creator>
  <cp:keywords>P界达人</cp:keywords>
  <dc:description>www.51pptmoban.com</dc:description>
  <cp:lastModifiedBy>Power user</cp:lastModifiedBy>
  <cp:revision>18</cp:revision>
  <dcterms:created xsi:type="dcterms:W3CDTF">2022-11-30T14:15:52Z</dcterms:created>
  <dcterms:modified xsi:type="dcterms:W3CDTF">2023-02-08T14:02:22Z</dcterms:modified>
</cp:coreProperties>
</file>