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75" r:id="rId5"/>
    <p:sldId id="263" r:id="rId6"/>
    <p:sldId id="264" r:id="rId7"/>
    <p:sldId id="265" r:id="rId8"/>
    <p:sldId id="260" r:id="rId9"/>
    <p:sldId id="266" r:id="rId10"/>
    <p:sldId id="267" r:id="rId11"/>
    <p:sldId id="268" r:id="rId12"/>
    <p:sldId id="261" r:id="rId13"/>
    <p:sldId id="269" r:id="rId14"/>
    <p:sldId id="270" r:id="rId15"/>
    <p:sldId id="271" r:id="rId16"/>
    <p:sldId id="262" r:id="rId17"/>
    <p:sldId id="272" r:id="rId18"/>
    <p:sldId id="273" r:id="rId19"/>
    <p:sldId id="274" r:id="rId20"/>
    <p:sldId id="257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5753" autoAdjust="0"/>
  </p:normalViewPr>
  <p:slideViewPr>
    <p:cSldViewPr snapToGrid="0" showGuides="1">
      <p:cViewPr>
        <p:scale>
          <a:sx n="33" d="100"/>
          <a:sy n="33" d="100"/>
        </p:scale>
        <p:origin x="2154" y="1494"/>
      </p:cViewPr>
      <p:guideLst>
        <p:guide pos="551"/>
        <p:guide orient="horz" pos="21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99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EDACBA-C41F-D914-6A30-7A86DA45D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35150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E03232-2AE9-0A46-53E6-57F735824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057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爱设计-1">
            <a:extLst>
              <a:ext uri="{FF2B5EF4-FFF2-40B4-BE49-F238E27FC236}">
                <a16:creationId xmlns:a16="http://schemas.microsoft.com/office/drawing/2014/main" id="{AE2EE9ED-C2B8-88AE-025F-3A7A6A1B4943}"/>
              </a:ext>
            </a:extLst>
          </p:cNvPr>
          <p:cNvSpPr txBox="1"/>
          <p:nvPr/>
        </p:nvSpPr>
        <p:spPr>
          <a:xfrm>
            <a:off x="517942" y="1966056"/>
            <a:ext cx="9504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Annual Work</a:t>
            </a:r>
            <a:r>
              <a:rPr lang="en-US" altLang="zh-CN" sz="4400" dirty="0">
                <a:solidFill>
                  <a:schemeClr val="bg1">
                    <a:lumMod val="8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 </a:t>
            </a:r>
            <a:r>
              <a:rPr lang="en-US" altLang="zh-CN" sz="7200" dirty="0">
                <a:solidFill>
                  <a:schemeClr val="bg1">
                    <a:lumMod val="8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Plan</a:t>
            </a:r>
          </a:p>
        </p:txBody>
      </p:sp>
      <p:grpSp>
        <p:nvGrpSpPr>
          <p:cNvPr id="8" name="爱设计-2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2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2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2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爱设计-3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201512" y="0"/>
            <a:ext cx="7821039" cy="6858000"/>
            <a:chOff x="2185480" y="0"/>
            <a:chExt cx="7821039" cy="6858000"/>
          </a:xfrm>
        </p:grpSpPr>
        <p:cxnSp>
          <p:nvCxnSpPr>
            <p:cNvPr id="10" name="爱设计-3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3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3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5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爱设计-6">
            <a:extLst>
              <a:ext uri="{FF2B5EF4-FFF2-40B4-BE49-F238E27FC236}">
                <a16:creationId xmlns:a16="http://schemas.microsoft.com/office/drawing/2014/main" id="{CB4DAE7D-3502-0EC3-1ADD-F7B75E66FC1F}"/>
              </a:ext>
            </a:extLst>
          </p:cNvPr>
          <p:cNvGrpSpPr/>
          <p:nvPr/>
        </p:nvGrpSpPr>
        <p:grpSpPr>
          <a:xfrm>
            <a:off x="8147340" y="3096956"/>
            <a:ext cx="2963551" cy="2273300"/>
            <a:chOff x="6668454" y="2558373"/>
            <a:chExt cx="3842437" cy="2947482"/>
          </a:xfrm>
        </p:grpSpPr>
        <p:sp>
          <p:nvSpPr>
            <p:cNvPr id="22" name="爱设计-6-1">
              <a:extLst>
                <a:ext uri="{FF2B5EF4-FFF2-40B4-BE49-F238E27FC236}">
                  <a16:creationId xmlns:a16="http://schemas.microsoft.com/office/drawing/2014/main" id="{CA297FFE-FA0B-F139-B369-0F3E284FE933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爱设计-6-2">
              <a:extLst>
                <a:ext uri="{FF2B5EF4-FFF2-40B4-BE49-F238E27FC236}">
                  <a16:creationId xmlns:a16="http://schemas.microsoft.com/office/drawing/2014/main" id="{4C737B7A-5464-3CDE-D852-C39D718C2FF8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爱设计-7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8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8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8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8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8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8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8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8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8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8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爱设计-9">
            <a:extLst>
              <a:ext uri="{FF2B5EF4-FFF2-40B4-BE49-F238E27FC236}">
                <a16:creationId xmlns:a16="http://schemas.microsoft.com/office/drawing/2014/main" id="{16E02215-F6FC-4FC7-6497-47B5163AA3AD}"/>
              </a:ext>
            </a:extLst>
          </p:cNvPr>
          <p:cNvSpPr txBox="1"/>
          <p:nvPr/>
        </p:nvSpPr>
        <p:spPr>
          <a:xfrm>
            <a:off x="517943" y="2434693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年度工作计划</a:t>
            </a:r>
          </a:p>
        </p:txBody>
      </p:sp>
      <p:cxnSp>
        <p:nvCxnSpPr>
          <p:cNvPr id="47" name="爱设计-10">
            <a:extLst>
              <a:ext uri="{FF2B5EF4-FFF2-40B4-BE49-F238E27FC236}">
                <a16:creationId xmlns:a16="http://schemas.microsoft.com/office/drawing/2014/main" id="{CF17647F-BE79-2FE3-D8D0-C5D780F72471}"/>
              </a:ext>
            </a:extLst>
          </p:cNvPr>
          <p:cNvCxnSpPr/>
          <p:nvPr/>
        </p:nvCxnSpPr>
        <p:spPr>
          <a:xfrm>
            <a:off x="715610" y="3987800"/>
            <a:ext cx="1091088" cy="0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爱设计-11">
            <a:extLst>
              <a:ext uri="{FF2B5EF4-FFF2-40B4-BE49-F238E27FC236}">
                <a16:creationId xmlns:a16="http://schemas.microsoft.com/office/drawing/2014/main" id="{58C67A08-1184-0B14-4D87-BD70F1A5261F}"/>
              </a:ext>
            </a:extLst>
          </p:cNvPr>
          <p:cNvSpPr txBox="1"/>
          <p:nvPr/>
        </p:nvSpPr>
        <p:spPr>
          <a:xfrm>
            <a:off x="556615" y="4349879"/>
            <a:ext cx="2359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汇报人：爱设计</a:t>
            </a:r>
          </a:p>
        </p:txBody>
      </p:sp>
      <p:sp>
        <p:nvSpPr>
          <p:cNvPr id="50" name="爱设计-12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13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52B0E14D-4E41-4ACC-A0C8-B55840F347A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68045AF2-2F97-4B5F-370C-C144854E5E3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F2A0C512-6F86-0078-9EBA-371282DC7E3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6957CDAB-9E84-9B86-564C-BABADE26AB38}"/>
              </a:ext>
            </a:extLst>
          </p:cNvPr>
          <p:cNvSpPr/>
          <p:nvPr/>
        </p:nvSpPr>
        <p:spPr>
          <a:xfrm>
            <a:off x="8727207" y="1822707"/>
            <a:ext cx="1873981" cy="5137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B249F7EE-AC1F-BBB2-16B7-CE66DD01C58A}"/>
              </a:ext>
            </a:extLst>
          </p:cNvPr>
          <p:cNvSpPr/>
          <p:nvPr/>
        </p:nvSpPr>
        <p:spPr>
          <a:xfrm>
            <a:off x="1594677" y="4248536"/>
            <a:ext cx="1873981" cy="5137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E0C11355-F5C1-45FA-28DA-966087CA5038}"/>
              </a:ext>
            </a:extLst>
          </p:cNvPr>
          <p:cNvSpPr/>
          <p:nvPr/>
        </p:nvSpPr>
        <p:spPr>
          <a:xfrm>
            <a:off x="8727207" y="4248536"/>
            <a:ext cx="1873981" cy="5137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DA3EBEEA-D373-B5D0-B6AC-E61D2E87D15A}"/>
              </a:ext>
            </a:extLst>
          </p:cNvPr>
          <p:cNvSpPr/>
          <p:nvPr/>
        </p:nvSpPr>
        <p:spPr>
          <a:xfrm>
            <a:off x="1594677" y="1822707"/>
            <a:ext cx="1873981" cy="513723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3BF45FC2-6ADF-5F13-32A8-C2B58915DDDC}"/>
              </a:ext>
            </a:extLst>
          </p:cNvPr>
          <p:cNvSpPr>
            <a:spLocks/>
          </p:cNvSpPr>
          <p:nvPr/>
        </p:nvSpPr>
        <p:spPr bwMode="auto">
          <a:xfrm>
            <a:off x="5049450" y="1759186"/>
            <a:ext cx="2124003" cy="1939897"/>
          </a:xfrm>
          <a:custGeom>
            <a:avLst/>
            <a:gdLst>
              <a:gd name="T0" fmla="*/ 2147483646 w 21600"/>
              <a:gd name="T1" fmla="*/ 2147483646 h 21485"/>
              <a:gd name="T2" fmla="*/ 2147483646 w 21600"/>
              <a:gd name="T3" fmla="*/ 2147483646 h 21485"/>
              <a:gd name="T4" fmla="*/ 2147483646 w 21600"/>
              <a:gd name="T5" fmla="*/ 2147483646 h 21485"/>
              <a:gd name="T6" fmla="*/ 2147483646 w 21600"/>
              <a:gd name="T7" fmla="*/ 2147483646 h 2148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485" extrusionOk="0">
                <a:moveTo>
                  <a:pt x="0" y="10734"/>
                </a:moveTo>
                <a:lnTo>
                  <a:pt x="9153" y="784"/>
                </a:lnTo>
                <a:cubicBezTo>
                  <a:pt x="9499" y="371"/>
                  <a:pt x="9967" y="103"/>
                  <a:pt x="10474" y="24"/>
                </a:cubicBezTo>
                <a:cubicBezTo>
                  <a:pt x="11201" y="-88"/>
                  <a:pt x="11931" y="192"/>
                  <a:pt x="12433" y="774"/>
                </a:cubicBezTo>
                <a:lnTo>
                  <a:pt x="21600" y="10730"/>
                </a:lnTo>
                <a:lnTo>
                  <a:pt x="12408" y="20787"/>
                </a:lnTo>
                <a:cubicBezTo>
                  <a:pt x="11952" y="21261"/>
                  <a:pt x="11338" y="21512"/>
                  <a:pt x="10709" y="21483"/>
                </a:cubicBezTo>
                <a:cubicBezTo>
                  <a:pt x="10094" y="21455"/>
                  <a:pt x="9514" y="21161"/>
                  <a:pt x="9098" y="20666"/>
                </a:cubicBezTo>
                <a:lnTo>
                  <a:pt x="0" y="1073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6147A472-D873-0485-7A54-6A4F7AA9D869}"/>
              </a:ext>
            </a:extLst>
          </p:cNvPr>
          <p:cNvSpPr>
            <a:spLocks/>
          </p:cNvSpPr>
          <p:nvPr/>
        </p:nvSpPr>
        <p:spPr bwMode="auto">
          <a:xfrm>
            <a:off x="6350473" y="3072194"/>
            <a:ext cx="2124003" cy="1939897"/>
          </a:xfrm>
          <a:custGeom>
            <a:avLst/>
            <a:gdLst>
              <a:gd name="T0" fmla="*/ 2147483646 w 21600"/>
              <a:gd name="T1" fmla="*/ 2147483646 h 21485"/>
              <a:gd name="T2" fmla="*/ 2147483646 w 21600"/>
              <a:gd name="T3" fmla="*/ 2147483646 h 21485"/>
              <a:gd name="T4" fmla="*/ 2147483646 w 21600"/>
              <a:gd name="T5" fmla="*/ 2147483646 h 21485"/>
              <a:gd name="T6" fmla="*/ 2147483646 w 21600"/>
              <a:gd name="T7" fmla="*/ 2147483646 h 2148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485" extrusionOk="0">
                <a:moveTo>
                  <a:pt x="0" y="10734"/>
                </a:moveTo>
                <a:lnTo>
                  <a:pt x="9153" y="784"/>
                </a:lnTo>
                <a:cubicBezTo>
                  <a:pt x="9499" y="371"/>
                  <a:pt x="9967" y="103"/>
                  <a:pt x="10474" y="24"/>
                </a:cubicBezTo>
                <a:cubicBezTo>
                  <a:pt x="11201" y="-88"/>
                  <a:pt x="11931" y="192"/>
                  <a:pt x="12433" y="774"/>
                </a:cubicBezTo>
                <a:lnTo>
                  <a:pt x="21600" y="10730"/>
                </a:lnTo>
                <a:lnTo>
                  <a:pt x="12408" y="20787"/>
                </a:lnTo>
                <a:cubicBezTo>
                  <a:pt x="11952" y="21261"/>
                  <a:pt x="11338" y="21512"/>
                  <a:pt x="10709" y="21483"/>
                </a:cubicBezTo>
                <a:cubicBezTo>
                  <a:pt x="10094" y="21455"/>
                  <a:pt x="9514" y="21161"/>
                  <a:pt x="9098" y="20666"/>
                </a:cubicBezTo>
                <a:lnTo>
                  <a:pt x="0" y="10734"/>
                </a:lnTo>
                <a:close/>
              </a:path>
            </a:pathLst>
          </a:cu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420524E3-87DB-9B78-AEDB-195FC8F0C789}"/>
              </a:ext>
            </a:extLst>
          </p:cNvPr>
          <p:cNvSpPr>
            <a:spLocks/>
          </p:cNvSpPr>
          <p:nvPr/>
        </p:nvSpPr>
        <p:spPr bwMode="auto">
          <a:xfrm>
            <a:off x="5049450" y="4373597"/>
            <a:ext cx="2124003" cy="1939898"/>
          </a:xfrm>
          <a:custGeom>
            <a:avLst/>
            <a:gdLst>
              <a:gd name="T0" fmla="*/ 2147483646 w 21600"/>
              <a:gd name="T1" fmla="*/ 2147483646 h 21485"/>
              <a:gd name="T2" fmla="*/ 2147483646 w 21600"/>
              <a:gd name="T3" fmla="*/ 2147483646 h 21485"/>
              <a:gd name="T4" fmla="*/ 2147483646 w 21600"/>
              <a:gd name="T5" fmla="*/ 2147483646 h 21485"/>
              <a:gd name="T6" fmla="*/ 2147483646 w 21600"/>
              <a:gd name="T7" fmla="*/ 2147483646 h 2148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485" extrusionOk="0">
                <a:moveTo>
                  <a:pt x="0" y="10734"/>
                </a:moveTo>
                <a:lnTo>
                  <a:pt x="9153" y="784"/>
                </a:lnTo>
                <a:cubicBezTo>
                  <a:pt x="9499" y="371"/>
                  <a:pt x="9967" y="103"/>
                  <a:pt x="10474" y="24"/>
                </a:cubicBezTo>
                <a:cubicBezTo>
                  <a:pt x="11201" y="-88"/>
                  <a:pt x="11931" y="192"/>
                  <a:pt x="12433" y="774"/>
                </a:cubicBezTo>
                <a:lnTo>
                  <a:pt x="21600" y="10730"/>
                </a:lnTo>
                <a:lnTo>
                  <a:pt x="12408" y="20787"/>
                </a:lnTo>
                <a:cubicBezTo>
                  <a:pt x="11952" y="21261"/>
                  <a:pt x="11338" y="21512"/>
                  <a:pt x="10709" y="21483"/>
                </a:cubicBezTo>
                <a:cubicBezTo>
                  <a:pt x="10094" y="21455"/>
                  <a:pt x="9514" y="21161"/>
                  <a:pt x="9098" y="20666"/>
                </a:cubicBezTo>
                <a:lnTo>
                  <a:pt x="0" y="1073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CE820086-87E3-DBFD-2038-05263A7DD5F2}"/>
              </a:ext>
            </a:extLst>
          </p:cNvPr>
          <p:cNvSpPr>
            <a:spLocks/>
          </p:cNvSpPr>
          <p:nvPr/>
        </p:nvSpPr>
        <p:spPr bwMode="auto">
          <a:xfrm>
            <a:off x="3746462" y="3066891"/>
            <a:ext cx="2124003" cy="1939897"/>
          </a:xfrm>
          <a:custGeom>
            <a:avLst/>
            <a:gdLst>
              <a:gd name="T0" fmla="*/ 2147483646 w 21600"/>
              <a:gd name="T1" fmla="*/ 2147483646 h 21485"/>
              <a:gd name="T2" fmla="*/ 2147483646 w 21600"/>
              <a:gd name="T3" fmla="*/ 2147483646 h 21485"/>
              <a:gd name="T4" fmla="*/ 2147483646 w 21600"/>
              <a:gd name="T5" fmla="*/ 2147483646 h 21485"/>
              <a:gd name="T6" fmla="*/ 2147483646 w 21600"/>
              <a:gd name="T7" fmla="*/ 2147483646 h 2148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485" extrusionOk="0">
                <a:moveTo>
                  <a:pt x="0" y="10734"/>
                </a:moveTo>
                <a:lnTo>
                  <a:pt x="9153" y="784"/>
                </a:lnTo>
                <a:cubicBezTo>
                  <a:pt x="9499" y="371"/>
                  <a:pt x="9967" y="103"/>
                  <a:pt x="10474" y="24"/>
                </a:cubicBezTo>
                <a:cubicBezTo>
                  <a:pt x="11201" y="-88"/>
                  <a:pt x="11931" y="192"/>
                  <a:pt x="12433" y="774"/>
                </a:cubicBezTo>
                <a:lnTo>
                  <a:pt x="21600" y="10730"/>
                </a:lnTo>
                <a:lnTo>
                  <a:pt x="12408" y="20787"/>
                </a:lnTo>
                <a:cubicBezTo>
                  <a:pt x="11952" y="21261"/>
                  <a:pt x="11338" y="21512"/>
                  <a:pt x="10709" y="21483"/>
                </a:cubicBezTo>
                <a:cubicBezTo>
                  <a:pt x="10094" y="21455"/>
                  <a:pt x="9514" y="21161"/>
                  <a:pt x="9098" y="20666"/>
                </a:cubicBezTo>
                <a:lnTo>
                  <a:pt x="0" y="10734"/>
                </a:lnTo>
                <a:close/>
              </a:path>
            </a:pathLst>
          </a:cu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330200" dist="381000" dir="5400000" sx="90000" sy="90000" algn="t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OPPOSans R" panose="00020600040101010101" pitchFamily="18" charset="-122"/>
            </a:endParaRP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9DF802B3-43F0-5569-C92D-1229A460E4B3}"/>
              </a:ext>
            </a:extLst>
          </p:cNvPr>
          <p:cNvSpPr>
            <a:spLocks/>
          </p:cNvSpPr>
          <p:nvPr/>
        </p:nvSpPr>
        <p:spPr bwMode="auto">
          <a:xfrm>
            <a:off x="5049450" y="3066891"/>
            <a:ext cx="2124003" cy="1939897"/>
          </a:xfrm>
          <a:custGeom>
            <a:avLst/>
            <a:gdLst>
              <a:gd name="T0" fmla="*/ 2147483646 w 21600"/>
              <a:gd name="T1" fmla="*/ 2147483646 h 21485"/>
              <a:gd name="T2" fmla="*/ 2147483646 w 21600"/>
              <a:gd name="T3" fmla="*/ 2147483646 h 21485"/>
              <a:gd name="T4" fmla="*/ 2147483646 w 21600"/>
              <a:gd name="T5" fmla="*/ 2147483646 h 21485"/>
              <a:gd name="T6" fmla="*/ 2147483646 w 21600"/>
              <a:gd name="T7" fmla="*/ 2147483646 h 2148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485" extrusionOk="0">
                <a:moveTo>
                  <a:pt x="0" y="10734"/>
                </a:moveTo>
                <a:lnTo>
                  <a:pt x="9153" y="784"/>
                </a:lnTo>
                <a:cubicBezTo>
                  <a:pt x="9499" y="371"/>
                  <a:pt x="9967" y="103"/>
                  <a:pt x="10474" y="24"/>
                </a:cubicBezTo>
                <a:cubicBezTo>
                  <a:pt x="11201" y="-88"/>
                  <a:pt x="11931" y="192"/>
                  <a:pt x="12433" y="774"/>
                </a:cubicBezTo>
                <a:lnTo>
                  <a:pt x="21600" y="10730"/>
                </a:lnTo>
                <a:lnTo>
                  <a:pt x="12408" y="20787"/>
                </a:lnTo>
                <a:cubicBezTo>
                  <a:pt x="11952" y="21261"/>
                  <a:pt x="11338" y="21512"/>
                  <a:pt x="10709" y="21483"/>
                </a:cubicBezTo>
                <a:cubicBezTo>
                  <a:pt x="10094" y="21455"/>
                  <a:pt x="9514" y="21161"/>
                  <a:pt x="9098" y="20666"/>
                </a:cubicBezTo>
                <a:lnTo>
                  <a:pt x="0" y="10734"/>
                </a:lnTo>
                <a:close/>
              </a:path>
            </a:pathLst>
          </a:custGeom>
          <a:solidFill>
            <a:srgbClr val="FFFFFF"/>
          </a:solidFill>
          <a:ln w="76200" cap="flat">
            <a:solidFill>
              <a:schemeClr val="accent1"/>
            </a:solidFill>
            <a:prstDash val="solid"/>
            <a:miter lim="400000"/>
            <a:headEnd/>
            <a:tailEnd/>
          </a:ln>
        </p:spPr>
        <p:txBody>
          <a:bodyPr lIns="25400" tIns="25400" rIns="25400" bIns="25400" anchor="ctr"/>
          <a:lstStyle/>
          <a:p>
            <a:endParaRPr lang="zh-CN" altLang="en-US" sz="900" dirty="0">
              <a:latin typeface="OPPOSans R" panose="00020600040101010101" pitchFamily="18" charset="-122"/>
            </a:endParaRP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94AFB575-E322-28ED-C48C-2A88A2173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6211" y="3639835"/>
            <a:ext cx="1128514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爱设计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algn="ctr" eaLnBrk="1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演示</a:t>
            </a:r>
            <a:endParaRPr lang="en-US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B1B67C95-5F65-D0ED-6676-64A18F7DB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5146" y="2321917"/>
            <a:ext cx="432811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en-US" altLang="en-US" sz="2500" dirty="0">
              <a:solidFill>
                <a:srgbClr val="FF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B56F32E1-6976-4BDC-0A08-26279F71D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33" y="5333363"/>
            <a:ext cx="487314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en-US" altLang="en-US" sz="2500" dirty="0">
              <a:solidFill>
                <a:srgbClr val="FF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2BF84A55-A0BE-D392-EF11-7D4B5490C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674" y="3818882"/>
            <a:ext cx="487314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/>
            <a:r>
              <a:rPr lang="en-US" altLang="zh-CN" sz="25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en-US" altLang="en-US" sz="2500" dirty="0">
              <a:solidFill>
                <a:srgbClr val="FF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0BEBB8EE-2567-1C97-80E6-F1CE6BF06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7902" y="3818882"/>
            <a:ext cx="487314" cy="43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/>
            <a:r>
              <a:rPr lang="en-US" altLang="zh-CN" sz="25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en-US" altLang="en-US" sz="2500" dirty="0">
              <a:solidFill>
                <a:srgbClr val="FF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799B7E12-EFDC-7263-FB5A-8F5B9FEC3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229" y="2521856"/>
            <a:ext cx="2366429" cy="87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E02C36FE-A67E-4914-ED6F-89C22CD29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229" y="4900926"/>
            <a:ext cx="2366429" cy="87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276ECDD8-B878-7A53-F220-21B50455D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1906" y="2521856"/>
            <a:ext cx="2365720" cy="87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</a:t>
            </a: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ECDBCA1B-0A20-8583-AC24-9298394BF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4052" y="4900926"/>
            <a:ext cx="2365720" cy="87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</a:t>
            </a: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F848902C-FDD8-6C54-1BB9-6C272FBCB088}"/>
              </a:ext>
            </a:extLst>
          </p:cNvPr>
          <p:cNvSpPr txBox="1">
            <a:spLocks/>
          </p:cNvSpPr>
          <p:nvPr/>
        </p:nvSpPr>
        <p:spPr bwMode="auto">
          <a:xfrm>
            <a:off x="1584348" y="1906204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BD3A3544-A923-B673-3689-126E58607846}"/>
              </a:ext>
            </a:extLst>
          </p:cNvPr>
          <p:cNvSpPr txBox="1">
            <a:spLocks/>
          </p:cNvSpPr>
          <p:nvPr/>
        </p:nvSpPr>
        <p:spPr bwMode="auto">
          <a:xfrm>
            <a:off x="8681427" y="1912593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DADACD5E-397B-56D6-A17F-D855E7C06DF9}"/>
              </a:ext>
            </a:extLst>
          </p:cNvPr>
          <p:cNvSpPr txBox="1">
            <a:spLocks/>
          </p:cNvSpPr>
          <p:nvPr/>
        </p:nvSpPr>
        <p:spPr bwMode="auto">
          <a:xfrm>
            <a:off x="1563341" y="4325859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2" name="爱设计-26">
            <a:extLst>
              <a:ext uri="{FF2B5EF4-FFF2-40B4-BE49-F238E27FC236}">
                <a16:creationId xmlns:a16="http://schemas.microsoft.com/office/drawing/2014/main" id="{276C8906-3EB6-9FD9-4905-CC7C690B830B}"/>
              </a:ext>
            </a:extLst>
          </p:cNvPr>
          <p:cNvSpPr txBox="1">
            <a:spLocks/>
          </p:cNvSpPr>
          <p:nvPr/>
        </p:nvSpPr>
        <p:spPr bwMode="auto">
          <a:xfrm>
            <a:off x="8699026" y="4325860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422134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9FDB1856-E839-97E7-C631-0A88000A8609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B908D28B-F819-AD2B-7478-A98810A45C9E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15F6E532-266C-2793-C80B-9BE3D69787C1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6407948E-D41C-B507-E00E-B8DD6650C1AF}"/>
              </a:ext>
            </a:extLst>
          </p:cNvPr>
          <p:cNvSpPr/>
          <p:nvPr/>
        </p:nvSpPr>
        <p:spPr>
          <a:xfrm>
            <a:off x="6139086" y="4462779"/>
            <a:ext cx="5068888" cy="1492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E8BF4932-6760-5245-366B-EA87E225BD75}"/>
              </a:ext>
            </a:extLst>
          </p:cNvPr>
          <p:cNvSpPr txBox="1"/>
          <p:nvPr/>
        </p:nvSpPr>
        <p:spPr>
          <a:xfrm>
            <a:off x="6431296" y="4616678"/>
            <a:ext cx="4294311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D0F0C330-33B3-5603-0059-157EB65AB490}"/>
              </a:ext>
            </a:extLst>
          </p:cNvPr>
          <p:cNvSpPr/>
          <p:nvPr/>
        </p:nvSpPr>
        <p:spPr>
          <a:xfrm>
            <a:off x="917798" y="2272234"/>
            <a:ext cx="5068888" cy="1492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0E0C14B5-A92F-5881-CB4A-99C71E19C3AE}"/>
              </a:ext>
            </a:extLst>
          </p:cNvPr>
          <p:cNvSpPr/>
          <p:nvPr/>
        </p:nvSpPr>
        <p:spPr>
          <a:xfrm>
            <a:off x="6139086" y="1714269"/>
            <a:ext cx="5068888" cy="565975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301977A0-2A17-91B7-500D-22AFC216414C}"/>
              </a:ext>
            </a:extLst>
          </p:cNvPr>
          <p:cNvSpPr/>
          <p:nvPr/>
        </p:nvSpPr>
        <p:spPr>
          <a:xfrm>
            <a:off x="917798" y="3905302"/>
            <a:ext cx="5068888" cy="565975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B0525EDB-979E-5E5E-171F-86D4055D4F60}"/>
              </a:ext>
            </a:extLst>
          </p:cNvPr>
          <p:cNvSpPr/>
          <p:nvPr/>
        </p:nvSpPr>
        <p:spPr>
          <a:xfrm>
            <a:off x="6139086" y="3905302"/>
            <a:ext cx="5068888" cy="565975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A43FDE58-77F8-E7EC-11EE-D243F39DE805}"/>
              </a:ext>
            </a:extLst>
          </p:cNvPr>
          <p:cNvSpPr/>
          <p:nvPr/>
        </p:nvSpPr>
        <p:spPr>
          <a:xfrm>
            <a:off x="917798" y="1714269"/>
            <a:ext cx="5068888" cy="565975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E8A70866-60A5-F52F-7B2F-29FB2C35F7CC}"/>
              </a:ext>
            </a:extLst>
          </p:cNvPr>
          <p:cNvSpPr txBox="1"/>
          <p:nvPr/>
        </p:nvSpPr>
        <p:spPr>
          <a:xfrm>
            <a:off x="1169879" y="2429675"/>
            <a:ext cx="4294311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18F4BF0A-D6C8-53E4-9DD2-59A08CEDD09B}"/>
              </a:ext>
            </a:extLst>
          </p:cNvPr>
          <p:cNvSpPr/>
          <p:nvPr/>
        </p:nvSpPr>
        <p:spPr>
          <a:xfrm>
            <a:off x="6140793" y="2272234"/>
            <a:ext cx="5068888" cy="1492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88BE8CCA-2BF8-29D6-95B6-265ABCCFFDF5}"/>
              </a:ext>
            </a:extLst>
          </p:cNvPr>
          <p:cNvSpPr txBox="1"/>
          <p:nvPr/>
        </p:nvSpPr>
        <p:spPr>
          <a:xfrm>
            <a:off x="6431296" y="2429675"/>
            <a:ext cx="4294311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以优质内容作为营销输出核心，承载品牌内核，引发用户的情感共鸣和价值观认同，在不同流量平台开设个人账户，传递品牌声量，对平台用户种草、拉新以建立企业私域流量池</a:t>
            </a: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75AB8AD1-D0B1-2E5F-AB4B-A12E413EF27C}"/>
              </a:ext>
            </a:extLst>
          </p:cNvPr>
          <p:cNvSpPr/>
          <p:nvPr/>
        </p:nvSpPr>
        <p:spPr>
          <a:xfrm>
            <a:off x="917798" y="4465510"/>
            <a:ext cx="5068888" cy="1492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CAF93E17-C360-6260-B5EC-138B080DBB5A}"/>
              </a:ext>
            </a:extLst>
          </p:cNvPr>
          <p:cNvSpPr txBox="1"/>
          <p:nvPr/>
        </p:nvSpPr>
        <p:spPr>
          <a:xfrm>
            <a:off x="1169879" y="4616678"/>
            <a:ext cx="4294311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以优质内容作为营销输出核心，承载品牌内核，引发用户的情感共鸣和价值观认同，在不同流量平台开设个人账户，传递品牌声量，对平台用户种草、拉新以建立企业私域流量池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5BCFC402-026C-D68A-BB25-C66955B70943}"/>
              </a:ext>
            </a:extLst>
          </p:cNvPr>
          <p:cNvSpPr txBox="1">
            <a:spLocks/>
          </p:cNvSpPr>
          <p:nvPr/>
        </p:nvSpPr>
        <p:spPr bwMode="auto">
          <a:xfrm>
            <a:off x="1846645" y="1819417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C3D566C7-BD2D-C600-CAA4-0B6DB4104CB6}"/>
              </a:ext>
            </a:extLst>
          </p:cNvPr>
          <p:cNvSpPr txBox="1">
            <a:spLocks/>
          </p:cNvSpPr>
          <p:nvPr/>
        </p:nvSpPr>
        <p:spPr bwMode="auto">
          <a:xfrm>
            <a:off x="7074027" y="1837753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719C1DCE-7403-D427-54A0-5F25F4E7F6D8}"/>
              </a:ext>
            </a:extLst>
          </p:cNvPr>
          <p:cNvSpPr txBox="1">
            <a:spLocks/>
          </p:cNvSpPr>
          <p:nvPr/>
        </p:nvSpPr>
        <p:spPr bwMode="auto">
          <a:xfrm>
            <a:off x="1846644" y="4016476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360C4980-9A2F-BD38-D4B8-1BF5003B9BE1}"/>
              </a:ext>
            </a:extLst>
          </p:cNvPr>
          <p:cNvSpPr txBox="1">
            <a:spLocks/>
          </p:cNvSpPr>
          <p:nvPr/>
        </p:nvSpPr>
        <p:spPr bwMode="auto">
          <a:xfrm>
            <a:off x="7074027" y="4018621"/>
            <a:ext cx="1905317" cy="35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466A907D-B579-F6BA-8510-1AAA59A25796}"/>
              </a:ext>
            </a:extLst>
          </p:cNvPr>
          <p:cNvSpPr/>
          <p:nvPr/>
        </p:nvSpPr>
        <p:spPr>
          <a:xfrm>
            <a:off x="1169879" y="1829790"/>
            <a:ext cx="307884" cy="30788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5D0E6CC3-4203-B195-EB70-0E898FAD4EA0}"/>
              </a:ext>
            </a:extLst>
          </p:cNvPr>
          <p:cNvSpPr/>
          <p:nvPr/>
        </p:nvSpPr>
        <p:spPr>
          <a:xfrm>
            <a:off x="6450442" y="1849706"/>
            <a:ext cx="269592" cy="307884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F5A43ACB-B4E4-AA3A-ADF0-8137E64DE8AE}"/>
              </a:ext>
            </a:extLst>
          </p:cNvPr>
          <p:cNvSpPr/>
          <p:nvPr/>
        </p:nvSpPr>
        <p:spPr>
          <a:xfrm>
            <a:off x="1172143" y="4067366"/>
            <a:ext cx="307884" cy="254663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38954D38-7A2C-6BC3-2151-67B14EC6D85A}"/>
              </a:ext>
            </a:extLst>
          </p:cNvPr>
          <p:cNvSpPr/>
          <p:nvPr/>
        </p:nvSpPr>
        <p:spPr>
          <a:xfrm>
            <a:off x="6399089" y="4049038"/>
            <a:ext cx="307884" cy="269547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987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爱设计-1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189037" y="-5686"/>
            <a:ext cx="7821039" cy="6858000"/>
            <a:chOff x="2185480" y="0"/>
            <a:chExt cx="7821039" cy="6858000"/>
          </a:xfrm>
        </p:grpSpPr>
        <p:cxnSp>
          <p:nvCxnSpPr>
            <p:cNvPr id="10" name="爱设计-1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1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爱设计-2">
            <a:extLst>
              <a:ext uri="{FF2B5EF4-FFF2-40B4-BE49-F238E27FC236}">
                <a16:creationId xmlns:a16="http://schemas.microsoft.com/office/drawing/2014/main" id="{9FEBCA44-9A64-6718-F9B7-A2BDC3517D63}"/>
              </a:ext>
            </a:extLst>
          </p:cNvPr>
          <p:cNvSpPr txBox="1"/>
          <p:nvPr/>
        </p:nvSpPr>
        <p:spPr>
          <a:xfrm>
            <a:off x="517942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3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5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6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7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7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7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7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7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7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7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7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7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7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8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9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32180B3E-57C3-FEC7-E824-B3AD5FEA1B88}"/>
              </a:ext>
            </a:extLst>
          </p:cNvPr>
          <p:cNvGrpSpPr/>
          <p:nvPr/>
        </p:nvGrpSpPr>
        <p:grpSpPr>
          <a:xfrm>
            <a:off x="7719149" y="2306179"/>
            <a:ext cx="2963551" cy="2273300"/>
            <a:chOff x="6668454" y="2558373"/>
            <a:chExt cx="3842437" cy="2947482"/>
          </a:xfrm>
        </p:grpSpPr>
        <p:sp>
          <p:nvSpPr>
            <p:cNvPr id="3" name="爱设计-10-1">
              <a:extLst>
                <a:ext uri="{FF2B5EF4-FFF2-40B4-BE49-F238E27FC236}">
                  <a16:creationId xmlns:a16="http://schemas.microsoft.com/office/drawing/2014/main" id="{B3DDF157-877C-32BA-86E0-5D1C8AC4EC24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爱设计-10-2">
              <a:extLst>
                <a:ext uri="{FF2B5EF4-FFF2-40B4-BE49-F238E27FC236}">
                  <a16:creationId xmlns:a16="http://schemas.microsoft.com/office/drawing/2014/main" id="{A6A8BBC6-AB87-1CCE-A801-1B136DB0095A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爱设计-11">
            <a:extLst>
              <a:ext uri="{FF2B5EF4-FFF2-40B4-BE49-F238E27FC236}">
                <a16:creationId xmlns:a16="http://schemas.microsoft.com/office/drawing/2014/main" id="{9B6DC653-01C8-747A-BA54-384FAFB7A121}"/>
              </a:ext>
            </a:extLst>
          </p:cNvPr>
          <p:cNvSpPr txBox="1"/>
          <p:nvPr/>
        </p:nvSpPr>
        <p:spPr>
          <a:xfrm>
            <a:off x="517943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工作不足之处</a:t>
            </a:r>
          </a:p>
        </p:txBody>
      </p:sp>
      <p:sp>
        <p:nvSpPr>
          <p:cNvPr id="20" name="爱设计-12">
            <a:extLst>
              <a:ext uri="{FF2B5EF4-FFF2-40B4-BE49-F238E27FC236}">
                <a16:creationId xmlns:a16="http://schemas.microsoft.com/office/drawing/2014/main" id="{E976E434-779B-BFF6-6410-237A0187254A}"/>
              </a:ext>
            </a:extLst>
          </p:cNvPr>
          <p:cNvSpPr txBox="1"/>
          <p:nvPr/>
        </p:nvSpPr>
        <p:spPr>
          <a:xfrm>
            <a:off x="556615" y="4299014"/>
            <a:ext cx="4448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9712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F7B7D957-C6AF-D7F0-2374-7F0A1E2E4294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2D647E8C-DDED-5C0A-C440-A7EEBE4496A5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C0C63A8B-459E-77EA-2451-E3FB3CB48905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11" name="爱设计-5">
            <a:extLst>
              <a:ext uri="{FF2B5EF4-FFF2-40B4-BE49-F238E27FC236}">
                <a16:creationId xmlns:a16="http://schemas.microsoft.com/office/drawing/2014/main" id="{E5E8A34A-0672-F117-063F-EFE8AE7D2365}"/>
              </a:ext>
            </a:extLst>
          </p:cNvPr>
          <p:cNvGrpSpPr/>
          <p:nvPr/>
        </p:nvGrpSpPr>
        <p:grpSpPr>
          <a:xfrm>
            <a:off x="5878506" y="983299"/>
            <a:ext cx="5640394" cy="5640381"/>
            <a:chOff x="5689098" y="710457"/>
            <a:chExt cx="5640394" cy="5640381"/>
          </a:xfrm>
        </p:grpSpPr>
        <p:sp>
          <p:nvSpPr>
            <p:cNvPr id="12" name="爱设计-5-1">
              <a:extLst>
                <a:ext uri="{FF2B5EF4-FFF2-40B4-BE49-F238E27FC236}">
                  <a16:creationId xmlns:a16="http://schemas.microsoft.com/office/drawing/2014/main" id="{FF256945-B4A7-2E3E-790F-0D365301C8FD}"/>
                </a:ext>
              </a:extLst>
            </p:cNvPr>
            <p:cNvSpPr/>
            <p:nvPr/>
          </p:nvSpPr>
          <p:spPr>
            <a:xfrm>
              <a:off x="6884728" y="1906085"/>
              <a:ext cx="3249133" cy="3249126"/>
            </a:xfrm>
            <a:prstGeom prst="donut">
              <a:avLst>
                <a:gd name="adj" fmla="val 12816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爱设计-5-2">
              <a:extLst>
                <a:ext uri="{FF2B5EF4-FFF2-40B4-BE49-F238E27FC236}">
                  <a16:creationId xmlns:a16="http://schemas.microsoft.com/office/drawing/2014/main" id="{4376CFB8-378A-6305-1A1B-FF7AB4A06AFF}"/>
                </a:ext>
              </a:extLst>
            </p:cNvPr>
            <p:cNvSpPr/>
            <p:nvPr/>
          </p:nvSpPr>
          <p:spPr>
            <a:xfrm>
              <a:off x="6486185" y="1507542"/>
              <a:ext cx="4046220" cy="4046211"/>
            </a:xfrm>
            <a:prstGeom prst="donut">
              <a:avLst>
                <a:gd name="adj" fmla="val 11018"/>
              </a:avLst>
            </a:prstGeom>
            <a:solidFill>
              <a:schemeClr val="bg1">
                <a:lumMod val="88333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>
                    <a:lumMod val="100000"/>
                  </a:schemeClr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爱设计-5-3">
              <a:extLst>
                <a:ext uri="{FF2B5EF4-FFF2-40B4-BE49-F238E27FC236}">
                  <a16:creationId xmlns:a16="http://schemas.microsoft.com/office/drawing/2014/main" id="{4FEB033A-3B50-2C1C-7367-E49483BEF19A}"/>
                </a:ext>
              </a:extLst>
            </p:cNvPr>
            <p:cNvSpPr/>
            <p:nvPr/>
          </p:nvSpPr>
          <p:spPr>
            <a:xfrm>
              <a:off x="6087641" y="1109000"/>
              <a:ext cx="4843307" cy="4843296"/>
            </a:xfrm>
            <a:prstGeom prst="donut">
              <a:avLst>
                <a:gd name="adj" fmla="val 9221"/>
              </a:avLst>
            </a:prstGeom>
            <a:solidFill>
              <a:schemeClr val="bg1">
                <a:lumMod val="91667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>
                    <a:lumMod val="100000"/>
                  </a:schemeClr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爱设计-5-4">
              <a:extLst>
                <a:ext uri="{FF2B5EF4-FFF2-40B4-BE49-F238E27FC236}">
                  <a16:creationId xmlns:a16="http://schemas.microsoft.com/office/drawing/2014/main" id="{2192ABD1-AC61-B70D-319E-38BF852EA4EA}"/>
                </a:ext>
              </a:extLst>
            </p:cNvPr>
            <p:cNvSpPr/>
            <p:nvPr/>
          </p:nvSpPr>
          <p:spPr>
            <a:xfrm>
              <a:off x="5689098" y="710457"/>
              <a:ext cx="5640394" cy="5640381"/>
            </a:xfrm>
            <a:prstGeom prst="donut">
              <a:avLst>
                <a:gd name="adj" fmla="val 7423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爱设计-5-5">
              <a:extLst>
                <a:ext uri="{FF2B5EF4-FFF2-40B4-BE49-F238E27FC236}">
                  <a16:creationId xmlns:a16="http://schemas.microsoft.com/office/drawing/2014/main" id="{B3AE7680-B51E-F8B7-847E-E9BA3E9965B8}"/>
                </a:ext>
              </a:extLst>
            </p:cNvPr>
            <p:cNvSpPr/>
            <p:nvPr/>
          </p:nvSpPr>
          <p:spPr>
            <a:xfrm>
              <a:off x="7767726" y="1038126"/>
              <a:ext cx="1457617" cy="1457611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54000" dist="190500" dir="2700000" sx="105000" sy="105000" algn="t" rotWithShape="0">
                <a:schemeClr val="accent1">
                  <a:lumMod val="50000"/>
                  <a:alpha val="20000"/>
                </a:scheme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000" dirty="0">
                <a:solidFill>
                  <a:schemeClr val="l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17" name="爱设计-5-6">
              <a:extLst>
                <a:ext uri="{FF2B5EF4-FFF2-40B4-BE49-F238E27FC236}">
                  <a16:creationId xmlns:a16="http://schemas.microsoft.com/office/drawing/2014/main" id="{F4CC55A2-4C31-0880-3B8F-35EBA8F9BCAD}"/>
                </a:ext>
              </a:extLst>
            </p:cNvPr>
            <p:cNvSpPr txBox="1"/>
            <p:nvPr/>
          </p:nvSpPr>
          <p:spPr>
            <a:xfrm>
              <a:off x="7866762" y="1448607"/>
              <a:ext cx="1259544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数字</a:t>
              </a:r>
              <a:br>
                <a:rPr lang="en-US" altLang="zh-CN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</a:b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资产管理</a:t>
              </a:r>
            </a:p>
          </p:txBody>
        </p:sp>
        <p:sp>
          <p:nvSpPr>
            <p:cNvPr id="18" name="爱设计-5-7">
              <a:extLst>
                <a:ext uri="{FF2B5EF4-FFF2-40B4-BE49-F238E27FC236}">
                  <a16:creationId xmlns:a16="http://schemas.microsoft.com/office/drawing/2014/main" id="{5CB4D1CC-72DE-5014-BD97-8EE9F0F408FD}"/>
                </a:ext>
              </a:extLst>
            </p:cNvPr>
            <p:cNvSpPr/>
            <p:nvPr/>
          </p:nvSpPr>
          <p:spPr>
            <a:xfrm>
              <a:off x="9328705" y="3773606"/>
              <a:ext cx="1457617" cy="1457611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54000" dist="190500" dir="2700000" sx="105000" sy="105000" algn="t" rotWithShape="0">
                <a:schemeClr val="accent1">
                  <a:lumMod val="50000"/>
                  <a:alpha val="20000"/>
                </a:scheme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000" dirty="0">
                <a:solidFill>
                  <a:schemeClr val="l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19" name="爱设计-5-8">
              <a:extLst>
                <a:ext uri="{FF2B5EF4-FFF2-40B4-BE49-F238E27FC236}">
                  <a16:creationId xmlns:a16="http://schemas.microsoft.com/office/drawing/2014/main" id="{15A945A1-ADCF-9912-C3DC-E910ACBDEE1B}"/>
                </a:ext>
              </a:extLst>
            </p:cNvPr>
            <p:cNvSpPr/>
            <p:nvPr/>
          </p:nvSpPr>
          <p:spPr>
            <a:xfrm>
              <a:off x="6232268" y="3773606"/>
              <a:ext cx="1457617" cy="1457611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54000" dist="190500" dir="2700000" sx="105000" sy="105000" algn="t" rotWithShape="0">
                <a:schemeClr val="accent1">
                  <a:lumMod val="50000"/>
                  <a:alpha val="20000"/>
                </a:schemeClr>
              </a:outerShdw>
            </a:effectLst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2000" dirty="0">
                <a:solidFill>
                  <a:schemeClr val="l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20" name="爱设计-5-9">
              <a:extLst>
                <a:ext uri="{FF2B5EF4-FFF2-40B4-BE49-F238E27FC236}">
                  <a16:creationId xmlns:a16="http://schemas.microsoft.com/office/drawing/2014/main" id="{9377029D-36EA-3DF0-D016-1D0822E7ED51}"/>
                </a:ext>
              </a:extLst>
            </p:cNvPr>
            <p:cNvSpPr txBox="1"/>
            <p:nvPr/>
          </p:nvSpPr>
          <p:spPr>
            <a:xfrm>
              <a:off x="6473424" y="4184087"/>
              <a:ext cx="975303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内容</a:t>
              </a:r>
              <a:br>
                <a:rPr lang="en-US" altLang="zh-CN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</a:b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智能流转</a:t>
              </a:r>
            </a:p>
          </p:txBody>
        </p:sp>
        <p:sp>
          <p:nvSpPr>
            <p:cNvPr id="21" name="爱设计-5-10">
              <a:extLst>
                <a:ext uri="{FF2B5EF4-FFF2-40B4-BE49-F238E27FC236}">
                  <a16:creationId xmlns:a16="http://schemas.microsoft.com/office/drawing/2014/main" id="{3D24BE04-18E1-4251-EC99-409CE4D2B993}"/>
                </a:ext>
              </a:extLst>
            </p:cNvPr>
            <p:cNvSpPr txBox="1"/>
            <p:nvPr/>
          </p:nvSpPr>
          <p:spPr>
            <a:xfrm>
              <a:off x="9569862" y="4184087"/>
              <a:ext cx="975303" cy="6487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品牌</a:t>
              </a:r>
              <a:br>
                <a:rPr lang="en-US" altLang="zh-CN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</a:br>
              <a:r>
                <a:rPr lang="zh-CN" altLang="en-US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塑造传播</a:t>
              </a:r>
            </a:p>
          </p:txBody>
        </p:sp>
        <p:sp>
          <p:nvSpPr>
            <p:cNvPr id="22" name="爱设计-5-11">
              <a:extLst>
                <a:ext uri="{FF2B5EF4-FFF2-40B4-BE49-F238E27FC236}">
                  <a16:creationId xmlns:a16="http://schemas.microsoft.com/office/drawing/2014/main" id="{2BCB7563-0F3C-11F6-0510-53D918520EE8}"/>
                </a:ext>
              </a:extLst>
            </p:cNvPr>
            <p:cNvSpPr txBox="1"/>
            <p:nvPr/>
          </p:nvSpPr>
          <p:spPr>
            <a:xfrm>
              <a:off x="7667497" y="2943499"/>
              <a:ext cx="1683595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三个</a:t>
              </a:r>
              <a:br>
                <a:rPr lang="en-US" altLang="zh-CN" sz="4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</a:br>
              <a:r>
                <a:rPr lang="zh-CN" altLang="en-US" sz="4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方面</a:t>
              </a:r>
            </a:p>
          </p:txBody>
        </p:sp>
      </p:grpSp>
      <p:grpSp>
        <p:nvGrpSpPr>
          <p:cNvPr id="23" name="爱设计-6">
            <a:extLst>
              <a:ext uri="{FF2B5EF4-FFF2-40B4-BE49-F238E27FC236}">
                <a16:creationId xmlns:a16="http://schemas.microsoft.com/office/drawing/2014/main" id="{1F6BFED5-FF30-D1AD-6A0F-196E80B89A3B}"/>
              </a:ext>
            </a:extLst>
          </p:cNvPr>
          <p:cNvGrpSpPr/>
          <p:nvPr/>
        </p:nvGrpSpPr>
        <p:grpSpPr>
          <a:xfrm>
            <a:off x="684889" y="2230448"/>
            <a:ext cx="4750291" cy="3625122"/>
            <a:chOff x="684889" y="2230448"/>
            <a:chExt cx="4750291" cy="3625122"/>
          </a:xfrm>
        </p:grpSpPr>
        <p:sp>
          <p:nvSpPr>
            <p:cNvPr id="24" name="爱设计-6-1">
              <a:extLst>
                <a:ext uri="{FF2B5EF4-FFF2-40B4-BE49-F238E27FC236}">
                  <a16:creationId xmlns:a16="http://schemas.microsoft.com/office/drawing/2014/main" id="{C0F2ACF2-B7BB-8DFB-6E56-DDD048FD87C5}"/>
                </a:ext>
              </a:extLst>
            </p:cNvPr>
            <p:cNvSpPr txBox="1"/>
            <p:nvPr/>
          </p:nvSpPr>
          <p:spPr>
            <a:xfrm flipH="1">
              <a:off x="684889" y="2512604"/>
              <a:ext cx="4750291" cy="33429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爱设计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isheji.com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是国内领先的在线设计与协作平台，并为众多先进企业提供内容中台解决方案。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爱设计个人版是一款多端在线拖拽式作图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视频工具，同时具备创意资产云端存储，管理和多终端分发的功能。平台接入了战略投资方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A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股上市公司「视觉中国」亿级图片模版素材，确保创意内容随取随用、安全合规、降本增效。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-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营销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-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管理的一站式解决方案。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endParaRPr>
            </a:p>
          </p:txBody>
        </p:sp>
        <p:cxnSp>
          <p:nvCxnSpPr>
            <p:cNvPr id="25" name="爱设计-6-2">
              <a:extLst>
                <a:ext uri="{FF2B5EF4-FFF2-40B4-BE49-F238E27FC236}">
                  <a16:creationId xmlns:a16="http://schemas.microsoft.com/office/drawing/2014/main" id="{140A1714-EBFD-BE24-90F0-29383A66F05E}"/>
                </a:ext>
              </a:extLst>
            </p:cNvPr>
            <p:cNvCxnSpPr>
              <a:cxnSpLocks/>
            </p:cNvCxnSpPr>
            <p:nvPr/>
          </p:nvCxnSpPr>
          <p:spPr>
            <a:xfrm>
              <a:off x="959210" y="2230448"/>
              <a:ext cx="697128" cy="0"/>
            </a:xfrm>
            <a:prstGeom prst="line">
              <a:avLst/>
            </a:prstGeom>
            <a:ln w="698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3775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DD3B6E5E-A49A-2827-4149-F93835EE0506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FD0AB04B-9D43-5CC4-6F71-4A399DA4622E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94483515-272E-D90F-9656-0127B4CB6BD8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11" name="爱设计-5">
            <a:extLst>
              <a:ext uri="{FF2B5EF4-FFF2-40B4-BE49-F238E27FC236}">
                <a16:creationId xmlns:a16="http://schemas.microsoft.com/office/drawing/2014/main" id="{142B3DDA-2249-082C-C222-DCBD879FF26C}"/>
              </a:ext>
            </a:extLst>
          </p:cNvPr>
          <p:cNvGrpSpPr/>
          <p:nvPr/>
        </p:nvGrpSpPr>
        <p:grpSpPr>
          <a:xfrm>
            <a:off x="668865" y="1363086"/>
            <a:ext cx="10820402" cy="4553236"/>
            <a:chOff x="668865" y="1085293"/>
            <a:chExt cx="10820402" cy="4553236"/>
          </a:xfrm>
        </p:grpSpPr>
        <p:sp>
          <p:nvSpPr>
            <p:cNvPr id="12" name="爱设计-5-1">
              <a:extLst>
                <a:ext uri="{FF2B5EF4-FFF2-40B4-BE49-F238E27FC236}">
                  <a16:creationId xmlns:a16="http://schemas.microsoft.com/office/drawing/2014/main" id="{B4E7E897-C225-1391-683F-445D11110200}"/>
                </a:ext>
              </a:extLst>
            </p:cNvPr>
            <p:cNvSpPr/>
            <p:nvPr/>
          </p:nvSpPr>
          <p:spPr>
            <a:xfrm>
              <a:off x="5557284" y="1151409"/>
              <a:ext cx="1077432" cy="1077428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>
                <a:lnSpc>
                  <a:spcPct val="100000"/>
                </a:lnSpc>
                <a:defRPr sz="25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爱设计-5-2">
              <a:extLst>
                <a:ext uri="{FF2B5EF4-FFF2-40B4-BE49-F238E27FC236}">
                  <a16:creationId xmlns:a16="http://schemas.microsoft.com/office/drawing/2014/main" id="{9726A9F1-75E0-3901-9CFF-D31AB927B274}"/>
                </a:ext>
              </a:extLst>
            </p:cNvPr>
            <p:cNvSpPr/>
            <p:nvPr/>
          </p:nvSpPr>
          <p:spPr>
            <a:xfrm>
              <a:off x="7278549" y="4192636"/>
              <a:ext cx="1077432" cy="1077428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>
                <a:lnSpc>
                  <a:spcPct val="100000"/>
                </a:lnSpc>
                <a:defRPr sz="25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爱设计-5-3">
              <a:extLst>
                <a:ext uri="{FF2B5EF4-FFF2-40B4-BE49-F238E27FC236}">
                  <a16:creationId xmlns:a16="http://schemas.microsoft.com/office/drawing/2014/main" id="{5C228B98-B834-7DE2-B303-9CE8A6D98035}"/>
                </a:ext>
              </a:extLst>
            </p:cNvPr>
            <p:cNvSpPr/>
            <p:nvPr/>
          </p:nvSpPr>
          <p:spPr>
            <a:xfrm>
              <a:off x="3836020" y="4192636"/>
              <a:ext cx="1077432" cy="1077428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>
                <a:lnSpc>
                  <a:spcPct val="100000"/>
                </a:lnSpc>
                <a:defRPr sz="2500">
                  <a:solidFill>
                    <a:srgbClr val="FFFFFF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爱设计-5-4">
              <a:extLst>
                <a:ext uri="{FF2B5EF4-FFF2-40B4-BE49-F238E27FC236}">
                  <a16:creationId xmlns:a16="http://schemas.microsoft.com/office/drawing/2014/main" id="{F2BC0558-6F6A-5017-7675-75FDCAD366D6}"/>
                </a:ext>
              </a:extLst>
            </p:cNvPr>
            <p:cNvSpPr/>
            <p:nvPr/>
          </p:nvSpPr>
          <p:spPr>
            <a:xfrm>
              <a:off x="5129343" y="2670128"/>
              <a:ext cx="1961688" cy="196168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90000">
                  <a:schemeClr val="accent1">
                    <a:lumMod val="75000"/>
                  </a:schemeClr>
                </a:gs>
                <a:gs pos="6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algn="ctr" rotWithShape="0">
                <a:schemeClr val="accent1">
                  <a:lumMod val="75000"/>
                  <a:alpha val="40000"/>
                </a:schemeClr>
              </a:outerShdw>
            </a:effectLst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爱设计-5-5">
              <a:extLst>
                <a:ext uri="{FF2B5EF4-FFF2-40B4-BE49-F238E27FC236}">
                  <a16:creationId xmlns:a16="http://schemas.microsoft.com/office/drawing/2014/main" id="{9C83DCF7-FC94-7BD3-ACE6-1F6F2400ABE0}"/>
                </a:ext>
              </a:extLst>
            </p:cNvPr>
            <p:cNvSpPr/>
            <p:nvPr/>
          </p:nvSpPr>
          <p:spPr>
            <a:xfrm>
              <a:off x="4122627" y="1663412"/>
              <a:ext cx="3975119" cy="3975117"/>
            </a:xfrm>
            <a:prstGeom prst="arc">
              <a:avLst>
                <a:gd name="adj1" fmla="val 17295602"/>
                <a:gd name="adj2" fmla="val 88902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爱设计-5-6">
              <a:extLst>
                <a:ext uri="{FF2B5EF4-FFF2-40B4-BE49-F238E27FC236}">
                  <a16:creationId xmlns:a16="http://schemas.microsoft.com/office/drawing/2014/main" id="{68638F24-4A0C-620C-0C16-EAABD342A2EC}"/>
                </a:ext>
              </a:extLst>
            </p:cNvPr>
            <p:cNvSpPr/>
            <p:nvPr/>
          </p:nvSpPr>
          <p:spPr>
            <a:xfrm flipH="1">
              <a:off x="4122627" y="1663412"/>
              <a:ext cx="3975119" cy="3975117"/>
            </a:xfrm>
            <a:prstGeom prst="arc">
              <a:avLst>
                <a:gd name="adj1" fmla="val 17246019"/>
                <a:gd name="adj2" fmla="val 900340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爱设计-5-7">
              <a:extLst>
                <a:ext uri="{FF2B5EF4-FFF2-40B4-BE49-F238E27FC236}">
                  <a16:creationId xmlns:a16="http://schemas.microsoft.com/office/drawing/2014/main" id="{25595CE1-3FBB-CDBF-E539-E04BC47A955B}"/>
                </a:ext>
              </a:extLst>
            </p:cNvPr>
            <p:cNvSpPr/>
            <p:nvPr/>
          </p:nvSpPr>
          <p:spPr>
            <a:xfrm rot="6908265">
              <a:off x="4122628" y="1663411"/>
              <a:ext cx="3975117" cy="3975119"/>
            </a:xfrm>
            <a:prstGeom prst="arc">
              <a:avLst>
                <a:gd name="adj1" fmla="val 17702964"/>
                <a:gd name="adj2" fmla="val 936670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爱设计-5-8">
              <a:extLst>
                <a:ext uri="{FF2B5EF4-FFF2-40B4-BE49-F238E27FC236}">
                  <a16:creationId xmlns:a16="http://schemas.microsoft.com/office/drawing/2014/main" id="{3ED5941B-E7A6-1C0C-424B-3ED82AA9F391}"/>
                </a:ext>
              </a:extLst>
            </p:cNvPr>
            <p:cNvSpPr txBox="1"/>
            <p:nvPr/>
          </p:nvSpPr>
          <p:spPr>
            <a:xfrm>
              <a:off x="5020401" y="3365192"/>
              <a:ext cx="2151198" cy="514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爱设计演示</a:t>
              </a:r>
            </a:p>
          </p:txBody>
        </p:sp>
        <p:sp>
          <p:nvSpPr>
            <p:cNvPr id="20" name="爱设计-5-9">
              <a:extLst>
                <a:ext uri="{FF2B5EF4-FFF2-40B4-BE49-F238E27FC236}">
                  <a16:creationId xmlns:a16="http://schemas.microsoft.com/office/drawing/2014/main" id="{54DA2539-1382-A63C-1C0C-6D7E08D2E4C0}"/>
                </a:ext>
              </a:extLst>
            </p:cNvPr>
            <p:cNvSpPr txBox="1"/>
            <p:nvPr/>
          </p:nvSpPr>
          <p:spPr>
            <a:xfrm>
              <a:off x="4010878" y="4458063"/>
              <a:ext cx="72771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资产</a:t>
              </a:r>
            </a:p>
          </p:txBody>
        </p:sp>
        <p:sp>
          <p:nvSpPr>
            <p:cNvPr id="21" name="爱设计-5-10">
              <a:extLst>
                <a:ext uri="{FF2B5EF4-FFF2-40B4-BE49-F238E27FC236}">
                  <a16:creationId xmlns:a16="http://schemas.microsoft.com/office/drawing/2014/main" id="{1510B2C3-59F1-EDCB-6182-75159C2CFE97}"/>
                </a:ext>
              </a:extLst>
            </p:cNvPr>
            <p:cNvSpPr txBox="1"/>
            <p:nvPr/>
          </p:nvSpPr>
          <p:spPr>
            <a:xfrm>
              <a:off x="3877271" y="4726357"/>
              <a:ext cx="994930" cy="285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customers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爱设计-5-11">
              <a:extLst>
                <a:ext uri="{FF2B5EF4-FFF2-40B4-BE49-F238E27FC236}">
                  <a16:creationId xmlns:a16="http://schemas.microsoft.com/office/drawing/2014/main" id="{E79D10E3-1507-E164-4A0F-9C3212ED12AB}"/>
                </a:ext>
              </a:extLst>
            </p:cNvPr>
            <p:cNvSpPr txBox="1"/>
            <p:nvPr/>
          </p:nvSpPr>
          <p:spPr>
            <a:xfrm>
              <a:off x="5626100" y="1416836"/>
              <a:ext cx="939800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智能</a:t>
              </a:r>
            </a:p>
          </p:txBody>
        </p:sp>
        <p:sp>
          <p:nvSpPr>
            <p:cNvPr id="23" name="爱设计-5-12">
              <a:extLst>
                <a:ext uri="{FF2B5EF4-FFF2-40B4-BE49-F238E27FC236}">
                  <a16:creationId xmlns:a16="http://schemas.microsoft.com/office/drawing/2014/main" id="{ACC74FE2-AAAD-0AB1-8210-4032AFB00A0D}"/>
                </a:ext>
              </a:extLst>
            </p:cNvPr>
            <p:cNvSpPr txBox="1"/>
            <p:nvPr/>
          </p:nvSpPr>
          <p:spPr>
            <a:xfrm>
              <a:off x="5583767" y="1685130"/>
              <a:ext cx="1024466" cy="285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Intelligent</a:t>
              </a:r>
            </a:p>
          </p:txBody>
        </p:sp>
        <p:sp>
          <p:nvSpPr>
            <p:cNvPr id="24" name="爱设计-5-13">
              <a:extLst>
                <a:ext uri="{FF2B5EF4-FFF2-40B4-BE49-F238E27FC236}">
                  <a16:creationId xmlns:a16="http://schemas.microsoft.com/office/drawing/2014/main" id="{E91AF13F-42AE-FC1D-2583-A4A15912A96F}"/>
                </a:ext>
              </a:extLst>
            </p:cNvPr>
            <p:cNvSpPr txBox="1"/>
            <p:nvPr/>
          </p:nvSpPr>
          <p:spPr>
            <a:xfrm>
              <a:off x="7453407" y="4458063"/>
              <a:ext cx="727716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lt"/>
                </a:rPr>
                <a:t>品牌</a:t>
              </a:r>
            </a:p>
          </p:txBody>
        </p:sp>
        <p:sp>
          <p:nvSpPr>
            <p:cNvPr id="25" name="爱设计-5-14">
              <a:extLst>
                <a:ext uri="{FF2B5EF4-FFF2-40B4-BE49-F238E27FC236}">
                  <a16:creationId xmlns:a16="http://schemas.microsoft.com/office/drawing/2014/main" id="{91AC06FF-A77E-9D5D-BB04-775AD6BD20F0}"/>
                </a:ext>
              </a:extLst>
            </p:cNvPr>
            <p:cNvSpPr txBox="1"/>
            <p:nvPr/>
          </p:nvSpPr>
          <p:spPr>
            <a:xfrm>
              <a:off x="7319800" y="4726357"/>
              <a:ext cx="994930" cy="285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marketing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爱设计-5-15">
              <a:extLst>
                <a:ext uri="{FF2B5EF4-FFF2-40B4-BE49-F238E27FC236}">
                  <a16:creationId xmlns:a16="http://schemas.microsoft.com/office/drawing/2014/main" id="{87C8A570-B046-395D-3F22-1E0A3937E517}"/>
                </a:ext>
              </a:extLst>
            </p:cNvPr>
            <p:cNvSpPr/>
            <p:nvPr/>
          </p:nvSpPr>
          <p:spPr>
            <a:xfrm>
              <a:off x="4803574" y="2347160"/>
              <a:ext cx="2613226" cy="2613221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>
              <a:outerShdw blurRad="190500" algn="ctr" rotWithShape="0">
                <a:schemeClr val="accent1">
                  <a:lumMod val="75000"/>
                  <a:alpha val="40000"/>
                </a:schemeClr>
              </a:outerShdw>
            </a:effectLst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爱设计-5-16">
              <a:extLst>
                <a:ext uri="{FF2B5EF4-FFF2-40B4-BE49-F238E27FC236}">
                  <a16:creationId xmlns:a16="http://schemas.microsoft.com/office/drawing/2014/main" id="{175AA645-A8DF-06D9-8EA4-3BA45DB5415D}"/>
                </a:ext>
              </a:extLst>
            </p:cNvPr>
            <p:cNvSpPr/>
            <p:nvPr/>
          </p:nvSpPr>
          <p:spPr>
            <a:xfrm>
              <a:off x="4953662" y="4290210"/>
              <a:ext cx="94148" cy="941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爱设计-5-17">
              <a:extLst>
                <a:ext uri="{FF2B5EF4-FFF2-40B4-BE49-F238E27FC236}">
                  <a16:creationId xmlns:a16="http://schemas.microsoft.com/office/drawing/2014/main" id="{7E75A9E8-BB61-6691-5072-C2B59927CF1D}"/>
                </a:ext>
              </a:extLst>
            </p:cNvPr>
            <p:cNvSpPr/>
            <p:nvPr/>
          </p:nvSpPr>
          <p:spPr>
            <a:xfrm>
              <a:off x="7182062" y="4290210"/>
              <a:ext cx="94148" cy="941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爱设计-5-18">
              <a:extLst>
                <a:ext uri="{FF2B5EF4-FFF2-40B4-BE49-F238E27FC236}">
                  <a16:creationId xmlns:a16="http://schemas.microsoft.com/office/drawing/2014/main" id="{28A6A813-1BA2-EDB6-693A-25C692081F35}"/>
                </a:ext>
              </a:extLst>
            </p:cNvPr>
            <p:cNvSpPr/>
            <p:nvPr/>
          </p:nvSpPr>
          <p:spPr>
            <a:xfrm>
              <a:off x="6047247" y="2294235"/>
              <a:ext cx="94148" cy="941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爱设计-5-19">
              <a:extLst>
                <a:ext uri="{FF2B5EF4-FFF2-40B4-BE49-F238E27FC236}">
                  <a16:creationId xmlns:a16="http://schemas.microsoft.com/office/drawing/2014/main" id="{2927765F-60EA-BAAE-FE88-AD0C796DAFF7}"/>
                </a:ext>
              </a:extLst>
            </p:cNvPr>
            <p:cNvSpPr/>
            <p:nvPr/>
          </p:nvSpPr>
          <p:spPr>
            <a:xfrm>
              <a:off x="5024205" y="2567791"/>
              <a:ext cx="2171964" cy="2171960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190500" algn="ctr" rotWithShape="0">
                <a:schemeClr val="accent1">
                  <a:lumMod val="75000"/>
                  <a:alpha val="40000"/>
                </a:schemeClr>
              </a:outerShdw>
            </a:effectLst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rtlCol="0" anchor="ctr">
              <a:noAutofit/>
            </a:bodyPr>
            <a:lstStyle/>
            <a:p>
              <a:pPr algn="ctr"/>
              <a:endParaRPr sz="4800" dirty="0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爱设计-5-20">
              <a:extLst>
                <a:ext uri="{FF2B5EF4-FFF2-40B4-BE49-F238E27FC236}">
                  <a16:creationId xmlns:a16="http://schemas.microsoft.com/office/drawing/2014/main" id="{85867A75-E354-6328-D778-6347CD98BF4E}"/>
                </a:ext>
              </a:extLst>
            </p:cNvPr>
            <p:cNvSpPr/>
            <p:nvPr/>
          </p:nvSpPr>
          <p:spPr>
            <a:xfrm>
              <a:off x="6768211" y="1690123"/>
              <a:ext cx="550334" cy="0"/>
            </a:xfrm>
            <a:custGeom>
              <a:avLst/>
              <a:gdLst>
                <a:gd name="connsiteX0" fmla="*/ 550334 w 550334"/>
                <a:gd name="connsiteY0" fmla="*/ 0 h 0"/>
                <a:gd name="connsiteX1" fmla="*/ 0 w 55033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334">
                  <a:moveTo>
                    <a:pt x="550334" y="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爱设计-5-21">
              <a:extLst>
                <a:ext uri="{FF2B5EF4-FFF2-40B4-BE49-F238E27FC236}">
                  <a16:creationId xmlns:a16="http://schemas.microsoft.com/office/drawing/2014/main" id="{61A042A1-275A-2FC2-92B7-44B5CFB309C7}"/>
                </a:ext>
              </a:extLst>
            </p:cNvPr>
            <p:cNvSpPr/>
            <p:nvPr/>
          </p:nvSpPr>
          <p:spPr>
            <a:xfrm>
              <a:off x="3152078" y="4731350"/>
              <a:ext cx="550334" cy="0"/>
            </a:xfrm>
            <a:custGeom>
              <a:avLst/>
              <a:gdLst>
                <a:gd name="connsiteX0" fmla="*/ 550334 w 550334"/>
                <a:gd name="connsiteY0" fmla="*/ 0 h 0"/>
                <a:gd name="connsiteX1" fmla="*/ 0 w 55033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334">
                  <a:moveTo>
                    <a:pt x="550334" y="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爱设计-5-22">
              <a:extLst>
                <a:ext uri="{FF2B5EF4-FFF2-40B4-BE49-F238E27FC236}">
                  <a16:creationId xmlns:a16="http://schemas.microsoft.com/office/drawing/2014/main" id="{C654935D-FCF6-291E-E67F-EF717A8948ED}"/>
                </a:ext>
              </a:extLst>
            </p:cNvPr>
            <p:cNvSpPr/>
            <p:nvPr/>
          </p:nvSpPr>
          <p:spPr>
            <a:xfrm>
              <a:off x="8489588" y="4731350"/>
              <a:ext cx="550334" cy="0"/>
            </a:xfrm>
            <a:custGeom>
              <a:avLst/>
              <a:gdLst>
                <a:gd name="connsiteX0" fmla="*/ 550334 w 550334"/>
                <a:gd name="connsiteY0" fmla="*/ 0 h 0"/>
                <a:gd name="connsiteX1" fmla="*/ 0 w 55033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334">
                  <a:moveTo>
                    <a:pt x="550334" y="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爱设计-5-23">
              <a:extLst>
                <a:ext uri="{FF2B5EF4-FFF2-40B4-BE49-F238E27FC236}">
                  <a16:creationId xmlns:a16="http://schemas.microsoft.com/office/drawing/2014/main" id="{A5163864-168F-182F-9026-1AE108B8C7EC}"/>
                </a:ext>
              </a:extLst>
            </p:cNvPr>
            <p:cNvSpPr txBox="1"/>
            <p:nvPr/>
          </p:nvSpPr>
          <p:spPr>
            <a:xfrm>
              <a:off x="668865" y="4143268"/>
              <a:ext cx="2408155" cy="14952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t" anchorCtr="0">
              <a:noAutofit/>
            </a:bodyPr>
            <a:lstStyle/>
            <a:p>
              <a:pPr algn="just">
                <a:lnSpc>
                  <a:spcPct val="130000"/>
                </a:lnSpc>
                <a:buSzPct val="25000"/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基于全社交媒体平台进行全域流量整合营销，借助数据中台</a:t>
              </a:r>
              <a:r>
                <a:rPr lang="en-US" altLang="zh-CN" sz="1400" dirty="0" err="1">
                  <a:latin typeface="+mn-ea"/>
                  <a:cs typeface="+mn-ea"/>
                  <a:sym typeface="+mn-lt"/>
                </a:rPr>
                <a:t>KolRank</a:t>
              </a:r>
              <a:r>
                <a:rPr lang="zh-CN" altLang="en-US" sz="1400" dirty="0">
                  <a:latin typeface="+mn-ea"/>
                  <a:cs typeface="+mn-ea"/>
                  <a:sym typeface="+mn-lt"/>
                </a:rPr>
                <a:t>提供标准化产品及服务</a:t>
              </a:r>
            </a:p>
          </p:txBody>
        </p:sp>
        <p:sp>
          <p:nvSpPr>
            <p:cNvPr id="35" name="爱设计-5-24">
              <a:extLst>
                <a:ext uri="{FF2B5EF4-FFF2-40B4-BE49-F238E27FC236}">
                  <a16:creationId xmlns:a16="http://schemas.microsoft.com/office/drawing/2014/main" id="{1F245A5C-9373-7900-BB39-02FEBD54BD8D}"/>
                </a:ext>
              </a:extLst>
            </p:cNvPr>
            <p:cNvSpPr txBox="1"/>
            <p:nvPr/>
          </p:nvSpPr>
          <p:spPr>
            <a:xfrm>
              <a:off x="7393901" y="1085293"/>
              <a:ext cx="2723765" cy="14952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t" anchorCtr="0">
              <a:noAutofit/>
            </a:bodyPr>
            <a:lstStyle/>
            <a:p>
              <a:pPr algn="just">
                <a:lnSpc>
                  <a:spcPct val="130000"/>
                </a:lnSpc>
                <a:buSzPct val="25000"/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通过海报、文章、视频、音频、直播等形式创造优质内容，经由内容智能中台分发到各个渠道</a:t>
              </a:r>
            </a:p>
          </p:txBody>
        </p:sp>
        <p:sp>
          <p:nvSpPr>
            <p:cNvPr id="36" name="爱设计-5-25">
              <a:extLst>
                <a:ext uri="{FF2B5EF4-FFF2-40B4-BE49-F238E27FC236}">
                  <a16:creationId xmlns:a16="http://schemas.microsoft.com/office/drawing/2014/main" id="{A44AB325-B413-3F36-0E13-046C24E7BD15}"/>
                </a:ext>
              </a:extLst>
            </p:cNvPr>
            <p:cNvSpPr txBox="1"/>
            <p:nvPr/>
          </p:nvSpPr>
          <p:spPr>
            <a:xfrm>
              <a:off x="9106333" y="4134801"/>
              <a:ext cx="2382934" cy="14952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t" anchorCtr="0">
              <a:noAutofit/>
            </a:bodyPr>
            <a:lstStyle/>
            <a:p>
              <a:pPr algn="just">
                <a:lnSpc>
                  <a:spcPct val="130000"/>
                </a:lnSpc>
                <a:buSzPct val="25000"/>
              </a:pPr>
              <a:r>
                <a:rPr lang="zh-CN" altLang="en-US" sz="1400" dirty="0">
                  <a:latin typeface="+mn-ea"/>
                  <a:cs typeface="+mn-ea"/>
                  <a:sym typeface="+mn-lt"/>
                </a:rPr>
                <a:t>以优质内容作为营销输出核心，承载品牌内核，引发用户的情感共鸣和价值观认同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9972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C10AFD77-61DD-6C9E-B46D-7E62BC8CB38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7F03A526-E01C-E77D-19B2-864529BB2A95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1FB91660-8487-03B2-4325-EDB659BCF158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025697EA-2EA8-70C9-4ADF-EF72C94BCB51}"/>
              </a:ext>
            </a:extLst>
          </p:cNvPr>
          <p:cNvSpPr/>
          <p:nvPr/>
        </p:nvSpPr>
        <p:spPr>
          <a:xfrm>
            <a:off x="580407" y="1904873"/>
            <a:ext cx="1966654" cy="3824514"/>
          </a:xfrm>
          <a:custGeom>
            <a:avLst/>
            <a:gdLst>
              <a:gd name="connsiteX0" fmla="*/ 0 w 2169699"/>
              <a:gd name="connsiteY0" fmla="*/ 0 h 4219375"/>
              <a:gd name="connsiteX1" fmla="*/ 74101 w 2169699"/>
              <a:gd name="connsiteY1" fmla="*/ 45017 h 4219375"/>
              <a:gd name="connsiteX2" fmla="*/ 2018986 w 2169699"/>
              <a:gd name="connsiteY2" fmla="*/ 591129 h 4219375"/>
              <a:gd name="connsiteX3" fmla="*/ 2169699 w 2169699"/>
              <a:gd name="connsiteY3" fmla="*/ 594940 h 4219375"/>
              <a:gd name="connsiteX4" fmla="*/ 2169699 w 2169699"/>
              <a:gd name="connsiteY4" fmla="*/ 1326693 h 4219375"/>
              <a:gd name="connsiteX5" fmla="*/ 2169699 w 2169699"/>
              <a:gd name="connsiteY5" fmla="*/ 1431586 h 4219375"/>
              <a:gd name="connsiteX6" fmla="*/ 2169699 w 2169699"/>
              <a:gd name="connsiteY6" fmla="*/ 2058446 h 4219375"/>
              <a:gd name="connsiteX7" fmla="*/ 2169699 w 2169699"/>
              <a:gd name="connsiteY7" fmla="*/ 2163339 h 4219375"/>
              <a:gd name="connsiteX8" fmla="*/ 2169699 w 2169699"/>
              <a:gd name="connsiteY8" fmla="*/ 2790199 h 4219375"/>
              <a:gd name="connsiteX9" fmla="*/ 2169699 w 2169699"/>
              <a:gd name="connsiteY9" fmla="*/ 2895092 h 4219375"/>
              <a:gd name="connsiteX10" fmla="*/ 2169699 w 2169699"/>
              <a:gd name="connsiteY10" fmla="*/ 3626845 h 4219375"/>
              <a:gd name="connsiteX11" fmla="*/ 2018986 w 2169699"/>
              <a:gd name="connsiteY11" fmla="*/ 3630656 h 4219375"/>
              <a:gd name="connsiteX12" fmla="*/ 74101 w 2169699"/>
              <a:gd name="connsiteY12" fmla="*/ 4176768 h 4219375"/>
              <a:gd name="connsiteX13" fmla="*/ 0 w 2169699"/>
              <a:gd name="connsiteY13" fmla="*/ 4219375 h 4219375"/>
              <a:gd name="connsiteX14" fmla="*/ 0 w 2169699"/>
              <a:gd name="connsiteY14" fmla="*/ 3487622 h 4219375"/>
              <a:gd name="connsiteX15" fmla="*/ 0 w 2169699"/>
              <a:gd name="connsiteY15" fmla="*/ 3487622 h 4219375"/>
              <a:gd name="connsiteX16" fmla="*/ 0 w 2169699"/>
              <a:gd name="connsiteY16" fmla="*/ 1463506 h 4219375"/>
              <a:gd name="connsiteX17" fmla="*/ 0 w 2169699"/>
              <a:gd name="connsiteY17" fmla="*/ 1463506 h 4219375"/>
              <a:gd name="connsiteX18" fmla="*/ 0 w 2169699"/>
              <a:gd name="connsiteY18" fmla="*/ 731753 h 4219375"/>
              <a:gd name="connsiteX19" fmla="*/ 0 w 2169699"/>
              <a:gd name="connsiteY19" fmla="*/ 731753 h 42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9699" h="4219375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326693"/>
                </a:lnTo>
                <a:lnTo>
                  <a:pt x="2169699" y="1431586"/>
                </a:lnTo>
                <a:lnTo>
                  <a:pt x="2169699" y="2058446"/>
                </a:lnTo>
                <a:lnTo>
                  <a:pt x="2169699" y="2163339"/>
                </a:lnTo>
                <a:lnTo>
                  <a:pt x="2169699" y="2790199"/>
                </a:lnTo>
                <a:lnTo>
                  <a:pt x="2169699" y="2895092"/>
                </a:lnTo>
                <a:lnTo>
                  <a:pt x="2169699" y="3626845"/>
                </a:lnTo>
                <a:lnTo>
                  <a:pt x="2018986" y="3630656"/>
                </a:lnTo>
                <a:cubicBezTo>
                  <a:pt x="1317337" y="3666223"/>
                  <a:pt x="657402" y="3859900"/>
                  <a:pt x="74101" y="4176768"/>
                </a:cubicBezTo>
                <a:lnTo>
                  <a:pt x="0" y="4219375"/>
                </a:lnTo>
                <a:lnTo>
                  <a:pt x="0" y="3487622"/>
                </a:lnTo>
                <a:lnTo>
                  <a:pt x="0" y="3487622"/>
                </a:lnTo>
                <a:lnTo>
                  <a:pt x="0" y="1463506"/>
                </a:lnTo>
                <a:lnTo>
                  <a:pt x="0" y="1463506"/>
                </a:lnTo>
                <a:lnTo>
                  <a:pt x="0" y="731753"/>
                </a:lnTo>
                <a:lnTo>
                  <a:pt x="0" y="731753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409A24E1-3DE5-13A1-4975-82EBFA22B3C7}"/>
              </a:ext>
            </a:extLst>
          </p:cNvPr>
          <p:cNvSpPr/>
          <p:nvPr/>
        </p:nvSpPr>
        <p:spPr>
          <a:xfrm flipH="1">
            <a:off x="9644941" y="1904873"/>
            <a:ext cx="1966652" cy="3824514"/>
          </a:xfrm>
          <a:custGeom>
            <a:avLst/>
            <a:gdLst>
              <a:gd name="connsiteX0" fmla="*/ 0 w 2169699"/>
              <a:gd name="connsiteY0" fmla="*/ 0 h 4219375"/>
              <a:gd name="connsiteX1" fmla="*/ 74101 w 2169699"/>
              <a:gd name="connsiteY1" fmla="*/ 45017 h 4219375"/>
              <a:gd name="connsiteX2" fmla="*/ 2018986 w 2169699"/>
              <a:gd name="connsiteY2" fmla="*/ 591129 h 4219375"/>
              <a:gd name="connsiteX3" fmla="*/ 2169699 w 2169699"/>
              <a:gd name="connsiteY3" fmla="*/ 594940 h 4219375"/>
              <a:gd name="connsiteX4" fmla="*/ 2169699 w 2169699"/>
              <a:gd name="connsiteY4" fmla="*/ 1326693 h 4219375"/>
              <a:gd name="connsiteX5" fmla="*/ 2169699 w 2169699"/>
              <a:gd name="connsiteY5" fmla="*/ 1431586 h 4219375"/>
              <a:gd name="connsiteX6" fmla="*/ 2169699 w 2169699"/>
              <a:gd name="connsiteY6" fmla="*/ 2058446 h 4219375"/>
              <a:gd name="connsiteX7" fmla="*/ 2169699 w 2169699"/>
              <a:gd name="connsiteY7" fmla="*/ 2163339 h 4219375"/>
              <a:gd name="connsiteX8" fmla="*/ 2169699 w 2169699"/>
              <a:gd name="connsiteY8" fmla="*/ 2790199 h 4219375"/>
              <a:gd name="connsiteX9" fmla="*/ 2169699 w 2169699"/>
              <a:gd name="connsiteY9" fmla="*/ 2895092 h 4219375"/>
              <a:gd name="connsiteX10" fmla="*/ 2169699 w 2169699"/>
              <a:gd name="connsiteY10" fmla="*/ 3626845 h 4219375"/>
              <a:gd name="connsiteX11" fmla="*/ 2018986 w 2169699"/>
              <a:gd name="connsiteY11" fmla="*/ 3630656 h 4219375"/>
              <a:gd name="connsiteX12" fmla="*/ 74101 w 2169699"/>
              <a:gd name="connsiteY12" fmla="*/ 4176768 h 4219375"/>
              <a:gd name="connsiteX13" fmla="*/ 0 w 2169699"/>
              <a:gd name="connsiteY13" fmla="*/ 4219375 h 4219375"/>
              <a:gd name="connsiteX14" fmla="*/ 0 w 2169699"/>
              <a:gd name="connsiteY14" fmla="*/ 3487622 h 4219375"/>
              <a:gd name="connsiteX15" fmla="*/ 0 w 2169699"/>
              <a:gd name="connsiteY15" fmla="*/ 3487622 h 4219375"/>
              <a:gd name="connsiteX16" fmla="*/ 0 w 2169699"/>
              <a:gd name="connsiteY16" fmla="*/ 1463506 h 4219375"/>
              <a:gd name="connsiteX17" fmla="*/ 0 w 2169699"/>
              <a:gd name="connsiteY17" fmla="*/ 1463506 h 4219375"/>
              <a:gd name="connsiteX18" fmla="*/ 0 w 2169699"/>
              <a:gd name="connsiteY18" fmla="*/ 731753 h 4219375"/>
              <a:gd name="connsiteX19" fmla="*/ 0 w 2169699"/>
              <a:gd name="connsiteY19" fmla="*/ 731753 h 42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9699" h="4219375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326693"/>
                </a:lnTo>
                <a:lnTo>
                  <a:pt x="2169699" y="1431586"/>
                </a:lnTo>
                <a:lnTo>
                  <a:pt x="2169699" y="2058446"/>
                </a:lnTo>
                <a:lnTo>
                  <a:pt x="2169699" y="2163339"/>
                </a:lnTo>
                <a:lnTo>
                  <a:pt x="2169699" y="2790199"/>
                </a:lnTo>
                <a:lnTo>
                  <a:pt x="2169699" y="2895092"/>
                </a:lnTo>
                <a:lnTo>
                  <a:pt x="2169699" y="3626845"/>
                </a:lnTo>
                <a:lnTo>
                  <a:pt x="2018986" y="3630656"/>
                </a:lnTo>
                <a:cubicBezTo>
                  <a:pt x="1317337" y="3666223"/>
                  <a:pt x="657402" y="3859900"/>
                  <a:pt x="74101" y="4176768"/>
                </a:cubicBezTo>
                <a:lnTo>
                  <a:pt x="0" y="4219375"/>
                </a:lnTo>
                <a:lnTo>
                  <a:pt x="0" y="3487622"/>
                </a:lnTo>
                <a:lnTo>
                  <a:pt x="0" y="3487622"/>
                </a:lnTo>
                <a:lnTo>
                  <a:pt x="0" y="1463506"/>
                </a:lnTo>
                <a:lnTo>
                  <a:pt x="0" y="1463506"/>
                </a:lnTo>
                <a:lnTo>
                  <a:pt x="0" y="731753"/>
                </a:lnTo>
                <a:lnTo>
                  <a:pt x="0" y="731753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29993EDF-E037-CDC3-E31B-81AC4B892D9E}"/>
              </a:ext>
            </a:extLst>
          </p:cNvPr>
          <p:cNvSpPr/>
          <p:nvPr/>
        </p:nvSpPr>
        <p:spPr>
          <a:xfrm>
            <a:off x="2827600" y="2752194"/>
            <a:ext cx="2169699" cy="2024116"/>
          </a:xfrm>
          <a:custGeom>
            <a:avLst/>
            <a:gdLst>
              <a:gd name="connsiteX0" fmla="*/ 0 w 2169699"/>
              <a:gd name="connsiteY0" fmla="*/ 0 h 2024116"/>
              <a:gd name="connsiteX1" fmla="*/ 74101 w 2169699"/>
              <a:gd name="connsiteY1" fmla="*/ 45017 h 2024116"/>
              <a:gd name="connsiteX2" fmla="*/ 2018986 w 2169699"/>
              <a:gd name="connsiteY2" fmla="*/ 591129 h 2024116"/>
              <a:gd name="connsiteX3" fmla="*/ 2169699 w 2169699"/>
              <a:gd name="connsiteY3" fmla="*/ 594940 h 2024116"/>
              <a:gd name="connsiteX4" fmla="*/ 2169699 w 2169699"/>
              <a:gd name="connsiteY4" fmla="*/ 1431586 h 2024116"/>
              <a:gd name="connsiteX5" fmla="*/ 2018986 w 2169699"/>
              <a:gd name="connsiteY5" fmla="*/ 1435397 h 2024116"/>
              <a:gd name="connsiteX6" fmla="*/ 74101 w 2169699"/>
              <a:gd name="connsiteY6" fmla="*/ 1981509 h 2024116"/>
              <a:gd name="connsiteX7" fmla="*/ 0 w 2169699"/>
              <a:gd name="connsiteY7" fmla="*/ 2024116 h 202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9699" h="2024116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431586"/>
                </a:lnTo>
                <a:lnTo>
                  <a:pt x="2018986" y="1435397"/>
                </a:lnTo>
                <a:cubicBezTo>
                  <a:pt x="1317337" y="1470964"/>
                  <a:pt x="657402" y="1664641"/>
                  <a:pt x="74101" y="1981509"/>
                </a:cubicBezTo>
                <a:lnTo>
                  <a:pt x="0" y="2024116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5E691C02-632F-151B-D0B2-EAB2486E810B}"/>
              </a:ext>
            </a:extLst>
          </p:cNvPr>
          <p:cNvSpPr/>
          <p:nvPr/>
        </p:nvSpPr>
        <p:spPr>
          <a:xfrm flipH="1">
            <a:off x="7194701" y="2752194"/>
            <a:ext cx="2169699" cy="2024116"/>
          </a:xfrm>
          <a:custGeom>
            <a:avLst/>
            <a:gdLst>
              <a:gd name="connsiteX0" fmla="*/ 0 w 2169699"/>
              <a:gd name="connsiteY0" fmla="*/ 0 h 2024116"/>
              <a:gd name="connsiteX1" fmla="*/ 74101 w 2169699"/>
              <a:gd name="connsiteY1" fmla="*/ 45017 h 2024116"/>
              <a:gd name="connsiteX2" fmla="*/ 2018986 w 2169699"/>
              <a:gd name="connsiteY2" fmla="*/ 591129 h 2024116"/>
              <a:gd name="connsiteX3" fmla="*/ 2169699 w 2169699"/>
              <a:gd name="connsiteY3" fmla="*/ 594940 h 2024116"/>
              <a:gd name="connsiteX4" fmla="*/ 2169699 w 2169699"/>
              <a:gd name="connsiteY4" fmla="*/ 1431586 h 2024116"/>
              <a:gd name="connsiteX5" fmla="*/ 2018986 w 2169699"/>
              <a:gd name="connsiteY5" fmla="*/ 1435397 h 2024116"/>
              <a:gd name="connsiteX6" fmla="*/ 74101 w 2169699"/>
              <a:gd name="connsiteY6" fmla="*/ 1981509 h 2024116"/>
              <a:gd name="connsiteX7" fmla="*/ 0 w 2169699"/>
              <a:gd name="connsiteY7" fmla="*/ 2024116 h 202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9699" h="2024116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431586"/>
                </a:lnTo>
                <a:lnTo>
                  <a:pt x="2018986" y="1435397"/>
                </a:lnTo>
                <a:cubicBezTo>
                  <a:pt x="1317337" y="1470964"/>
                  <a:pt x="657402" y="1664641"/>
                  <a:pt x="74101" y="1981509"/>
                </a:cubicBezTo>
                <a:lnTo>
                  <a:pt x="0" y="2024116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F6781813-47F4-AE67-10E0-0DAF6A64E9DD}"/>
              </a:ext>
            </a:extLst>
          </p:cNvPr>
          <p:cNvSpPr/>
          <p:nvPr/>
        </p:nvSpPr>
        <p:spPr>
          <a:xfrm>
            <a:off x="4431393" y="3092322"/>
            <a:ext cx="1282700" cy="12827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EBBFDDB4-D269-F428-16AE-321ED14EBEE3}"/>
              </a:ext>
            </a:extLst>
          </p:cNvPr>
          <p:cNvSpPr/>
          <p:nvPr/>
        </p:nvSpPr>
        <p:spPr>
          <a:xfrm>
            <a:off x="6477907" y="3092322"/>
            <a:ext cx="1282700" cy="12827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89CDE598-02A5-BA37-021C-F9747247C37B}"/>
              </a:ext>
            </a:extLst>
          </p:cNvPr>
          <p:cNvSpPr/>
          <p:nvPr/>
        </p:nvSpPr>
        <p:spPr>
          <a:xfrm>
            <a:off x="5454650" y="3092322"/>
            <a:ext cx="1282700" cy="12827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90000">
                <a:schemeClr val="accent1">
                  <a:lumMod val="75000"/>
                </a:schemeClr>
              </a:gs>
              <a:gs pos="6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10E09764-F712-792B-B829-AD90B6208952}"/>
              </a:ext>
            </a:extLst>
          </p:cNvPr>
          <p:cNvSpPr txBox="1"/>
          <p:nvPr/>
        </p:nvSpPr>
        <p:spPr>
          <a:xfrm>
            <a:off x="5602817" y="3417869"/>
            <a:ext cx="986366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爱设计演示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B7428B72-0E77-B8A5-9E67-D5417A6AD86F}"/>
              </a:ext>
            </a:extLst>
          </p:cNvPr>
          <p:cNvSpPr txBox="1"/>
          <p:nvPr/>
        </p:nvSpPr>
        <p:spPr>
          <a:xfrm>
            <a:off x="4516060" y="3552501"/>
            <a:ext cx="986366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9B18DBB6-5572-53B2-602D-7CF4CEE73528}"/>
              </a:ext>
            </a:extLst>
          </p:cNvPr>
          <p:cNvSpPr txBox="1"/>
          <p:nvPr/>
        </p:nvSpPr>
        <p:spPr>
          <a:xfrm>
            <a:off x="6689574" y="3552501"/>
            <a:ext cx="986366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智能</a:t>
            </a: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931AA070-C653-09C1-2B19-260B23AD3B50}"/>
              </a:ext>
            </a:extLst>
          </p:cNvPr>
          <p:cNvSpPr txBox="1"/>
          <p:nvPr/>
        </p:nvSpPr>
        <p:spPr>
          <a:xfrm>
            <a:off x="4977745" y="24621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内容智能中台分发</a:t>
            </a: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93F09358-1654-F6DE-E8D0-42D96B9F313E}"/>
              </a:ext>
            </a:extLst>
          </p:cNvPr>
          <p:cNvSpPr/>
          <p:nvPr/>
        </p:nvSpPr>
        <p:spPr>
          <a:xfrm>
            <a:off x="1391972" y="2177015"/>
            <a:ext cx="1719943" cy="32802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3E966B17-3DD4-E7A5-213F-704A2EAAB595}"/>
              </a:ext>
            </a:extLst>
          </p:cNvPr>
          <p:cNvSpPr txBox="1"/>
          <p:nvPr/>
        </p:nvSpPr>
        <p:spPr>
          <a:xfrm>
            <a:off x="1548881" y="2523679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DCF3CA81-7260-7BAE-B113-3A35FE35312C}"/>
              </a:ext>
            </a:extLst>
          </p:cNvPr>
          <p:cNvSpPr txBox="1"/>
          <p:nvPr/>
        </p:nvSpPr>
        <p:spPr>
          <a:xfrm>
            <a:off x="1548881" y="3213947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内容智能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26F91545-5CDD-E33F-BB47-290141669CF7}"/>
              </a:ext>
            </a:extLst>
          </p:cNvPr>
          <p:cNvSpPr txBox="1"/>
          <p:nvPr/>
        </p:nvSpPr>
        <p:spPr>
          <a:xfrm>
            <a:off x="1548881" y="3483625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Intelligent flow  content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300DF6A6-839A-E2EB-9CC9-6EDD37566A1E}"/>
              </a:ext>
            </a:extLst>
          </p:cNvPr>
          <p:cNvSpPr txBox="1"/>
          <p:nvPr/>
        </p:nvSpPr>
        <p:spPr>
          <a:xfrm>
            <a:off x="1548881" y="3994978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整合营销</a:t>
            </a: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2D8B252D-37D0-B1C2-A264-CB7FDFA85024}"/>
              </a:ext>
            </a:extLst>
          </p:cNvPr>
          <p:cNvSpPr txBox="1"/>
          <p:nvPr/>
        </p:nvSpPr>
        <p:spPr>
          <a:xfrm>
            <a:off x="1548881" y="4264656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Digital Management</a:t>
            </a: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34294328-9F25-B625-C36C-7168B5D7B168}"/>
              </a:ext>
            </a:extLst>
          </p:cNvPr>
          <p:cNvSpPr/>
          <p:nvPr/>
        </p:nvSpPr>
        <p:spPr>
          <a:xfrm>
            <a:off x="9080086" y="2177015"/>
            <a:ext cx="1719943" cy="32802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79C40EC9-9D8E-A4D1-5A90-D2CE58273F99}"/>
              </a:ext>
            </a:extLst>
          </p:cNvPr>
          <p:cNvSpPr txBox="1"/>
          <p:nvPr/>
        </p:nvSpPr>
        <p:spPr>
          <a:xfrm>
            <a:off x="9236995" y="2523679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</a:t>
            </a: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002E2C6D-3D30-A5F4-6184-C4F5318CC57C}"/>
              </a:ext>
            </a:extLst>
          </p:cNvPr>
          <p:cNvSpPr txBox="1"/>
          <p:nvPr/>
        </p:nvSpPr>
        <p:spPr>
          <a:xfrm>
            <a:off x="9236995" y="3213947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优质内容</a:t>
            </a: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9E3928F1-1CA3-C8EF-0864-398FFC8A0267}"/>
              </a:ext>
            </a:extLst>
          </p:cNvPr>
          <p:cNvSpPr txBox="1"/>
          <p:nvPr/>
        </p:nvSpPr>
        <p:spPr>
          <a:xfrm>
            <a:off x="9236995" y="3483625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Digital Management</a:t>
            </a:r>
          </a:p>
        </p:txBody>
      </p:sp>
      <p:sp>
        <p:nvSpPr>
          <p:cNvPr id="32" name="爱设计-26">
            <a:extLst>
              <a:ext uri="{FF2B5EF4-FFF2-40B4-BE49-F238E27FC236}">
                <a16:creationId xmlns:a16="http://schemas.microsoft.com/office/drawing/2014/main" id="{1D051502-A083-C7B5-EE28-CFD1579988E6}"/>
              </a:ext>
            </a:extLst>
          </p:cNvPr>
          <p:cNvSpPr txBox="1"/>
          <p:nvPr/>
        </p:nvSpPr>
        <p:spPr>
          <a:xfrm>
            <a:off x="9236995" y="3994978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品牌内核</a:t>
            </a:r>
          </a:p>
        </p:txBody>
      </p:sp>
      <p:sp>
        <p:nvSpPr>
          <p:cNvPr id="33" name="爱设计-27">
            <a:extLst>
              <a:ext uri="{FF2B5EF4-FFF2-40B4-BE49-F238E27FC236}">
                <a16:creationId xmlns:a16="http://schemas.microsoft.com/office/drawing/2014/main" id="{10709B8C-78DB-D9C3-0146-CC9AC90CCC94}"/>
              </a:ext>
            </a:extLst>
          </p:cNvPr>
          <p:cNvSpPr txBox="1"/>
          <p:nvPr/>
        </p:nvSpPr>
        <p:spPr>
          <a:xfrm>
            <a:off x="9236995" y="4264656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Intelligent flow  content</a:t>
            </a:r>
          </a:p>
        </p:txBody>
      </p:sp>
    </p:spTree>
    <p:extLst>
      <p:ext uri="{BB962C8B-B14F-4D97-AF65-F5344CB8AC3E}">
        <p14:creationId xmlns:p14="http://schemas.microsoft.com/office/powerpoint/2010/main" val="1227908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爱设计-1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189037" y="-5686"/>
            <a:ext cx="7821039" cy="6858000"/>
            <a:chOff x="2185480" y="0"/>
            <a:chExt cx="7821039" cy="6858000"/>
          </a:xfrm>
        </p:grpSpPr>
        <p:cxnSp>
          <p:nvCxnSpPr>
            <p:cNvPr id="10" name="爱设计-1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1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爱设计-2">
            <a:extLst>
              <a:ext uri="{FF2B5EF4-FFF2-40B4-BE49-F238E27FC236}">
                <a16:creationId xmlns:a16="http://schemas.microsoft.com/office/drawing/2014/main" id="{9FEBCA44-9A64-6718-F9B7-A2BDC3517D63}"/>
              </a:ext>
            </a:extLst>
          </p:cNvPr>
          <p:cNvSpPr txBox="1"/>
          <p:nvPr/>
        </p:nvSpPr>
        <p:spPr>
          <a:xfrm>
            <a:off x="517942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3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5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6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7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7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7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7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7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7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7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7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7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7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8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9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32180B3E-57C3-FEC7-E824-B3AD5FEA1B88}"/>
              </a:ext>
            </a:extLst>
          </p:cNvPr>
          <p:cNvGrpSpPr/>
          <p:nvPr/>
        </p:nvGrpSpPr>
        <p:grpSpPr>
          <a:xfrm>
            <a:off x="7719149" y="2306179"/>
            <a:ext cx="2963551" cy="2273300"/>
            <a:chOff x="6668454" y="2558373"/>
            <a:chExt cx="3842437" cy="2947482"/>
          </a:xfrm>
        </p:grpSpPr>
        <p:sp>
          <p:nvSpPr>
            <p:cNvPr id="3" name="爱设计-10-1">
              <a:extLst>
                <a:ext uri="{FF2B5EF4-FFF2-40B4-BE49-F238E27FC236}">
                  <a16:creationId xmlns:a16="http://schemas.microsoft.com/office/drawing/2014/main" id="{B3DDF157-877C-32BA-86E0-5D1C8AC4EC24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爱设计-10-2">
              <a:extLst>
                <a:ext uri="{FF2B5EF4-FFF2-40B4-BE49-F238E27FC236}">
                  <a16:creationId xmlns:a16="http://schemas.microsoft.com/office/drawing/2014/main" id="{A6A8BBC6-AB87-1CCE-A801-1B136DB0095A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爱设计-11">
            <a:extLst>
              <a:ext uri="{FF2B5EF4-FFF2-40B4-BE49-F238E27FC236}">
                <a16:creationId xmlns:a16="http://schemas.microsoft.com/office/drawing/2014/main" id="{9B6DC653-01C8-747A-BA54-384FAFB7A121}"/>
              </a:ext>
            </a:extLst>
          </p:cNvPr>
          <p:cNvSpPr txBox="1"/>
          <p:nvPr/>
        </p:nvSpPr>
        <p:spPr>
          <a:xfrm>
            <a:off x="517943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明年工作计划</a:t>
            </a:r>
          </a:p>
        </p:txBody>
      </p:sp>
      <p:sp>
        <p:nvSpPr>
          <p:cNvPr id="20" name="爱设计-12">
            <a:extLst>
              <a:ext uri="{FF2B5EF4-FFF2-40B4-BE49-F238E27FC236}">
                <a16:creationId xmlns:a16="http://schemas.microsoft.com/office/drawing/2014/main" id="{E976E434-779B-BFF6-6410-237A0187254A}"/>
              </a:ext>
            </a:extLst>
          </p:cNvPr>
          <p:cNvSpPr txBox="1"/>
          <p:nvPr/>
        </p:nvSpPr>
        <p:spPr>
          <a:xfrm>
            <a:off x="556615" y="4299014"/>
            <a:ext cx="4448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Plan for next year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1203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E8456F5F-3A4D-0449-727B-F0CF7C681D8A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D9E42715-BB6A-BB78-BF8D-E2EFD23F112D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AF05ECE3-6147-42A8-DE01-92C268559D96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03911CE9-276C-92DC-1609-4B4A0E1132A2}"/>
              </a:ext>
            </a:extLst>
          </p:cNvPr>
          <p:cNvSpPr/>
          <p:nvPr/>
        </p:nvSpPr>
        <p:spPr>
          <a:xfrm>
            <a:off x="5027659" y="179861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C5EDAE08-F248-52B4-C0B8-B62FC1E0A9AC}"/>
              </a:ext>
            </a:extLst>
          </p:cNvPr>
          <p:cNvSpPr/>
          <p:nvPr/>
        </p:nvSpPr>
        <p:spPr>
          <a:xfrm>
            <a:off x="7073133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9F4F5CC0-1572-064F-D6E3-7811BF7CB1A5}"/>
              </a:ext>
            </a:extLst>
          </p:cNvPr>
          <p:cNvSpPr/>
          <p:nvPr/>
        </p:nvSpPr>
        <p:spPr>
          <a:xfrm>
            <a:off x="4007182" y="356594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024839BB-8C82-2E1C-8669-92B57C67DCD0}"/>
              </a:ext>
            </a:extLst>
          </p:cNvPr>
          <p:cNvSpPr/>
          <p:nvPr/>
        </p:nvSpPr>
        <p:spPr>
          <a:xfrm>
            <a:off x="2987724" y="179861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21159293-1095-62F1-B859-5BC1A8CE3439}"/>
              </a:ext>
            </a:extLst>
          </p:cNvPr>
          <p:cNvSpPr/>
          <p:nvPr/>
        </p:nvSpPr>
        <p:spPr>
          <a:xfrm>
            <a:off x="948915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108F51FA-EBDA-0F98-C044-8392B3B33777}"/>
              </a:ext>
            </a:extLst>
          </p:cNvPr>
          <p:cNvSpPr txBox="1"/>
          <p:nvPr/>
        </p:nvSpPr>
        <p:spPr>
          <a:xfrm>
            <a:off x="7722245" y="3499051"/>
            <a:ext cx="740588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07AAAB3C-7BCB-104E-4A14-5278AA5A9339}"/>
              </a:ext>
            </a:extLst>
          </p:cNvPr>
          <p:cNvSpPr txBox="1"/>
          <p:nvPr/>
        </p:nvSpPr>
        <p:spPr>
          <a:xfrm>
            <a:off x="5683384" y="2275495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3C214326-3057-F858-4324-649BD67184B5}"/>
              </a:ext>
            </a:extLst>
          </p:cNvPr>
          <p:cNvSpPr txBox="1"/>
          <p:nvPr/>
        </p:nvSpPr>
        <p:spPr>
          <a:xfrm>
            <a:off x="3631266" y="2275495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E8C309AD-6B41-AC39-F887-8CC73C0DB5F6}"/>
              </a:ext>
            </a:extLst>
          </p:cNvPr>
          <p:cNvSpPr txBox="1"/>
          <p:nvPr/>
        </p:nvSpPr>
        <p:spPr>
          <a:xfrm>
            <a:off x="4645087" y="4054604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cxnSp>
        <p:nvCxnSpPr>
          <p:cNvPr id="20" name="爱设计-14">
            <a:extLst>
              <a:ext uri="{FF2B5EF4-FFF2-40B4-BE49-F238E27FC236}">
                <a16:creationId xmlns:a16="http://schemas.microsoft.com/office/drawing/2014/main" id="{8637A54E-109B-EE26-8919-C7A1A92D2BDE}"/>
              </a:ext>
            </a:extLst>
          </p:cNvPr>
          <p:cNvCxnSpPr/>
          <p:nvPr/>
        </p:nvCxnSpPr>
        <p:spPr>
          <a:xfrm>
            <a:off x="1967247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爱设计-15">
            <a:extLst>
              <a:ext uri="{FF2B5EF4-FFF2-40B4-BE49-F238E27FC236}">
                <a16:creationId xmlns:a16="http://schemas.microsoft.com/office/drawing/2014/main" id="{F01CA40B-3F75-DF15-FE67-B99D760BAE71}"/>
              </a:ext>
            </a:extLst>
          </p:cNvPr>
          <p:cNvCxnSpPr/>
          <p:nvPr/>
        </p:nvCxnSpPr>
        <p:spPr>
          <a:xfrm flipH="1">
            <a:off x="2981059" y="2380078"/>
            <a:ext cx="539" cy="118586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爱设计-16">
            <a:extLst>
              <a:ext uri="{FF2B5EF4-FFF2-40B4-BE49-F238E27FC236}">
                <a16:creationId xmlns:a16="http://schemas.microsoft.com/office/drawing/2014/main" id="{69FE80F5-F52B-FC9F-5EF5-A72A49A1553A}"/>
              </a:ext>
            </a:extLst>
          </p:cNvPr>
          <p:cNvCxnSpPr/>
          <p:nvPr/>
        </p:nvCxnSpPr>
        <p:spPr>
          <a:xfrm flipV="1">
            <a:off x="2977962" y="1798615"/>
            <a:ext cx="1029220" cy="5814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爱设计-17">
            <a:extLst>
              <a:ext uri="{FF2B5EF4-FFF2-40B4-BE49-F238E27FC236}">
                <a16:creationId xmlns:a16="http://schemas.microsoft.com/office/drawing/2014/main" id="{E44B6C3C-DAB6-C6B8-30EA-1004BEE37A4E}"/>
              </a:ext>
            </a:extLst>
          </p:cNvPr>
          <p:cNvCxnSpPr/>
          <p:nvPr/>
        </p:nvCxnSpPr>
        <p:spPr>
          <a:xfrm flipH="1" flipV="1">
            <a:off x="3995410" y="1798615"/>
            <a:ext cx="1029220" cy="5814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爱设计-18">
            <a:extLst>
              <a:ext uri="{FF2B5EF4-FFF2-40B4-BE49-F238E27FC236}">
                <a16:creationId xmlns:a16="http://schemas.microsoft.com/office/drawing/2014/main" id="{5AF57D36-6934-0089-4238-E874F11514C7}"/>
              </a:ext>
            </a:extLst>
          </p:cNvPr>
          <p:cNvCxnSpPr/>
          <p:nvPr/>
        </p:nvCxnSpPr>
        <p:spPr>
          <a:xfrm flipH="1">
            <a:off x="5014868" y="2380078"/>
            <a:ext cx="539" cy="118586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爱设计-19">
            <a:extLst>
              <a:ext uri="{FF2B5EF4-FFF2-40B4-BE49-F238E27FC236}">
                <a16:creationId xmlns:a16="http://schemas.microsoft.com/office/drawing/2014/main" id="{16095665-5DFC-DCEA-7EE0-081125CA75EB}"/>
              </a:ext>
            </a:extLst>
          </p:cNvPr>
          <p:cNvCxnSpPr/>
          <p:nvPr/>
        </p:nvCxnSpPr>
        <p:spPr>
          <a:xfrm>
            <a:off x="5015247" y="3555272"/>
            <a:ext cx="1034639" cy="5992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爱设计-20">
            <a:extLst>
              <a:ext uri="{FF2B5EF4-FFF2-40B4-BE49-F238E27FC236}">
                <a16:creationId xmlns:a16="http://schemas.microsoft.com/office/drawing/2014/main" id="{5098600F-95B4-2437-6827-F004D7216B2E}"/>
              </a:ext>
            </a:extLst>
          </p:cNvPr>
          <p:cNvCxnSpPr/>
          <p:nvPr/>
        </p:nvCxnSpPr>
        <p:spPr>
          <a:xfrm flipH="1">
            <a:off x="6043366" y="2973010"/>
            <a:ext cx="2046349" cy="11814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爱设计-21">
            <a:extLst>
              <a:ext uri="{FF2B5EF4-FFF2-40B4-BE49-F238E27FC236}">
                <a16:creationId xmlns:a16="http://schemas.microsoft.com/office/drawing/2014/main" id="{923BE616-0239-6502-BEA0-85A7542DC55F}"/>
              </a:ext>
            </a:extLst>
          </p:cNvPr>
          <p:cNvSpPr/>
          <p:nvPr/>
        </p:nvSpPr>
        <p:spPr>
          <a:xfrm>
            <a:off x="2911921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/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2D40F620-3A92-EC36-D4CC-88134FDD4B93}"/>
              </a:ext>
            </a:extLst>
          </p:cNvPr>
          <p:cNvSpPr/>
          <p:nvPr/>
        </p:nvSpPr>
        <p:spPr>
          <a:xfrm>
            <a:off x="4948189" y="229307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C2940937-7A55-7826-26EC-AD054B35E3F0}"/>
              </a:ext>
            </a:extLst>
          </p:cNvPr>
          <p:cNvSpPr/>
          <p:nvPr/>
        </p:nvSpPr>
        <p:spPr>
          <a:xfrm>
            <a:off x="4954390" y="3476071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C82701CA-39EB-C5BC-AD59-39B087CCD5B1}"/>
              </a:ext>
            </a:extLst>
          </p:cNvPr>
          <p:cNvSpPr/>
          <p:nvPr/>
        </p:nvSpPr>
        <p:spPr>
          <a:xfrm>
            <a:off x="5976367" y="4060058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1098F05C-2C26-CF3F-FB7D-4C0BF82B9DFC}"/>
              </a:ext>
            </a:extLst>
          </p:cNvPr>
          <p:cNvSpPr/>
          <p:nvPr/>
        </p:nvSpPr>
        <p:spPr>
          <a:xfrm>
            <a:off x="8008978" y="2898188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爱设计-26">
            <a:extLst>
              <a:ext uri="{FF2B5EF4-FFF2-40B4-BE49-F238E27FC236}">
                <a16:creationId xmlns:a16="http://schemas.microsoft.com/office/drawing/2014/main" id="{3E9CB6F9-387A-12E8-3B81-BE206F1A4B88}"/>
              </a:ext>
            </a:extLst>
          </p:cNvPr>
          <p:cNvSpPr/>
          <p:nvPr/>
        </p:nvSpPr>
        <p:spPr>
          <a:xfrm>
            <a:off x="1913691" y="289902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/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爱设计-27">
            <a:extLst>
              <a:ext uri="{FF2B5EF4-FFF2-40B4-BE49-F238E27FC236}">
                <a16:creationId xmlns:a16="http://schemas.microsoft.com/office/drawing/2014/main" id="{30D0899D-D8D4-C82C-FC9A-CE8CCF2CB384}"/>
              </a:ext>
            </a:extLst>
          </p:cNvPr>
          <p:cNvSpPr/>
          <p:nvPr/>
        </p:nvSpPr>
        <p:spPr>
          <a:xfrm>
            <a:off x="9114373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爱设计-28">
            <a:extLst>
              <a:ext uri="{FF2B5EF4-FFF2-40B4-BE49-F238E27FC236}">
                <a16:creationId xmlns:a16="http://schemas.microsoft.com/office/drawing/2014/main" id="{15240461-3BDF-32BB-2D65-29055BE12383}"/>
              </a:ext>
            </a:extLst>
          </p:cNvPr>
          <p:cNvSpPr txBox="1"/>
          <p:nvPr/>
        </p:nvSpPr>
        <p:spPr>
          <a:xfrm>
            <a:off x="9760490" y="3441519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cxnSp>
        <p:nvCxnSpPr>
          <p:cNvPr id="35" name="爱设计-29">
            <a:extLst>
              <a:ext uri="{FF2B5EF4-FFF2-40B4-BE49-F238E27FC236}">
                <a16:creationId xmlns:a16="http://schemas.microsoft.com/office/drawing/2014/main" id="{C51B4006-EFB1-1F66-B6AF-FF0A93FED175}"/>
              </a:ext>
            </a:extLst>
          </p:cNvPr>
          <p:cNvCxnSpPr/>
          <p:nvPr/>
        </p:nvCxnSpPr>
        <p:spPr>
          <a:xfrm>
            <a:off x="10132705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爱设计-30">
            <a:extLst>
              <a:ext uri="{FF2B5EF4-FFF2-40B4-BE49-F238E27FC236}">
                <a16:creationId xmlns:a16="http://schemas.microsoft.com/office/drawing/2014/main" id="{8ED2155F-00E9-8B45-BDD2-4AA0366AEA81}"/>
              </a:ext>
            </a:extLst>
          </p:cNvPr>
          <p:cNvSpPr/>
          <p:nvPr/>
        </p:nvSpPr>
        <p:spPr>
          <a:xfrm>
            <a:off x="11077379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爱设计-31">
            <a:extLst>
              <a:ext uri="{FF2B5EF4-FFF2-40B4-BE49-F238E27FC236}">
                <a16:creationId xmlns:a16="http://schemas.microsoft.com/office/drawing/2014/main" id="{F44A5FF8-285D-6FE6-6EFA-EE517A06ADBB}"/>
              </a:ext>
            </a:extLst>
          </p:cNvPr>
          <p:cNvSpPr/>
          <p:nvPr/>
        </p:nvSpPr>
        <p:spPr>
          <a:xfrm>
            <a:off x="10079149" y="289902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爱设计-32">
            <a:extLst>
              <a:ext uri="{FF2B5EF4-FFF2-40B4-BE49-F238E27FC236}">
                <a16:creationId xmlns:a16="http://schemas.microsoft.com/office/drawing/2014/main" id="{E5633A92-E28D-3D99-B508-9A00B67CF593}"/>
              </a:ext>
            </a:extLst>
          </p:cNvPr>
          <p:cNvCxnSpPr>
            <a:cxnSpLocks/>
          </p:cNvCxnSpPr>
          <p:nvPr/>
        </p:nvCxnSpPr>
        <p:spPr>
          <a:xfrm flipH="1">
            <a:off x="9111942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爱设计-33">
            <a:extLst>
              <a:ext uri="{FF2B5EF4-FFF2-40B4-BE49-F238E27FC236}">
                <a16:creationId xmlns:a16="http://schemas.microsoft.com/office/drawing/2014/main" id="{780FE43F-28E8-F796-7951-F20BDEC5939C}"/>
              </a:ext>
            </a:extLst>
          </p:cNvPr>
          <p:cNvCxnSpPr>
            <a:cxnSpLocks/>
          </p:cNvCxnSpPr>
          <p:nvPr/>
        </p:nvCxnSpPr>
        <p:spPr>
          <a:xfrm>
            <a:off x="8092591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爱设计-34">
            <a:extLst>
              <a:ext uri="{FF2B5EF4-FFF2-40B4-BE49-F238E27FC236}">
                <a16:creationId xmlns:a16="http://schemas.microsoft.com/office/drawing/2014/main" id="{4759125A-5DC6-8D6E-F120-0A4411B7DF9A}"/>
              </a:ext>
            </a:extLst>
          </p:cNvPr>
          <p:cNvSpPr/>
          <p:nvPr/>
        </p:nvSpPr>
        <p:spPr>
          <a:xfrm>
            <a:off x="9052188" y="3476071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爱设计-35">
            <a:extLst>
              <a:ext uri="{FF2B5EF4-FFF2-40B4-BE49-F238E27FC236}">
                <a16:creationId xmlns:a16="http://schemas.microsoft.com/office/drawing/2014/main" id="{86C24B25-8E83-17E2-E715-3EE7764D6CE7}"/>
              </a:ext>
            </a:extLst>
          </p:cNvPr>
          <p:cNvSpPr txBox="1"/>
          <p:nvPr/>
        </p:nvSpPr>
        <p:spPr>
          <a:xfrm>
            <a:off x="7400041" y="3975789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42" name="爱设计-36">
            <a:extLst>
              <a:ext uri="{FF2B5EF4-FFF2-40B4-BE49-F238E27FC236}">
                <a16:creationId xmlns:a16="http://schemas.microsoft.com/office/drawing/2014/main" id="{650FDC10-4953-753D-8EBA-D3B4531B2937}"/>
              </a:ext>
            </a:extLst>
          </p:cNvPr>
          <p:cNvSpPr txBox="1"/>
          <p:nvPr/>
        </p:nvSpPr>
        <p:spPr>
          <a:xfrm>
            <a:off x="5361179" y="2752233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43" name="爱设计-37">
            <a:extLst>
              <a:ext uri="{FF2B5EF4-FFF2-40B4-BE49-F238E27FC236}">
                <a16:creationId xmlns:a16="http://schemas.microsoft.com/office/drawing/2014/main" id="{D570CAFA-AA73-59A5-76AA-A4A2EC637C9F}"/>
              </a:ext>
            </a:extLst>
          </p:cNvPr>
          <p:cNvSpPr txBox="1"/>
          <p:nvPr/>
        </p:nvSpPr>
        <p:spPr>
          <a:xfrm>
            <a:off x="3309061" y="2752233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44" name="爱设计-38">
            <a:extLst>
              <a:ext uri="{FF2B5EF4-FFF2-40B4-BE49-F238E27FC236}">
                <a16:creationId xmlns:a16="http://schemas.microsoft.com/office/drawing/2014/main" id="{1C43D1F3-5FDB-4CCD-EBCB-42C97DF95C02}"/>
              </a:ext>
            </a:extLst>
          </p:cNvPr>
          <p:cNvSpPr txBox="1"/>
          <p:nvPr/>
        </p:nvSpPr>
        <p:spPr>
          <a:xfrm>
            <a:off x="1388247" y="3918257"/>
            <a:ext cx="1154162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爱设计演示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5" name="爱设计-39">
            <a:extLst>
              <a:ext uri="{FF2B5EF4-FFF2-40B4-BE49-F238E27FC236}">
                <a16:creationId xmlns:a16="http://schemas.microsoft.com/office/drawing/2014/main" id="{BF6E12AE-AD3D-A12F-9267-E73A737AFBE8}"/>
              </a:ext>
            </a:extLst>
          </p:cNvPr>
          <p:cNvSpPr txBox="1"/>
          <p:nvPr/>
        </p:nvSpPr>
        <p:spPr>
          <a:xfrm>
            <a:off x="4322882" y="4531342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46" name="爱设计-40">
            <a:extLst>
              <a:ext uri="{FF2B5EF4-FFF2-40B4-BE49-F238E27FC236}">
                <a16:creationId xmlns:a16="http://schemas.microsoft.com/office/drawing/2014/main" id="{B15AB94A-37A0-DB97-25B2-DFA0774512FF}"/>
              </a:ext>
            </a:extLst>
          </p:cNvPr>
          <p:cNvSpPr txBox="1"/>
          <p:nvPr/>
        </p:nvSpPr>
        <p:spPr>
          <a:xfrm>
            <a:off x="9438287" y="3918257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47" name="爱设计-41">
            <a:extLst>
              <a:ext uri="{FF2B5EF4-FFF2-40B4-BE49-F238E27FC236}">
                <a16:creationId xmlns:a16="http://schemas.microsoft.com/office/drawing/2014/main" id="{46BE8B76-E9C5-881A-F87F-41134B590578}"/>
              </a:ext>
            </a:extLst>
          </p:cNvPr>
          <p:cNvSpPr txBox="1"/>
          <p:nvPr/>
        </p:nvSpPr>
        <p:spPr>
          <a:xfrm>
            <a:off x="6749236" y="4287287"/>
            <a:ext cx="268660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承载品牌内核，引发情感共鸣</a:t>
            </a:r>
          </a:p>
        </p:txBody>
      </p:sp>
      <p:sp>
        <p:nvSpPr>
          <p:cNvPr id="48" name="爱设计-42">
            <a:extLst>
              <a:ext uri="{FF2B5EF4-FFF2-40B4-BE49-F238E27FC236}">
                <a16:creationId xmlns:a16="http://schemas.microsoft.com/office/drawing/2014/main" id="{52A14CD7-5696-762F-0D60-AC614CAC66FD}"/>
              </a:ext>
            </a:extLst>
          </p:cNvPr>
          <p:cNvSpPr txBox="1"/>
          <p:nvPr/>
        </p:nvSpPr>
        <p:spPr>
          <a:xfrm>
            <a:off x="5022787" y="3063731"/>
            <a:ext cx="2061780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优质内容作为营销输出核心</a:t>
            </a:r>
          </a:p>
        </p:txBody>
      </p:sp>
      <p:sp>
        <p:nvSpPr>
          <p:cNvPr id="49" name="爱设计-43">
            <a:extLst>
              <a:ext uri="{FF2B5EF4-FFF2-40B4-BE49-F238E27FC236}">
                <a16:creationId xmlns:a16="http://schemas.microsoft.com/office/drawing/2014/main" id="{085C4897-6AC4-0427-CAF0-0C74A895D726}"/>
              </a:ext>
            </a:extLst>
          </p:cNvPr>
          <p:cNvSpPr txBox="1"/>
          <p:nvPr/>
        </p:nvSpPr>
        <p:spPr>
          <a:xfrm>
            <a:off x="2658256" y="3063731"/>
            <a:ext cx="268660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海报、文章、视频、直播等</a:t>
            </a:r>
          </a:p>
        </p:txBody>
      </p:sp>
      <p:sp>
        <p:nvSpPr>
          <p:cNvPr id="50" name="爱设计-44">
            <a:extLst>
              <a:ext uri="{FF2B5EF4-FFF2-40B4-BE49-F238E27FC236}">
                <a16:creationId xmlns:a16="http://schemas.microsoft.com/office/drawing/2014/main" id="{89FD0EC2-3D43-7138-0A83-02C0330669F1}"/>
              </a:ext>
            </a:extLst>
          </p:cNvPr>
          <p:cNvSpPr txBox="1"/>
          <p:nvPr/>
        </p:nvSpPr>
        <p:spPr>
          <a:xfrm>
            <a:off x="926187" y="4229755"/>
            <a:ext cx="2078282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传递品牌声量对平台用户种草</a:t>
            </a:r>
          </a:p>
        </p:txBody>
      </p:sp>
      <p:sp>
        <p:nvSpPr>
          <p:cNvPr id="51" name="爱设计-45">
            <a:extLst>
              <a:ext uri="{FF2B5EF4-FFF2-40B4-BE49-F238E27FC236}">
                <a16:creationId xmlns:a16="http://schemas.microsoft.com/office/drawing/2014/main" id="{998F5942-0C38-0702-FDE2-20DA1A91026D}"/>
              </a:ext>
            </a:extLst>
          </p:cNvPr>
          <p:cNvSpPr txBox="1"/>
          <p:nvPr/>
        </p:nvSpPr>
        <p:spPr>
          <a:xfrm>
            <a:off x="3880352" y="4842840"/>
            <a:ext cx="227005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全社交媒体全域流量整合营销</a:t>
            </a:r>
          </a:p>
        </p:txBody>
      </p:sp>
      <p:sp>
        <p:nvSpPr>
          <p:cNvPr id="52" name="爱设计-46">
            <a:extLst>
              <a:ext uri="{FF2B5EF4-FFF2-40B4-BE49-F238E27FC236}">
                <a16:creationId xmlns:a16="http://schemas.microsoft.com/office/drawing/2014/main" id="{A8CBF531-0CF8-346A-08FC-0AEC1843F149}"/>
              </a:ext>
            </a:extLst>
          </p:cNvPr>
          <p:cNvSpPr txBox="1"/>
          <p:nvPr/>
        </p:nvSpPr>
        <p:spPr>
          <a:xfrm>
            <a:off x="8995757" y="4229755"/>
            <a:ext cx="227005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不同流量平台开设个人账户</a:t>
            </a:r>
          </a:p>
        </p:txBody>
      </p:sp>
      <p:sp>
        <p:nvSpPr>
          <p:cNvPr id="53" name="爱设计-47">
            <a:extLst>
              <a:ext uri="{FF2B5EF4-FFF2-40B4-BE49-F238E27FC236}">
                <a16:creationId xmlns:a16="http://schemas.microsoft.com/office/drawing/2014/main" id="{4E21DC68-4880-9D8C-D789-9620A7C0131E}"/>
              </a:ext>
            </a:extLst>
          </p:cNvPr>
          <p:cNvSpPr txBox="1"/>
          <p:nvPr/>
        </p:nvSpPr>
        <p:spPr>
          <a:xfrm>
            <a:off x="1663963" y="3399609"/>
            <a:ext cx="602729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</a:p>
        </p:txBody>
      </p:sp>
      <p:sp>
        <p:nvSpPr>
          <p:cNvPr id="54" name="爱设计-48">
            <a:extLst>
              <a:ext uri="{FF2B5EF4-FFF2-40B4-BE49-F238E27FC236}">
                <a16:creationId xmlns:a16="http://schemas.microsoft.com/office/drawing/2014/main" id="{7930D983-24CB-1210-DEC2-DE88044BF34F}"/>
              </a:ext>
            </a:extLst>
          </p:cNvPr>
          <p:cNvSpPr/>
          <p:nvPr/>
        </p:nvSpPr>
        <p:spPr>
          <a:xfrm>
            <a:off x="7004721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5556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280A5628-A224-90C9-9F1D-3952543BCF19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1417D9C1-182F-C004-0D6D-9C9B839C69DC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2F01F521-A91F-D62F-C581-DF5B96B53500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EA56ECDC-D724-0526-0CCF-C2876DE7D137}"/>
              </a:ext>
            </a:extLst>
          </p:cNvPr>
          <p:cNvSpPr/>
          <p:nvPr/>
        </p:nvSpPr>
        <p:spPr>
          <a:xfrm>
            <a:off x="6900666" y="1372008"/>
            <a:ext cx="2144144" cy="4803901"/>
          </a:xfrm>
          <a:prstGeom prst="roundRect">
            <a:avLst>
              <a:gd name="adj" fmla="val 971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tx1">
                <a:alpha val="20000"/>
              </a:schemeClr>
            </a:outerShdw>
          </a:effectLst>
          <a:scene3d>
            <a:camera prst="isometricLeftDown"/>
            <a:lightRig rig="contrasting" dir="t"/>
          </a:scene3d>
          <a:sp3d extrusionH="127000">
            <a:extrusionClr>
              <a:schemeClr val="bg1">
                <a:lumMod val="85000"/>
              </a:schemeClr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2A5CAB44-E0F4-6437-E692-917EC8375C18}"/>
              </a:ext>
            </a:extLst>
          </p:cNvPr>
          <p:cNvSpPr/>
          <p:nvPr/>
        </p:nvSpPr>
        <p:spPr>
          <a:xfrm>
            <a:off x="5918052" y="1856567"/>
            <a:ext cx="2144144" cy="1508529"/>
          </a:xfrm>
          <a:prstGeom prst="roundRect">
            <a:avLst/>
          </a:prstGeom>
          <a:gradFill flip="none" rotWithShape="1">
            <a:gsLst>
              <a:gs pos="99000">
                <a:schemeClr val="accent1"/>
              </a:gs>
              <a:gs pos="0">
                <a:schemeClr val="accent1">
                  <a:lumMod val="85000"/>
                  <a:lumOff val="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sx="103000" sy="103000" algn="ctr" rotWithShape="0">
              <a:schemeClr val="accent1">
                <a:alpha val="50000"/>
              </a:schemeClr>
            </a:outerShdw>
          </a:effectLst>
          <a:scene3d>
            <a:camera prst="isometricLeftDown"/>
            <a:lightRig rig="contrasting" dir="t"/>
          </a:scene3d>
          <a:sp3d extrusionH="101600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28DD1A9E-61EC-3C7E-7267-D85E5F698ADD}"/>
              </a:ext>
            </a:extLst>
          </p:cNvPr>
          <p:cNvSpPr/>
          <p:nvPr/>
        </p:nvSpPr>
        <p:spPr>
          <a:xfrm>
            <a:off x="5918052" y="3243999"/>
            <a:ext cx="2144144" cy="1508529"/>
          </a:xfrm>
          <a:prstGeom prst="round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isometricLeftDown"/>
            <a:lightRig rig="soft" dir="t"/>
          </a:scene3d>
          <a:sp3d prstMaterial="matte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893BC636-BA05-807E-C75D-CFAA0857B3B9}"/>
              </a:ext>
            </a:extLst>
          </p:cNvPr>
          <p:cNvSpPr/>
          <p:nvPr/>
        </p:nvSpPr>
        <p:spPr>
          <a:xfrm>
            <a:off x="5918052" y="4631432"/>
            <a:ext cx="2144144" cy="1787148"/>
          </a:xfrm>
          <a:prstGeom prst="round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isometricLeftDown"/>
            <a:lightRig rig="soft" dir="t"/>
          </a:scene3d>
          <a:sp3d prstMaterial="matte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F637D251-1CC2-4FBC-34EC-3678A679019D}"/>
              </a:ext>
            </a:extLst>
          </p:cNvPr>
          <p:cNvSpPr txBox="1"/>
          <p:nvPr/>
        </p:nvSpPr>
        <p:spPr>
          <a:xfrm>
            <a:off x="1801450" y="2357009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D7C5E94A-5472-D1CA-142B-68430438F9F5}"/>
              </a:ext>
            </a:extLst>
          </p:cNvPr>
          <p:cNvSpPr txBox="1"/>
          <p:nvPr/>
        </p:nvSpPr>
        <p:spPr>
          <a:xfrm>
            <a:off x="1801450" y="3780030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提供标准化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产品及服务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8A1A6DCD-71C2-ED83-C5A1-0E331C1DD3D2}"/>
              </a:ext>
            </a:extLst>
          </p:cNvPr>
          <p:cNvSpPr txBox="1"/>
          <p:nvPr/>
        </p:nvSpPr>
        <p:spPr>
          <a:xfrm>
            <a:off x="1801450" y="5196043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18" name="爱设计-12">
            <a:extLst>
              <a:ext uri="{FF2B5EF4-FFF2-40B4-BE49-F238E27FC236}">
                <a16:creationId xmlns:a16="http://schemas.microsoft.com/office/drawing/2014/main" id="{F002557E-6BE1-1C25-BDE5-FBFBD171CD4C}"/>
              </a:ext>
            </a:extLst>
          </p:cNvPr>
          <p:cNvCxnSpPr>
            <a:cxnSpLocks/>
          </p:cNvCxnSpPr>
          <p:nvPr/>
        </p:nvCxnSpPr>
        <p:spPr>
          <a:xfrm>
            <a:off x="1815557" y="2291903"/>
            <a:ext cx="4369043" cy="0"/>
          </a:xfrm>
          <a:prstGeom prst="line">
            <a:avLst/>
          </a:prstGeom>
          <a:ln w="12700"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爱设计-13">
            <a:extLst>
              <a:ext uri="{FF2B5EF4-FFF2-40B4-BE49-F238E27FC236}">
                <a16:creationId xmlns:a16="http://schemas.microsoft.com/office/drawing/2014/main" id="{3146EE60-585E-39D3-463A-01D441C40E6C}"/>
              </a:ext>
            </a:extLst>
          </p:cNvPr>
          <p:cNvCxnSpPr>
            <a:cxnSpLocks/>
          </p:cNvCxnSpPr>
          <p:nvPr/>
        </p:nvCxnSpPr>
        <p:spPr>
          <a:xfrm>
            <a:off x="1815557" y="3702020"/>
            <a:ext cx="4369043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爱设计-14">
            <a:extLst>
              <a:ext uri="{FF2B5EF4-FFF2-40B4-BE49-F238E27FC236}">
                <a16:creationId xmlns:a16="http://schemas.microsoft.com/office/drawing/2014/main" id="{9CEFAC1B-2AE2-CC2A-9052-EF2C41D7DD80}"/>
              </a:ext>
            </a:extLst>
          </p:cNvPr>
          <p:cNvCxnSpPr>
            <a:cxnSpLocks/>
          </p:cNvCxnSpPr>
          <p:nvPr/>
        </p:nvCxnSpPr>
        <p:spPr>
          <a:xfrm>
            <a:off x="1815557" y="5157058"/>
            <a:ext cx="4369043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爱设计-15">
            <a:extLst>
              <a:ext uri="{FF2B5EF4-FFF2-40B4-BE49-F238E27FC236}">
                <a16:creationId xmlns:a16="http://schemas.microsoft.com/office/drawing/2014/main" id="{4CFB73B2-7117-5A1E-621C-96EDBB070337}"/>
              </a:ext>
            </a:extLst>
          </p:cNvPr>
          <p:cNvSpPr txBox="1"/>
          <p:nvPr/>
        </p:nvSpPr>
        <p:spPr>
          <a:xfrm>
            <a:off x="1801450" y="1899821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971AEE38-2685-224F-8BC1-3D07295B8E20}"/>
              </a:ext>
            </a:extLst>
          </p:cNvPr>
          <p:cNvSpPr txBox="1"/>
          <p:nvPr/>
        </p:nvSpPr>
        <p:spPr>
          <a:xfrm>
            <a:off x="1801450" y="3309937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0E1E7EE6-824E-1797-A13B-E23D0AF2078A}"/>
              </a:ext>
            </a:extLst>
          </p:cNvPr>
          <p:cNvSpPr txBox="1"/>
          <p:nvPr/>
        </p:nvSpPr>
        <p:spPr>
          <a:xfrm>
            <a:off x="1801450" y="4787274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DD2E7FDF-19B6-A4F9-F26D-40336D8EAEED}"/>
              </a:ext>
            </a:extLst>
          </p:cNvPr>
          <p:cNvSpPr/>
          <p:nvPr/>
        </p:nvSpPr>
        <p:spPr>
          <a:xfrm>
            <a:off x="9231077" y="2037867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E3FBCC42-A6DB-9A63-FF0A-EF72DC3BC452}"/>
              </a:ext>
            </a:extLst>
          </p:cNvPr>
          <p:cNvSpPr txBox="1"/>
          <p:nvPr/>
        </p:nvSpPr>
        <p:spPr>
          <a:xfrm>
            <a:off x="9281172" y="2066484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7CFA4F4F-41FF-E366-431C-D6C4CF66AB33}"/>
              </a:ext>
            </a:extLst>
          </p:cNvPr>
          <p:cNvSpPr/>
          <p:nvPr/>
        </p:nvSpPr>
        <p:spPr>
          <a:xfrm>
            <a:off x="9231077" y="2637444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EDE7A80F-FD7C-E402-426F-3AE143514376}"/>
              </a:ext>
            </a:extLst>
          </p:cNvPr>
          <p:cNvSpPr txBox="1"/>
          <p:nvPr/>
        </p:nvSpPr>
        <p:spPr>
          <a:xfrm>
            <a:off x="9281172" y="2666061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96B7E7C0-3C99-B471-B421-D19993095B27}"/>
              </a:ext>
            </a:extLst>
          </p:cNvPr>
          <p:cNvSpPr/>
          <p:nvPr/>
        </p:nvSpPr>
        <p:spPr>
          <a:xfrm>
            <a:off x="9231077" y="3237021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DA94A1D8-BAC6-1D4A-5A03-4C1AC4542FD8}"/>
              </a:ext>
            </a:extLst>
          </p:cNvPr>
          <p:cNvSpPr txBox="1"/>
          <p:nvPr/>
        </p:nvSpPr>
        <p:spPr>
          <a:xfrm>
            <a:off x="9281172" y="3265638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</a:t>
            </a: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43D76684-613E-365D-339C-A0B92270A5A8}"/>
              </a:ext>
            </a:extLst>
          </p:cNvPr>
          <p:cNvSpPr/>
          <p:nvPr/>
        </p:nvSpPr>
        <p:spPr>
          <a:xfrm>
            <a:off x="9231077" y="3836598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27A11E1A-2B65-150E-FB99-6B791B5D2DEF}"/>
              </a:ext>
            </a:extLst>
          </p:cNvPr>
          <p:cNvSpPr txBox="1"/>
          <p:nvPr/>
        </p:nvSpPr>
        <p:spPr>
          <a:xfrm>
            <a:off x="9281172" y="3865215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营销获客</a:t>
            </a:r>
          </a:p>
        </p:txBody>
      </p:sp>
      <p:grpSp>
        <p:nvGrpSpPr>
          <p:cNvPr id="32" name="爱设计-26">
            <a:extLst>
              <a:ext uri="{FF2B5EF4-FFF2-40B4-BE49-F238E27FC236}">
                <a16:creationId xmlns:a16="http://schemas.microsoft.com/office/drawing/2014/main" id="{9D88534C-3E6D-BFF1-B12B-40F9D8201E2D}"/>
              </a:ext>
            </a:extLst>
          </p:cNvPr>
          <p:cNvGrpSpPr/>
          <p:nvPr/>
        </p:nvGrpSpPr>
        <p:grpSpPr>
          <a:xfrm>
            <a:off x="6207836" y="1801125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33" name="爱设计-26-1">
              <a:extLst>
                <a:ext uri="{FF2B5EF4-FFF2-40B4-BE49-F238E27FC236}">
                  <a16:creationId xmlns:a16="http://schemas.microsoft.com/office/drawing/2014/main" id="{29134418-2B71-43FB-6BFE-8C09B4FC9B29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爱设计-26-2">
              <a:extLst>
                <a:ext uri="{FF2B5EF4-FFF2-40B4-BE49-F238E27FC236}">
                  <a16:creationId xmlns:a16="http://schemas.microsoft.com/office/drawing/2014/main" id="{277C933C-A82A-8F71-B8E7-61CBC5280C24}"/>
                </a:ext>
              </a:extLst>
            </p:cNvPr>
            <p:cNvSpPr/>
            <p:nvPr/>
          </p:nvSpPr>
          <p:spPr>
            <a:xfrm>
              <a:off x="7761103" y="-435945"/>
              <a:ext cx="431701" cy="431701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爱设计-26-3">
              <a:extLst>
                <a:ext uri="{FF2B5EF4-FFF2-40B4-BE49-F238E27FC236}">
                  <a16:creationId xmlns:a16="http://schemas.microsoft.com/office/drawing/2014/main" id="{667DE79C-B2E6-D502-EF7C-17A6B831559C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爱设计-26-4">
              <a:extLst>
                <a:ext uri="{FF2B5EF4-FFF2-40B4-BE49-F238E27FC236}">
                  <a16:creationId xmlns:a16="http://schemas.microsoft.com/office/drawing/2014/main" id="{41708DF0-8697-536E-F46C-544EC4A01CD8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爱设计-27">
            <a:extLst>
              <a:ext uri="{FF2B5EF4-FFF2-40B4-BE49-F238E27FC236}">
                <a16:creationId xmlns:a16="http://schemas.microsoft.com/office/drawing/2014/main" id="{1D6E6383-0488-7B78-919E-6EE07F3E7CA7}"/>
              </a:ext>
            </a:extLst>
          </p:cNvPr>
          <p:cNvGrpSpPr/>
          <p:nvPr/>
        </p:nvGrpSpPr>
        <p:grpSpPr>
          <a:xfrm>
            <a:off x="6207836" y="3194907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38" name="爱设计-27-1">
              <a:extLst>
                <a:ext uri="{FF2B5EF4-FFF2-40B4-BE49-F238E27FC236}">
                  <a16:creationId xmlns:a16="http://schemas.microsoft.com/office/drawing/2014/main" id="{7FADD2EB-2C29-8514-602A-93E31BACAEB0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爱设计-27-2">
              <a:extLst>
                <a:ext uri="{FF2B5EF4-FFF2-40B4-BE49-F238E27FC236}">
                  <a16:creationId xmlns:a16="http://schemas.microsoft.com/office/drawing/2014/main" id="{5213346D-08B4-43F9-15B6-E05534D46BE7}"/>
                </a:ext>
              </a:extLst>
            </p:cNvPr>
            <p:cNvSpPr/>
            <p:nvPr/>
          </p:nvSpPr>
          <p:spPr>
            <a:xfrm>
              <a:off x="7761134" y="-435945"/>
              <a:ext cx="431638" cy="431701"/>
            </a:xfrm>
            <a:custGeom>
              <a:avLst/>
              <a:gdLst>
                <a:gd name="connsiteX0" fmla="*/ 579031 w 719895"/>
                <a:gd name="connsiteY0" fmla="*/ 554022 h 720000"/>
                <a:gd name="connsiteX1" fmla="*/ 596778 w 719895"/>
                <a:gd name="connsiteY1" fmla="*/ 561368 h 720000"/>
                <a:gd name="connsiteX2" fmla="*/ 712550 w 719895"/>
                <a:gd name="connsiteY2" fmla="*/ 677140 h 720000"/>
                <a:gd name="connsiteX3" fmla="*/ 712550 w 719895"/>
                <a:gd name="connsiteY3" fmla="*/ 712634 h 720000"/>
                <a:gd name="connsiteX4" fmla="*/ 694887 w 719895"/>
                <a:gd name="connsiteY4" fmla="*/ 720000 h 720000"/>
                <a:gd name="connsiteX5" fmla="*/ 677140 w 719895"/>
                <a:gd name="connsiteY5" fmla="*/ 712634 h 720000"/>
                <a:gd name="connsiteX6" fmla="*/ 561284 w 719895"/>
                <a:gd name="connsiteY6" fmla="*/ 596861 h 720000"/>
                <a:gd name="connsiteX7" fmla="*/ 561284 w 719895"/>
                <a:gd name="connsiteY7" fmla="*/ 561368 h 720000"/>
                <a:gd name="connsiteX8" fmla="*/ 579031 w 719895"/>
                <a:gd name="connsiteY8" fmla="*/ 554022 h 720000"/>
                <a:gd name="connsiteX9" fmla="*/ 301109 w 719895"/>
                <a:gd name="connsiteY9" fmla="*/ 0 h 720000"/>
                <a:gd name="connsiteX10" fmla="*/ 602219 w 719895"/>
                <a:gd name="connsiteY10" fmla="*/ 301109 h 720000"/>
                <a:gd name="connsiteX11" fmla="*/ 301109 w 719895"/>
                <a:gd name="connsiteY11" fmla="*/ 602219 h 720000"/>
                <a:gd name="connsiteX12" fmla="*/ 0 w 719895"/>
                <a:gd name="connsiteY12" fmla="*/ 301109 h 720000"/>
                <a:gd name="connsiteX13" fmla="*/ 301109 w 719895"/>
                <a:gd name="connsiteY13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895" h="720000">
                  <a:moveTo>
                    <a:pt x="579031" y="554022"/>
                  </a:moveTo>
                  <a:cubicBezTo>
                    <a:pt x="585456" y="554022"/>
                    <a:pt x="591880" y="556471"/>
                    <a:pt x="596778" y="561368"/>
                  </a:cubicBezTo>
                  <a:lnTo>
                    <a:pt x="712550" y="677140"/>
                  </a:lnTo>
                  <a:cubicBezTo>
                    <a:pt x="722344" y="686935"/>
                    <a:pt x="722344" y="702840"/>
                    <a:pt x="712550" y="712634"/>
                  </a:cubicBezTo>
                  <a:cubicBezTo>
                    <a:pt x="707778" y="717573"/>
                    <a:pt x="701333" y="720000"/>
                    <a:pt x="694887" y="720000"/>
                  </a:cubicBezTo>
                  <a:cubicBezTo>
                    <a:pt x="688441" y="720000"/>
                    <a:pt x="681995" y="717573"/>
                    <a:pt x="677140" y="712634"/>
                  </a:cubicBezTo>
                  <a:lnTo>
                    <a:pt x="561284" y="596861"/>
                  </a:lnTo>
                  <a:cubicBezTo>
                    <a:pt x="551490" y="587067"/>
                    <a:pt x="551490" y="571162"/>
                    <a:pt x="561284" y="561368"/>
                  </a:cubicBezTo>
                  <a:cubicBezTo>
                    <a:pt x="566181" y="556471"/>
                    <a:pt x="572606" y="554022"/>
                    <a:pt x="579031" y="554022"/>
                  </a:cubicBezTo>
                  <a:close/>
                  <a:moveTo>
                    <a:pt x="301109" y="0"/>
                  </a:moveTo>
                  <a:cubicBezTo>
                    <a:pt x="467443" y="0"/>
                    <a:pt x="602219" y="134859"/>
                    <a:pt x="602219" y="301109"/>
                  </a:cubicBezTo>
                  <a:cubicBezTo>
                    <a:pt x="602219" y="467443"/>
                    <a:pt x="467443" y="602219"/>
                    <a:pt x="301109" y="602219"/>
                  </a:cubicBezTo>
                  <a:cubicBezTo>
                    <a:pt x="134775" y="602219"/>
                    <a:pt x="0" y="467443"/>
                    <a:pt x="0" y="301109"/>
                  </a:cubicBezTo>
                  <a:cubicBezTo>
                    <a:pt x="0" y="134775"/>
                    <a:pt x="134775" y="0"/>
                    <a:pt x="30110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爱设计-27-3">
              <a:extLst>
                <a:ext uri="{FF2B5EF4-FFF2-40B4-BE49-F238E27FC236}">
                  <a16:creationId xmlns:a16="http://schemas.microsoft.com/office/drawing/2014/main" id="{AB4822A5-ABE7-E199-8F53-3B351A9054AF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爱设计-27-4">
              <a:extLst>
                <a:ext uri="{FF2B5EF4-FFF2-40B4-BE49-F238E27FC236}">
                  <a16:creationId xmlns:a16="http://schemas.microsoft.com/office/drawing/2014/main" id="{AC1FB36A-FBC5-5629-AA76-75592047D29D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爱设计-28">
            <a:extLst>
              <a:ext uri="{FF2B5EF4-FFF2-40B4-BE49-F238E27FC236}">
                <a16:creationId xmlns:a16="http://schemas.microsoft.com/office/drawing/2014/main" id="{579AEDC8-D04B-C46C-BCD1-71BB7AC3F8CC}"/>
              </a:ext>
            </a:extLst>
          </p:cNvPr>
          <p:cNvGrpSpPr/>
          <p:nvPr/>
        </p:nvGrpSpPr>
        <p:grpSpPr>
          <a:xfrm>
            <a:off x="6207836" y="4629907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43" name="爱设计-28-1">
              <a:extLst>
                <a:ext uri="{FF2B5EF4-FFF2-40B4-BE49-F238E27FC236}">
                  <a16:creationId xmlns:a16="http://schemas.microsoft.com/office/drawing/2014/main" id="{2AD01B01-7A5C-4E37-D50F-1995CDCE04E6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爱设计-28-2">
              <a:extLst>
                <a:ext uri="{FF2B5EF4-FFF2-40B4-BE49-F238E27FC236}">
                  <a16:creationId xmlns:a16="http://schemas.microsoft.com/office/drawing/2014/main" id="{CA7A4DC0-B62C-0C72-C58A-3BAF07C90511}"/>
                </a:ext>
              </a:extLst>
            </p:cNvPr>
            <p:cNvSpPr/>
            <p:nvPr/>
          </p:nvSpPr>
          <p:spPr>
            <a:xfrm>
              <a:off x="7787948" y="-435945"/>
              <a:ext cx="378010" cy="431701"/>
            </a:xfrm>
            <a:custGeom>
              <a:avLst/>
              <a:gdLst>
                <a:gd name="connsiteX0" fmla="*/ 361901 w 630455"/>
                <a:gd name="connsiteY0" fmla="*/ 82589 h 720001"/>
                <a:gd name="connsiteX1" fmla="*/ 361901 w 630455"/>
                <a:gd name="connsiteY1" fmla="*/ 203034 h 720001"/>
                <a:gd name="connsiteX2" fmla="*/ 427179 w 630455"/>
                <a:gd name="connsiteY2" fmla="*/ 268312 h 720001"/>
                <a:gd name="connsiteX3" fmla="*/ 547624 w 630455"/>
                <a:gd name="connsiteY3" fmla="*/ 268312 h 720001"/>
                <a:gd name="connsiteX4" fmla="*/ 113812 w 630455"/>
                <a:gd name="connsiteY4" fmla="*/ 0 h 720001"/>
                <a:gd name="connsiteX5" fmla="*/ 338847 w 630455"/>
                <a:gd name="connsiteY5" fmla="*/ 0 h 720001"/>
                <a:gd name="connsiteX6" fmla="*/ 340465 w 630455"/>
                <a:gd name="connsiteY6" fmla="*/ 162 h 720001"/>
                <a:gd name="connsiteX7" fmla="*/ 340789 w 630455"/>
                <a:gd name="connsiteY7" fmla="*/ 162 h 720001"/>
                <a:gd name="connsiteX8" fmla="*/ 344106 w 630455"/>
                <a:gd name="connsiteY8" fmla="*/ 809 h 720001"/>
                <a:gd name="connsiteX9" fmla="*/ 344186 w 630455"/>
                <a:gd name="connsiteY9" fmla="*/ 809 h 720001"/>
                <a:gd name="connsiteX10" fmla="*/ 347422 w 630455"/>
                <a:gd name="connsiteY10" fmla="*/ 1942 h 720001"/>
                <a:gd name="connsiteX11" fmla="*/ 347503 w 630455"/>
                <a:gd name="connsiteY11" fmla="*/ 1942 h 720001"/>
                <a:gd name="connsiteX12" fmla="*/ 349040 w 630455"/>
                <a:gd name="connsiteY12" fmla="*/ 2670 h 720001"/>
                <a:gd name="connsiteX13" fmla="*/ 349121 w 630455"/>
                <a:gd name="connsiteY13" fmla="*/ 2670 h 720001"/>
                <a:gd name="connsiteX14" fmla="*/ 350576 w 630455"/>
                <a:gd name="connsiteY14" fmla="*/ 3479 h 720001"/>
                <a:gd name="connsiteX15" fmla="*/ 350819 w 630455"/>
                <a:gd name="connsiteY15" fmla="*/ 3640 h 720001"/>
                <a:gd name="connsiteX16" fmla="*/ 352033 w 630455"/>
                <a:gd name="connsiteY16" fmla="*/ 4449 h 720001"/>
                <a:gd name="connsiteX17" fmla="*/ 352194 w 630455"/>
                <a:gd name="connsiteY17" fmla="*/ 4530 h 720001"/>
                <a:gd name="connsiteX18" fmla="*/ 353408 w 630455"/>
                <a:gd name="connsiteY18" fmla="*/ 5501 h 720001"/>
                <a:gd name="connsiteX19" fmla="*/ 353651 w 630455"/>
                <a:gd name="connsiteY19" fmla="*/ 5743 h 720001"/>
                <a:gd name="connsiteX20" fmla="*/ 354864 w 630455"/>
                <a:gd name="connsiteY20" fmla="*/ 6876 h 720001"/>
                <a:gd name="connsiteX21" fmla="*/ 623418 w 630455"/>
                <a:gd name="connsiteY21" fmla="*/ 275430 h 720001"/>
                <a:gd name="connsiteX22" fmla="*/ 624551 w 630455"/>
                <a:gd name="connsiteY22" fmla="*/ 276643 h 720001"/>
                <a:gd name="connsiteX23" fmla="*/ 624793 w 630455"/>
                <a:gd name="connsiteY23" fmla="*/ 276886 h 720001"/>
                <a:gd name="connsiteX24" fmla="*/ 625764 w 630455"/>
                <a:gd name="connsiteY24" fmla="*/ 278180 h 720001"/>
                <a:gd name="connsiteX25" fmla="*/ 625845 w 630455"/>
                <a:gd name="connsiteY25" fmla="*/ 278342 h 720001"/>
                <a:gd name="connsiteX26" fmla="*/ 626734 w 630455"/>
                <a:gd name="connsiteY26" fmla="*/ 279637 h 720001"/>
                <a:gd name="connsiteX27" fmla="*/ 626896 w 630455"/>
                <a:gd name="connsiteY27" fmla="*/ 279798 h 720001"/>
                <a:gd name="connsiteX28" fmla="*/ 627705 w 630455"/>
                <a:gd name="connsiteY28" fmla="*/ 281254 h 720001"/>
                <a:gd name="connsiteX29" fmla="*/ 628433 w 630455"/>
                <a:gd name="connsiteY29" fmla="*/ 282791 h 720001"/>
                <a:gd name="connsiteX30" fmla="*/ 629646 w 630455"/>
                <a:gd name="connsiteY30" fmla="*/ 286107 h 720001"/>
                <a:gd name="connsiteX31" fmla="*/ 630293 w 630455"/>
                <a:gd name="connsiteY31" fmla="*/ 289424 h 720001"/>
                <a:gd name="connsiteX32" fmla="*/ 630293 w 630455"/>
                <a:gd name="connsiteY32" fmla="*/ 289667 h 720001"/>
                <a:gd name="connsiteX33" fmla="*/ 630455 w 630455"/>
                <a:gd name="connsiteY33" fmla="*/ 291285 h 720001"/>
                <a:gd name="connsiteX34" fmla="*/ 630455 w 630455"/>
                <a:gd name="connsiteY34" fmla="*/ 292579 h 720001"/>
                <a:gd name="connsiteX35" fmla="*/ 630455 w 630455"/>
                <a:gd name="connsiteY35" fmla="*/ 606189 h 720001"/>
                <a:gd name="connsiteX36" fmla="*/ 516644 w 630455"/>
                <a:gd name="connsiteY36" fmla="*/ 720001 h 720001"/>
                <a:gd name="connsiteX37" fmla="*/ 113812 w 630455"/>
                <a:gd name="connsiteY37" fmla="*/ 720001 h 720001"/>
                <a:gd name="connsiteX38" fmla="*/ 0 w 630455"/>
                <a:gd name="connsiteY38" fmla="*/ 606189 h 720001"/>
                <a:gd name="connsiteX39" fmla="*/ 0 w 630455"/>
                <a:gd name="connsiteY39" fmla="*/ 113812 h 720001"/>
                <a:gd name="connsiteX40" fmla="*/ 113812 w 630455"/>
                <a:gd name="connsiteY4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30455" h="720001">
                  <a:moveTo>
                    <a:pt x="361901" y="82589"/>
                  </a:moveTo>
                  <a:lnTo>
                    <a:pt x="361901" y="203034"/>
                  </a:lnTo>
                  <a:cubicBezTo>
                    <a:pt x="361901" y="239030"/>
                    <a:pt x="391183" y="268312"/>
                    <a:pt x="427179" y="268312"/>
                  </a:cubicBezTo>
                  <a:lnTo>
                    <a:pt x="547624" y="268312"/>
                  </a:lnTo>
                  <a:close/>
                  <a:moveTo>
                    <a:pt x="113812" y="0"/>
                  </a:moveTo>
                  <a:lnTo>
                    <a:pt x="338847" y="0"/>
                  </a:lnTo>
                  <a:cubicBezTo>
                    <a:pt x="339414" y="81"/>
                    <a:pt x="339899" y="81"/>
                    <a:pt x="340465" y="162"/>
                  </a:cubicBezTo>
                  <a:lnTo>
                    <a:pt x="340789" y="162"/>
                  </a:lnTo>
                  <a:cubicBezTo>
                    <a:pt x="341922" y="324"/>
                    <a:pt x="343054" y="485"/>
                    <a:pt x="344106" y="809"/>
                  </a:cubicBezTo>
                  <a:lnTo>
                    <a:pt x="344186" y="809"/>
                  </a:lnTo>
                  <a:cubicBezTo>
                    <a:pt x="345238" y="1052"/>
                    <a:pt x="346371" y="1456"/>
                    <a:pt x="347422" y="1942"/>
                  </a:cubicBezTo>
                  <a:lnTo>
                    <a:pt x="347503" y="1942"/>
                  </a:lnTo>
                  <a:cubicBezTo>
                    <a:pt x="348069" y="2184"/>
                    <a:pt x="348555" y="2427"/>
                    <a:pt x="349040" y="2670"/>
                  </a:cubicBezTo>
                  <a:lnTo>
                    <a:pt x="349121" y="2670"/>
                  </a:lnTo>
                  <a:cubicBezTo>
                    <a:pt x="349606" y="2912"/>
                    <a:pt x="350091" y="3155"/>
                    <a:pt x="350576" y="3479"/>
                  </a:cubicBezTo>
                  <a:cubicBezTo>
                    <a:pt x="350657" y="3560"/>
                    <a:pt x="350739" y="3560"/>
                    <a:pt x="350819" y="3640"/>
                  </a:cubicBezTo>
                  <a:cubicBezTo>
                    <a:pt x="351224" y="3883"/>
                    <a:pt x="351628" y="4126"/>
                    <a:pt x="352033" y="4449"/>
                  </a:cubicBezTo>
                  <a:cubicBezTo>
                    <a:pt x="352113" y="4449"/>
                    <a:pt x="352113" y="4530"/>
                    <a:pt x="352194" y="4530"/>
                  </a:cubicBezTo>
                  <a:lnTo>
                    <a:pt x="353408" y="5501"/>
                  </a:lnTo>
                  <a:lnTo>
                    <a:pt x="353651" y="5743"/>
                  </a:lnTo>
                  <a:cubicBezTo>
                    <a:pt x="354055" y="6148"/>
                    <a:pt x="354459" y="6472"/>
                    <a:pt x="354864" y="6876"/>
                  </a:cubicBezTo>
                  <a:lnTo>
                    <a:pt x="623418" y="275430"/>
                  </a:lnTo>
                  <a:cubicBezTo>
                    <a:pt x="623822" y="275835"/>
                    <a:pt x="624227" y="276239"/>
                    <a:pt x="624551" y="276643"/>
                  </a:cubicBezTo>
                  <a:lnTo>
                    <a:pt x="624793" y="276886"/>
                  </a:lnTo>
                  <a:cubicBezTo>
                    <a:pt x="625117" y="277291"/>
                    <a:pt x="625440" y="277776"/>
                    <a:pt x="625764" y="278180"/>
                  </a:cubicBezTo>
                  <a:cubicBezTo>
                    <a:pt x="625764" y="278261"/>
                    <a:pt x="625845" y="278342"/>
                    <a:pt x="625845" y="278342"/>
                  </a:cubicBezTo>
                  <a:cubicBezTo>
                    <a:pt x="626168" y="278747"/>
                    <a:pt x="626491" y="279232"/>
                    <a:pt x="626734" y="279637"/>
                  </a:cubicBezTo>
                  <a:cubicBezTo>
                    <a:pt x="626815" y="279637"/>
                    <a:pt x="626815" y="279717"/>
                    <a:pt x="626896" y="279798"/>
                  </a:cubicBezTo>
                  <a:cubicBezTo>
                    <a:pt x="627139" y="280284"/>
                    <a:pt x="627462" y="280769"/>
                    <a:pt x="627705" y="281254"/>
                  </a:cubicBezTo>
                  <a:cubicBezTo>
                    <a:pt x="627948" y="281739"/>
                    <a:pt x="628190" y="282225"/>
                    <a:pt x="628433" y="282791"/>
                  </a:cubicBezTo>
                  <a:cubicBezTo>
                    <a:pt x="628918" y="283843"/>
                    <a:pt x="629323" y="284975"/>
                    <a:pt x="629646" y="286107"/>
                  </a:cubicBezTo>
                  <a:cubicBezTo>
                    <a:pt x="629889" y="287159"/>
                    <a:pt x="630132" y="288291"/>
                    <a:pt x="630293" y="289424"/>
                  </a:cubicBezTo>
                  <a:lnTo>
                    <a:pt x="630293" y="289667"/>
                  </a:lnTo>
                  <a:cubicBezTo>
                    <a:pt x="630374" y="290152"/>
                    <a:pt x="630455" y="290718"/>
                    <a:pt x="630455" y="291285"/>
                  </a:cubicBezTo>
                  <a:lnTo>
                    <a:pt x="630455" y="292579"/>
                  </a:lnTo>
                  <a:lnTo>
                    <a:pt x="630455" y="606189"/>
                  </a:lnTo>
                  <a:cubicBezTo>
                    <a:pt x="630455" y="668959"/>
                    <a:pt x="579414" y="720001"/>
                    <a:pt x="516644" y="720001"/>
                  </a:cubicBezTo>
                  <a:lnTo>
                    <a:pt x="113812" y="720001"/>
                  </a:lnTo>
                  <a:cubicBezTo>
                    <a:pt x="51042" y="720001"/>
                    <a:pt x="0" y="668959"/>
                    <a:pt x="0" y="606189"/>
                  </a:cubicBezTo>
                  <a:lnTo>
                    <a:pt x="0" y="113812"/>
                  </a:lnTo>
                  <a:cubicBezTo>
                    <a:pt x="0" y="51042"/>
                    <a:pt x="51042" y="0"/>
                    <a:pt x="11381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爱设计-28-3">
              <a:extLst>
                <a:ext uri="{FF2B5EF4-FFF2-40B4-BE49-F238E27FC236}">
                  <a16:creationId xmlns:a16="http://schemas.microsoft.com/office/drawing/2014/main" id="{34E8C2DF-FAEC-630E-8B8A-853A51539CFC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爱设计-28-4">
              <a:extLst>
                <a:ext uri="{FF2B5EF4-FFF2-40B4-BE49-F238E27FC236}">
                  <a16:creationId xmlns:a16="http://schemas.microsoft.com/office/drawing/2014/main" id="{E5EF94D8-0272-B2D6-EB3D-A29119A211E9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2804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FCA367A3-E2EE-4550-7953-9356196E0D2E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57DD05DA-4F7D-1B36-9370-EF1F53AD994B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9B955FFF-5484-CAD6-6A0A-C91A5FF72636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0352ED41-8EB3-E1C5-99B3-14F44E162A58}"/>
              </a:ext>
            </a:extLst>
          </p:cNvPr>
          <p:cNvSpPr/>
          <p:nvPr/>
        </p:nvSpPr>
        <p:spPr>
          <a:xfrm>
            <a:off x="8962571" y="3057934"/>
            <a:ext cx="1776351" cy="338555"/>
          </a:xfrm>
          <a:prstGeom prst="rect">
            <a:avLst/>
          </a:prstGeom>
          <a:solidFill>
            <a:schemeClr val="bg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kern="100" dirty="0">
                <a:solidFill>
                  <a:schemeClr val="bg2">
                    <a:lumMod val="75000"/>
                    <a:alpha val="57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07A94415-5EFC-8A69-A428-46B6369A738A}"/>
              </a:ext>
            </a:extLst>
          </p:cNvPr>
          <p:cNvSpPr/>
          <p:nvPr/>
        </p:nvSpPr>
        <p:spPr>
          <a:xfrm>
            <a:off x="3044736" y="1437332"/>
            <a:ext cx="1578849" cy="338555"/>
          </a:xfrm>
          <a:prstGeom prst="rect">
            <a:avLst/>
          </a:prstGeom>
          <a:solidFill>
            <a:schemeClr val="bg2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kern="100" dirty="0">
                <a:solidFill>
                  <a:schemeClr val="bg2">
                    <a:lumMod val="75000"/>
                    <a:alpha val="9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0AA0ACE7-F75C-E1B7-E257-A56F6558F700}"/>
              </a:ext>
            </a:extLst>
          </p:cNvPr>
          <p:cNvSpPr/>
          <p:nvPr/>
        </p:nvSpPr>
        <p:spPr>
          <a:xfrm>
            <a:off x="5299853" y="3557503"/>
            <a:ext cx="1995321" cy="354724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kern="100" dirty="0">
                <a:solidFill>
                  <a:schemeClr val="bg2">
                    <a:lumMod val="75000"/>
                    <a:alpha val="26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12AFFDF3-2CD0-0A77-DCE1-F2CF94114569}"/>
              </a:ext>
            </a:extLst>
          </p:cNvPr>
          <p:cNvSpPr/>
          <p:nvPr/>
        </p:nvSpPr>
        <p:spPr>
          <a:xfrm>
            <a:off x="4100679" y="2692274"/>
            <a:ext cx="1995321" cy="4080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kern="100" dirty="0">
                <a:solidFill>
                  <a:schemeClr val="bg2">
                    <a:lumMod val="75000"/>
                    <a:alpha val="24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3808E1FD-9ADC-213B-A1DF-5D8F4965480E}"/>
              </a:ext>
            </a:extLst>
          </p:cNvPr>
          <p:cNvSpPr/>
          <p:nvPr/>
        </p:nvSpPr>
        <p:spPr>
          <a:xfrm>
            <a:off x="7745517" y="2233605"/>
            <a:ext cx="2703659" cy="4080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kern="100" dirty="0">
                <a:solidFill>
                  <a:schemeClr val="bg2">
                    <a:lumMod val="7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76835478-1B2C-F325-D4DC-7A3944CCC95E}"/>
              </a:ext>
            </a:extLst>
          </p:cNvPr>
          <p:cNvSpPr/>
          <p:nvPr/>
        </p:nvSpPr>
        <p:spPr>
          <a:xfrm>
            <a:off x="1380207" y="3200689"/>
            <a:ext cx="2651613" cy="47139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kern="100" dirty="0">
                <a:solidFill>
                  <a:schemeClr val="bg2">
                    <a:lumMod val="75000"/>
                    <a:alpha val="57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004F5F83-F047-775B-2AFC-A954ED824659}"/>
              </a:ext>
            </a:extLst>
          </p:cNvPr>
          <p:cNvSpPr txBox="1"/>
          <p:nvPr/>
        </p:nvSpPr>
        <p:spPr>
          <a:xfrm>
            <a:off x="1476889" y="1613541"/>
            <a:ext cx="8974308" cy="22967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6600" b="1" kern="100" dirty="0">
                <a:gradFill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Bahnschrift" panose="020B0502040204020203" pitchFamily="34" charset="0"/>
                <a:ea typeface="仿宋_GB2312"/>
                <a:cs typeface="Times New Roman" panose="02020603050405020304" pitchFamily="18" charset="0"/>
              </a:rPr>
              <a:t>4493300</a:t>
            </a:r>
            <a:endParaRPr lang="zh-CN" altLang="en-US" sz="16600" b="1" dirty="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atin typeface="Bahnschrift" panose="020B0502040204020203" pitchFamily="34" charset="0"/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3D22A49D-457C-E191-67CB-4644A21B034B}"/>
              </a:ext>
            </a:extLst>
          </p:cNvPr>
          <p:cNvSpPr txBox="1"/>
          <p:nvPr/>
        </p:nvSpPr>
        <p:spPr>
          <a:xfrm>
            <a:off x="1779673" y="1855206"/>
            <a:ext cx="1715079" cy="369332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kern="10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90E135A9-A0A0-CCC5-E225-C70257675847}"/>
              </a:ext>
            </a:extLst>
          </p:cNvPr>
          <p:cNvSpPr/>
          <p:nvPr/>
        </p:nvSpPr>
        <p:spPr>
          <a:xfrm>
            <a:off x="4816884" y="1867350"/>
            <a:ext cx="1776351" cy="33855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kern="100" dirty="0">
                <a:solidFill>
                  <a:schemeClr val="bg2">
                    <a:lumMod val="7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2C21BF97-6513-3785-B85A-AC1D3442F371}"/>
              </a:ext>
            </a:extLst>
          </p:cNvPr>
          <p:cNvSpPr txBox="1"/>
          <p:nvPr/>
        </p:nvSpPr>
        <p:spPr>
          <a:xfrm>
            <a:off x="6952710" y="1652415"/>
            <a:ext cx="1842205" cy="369332"/>
          </a:xfrm>
          <a:prstGeom prst="rect">
            <a:avLst/>
          </a:prstGeom>
          <a:solidFill>
            <a:schemeClr val="bg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kern="100">
                <a:solidFill>
                  <a:schemeClr val="bg2">
                    <a:lumMod val="75000"/>
                    <a:alpha val="57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bg2">
                    <a:lumMod val="75000"/>
                    <a:alpha val="26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E84DF2BD-6307-39E8-60C3-49F31C6EF66E}"/>
              </a:ext>
            </a:extLst>
          </p:cNvPr>
          <p:cNvSpPr txBox="1">
            <a:spLocks/>
          </p:cNvSpPr>
          <p:nvPr/>
        </p:nvSpPr>
        <p:spPr>
          <a:xfrm>
            <a:off x="1193533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通过海报、文章、视频、音频、直播等形式创造优质内容</a:t>
            </a: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4E0F7B0E-CE81-23ED-C0D4-06B3CDA4BBE5}"/>
              </a:ext>
            </a:extLst>
          </p:cNvPr>
          <p:cNvSpPr txBox="1">
            <a:spLocks/>
          </p:cNvSpPr>
          <p:nvPr/>
        </p:nvSpPr>
        <p:spPr>
          <a:xfrm>
            <a:off x="1006504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C3A64F99-D6E4-D66D-CED8-07BBCDCAC888}"/>
              </a:ext>
            </a:extLst>
          </p:cNvPr>
          <p:cNvSpPr txBox="1">
            <a:spLocks/>
          </p:cNvSpPr>
          <p:nvPr/>
        </p:nvSpPr>
        <p:spPr>
          <a:xfrm>
            <a:off x="3809314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基于全社交媒体平台进行全域流量整合营销，借助数据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06FA7179-1F8C-6968-6B92-720FFBEF0355}"/>
              </a:ext>
            </a:extLst>
          </p:cNvPr>
          <p:cNvSpPr txBox="1">
            <a:spLocks/>
          </p:cNvSpPr>
          <p:nvPr/>
        </p:nvSpPr>
        <p:spPr>
          <a:xfrm>
            <a:off x="3622285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36B792E1-2905-F89C-E7F5-C49116B158B9}"/>
              </a:ext>
            </a:extLst>
          </p:cNvPr>
          <p:cNvSpPr txBox="1">
            <a:spLocks/>
          </p:cNvSpPr>
          <p:nvPr/>
        </p:nvSpPr>
        <p:spPr>
          <a:xfrm>
            <a:off x="6508692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以优质内容作为营销输出核心，承载品牌内核用户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9844BB1C-C064-D907-9089-A392A1C539C5}"/>
              </a:ext>
            </a:extLst>
          </p:cNvPr>
          <p:cNvSpPr txBox="1">
            <a:spLocks/>
          </p:cNvSpPr>
          <p:nvPr/>
        </p:nvSpPr>
        <p:spPr>
          <a:xfrm>
            <a:off x="6321663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7C7D24CE-3833-443E-C00D-0685D71D90F1}"/>
              </a:ext>
            </a:extLst>
          </p:cNvPr>
          <p:cNvSpPr txBox="1">
            <a:spLocks/>
          </p:cNvSpPr>
          <p:nvPr/>
        </p:nvSpPr>
        <p:spPr>
          <a:xfrm>
            <a:off x="9155515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在不同流量平台开设个人账户，传递品牌声量种草、拉新</a:t>
            </a: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421C330E-7AC2-AAEB-DFF3-B1B8561CC527}"/>
              </a:ext>
            </a:extLst>
          </p:cNvPr>
          <p:cNvSpPr txBox="1">
            <a:spLocks/>
          </p:cNvSpPr>
          <p:nvPr/>
        </p:nvSpPr>
        <p:spPr>
          <a:xfrm>
            <a:off x="8968486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87926805-251C-BFC6-7A30-8F3C9DDE833A}"/>
              </a:ext>
            </a:extLst>
          </p:cNvPr>
          <p:cNvSpPr/>
          <p:nvPr/>
        </p:nvSpPr>
        <p:spPr>
          <a:xfrm>
            <a:off x="1897166" y="4485359"/>
            <a:ext cx="354934" cy="321788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4A8FAD04-D0E9-0FD0-331F-5A8991D89602}"/>
              </a:ext>
            </a:extLst>
          </p:cNvPr>
          <p:cNvSpPr/>
          <p:nvPr/>
        </p:nvSpPr>
        <p:spPr>
          <a:xfrm>
            <a:off x="1693578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79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 dirty="0">
              <a:solidFill>
                <a:srgbClr val="F2F2F2"/>
              </a:solidFill>
            </a:endParaRP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BA6FBCBB-64A1-E18C-9114-51A4C7B071EA}"/>
              </a:ext>
            </a:extLst>
          </p:cNvPr>
          <p:cNvSpPr/>
          <p:nvPr/>
        </p:nvSpPr>
        <p:spPr>
          <a:xfrm>
            <a:off x="4374035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79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32" name="爱设计-26">
            <a:extLst>
              <a:ext uri="{FF2B5EF4-FFF2-40B4-BE49-F238E27FC236}">
                <a16:creationId xmlns:a16="http://schemas.microsoft.com/office/drawing/2014/main" id="{C65D7B40-9E78-E00E-EF83-D9088E41DDC1}"/>
              </a:ext>
            </a:extLst>
          </p:cNvPr>
          <p:cNvSpPr/>
          <p:nvPr/>
        </p:nvSpPr>
        <p:spPr>
          <a:xfrm>
            <a:off x="7054492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79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33" name="爱设计-27">
            <a:extLst>
              <a:ext uri="{FF2B5EF4-FFF2-40B4-BE49-F238E27FC236}">
                <a16:creationId xmlns:a16="http://schemas.microsoft.com/office/drawing/2014/main" id="{8892D777-41DE-D524-2B18-965E37293006}"/>
              </a:ext>
            </a:extLst>
          </p:cNvPr>
          <p:cNvSpPr/>
          <p:nvPr/>
        </p:nvSpPr>
        <p:spPr>
          <a:xfrm>
            <a:off x="9734949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79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34" name="爱设计-28">
            <a:extLst>
              <a:ext uri="{FF2B5EF4-FFF2-40B4-BE49-F238E27FC236}">
                <a16:creationId xmlns:a16="http://schemas.microsoft.com/office/drawing/2014/main" id="{ABA29BAB-E89F-80A8-3EA5-A667534B3E09}"/>
              </a:ext>
            </a:extLst>
          </p:cNvPr>
          <p:cNvSpPr>
            <a:spLocks noChangeAspect="1"/>
          </p:cNvSpPr>
          <p:nvPr/>
        </p:nvSpPr>
        <p:spPr bwMode="auto">
          <a:xfrm>
            <a:off x="7267303" y="4465837"/>
            <a:ext cx="325728" cy="338705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爱设计-29">
            <a:extLst>
              <a:ext uri="{FF2B5EF4-FFF2-40B4-BE49-F238E27FC236}">
                <a16:creationId xmlns:a16="http://schemas.microsoft.com/office/drawing/2014/main" id="{7D499246-4D1D-1C0E-82FB-5997DFE124EF}"/>
              </a:ext>
            </a:extLst>
          </p:cNvPr>
          <p:cNvSpPr>
            <a:spLocks noChangeAspect="1"/>
          </p:cNvSpPr>
          <p:nvPr/>
        </p:nvSpPr>
        <p:spPr bwMode="auto">
          <a:xfrm>
            <a:off x="9953292" y="4487161"/>
            <a:ext cx="338704" cy="29653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6" name="爱设计-30">
            <a:extLst>
              <a:ext uri="{FF2B5EF4-FFF2-40B4-BE49-F238E27FC236}">
                <a16:creationId xmlns:a16="http://schemas.microsoft.com/office/drawing/2014/main" id="{6B114CBF-03A6-2FAE-C632-710F84F14E45}"/>
              </a:ext>
            </a:extLst>
          </p:cNvPr>
          <p:cNvSpPr>
            <a:spLocks noChangeAspect="1"/>
          </p:cNvSpPr>
          <p:nvPr/>
        </p:nvSpPr>
        <p:spPr bwMode="auto">
          <a:xfrm>
            <a:off x="4579103" y="4489965"/>
            <a:ext cx="338652" cy="338702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1575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爱设计-1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201512" y="0"/>
            <a:ext cx="7821039" cy="6858000"/>
            <a:chOff x="2185480" y="0"/>
            <a:chExt cx="7821039" cy="6858000"/>
          </a:xfrm>
        </p:grpSpPr>
        <p:cxnSp>
          <p:nvCxnSpPr>
            <p:cNvPr id="10" name="爱设计-1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1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爱设计-2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2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2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2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爱设计-3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4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5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6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6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6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6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6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6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6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6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6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6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7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8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sp>
        <p:nvSpPr>
          <p:cNvPr id="58" name="爱设计-9">
            <a:extLst>
              <a:ext uri="{FF2B5EF4-FFF2-40B4-BE49-F238E27FC236}">
                <a16:creationId xmlns:a16="http://schemas.microsoft.com/office/drawing/2014/main" id="{E47829E6-59AB-1D39-BA4B-48CEA513616A}"/>
              </a:ext>
            </a:extLst>
          </p:cNvPr>
          <p:cNvSpPr txBox="1"/>
          <p:nvPr/>
        </p:nvSpPr>
        <p:spPr>
          <a:xfrm>
            <a:off x="7949953" y="4224803"/>
            <a:ext cx="3835087" cy="34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Deficiencies in the work</a:t>
            </a:r>
          </a:p>
        </p:txBody>
      </p:sp>
      <p:sp>
        <p:nvSpPr>
          <p:cNvPr id="62" name="爱设计-10">
            <a:extLst>
              <a:ext uri="{FF2B5EF4-FFF2-40B4-BE49-F238E27FC236}">
                <a16:creationId xmlns:a16="http://schemas.microsoft.com/office/drawing/2014/main" id="{58A66B48-152B-9614-6898-2A6D3394C6A6}"/>
              </a:ext>
            </a:extLst>
          </p:cNvPr>
          <p:cNvSpPr txBox="1"/>
          <p:nvPr/>
        </p:nvSpPr>
        <p:spPr>
          <a:xfrm>
            <a:off x="7770295" y="3059355"/>
            <a:ext cx="3835087" cy="34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results show</a:t>
            </a:r>
          </a:p>
        </p:txBody>
      </p:sp>
      <p:grpSp>
        <p:nvGrpSpPr>
          <p:cNvPr id="79" name="爱设计-11">
            <a:extLst>
              <a:ext uri="{FF2B5EF4-FFF2-40B4-BE49-F238E27FC236}">
                <a16:creationId xmlns:a16="http://schemas.microsoft.com/office/drawing/2014/main" id="{33A1B37F-0867-E61D-D126-EC973628B598}"/>
              </a:ext>
            </a:extLst>
          </p:cNvPr>
          <p:cNvGrpSpPr/>
          <p:nvPr/>
        </p:nvGrpSpPr>
        <p:grpSpPr>
          <a:xfrm>
            <a:off x="6230105" y="1434146"/>
            <a:ext cx="4861070" cy="4222483"/>
            <a:chOff x="6409763" y="1434146"/>
            <a:chExt cx="4861070" cy="4222483"/>
          </a:xfrm>
        </p:grpSpPr>
        <p:sp>
          <p:nvSpPr>
            <p:cNvPr id="69" name="爱设计-11-1">
              <a:extLst>
                <a:ext uri="{FF2B5EF4-FFF2-40B4-BE49-F238E27FC236}">
                  <a16:creationId xmlns:a16="http://schemas.microsoft.com/office/drawing/2014/main" id="{944E9951-F79E-9F08-52B0-B6A7293AEDBF}"/>
                </a:ext>
              </a:extLst>
            </p:cNvPr>
            <p:cNvSpPr/>
            <p:nvPr/>
          </p:nvSpPr>
          <p:spPr>
            <a:xfrm>
              <a:off x="6409763" y="1434146"/>
              <a:ext cx="799788" cy="799788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71" name="爱设计-11-2">
              <a:extLst>
                <a:ext uri="{FF2B5EF4-FFF2-40B4-BE49-F238E27FC236}">
                  <a16:creationId xmlns:a16="http://schemas.microsoft.com/office/drawing/2014/main" id="{4C687E70-5EE3-50C9-32D0-05693B6A43A4}"/>
                </a:ext>
              </a:extLst>
            </p:cNvPr>
            <p:cNvSpPr/>
            <p:nvPr/>
          </p:nvSpPr>
          <p:spPr>
            <a:xfrm>
              <a:off x="6691238" y="1715622"/>
              <a:ext cx="236837" cy="236837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爱设计-11-3">
              <a:extLst>
                <a:ext uri="{FF2B5EF4-FFF2-40B4-BE49-F238E27FC236}">
                  <a16:creationId xmlns:a16="http://schemas.microsoft.com/office/drawing/2014/main" id="{120A12F2-74DC-0396-3485-D13E6A44DAB3}"/>
                </a:ext>
              </a:extLst>
            </p:cNvPr>
            <p:cNvSpPr/>
            <p:nvPr/>
          </p:nvSpPr>
          <p:spPr>
            <a:xfrm>
              <a:off x="6409763" y="4856841"/>
              <a:ext cx="799788" cy="799788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74" name="爱设计-11-4">
              <a:extLst>
                <a:ext uri="{FF2B5EF4-FFF2-40B4-BE49-F238E27FC236}">
                  <a16:creationId xmlns:a16="http://schemas.microsoft.com/office/drawing/2014/main" id="{99D618B1-0F54-D711-2D41-C31C7BF6D1D9}"/>
                </a:ext>
              </a:extLst>
            </p:cNvPr>
            <p:cNvSpPr/>
            <p:nvPr/>
          </p:nvSpPr>
          <p:spPr>
            <a:xfrm>
              <a:off x="6689415" y="5131702"/>
              <a:ext cx="240484" cy="250065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爱设计-11-5">
              <a:extLst>
                <a:ext uri="{FF2B5EF4-FFF2-40B4-BE49-F238E27FC236}">
                  <a16:creationId xmlns:a16="http://schemas.microsoft.com/office/drawing/2014/main" id="{86CD046F-5EFC-8591-5B3D-B29660773215}"/>
                </a:ext>
              </a:extLst>
            </p:cNvPr>
            <p:cNvSpPr/>
            <p:nvPr/>
          </p:nvSpPr>
          <p:spPr>
            <a:xfrm>
              <a:off x="6929135" y="2637500"/>
              <a:ext cx="799788" cy="799788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72" name="爱设计-11-6">
              <a:extLst>
                <a:ext uri="{FF2B5EF4-FFF2-40B4-BE49-F238E27FC236}">
                  <a16:creationId xmlns:a16="http://schemas.microsoft.com/office/drawing/2014/main" id="{35923FCB-8F16-D19E-BFEB-71DEED131782}"/>
                </a:ext>
              </a:extLst>
            </p:cNvPr>
            <p:cNvSpPr/>
            <p:nvPr/>
          </p:nvSpPr>
          <p:spPr>
            <a:xfrm>
              <a:off x="7221041" y="2920416"/>
              <a:ext cx="215977" cy="233956"/>
            </a:xfrm>
            <a:custGeom>
              <a:avLst/>
              <a:gdLst>
                <a:gd name="connsiteX0" fmla="*/ 332293 w 664672"/>
                <a:gd name="connsiteY0" fmla="*/ 387672 h 720001"/>
                <a:gd name="connsiteX1" fmla="*/ 660804 w 664672"/>
                <a:gd name="connsiteY1" fmla="*/ 598902 h 720001"/>
                <a:gd name="connsiteX2" fmla="*/ 563560 w 664672"/>
                <a:gd name="connsiteY2" fmla="*/ 720001 h 720001"/>
                <a:gd name="connsiteX3" fmla="*/ 101112 w 664672"/>
                <a:gd name="connsiteY3" fmla="*/ 720001 h 720001"/>
                <a:gd name="connsiteX4" fmla="*/ 3868 w 664672"/>
                <a:gd name="connsiteY4" fmla="*/ 598902 h 720001"/>
                <a:gd name="connsiteX5" fmla="*/ 332293 w 664672"/>
                <a:gd name="connsiteY5" fmla="*/ 387672 h 720001"/>
                <a:gd name="connsiteX6" fmla="*/ 332293 w 664672"/>
                <a:gd name="connsiteY6" fmla="*/ 0 h 720001"/>
                <a:gd name="connsiteX7" fmla="*/ 509517 w 664672"/>
                <a:gd name="connsiteY7" fmla="*/ 177224 h 720001"/>
                <a:gd name="connsiteX8" fmla="*/ 332293 w 664672"/>
                <a:gd name="connsiteY8" fmla="*/ 354448 h 720001"/>
                <a:gd name="connsiteX9" fmla="*/ 155069 w 664672"/>
                <a:gd name="connsiteY9" fmla="*/ 177224 h 720001"/>
                <a:gd name="connsiteX10" fmla="*/ 332293 w 664672"/>
                <a:gd name="connsiteY1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672" h="720001">
                  <a:moveTo>
                    <a:pt x="332293" y="387672"/>
                  </a:moveTo>
                  <a:cubicBezTo>
                    <a:pt x="550549" y="387672"/>
                    <a:pt x="628448" y="491162"/>
                    <a:pt x="660804" y="598902"/>
                  </a:cubicBezTo>
                  <a:cubicBezTo>
                    <a:pt x="679021" y="659624"/>
                    <a:pt x="630616" y="720001"/>
                    <a:pt x="563560" y="720001"/>
                  </a:cubicBezTo>
                  <a:lnTo>
                    <a:pt x="101112" y="720001"/>
                  </a:lnTo>
                  <a:cubicBezTo>
                    <a:pt x="34057" y="720001"/>
                    <a:pt x="-14348" y="659624"/>
                    <a:pt x="3868" y="598902"/>
                  </a:cubicBezTo>
                  <a:cubicBezTo>
                    <a:pt x="36138" y="491162"/>
                    <a:pt x="114037" y="387672"/>
                    <a:pt x="332293" y="387672"/>
                  </a:cubicBezTo>
                  <a:close/>
                  <a:moveTo>
                    <a:pt x="332293" y="0"/>
                  </a:moveTo>
                  <a:cubicBezTo>
                    <a:pt x="430230" y="0"/>
                    <a:pt x="509604" y="79287"/>
                    <a:pt x="509517" y="177224"/>
                  </a:cubicBezTo>
                  <a:cubicBezTo>
                    <a:pt x="509517" y="275074"/>
                    <a:pt x="430144" y="354448"/>
                    <a:pt x="332293" y="354448"/>
                  </a:cubicBezTo>
                  <a:cubicBezTo>
                    <a:pt x="234442" y="354448"/>
                    <a:pt x="155069" y="275074"/>
                    <a:pt x="155069" y="177224"/>
                  </a:cubicBezTo>
                  <a:cubicBezTo>
                    <a:pt x="155069" y="79287"/>
                    <a:pt x="234442" y="0"/>
                    <a:pt x="33229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爱设计-11-7">
              <a:extLst>
                <a:ext uri="{FF2B5EF4-FFF2-40B4-BE49-F238E27FC236}">
                  <a16:creationId xmlns:a16="http://schemas.microsoft.com/office/drawing/2014/main" id="{B8BCD4A3-423B-AADC-B422-6A82E4386BD1}"/>
                </a:ext>
              </a:extLst>
            </p:cNvPr>
            <p:cNvSpPr txBox="1"/>
            <p:nvPr/>
          </p:nvSpPr>
          <p:spPr>
            <a:xfrm>
              <a:off x="7435746" y="1517447"/>
              <a:ext cx="2389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工作完成情况</a:t>
              </a:r>
            </a:p>
          </p:txBody>
        </p:sp>
        <p:sp>
          <p:nvSpPr>
            <p:cNvPr id="64" name="爱设计-11-8">
              <a:extLst>
                <a:ext uri="{FF2B5EF4-FFF2-40B4-BE49-F238E27FC236}">
                  <a16:creationId xmlns:a16="http://schemas.microsoft.com/office/drawing/2014/main" id="{374977DA-5798-4D75-9D8C-3124C97A457E}"/>
                </a:ext>
              </a:extLst>
            </p:cNvPr>
            <p:cNvSpPr txBox="1"/>
            <p:nvPr/>
          </p:nvSpPr>
          <p:spPr>
            <a:xfrm>
              <a:off x="7435746" y="1856001"/>
              <a:ext cx="3835087" cy="34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Completion of work</a:t>
              </a:r>
            </a:p>
          </p:txBody>
        </p:sp>
        <p:sp>
          <p:nvSpPr>
            <p:cNvPr id="61" name="爱设计-11-9">
              <a:extLst>
                <a:ext uri="{FF2B5EF4-FFF2-40B4-BE49-F238E27FC236}">
                  <a16:creationId xmlns:a16="http://schemas.microsoft.com/office/drawing/2014/main" id="{F022B8BC-2FFD-61F9-9DD4-5F0DBCE90A79}"/>
                </a:ext>
              </a:extLst>
            </p:cNvPr>
            <p:cNvSpPr txBox="1"/>
            <p:nvPr/>
          </p:nvSpPr>
          <p:spPr>
            <a:xfrm>
              <a:off x="7949953" y="2720801"/>
              <a:ext cx="2389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业绩成果展示</a:t>
              </a:r>
            </a:p>
          </p:txBody>
        </p:sp>
        <p:sp>
          <p:nvSpPr>
            <p:cNvPr id="59" name="爱设计-11-10">
              <a:extLst>
                <a:ext uri="{FF2B5EF4-FFF2-40B4-BE49-F238E27FC236}">
                  <a16:creationId xmlns:a16="http://schemas.microsoft.com/office/drawing/2014/main" id="{6325C7D3-A2B3-54AB-DA89-63AC54067B58}"/>
                </a:ext>
              </a:extLst>
            </p:cNvPr>
            <p:cNvSpPr txBox="1"/>
            <p:nvPr/>
          </p:nvSpPr>
          <p:spPr>
            <a:xfrm>
              <a:off x="7417196" y="4940142"/>
              <a:ext cx="2389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明年工作计划</a:t>
              </a:r>
            </a:p>
          </p:txBody>
        </p:sp>
        <p:sp>
          <p:nvSpPr>
            <p:cNvPr id="60" name="爱设计-11-11">
              <a:extLst>
                <a:ext uri="{FF2B5EF4-FFF2-40B4-BE49-F238E27FC236}">
                  <a16:creationId xmlns:a16="http://schemas.microsoft.com/office/drawing/2014/main" id="{CDA1D5F6-6A58-64CE-E72C-6BD69C02AD7A}"/>
                </a:ext>
              </a:extLst>
            </p:cNvPr>
            <p:cNvSpPr txBox="1"/>
            <p:nvPr/>
          </p:nvSpPr>
          <p:spPr>
            <a:xfrm>
              <a:off x="7417196" y="5278696"/>
              <a:ext cx="3835087" cy="34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Work Plan for next year</a:t>
              </a:r>
            </a:p>
          </p:txBody>
        </p:sp>
        <p:sp>
          <p:nvSpPr>
            <p:cNvPr id="57" name="爱设计-11-12">
              <a:extLst>
                <a:ext uri="{FF2B5EF4-FFF2-40B4-BE49-F238E27FC236}">
                  <a16:creationId xmlns:a16="http://schemas.microsoft.com/office/drawing/2014/main" id="{92AD723C-3EDD-FE24-080F-E3F7C3306D2C}"/>
                </a:ext>
              </a:extLst>
            </p:cNvPr>
            <p:cNvSpPr txBox="1"/>
            <p:nvPr/>
          </p:nvSpPr>
          <p:spPr>
            <a:xfrm>
              <a:off x="7949953" y="3886249"/>
              <a:ext cx="2389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工作不足之处</a:t>
              </a:r>
            </a:p>
          </p:txBody>
        </p:sp>
        <p:sp>
          <p:nvSpPr>
            <p:cNvPr id="55" name="爱设计-11-13">
              <a:extLst>
                <a:ext uri="{FF2B5EF4-FFF2-40B4-BE49-F238E27FC236}">
                  <a16:creationId xmlns:a16="http://schemas.microsoft.com/office/drawing/2014/main" id="{E38345E6-6029-A321-76F3-67995B3AAE4C}"/>
                </a:ext>
              </a:extLst>
            </p:cNvPr>
            <p:cNvSpPr/>
            <p:nvPr/>
          </p:nvSpPr>
          <p:spPr>
            <a:xfrm>
              <a:off x="6929135" y="3802948"/>
              <a:ext cx="799788" cy="799788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73" name="爱设计-11-14">
              <a:extLst>
                <a:ext uri="{FF2B5EF4-FFF2-40B4-BE49-F238E27FC236}">
                  <a16:creationId xmlns:a16="http://schemas.microsoft.com/office/drawing/2014/main" id="{CB001FC0-01C3-53CB-032D-BD219C8CFF06}"/>
                </a:ext>
              </a:extLst>
            </p:cNvPr>
            <p:cNvSpPr/>
            <p:nvPr/>
          </p:nvSpPr>
          <p:spPr>
            <a:xfrm>
              <a:off x="7205289" y="4090657"/>
              <a:ext cx="247480" cy="224369"/>
            </a:xfrm>
            <a:custGeom>
              <a:avLst/>
              <a:gdLst>
                <a:gd name="connsiteX0" fmla="*/ 31770 w 794163"/>
                <a:gd name="connsiteY0" fmla="*/ 656460 h 720001"/>
                <a:gd name="connsiteX1" fmla="*/ 762297 w 794163"/>
                <a:gd name="connsiteY1" fmla="*/ 656460 h 720001"/>
                <a:gd name="connsiteX2" fmla="*/ 794163 w 794163"/>
                <a:gd name="connsiteY2" fmla="*/ 688230 h 720001"/>
                <a:gd name="connsiteX3" fmla="*/ 762392 w 794163"/>
                <a:gd name="connsiteY3" fmla="*/ 720001 h 720001"/>
                <a:gd name="connsiteX4" fmla="*/ 31770 w 794163"/>
                <a:gd name="connsiteY4" fmla="*/ 720001 h 720001"/>
                <a:gd name="connsiteX5" fmla="*/ 0 w 794163"/>
                <a:gd name="connsiteY5" fmla="*/ 688230 h 720001"/>
                <a:gd name="connsiteX6" fmla="*/ 31770 w 794163"/>
                <a:gd name="connsiteY6" fmla="*/ 656460 h 720001"/>
                <a:gd name="connsiteX7" fmla="*/ 613493 w 794163"/>
                <a:gd name="connsiteY7" fmla="*/ 317608 h 720001"/>
                <a:gd name="connsiteX8" fmla="*/ 710048 w 794163"/>
                <a:gd name="connsiteY8" fmla="*/ 317608 h 720001"/>
                <a:gd name="connsiteX9" fmla="*/ 767655 w 794163"/>
                <a:gd name="connsiteY9" fmla="*/ 375216 h 720001"/>
                <a:gd name="connsiteX10" fmla="*/ 767655 w 794163"/>
                <a:gd name="connsiteY10" fmla="*/ 524689 h 720001"/>
                <a:gd name="connsiteX11" fmla="*/ 710048 w 794163"/>
                <a:gd name="connsiteY11" fmla="*/ 582297 h 720001"/>
                <a:gd name="connsiteX12" fmla="*/ 613493 w 794163"/>
                <a:gd name="connsiteY12" fmla="*/ 582297 h 720001"/>
                <a:gd name="connsiteX13" fmla="*/ 555885 w 794163"/>
                <a:gd name="connsiteY13" fmla="*/ 524689 h 720001"/>
                <a:gd name="connsiteX14" fmla="*/ 555885 w 794163"/>
                <a:gd name="connsiteY14" fmla="*/ 375216 h 720001"/>
                <a:gd name="connsiteX15" fmla="*/ 613493 w 794163"/>
                <a:gd name="connsiteY15" fmla="*/ 317608 h 720001"/>
                <a:gd name="connsiteX16" fmla="*/ 84019 w 794163"/>
                <a:gd name="connsiteY16" fmla="*/ 211770 h 720001"/>
                <a:gd name="connsiteX17" fmla="*/ 180574 w 794163"/>
                <a:gd name="connsiteY17" fmla="*/ 211770 h 720001"/>
                <a:gd name="connsiteX18" fmla="*/ 238182 w 794163"/>
                <a:gd name="connsiteY18" fmla="*/ 269282 h 720001"/>
                <a:gd name="connsiteX19" fmla="*/ 238182 w 794163"/>
                <a:gd name="connsiteY19" fmla="*/ 524785 h 720001"/>
                <a:gd name="connsiteX20" fmla="*/ 180574 w 794163"/>
                <a:gd name="connsiteY20" fmla="*/ 582393 h 720001"/>
                <a:gd name="connsiteX21" fmla="*/ 84019 w 794163"/>
                <a:gd name="connsiteY21" fmla="*/ 582393 h 720001"/>
                <a:gd name="connsiteX22" fmla="*/ 26411 w 794163"/>
                <a:gd name="connsiteY22" fmla="*/ 524785 h 720001"/>
                <a:gd name="connsiteX23" fmla="*/ 26411 w 794163"/>
                <a:gd name="connsiteY23" fmla="*/ 269378 h 720001"/>
                <a:gd name="connsiteX24" fmla="*/ 84019 w 794163"/>
                <a:gd name="connsiteY24" fmla="*/ 211770 h 720001"/>
                <a:gd name="connsiteX25" fmla="*/ 348708 w 794163"/>
                <a:gd name="connsiteY25" fmla="*/ 0 h 720001"/>
                <a:gd name="connsiteX26" fmla="*/ 445359 w 794163"/>
                <a:gd name="connsiteY26" fmla="*/ 0 h 720001"/>
                <a:gd name="connsiteX27" fmla="*/ 502871 w 794163"/>
                <a:gd name="connsiteY27" fmla="*/ 57607 h 720001"/>
                <a:gd name="connsiteX28" fmla="*/ 502871 w 794163"/>
                <a:gd name="connsiteY28" fmla="*/ 524785 h 720001"/>
                <a:gd name="connsiteX29" fmla="*/ 445263 w 794163"/>
                <a:gd name="connsiteY29" fmla="*/ 582393 h 720001"/>
                <a:gd name="connsiteX30" fmla="*/ 348708 w 794163"/>
                <a:gd name="connsiteY30" fmla="*/ 582393 h 720001"/>
                <a:gd name="connsiteX31" fmla="*/ 291100 w 794163"/>
                <a:gd name="connsiteY31" fmla="*/ 524785 h 720001"/>
                <a:gd name="connsiteX32" fmla="*/ 291100 w 794163"/>
                <a:gd name="connsiteY32" fmla="*/ 57607 h 720001"/>
                <a:gd name="connsiteX33" fmla="*/ 348708 w 794163"/>
                <a:gd name="connsiteY33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4163" h="720001">
                  <a:moveTo>
                    <a:pt x="31770" y="656460"/>
                  </a:moveTo>
                  <a:lnTo>
                    <a:pt x="762297" y="656460"/>
                  </a:lnTo>
                  <a:cubicBezTo>
                    <a:pt x="779904" y="656460"/>
                    <a:pt x="794067" y="670622"/>
                    <a:pt x="794163" y="688230"/>
                  </a:cubicBezTo>
                  <a:cubicBezTo>
                    <a:pt x="794163" y="705742"/>
                    <a:pt x="779904" y="720001"/>
                    <a:pt x="762392" y="720001"/>
                  </a:cubicBezTo>
                  <a:lnTo>
                    <a:pt x="31770" y="720001"/>
                  </a:lnTo>
                  <a:cubicBezTo>
                    <a:pt x="14258" y="720001"/>
                    <a:pt x="0" y="705742"/>
                    <a:pt x="0" y="688230"/>
                  </a:cubicBezTo>
                  <a:cubicBezTo>
                    <a:pt x="0" y="670718"/>
                    <a:pt x="14258" y="656460"/>
                    <a:pt x="31770" y="656460"/>
                  </a:cubicBezTo>
                  <a:close/>
                  <a:moveTo>
                    <a:pt x="613493" y="317608"/>
                  </a:moveTo>
                  <a:lnTo>
                    <a:pt x="710048" y="317608"/>
                  </a:lnTo>
                  <a:cubicBezTo>
                    <a:pt x="741818" y="317608"/>
                    <a:pt x="767655" y="343445"/>
                    <a:pt x="767655" y="375216"/>
                  </a:cubicBezTo>
                  <a:lnTo>
                    <a:pt x="767655" y="524689"/>
                  </a:lnTo>
                  <a:cubicBezTo>
                    <a:pt x="767655" y="556364"/>
                    <a:pt x="741723" y="582297"/>
                    <a:pt x="710048" y="582297"/>
                  </a:cubicBezTo>
                  <a:lnTo>
                    <a:pt x="613493" y="582297"/>
                  </a:lnTo>
                  <a:cubicBezTo>
                    <a:pt x="581818" y="582297"/>
                    <a:pt x="555885" y="556364"/>
                    <a:pt x="555885" y="524689"/>
                  </a:cubicBezTo>
                  <a:lnTo>
                    <a:pt x="555885" y="375216"/>
                  </a:lnTo>
                  <a:cubicBezTo>
                    <a:pt x="555885" y="343349"/>
                    <a:pt x="581722" y="317608"/>
                    <a:pt x="613493" y="317608"/>
                  </a:cubicBezTo>
                  <a:close/>
                  <a:moveTo>
                    <a:pt x="84019" y="211770"/>
                  </a:moveTo>
                  <a:lnTo>
                    <a:pt x="180574" y="211770"/>
                  </a:lnTo>
                  <a:cubicBezTo>
                    <a:pt x="212440" y="211770"/>
                    <a:pt x="238182" y="237512"/>
                    <a:pt x="238182" y="269282"/>
                  </a:cubicBezTo>
                  <a:lnTo>
                    <a:pt x="238182" y="524785"/>
                  </a:lnTo>
                  <a:cubicBezTo>
                    <a:pt x="238182" y="556460"/>
                    <a:pt x="212248" y="582393"/>
                    <a:pt x="180574" y="582393"/>
                  </a:cubicBezTo>
                  <a:lnTo>
                    <a:pt x="84019" y="582393"/>
                  </a:lnTo>
                  <a:cubicBezTo>
                    <a:pt x="52344" y="582393"/>
                    <a:pt x="26411" y="556460"/>
                    <a:pt x="26411" y="524785"/>
                  </a:cubicBezTo>
                  <a:lnTo>
                    <a:pt x="26411" y="269378"/>
                  </a:lnTo>
                  <a:cubicBezTo>
                    <a:pt x="26411" y="237512"/>
                    <a:pt x="52248" y="211770"/>
                    <a:pt x="84019" y="211770"/>
                  </a:cubicBezTo>
                  <a:close/>
                  <a:moveTo>
                    <a:pt x="348708" y="0"/>
                  </a:moveTo>
                  <a:lnTo>
                    <a:pt x="445359" y="0"/>
                  </a:lnTo>
                  <a:cubicBezTo>
                    <a:pt x="477129" y="0"/>
                    <a:pt x="502871" y="25741"/>
                    <a:pt x="502871" y="57607"/>
                  </a:cubicBezTo>
                  <a:lnTo>
                    <a:pt x="502871" y="524785"/>
                  </a:lnTo>
                  <a:cubicBezTo>
                    <a:pt x="502871" y="556460"/>
                    <a:pt x="476937" y="582393"/>
                    <a:pt x="445263" y="582393"/>
                  </a:cubicBezTo>
                  <a:lnTo>
                    <a:pt x="348708" y="582393"/>
                  </a:lnTo>
                  <a:cubicBezTo>
                    <a:pt x="317033" y="582393"/>
                    <a:pt x="291100" y="556460"/>
                    <a:pt x="291100" y="524785"/>
                  </a:cubicBezTo>
                  <a:lnTo>
                    <a:pt x="291100" y="57607"/>
                  </a:lnTo>
                  <a:cubicBezTo>
                    <a:pt x="291100" y="25741"/>
                    <a:pt x="316937" y="0"/>
                    <a:pt x="348708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爱设计-12">
            <a:extLst>
              <a:ext uri="{FF2B5EF4-FFF2-40B4-BE49-F238E27FC236}">
                <a16:creationId xmlns:a16="http://schemas.microsoft.com/office/drawing/2014/main" id="{DDB8E315-9DE3-D607-1825-F7A0634D4F5A}"/>
              </a:ext>
            </a:extLst>
          </p:cNvPr>
          <p:cNvGrpSpPr/>
          <p:nvPr/>
        </p:nvGrpSpPr>
        <p:grpSpPr>
          <a:xfrm>
            <a:off x="1413958" y="1650380"/>
            <a:ext cx="3972779" cy="3947532"/>
            <a:chOff x="2387643" y="1650380"/>
            <a:chExt cx="3972779" cy="3947532"/>
          </a:xfrm>
        </p:grpSpPr>
        <p:sp>
          <p:nvSpPr>
            <p:cNvPr id="5" name="爱设计-12-1">
              <a:extLst>
                <a:ext uri="{FF2B5EF4-FFF2-40B4-BE49-F238E27FC236}">
                  <a16:creationId xmlns:a16="http://schemas.microsoft.com/office/drawing/2014/main" id="{88BB4155-F87C-E4A6-56ED-B68B3BB214D5}"/>
                </a:ext>
              </a:extLst>
            </p:cNvPr>
            <p:cNvSpPr/>
            <p:nvPr/>
          </p:nvSpPr>
          <p:spPr>
            <a:xfrm>
              <a:off x="2387643" y="1650380"/>
              <a:ext cx="3947532" cy="3947532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  <a:alpha val="4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爱设计-12-2">
              <a:extLst>
                <a:ext uri="{FF2B5EF4-FFF2-40B4-BE49-F238E27FC236}">
                  <a16:creationId xmlns:a16="http://schemas.microsoft.com/office/drawing/2014/main" id="{E13B986D-D650-CA84-36E1-7B1EF0BED542}"/>
                </a:ext>
              </a:extLst>
            </p:cNvPr>
            <p:cNvSpPr/>
            <p:nvPr/>
          </p:nvSpPr>
          <p:spPr>
            <a:xfrm>
              <a:off x="2956356" y="2219093"/>
              <a:ext cx="2810106" cy="2810106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buSzPct val="25000"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CONTENTS</a:t>
              </a:r>
            </a:p>
          </p:txBody>
        </p:sp>
        <p:sp>
          <p:nvSpPr>
            <p:cNvPr id="13" name="爱设计-12-3">
              <a:extLst>
                <a:ext uri="{FF2B5EF4-FFF2-40B4-BE49-F238E27FC236}">
                  <a16:creationId xmlns:a16="http://schemas.microsoft.com/office/drawing/2014/main" id="{5C063001-50A6-F6C7-776D-9AA613F6FD86}"/>
                </a:ext>
              </a:extLst>
            </p:cNvPr>
            <p:cNvSpPr/>
            <p:nvPr/>
          </p:nvSpPr>
          <p:spPr>
            <a:xfrm>
              <a:off x="5538325" y="2004102"/>
              <a:ext cx="223026" cy="22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爱设计-12-4">
              <a:extLst>
                <a:ext uri="{FF2B5EF4-FFF2-40B4-BE49-F238E27FC236}">
                  <a16:creationId xmlns:a16="http://schemas.microsoft.com/office/drawing/2014/main" id="{02C39F42-72C2-1820-6F28-11ACF9D898CD}"/>
                </a:ext>
              </a:extLst>
            </p:cNvPr>
            <p:cNvSpPr/>
            <p:nvPr/>
          </p:nvSpPr>
          <p:spPr>
            <a:xfrm>
              <a:off x="6137396" y="4091690"/>
              <a:ext cx="223026" cy="22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爱设计-12-5">
              <a:extLst>
                <a:ext uri="{FF2B5EF4-FFF2-40B4-BE49-F238E27FC236}">
                  <a16:creationId xmlns:a16="http://schemas.microsoft.com/office/drawing/2014/main" id="{7A4FF32C-9225-C623-4AB1-4CF43298BDC3}"/>
                </a:ext>
              </a:extLst>
            </p:cNvPr>
            <p:cNvSpPr/>
            <p:nvPr/>
          </p:nvSpPr>
          <p:spPr>
            <a:xfrm>
              <a:off x="5540029" y="4997906"/>
              <a:ext cx="223026" cy="22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爱设计-12-6">
              <a:extLst>
                <a:ext uri="{FF2B5EF4-FFF2-40B4-BE49-F238E27FC236}">
                  <a16:creationId xmlns:a16="http://schemas.microsoft.com/office/drawing/2014/main" id="{5777A749-C2A1-3272-0615-38C62EE9FC5C}"/>
                </a:ext>
              </a:extLst>
            </p:cNvPr>
            <p:cNvSpPr/>
            <p:nvPr/>
          </p:nvSpPr>
          <p:spPr>
            <a:xfrm>
              <a:off x="6137396" y="2924622"/>
              <a:ext cx="223026" cy="2230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爱设计-12-7">
              <a:extLst>
                <a:ext uri="{FF2B5EF4-FFF2-40B4-BE49-F238E27FC236}">
                  <a16:creationId xmlns:a16="http://schemas.microsoft.com/office/drawing/2014/main" id="{2A6BCD65-6CCF-27AC-55BA-CB0EB6F936A0}"/>
                </a:ext>
              </a:extLst>
            </p:cNvPr>
            <p:cNvSpPr/>
            <p:nvPr/>
          </p:nvSpPr>
          <p:spPr>
            <a:xfrm>
              <a:off x="5538325" y="2004102"/>
              <a:ext cx="223026" cy="223026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51" name="爱设计-12-8">
              <a:extLst>
                <a:ext uri="{FF2B5EF4-FFF2-40B4-BE49-F238E27FC236}">
                  <a16:creationId xmlns:a16="http://schemas.microsoft.com/office/drawing/2014/main" id="{2BF92FA2-8AA0-54A6-050B-D671EE75FC41}"/>
                </a:ext>
              </a:extLst>
            </p:cNvPr>
            <p:cNvSpPr/>
            <p:nvPr/>
          </p:nvSpPr>
          <p:spPr>
            <a:xfrm>
              <a:off x="6137396" y="2924622"/>
              <a:ext cx="223026" cy="223026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53" name="爱设计-12-9">
              <a:extLst>
                <a:ext uri="{FF2B5EF4-FFF2-40B4-BE49-F238E27FC236}">
                  <a16:creationId xmlns:a16="http://schemas.microsoft.com/office/drawing/2014/main" id="{EFF6078F-8935-9B80-0DF5-6269D5A1E7AE}"/>
                </a:ext>
              </a:extLst>
            </p:cNvPr>
            <p:cNvSpPr/>
            <p:nvPr/>
          </p:nvSpPr>
          <p:spPr>
            <a:xfrm>
              <a:off x="6137396" y="4091690"/>
              <a:ext cx="223026" cy="223026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sp>
          <p:nvSpPr>
            <p:cNvPr id="54" name="爱设计-12-10">
              <a:extLst>
                <a:ext uri="{FF2B5EF4-FFF2-40B4-BE49-F238E27FC236}">
                  <a16:creationId xmlns:a16="http://schemas.microsoft.com/office/drawing/2014/main" id="{4F07A369-5E4B-9979-1E44-E188C74DB0BD}"/>
                </a:ext>
              </a:extLst>
            </p:cNvPr>
            <p:cNvSpPr/>
            <p:nvPr/>
          </p:nvSpPr>
          <p:spPr>
            <a:xfrm>
              <a:off x="5540029" y="4997906"/>
              <a:ext cx="223026" cy="223026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accen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4864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爱设计-1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1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1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1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爱设计-2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233627" y="0"/>
            <a:ext cx="7821039" cy="6858000"/>
            <a:chOff x="2185480" y="0"/>
            <a:chExt cx="7821039" cy="6858000"/>
          </a:xfrm>
        </p:grpSpPr>
        <p:cxnSp>
          <p:nvCxnSpPr>
            <p:cNvPr id="10" name="爱设计-2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2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2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爱设计-3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4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爱设计-5">
            <a:extLst>
              <a:ext uri="{FF2B5EF4-FFF2-40B4-BE49-F238E27FC236}">
                <a16:creationId xmlns:a16="http://schemas.microsoft.com/office/drawing/2014/main" id="{CB4DAE7D-3502-0EC3-1ADD-F7B75E66FC1F}"/>
              </a:ext>
            </a:extLst>
          </p:cNvPr>
          <p:cNvGrpSpPr/>
          <p:nvPr/>
        </p:nvGrpSpPr>
        <p:grpSpPr>
          <a:xfrm>
            <a:off x="867150" y="2307411"/>
            <a:ext cx="2963551" cy="2273300"/>
            <a:chOff x="6668454" y="2558373"/>
            <a:chExt cx="3842437" cy="2947482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CA297FFE-FA0B-F139-B369-0F3E284FE933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4C737B7A-5464-3CDE-D852-C39D718C2FF8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爱设计-6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7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7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7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7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7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7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7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7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7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7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8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9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5" name="爱设计-10">
            <a:extLst>
              <a:ext uri="{FF2B5EF4-FFF2-40B4-BE49-F238E27FC236}">
                <a16:creationId xmlns:a16="http://schemas.microsoft.com/office/drawing/2014/main" id="{B829DB5A-DD2A-0037-1144-2A77CB47468D}"/>
              </a:ext>
            </a:extLst>
          </p:cNvPr>
          <p:cNvGrpSpPr/>
          <p:nvPr/>
        </p:nvGrpSpPr>
        <p:grpSpPr>
          <a:xfrm>
            <a:off x="5350062" y="1966056"/>
            <a:ext cx="11521658" cy="2845488"/>
            <a:chOff x="517942" y="1966056"/>
            <a:chExt cx="11521658" cy="2845488"/>
          </a:xfrm>
        </p:grpSpPr>
        <p:sp>
          <p:nvSpPr>
            <p:cNvPr id="49" name="爱设计-10-1">
              <a:extLst>
                <a:ext uri="{FF2B5EF4-FFF2-40B4-BE49-F238E27FC236}">
                  <a16:creationId xmlns:a16="http://schemas.microsoft.com/office/drawing/2014/main" id="{AE2EE9ED-C2B8-88AE-025F-3A7A6A1B4943}"/>
                </a:ext>
              </a:extLst>
            </p:cNvPr>
            <p:cNvSpPr txBox="1"/>
            <p:nvPr/>
          </p:nvSpPr>
          <p:spPr>
            <a:xfrm>
              <a:off x="517942" y="1966056"/>
              <a:ext cx="115216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>
                      <a:lumMod val="85000"/>
                    </a:schemeClr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THANKS !!!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2794EEB-80A1-8CF6-ADF0-30AA831081AF}"/>
                </a:ext>
              </a:extLst>
            </p:cNvPr>
            <p:cNvGrpSpPr/>
            <p:nvPr/>
          </p:nvGrpSpPr>
          <p:grpSpPr>
            <a:xfrm>
              <a:off x="517943" y="2434693"/>
              <a:ext cx="6329876" cy="2376851"/>
              <a:chOff x="517943" y="2434693"/>
              <a:chExt cx="6329876" cy="2376851"/>
            </a:xfrm>
          </p:grpSpPr>
          <p:sp>
            <p:nvSpPr>
              <p:cNvPr id="45" name="爱设计-10-2">
                <a:extLst>
                  <a:ext uri="{FF2B5EF4-FFF2-40B4-BE49-F238E27FC236}">
                    <a16:creationId xmlns:a16="http://schemas.microsoft.com/office/drawing/2014/main" id="{16E02215-F6FC-4FC7-6497-47B5163AA3AD}"/>
                  </a:ext>
                </a:extLst>
              </p:cNvPr>
              <p:cNvSpPr txBox="1"/>
              <p:nvPr/>
            </p:nvSpPr>
            <p:spPr>
              <a:xfrm>
                <a:off x="517943" y="2434693"/>
                <a:ext cx="632987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由文艺黑" panose="00020600040101010101" pitchFamily="18" charset="-122"/>
                    <a:ea typeface="字由文艺黑" panose="00020600040101010101" pitchFamily="18" charset="-122"/>
                  </a:rPr>
                  <a:t>感谢您的观看</a:t>
                </a:r>
              </a:p>
            </p:txBody>
          </p:sp>
          <p:cxnSp>
            <p:nvCxnSpPr>
              <p:cNvPr id="47" name="爱设计-10-3">
                <a:extLst>
                  <a:ext uri="{FF2B5EF4-FFF2-40B4-BE49-F238E27FC236}">
                    <a16:creationId xmlns:a16="http://schemas.microsoft.com/office/drawing/2014/main" id="{CF17647F-BE79-2FE3-D8D0-C5D780F72471}"/>
                  </a:ext>
                </a:extLst>
              </p:cNvPr>
              <p:cNvCxnSpPr/>
              <p:nvPr/>
            </p:nvCxnSpPr>
            <p:spPr>
              <a:xfrm>
                <a:off x="715610" y="3987800"/>
                <a:ext cx="1091088" cy="0"/>
              </a:xfrm>
              <a:prstGeom prst="line">
                <a:avLst/>
              </a:prstGeom>
              <a:ln w="381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爱设计-10-4">
                <a:extLst>
                  <a:ext uri="{FF2B5EF4-FFF2-40B4-BE49-F238E27FC236}">
                    <a16:creationId xmlns:a16="http://schemas.microsoft.com/office/drawing/2014/main" id="{58C67A08-1184-0B14-4D87-BD70F1A5261F}"/>
                  </a:ext>
                </a:extLst>
              </p:cNvPr>
              <p:cNvSpPr txBox="1"/>
              <p:nvPr/>
            </p:nvSpPr>
            <p:spPr>
              <a:xfrm>
                <a:off x="556615" y="4349879"/>
                <a:ext cx="23598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汇报人：爱设计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4834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BE5DB8-4BE1-7936-0C27-3E33956C9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34D4158-2D30-5CEE-6EF1-9A2E48BE7DF3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82027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爱设计-1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189037" y="-5686"/>
            <a:ext cx="7821039" cy="6858000"/>
            <a:chOff x="2185480" y="0"/>
            <a:chExt cx="7821039" cy="6858000"/>
          </a:xfrm>
        </p:grpSpPr>
        <p:cxnSp>
          <p:nvCxnSpPr>
            <p:cNvPr id="10" name="爱设计-1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1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爱设计-2">
            <a:extLst>
              <a:ext uri="{FF2B5EF4-FFF2-40B4-BE49-F238E27FC236}">
                <a16:creationId xmlns:a16="http://schemas.microsoft.com/office/drawing/2014/main" id="{9FEBCA44-9A64-6718-F9B7-A2BDC3517D63}"/>
              </a:ext>
            </a:extLst>
          </p:cNvPr>
          <p:cNvSpPr txBox="1"/>
          <p:nvPr/>
        </p:nvSpPr>
        <p:spPr>
          <a:xfrm>
            <a:off x="517942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3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5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6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7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7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7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7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7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7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7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7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7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7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8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9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32180B3E-57C3-FEC7-E824-B3AD5FEA1B88}"/>
              </a:ext>
            </a:extLst>
          </p:cNvPr>
          <p:cNvGrpSpPr/>
          <p:nvPr/>
        </p:nvGrpSpPr>
        <p:grpSpPr>
          <a:xfrm>
            <a:off x="7719149" y="2306179"/>
            <a:ext cx="2963551" cy="2273300"/>
            <a:chOff x="6668454" y="2558373"/>
            <a:chExt cx="3842437" cy="2947482"/>
          </a:xfrm>
        </p:grpSpPr>
        <p:sp>
          <p:nvSpPr>
            <p:cNvPr id="3" name="爱设计-10-1">
              <a:extLst>
                <a:ext uri="{FF2B5EF4-FFF2-40B4-BE49-F238E27FC236}">
                  <a16:creationId xmlns:a16="http://schemas.microsoft.com/office/drawing/2014/main" id="{B3DDF157-877C-32BA-86E0-5D1C8AC4EC24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爱设计-10-2">
              <a:extLst>
                <a:ext uri="{FF2B5EF4-FFF2-40B4-BE49-F238E27FC236}">
                  <a16:creationId xmlns:a16="http://schemas.microsoft.com/office/drawing/2014/main" id="{A6A8BBC6-AB87-1CCE-A801-1B136DB0095A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爱设计-11">
            <a:extLst>
              <a:ext uri="{FF2B5EF4-FFF2-40B4-BE49-F238E27FC236}">
                <a16:creationId xmlns:a16="http://schemas.microsoft.com/office/drawing/2014/main" id="{9B6DC653-01C8-747A-BA54-384FAFB7A121}"/>
              </a:ext>
            </a:extLst>
          </p:cNvPr>
          <p:cNvSpPr txBox="1"/>
          <p:nvPr/>
        </p:nvSpPr>
        <p:spPr>
          <a:xfrm>
            <a:off x="517943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工作完成情况</a:t>
            </a:r>
          </a:p>
        </p:txBody>
      </p:sp>
      <p:sp>
        <p:nvSpPr>
          <p:cNvPr id="20" name="爱设计-12">
            <a:extLst>
              <a:ext uri="{FF2B5EF4-FFF2-40B4-BE49-F238E27FC236}">
                <a16:creationId xmlns:a16="http://schemas.microsoft.com/office/drawing/2014/main" id="{E976E434-779B-BFF6-6410-237A0187254A}"/>
              </a:ext>
            </a:extLst>
          </p:cNvPr>
          <p:cNvSpPr txBox="1"/>
          <p:nvPr/>
        </p:nvSpPr>
        <p:spPr>
          <a:xfrm>
            <a:off x="556615" y="4299014"/>
            <a:ext cx="4448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Completion of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31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B29D928B-A966-7138-8624-D2889DCE4D41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73DF8B6C-945E-EA98-90F6-99E269297CD8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56C3DD6B-4E82-0F55-7974-4208DC3CF523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52" name="爱设计-5">
            <a:extLst>
              <a:ext uri="{FF2B5EF4-FFF2-40B4-BE49-F238E27FC236}">
                <a16:creationId xmlns:a16="http://schemas.microsoft.com/office/drawing/2014/main" id="{6827E79D-1FFF-2C8F-09C1-C9B7EF32DD30}"/>
              </a:ext>
            </a:extLst>
          </p:cNvPr>
          <p:cNvSpPr/>
          <p:nvPr/>
        </p:nvSpPr>
        <p:spPr>
          <a:xfrm>
            <a:off x="1384507" y="1938424"/>
            <a:ext cx="2900454" cy="3859568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53" name="爱设计-6">
            <a:extLst>
              <a:ext uri="{FF2B5EF4-FFF2-40B4-BE49-F238E27FC236}">
                <a16:creationId xmlns:a16="http://schemas.microsoft.com/office/drawing/2014/main" id="{B3AA0D63-3DBA-5E3B-BA8A-F6A6AD3D2627}"/>
              </a:ext>
            </a:extLst>
          </p:cNvPr>
          <p:cNvSpPr>
            <a:spLocks/>
          </p:cNvSpPr>
          <p:nvPr/>
        </p:nvSpPr>
        <p:spPr>
          <a:xfrm>
            <a:off x="1595974" y="2145009"/>
            <a:ext cx="2900454" cy="385956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54" name="爱设计-7">
            <a:extLst>
              <a:ext uri="{FF2B5EF4-FFF2-40B4-BE49-F238E27FC236}">
                <a16:creationId xmlns:a16="http://schemas.microsoft.com/office/drawing/2014/main" id="{C01BDAF0-B246-BB8D-0AAD-028FDCDC0EDD}"/>
              </a:ext>
            </a:extLst>
          </p:cNvPr>
          <p:cNvSpPr txBox="1"/>
          <p:nvPr/>
        </p:nvSpPr>
        <p:spPr>
          <a:xfrm flipH="1">
            <a:off x="5414454" y="2568649"/>
            <a:ext cx="5982320" cy="33952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isheji.com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营销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-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管理的一站式解决方案。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爱设计开放平台爱设计可以以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API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的方式输出作图能力和素材模版给到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SaaS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55" name="爱设计-8">
            <a:extLst>
              <a:ext uri="{FF2B5EF4-FFF2-40B4-BE49-F238E27FC236}">
                <a16:creationId xmlns:a16="http://schemas.microsoft.com/office/drawing/2014/main" id="{36B9326B-6237-EA4A-9B95-08FFF6A3320E}"/>
              </a:ext>
            </a:extLst>
          </p:cNvPr>
          <p:cNvSpPr/>
          <p:nvPr/>
        </p:nvSpPr>
        <p:spPr>
          <a:xfrm>
            <a:off x="5414454" y="2284547"/>
            <a:ext cx="1109134" cy="56137"/>
          </a:xfrm>
          <a:prstGeom prst="rect">
            <a:avLst/>
          </a:prstGeom>
          <a:solidFill>
            <a:schemeClr val="accent2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616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1E4E9746-76D2-1EB2-59B3-A79967531F50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D7B0ECB7-FE0F-9F4E-80C6-AE93E8B2C34F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0FD8FD01-19CB-4BF7-FE31-D4AA9EE64935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79205AD4-FF52-8A81-927A-4610BB683249}"/>
              </a:ext>
            </a:extLst>
          </p:cNvPr>
          <p:cNvSpPr/>
          <p:nvPr/>
        </p:nvSpPr>
        <p:spPr>
          <a:xfrm>
            <a:off x="556260" y="1689536"/>
            <a:ext cx="11079480" cy="124939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91E5074E-7D23-A153-8396-214A24704853}"/>
              </a:ext>
            </a:extLst>
          </p:cNvPr>
          <p:cNvSpPr txBox="1"/>
          <p:nvPr/>
        </p:nvSpPr>
        <p:spPr>
          <a:xfrm>
            <a:off x="923203" y="1953775"/>
            <a:ext cx="2423123" cy="7209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B1178728-EB94-4D3E-856A-B34B43D7631E}"/>
              </a:ext>
            </a:extLst>
          </p:cNvPr>
          <p:cNvSpPr txBox="1"/>
          <p:nvPr/>
        </p:nvSpPr>
        <p:spPr>
          <a:xfrm>
            <a:off x="3590265" y="1953775"/>
            <a:ext cx="2423123" cy="7209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3C0F1DAB-48F1-9EB9-BA40-2A557D611845}"/>
              </a:ext>
            </a:extLst>
          </p:cNvPr>
          <p:cNvSpPr txBox="1"/>
          <p:nvPr/>
        </p:nvSpPr>
        <p:spPr>
          <a:xfrm>
            <a:off x="6257327" y="1953775"/>
            <a:ext cx="2423123" cy="7209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9E6474B9-32B0-FC1C-63AE-1922AC29ADD7}"/>
              </a:ext>
            </a:extLst>
          </p:cNvPr>
          <p:cNvSpPr txBox="1"/>
          <p:nvPr/>
        </p:nvSpPr>
        <p:spPr>
          <a:xfrm>
            <a:off x="1452790" y="3435265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FFDAD2A5-3B65-DAC6-31C7-4270031C9905}"/>
              </a:ext>
            </a:extLst>
          </p:cNvPr>
          <p:cNvSpPr txBox="1"/>
          <p:nvPr/>
        </p:nvSpPr>
        <p:spPr>
          <a:xfrm>
            <a:off x="1405767" y="3121455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内容流转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EBA4B8AD-BA4F-5568-A679-B2B2D3870FCE}"/>
              </a:ext>
            </a:extLst>
          </p:cNvPr>
          <p:cNvSpPr txBox="1"/>
          <p:nvPr/>
        </p:nvSpPr>
        <p:spPr>
          <a:xfrm>
            <a:off x="1452790" y="5035548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基于全社交媒体平台进行全域流量整合营销，借助数据中台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KolRank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0806A423-876B-EFCD-2F14-416824E12798}"/>
              </a:ext>
            </a:extLst>
          </p:cNvPr>
          <p:cNvSpPr txBox="1"/>
          <p:nvPr/>
        </p:nvSpPr>
        <p:spPr>
          <a:xfrm>
            <a:off x="1405767" y="4701418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品牌传播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DF23E2BF-FDA0-1166-73F7-E73E5DC92B0C}"/>
              </a:ext>
            </a:extLst>
          </p:cNvPr>
          <p:cNvSpPr/>
          <p:nvPr/>
        </p:nvSpPr>
        <p:spPr>
          <a:xfrm flipH="1">
            <a:off x="1182750" y="2889546"/>
            <a:ext cx="94045" cy="987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爱设计-14">
            <a:extLst>
              <a:ext uri="{FF2B5EF4-FFF2-40B4-BE49-F238E27FC236}">
                <a16:creationId xmlns:a16="http://schemas.microsoft.com/office/drawing/2014/main" id="{DE2B8AF8-094A-6819-D762-ADCB6F335092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1229773" y="3275344"/>
            <a:ext cx="17599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爱设计-15">
            <a:extLst>
              <a:ext uri="{FF2B5EF4-FFF2-40B4-BE49-F238E27FC236}">
                <a16:creationId xmlns:a16="http://schemas.microsoft.com/office/drawing/2014/main" id="{401BA6DE-5D54-86AA-772A-78EA88AF3E31}"/>
              </a:ext>
            </a:extLst>
          </p:cNvPr>
          <p:cNvSpPr txBox="1"/>
          <p:nvPr/>
        </p:nvSpPr>
        <p:spPr>
          <a:xfrm>
            <a:off x="4148280" y="3435265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基于全社交媒体平台进行全域流量整合营销，借助数据中台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KolRank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4BC917B8-3D1F-327B-4447-005D82E06318}"/>
              </a:ext>
            </a:extLst>
          </p:cNvPr>
          <p:cNvSpPr txBox="1"/>
          <p:nvPr/>
        </p:nvSpPr>
        <p:spPr>
          <a:xfrm>
            <a:off x="4101256" y="3121455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数字管理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D2BB7533-EF05-94EC-070D-C6F699121FB1}"/>
              </a:ext>
            </a:extLst>
          </p:cNvPr>
          <p:cNvSpPr txBox="1"/>
          <p:nvPr/>
        </p:nvSpPr>
        <p:spPr>
          <a:xfrm>
            <a:off x="4148280" y="5035548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ACE675C8-C41E-B522-E97B-D55EF1B6A116}"/>
              </a:ext>
            </a:extLst>
          </p:cNvPr>
          <p:cNvSpPr txBox="1"/>
          <p:nvPr/>
        </p:nvSpPr>
        <p:spPr>
          <a:xfrm>
            <a:off x="4101256" y="4701418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营销获客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02F74151-71E9-C65B-D7A3-82EF4FFB14B0}"/>
              </a:ext>
            </a:extLst>
          </p:cNvPr>
          <p:cNvSpPr/>
          <p:nvPr/>
        </p:nvSpPr>
        <p:spPr>
          <a:xfrm flipH="1">
            <a:off x="3878239" y="2889546"/>
            <a:ext cx="94045" cy="987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6" name="爱设计-20">
            <a:extLst>
              <a:ext uri="{FF2B5EF4-FFF2-40B4-BE49-F238E27FC236}">
                <a16:creationId xmlns:a16="http://schemas.microsoft.com/office/drawing/2014/main" id="{9D665B5E-4B3D-A8C9-B1C8-05025FC4F311}"/>
              </a:ext>
            </a:extLst>
          </p:cNvPr>
          <p:cNvCxnSpPr>
            <a:cxnSpLocks/>
            <a:stCxn id="22" idx="1"/>
          </p:cNvCxnSpPr>
          <p:nvPr/>
        </p:nvCxnSpPr>
        <p:spPr>
          <a:xfrm flipH="1">
            <a:off x="3925263" y="3275344"/>
            <a:ext cx="17599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爱设计-21">
            <a:extLst>
              <a:ext uri="{FF2B5EF4-FFF2-40B4-BE49-F238E27FC236}">
                <a16:creationId xmlns:a16="http://schemas.microsoft.com/office/drawing/2014/main" id="{99CB6853-F059-108D-3652-5A0405074EC8}"/>
              </a:ext>
            </a:extLst>
          </p:cNvPr>
          <p:cNvSpPr txBox="1"/>
          <p:nvPr/>
        </p:nvSpPr>
        <p:spPr>
          <a:xfrm>
            <a:off x="6806717" y="3435265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5428FFB5-6321-6C4B-CE2E-B73B288C286C}"/>
              </a:ext>
            </a:extLst>
          </p:cNvPr>
          <p:cNvSpPr txBox="1"/>
          <p:nvPr/>
        </p:nvSpPr>
        <p:spPr>
          <a:xfrm>
            <a:off x="6759694" y="3121455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品牌传播</a:t>
            </a: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524AD9C4-A676-3262-CD3E-6419C909E95E}"/>
              </a:ext>
            </a:extLst>
          </p:cNvPr>
          <p:cNvSpPr txBox="1"/>
          <p:nvPr/>
        </p:nvSpPr>
        <p:spPr>
          <a:xfrm>
            <a:off x="6806717" y="5035548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基于全社交媒体平台进行全域流量整合营销，借助数据中台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KolRank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512C9083-E8F3-C72B-AC80-2F46BEBA2A9E}"/>
              </a:ext>
            </a:extLst>
          </p:cNvPr>
          <p:cNvSpPr txBox="1"/>
          <p:nvPr/>
        </p:nvSpPr>
        <p:spPr>
          <a:xfrm>
            <a:off x="6759694" y="4701418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数字管理</a:t>
            </a: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1EDC9619-28FE-3AB3-B4E5-ADCB617D37CE}"/>
              </a:ext>
            </a:extLst>
          </p:cNvPr>
          <p:cNvSpPr/>
          <p:nvPr/>
        </p:nvSpPr>
        <p:spPr>
          <a:xfrm flipH="1">
            <a:off x="6536677" y="2889546"/>
            <a:ext cx="94045" cy="987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2" name="爱设计-26">
            <a:extLst>
              <a:ext uri="{FF2B5EF4-FFF2-40B4-BE49-F238E27FC236}">
                <a16:creationId xmlns:a16="http://schemas.microsoft.com/office/drawing/2014/main" id="{77DD9406-7492-6020-C894-8939598B2F7E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6583700" y="3275344"/>
            <a:ext cx="17599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爱设计-27">
            <a:extLst>
              <a:ext uri="{FF2B5EF4-FFF2-40B4-BE49-F238E27FC236}">
                <a16:creationId xmlns:a16="http://schemas.microsoft.com/office/drawing/2014/main" id="{81A2A32B-0B99-083C-3522-91687868B903}"/>
              </a:ext>
            </a:extLst>
          </p:cNvPr>
          <p:cNvSpPr txBox="1"/>
          <p:nvPr/>
        </p:nvSpPr>
        <p:spPr>
          <a:xfrm>
            <a:off x="8893860" y="1953775"/>
            <a:ext cx="2423123" cy="7209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4" name="爱设计-28">
            <a:extLst>
              <a:ext uri="{FF2B5EF4-FFF2-40B4-BE49-F238E27FC236}">
                <a16:creationId xmlns:a16="http://schemas.microsoft.com/office/drawing/2014/main" id="{E77ECA0B-AB1A-C8AF-943F-39593D045FAC}"/>
              </a:ext>
            </a:extLst>
          </p:cNvPr>
          <p:cNvSpPr txBox="1"/>
          <p:nvPr/>
        </p:nvSpPr>
        <p:spPr>
          <a:xfrm>
            <a:off x="9443251" y="3435265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35" name="爱设计-29">
            <a:extLst>
              <a:ext uri="{FF2B5EF4-FFF2-40B4-BE49-F238E27FC236}">
                <a16:creationId xmlns:a16="http://schemas.microsoft.com/office/drawing/2014/main" id="{4570E2F8-381B-A2F7-8389-09CF83508235}"/>
              </a:ext>
            </a:extLst>
          </p:cNvPr>
          <p:cNvSpPr txBox="1"/>
          <p:nvPr/>
        </p:nvSpPr>
        <p:spPr>
          <a:xfrm>
            <a:off x="9396228" y="3121455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营销获客</a:t>
            </a:r>
          </a:p>
        </p:txBody>
      </p:sp>
      <p:sp>
        <p:nvSpPr>
          <p:cNvPr id="36" name="爱设计-30">
            <a:extLst>
              <a:ext uri="{FF2B5EF4-FFF2-40B4-BE49-F238E27FC236}">
                <a16:creationId xmlns:a16="http://schemas.microsoft.com/office/drawing/2014/main" id="{89870149-AC80-79B0-62E7-ABE1DF052180}"/>
              </a:ext>
            </a:extLst>
          </p:cNvPr>
          <p:cNvSpPr txBox="1"/>
          <p:nvPr/>
        </p:nvSpPr>
        <p:spPr>
          <a:xfrm>
            <a:off x="9443251" y="5035548"/>
            <a:ext cx="2021930" cy="10797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lvl="0" algn="l" defTabSz="914400" rtl="0" eaLnBrk="1" fontAlgn="ctr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95957"/>
              </a:buClr>
              <a:buSzTx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7" name="爱设计-31">
            <a:extLst>
              <a:ext uri="{FF2B5EF4-FFF2-40B4-BE49-F238E27FC236}">
                <a16:creationId xmlns:a16="http://schemas.microsoft.com/office/drawing/2014/main" id="{1DA01EC3-01B8-1FA5-48BF-6E4C625A7761}"/>
              </a:ext>
            </a:extLst>
          </p:cNvPr>
          <p:cNvSpPr txBox="1"/>
          <p:nvPr/>
        </p:nvSpPr>
        <p:spPr>
          <a:xfrm>
            <a:off x="9396228" y="4701418"/>
            <a:ext cx="1361827" cy="307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lIns="0" tIns="18000" rIns="0" bIns="0" anchor="ctr">
            <a:noAutofit/>
          </a:bodyPr>
          <a:lstStyle>
            <a:defPPr>
              <a:defRPr lang="zh-CN"/>
            </a:defPPr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内容流转</a:t>
            </a:r>
          </a:p>
        </p:txBody>
      </p:sp>
      <p:cxnSp>
        <p:nvCxnSpPr>
          <p:cNvPr id="38" name="爱设计-32">
            <a:extLst>
              <a:ext uri="{FF2B5EF4-FFF2-40B4-BE49-F238E27FC236}">
                <a16:creationId xmlns:a16="http://schemas.microsoft.com/office/drawing/2014/main" id="{51C4954F-979C-3ABE-F0AF-1725A9434D5E}"/>
              </a:ext>
            </a:extLst>
          </p:cNvPr>
          <p:cNvCxnSpPr>
            <a:cxnSpLocks/>
            <a:stCxn id="18" idx="1"/>
          </p:cNvCxnSpPr>
          <p:nvPr/>
        </p:nvCxnSpPr>
        <p:spPr>
          <a:xfrm rot="10800000">
            <a:off x="1229775" y="2674687"/>
            <a:ext cx="175992" cy="2180620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爱设计-33">
            <a:extLst>
              <a:ext uri="{FF2B5EF4-FFF2-40B4-BE49-F238E27FC236}">
                <a16:creationId xmlns:a16="http://schemas.microsoft.com/office/drawing/2014/main" id="{5D332E63-4F71-59A0-17EB-5EBA5CB1FCE9}"/>
              </a:ext>
            </a:extLst>
          </p:cNvPr>
          <p:cNvCxnSpPr>
            <a:cxnSpLocks/>
            <a:stCxn id="24" idx="1"/>
          </p:cNvCxnSpPr>
          <p:nvPr/>
        </p:nvCxnSpPr>
        <p:spPr>
          <a:xfrm rot="10800000">
            <a:off x="3925264" y="2674687"/>
            <a:ext cx="175992" cy="2180620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爱设计-34">
            <a:extLst>
              <a:ext uri="{FF2B5EF4-FFF2-40B4-BE49-F238E27FC236}">
                <a16:creationId xmlns:a16="http://schemas.microsoft.com/office/drawing/2014/main" id="{FED7E6C0-FB03-2EB1-37A5-C7659ABE3166}"/>
              </a:ext>
            </a:extLst>
          </p:cNvPr>
          <p:cNvCxnSpPr>
            <a:cxnSpLocks/>
            <a:stCxn id="30" idx="1"/>
          </p:cNvCxnSpPr>
          <p:nvPr/>
        </p:nvCxnSpPr>
        <p:spPr>
          <a:xfrm rot="10800000">
            <a:off x="6583702" y="2674687"/>
            <a:ext cx="175992" cy="2180620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爱设计-35">
            <a:extLst>
              <a:ext uri="{FF2B5EF4-FFF2-40B4-BE49-F238E27FC236}">
                <a16:creationId xmlns:a16="http://schemas.microsoft.com/office/drawing/2014/main" id="{A61A2533-215F-C82F-D86B-BF02A1CC8DCB}"/>
              </a:ext>
            </a:extLst>
          </p:cNvPr>
          <p:cNvCxnSpPr>
            <a:cxnSpLocks/>
            <a:stCxn id="37" idx="1"/>
          </p:cNvCxnSpPr>
          <p:nvPr/>
        </p:nvCxnSpPr>
        <p:spPr>
          <a:xfrm rot="10800000">
            <a:off x="9220236" y="2674687"/>
            <a:ext cx="175992" cy="2180620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爱设计-36">
            <a:extLst>
              <a:ext uri="{FF2B5EF4-FFF2-40B4-BE49-F238E27FC236}">
                <a16:creationId xmlns:a16="http://schemas.microsoft.com/office/drawing/2014/main" id="{D9FCEB55-3734-F7AD-9AB4-AFEA50317B11}"/>
              </a:ext>
            </a:extLst>
          </p:cNvPr>
          <p:cNvSpPr/>
          <p:nvPr/>
        </p:nvSpPr>
        <p:spPr>
          <a:xfrm flipH="1">
            <a:off x="9173211" y="2889546"/>
            <a:ext cx="94045" cy="987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3" name="爱设计-37">
            <a:extLst>
              <a:ext uri="{FF2B5EF4-FFF2-40B4-BE49-F238E27FC236}">
                <a16:creationId xmlns:a16="http://schemas.microsoft.com/office/drawing/2014/main" id="{BB117988-A9E9-0FCB-D737-074C0AFE2DBB}"/>
              </a:ext>
            </a:extLst>
          </p:cNvPr>
          <p:cNvCxnSpPr>
            <a:cxnSpLocks/>
            <a:stCxn id="35" idx="1"/>
          </p:cNvCxnSpPr>
          <p:nvPr/>
        </p:nvCxnSpPr>
        <p:spPr>
          <a:xfrm flipH="1">
            <a:off x="9220234" y="3275344"/>
            <a:ext cx="17599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612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DEBAB2DA-C98B-DADE-BC18-128CDBB4FE27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9D564135-F012-19DB-B06C-2F39A63BFC08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25177E2D-CFB4-F833-7B9D-C4AF92DFC81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90BFF05D-9CBD-DFE2-78A1-2F5AE9259809}"/>
              </a:ext>
            </a:extLst>
          </p:cNvPr>
          <p:cNvSpPr txBox="1"/>
          <p:nvPr/>
        </p:nvSpPr>
        <p:spPr>
          <a:xfrm>
            <a:off x="1926482" y="281385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55000" lnSpcReduction="20000"/>
          </a:bodyPr>
          <a:lstStyle>
            <a:defPPr>
              <a:defRPr lang="zh-CN"/>
            </a:defPPr>
            <a:lvl1pPr>
              <a:defRPr sz="2000" b="1" kern="100">
                <a:solidFill>
                  <a:schemeClr val="lt1"/>
                </a:solidFill>
                <a:effectLst/>
                <a:latin typeface="Times New Roman" panose="02020603050405020304" pitchFamily="18" charset="0"/>
                <a:ea typeface="方正楷体_GBK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400" dirty="0">
                <a:solidFill>
                  <a:schemeClr val="accent2"/>
                </a:solidFill>
                <a:latin typeface="Bahnschrift" panose="020B0502040204020203" pitchFamily="34" charset="0"/>
                <a:ea typeface="+mj-ea"/>
              </a:rPr>
              <a:t>01</a:t>
            </a:r>
            <a:endParaRPr lang="zh-CN" altLang="zh-CN" sz="4400" dirty="0">
              <a:solidFill>
                <a:schemeClr val="accent2"/>
              </a:solidFill>
              <a:latin typeface="Bahnschrift" panose="020B0502040204020203" pitchFamily="34" charset="0"/>
              <a:ea typeface="+mj-ea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672D35F2-CFC5-56D4-2B22-31A508A82D81}"/>
              </a:ext>
            </a:extLst>
          </p:cNvPr>
          <p:cNvSpPr txBox="1"/>
          <p:nvPr/>
        </p:nvSpPr>
        <p:spPr>
          <a:xfrm>
            <a:off x="3525388" y="367742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02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A0912F39-5A28-DC1B-AA02-C411F9BDE5C5}"/>
              </a:ext>
            </a:extLst>
          </p:cNvPr>
          <p:cNvSpPr txBox="1"/>
          <p:nvPr/>
        </p:nvSpPr>
        <p:spPr>
          <a:xfrm>
            <a:off x="5371226" y="255218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03</a:t>
            </a:r>
            <a:endParaRPr lang="zh-CN" altLang="zh-CN" dirty="0"/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DE163AE0-DB6B-17A2-04E5-0CE7E2505A51}"/>
              </a:ext>
            </a:extLst>
          </p:cNvPr>
          <p:cNvSpPr txBox="1"/>
          <p:nvPr/>
        </p:nvSpPr>
        <p:spPr>
          <a:xfrm>
            <a:off x="9083613" y="3400437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05</a:t>
            </a:r>
            <a:endParaRPr lang="zh-CN" altLang="zh-CN" dirty="0"/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D4BF7BA4-6A13-4F95-F200-1190BEBAEDD0}"/>
              </a:ext>
            </a:extLst>
          </p:cNvPr>
          <p:cNvSpPr/>
          <p:nvPr/>
        </p:nvSpPr>
        <p:spPr>
          <a:xfrm rot="236073">
            <a:off x="709669" y="2285431"/>
            <a:ext cx="10772663" cy="2465599"/>
          </a:xfrm>
          <a:custGeom>
            <a:avLst/>
            <a:gdLst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1646 w 8551686"/>
              <a:gd name="connsiteY0" fmla="*/ 0 h 4016520"/>
              <a:gd name="connsiteX1" fmla="*/ 741186 w 8551686"/>
              <a:gd name="connsiteY1" fmla="*/ 556260 h 4016520"/>
              <a:gd name="connsiteX2" fmla="*/ 17286 w 8551686"/>
              <a:gd name="connsiteY2" fmla="*/ 1249680 h 4016520"/>
              <a:gd name="connsiteX3" fmla="*/ 192546 w 8551686"/>
              <a:gd name="connsiteY3" fmla="*/ 1760220 h 4016520"/>
              <a:gd name="connsiteX4" fmla="*/ 85866 w 8551686"/>
              <a:gd name="connsiteY4" fmla="*/ 2339340 h 4016520"/>
              <a:gd name="connsiteX5" fmla="*/ 314466 w 8551686"/>
              <a:gd name="connsiteY5" fmla="*/ 2804160 h 4016520"/>
              <a:gd name="connsiteX6" fmla="*/ 428766 w 8551686"/>
              <a:gd name="connsiteY6" fmla="*/ 3147060 h 4016520"/>
              <a:gd name="connsiteX7" fmla="*/ 863106 w 8551686"/>
              <a:gd name="connsiteY7" fmla="*/ 3352800 h 4016520"/>
              <a:gd name="connsiteX8" fmla="*/ 1777506 w 8551686"/>
              <a:gd name="connsiteY8" fmla="*/ 4015740 h 4016520"/>
              <a:gd name="connsiteX9" fmla="*/ 2539506 w 8551686"/>
              <a:gd name="connsiteY9" fmla="*/ 3208020 h 4016520"/>
              <a:gd name="connsiteX10" fmla="*/ 2897646 w 8551686"/>
              <a:gd name="connsiteY10" fmla="*/ 2948940 h 4016520"/>
              <a:gd name="connsiteX11" fmla="*/ 3118626 w 8551686"/>
              <a:gd name="connsiteY11" fmla="*/ 2628900 h 4016520"/>
              <a:gd name="connsiteX12" fmla="*/ 4337826 w 8551686"/>
              <a:gd name="connsiteY12" fmla="*/ 2301240 h 4016520"/>
              <a:gd name="connsiteX13" fmla="*/ 4916946 w 8551686"/>
              <a:gd name="connsiteY13" fmla="*/ 1798320 h 4016520"/>
              <a:gd name="connsiteX14" fmla="*/ 5602746 w 8551686"/>
              <a:gd name="connsiteY14" fmla="*/ 2186940 h 4016520"/>
              <a:gd name="connsiteX15" fmla="*/ 5968506 w 8551686"/>
              <a:gd name="connsiteY15" fmla="*/ 2453640 h 4016520"/>
              <a:gd name="connsiteX16" fmla="*/ 6151386 w 8551686"/>
              <a:gd name="connsiteY16" fmla="*/ 3093720 h 4016520"/>
              <a:gd name="connsiteX17" fmla="*/ 6981966 w 8551686"/>
              <a:gd name="connsiteY17" fmla="*/ 3063240 h 4016520"/>
              <a:gd name="connsiteX18" fmla="*/ 7728726 w 8551686"/>
              <a:gd name="connsiteY18" fmla="*/ 2362200 h 4016520"/>
              <a:gd name="connsiteX19" fmla="*/ 7843026 w 8551686"/>
              <a:gd name="connsiteY19" fmla="*/ 2781300 h 4016520"/>
              <a:gd name="connsiteX20" fmla="*/ 8551686 w 8551686"/>
              <a:gd name="connsiteY20" fmla="*/ 3695700 h 4016520"/>
              <a:gd name="connsiteX0" fmla="*/ 612061 w 8552101"/>
              <a:gd name="connsiteY0" fmla="*/ 0 h 4016520"/>
              <a:gd name="connsiteX1" fmla="*/ 741601 w 8552101"/>
              <a:gd name="connsiteY1" fmla="*/ 556260 h 4016520"/>
              <a:gd name="connsiteX2" fmla="*/ 17701 w 8552101"/>
              <a:gd name="connsiteY2" fmla="*/ 1249680 h 4016520"/>
              <a:gd name="connsiteX3" fmla="*/ 192961 w 8552101"/>
              <a:gd name="connsiteY3" fmla="*/ 1760220 h 4016520"/>
              <a:gd name="connsiteX4" fmla="*/ 86281 w 8552101"/>
              <a:gd name="connsiteY4" fmla="*/ 2339340 h 4016520"/>
              <a:gd name="connsiteX5" fmla="*/ 314881 w 8552101"/>
              <a:gd name="connsiteY5" fmla="*/ 2804160 h 4016520"/>
              <a:gd name="connsiteX6" fmla="*/ 429181 w 8552101"/>
              <a:gd name="connsiteY6" fmla="*/ 3147060 h 4016520"/>
              <a:gd name="connsiteX7" fmla="*/ 863521 w 8552101"/>
              <a:gd name="connsiteY7" fmla="*/ 3352800 h 4016520"/>
              <a:gd name="connsiteX8" fmla="*/ 1777921 w 8552101"/>
              <a:gd name="connsiteY8" fmla="*/ 4015740 h 4016520"/>
              <a:gd name="connsiteX9" fmla="*/ 2539921 w 8552101"/>
              <a:gd name="connsiteY9" fmla="*/ 3208020 h 4016520"/>
              <a:gd name="connsiteX10" fmla="*/ 2898061 w 8552101"/>
              <a:gd name="connsiteY10" fmla="*/ 2948940 h 4016520"/>
              <a:gd name="connsiteX11" fmla="*/ 3119041 w 8552101"/>
              <a:gd name="connsiteY11" fmla="*/ 2628900 h 4016520"/>
              <a:gd name="connsiteX12" fmla="*/ 4338241 w 8552101"/>
              <a:gd name="connsiteY12" fmla="*/ 2301240 h 4016520"/>
              <a:gd name="connsiteX13" fmla="*/ 4917361 w 8552101"/>
              <a:gd name="connsiteY13" fmla="*/ 1798320 h 4016520"/>
              <a:gd name="connsiteX14" fmla="*/ 5603161 w 8552101"/>
              <a:gd name="connsiteY14" fmla="*/ 2186940 h 4016520"/>
              <a:gd name="connsiteX15" fmla="*/ 5968921 w 8552101"/>
              <a:gd name="connsiteY15" fmla="*/ 2453640 h 4016520"/>
              <a:gd name="connsiteX16" fmla="*/ 6151801 w 8552101"/>
              <a:gd name="connsiteY16" fmla="*/ 3093720 h 4016520"/>
              <a:gd name="connsiteX17" fmla="*/ 6982381 w 8552101"/>
              <a:gd name="connsiteY17" fmla="*/ 3063240 h 4016520"/>
              <a:gd name="connsiteX18" fmla="*/ 7729141 w 8552101"/>
              <a:gd name="connsiteY18" fmla="*/ 2362200 h 4016520"/>
              <a:gd name="connsiteX19" fmla="*/ 7843441 w 8552101"/>
              <a:gd name="connsiteY19" fmla="*/ 2781300 h 4016520"/>
              <a:gd name="connsiteX20" fmla="*/ 8552101 w 8552101"/>
              <a:gd name="connsiteY20" fmla="*/ 3695700 h 4016520"/>
              <a:gd name="connsiteX0" fmla="*/ 615577 w 8555617"/>
              <a:gd name="connsiteY0" fmla="*/ 0 h 4016520"/>
              <a:gd name="connsiteX1" fmla="*/ 745117 w 8555617"/>
              <a:gd name="connsiteY1" fmla="*/ 556260 h 4016520"/>
              <a:gd name="connsiteX2" fmla="*/ 21217 w 8555617"/>
              <a:gd name="connsiteY2" fmla="*/ 1249680 h 4016520"/>
              <a:gd name="connsiteX3" fmla="*/ 196477 w 8555617"/>
              <a:gd name="connsiteY3" fmla="*/ 1760220 h 4016520"/>
              <a:gd name="connsiteX4" fmla="*/ 89797 w 8555617"/>
              <a:gd name="connsiteY4" fmla="*/ 2339340 h 4016520"/>
              <a:gd name="connsiteX5" fmla="*/ 318397 w 8555617"/>
              <a:gd name="connsiteY5" fmla="*/ 2804160 h 4016520"/>
              <a:gd name="connsiteX6" fmla="*/ 432697 w 8555617"/>
              <a:gd name="connsiteY6" fmla="*/ 3147060 h 4016520"/>
              <a:gd name="connsiteX7" fmla="*/ 867037 w 8555617"/>
              <a:gd name="connsiteY7" fmla="*/ 3352800 h 4016520"/>
              <a:gd name="connsiteX8" fmla="*/ 1781437 w 8555617"/>
              <a:gd name="connsiteY8" fmla="*/ 4015740 h 4016520"/>
              <a:gd name="connsiteX9" fmla="*/ 2543437 w 8555617"/>
              <a:gd name="connsiteY9" fmla="*/ 3208020 h 4016520"/>
              <a:gd name="connsiteX10" fmla="*/ 2901577 w 8555617"/>
              <a:gd name="connsiteY10" fmla="*/ 2948940 h 4016520"/>
              <a:gd name="connsiteX11" fmla="*/ 3122557 w 8555617"/>
              <a:gd name="connsiteY11" fmla="*/ 2628900 h 4016520"/>
              <a:gd name="connsiteX12" fmla="*/ 4341757 w 8555617"/>
              <a:gd name="connsiteY12" fmla="*/ 2301240 h 4016520"/>
              <a:gd name="connsiteX13" fmla="*/ 4920877 w 8555617"/>
              <a:gd name="connsiteY13" fmla="*/ 1798320 h 4016520"/>
              <a:gd name="connsiteX14" fmla="*/ 5606677 w 8555617"/>
              <a:gd name="connsiteY14" fmla="*/ 2186940 h 4016520"/>
              <a:gd name="connsiteX15" fmla="*/ 5972437 w 8555617"/>
              <a:gd name="connsiteY15" fmla="*/ 2453640 h 4016520"/>
              <a:gd name="connsiteX16" fmla="*/ 6155317 w 8555617"/>
              <a:gd name="connsiteY16" fmla="*/ 3093720 h 4016520"/>
              <a:gd name="connsiteX17" fmla="*/ 6985897 w 8555617"/>
              <a:gd name="connsiteY17" fmla="*/ 3063240 h 4016520"/>
              <a:gd name="connsiteX18" fmla="*/ 7732657 w 8555617"/>
              <a:gd name="connsiteY18" fmla="*/ 2362200 h 4016520"/>
              <a:gd name="connsiteX19" fmla="*/ 7846957 w 8555617"/>
              <a:gd name="connsiteY19" fmla="*/ 2781300 h 4016520"/>
              <a:gd name="connsiteX20" fmla="*/ 8555617 w 8555617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490"/>
              <a:gd name="connsiteX1" fmla="*/ 747736 w 8558236"/>
              <a:gd name="connsiteY1" fmla="*/ 556260 h 4016490"/>
              <a:gd name="connsiteX2" fmla="*/ 23836 w 8558236"/>
              <a:gd name="connsiteY2" fmla="*/ 1249680 h 4016490"/>
              <a:gd name="connsiteX3" fmla="*/ 199096 w 8558236"/>
              <a:gd name="connsiteY3" fmla="*/ 1760220 h 4016490"/>
              <a:gd name="connsiteX4" fmla="*/ 92416 w 8558236"/>
              <a:gd name="connsiteY4" fmla="*/ 2339340 h 4016490"/>
              <a:gd name="connsiteX5" fmla="*/ 321016 w 8558236"/>
              <a:gd name="connsiteY5" fmla="*/ 2804160 h 4016490"/>
              <a:gd name="connsiteX6" fmla="*/ 435316 w 8558236"/>
              <a:gd name="connsiteY6" fmla="*/ 3147060 h 4016490"/>
              <a:gd name="connsiteX7" fmla="*/ 869656 w 8558236"/>
              <a:gd name="connsiteY7" fmla="*/ 3352800 h 4016490"/>
              <a:gd name="connsiteX8" fmla="*/ 1784056 w 8558236"/>
              <a:gd name="connsiteY8" fmla="*/ 4015740 h 4016490"/>
              <a:gd name="connsiteX9" fmla="*/ 2546056 w 8558236"/>
              <a:gd name="connsiteY9" fmla="*/ 3208020 h 4016490"/>
              <a:gd name="connsiteX10" fmla="*/ 2904196 w 8558236"/>
              <a:gd name="connsiteY10" fmla="*/ 2948940 h 4016490"/>
              <a:gd name="connsiteX11" fmla="*/ 3125176 w 8558236"/>
              <a:gd name="connsiteY11" fmla="*/ 2628900 h 4016490"/>
              <a:gd name="connsiteX12" fmla="*/ 4344376 w 8558236"/>
              <a:gd name="connsiteY12" fmla="*/ 2301240 h 4016490"/>
              <a:gd name="connsiteX13" fmla="*/ 4923496 w 8558236"/>
              <a:gd name="connsiteY13" fmla="*/ 1798320 h 4016490"/>
              <a:gd name="connsiteX14" fmla="*/ 5609296 w 8558236"/>
              <a:gd name="connsiteY14" fmla="*/ 2186940 h 4016490"/>
              <a:gd name="connsiteX15" fmla="*/ 5975056 w 8558236"/>
              <a:gd name="connsiteY15" fmla="*/ 2453640 h 4016490"/>
              <a:gd name="connsiteX16" fmla="*/ 6157936 w 8558236"/>
              <a:gd name="connsiteY16" fmla="*/ 3093720 h 4016490"/>
              <a:gd name="connsiteX17" fmla="*/ 6988516 w 8558236"/>
              <a:gd name="connsiteY17" fmla="*/ 3063240 h 4016490"/>
              <a:gd name="connsiteX18" fmla="*/ 7735276 w 8558236"/>
              <a:gd name="connsiteY18" fmla="*/ 2362200 h 4016490"/>
              <a:gd name="connsiteX19" fmla="*/ 7849576 w 8558236"/>
              <a:gd name="connsiteY19" fmla="*/ 2781300 h 4016490"/>
              <a:gd name="connsiteX20" fmla="*/ 8558236 w 8558236"/>
              <a:gd name="connsiteY20" fmla="*/ 3695700 h 401649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37194 w 8577234"/>
              <a:gd name="connsiteY0" fmla="*/ 0 h 4017010"/>
              <a:gd name="connsiteX1" fmla="*/ 766734 w 8577234"/>
              <a:gd name="connsiteY1" fmla="*/ 556260 h 4017010"/>
              <a:gd name="connsiteX2" fmla="*/ 42834 w 8577234"/>
              <a:gd name="connsiteY2" fmla="*/ 1249680 h 4017010"/>
              <a:gd name="connsiteX3" fmla="*/ 111414 w 8577234"/>
              <a:gd name="connsiteY3" fmla="*/ 2339340 h 4017010"/>
              <a:gd name="connsiteX4" fmla="*/ 340014 w 8577234"/>
              <a:gd name="connsiteY4" fmla="*/ 2804160 h 4017010"/>
              <a:gd name="connsiteX5" fmla="*/ 454314 w 8577234"/>
              <a:gd name="connsiteY5" fmla="*/ 3147060 h 4017010"/>
              <a:gd name="connsiteX6" fmla="*/ 888654 w 8577234"/>
              <a:gd name="connsiteY6" fmla="*/ 3352800 h 4017010"/>
              <a:gd name="connsiteX7" fmla="*/ 1803054 w 8577234"/>
              <a:gd name="connsiteY7" fmla="*/ 4015740 h 4017010"/>
              <a:gd name="connsiteX8" fmla="*/ 2565054 w 8577234"/>
              <a:gd name="connsiteY8" fmla="*/ 3208020 h 4017010"/>
              <a:gd name="connsiteX9" fmla="*/ 2923194 w 8577234"/>
              <a:gd name="connsiteY9" fmla="*/ 2948940 h 4017010"/>
              <a:gd name="connsiteX10" fmla="*/ 3144174 w 8577234"/>
              <a:gd name="connsiteY10" fmla="*/ 2628900 h 4017010"/>
              <a:gd name="connsiteX11" fmla="*/ 4363374 w 8577234"/>
              <a:gd name="connsiteY11" fmla="*/ 2301240 h 4017010"/>
              <a:gd name="connsiteX12" fmla="*/ 4942494 w 8577234"/>
              <a:gd name="connsiteY12" fmla="*/ 1798320 h 4017010"/>
              <a:gd name="connsiteX13" fmla="*/ 5628294 w 8577234"/>
              <a:gd name="connsiteY13" fmla="*/ 2186940 h 4017010"/>
              <a:gd name="connsiteX14" fmla="*/ 5989291 w 8577234"/>
              <a:gd name="connsiteY14" fmla="*/ 2467927 h 4017010"/>
              <a:gd name="connsiteX15" fmla="*/ 6300759 w 8577234"/>
              <a:gd name="connsiteY15" fmla="*/ 3169920 h 4017010"/>
              <a:gd name="connsiteX16" fmla="*/ 7007514 w 8577234"/>
              <a:gd name="connsiteY16" fmla="*/ 3063240 h 4017010"/>
              <a:gd name="connsiteX17" fmla="*/ 7754274 w 8577234"/>
              <a:gd name="connsiteY17" fmla="*/ 2362200 h 4017010"/>
              <a:gd name="connsiteX18" fmla="*/ 7868574 w 8577234"/>
              <a:gd name="connsiteY18" fmla="*/ 2781300 h 4017010"/>
              <a:gd name="connsiteX19" fmla="*/ 8577234 w 8577234"/>
              <a:gd name="connsiteY19" fmla="*/ 3695700 h 4017010"/>
              <a:gd name="connsiteX0" fmla="*/ 2080801 w 10020841"/>
              <a:gd name="connsiteY0" fmla="*/ 0 h 4017010"/>
              <a:gd name="connsiteX1" fmla="*/ 2210341 w 10020841"/>
              <a:gd name="connsiteY1" fmla="*/ 556260 h 4017010"/>
              <a:gd name="connsiteX2" fmla="*/ 6218 w 10020841"/>
              <a:gd name="connsiteY2" fmla="*/ 2883918 h 4017010"/>
              <a:gd name="connsiteX3" fmla="*/ 1555021 w 10020841"/>
              <a:gd name="connsiteY3" fmla="*/ 2339340 h 4017010"/>
              <a:gd name="connsiteX4" fmla="*/ 1783621 w 10020841"/>
              <a:gd name="connsiteY4" fmla="*/ 2804160 h 4017010"/>
              <a:gd name="connsiteX5" fmla="*/ 1897921 w 10020841"/>
              <a:gd name="connsiteY5" fmla="*/ 3147060 h 4017010"/>
              <a:gd name="connsiteX6" fmla="*/ 2332261 w 10020841"/>
              <a:gd name="connsiteY6" fmla="*/ 3352800 h 4017010"/>
              <a:gd name="connsiteX7" fmla="*/ 3246661 w 10020841"/>
              <a:gd name="connsiteY7" fmla="*/ 4015740 h 4017010"/>
              <a:gd name="connsiteX8" fmla="*/ 4008661 w 10020841"/>
              <a:gd name="connsiteY8" fmla="*/ 3208020 h 4017010"/>
              <a:gd name="connsiteX9" fmla="*/ 4366801 w 10020841"/>
              <a:gd name="connsiteY9" fmla="*/ 2948940 h 4017010"/>
              <a:gd name="connsiteX10" fmla="*/ 4587781 w 10020841"/>
              <a:gd name="connsiteY10" fmla="*/ 2628900 h 4017010"/>
              <a:gd name="connsiteX11" fmla="*/ 5806981 w 10020841"/>
              <a:gd name="connsiteY11" fmla="*/ 2301240 h 4017010"/>
              <a:gd name="connsiteX12" fmla="*/ 6386101 w 10020841"/>
              <a:gd name="connsiteY12" fmla="*/ 1798320 h 4017010"/>
              <a:gd name="connsiteX13" fmla="*/ 7071901 w 10020841"/>
              <a:gd name="connsiteY13" fmla="*/ 2186940 h 4017010"/>
              <a:gd name="connsiteX14" fmla="*/ 7432898 w 10020841"/>
              <a:gd name="connsiteY14" fmla="*/ 2467927 h 4017010"/>
              <a:gd name="connsiteX15" fmla="*/ 7744366 w 10020841"/>
              <a:gd name="connsiteY15" fmla="*/ 3169920 h 4017010"/>
              <a:gd name="connsiteX16" fmla="*/ 8451121 w 10020841"/>
              <a:gd name="connsiteY16" fmla="*/ 3063240 h 4017010"/>
              <a:gd name="connsiteX17" fmla="*/ 9197881 w 10020841"/>
              <a:gd name="connsiteY17" fmla="*/ 2362200 h 4017010"/>
              <a:gd name="connsiteX18" fmla="*/ 9312181 w 10020841"/>
              <a:gd name="connsiteY18" fmla="*/ 2781300 h 4017010"/>
              <a:gd name="connsiteX19" fmla="*/ 10020841 w 10020841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007778 w 10523129"/>
              <a:gd name="connsiteY0" fmla="*/ 32415 h 3645473"/>
              <a:gd name="connsiteX1" fmla="*/ 2712629 w 10523129"/>
              <a:gd name="connsiteY1" fmla="*/ 184723 h 3645473"/>
              <a:gd name="connsiteX2" fmla="*/ 508506 w 10523129"/>
              <a:gd name="connsiteY2" fmla="*/ 2512381 h 3645473"/>
              <a:gd name="connsiteX3" fmla="*/ 2057309 w 10523129"/>
              <a:gd name="connsiteY3" fmla="*/ 1967803 h 3645473"/>
              <a:gd name="connsiteX4" fmla="*/ 2285909 w 10523129"/>
              <a:gd name="connsiteY4" fmla="*/ 2432623 h 3645473"/>
              <a:gd name="connsiteX5" fmla="*/ 2400209 w 10523129"/>
              <a:gd name="connsiteY5" fmla="*/ 2775523 h 3645473"/>
              <a:gd name="connsiteX6" fmla="*/ 2834549 w 10523129"/>
              <a:gd name="connsiteY6" fmla="*/ 2981263 h 3645473"/>
              <a:gd name="connsiteX7" fmla="*/ 3748949 w 10523129"/>
              <a:gd name="connsiteY7" fmla="*/ 3644203 h 3645473"/>
              <a:gd name="connsiteX8" fmla="*/ 4510949 w 10523129"/>
              <a:gd name="connsiteY8" fmla="*/ 2836483 h 3645473"/>
              <a:gd name="connsiteX9" fmla="*/ 4869089 w 10523129"/>
              <a:gd name="connsiteY9" fmla="*/ 2577403 h 3645473"/>
              <a:gd name="connsiteX10" fmla="*/ 5090069 w 10523129"/>
              <a:gd name="connsiteY10" fmla="*/ 2257363 h 3645473"/>
              <a:gd name="connsiteX11" fmla="*/ 6309269 w 10523129"/>
              <a:gd name="connsiteY11" fmla="*/ 1929703 h 3645473"/>
              <a:gd name="connsiteX12" fmla="*/ 6888389 w 10523129"/>
              <a:gd name="connsiteY12" fmla="*/ 1426783 h 3645473"/>
              <a:gd name="connsiteX13" fmla="*/ 7574189 w 10523129"/>
              <a:gd name="connsiteY13" fmla="*/ 1815403 h 3645473"/>
              <a:gd name="connsiteX14" fmla="*/ 7935186 w 10523129"/>
              <a:gd name="connsiteY14" fmla="*/ 2096390 h 3645473"/>
              <a:gd name="connsiteX15" fmla="*/ 8246654 w 10523129"/>
              <a:gd name="connsiteY15" fmla="*/ 2798383 h 3645473"/>
              <a:gd name="connsiteX16" fmla="*/ 8953409 w 10523129"/>
              <a:gd name="connsiteY16" fmla="*/ 2691703 h 3645473"/>
              <a:gd name="connsiteX17" fmla="*/ 9700169 w 10523129"/>
              <a:gd name="connsiteY17" fmla="*/ 1990663 h 3645473"/>
              <a:gd name="connsiteX18" fmla="*/ 9814469 w 10523129"/>
              <a:gd name="connsiteY18" fmla="*/ 2409763 h 3645473"/>
              <a:gd name="connsiteX19" fmla="*/ 10523129 w 10523129"/>
              <a:gd name="connsiteY19" fmla="*/ 3324163 h 3645473"/>
              <a:gd name="connsiteX0" fmla="*/ 2712629 w 10523129"/>
              <a:gd name="connsiteY0" fmla="*/ 0 h 3460750"/>
              <a:gd name="connsiteX1" fmla="*/ 508506 w 10523129"/>
              <a:gd name="connsiteY1" fmla="*/ 2327658 h 3460750"/>
              <a:gd name="connsiteX2" fmla="*/ 2057309 w 10523129"/>
              <a:gd name="connsiteY2" fmla="*/ 1783080 h 3460750"/>
              <a:gd name="connsiteX3" fmla="*/ 2285909 w 10523129"/>
              <a:gd name="connsiteY3" fmla="*/ 2247900 h 3460750"/>
              <a:gd name="connsiteX4" fmla="*/ 2400209 w 10523129"/>
              <a:gd name="connsiteY4" fmla="*/ 2590800 h 3460750"/>
              <a:gd name="connsiteX5" fmla="*/ 2834549 w 10523129"/>
              <a:gd name="connsiteY5" fmla="*/ 2796540 h 3460750"/>
              <a:gd name="connsiteX6" fmla="*/ 3748949 w 10523129"/>
              <a:gd name="connsiteY6" fmla="*/ 3459480 h 3460750"/>
              <a:gd name="connsiteX7" fmla="*/ 4510949 w 10523129"/>
              <a:gd name="connsiteY7" fmla="*/ 2651760 h 3460750"/>
              <a:gd name="connsiteX8" fmla="*/ 4869089 w 10523129"/>
              <a:gd name="connsiteY8" fmla="*/ 2392680 h 3460750"/>
              <a:gd name="connsiteX9" fmla="*/ 5090069 w 10523129"/>
              <a:gd name="connsiteY9" fmla="*/ 2072640 h 3460750"/>
              <a:gd name="connsiteX10" fmla="*/ 6309269 w 10523129"/>
              <a:gd name="connsiteY10" fmla="*/ 1744980 h 3460750"/>
              <a:gd name="connsiteX11" fmla="*/ 6888389 w 10523129"/>
              <a:gd name="connsiteY11" fmla="*/ 1242060 h 3460750"/>
              <a:gd name="connsiteX12" fmla="*/ 7574189 w 10523129"/>
              <a:gd name="connsiteY12" fmla="*/ 1630680 h 3460750"/>
              <a:gd name="connsiteX13" fmla="*/ 7935186 w 10523129"/>
              <a:gd name="connsiteY13" fmla="*/ 1911667 h 3460750"/>
              <a:gd name="connsiteX14" fmla="*/ 8246654 w 10523129"/>
              <a:gd name="connsiteY14" fmla="*/ 2613660 h 3460750"/>
              <a:gd name="connsiteX15" fmla="*/ 8953409 w 10523129"/>
              <a:gd name="connsiteY15" fmla="*/ 2506980 h 3460750"/>
              <a:gd name="connsiteX16" fmla="*/ 9700169 w 10523129"/>
              <a:gd name="connsiteY16" fmla="*/ 1805940 h 3460750"/>
              <a:gd name="connsiteX17" fmla="*/ 9814469 w 10523129"/>
              <a:gd name="connsiteY17" fmla="*/ 2225040 h 3460750"/>
              <a:gd name="connsiteX18" fmla="*/ 10523129 w 10523129"/>
              <a:gd name="connsiteY18" fmla="*/ 3139440 h 3460750"/>
              <a:gd name="connsiteX0" fmla="*/ 0 w 10014623"/>
              <a:gd name="connsiteY0" fmla="*/ 1086935 h 2220027"/>
              <a:gd name="connsiteX1" fmla="*/ 1548803 w 10014623"/>
              <a:gd name="connsiteY1" fmla="*/ 542357 h 2220027"/>
              <a:gd name="connsiteX2" fmla="*/ 1777403 w 10014623"/>
              <a:gd name="connsiteY2" fmla="*/ 1007177 h 2220027"/>
              <a:gd name="connsiteX3" fmla="*/ 1891703 w 10014623"/>
              <a:gd name="connsiteY3" fmla="*/ 1350077 h 2220027"/>
              <a:gd name="connsiteX4" fmla="*/ 2326043 w 10014623"/>
              <a:gd name="connsiteY4" fmla="*/ 1555817 h 2220027"/>
              <a:gd name="connsiteX5" fmla="*/ 3240443 w 10014623"/>
              <a:gd name="connsiteY5" fmla="*/ 2218757 h 2220027"/>
              <a:gd name="connsiteX6" fmla="*/ 4002443 w 10014623"/>
              <a:gd name="connsiteY6" fmla="*/ 1411037 h 2220027"/>
              <a:gd name="connsiteX7" fmla="*/ 4360583 w 10014623"/>
              <a:gd name="connsiteY7" fmla="*/ 1151957 h 2220027"/>
              <a:gd name="connsiteX8" fmla="*/ 4581563 w 10014623"/>
              <a:gd name="connsiteY8" fmla="*/ 831917 h 2220027"/>
              <a:gd name="connsiteX9" fmla="*/ 5800763 w 10014623"/>
              <a:gd name="connsiteY9" fmla="*/ 504257 h 2220027"/>
              <a:gd name="connsiteX10" fmla="*/ 6379883 w 10014623"/>
              <a:gd name="connsiteY10" fmla="*/ 1337 h 2220027"/>
              <a:gd name="connsiteX11" fmla="*/ 7065683 w 10014623"/>
              <a:gd name="connsiteY11" fmla="*/ 389957 h 2220027"/>
              <a:gd name="connsiteX12" fmla="*/ 7426680 w 10014623"/>
              <a:gd name="connsiteY12" fmla="*/ 670944 h 2220027"/>
              <a:gd name="connsiteX13" fmla="*/ 7738148 w 10014623"/>
              <a:gd name="connsiteY13" fmla="*/ 1372937 h 2220027"/>
              <a:gd name="connsiteX14" fmla="*/ 8444903 w 10014623"/>
              <a:gd name="connsiteY14" fmla="*/ 1266257 h 2220027"/>
              <a:gd name="connsiteX15" fmla="*/ 9191663 w 10014623"/>
              <a:gd name="connsiteY15" fmla="*/ 565217 h 2220027"/>
              <a:gd name="connsiteX16" fmla="*/ 9305963 w 10014623"/>
              <a:gd name="connsiteY16" fmla="*/ 984317 h 2220027"/>
              <a:gd name="connsiteX17" fmla="*/ 10014623 w 10014623"/>
              <a:gd name="connsiteY17" fmla="*/ 1898717 h 222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014623" h="2220027">
                <a:moveTo>
                  <a:pt x="0" y="1086935"/>
                </a:moveTo>
                <a:cubicBezTo>
                  <a:pt x="672324" y="694816"/>
                  <a:pt x="1252569" y="555650"/>
                  <a:pt x="1548803" y="542357"/>
                </a:cubicBezTo>
                <a:cubicBezTo>
                  <a:pt x="1845037" y="529064"/>
                  <a:pt x="1720253" y="872557"/>
                  <a:pt x="1777403" y="1007177"/>
                </a:cubicBezTo>
                <a:cubicBezTo>
                  <a:pt x="1834553" y="1141797"/>
                  <a:pt x="1792643" y="1197677"/>
                  <a:pt x="1891703" y="1350077"/>
                </a:cubicBezTo>
                <a:cubicBezTo>
                  <a:pt x="1990763" y="1502477"/>
                  <a:pt x="2139353" y="1433897"/>
                  <a:pt x="2326043" y="1555817"/>
                </a:cubicBezTo>
                <a:cubicBezTo>
                  <a:pt x="2512733" y="1677737"/>
                  <a:pt x="2701963" y="2250507"/>
                  <a:pt x="3240443" y="2218757"/>
                </a:cubicBezTo>
                <a:cubicBezTo>
                  <a:pt x="3778923" y="2187007"/>
                  <a:pt x="3949103" y="1488824"/>
                  <a:pt x="4002443" y="1411037"/>
                </a:cubicBezTo>
                <a:cubicBezTo>
                  <a:pt x="4055783" y="1333250"/>
                  <a:pt x="4264063" y="1248477"/>
                  <a:pt x="4360583" y="1151957"/>
                </a:cubicBezTo>
                <a:cubicBezTo>
                  <a:pt x="4457103" y="1055437"/>
                  <a:pt x="4551083" y="901767"/>
                  <a:pt x="4581563" y="831917"/>
                </a:cubicBezTo>
                <a:cubicBezTo>
                  <a:pt x="4821593" y="723967"/>
                  <a:pt x="5501043" y="642687"/>
                  <a:pt x="5800763" y="504257"/>
                </a:cubicBezTo>
                <a:cubicBezTo>
                  <a:pt x="6100483" y="365827"/>
                  <a:pt x="6169063" y="20387"/>
                  <a:pt x="6379883" y="1337"/>
                </a:cubicBezTo>
                <a:cubicBezTo>
                  <a:pt x="6747866" y="-22476"/>
                  <a:pt x="6891217" y="278356"/>
                  <a:pt x="7065683" y="389957"/>
                </a:cubicBezTo>
                <a:cubicBezTo>
                  <a:pt x="7240149" y="501558"/>
                  <a:pt x="7330478" y="600776"/>
                  <a:pt x="7426680" y="670944"/>
                </a:cubicBezTo>
                <a:cubicBezTo>
                  <a:pt x="7594320" y="883987"/>
                  <a:pt x="7525581" y="1264193"/>
                  <a:pt x="7738148" y="1372937"/>
                </a:cubicBezTo>
                <a:cubicBezTo>
                  <a:pt x="7950715" y="1481681"/>
                  <a:pt x="8355051" y="1365952"/>
                  <a:pt x="8444903" y="1266257"/>
                </a:cubicBezTo>
                <a:cubicBezTo>
                  <a:pt x="8585555" y="1104650"/>
                  <a:pt x="9048153" y="612207"/>
                  <a:pt x="9191663" y="565217"/>
                </a:cubicBezTo>
                <a:cubicBezTo>
                  <a:pt x="9301835" y="565852"/>
                  <a:pt x="9245003" y="747780"/>
                  <a:pt x="9305963" y="984317"/>
                </a:cubicBezTo>
                <a:cubicBezTo>
                  <a:pt x="9533610" y="1568517"/>
                  <a:pt x="9743161" y="1700280"/>
                  <a:pt x="10014623" y="1898717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81E22DD6-9ED3-B336-B361-F50A30B2DD98}"/>
              </a:ext>
            </a:extLst>
          </p:cNvPr>
          <p:cNvSpPr/>
          <p:nvPr/>
        </p:nvSpPr>
        <p:spPr>
          <a:xfrm rot="236073">
            <a:off x="2365728" y="2573236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CB68EA9C-80CE-E0AC-E70A-8A33CE44549C}"/>
              </a:ext>
            </a:extLst>
          </p:cNvPr>
          <p:cNvSpPr/>
          <p:nvPr/>
        </p:nvSpPr>
        <p:spPr>
          <a:xfrm rot="236073">
            <a:off x="3351807" y="4072847"/>
            <a:ext cx="120559" cy="124473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cs typeface="+mn-ea"/>
            </a:endParaRP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FE339133-A2C8-2D53-77AC-95C1DE3408C3}"/>
              </a:ext>
            </a:extLst>
          </p:cNvPr>
          <p:cNvSpPr/>
          <p:nvPr/>
        </p:nvSpPr>
        <p:spPr>
          <a:xfrm rot="236073">
            <a:off x="8842077" y="3843473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C5A2452E-863B-C781-C8C9-4ACB3568E2D6}"/>
              </a:ext>
            </a:extLst>
          </p:cNvPr>
          <p:cNvSpPr/>
          <p:nvPr/>
        </p:nvSpPr>
        <p:spPr>
          <a:xfrm rot="236073">
            <a:off x="5625117" y="3113530"/>
            <a:ext cx="120559" cy="124473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solidFill>
                <a:schemeClr val="tx1"/>
              </a:solidFill>
              <a:cs typeface="+mn-ea"/>
            </a:endParaRP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AABC5600-4B72-76B4-307C-638FE52E29CB}"/>
              </a:ext>
            </a:extLst>
          </p:cNvPr>
          <p:cNvSpPr/>
          <p:nvPr/>
        </p:nvSpPr>
        <p:spPr>
          <a:xfrm rot="236073">
            <a:off x="7613702" y="2326758"/>
            <a:ext cx="120559" cy="124473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>
            <a:outerShdw dist="38100" dir="5400000" algn="t" rotWithShape="0">
              <a:prstClr val="black">
                <a:alpha val="7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kern="0">
              <a:cs typeface="+mn-ea"/>
            </a:endParaRP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54AABC44-3069-0733-BF0B-9CE82D65080F}"/>
              </a:ext>
            </a:extLst>
          </p:cNvPr>
          <p:cNvSpPr txBox="1"/>
          <p:nvPr/>
        </p:nvSpPr>
        <p:spPr>
          <a:xfrm>
            <a:off x="7458442" y="2609405"/>
            <a:ext cx="499524" cy="419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Plain">
              <a:avLst/>
            </a:prstTxWarp>
            <a:normAutofit fontScale="47500" lnSpcReduction="20000"/>
          </a:bodyPr>
          <a:lstStyle>
            <a:defPPr>
              <a:defRPr lang="zh-CN"/>
            </a:defPPr>
            <a:lvl1pPr>
              <a:defRPr sz="4400" b="1" kern="100">
                <a:solidFill>
                  <a:schemeClr val="accent2"/>
                </a:solidFill>
                <a:effectLst/>
                <a:latin typeface="Bahnschrift" panose="020B0502040204020203" pitchFamily="34" charset="0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accent1"/>
                </a:solidFill>
              </a:rPr>
              <a:t>04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651C5444-1D05-83E3-B6D4-43E671B3B159}"/>
              </a:ext>
            </a:extLst>
          </p:cNvPr>
          <p:cNvSpPr txBox="1">
            <a:spLocks/>
          </p:cNvSpPr>
          <p:nvPr/>
        </p:nvSpPr>
        <p:spPr>
          <a:xfrm>
            <a:off x="2272917" y="1991760"/>
            <a:ext cx="152081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32E22B84-A946-103D-1F2E-8F7766582AFD}"/>
              </a:ext>
            </a:extLst>
          </p:cNvPr>
          <p:cNvSpPr txBox="1">
            <a:spLocks/>
          </p:cNvSpPr>
          <p:nvPr/>
        </p:nvSpPr>
        <p:spPr>
          <a:xfrm>
            <a:off x="2522678" y="4212623"/>
            <a:ext cx="150223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资产管理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3BF34364-2080-A5BB-538F-A9E1B4C147B2}"/>
              </a:ext>
            </a:extLst>
          </p:cNvPr>
          <p:cNvSpPr txBox="1">
            <a:spLocks/>
          </p:cNvSpPr>
          <p:nvPr/>
        </p:nvSpPr>
        <p:spPr>
          <a:xfrm>
            <a:off x="5616286" y="3294810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C8531EDD-483B-76F0-CC87-0C3F9080D90C}"/>
              </a:ext>
            </a:extLst>
          </p:cNvPr>
          <p:cNvSpPr txBox="1">
            <a:spLocks/>
          </p:cNvSpPr>
          <p:nvPr/>
        </p:nvSpPr>
        <p:spPr>
          <a:xfrm>
            <a:off x="7479539" y="1758626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营销获客</a:t>
            </a: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F0D48F5B-79E2-7DBD-D0FA-348492ABF237}"/>
              </a:ext>
            </a:extLst>
          </p:cNvPr>
          <p:cNvSpPr txBox="1">
            <a:spLocks/>
          </p:cNvSpPr>
          <p:nvPr/>
        </p:nvSpPr>
        <p:spPr>
          <a:xfrm>
            <a:off x="8696179" y="4113745"/>
            <a:ext cx="127439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Title Here</a:t>
            </a:r>
          </a:p>
          <a:p>
            <a:r>
              <a:rPr lang="zh-CN" altLang="en-US" sz="16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智能流转</a:t>
            </a:r>
          </a:p>
        </p:txBody>
      </p:sp>
      <p:grpSp>
        <p:nvGrpSpPr>
          <p:cNvPr id="27" name="爱设计-21">
            <a:extLst>
              <a:ext uri="{FF2B5EF4-FFF2-40B4-BE49-F238E27FC236}">
                <a16:creationId xmlns:a16="http://schemas.microsoft.com/office/drawing/2014/main" id="{08BCB61D-CA8C-D670-5F84-13DA824FB942}"/>
              </a:ext>
            </a:extLst>
          </p:cNvPr>
          <p:cNvGrpSpPr/>
          <p:nvPr/>
        </p:nvGrpSpPr>
        <p:grpSpPr>
          <a:xfrm>
            <a:off x="673102" y="5229132"/>
            <a:ext cx="10845798" cy="951819"/>
            <a:chOff x="673102" y="5349478"/>
            <a:chExt cx="10845796" cy="951819"/>
          </a:xfrm>
        </p:grpSpPr>
        <p:sp>
          <p:nvSpPr>
            <p:cNvPr id="28" name="爱设计-21-1">
              <a:extLst>
                <a:ext uri="{FF2B5EF4-FFF2-40B4-BE49-F238E27FC236}">
                  <a16:creationId xmlns:a16="http://schemas.microsoft.com/office/drawing/2014/main" id="{D2F68F45-812A-671D-08F6-3A33AF35EE17}"/>
                </a:ext>
              </a:extLst>
            </p:cNvPr>
            <p:cNvSpPr txBox="1">
              <a:spLocks/>
            </p:cNvSpPr>
            <p:nvPr/>
          </p:nvSpPr>
          <p:spPr>
            <a:xfrm>
              <a:off x="673102" y="5349478"/>
              <a:ext cx="10845796" cy="8194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爱设计是一家智能创意科技公司，是国内领先的内容创意全链路服务公司，致力于构建“创意资源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智能创作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内容</a:t>
              </a:r>
              <a:b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</a:b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管理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投放分发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数据监测的内容创意全链路平台，在“内容为王”的数字化时代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技术正在全面改变内容行业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9" name="爱设计-21-2">
              <a:extLst>
                <a:ext uri="{FF2B5EF4-FFF2-40B4-BE49-F238E27FC236}">
                  <a16:creationId xmlns:a16="http://schemas.microsoft.com/office/drawing/2014/main" id="{B7926820-4C0B-D4C6-F82C-4F9530DDFB44}"/>
                </a:ext>
              </a:extLst>
            </p:cNvPr>
            <p:cNvSpPr txBox="1">
              <a:spLocks/>
            </p:cNvSpPr>
            <p:nvPr/>
          </p:nvSpPr>
          <p:spPr>
            <a:xfrm>
              <a:off x="1510145" y="6016817"/>
              <a:ext cx="9171710" cy="2844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Consectetuer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. Maecenas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Porttitor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Congue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Massa.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Posuere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Magna Sed Pulvinar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Ultricies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</a:rPr>
                <a:t>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558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6262AB5E-FEE4-64C4-49B9-61D480A9F286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AFFA48B3-2037-DBC5-5A1D-1EDC121D746D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E14C5B7B-6777-9B18-9336-E3CB1D69C24F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 descr="preencoded.png">
            <a:extLst>
              <a:ext uri="{FF2B5EF4-FFF2-40B4-BE49-F238E27FC236}">
                <a16:creationId xmlns:a16="http://schemas.microsoft.com/office/drawing/2014/main" id="{03E2A9F8-8908-327F-9E6B-F1045DF29638}"/>
              </a:ext>
            </a:extLst>
          </p:cNvPr>
          <p:cNvSpPr/>
          <p:nvPr/>
        </p:nvSpPr>
        <p:spPr>
          <a:xfrm>
            <a:off x="1694006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2" name="爱设计-6" descr="preencoded.png">
            <a:extLst>
              <a:ext uri="{FF2B5EF4-FFF2-40B4-BE49-F238E27FC236}">
                <a16:creationId xmlns:a16="http://schemas.microsoft.com/office/drawing/2014/main" id="{6F352318-81C9-BFD9-10CF-8C02E63A214D}"/>
              </a:ext>
            </a:extLst>
          </p:cNvPr>
          <p:cNvSpPr/>
          <p:nvPr/>
        </p:nvSpPr>
        <p:spPr>
          <a:xfrm>
            <a:off x="2380250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3" name="爱设计-7" descr="preencoded.png">
            <a:extLst>
              <a:ext uri="{FF2B5EF4-FFF2-40B4-BE49-F238E27FC236}">
                <a16:creationId xmlns:a16="http://schemas.microsoft.com/office/drawing/2014/main" id="{935CCC2C-7889-DC37-4902-A8F763C8CD22}"/>
              </a:ext>
            </a:extLst>
          </p:cNvPr>
          <p:cNvSpPr/>
          <p:nvPr/>
        </p:nvSpPr>
        <p:spPr>
          <a:xfrm>
            <a:off x="3066494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4" name="爱设计-8" descr="preencoded.png">
            <a:extLst>
              <a:ext uri="{FF2B5EF4-FFF2-40B4-BE49-F238E27FC236}">
                <a16:creationId xmlns:a16="http://schemas.microsoft.com/office/drawing/2014/main" id="{642E0C66-0323-C02B-F0FD-84384FE87F0C}"/>
              </a:ext>
            </a:extLst>
          </p:cNvPr>
          <p:cNvSpPr/>
          <p:nvPr/>
        </p:nvSpPr>
        <p:spPr>
          <a:xfrm>
            <a:off x="3752738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5" name="爱设计-9" descr="preencoded.png">
            <a:extLst>
              <a:ext uri="{FF2B5EF4-FFF2-40B4-BE49-F238E27FC236}">
                <a16:creationId xmlns:a16="http://schemas.microsoft.com/office/drawing/2014/main" id="{D01294B4-D7A4-E56F-2BA8-2889F1E94722}"/>
              </a:ext>
            </a:extLst>
          </p:cNvPr>
          <p:cNvSpPr/>
          <p:nvPr/>
        </p:nvSpPr>
        <p:spPr>
          <a:xfrm>
            <a:off x="4438982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6" name="爱设计-10" descr="preencoded.png">
            <a:extLst>
              <a:ext uri="{FF2B5EF4-FFF2-40B4-BE49-F238E27FC236}">
                <a16:creationId xmlns:a16="http://schemas.microsoft.com/office/drawing/2014/main" id="{AF256D3A-84CC-D70E-80BF-21D2FAD8E637}"/>
              </a:ext>
            </a:extLst>
          </p:cNvPr>
          <p:cNvSpPr/>
          <p:nvPr/>
        </p:nvSpPr>
        <p:spPr>
          <a:xfrm>
            <a:off x="5125226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7" name="爱设计-11" descr="preencoded.png">
            <a:extLst>
              <a:ext uri="{FF2B5EF4-FFF2-40B4-BE49-F238E27FC236}">
                <a16:creationId xmlns:a16="http://schemas.microsoft.com/office/drawing/2014/main" id="{75F6AA22-7490-41C0-1E20-012B7C00CBBB}"/>
              </a:ext>
            </a:extLst>
          </p:cNvPr>
          <p:cNvSpPr/>
          <p:nvPr/>
        </p:nvSpPr>
        <p:spPr>
          <a:xfrm>
            <a:off x="5811469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8" name="爱设计-12" descr="preencoded.png">
            <a:extLst>
              <a:ext uri="{FF2B5EF4-FFF2-40B4-BE49-F238E27FC236}">
                <a16:creationId xmlns:a16="http://schemas.microsoft.com/office/drawing/2014/main" id="{A59C6A88-2E2B-089F-41D3-F9FCC450BAF8}"/>
              </a:ext>
            </a:extLst>
          </p:cNvPr>
          <p:cNvSpPr/>
          <p:nvPr/>
        </p:nvSpPr>
        <p:spPr>
          <a:xfrm>
            <a:off x="6497713" y="1851775"/>
            <a:ext cx="0" cy="4008119"/>
          </a:xfrm>
          <a:custGeom>
            <a:avLst/>
            <a:gdLst>
              <a:gd name="connsiteX0" fmla="*/ 0 w 0"/>
              <a:gd name="connsiteY0" fmla="*/ 0 h 5010149"/>
              <a:gd name="connsiteX1" fmla="*/ 0 w 0"/>
              <a:gd name="connsiteY1" fmla="*/ 5010150 h 501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10149">
                <a:moveTo>
                  <a:pt x="0" y="0"/>
                </a:moveTo>
                <a:lnTo>
                  <a:pt x="0" y="5010150"/>
                </a:lnTo>
              </a:path>
            </a:pathLst>
          </a:custGeom>
          <a:ln w="12700" cap="flat">
            <a:solidFill>
              <a:schemeClr val="tx1">
                <a:alpha val="7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defTabSz="731520"/>
            <a:endParaRPr lang="zh-CN" altLang="en-US" sz="1440">
              <a:solidFill>
                <a:schemeClr val="bg1">
                  <a:lumMod val="65000"/>
                </a:scheme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08C36386-2DBC-B2D2-168C-F0E805358E8D}"/>
              </a:ext>
            </a:extLst>
          </p:cNvPr>
          <p:cNvSpPr/>
          <p:nvPr/>
        </p:nvSpPr>
        <p:spPr>
          <a:xfrm>
            <a:off x="1821122" y="2621978"/>
            <a:ext cx="2227282" cy="2227282"/>
          </a:xfrm>
          <a:prstGeom prst="ellipse">
            <a:avLst/>
          </a:prstGeom>
          <a:solidFill>
            <a:schemeClr val="accent1"/>
          </a:solidFill>
          <a:ln w="254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5D7737A1-11FA-9C17-37C9-0556E9817E0B}"/>
              </a:ext>
            </a:extLst>
          </p:cNvPr>
          <p:cNvSpPr/>
          <p:nvPr/>
        </p:nvSpPr>
        <p:spPr>
          <a:xfrm>
            <a:off x="4423502" y="2306417"/>
            <a:ext cx="1049910" cy="104991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3123EC6D-C5BE-2AF7-66B9-AF37E31209FC}"/>
              </a:ext>
            </a:extLst>
          </p:cNvPr>
          <p:cNvSpPr/>
          <p:nvPr/>
        </p:nvSpPr>
        <p:spPr>
          <a:xfrm>
            <a:off x="4570888" y="4322784"/>
            <a:ext cx="998174" cy="998174"/>
          </a:xfrm>
          <a:prstGeom prst="ellipse">
            <a:avLst/>
          </a:prstGeom>
          <a:solidFill>
            <a:schemeClr val="accent2"/>
          </a:solidFill>
          <a:ln w="25400"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endParaRPr lang="zh-CN" altLang="en-US" sz="14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532E6770-0693-146B-A9C1-5D424778D61C}"/>
              </a:ext>
            </a:extLst>
          </p:cNvPr>
          <p:cNvSpPr txBox="1"/>
          <p:nvPr/>
        </p:nvSpPr>
        <p:spPr>
          <a:xfrm>
            <a:off x="1252443" y="1747271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4BDF4556-9747-D930-DCB9-DC6381FD07D4}"/>
              </a:ext>
            </a:extLst>
          </p:cNvPr>
          <p:cNvSpPr txBox="1"/>
          <p:nvPr/>
        </p:nvSpPr>
        <p:spPr>
          <a:xfrm>
            <a:off x="1252443" y="2741445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4DF6BA13-5E09-54D0-579A-EA431477E258}"/>
              </a:ext>
            </a:extLst>
          </p:cNvPr>
          <p:cNvSpPr txBox="1"/>
          <p:nvPr/>
        </p:nvSpPr>
        <p:spPr>
          <a:xfrm>
            <a:off x="1252443" y="3735619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25F83D69-20D0-0654-5AEC-8DF8F6AB1067}"/>
              </a:ext>
            </a:extLst>
          </p:cNvPr>
          <p:cNvSpPr txBox="1"/>
          <p:nvPr/>
        </p:nvSpPr>
        <p:spPr>
          <a:xfrm>
            <a:off x="1252443" y="4729793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6" name="爱设计-20">
            <a:extLst>
              <a:ext uri="{FF2B5EF4-FFF2-40B4-BE49-F238E27FC236}">
                <a16:creationId xmlns:a16="http://schemas.microsoft.com/office/drawing/2014/main" id="{101F8689-0A69-7BCD-F1A7-B3A181FC7C05}"/>
              </a:ext>
            </a:extLst>
          </p:cNvPr>
          <p:cNvSpPr txBox="1"/>
          <p:nvPr/>
        </p:nvSpPr>
        <p:spPr>
          <a:xfrm>
            <a:off x="1252443" y="5723966"/>
            <a:ext cx="43313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Title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7" name="爱设计-21">
            <a:extLst>
              <a:ext uri="{FF2B5EF4-FFF2-40B4-BE49-F238E27FC236}">
                <a16:creationId xmlns:a16="http://schemas.microsoft.com/office/drawing/2014/main" id="{6D89F4C5-9542-339D-DD05-F6EC0AD1A568}"/>
              </a:ext>
            </a:extLst>
          </p:cNvPr>
          <p:cNvSpPr txBox="1"/>
          <p:nvPr/>
        </p:nvSpPr>
        <p:spPr>
          <a:xfrm>
            <a:off x="1537039" y="5995634"/>
            <a:ext cx="309701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01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8" name="爱设计-22">
            <a:extLst>
              <a:ext uri="{FF2B5EF4-FFF2-40B4-BE49-F238E27FC236}">
                <a16:creationId xmlns:a16="http://schemas.microsoft.com/office/drawing/2014/main" id="{4A067587-177A-1B03-9551-57D673047A57}"/>
              </a:ext>
            </a:extLst>
          </p:cNvPr>
          <p:cNvSpPr txBox="1"/>
          <p:nvPr/>
        </p:nvSpPr>
        <p:spPr>
          <a:xfrm>
            <a:off x="2209288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02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9" name="爱设计-23">
            <a:extLst>
              <a:ext uri="{FF2B5EF4-FFF2-40B4-BE49-F238E27FC236}">
                <a16:creationId xmlns:a16="http://schemas.microsoft.com/office/drawing/2014/main" id="{3E5EF13F-2F21-CA2B-0646-527008D790B4}"/>
              </a:ext>
            </a:extLst>
          </p:cNvPr>
          <p:cNvSpPr txBox="1"/>
          <p:nvPr/>
        </p:nvSpPr>
        <p:spPr>
          <a:xfrm>
            <a:off x="2906386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03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0" name="爱设计-24">
            <a:extLst>
              <a:ext uri="{FF2B5EF4-FFF2-40B4-BE49-F238E27FC236}">
                <a16:creationId xmlns:a16="http://schemas.microsoft.com/office/drawing/2014/main" id="{ABBBD223-0310-CC79-F43A-33BAC27EA605}"/>
              </a:ext>
            </a:extLst>
          </p:cNvPr>
          <p:cNvSpPr txBox="1"/>
          <p:nvPr/>
        </p:nvSpPr>
        <p:spPr>
          <a:xfrm>
            <a:off x="3598674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04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爱设计-25">
            <a:extLst>
              <a:ext uri="{FF2B5EF4-FFF2-40B4-BE49-F238E27FC236}">
                <a16:creationId xmlns:a16="http://schemas.microsoft.com/office/drawing/2014/main" id="{1E82B844-6F81-4532-6A3A-630A45E06EA7}"/>
              </a:ext>
            </a:extLst>
          </p:cNvPr>
          <p:cNvSpPr txBox="1"/>
          <p:nvPr/>
        </p:nvSpPr>
        <p:spPr>
          <a:xfrm>
            <a:off x="4269987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05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爱设计-26">
            <a:extLst>
              <a:ext uri="{FF2B5EF4-FFF2-40B4-BE49-F238E27FC236}">
                <a16:creationId xmlns:a16="http://schemas.microsoft.com/office/drawing/2014/main" id="{6D408BB3-148D-4D78-8820-FFF8AB705F72}"/>
              </a:ext>
            </a:extLst>
          </p:cNvPr>
          <p:cNvSpPr txBox="1"/>
          <p:nvPr/>
        </p:nvSpPr>
        <p:spPr>
          <a:xfrm>
            <a:off x="4961420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06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爱设计-27">
            <a:extLst>
              <a:ext uri="{FF2B5EF4-FFF2-40B4-BE49-F238E27FC236}">
                <a16:creationId xmlns:a16="http://schemas.microsoft.com/office/drawing/2014/main" id="{77DAD954-6BCF-D5ED-5CD0-C9CE6839A2C3}"/>
              </a:ext>
            </a:extLst>
          </p:cNvPr>
          <p:cNvSpPr txBox="1"/>
          <p:nvPr/>
        </p:nvSpPr>
        <p:spPr>
          <a:xfrm>
            <a:off x="5644999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07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4" name="爱设计-28">
            <a:extLst>
              <a:ext uri="{FF2B5EF4-FFF2-40B4-BE49-F238E27FC236}">
                <a16:creationId xmlns:a16="http://schemas.microsoft.com/office/drawing/2014/main" id="{4402DEFF-8259-C28F-F660-7485A168D75A}"/>
              </a:ext>
            </a:extLst>
          </p:cNvPr>
          <p:cNvSpPr txBox="1"/>
          <p:nvPr/>
        </p:nvSpPr>
        <p:spPr>
          <a:xfrm>
            <a:off x="6328578" y="5995634"/>
            <a:ext cx="335349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08</a:t>
            </a:r>
            <a:endParaRPr lang="zh-CN" altLang="en-US" sz="960" dirty="0">
              <a:solidFill>
                <a:schemeClr val="bg1">
                  <a:lumMod val="6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5" name="爱设计-29">
            <a:extLst>
              <a:ext uri="{FF2B5EF4-FFF2-40B4-BE49-F238E27FC236}">
                <a16:creationId xmlns:a16="http://schemas.microsoft.com/office/drawing/2014/main" id="{DDEF712F-B4C5-CBE6-0819-FFF0A26E8F1A}"/>
              </a:ext>
            </a:extLst>
          </p:cNvPr>
          <p:cNvSpPr txBox="1"/>
          <p:nvPr/>
        </p:nvSpPr>
        <p:spPr>
          <a:xfrm>
            <a:off x="1758529" y="3468266"/>
            <a:ext cx="240284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600" spc="-15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ISHEJI PPT</a:t>
            </a:r>
            <a:endParaRPr lang="zh-CN" altLang="en-US" sz="2600" spc="-150" dirty="0">
              <a:solidFill>
                <a:srgbClr val="3CD379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6" name="爱设计-30">
            <a:extLst>
              <a:ext uri="{FF2B5EF4-FFF2-40B4-BE49-F238E27FC236}">
                <a16:creationId xmlns:a16="http://schemas.microsoft.com/office/drawing/2014/main" id="{D8BDC37F-FF3C-AA5E-5A75-D000637C2F14}"/>
              </a:ext>
            </a:extLst>
          </p:cNvPr>
          <p:cNvSpPr/>
          <p:nvPr/>
        </p:nvSpPr>
        <p:spPr>
          <a:xfrm>
            <a:off x="7240944" y="1846333"/>
            <a:ext cx="1599996" cy="3566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56520" rIns="91440" bIns="4572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7" name="爱设计-31">
            <a:extLst>
              <a:ext uri="{FF2B5EF4-FFF2-40B4-BE49-F238E27FC236}">
                <a16:creationId xmlns:a16="http://schemas.microsoft.com/office/drawing/2014/main" id="{2DCC3C00-6413-6D11-41B4-8A420A7CB1E5}"/>
              </a:ext>
            </a:extLst>
          </p:cNvPr>
          <p:cNvSpPr/>
          <p:nvPr/>
        </p:nvSpPr>
        <p:spPr>
          <a:xfrm>
            <a:off x="7322939" y="1989519"/>
            <a:ext cx="79468" cy="794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爱设计-32">
            <a:extLst>
              <a:ext uri="{FF2B5EF4-FFF2-40B4-BE49-F238E27FC236}">
                <a16:creationId xmlns:a16="http://schemas.microsoft.com/office/drawing/2014/main" id="{3673EC03-BF80-AB65-8B09-4B6F792818B8}"/>
              </a:ext>
            </a:extLst>
          </p:cNvPr>
          <p:cNvSpPr/>
          <p:nvPr/>
        </p:nvSpPr>
        <p:spPr>
          <a:xfrm>
            <a:off x="7240944" y="3227961"/>
            <a:ext cx="1599996" cy="3566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56520" rIns="91440" bIns="4572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9" name="爱设计-33">
            <a:extLst>
              <a:ext uri="{FF2B5EF4-FFF2-40B4-BE49-F238E27FC236}">
                <a16:creationId xmlns:a16="http://schemas.microsoft.com/office/drawing/2014/main" id="{448D7F50-C9B3-615A-EF89-1E15FA89D061}"/>
              </a:ext>
            </a:extLst>
          </p:cNvPr>
          <p:cNvSpPr/>
          <p:nvPr/>
        </p:nvSpPr>
        <p:spPr>
          <a:xfrm>
            <a:off x="7322939" y="3377650"/>
            <a:ext cx="79468" cy="794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爱设计-34">
            <a:extLst>
              <a:ext uri="{FF2B5EF4-FFF2-40B4-BE49-F238E27FC236}">
                <a16:creationId xmlns:a16="http://schemas.microsoft.com/office/drawing/2014/main" id="{C80D8762-66A2-8B95-C686-F96F1326B2DA}"/>
              </a:ext>
            </a:extLst>
          </p:cNvPr>
          <p:cNvSpPr txBox="1">
            <a:spLocks/>
          </p:cNvSpPr>
          <p:nvPr/>
        </p:nvSpPr>
        <p:spPr>
          <a:xfrm>
            <a:off x="7240943" y="3816527"/>
            <a:ext cx="3698614" cy="62923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基于全社交媒体平台进行全域流量整合营销，借助数据中台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KolRank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提供标准化产品及服务</a:t>
            </a:r>
          </a:p>
        </p:txBody>
      </p:sp>
      <p:sp>
        <p:nvSpPr>
          <p:cNvPr id="41" name="爱设计-35">
            <a:extLst>
              <a:ext uri="{FF2B5EF4-FFF2-40B4-BE49-F238E27FC236}">
                <a16:creationId xmlns:a16="http://schemas.microsoft.com/office/drawing/2014/main" id="{BF5FF81C-49DE-6F6D-2B61-E9E4CE9183D2}"/>
              </a:ext>
            </a:extLst>
          </p:cNvPr>
          <p:cNvSpPr txBox="1">
            <a:spLocks/>
          </p:cNvSpPr>
          <p:nvPr/>
        </p:nvSpPr>
        <p:spPr>
          <a:xfrm>
            <a:off x="7240943" y="2385898"/>
            <a:ext cx="3698614" cy="62923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2" name="爱设计-36">
            <a:extLst>
              <a:ext uri="{FF2B5EF4-FFF2-40B4-BE49-F238E27FC236}">
                <a16:creationId xmlns:a16="http://schemas.microsoft.com/office/drawing/2014/main" id="{C49FFA1C-10F0-C31B-FF24-AFF50D75E78B}"/>
              </a:ext>
            </a:extLst>
          </p:cNvPr>
          <p:cNvSpPr/>
          <p:nvPr/>
        </p:nvSpPr>
        <p:spPr>
          <a:xfrm>
            <a:off x="7240944" y="4684236"/>
            <a:ext cx="1599996" cy="35664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56520" rIns="91440" bIns="4572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43" name="爱设计-37">
            <a:extLst>
              <a:ext uri="{FF2B5EF4-FFF2-40B4-BE49-F238E27FC236}">
                <a16:creationId xmlns:a16="http://schemas.microsoft.com/office/drawing/2014/main" id="{B21CAF63-F640-9A85-EC54-68721BC4B0EE}"/>
              </a:ext>
            </a:extLst>
          </p:cNvPr>
          <p:cNvSpPr/>
          <p:nvPr/>
        </p:nvSpPr>
        <p:spPr>
          <a:xfrm>
            <a:off x="7322939" y="4827422"/>
            <a:ext cx="79468" cy="794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爱设计-38">
            <a:extLst>
              <a:ext uri="{FF2B5EF4-FFF2-40B4-BE49-F238E27FC236}">
                <a16:creationId xmlns:a16="http://schemas.microsoft.com/office/drawing/2014/main" id="{BBD24115-67DD-5CEA-3D93-94F8C3B69329}"/>
              </a:ext>
            </a:extLst>
          </p:cNvPr>
          <p:cNvSpPr txBox="1">
            <a:spLocks/>
          </p:cNvSpPr>
          <p:nvPr/>
        </p:nvSpPr>
        <p:spPr>
          <a:xfrm>
            <a:off x="7240943" y="5223801"/>
            <a:ext cx="3698614" cy="62923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5" name="爱设计-39">
            <a:extLst>
              <a:ext uri="{FF2B5EF4-FFF2-40B4-BE49-F238E27FC236}">
                <a16:creationId xmlns:a16="http://schemas.microsoft.com/office/drawing/2014/main" id="{0ED27C14-41FE-A958-8A93-591E9C606CA3}"/>
              </a:ext>
            </a:extLst>
          </p:cNvPr>
          <p:cNvSpPr txBox="1"/>
          <p:nvPr/>
        </p:nvSpPr>
        <p:spPr>
          <a:xfrm>
            <a:off x="4450938" y="4710760"/>
            <a:ext cx="12118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ISHEJI PPT</a:t>
            </a:r>
          </a:p>
        </p:txBody>
      </p:sp>
      <p:sp>
        <p:nvSpPr>
          <p:cNvPr id="46" name="爱设计-40">
            <a:extLst>
              <a:ext uri="{FF2B5EF4-FFF2-40B4-BE49-F238E27FC236}">
                <a16:creationId xmlns:a16="http://schemas.microsoft.com/office/drawing/2014/main" id="{8EDB2018-223D-3620-269D-7E8165D053F6}"/>
              </a:ext>
            </a:extLst>
          </p:cNvPr>
          <p:cNvSpPr txBox="1"/>
          <p:nvPr/>
        </p:nvSpPr>
        <p:spPr>
          <a:xfrm>
            <a:off x="4334098" y="2722978"/>
            <a:ext cx="12118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ISHEJI PPT</a:t>
            </a:r>
          </a:p>
        </p:txBody>
      </p:sp>
    </p:spTree>
    <p:extLst>
      <p:ext uri="{BB962C8B-B14F-4D97-AF65-F5344CB8AC3E}">
        <p14:creationId xmlns:p14="http://schemas.microsoft.com/office/powerpoint/2010/main" val="2281100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爱设计-1">
            <a:extLst>
              <a:ext uri="{FF2B5EF4-FFF2-40B4-BE49-F238E27FC236}">
                <a16:creationId xmlns:a16="http://schemas.microsoft.com/office/drawing/2014/main" id="{F081B898-A29E-C439-6686-F05B359506C7}"/>
              </a:ext>
            </a:extLst>
          </p:cNvPr>
          <p:cNvGrpSpPr/>
          <p:nvPr/>
        </p:nvGrpSpPr>
        <p:grpSpPr>
          <a:xfrm>
            <a:off x="2189037" y="-5686"/>
            <a:ext cx="7821039" cy="6858000"/>
            <a:chOff x="2185480" y="0"/>
            <a:chExt cx="7821039" cy="6858000"/>
          </a:xfrm>
        </p:grpSpPr>
        <p:cxnSp>
          <p:nvCxnSpPr>
            <p:cNvPr id="10" name="爱设计-1-1">
              <a:extLst>
                <a:ext uri="{FF2B5EF4-FFF2-40B4-BE49-F238E27FC236}">
                  <a16:creationId xmlns:a16="http://schemas.microsoft.com/office/drawing/2014/main" id="{DBA68F41-C1DB-5B05-B7C1-15176587F1BA}"/>
                </a:ext>
              </a:extLst>
            </p:cNvPr>
            <p:cNvCxnSpPr/>
            <p:nvPr/>
          </p:nvCxnSpPr>
          <p:spPr>
            <a:xfrm>
              <a:off x="218548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爱设计-1-2">
              <a:extLst>
                <a:ext uri="{FF2B5EF4-FFF2-40B4-BE49-F238E27FC236}">
                  <a16:creationId xmlns:a16="http://schemas.microsoft.com/office/drawing/2014/main" id="{DFA1D92F-765E-07B6-8793-6AA1C7932B57}"/>
                </a:ext>
              </a:extLst>
            </p:cNvPr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爱设计-1-3">
              <a:extLst>
                <a:ext uri="{FF2B5EF4-FFF2-40B4-BE49-F238E27FC236}">
                  <a16:creationId xmlns:a16="http://schemas.microsoft.com/office/drawing/2014/main" id="{1A3FFB59-F15F-FC0E-47C8-21BA587614B1}"/>
                </a:ext>
              </a:extLst>
            </p:cNvPr>
            <p:cNvCxnSpPr/>
            <p:nvPr/>
          </p:nvCxnSpPr>
          <p:spPr>
            <a:xfrm>
              <a:off x="10006519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爱设计-2">
            <a:extLst>
              <a:ext uri="{FF2B5EF4-FFF2-40B4-BE49-F238E27FC236}">
                <a16:creationId xmlns:a16="http://schemas.microsoft.com/office/drawing/2014/main" id="{9FEBCA44-9A64-6718-F9B7-A2BDC3517D63}"/>
              </a:ext>
            </a:extLst>
          </p:cNvPr>
          <p:cNvSpPr txBox="1"/>
          <p:nvPr/>
        </p:nvSpPr>
        <p:spPr>
          <a:xfrm>
            <a:off x="517942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25DF8201-2CF5-6719-F504-7E73A36F6414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4" name="爱设计-3-1">
              <a:extLst>
                <a:ext uri="{FF2B5EF4-FFF2-40B4-BE49-F238E27FC236}">
                  <a16:creationId xmlns:a16="http://schemas.microsoft.com/office/drawing/2014/main" id="{B764528B-3B52-35ED-61DF-9CA624C85E72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81065EFC-BBB7-9ED5-EA9D-0CB91BDD06E3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D11814B0-6647-745A-2462-94B14CB9F85F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29D67C7E-18EE-90EB-5A43-AE385A35E9C3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爱设计-5">
            <a:extLst>
              <a:ext uri="{FF2B5EF4-FFF2-40B4-BE49-F238E27FC236}">
                <a16:creationId xmlns:a16="http://schemas.microsoft.com/office/drawing/2014/main" id="{E350E3F8-5837-E3EC-52A4-763C798537CA}"/>
              </a:ext>
            </a:extLst>
          </p:cNvPr>
          <p:cNvSpPr/>
          <p:nvPr/>
        </p:nvSpPr>
        <p:spPr>
          <a:xfrm>
            <a:off x="6610352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爱设计-6">
            <a:extLst>
              <a:ext uri="{FF2B5EF4-FFF2-40B4-BE49-F238E27FC236}">
                <a16:creationId xmlns:a16="http://schemas.microsoft.com/office/drawing/2014/main" id="{C20A0D20-39FE-CFB1-3DAA-1C42B86C0A36}"/>
              </a:ext>
            </a:extLst>
          </p:cNvPr>
          <p:cNvSpPr txBox="1"/>
          <p:nvPr/>
        </p:nvSpPr>
        <p:spPr>
          <a:xfrm>
            <a:off x="742249" y="732883"/>
            <a:ext cx="329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20XX-20XX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年度总结</a:t>
            </a:r>
          </a:p>
        </p:txBody>
      </p:sp>
      <p:grpSp>
        <p:nvGrpSpPr>
          <p:cNvPr id="44" name="爱设计-7">
            <a:extLst>
              <a:ext uri="{FF2B5EF4-FFF2-40B4-BE49-F238E27FC236}">
                <a16:creationId xmlns:a16="http://schemas.microsoft.com/office/drawing/2014/main" id="{5C386DF2-9FEF-FD31-677D-1653E162470E}"/>
              </a:ext>
            </a:extLst>
          </p:cNvPr>
          <p:cNvGrpSpPr/>
          <p:nvPr/>
        </p:nvGrpSpPr>
        <p:grpSpPr>
          <a:xfrm>
            <a:off x="556615" y="780506"/>
            <a:ext cx="207569" cy="178510"/>
            <a:chOff x="500599" y="780506"/>
            <a:chExt cx="207569" cy="17851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36FA90E-966C-182B-535F-8EC7A0917A56}"/>
                </a:ext>
              </a:extLst>
            </p:cNvPr>
            <p:cNvGrpSpPr/>
            <p:nvPr/>
          </p:nvGrpSpPr>
          <p:grpSpPr>
            <a:xfrm>
              <a:off x="500599" y="780506"/>
              <a:ext cx="48574" cy="178510"/>
              <a:chOff x="500599" y="780506"/>
              <a:chExt cx="48574" cy="178510"/>
            </a:xfrm>
          </p:grpSpPr>
          <p:sp>
            <p:nvSpPr>
              <p:cNvPr id="26" name="爱设计-7-1">
                <a:extLst>
                  <a:ext uri="{FF2B5EF4-FFF2-40B4-BE49-F238E27FC236}">
                    <a16:creationId xmlns:a16="http://schemas.microsoft.com/office/drawing/2014/main" id="{9CB916C1-4091-55FA-EAA2-F22FAB0A30FF}"/>
                  </a:ext>
                </a:extLst>
              </p:cNvPr>
              <p:cNvSpPr/>
              <p:nvPr/>
            </p:nvSpPr>
            <p:spPr>
              <a:xfrm>
                <a:off x="50059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爱设计-7-2">
                <a:extLst>
                  <a:ext uri="{FF2B5EF4-FFF2-40B4-BE49-F238E27FC236}">
                    <a16:creationId xmlns:a16="http://schemas.microsoft.com/office/drawing/2014/main" id="{59C91FD9-BA7E-D444-A5EE-4E64F88278C1}"/>
                  </a:ext>
                </a:extLst>
              </p:cNvPr>
              <p:cNvSpPr/>
              <p:nvPr/>
            </p:nvSpPr>
            <p:spPr>
              <a:xfrm>
                <a:off x="50059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爱设计-7-3">
                <a:extLst>
                  <a:ext uri="{FF2B5EF4-FFF2-40B4-BE49-F238E27FC236}">
                    <a16:creationId xmlns:a16="http://schemas.microsoft.com/office/drawing/2014/main" id="{0CC41878-5D61-3FFF-FEC9-618B9579DC9B}"/>
                  </a:ext>
                </a:extLst>
              </p:cNvPr>
              <p:cNvSpPr/>
              <p:nvPr/>
            </p:nvSpPr>
            <p:spPr>
              <a:xfrm>
                <a:off x="50059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280BEF1-76C8-E0C6-8F3E-CB1DED8496D4}"/>
                </a:ext>
              </a:extLst>
            </p:cNvPr>
            <p:cNvGrpSpPr/>
            <p:nvPr/>
          </p:nvGrpSpPr>
          <p:grpSpPr>
            <a:xfrm>
              <a:off x="580096" y="780506"/>
              <a:ext cx="48574" cy="178510"/>
              <a:chOff x="601979" y="780506"/>
              <a:chExt cx="48574" cy="178510"/>
            </a:xfrm>
          </p:grpSpPr>
          <p:sp>
            <p:nvSpPr>
              <p:cNvPr id="27" name="爱设计-7-4">
                <a:extLst>
                  <a:ext uri="{FF2B5EF4-FFF2-40B4-BE49-F238E27FC236}">
                    <a16:creationId xmlns:a16="http://schemas.microsoft.com/office/drawing/2014/main" id="{80D2FCAE-07A0-DA87-5015-A876417A8089}"/>
                  </a:ext>
                </a:extLst>
              </p:cNvPr>
              <p:cNvSpPr/>
              <p:nvPr/>
            </p:nvSpPr>
            <p:spPr>
              <a:xfrm>
                <a:off x="601979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爱设计-7-5">
                <a:extLst>
                  <a:ext uri="{FF2B5EF4-FFF2-40B4-BE49-F238E27FC236}">
                    <a16:creationId xmlns:a16="http://schemas.microsoft.com/office/drawing/2014/main" id="{127B8A4F-08EF-DFAA-A39C-C8E8BF22F46D}"/>
                  </a:ext>
                </a:extLst>
              </p:cNvPr>
              <p:cNvSpPr/>
              <p:nvPr/>
            </p:nvSpPr>
            <p:spPr>
              <a:xfrm>
                <a:off x="601979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爱设计-7-6">
                <a:extLst>
                  <a:ext uri="{FF2B5EF4-FFF2-40B4-BE49-F238E27FC236}">
                    <a16:creationId xmlns:a16="http://schemas.microsoft.com/office/drawing/2014/main" id="{12A276D1-C4D1-4806-73E3-B4A841FFD902}"/>
                  </a:ext>
                </a:extLst>
              </p:cNvPr>
              <p:cNvSpPr/>
              <p:nvPr/>
            </p:nvSpPr>
            <p:spPr>
              <a:xfrm>
                <a:off x="601979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019861F-7BF4-858D-C9FA-F22EA49095DC}"/>
                </a:ext>
              </a:extLst>
            </p:cNvPr>
            <p:cNvGrpSpPr/>
            <p:nvPr/>
          </p:nvGrpSpPr>
          <p:grpSpPr>
            <a:xfrm>
              <a:off x="659594" y="780506"/>
              <a:ext cx="48574" cy="178510"/>
              <a:chOff x="693675" y="780506"/>
              <a:chExt cx="48574" cy="178510"/>
            </a:xfrm>
          </p:grpSpPr>
          <p:sp>
            <p:nvSpPr>
              <p:cNvPr id="28" name="爱设计-7-7">
                <a:extLst>
                  <a:ext uri="{FF2B5EF4-FFF2-40B4-BE49-F238E27FC236}">
                    <a16:creationId xmlns:a16="http://schemas.microsoft.com/office/drawing/2014/main" id="{0F7743AD-4F60-FA12-6034-A24048755E48}"/>
                  </a:ext>
                </a:extLst>
              </p:cNvPr>
              <p:cNvSpPr/>
              <p:nvPr/>
            </p:nvSpPr>
            <p:spPr>
              <a:xfrm>
                <a:off x="693675" y="780506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爱设计-7-8">
                <a:extLst>
                  <a:ext uri="{FF2B5EF4-FFF2-40B4-BE49-F238E27FC236}">
                    <a16:creationId xmlns:a16="http://schemas.microsoft.com/office/drawing/2014/main" id="{99AE9CDB-EAA2-7087-B5C0-6425376AF680}"/>
                  </a:ext>
                </a:extLst>
              </p:cNvPr>
              <p:cNvSpPr/>
              <p:nvPr/>
            </p:nvSpPr>
            <p:spPr>
              <a:xfrm>
                <a:off x="693675" y="845474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爱设计-7-9">
                <a:extLst>
                  <a:ext uri="{FF2B5EF4-FFF2-40B4-BE49-F238E27FC236}">
                    <a16:creationId xmlns:a16="http://schemas.microsoft.com/office/drawing/2014/main" id="{ECA509C1-3FE0-1984-0552-935875BAEEBE}"/>
                  </a:ext>
                </a:extLst>
              </p:cNvPr>
              <p:cNvSpPr/>
              <p:nvPr/>
            </p:nvSpPr>
            <p:spPr>
              <a:xfrm>
                <a:off x="693675" y="910442"/>
                <a:ext cx="48574" cy="48574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爱设计-8">
            <a:extLst>
              <a:ext uri="{FF2B5EF4-FFF2-40B4-BE49-F238E27FC236}">
                <a16:creationId xmlns:a16="http://schemas.microsoft.com/office/drawing/2014/main" id="{BD039E3B-C457-EC53-2CC9-8A4C1965844E}"/>
              </a:ext>
            </a:extLst>
          </p:cNvPr>
          <p:cNvSpPr txBox="1"/>
          <p:nvPr/>
        </p:nvSpPr>
        <p:spPr>
          <a:xfrm>
            <a:off x="9640859" y="5998886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Aisheji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Powerpoint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爱设计-9">
            <a:extLst>
              <a:ext uri="{FF2B5EF4-FFF2-40B4-BE49-F238E27FC236}">
                <a16:creationId xmlns:a16="http://schemas.microsoft.com/office/drawing/2014/main" id="{0809DF9D-129E-DB84-491E-DBDA66830525}"/>
              </a:ext>
            </a:extLst>
          </p:cNvPr>
          <p:cNvSpPr txBox="1"/>
          <p:nvPr/>
        </p:nvSpPr>
        <p:spPr>
          <a:xfrm>
            <a:off x="527962" y="613738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2" name="爱设计-10">
            <a:extLst>
              <a:ext uri="{FF2B5EF4-FFF2-40B4-BE49-F238E27FC236}">
                <a16:creationId xmlns:a16="http://schemas.microsoft.com/office/drawing/2014/main" id="{32180B3E-57C3-FEC7-E824-B3AD5FEA1B88}"/>
              </a:ext>
            </a:extLst>
          </p:cNvPr>
          <p:cNvGrpSpPr/>
          <p:nvPr/>
        </p:nvGrpSpPr>
        <p:grpSpPr>
          <a:xfrm>
            <a:off x="7719149" y="2306179"/>
            <a:ext cx="2963551" cy="2273300"/>
            <a:chOff x="6668454" y="2558373"/>
            <a:chExt cx="3842437" cy="2947482"/>
          </a:xfrm>
        </p:grpSpPr>
        <p:sp>
          <p:nvSpPr>
            <p:cNvPr id="3" name="爱设计-10-1">
              <a:extLst>
                <a:ext uri="{FF2B5EF4-FFF2-40B4-BE49-F238E27FC236}">
                  <a16:creationId xmlns:a16="http://schemas.microsoft.com/office/drawing/2014/main" id="{B3DDF157-877C-32BA-86E0-5D1C8AC4EC24}"/>
                </a:ext>
              </a:extLst>
            </p:cNvPr>
            <p:cNvSpPr/>
            <p:nvPr/>
          </p:nvSpPr>
          <p:spPr>
            <a:xfrm>
              <a:off x="6668454" y="3149328"/>
              <a:ext cx="1765572" cy="17655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爱设计-10-2">
              <a:extLst>
                <a:ext uri="{FF2B5EF4-FFF2-40B4-BE49-F238E27FC236}">
                  <a16:creationId xmlns:a16="http://schemas.microsoft.com/office/drawing/2014/main" id="{A6A8BBC6-AB87-1CCE-A801-1B136DB0095A}"/>
                </a:ext>
              </a:extLst>
            </p:cNvPr>
            <p:cNvSpPr/>
            <p:nvPr/>
          </p:nvSpPr>
          <p:spPr>
            <a:xfrm>
              <a:off x="7563409" y="2558373"/>
              <a:ext cx="2947482" cy="2947482"/>
            </a:xfrm>
            <a:prstGeom prst="ellips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爱设计-11">
            <a:extLst>
              <a:ext uri="{FF2B5EF4-FFF2-40B4-BE49-F238E27FC236}">
                <a16:creationId xmlns:a16="http://schemas.microsoft.com/office/drawing/2014/main" id="{9B6DC653-01C8-747A-BA54-384FAFB7A121}"/>
              </a:ext>
            </a:extLst>
          </p:cNvPr>
          <p:cNvSpPr txBox="1"/>
          <p:nvPr/>
        </p:nvSpPr>
        <p:spPr>
          <a:xfrm>
            <a:off x="517943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rPr>
              <a:t>业绩成果展示</a:t>
            </a:r>
          </a:p>
        </p:txBody>
      </p:sp>
      <p:sp>
        <p:nvSpPr>
          <p:cNvPr id="20" name="爱设计-12">
            <a:extLst>
              <a:ext uri="{FF2B5EF4-FFF2-40B4-BE49-F238E27FC236}">
                <a16:creationId xmlns:a16="http://schemas.microsoft.com/office/drawing/2014/main" id="{E976E434-779B-BFF6-6410-237A0187254A}"/>
              </a:ext>
            </a:extLst>
          </p:cNvPr>
          <p:cNvSpPr txBox="1"/>
          <p:nvPr/>
        </p:nvSpPr>
        <p:spPr>
          <a:xfrm>
            <a:off x="556615" y="4299014"/>
            <a:ext cx="4448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results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8918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FBC9123A-2F02-025B-07FD-96E83324E953}"/>
              </a:ext>
            </a:extLst>
          </p:cNvPr>
          <p:cNvGrpSpPr/>
          <p:nvPr/>
        </p:nvGrpSpPr>
        <p:grpSpPr>
          <a:xfrm>
            <a:off x="11271880" y="786588"/>
            <a:ext cx="247020" cy="242112"/>
            <a:chOff x="11003435" y="660400"/>
            <a:chExt cx="375765" cy="368300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D05736E2-7B88-9EF8-E917-821FD5D590DE}"/>
                </a:ext>
              </a:extLst>
            </p:cNvPr>
            <p:cNvSpPr/>
            <p:nvPr/>
          </p:nvSpPr>
          <p:spPr>
            <a:xfrm>
              <a:off x="11226800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BC3167AD-E1DC-4D7C-F45A-0EE60250E2C8}"/>
                </a:ext>
              </a:extLst>
            </p:cNvPr>
            <p:cNvSpPr/>
            <p:nvPr/>
          </p:nvSpPr>
          <p:spPr>
            <a:xfrm>
              <a:off x="11003435" y="6604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爱设计-1-3">
              <a:extLst>
                <a:ext uri="{FF2B5EF4-FFF2-40B4-BE49-F238E27FC236}">
                  <a16:creationId xmlns:a16="http://schemas.microsoft.com/office/drawing/2014/main" id="{E032BDA6-AB6B-54C6-B9EA-31D8A7704A93}"/>
                </a:ext>
              </a:extLst>
            </p:cNvPr>
            <p:cNvSpPr/>
            <p:nvPr/>
          </p:nvSpPr>
          <p:spPr>
            <a:xfrm>
              <a:off x="11226800" y="8763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爱设计-2">
            <a:extLst>
              <a:ext uri="{FF2B5EF4-FFF2-40B4-BE49-F238E27FC236}">
                <a16:creationId xmlns:a16="http://schemas.microsoft.com/office/drawing/2014/main" id="{09D93716-8D84-C819-B55C-674B608203AB}"/>
              </a:ext>
            </a:extLst>
          </p:cNvPr>
          <p:cNvSpPr/>
          <p:nvPr/>
        </p:nvSpPr>
        <p:spPr>
          <a:xfrm>
            <a:off x="9957244" y="-5686"/>
            <a:ext cx="45719" cy="180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爱设计-3">
            <a:extLst>
              <a:ext uri="{FF2B5EF4-FFF2-40B4-BE49-F238E27FC236}">
                <a16:creationId xmlns:a16="http://schemas.microsoft.com/office/drawing/2014/main" id="{38F8EF03-A981-F471-6E88-D52BB85D2D70}"/>
              </a:ext>
            </a:extLst>
          </p:cNvPr>
          <p:cNvSpPr/>
          <p:nvPr/>
        </p:nvSpPr>
        <p:spPr>
          <a:xfrm>
            <a:off x="665414" y="5933872"/>
            <a:ext cx="45719" cy="924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6FBDC651-A82C-B665-09E7-56F83BF311DB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9" name="爱设计-4-1">
              <a:extLst>
                <a:ext uri="{FF2B5EF4-FFF2-40B4-BE49-F238E27FC236}">
                  <a16:creationId xmlns:a16="http://schemas.microsoft.com/office/drawing/2014/main" id="{16B692B3-7C22-D2F3-6424-8B2AD1AEBED5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10" name="爱设计-4-2">
              <a:extLst>
                <a:ext uri="{FF2B5EF4-FFF2-40B4-BE49-F238E27FC236}">
                  <a16:creationId xmlns:a16="http://schemas.microsoft.com/office/drawing/2014/main" id="{579AB800-00A0-34CF-9723-669096746D06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sp>
        <p:nvSpPr>
          <p:cNvPr id="11" name="爱设计-5">
            <a:extLst>
              <a:ext uri="{FF2B5EF4-FFF2-40B4-BE49-F238E27FC236}">
                <a16:creationId xmlns:a16="http://schemas.microsoft.com/office/drawing/2014/main" id="{B36E6907-92E8-393B-2F74-3CA67AB45304}"/>
              </a:ext>
            </a:extLst>
          </p:cNvPr>
          <p:cNvSpPr txBox="1"/>
          <p:nvPr/>
        </p:nvSpPr>
        <p:spPr>
          <a:xfrm>
            <a:off x="616095" y="2262105"/>
            <a:ext cx="10966306" cy="410059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OPPOSans L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9EFF0CEA-A6EB-DD7C-E142-B20748E9790D}"/>
              </a:ext>
            </a:extLst>
          </p:cNvPr>
          <p:cNvSpPr txBox="1"/>
          <p:nvPr/>
        </p:nvSpPr>
        <p:spPr>
          <a:xfrm>
            <a:off x="616093" y="1608744"/>
            <a:ext cx="10966306" cy="476310"/>
          </a:xfrm>
          <a:prstGeom prst="rect">
            <a:avLst/>
          </a:prstGeom>
          <a:solidFill>
            <a:schemeClr val="accent1"/>
          </a:solidFill>
        </p:spPr>
        <p:txBody>
          <a:bodyPr wrap="non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国内领先的内容创意全链路服务公司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7D8E4F11-D0F3-74E1-AF56-62226CC7D383}"/>
              </a:ext>
            </a:extLst>
          </p:cNvPr>
          <p:cNvSpPr txBox="1"/>
          <p:nvPr/>
        </p:nvSpPr>
        <p:spPr>
          <a:xfrm>
            <a:off x="4899660" y="2467764"/>
            <a:ext cx="2392680" cy="36663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内容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+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科技的方式</a:t>
            </a:r>
          </a:p>
        </p:txBody>
      </p:sp>
      <p:cxnSp>
        <p:nvCxnSpPr>
          <p:cNvPr id="14" name="爱设计-8">
            <a:extLst>
              <a:ext uri="{FF2B5EF4-FFF2-40B4-BE49-F238E27FC236}">
                <a16:creationId xmlns:a16="http://schemas.microsoft.com/office/drawing/2014/main" id="{D993D5DC-647D-7C0A-D896-A9A26FC30B45}"/>
              </a:ext>
            </a:extLst>
          </p:cNvPr>
          <p:cNvCxnSpPr>
            <a:cxnSpLocks/>
          </p:cNvCxnSpPr>
          <p:nvPr/>
        </p:nvCxnSpPr>
        <p:spPr>
          <a:xfrm>
            <a:off x="4433448" y="2651081"/>
            <a:ext cx="52695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爱设计-9">
            <a:extLst>
              <a:ext uri="{FF2B5EF4-FFF2-40B4-BE49-F238E27FC236}">
                <a16:creationId xmlns:a16="http://schemas.microsoft.com/office/drawing/2014/main" id="{E63BA3F8-9ACA-5FD9-D138-F58DF89B83A4}"/>
              </a:ext>
            </a:extLst>
          </p:cNvPr>
          <p:cNvCxnSpPr>
            <a:cxnSpLocks/>
          </p:cNvCxnSpPr>
          <p:nvPr/>
        </p:nvCxnSpPr>
        <p:spPr>
          <a:xfrm>
            <a:off x="7231594" y="2651081"/>
            <a:ext cx="52695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爱设计-10">
            <a:extLst>
              <a:ext uri="{FF2B5EF4-FFF2-40B4-BE49-F238E27FC236}">
                <a16:creationId xmlns:a16="http://schemas.microsoft.com/office/drawing/2014/main" id="{13921E9C-26C7-EC89-A950-29FDAD4118E7}"/>
              </a:ext>
            </a:extLst>
          </p:cNvPr>
          <p:cNvSpPr txBox="1"/>
          <p:nvPr/>
        </p:nvSpPr>
        <p:spPr>
          <a:xfrm>
            <a:off x="2792520" y="3024933"/>
            <a:ext cx="3265175" cy="3666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OPPOSans R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/>
              <a:t>多端应用和服务</a:t>
            </a:r>
          </a:p>
        </p:txBody>
      </p:sp>
      <p:sp>
        <p:nvSpPr>
          <p:cNvPr id="17" name="爱设计-11">
            <a:extLst>
              <a:ext uri="{FF2B5EF4-FFF2-40B4-BE49-F238E27FC236}">
                <a16:creationId xmlns:a16="http://schemas.microsoft.com/office/drawing/2014/main" id="{5EA984C1-988C-00EE-922F-FDDA393C8857}"/>
              </a:ext>
            </a:extLst>
          </p:cNvPr>
          <p:cNvSpPr txBox="1"/>
          <p:nvPr/>
        </p:nvSpPr>
        <p:spPr>
          <a:xfrm>
            <a:off x="6134305" y="3024933"/>
            <a:ext cx="3265175" cy="36663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OPPOSans R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/>
              <a:t>企业级一站式内容创意</a:t>
            </a:r>
          </a:p>
        </p:txBody>
      </p:sp>
      <p:sp>
        <p:nvSpPr>
          <p:cNvPr id="18" name="爱设计-12">
            <a:extLst>
              <a:ext uri="{FF2B5EF4-FFF2-40B4-BE49-F238E27FC236}">
                <a16:creationId xmlns:a16="http://schemas.microsoft.com/office/drawing/2014/main" id="{B5DEC70E-C93A-32E1-D06C-9678B80FB6DD}"/>
              </a:ext>
            </a:extLst>
          </p:cNvPr>
          <p:cNvSpPr txBox="1"/>
          <p:nvPr/>
        </p:nvSpPr>
        <p:spPr>
          <a:xfrm>
            <a:off x="1641886" y="3639110"/>
            <a:ext cx="1012220" cy="3666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</a:rPr>
              <a:t>内容智能</a:t>
            </a:r>
          </a:p>
        </p:txBody>
      </p:sp>
      <p:sp>
        <p:nvSpPr>
          <p:cNvPr id="19" name="爱设计-13">
            <a:extLst>
              <a:ext uri="{FF2B5EF4-FFF2-40B4-BE49-F238E27FC236}">
                <a16:creationId xmlns:a16="http://schemas.microsoft.com/office/drawing/2014/main" id="{C4C230D1-4BEC-21DD-97A3-61B22222BFE8}"/>
              </a:ext>
            </a:extLst>
          </p:cNvPr>
          <p:cNvSpPr txBox="1"/>
          <p:nvPr/>
        </p:nvSpPr>
        <p:spPr>
          <a:xfrm>
            <a:off x="4344878" y="3639110"/>
            <a:ext cx="1012220" cy="3666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</a:rPr>
              <a:t>资产管理</a:t>
            </a:r>
          </a:p>
        </p:txBody>
      </p:sp>
      <p:sp>
        <p:nvSpPr>
          <p:cNvPr id="20" name="爱设计-14">
            <a:extLst>
              <a:ext uri="{FF2B5EF4-FFF2-40B4-BE49-F238E27FC236}">
                <a16:creationId xmlns:a16="http://schemas.microsoft.com/office/drawing/2014/main" id="{2199B9C3-25E3-71B5-0D42-741E945E2A2C}"/>
              </a:ext>
            </a:extLst>
          </p:cNvPr>
          <p:cNvSpPr txBox="1"/>
          <p:nvPr/>
        </p:nvSpPr>
        <p:spPr>
          <a:xfrm>
            <a:off x="7007899" y="3639110"/>
            <a:ext cx="1092162" cy="3666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</a:rPr>
              <a:t>塑造传播</a:t>
            </a:r>
          </a:p>
        </p:txBody>
      </p:sp>
      <p:sp>
        <p:nvSpPr>
          <p:cNvPr id="21" name="爱设计-15">
            <a:extLst>
              <a:ext uri="{FF2B5EF4-FFF2-40B4-BE49-F238E27FC236}">
                <a16:creationId xmlns:a16="http://schemas.microsoft.com/office/drawing/2014/main" id="{AC95EFB6-8EE6-1858-582C-B4FC5284CB6E}"/>
              </a:ext>
            </a:extLst>
          </p:cNvPr>
          <p:cNvSpPr txBox="1"/>
          <p:nvPr/>
        </p:nvSpPr>
        <p:spPr>
          <a:xfrm>
            <a:off x="9729756" y="3639110"/>
            <a:ext cx="1054434" cy="3666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</a:rPr>
              <a:t>营销获客</a:t>
            </a:r>
          </a:p>
        </p:txBody>
      </p:sp>
      <p:sp>
        <p:nvSpPr>
          <p:cNvPr id="22" name="爱设计-16">
            <a:extLst>
              <a:ext uri="{FF2B5EF4-FFF2-40B4-BE49-F238E27FC236}">
                <a16:creationId xmlns:a16="http://schemas.microsoft.com/office/drawing/2014/main" id="{A25F0B6D-C51B-5181-2E5C-3F3AC38E7AEC}"/>
              </a:ext>
            </a:extLst>
          </p:cNvPr>
          <p:cNvSpPr txBox="1"/>
          <p:nvPr/>
        </p:nvSpPr>
        <p:spPr>
          <a:xfrm>
            <a:off x="1064338" y="3983686"/>
            <a:ext cx="1960842" cy="1502713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23" name="爱设计-17">
            <a:extLst>
              <a:ext uri="{FF2B5EF4-FFF2-40B4-BE49-F238E27FC236}">
                <a16:creationId xmlns:a16="http://schemas.microsoft.com/office/drawing/2014/main" id="{BC2C37FB-FD41-806C-D743-816C4E217138}"/>
              </a:ext>
            </a:extLst>
          </p:cNvPr>
          <p:cNvSpPr txBox="1"/>
          <p:nvPr/>
        </p:nvSpPr>
        <p:spPr>
          <a:xfrm>
            <a:off x="3767331" y="3983686"/>
            <a:ext cx="1960842" cy="1502713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+mn-ea"/>
              </a:rPr>
              <a:t>KolRank</a:t>
            </a:r>
            <a:r>
              <a:rPr lang="zh-CN" altLang="en-US" sz="1400" dirty="0">
                <a:latin typeface="+mn-ea"/>
              </a:rPr>
              <a:t>提供标准化产品及服务</a:t>
            </a:r>
          </a:p>
        </p:txBody>
      </p:sp>
      <p:sp>
        <p:nvSpPr>
          <p:cNvPr id="24" name="爱设计-18">
            <a:extLst>
              <a:ext uri="{FF2B5EF4-FFF2-40B4-BE49-F238E27FC236}">
                <a16:creationId xmlns:a16="http://schemas.microsoft.com/office/drawing/2014/main" id="{C02BF9F6-9863-6B3C-D5E4-AF2ED872563A}"/>
              </a:ext>
            </a:extLst>
          </p:cNvPr>
          <p:cNvSpPr txBox="1"/>
          <p:nvPr/>
        </p:nvSpPr>
        <p:spPr>
          <a:xfrm>
            <a:off x="6470322" y="3983686"/>
            <a:ext cx="1960842" cy="1502713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5" name="爱设计-19">
            <a:extLst>
              <a:ext uri="{FF2B5EF4-FFF2-40B4-BE49-F238E27FC236}">
                <a16:creationId xmlns:a16="http://schemas.microsoft.com/office/drawing/2014/main" id="{9FC13849-267B-BDF6-9AF9-B76387E0CFC3}"/>
              </a:ext>
            </a:extLst>
          </p:cNvPr>
          <p:cNvSpPr txBox="1"/>
          <p:nvPr/>
        </p:nvSpPr>
        <p:spPr>
          <a:xfrm>
            <a:off x="9173315" y="3983686"/>
            <a:ext cx="1960842" cy="1502713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在不同流量平台开设个人账户，传递品牌声量，对平台用户种草、拉新以建立企业私域流量池</a:t>
            </a:r>
          </a:p>
        </p:txBody>
      </p:sp>
      <p:grpSp>
        <p:nvGrpSpPr>
          <p:cNvPr id="26" name="爱设计-20">
            <a:extLst>
              <a:ext uri="{FF2B5EF4-FFF2-40B4-BE49-F238E27FC236}">
                <a16:creationId xmlns:a16="http://schemas.microsoft.com/office/drawing/2014/main" id="{506A6A29-997E-A24A-99BE-78D7047A3623}"/>
              </a:ext>
            </a:extLst>
          </p:cNvPr>
          <p:cNvGrpSpPr/>
          <p:nvPr/>
        </p:nvGrpSpPr>
        <p:grpSpPr>
          <a:xfrm>
            <a:off x="3396256" y="3639110"/>
            <a:ext cx="5405985" cy="1434401"/>
            <a:chOff x="3396256" y="3504674"/>
            <a:chExt cx="5405985" cy="1675900"/>
          </a:xfrm>
        </p:grpSpPr>
        <p:cxnSp>
          <p:nvCxnSpPr>
            <p:cNvPr id="27" name="爱设计-20-1">
              <a:extLst>
                <a:ext uri="{FF2B5EF4-FFF2-40B4-BE49-F238E27FC236}">
                  <a16:creationId xmlns:a16="http://schemas.microsoft.com/office/drawing/2014/main" id="{99EBD5A9-1F89-D546-E860-CC04C6C1F9B0}"/>
                </a:ext>
              </a:extLst>
            </p:cNvPr>
            <p:cNvCxnSpPr>
              <a:cxnSpLocks/>
            </p:cNvCxnSpPr>
            <p:nvPr/>
          </p:nvCxnSpPr>
          <p:spPr>
            <a:xfrm>
              <a:off x="3396256" y="3504674"/>
              <a:ext cx="0" cy="1675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爱设计-20-2">
              <a:extLst>
                <a:ext uri="{FF2B5EF4-FFF2-40B4-BE49-F238E27FC236}">
                  <a16:creationId xmlns:a16="http://schemas.microsoft.com/office/drawing/2014/main" id="{904D87CE-5971-0B9E-13C6-43F8A87B0747}"/>
                </a:ext>
              </a:extLst>
            </p:cNvPr>
            <p:cNvCxnSpPr>
              <a:cxnSpLocks/>
            </p:cNvCxnSpPr>
            <p:nvPr/>
          </p:nvCxnSpPr>
          <p:spPr>
            <a:xfrm>
              <a:off x="6099248" y="3504674"/>
              <a:ext cx="0" cy="1675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爱设计-20-3">
              <a:extLst>
                <a:ext uri="{FF2B5EF4-FFF2-40B4-BE49-F238E27FC236}">
                  <a16:creationId xmlns:a16="http://schemas.microsoft.com/office/drawing/2014/main" id="{800CFA53-0649-6939-8C53-42EB9D7EDE22}"/>
                </a:ext>
              </a:extLst>
            </p:cNvPr>
            <p:cNvCxnSpPr>
              <a:cxnSpLocks/>
            </p:cNvCxnSpPr>
            <p:nvPr/>
          </p:nvCxnSpPr>
          <p:spPr>
            <a:xfrm>
              <a:off x="8802241" y="3504674"/>
              <a:ext cx="0" cy="1675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爱设计-21">
            <a:extLst>
              <a:ext uri="{FF2B5EF4-FFF2-40B4-BE49-F238E27FC236}">
                <a16:creationId xmlns:a16="http://schemas.microsoft.com/office/drawing/2014/main" id="{00D71203-283A-1D0D-2CE5-A7B4B9542FEB}"/>
              </a:ext>
            </a:extLst>
          </p:cNvPr>
          <p:cNvSpPr txBox="1"/>
          <p:nvPr/>
        </p:nvSpPr>
        <p:spPr>
          <a:xfrm>
            <a:off x="853552" y="5767464"/>
            <a:ext cx="10491383" cy="366636"/>
          </a:xfrm>
          <a:prstGeom prst="rect">
            <a:avLst/>
          </a:prstGeom>
          <a:solidFill>
            <a:schemeClr val="accent2"/>
          </a:solidFill>
        </p:spPr>
        <p:txBody>
          <a:bodyPr wrap="square" anchor="ctr">
            <a:noAutofit/>
          </a:bodyPr>
          <a:lstStyle/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1" name="爱设计-22">
            <a:extLst>
              <a:ext uri="{FF2B5EF4-FFF2-40B4-BE49-F238E27FC236}">
                <a16:creationId xmlns:a16="http://schemas.microsoft.com/office/drawing/2014/main" id="{6F5F94FB-F907-42F9-A52E-FAEA821B2A78}"/>
              </a:ext>
            </a:extLst>
          </p:cNvPr>
          <p:cNvSpPr txBox="1"/>
          <p:nvPr/>
        </p:nvSpPr>
        <p:spPr>
          <a:xfrm>
            <a:off x="3082772" y="5804536"/>
            <a:ext cx="2823322" cy="29249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智能创意</a:t>
            </a:r>
          </a:p>
        </p:txBody>
      </p:sp>
      <p:sp>
        <p:nvSpPr>
          <p:cNvPr id="32" name="爱设计-23">
            <a:extLst>
              <a:ext uri="{FF2B5EF4-FFF2-40B4-BE49-F238E27FC236}">
                <a16:creationId xmlns:a16="http://schemas.microsoft.com/office/drawing/2014/main" id="{B96139EB-4407-0FB7-ADC7-4704B8BB7AF8}"/>
              </a:ext>
            </a:extLst>
          </p:cNvPr>
          <p:cNvSpPr txBox="1"/>
          <p:nvPr/>
        </p:nvSpPr>
        <p:spPr>
          <a:xfrm>
            <a:off x="6358479" y="5804536"/>
            <a:ext cx="2823322" cy="29249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内容管理</a:t>
            </a:r>
          </a:p>
        </p:txBody>
      </p:sp>
      <p:grpSp>
        <p:nvGrpSpPr>
          <p:cNvPr id="33" name="爱设计-24">
            <a:extLst>
              <a:ext uri="{FF2B5EF4-FFF2-40B4-BE49-F238E27FC236}">
                <a16:creationId xmlns:a16="http://schemas.microsoft.com/office/drawing/2014/main" id="{DC8ED458-DCF6-7159-6726-CC30CF1AF9EA}"/>
              </a:ext>
            </a:extLst>
          </p:cNvPr>
          <p:cNvGrpSpPr/>
          <p:nvPr/>
        </p:nvGrpSpPr>
        <p:grpSpPr>
          <a:xfrm>
            <a:off x="6031404" y="5848705"/>
            <a:ext cx="201748" cy="204155"/>
            <a:chOff x="7669240" y="2302639"/>
            <a:chExt cx="178278" cy="234394"/>
          </a:xfrm>
        </p:grpSpPr>
        <p:sp>
          <p:nvSpPr>
            <p:cNvPr id="34" name="爱设计-24-1">
              <a:extLst>
                <a:ext uri="{FF2B5EF4-FFF2-40B4-BE49-F238E27FC236}">
                  <a16:creationId xmlns:a16="http://schemas.microsoft.com/office/drawing/2014/main" id="{0FD9CB30-5509-EDE5-243E-EDB49A252EF1}"/>
                </a:ext>
              </a:extLst>
            </p:cNvPr>
            <p:cNvSpPr/>
            <p:nvPr/>
          </p:nvSpPr>
          <p:spPr>
            <a:xfrm flipH="1">
              <a:off x="7669240" y="2302639"/>
              <a:ext cx="178278" cy="2343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爱设计-24-2">
              <a:extLst>
                <a:ext uri="{FF2B5EF4-FFF2-40B4-BE49-F238E27FC236}">
                  <a16:creationId xmlns:a16="http://schemas.microsoft.com/office/drawing/2014/main" id="{3F577143-9E13-C81E-FBA1-D628D9582D2F}"/>
                </a:ext>
              </a:extLst>
            </p:cNvPr>
            <p:cNvSpPr/>
            <p:nvPr/>
          </p:nvSpPr>
          <p:spPr>
            <a:xfrm>
              <a:off x="7683636" y="2345093"/>
              <a:ext cx="149486" cy="149486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爱设计-25">
            <a:extLst>
              <a:ext uri="{FF2B5EF4-FFF2-40B4-BE49-F238E27FC236}">
                <a16:creationId xmlns:a16="http://schemas.microsoft.com/office/drawing/2014/main" id="{66A2802B-31BD-16CB-FCB5-BFD4397FC523}"/>
              </a:ext>
            </a:extLst>
          </p:cNvPr>
          <p:cNvSpPr>
            <a:spLocks noChangeAspect="1"/>
          </p:cNvSpPr>
          <p:nvPr/>
        </p:nvSpPr>
        <p:spPr bwMode="auto">
          <a:xfrm>
            <a:off x="1407811" y="3673210"/>
            <a:ext cx="249018" cy="24901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爱设计-26">
            <a:extLst>
              <a:ext uri="{FF2B5EF4-FFF2-40B4-BE49-F238E27FC236}">
                <a16:creationId xmlns:a16="http://schemas.microsoft.com/office/drawing/2014/main" id="{4F3B0FEB-7318-23A3-D7F7-3C553DA8E1C6}"/>
              </a:ext>
            </a:extLst>
          </p:cNvPr>
          <p:cNvSpPr>
            <a:spLocks noChangeAspect="1"/>
          </p:cNvSpPr>
          <p:nvPr/>
        </p:nvSpPr>
        <p:spPr bwMode="auto">
          <a:xfrm>
            <a:off x="4112544" y="3675409"/>
            <a:ext cx="248977" cy="249014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爱设计-27">
            <a:extLst>
              <a:ext uri="{FF2B5EF4-FFF2-40B4-BE49-F238E27FC236}">
                <a16:creationId xmlns:a16="http://schemas.microsoft.com/office/drawing/2014/main" id="{D89C6E3F-B5E8-18AF-4E91-D8D31008C363}"/>
              </a:ext>
            </a:extLst>
          </p:cNvPr>
          <p:cNvSpPr>
            <a:spLocks noChangeAspect="1"/>
          </p:cNvSpPr>
          <p:nvPr/>
        </p:nvSpPr>
        <p:spPr bwMode="auto">
          <a:xfrm>
            <a:off x="6829111" y="3671265"/>
            <a:ext cx="218047" cy="249018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爱设计-28">
            <a:extLst>
              <a:ext uri="{FF2B5EF4-FFF2-40B4-BE49-F238E27FC236}">
                <a16:creationId xmlns:a16="http://schemas.microsoft.com/office/drawing/2014/main" id="{C35B809E-1C53-111C-3341-717255336313}"/>
              </a:ext>
            </a:extLst>
          </p:cNvPr>
          <p:cNvSpPr>
            <a:spLocks noChangeAspect="1"/>
          </p:cNvSpPr>
          <p:nvPr/>
        </p:nvSpPr>
        <p:spPr bwMode="auto">
          <a:xfrm>
            <a:off x="9516619" y="3693826"/>
            <a:ext cx="249016" cy="23035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爱设计-29">
            <a:extLst>
              <a:ext uri="{FF2B5EF4-FFF2-40B4-BE49-F238E27FC236}">
                <a16:creationId xmlns:a16="http://schemas.microsoft.com/office/drawing/2014/main" id="{49A1C58E-35D8-923D-518B-B71D85691137}"/>
              </a:ext>
            </a:extLst>
          </p:cNvPr>
          <p:cNvSpPr txBox="1"/>
          <p:nvPr/>
        </p:nvSpPr>
        <p:spPr>
          <a:xfrm>
            <a:off x="1064338" y="5804536"/>
            <a:ext cx="1124680" cy="29249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爱设计演示</a:t>
            </a:r>
          </a:p>
        </p:txBody>
      </p:sp>
    </p:spTree>
    <p:extLst>
      <p:ext uri="{BB962C8B-B14F-4D97-AF65-F5344CB8AC3E}">
        <p14:creationId xmlns:p14="http://schemas.microsoft.com/office/powerpoint/2010/main" val="784158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88;#893186;#89318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88;#893186;#89318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88;#893186;#89318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88;#893186;#89318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88;#893186;#893182;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4254"/>
      </a:accent1>
      <a:accent2>
        <a:srgbClr val="FF4254"/>
      </a:accent2>
      <a:accent3>
        <a:srgbClr val="7000FF"/>
      </a:accent3>
      <a:accent4>
        <a:srgbClr val="FF3966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6090</TotalTime>
  <Words>1897</Words>
  <Application>Microsoft Office PowerPoint</Application>
  <PresentationFormat>宽屏</PresentationFormat>
  <Paragraphs>262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Helvetica Neue Light</vt:lpstr>
      <vt:lpstr>OPPOSans B</vt:lpstr>
      <vt:lpstr>OPPOSans H</vt:lpstr>
      <vt:lpstr>OPPOSans L</vt:lpstr>
      <vt:lpstr>OPPOSans R</vt:lpstr>
      <vt:lpstr>等线</vt:lpstr>
      <vt:lpstr>字由文艺黑</vt:lpstr>
      <vt:lpstr>Arial</vt:lpstr>
      <vt:lpstr>Bahnschrift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极简几何欧美风年度工作计划ppt模板</dc:title>
  <dc:creator>爱设计PPT</dc:creator>
  <cp:keywords>51PPT模板网</cp:keywords>
  <dc:description>www.51pptmoban.com</dc:description>
  <cp:lastModifiedBy>Power user</cp:lastModifiedBy>
  <cp:revision>873</cp:revision>
  <dcterms:created xsi:type="dcterms:W3CDTF">2022-08-02T07:45:18Z</dcterms:created>
  <dcterms:modified xsi:type="dcterms:W3CDTF">2023-02-09T13:12:57Z</dcterms:modified>
</cp:coreProperties>
</file>