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9" r:id="rId2"/>
    <p:sldId id="280" r:id="rId3"/>
    <p:sldId id="281" r:id="rId4"/>
    <p:sldId id="288" r:id="rId5"/>
    <p:sldId id="283" r:id="rId6"/>
    <p:sldId id="299" r:id="rId7"/>
    <p:sldId id="282" r:id="rId8"/>
    <p:sldId id="289" r:id="rId9"/>
    <p:sldId id="290" r:id="rId10"/>
    <p:sldId id="291" r:id="rId11"/>
    <p:sldId id="292" r:id="rId12"/>
    <p:sldId id="284" r:id="rId13"/>
    <p:sldId id="287" r:id="rId14"/>
    <p:sldId id="293" r:id="rId15"/>
    <p:sldId id="285" r:id="rId16"/>
    <p:sldId id="295" r:id="rId17"/>
    <p:sldId id="296" r:id="rId18"/>
    <p:sldId id="297" r:id="rId19"/>
    <p:sldId id="298" r:id="rId20"/>
    <p:sldId id="286" r:id="rId21"/>
    <p:sldId id="276" r:id="rId22"/>
    <p:sldId id="300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FAFD"/>
    <a:srgbClr val="FAFBFE"/>
    <a:srgbClr val="FFFFFF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2603" autoAdjust="0"/>
  </p:normalViewPr>
  <p:slideViewPr>
    <p:cSldViewPr snapToGrid="0" showGuides="1">
      <p:cViewPr varScale="1">
        <p:scale>
          <a:sx n="89" d="100"/>
          <a:sy n="89" d="100"/>
        </p:scale>
        <p:origin x="96" y="234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BBA452-CE0D-45D1-B780-F77C9E3BBE8D}" type="datetimeFigureOut">
              <a:rPr lang="zh-CN" altLang="en-US" smtClean="0"/>
              <a:t>2023/2/9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49EFBA-00BA-4FEA-BEC0-D70D36A955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398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49EFBA-00BA-4FEA-BEC0-D70D36A955D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4454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2519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0B5D678-F6ED-A78E-E469-1692971123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6870440-045B-235F-F94F-A3F318043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97746-5315-42E5-8715-B385B7B51A43}" type="datetime1">
              <a:rPr lang="zh-CN" altLang="en-US" smtClean="0"/>
              <a:pPr/>
              <a:t>2023/2/9</a:t>
            </a:fld>
            <a:endParaRPr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5BF198C-2533-F4EC-6453-BEBBEEB361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稿定设计</a:t>
            </a:r>
            <a:r>
              <a:rPr lang="en-US" altLang="zh-CN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——</a:t>
            </a:r>
            <a:r>
              <a:rPr lang="zh-CN" altLang="en-US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让设计更简单！</a:t>
            </a:r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2DF69F3-2D49-5A90-E609-25DAA08B8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702D6-7180-491C-910B-B9B8CEB6939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4388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5107FBC-AEB8-40DE-A974-FBE03D79D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-1"/>
            <a:ext cx="10858500" cy="102870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FD039C9-3866-4694-A96B-56B52D3B1E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1C62C0-6DDD-466A-9A6A-4C8E16CF4F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60400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defRPr>
            </a:lvl1pPr>
          </a:lstStyle>
          <a:p>
            <a:fld id="{3F797746-5315-42E5-8715-B385B7B51A43}" type="datetime1">
              <a:rPr lang="zh-CN" altLang="en-US" smtClean="0"/>
              <a:pPr/>
              <a:t>2023/2/9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27C8BBC-7E6E-451C-8D0C-633163388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65161" y="6235700"/>
            <a:ext cx="4248978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稿定设计</a:t>
            </a:r>
            <a:r>
              <a:rPr lang="en-US" altLang="zh-CN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——</a:t>
            </a:r>
            <a:r>
              <a: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让设计更简单！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B2E968A-E39F-400B-BDB0-F8BD398BB6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86248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defRPr>
            </a:lvl1pPr>
          </a:lstStyle>
          <a:p>
            <a:fld id="{4A2702D6-7180-491C-910B-B9B8CEB6939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2742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7.xml"/><Relationship Id="rId1" Type="http://schemas.openxmlformats.org/officeDocument/2006/relationships/tags" Target="../tags/tag3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9.xml"/><Relationship Id="rId1" Type="http://schemas.openxmlformats.org/officeDocument/2006/relationships/tags" Target="../tags/tag3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notesSlide" Target="../notesSlides/notesSlide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jpe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9.sv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">
              <a:schemeClr val="accent4"/>
            </a:gs>
            <a:gs pos="100000">
              <a:schemeClr val="bg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ABDA1845-8CE3-4B17-8EBB-370667958AF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3832562 h 6858000"/>
              <a:gd name="connsiteX1" fmla="*/ 135142 w 12192000"/>
              <a:gd name="connsiteY1" fmla="*/ 4055013 h 6858000"/>
              <a:gd name="connsiteX2" fmla="*/ 3786353 w 12192000"/>
              <a:gd name="connsiteY2" fmla="*/ 5996346 h 6858000"/>
              <a:gd name="connsiteX3" fmla="*/ 8405647 w 12192000"/>
              <a:gd name="connsiteY3" fmla="*/ 5996346 h 6858000"/>
              <a:gd name="connsiteX4" fmla="*/ 12056858 w 12192000"/>
              <a:gd name="connsiteY4" fmla="*/ 4055013 h 6858000"/>
              <a:gd name="connsiteX5" fmla="*/ 12192000 w 12192000"/>
              <a:gd name="connsiteY5" fmla="*/ 3832562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1 h 6858000"/>
              <a:gd name="connsiteX11" fmla="*/ 0 w 12192000"/>
              <a:gd name="connsiteY11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0" y="3832562"/>
                </a:moveTo>
                <a:lnTo>
                  <a:pt x="135142" y="4055013"/>
                </a:lnTo>
                <a:cubicBezTo>
                  <a:pt x="926431" y="5226274"/>
                  <a:pt x="2266462" y="5996346"/>
                  <a:pt x="3786353" y="5996346"/>
                </a:cubicBezTo>
                <a:lnTo>
                  <a:pt x="8405647" y="5996346"/>
                </a:lnTo>
                <a:cubicBezTo>
                  <a:pt x="9925538" y="5996346"/>
                  <a:pt x="11265569" y="5226274"/>
                  <a:pt x="12056858" y="4055013"/>
                </a:cubicBezTo>
                <a:lnTo>
                  <a:pt x="12192000" y="3832562"/>
                </a:lnTo>
                <a:lnTo>
                  <a:pt x="12192000" y="6858000"/>
                </a:lnTo>
                <a:lnTo>
                  <a:pt x="0" y="6858000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1"/>
                </a:lnTo>
                <a:lnTo>
                  <a:pt x="0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gaoding-14">
            <a:extLst>
              <a:ext uri="{FF2B5EF4-FFF2-40B4-BE49-F238E27FC236}">
                <a16:creationId xmlns:a16="http://schemas.microsoft.com/office/drawing/2014/main" id="{DD6D1232-C1B9-4BE0-8ED4-B24250024D2A}"/>
              </a:ext>
            </a:extLst>
          </p:cNvPr>
          <p:cNvSpPr txBox="1"/>
          <p:nvPr/>
        </p:nvSpPr>
        <p:spPr>
          <a:xfrm>
            <a:off x="2340429" y="1825495"/>
            <a:ext cx="7511142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爱设计产品运营</a:t>
            </a:r>
          </a:p>
        </p:txBody>
      </p:sp>
      <p:sp>
        <p:nvSpPr>
          <p:cNvPr id="21" name="gaoding-14">
            <a:extLst>
              <a:ext uri="{FF2B5EF4-FFF2-40B4-BE49-F238E27FC236}">
                <a16:creationId xmlns:a16="http://schemas.microsoft.com/office/drawing/2014/main" id="{6C406683-BE71-4980-AF56-BCC8FD78F544}"/>
              </a:ext>
            </a:extLst>
          </p:cNvPr>
          <p:cNvSpPr txBox="1"/>
          <p:nvPr/>
        </p:nvSpPr>
        <p:spPr>
          <a:xfrm>
            <a:off x="2694214" y="3938889"/>
            <a:ext cx="68035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product operation year-end report 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＆ </a:t>
            </a:r>
            <a:r>
              <a:rPr kumimoji="0" lang="en-US" altLang="zh-CN" sz="16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3" name="gaoding-14">
            <a:extLst>
              <a:ext uri="{FF2B5EF4-FFF2-40B4-BE49-F238E27FC236}">
                <a16:creationId xmlns:a16="http://schemas.microsoft.com/office/drawing/2014/main" id="{8770F5E6-DF67-4811-818D-0863E036804E}"/>
              </a:ext>
            </a:extLst>
          </p:cNvPr>
          <p:cNvSpPr txBox="1"/>
          <p:nvPr/>
        </p:nvSpPr>
        <p:spPr>
          <a:xfrm>
            <a:off x="3057691" y="2797171"/>
            <a:ext cx="6076618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年终汇报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7F2CC174-61A1-4311-A6B9-244A7621274A}"/>
              </a:ext>
            </a:extLst>
          </p:cNvPr>
          <p:cNvSpPr/>
          <p:nvPr/>
        </p:nvSpPr>
        <p:spPr>
          <a:xfrm>
            <a:off x="-616857" y="-2960915"/>
            <a:ext cx="13425714" cy="8957260"/>
          </a:xfrm>
          <a:prstGeom prst="roundRect">
            <a:avLst>
              <a:gd name="adj" fmla="val 49158"/>
            </a:avLst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gaoding-4">
            <a:extLst>
              <a:ext uri="{FF2B5EF4-FFF2-40B4-BE49-F238E27FC236}">
                <a16:creationId xmlns:a16="http://schemas.microsoft.com/office/drawing/2014/main" id="{F3DF8B9B-9326-4039-A5E0-8C2FA0DA432E}"/>
              </a:ext>
            </a:extLst>
          </p:cNvPr>
          <p:cNvSpPr/>
          <p:nvPr/>
        </p:nvSpPr>
        <p:spPr>
          <a:xfrm>
            <a:off x="2131498" y="7782856"/>
            <a:ext cx="1125432" cy="1125430"/>
          </a:xfrm>
          <a:prstGeom prst="roundRect">
            <a:avLst>
              <a:gd name="adj" fmla="val 29561"/>
            </a:avLst>
          </a:prstGeom>
          <a:gradFill flip="none" rotWithShape="1">
            <a:gsLst>
              <a:gs pos="10000">
                <a:schemeClr val="accent4"/>
              </a:gs>
              <a:gs pos="100000">
                <a:schemeClr val="accent4">
                  <a:lumMod val="75000"/>
                </a:schemeClr>
              </a:gs>
              <a:gs pos="63000">
                <a:schemeClr val="accent4">
                  <a:lumMod val="9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254000" dist="127000" dir="2700000" algn="ctr" rotWithShape="0">
              <a:schemeClr val="tx1">
                <a:alpha val="10000"/>
              </a:schemeClr>
            </a:outerShdw>
            <a:softEdge rad="0"/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11" name="iSHEJI-3">
            <a:extLst>
              <a:ext uri="{FF2B5EF4-FFF2-40B4-BE49-F238E27FC236}">
                <a16:creationId xmlns:a16="http://schemas.microsoft.com/office/drawing/2014/main" id="{B9F15EA0-6F32-4573-9FD7-A639348B442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827367" y="713230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12" name="gaoding-4">
            <a:extLst>
              <a:ext uri="{FF2B5EF4-FFF2-40B4-BE49-F238E27FC236}">
                <a16:creationId xmlns:a16="http://schemas.microsoft.com/office/drawing/2014/main" id="{426654EF-DF1E-428E-A85E-95E4A5FEC0C7}"/>
              </a:ext>
            </a:extLst>
          </p:cNvPr>
          <p:cNvSpPr/>
          <p:nvPr/>
        </p:nvSpPr>
        <p:spPr>
          <a:xfrm rot="1719399">
            <a:off x="633428" y="4325498"/>
            <a:ext cx="1628464" cy="1628460"/>
          </a:xfrm>
          <a:prstGeom prst="roundRect">
            <a:avLst>
              <a:gd name="adj" fmla="val 29561"/>
            </a:avLst>
          </a:prstGeom>
          <a:gradFill flip="none" rotWithShape="1">
            <a:gsLst>
              <a:gs pos="10000">
                <a:schemeClr val="accent4"/>
              </a:gs>
              <a:gs pos="84000">
                <a:schemeClr val="accent4">
                  <a:lumMod val="9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ctr" rotWithShape="0">
              <a:schemeClr val="tx1">
                <a:alpha val="7000"/>
              </a:schemeClr>
            </a:outerShdw>
            <a:softEdge rad="0"/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14" name="gaoding-4">
            <a:extLst>
              <a:ext uri="{FF2B5EF4-FFF2-40B4-BE49-F238E27FC236}">
                <a16:creationId xmlns:a16="http://schemas.microsoft.com/office/drawing/2014/main" id="{5F73E855-3818-4B71-8DEA-8B20A096984E}"/>
              </a:ext>
            </a:extLst>
          </p:cNvPr>
          <p:cNvSpPr/>
          <p:nvPr/>
        </p:nvSpPr>
        <p:spPr>
          <a:xfrm>
            <a:off x="5666033" y="5460274"/>
            <a:ext cx="859934" cy="859932"/>
          </a:xfrm>
          <a:prstGeom prst="roundRect">
            <a:avLst>
              <a:gd name="adj" fmla="val 29561"/>
            </a:avLst>
          </a:prstGeom>
          <a:gradFill flip="none" rotWithShape="1">
            <a:gsLst>
              <a:gs pos="10000">
                <a:schemeClr val="accent4"/>
              </a:gs>
              <a:gs pos="100000">
                <a:schemeClr val="accent4">
                  <a:lumMod val="75000"/>
                </a:schemeClr>
              </a:gs>
              <a:gs pos="63000">
                <a:schemeClr val="accent4">
                  <a:lumMod val="9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ctr" rotWithShape="0">
              <a:schemeClr val="tx1">
                <a:alpha val="7000"/>
              </a:schemeClr>
            </a:outerShdw>
            <a:softEdge rad="0"/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25" name="gaoding-4">
            <a:extLst>
              <a:ext uri="{FF2B5EF4-FFF2-40B4-BE49-F238E27FC236}">
                <a16:creationId xmlns:a16="http://schemas.microsoft.com/office/drawing/2014/main" id="{E7A5F400-0233-4FFE-B74F-B5DE12EC0133}"/>
              </a:ext>
            </a:extLst>
          </p:cNvPr>
          <p:cNvSpPr/>
          <p:nvPr/>
        </p:nvSpPr>
        <p:spPr>
          <a:xfrm rot="19693955">
            <a:off x="9858880" y="3828818"/>
            <a:ext cx="1996546" cy="1996542"/>
          </a:xfrm>
          <a:prstGeom prst="roundRect">
            <a:avLst>
              <a:gd name="adj" fmla="val 29561"/>
            </a:avLst>
          </a:prstGeom>
          <a:gradFill flip="none" rotWithShape="1">
            <a:gsLst>
              <a:gs pos="10000">
                <a:schemeClr val="accent4"/>
              </a:gs>
              <a:gs pos="100000">
                <a:schemeClr val="accent4">
                  <a:lumMod val="75000"/>
                </a:schemeClr>
              </a:gs>
              <a:gs pos="63000">
                <a:schemeClr val="accent4">
                  <a:lumMod val="9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ctr" rotWithShape="0">
              <a:schemeClr val="tx1">
                <a:alpha val="7000"/>
              </a:schemeClr>
            </a:outerShdw>
            <a:softEdge rad="0"/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13" name="gaoding-4">
            <a:extLst>
              <a:ext uri="{FF2B5EF4-FFF2-40B4-BE49-F238E27FC236}">
                <a16:creationId xmlns:a16="http://schemas.microsoft.com/office/drawing/2014/main" id="{EA840D05-DE19-4D69-A64B-A692F30E3CED}"/>
              </a:ext>
            </a:extLst>
          </p:cNvPr>
          <p:cNvSpPr/>
          <p:nvPr/>
        </p:nvSpPr>
        <p:spPr>
          <a:xfrm rot="369371">
            <a:off x="3152329" y="5254985"/>
            <a:ext cx="1195272" cy="1195270"/>
          </a:xfrm>
          <a:prstGeom prst="roundRect">
            <a:avLst>
              <a:gd name="adj" fmla="val 29561"/>
            </a:avLst>
          </a:prstGeom>
          <a:gradFill flip="none" rotWithShape="1">
            <a:gsLst>
              <a:gs pos="10000">
                <a:schemeClr val="accent4"/>
              </a:gs>
              <a:gs pos="100000">
                <a:schemeClr val="accent4">
                  <a:lumMod val="75000"/>
                </a:schemeClr>
              </a:gs>
              <a:gs pos="63000">
                <a:schemeClr val="accent4">
                  <a:lumMod val="9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ctr" rotWithShape="0">
              <a:schemeClr val="tx1">
                <a:alpha val="7000"/>
              </a:schemeClr>
            </a:outerShdw>
            <a:softEdge rad="0"/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27" name="gaoding-4">
            <a:extLst>
              <a:ext uri="{FF2B5EF4-FFF2-40B4-BE49-F238E27FC236}">
                <a16:creationId xmlns:a16="http://schemas.microsoft.com/office/drawing/2014/main" id="{EED392E7-2D84-46A1-976E-AF1BB09D8EF3}"/>
              </a:ext>
            </a:extLst>
          </p:cNvPr>
          <p:cNvSpPr/>
          <p:nvPr/>
        </p:nvSpPr>
        <p:spPr>
          <a:xfrm rot="21210203">
            <a:off x="7939017" y="5346688"/>
            <a:ext cx="1006036" cy="1006034"/>
          </a:xfrm>
          <a:prstGeom prst="roundRect">
            <a:avLst>
              <a:gd name="adj" fmla="val 29561"/>
            </a:avLst>
          </a:prstGeom>
          <a:gradFill flip="none" rotWithShape="1">
            <a:gsLst>
              <a:gs pos="10000">
                <a:schemeClr val="accent4"/>
              </a:gs>
              <a:gs pos="100000">
                <a:schemeClr val="accent4">
                  <a:lumMod val="75000"/>
                </a:schemeClr>
              </a:gs>
              <a:gs pos="63000">
                <a:schemeClr val="accent4">
                  <a:lumMod val="9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ctr" rotWithShape="0">
              <a:schemeClr val="tx1">
                <a:alpha val="7000"/>
              </a:schemeClr>
            </a:outerShdw>
            <a:softEdge rad="0"/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48" name="iSHEJI-12">
            <a:extLst>
              <a:ext uri="{FF2B5EF4-FFF2-40B4-BE49-F238E27FC236}">
                <a16:creationId xmlns:a16="http://schemas.microsoft.com/office/drawing/2014/main" id="{9DAE28CD-9288-4EC1-8C42-CA13504DF58B}"/>
              </a:ext>
            </a:extLst>
          </p:cNvPr>
          <p:cNvSpPr/>
          <p:nvPr/>
        </p:nvSpPr>
        <p:spPr>
          <a:xfrm rot="1868006">
            <a:off x="1150140" y="4830356"/>
            <a:ext cx="595040" cy="618744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/>
              </a:solidFill>
              <a:latin typeface="阿里巴巴普惠体 2.0 45 Light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44" name="iSHEJI-12">
            <a:extLst>
              <a:ext uri="{FF2B5EF4-FFF2-40B4-BE49-F238E27FC236}">
                <a16:creationId xmlns:a16="http://schemas.microsoft.com/office/drawing/2014/main" id="{BA69E21E-A9FC-44E2-8A74-A74479790006}"/>
              </a:ext>
            </a:extLst>
          </p:cNvPr>
          <p:cNvSpPr/>
          <p:nvPr/>
        </p:nvSpPr>
        <p:spPr>
          <a:xfrm rot="541913">
            <a:off x="3515163" y="5617784"/>
            <a:ext cx="469604" cy="469672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/>
              </a:solidFill>
              <a:latin typeface="阿里巴巴普惠体 2.0 45 Light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33" name="gaoding-4">
            <a:extLst>
              <a:ext uri="{FF2B5EF4-FFF2-40B4-BE49-F238E27FC236}">
                <a16:creationId xmlns:a16="http://schemas.microsoft.com/office/drawing/2014/main" id="{12EF21EC-0A3B-4E4E-AB5A-E37096EC1AA4}"/>
              </a:ext>
            </a:extLst>
          </p:cNvPr>
          <p:cNvSpPr/>
          <p:nvPr/>
        </p:nvSpPr>
        <p:spPr>
          <a:xfrm rot="1252027">
            <a:off x="2800807" y="4751545"/>
            <a:ext cx="484418" cy="484418"/>
          </a:xfrm>
          <a:prstGeom prst="roundRect">
            <a:avLst>
              <a:gd name="adj" fmla="val 29561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softEdge rad="101600"/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34" name="gaoding-4">
            <a:extLst>
              <a:ext uri="{FF2B5EF4-FFF2-40B4-BE49-F238E27FC236}">
                <a16:creationId xmlns:a16="http://schemas.microsoft.com/office/drawing/2014/main" id="{3FB0D969-5078-4499-9B16-9486E9F170C9}"/>
              </a:ext>
            </a:extLst>
          </p:cNvPr>
          <p:cNvSpPr/>
          <p:nvPr/>
        </p:nvSpPr>
        <p:spPr>
          <a:xfrm rot="19811447">
            <a:off x="9535192" y="5966271"/>
            <a:ext cx="723302" cy="723302"/>
          </a:xfrm>
          <a:prstGeom prst="roundRect">
            <a:avLst>
              <a:gd name="adj" fmla="val 29561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softEdge rad="101600"/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35" name="gaoding-4">
            <a:extLst>
              <a:ext uri="{FF2B5EF4-FFF2-40B4-BE49-F238E27FC236}">
                <a16:creationId xmlns:a16="http://schemas.microsoft.com/office/drawing/2014/main" id="{242ECB85-EECF-4957-BB93-309A021227B8}"/>
              </a:ext>
            </a:extLst>
          </p:cNvPr>
          <p:cNvSpPr/>
          <p:nvPr/>
        </p:nvSpPr>
        <p:spPr>
          <a:xfrm>
            <a:off x="7103195" y="5203371"/>
            <a:ext cx="268878" cy="268878"/>
          </a:xfrm>
          <a:prstGeom prst="roundRect">
            <a:avLst>
              <a:gd name="adj" fmla="val 29561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>
            <a:softEdge rad="38100"/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36" name="gaoding-4">
            <a:extLst>
              <a:ext uri="{FF2B5EF4-FFF2-40B4-BE49-F238E27FC236}">
                <a16:creationId xmlns:a16="http://schemas.microsoft.com/office/drawing/2014/main" id="{36CC292B-4CE1-4725-8850-F2B8C75DB5A1}"/>
              </a:ext>
            </a:extLst>
          </p:cNvPr>
          <p:cNvSpPr/>
          <p:nvPr/>
        </p:nvSpPr>
        <p:spPr>
          <a:xfrm rot="2093405">
            <a:off x="78353" y="6071054"/>
            <a:ext cx="1241424" cy="1241424"/>
          </a:xfrm>
          <a:prstGeom prst="roundRect">
            <a:avLst>
              <a:gd name="adj" fmla="val 29561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>
            <a:softEdge rad="127000"/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37" name="gaoding-4">
            <a:extLst>
              <a:ext uri="{FF2B5EF4-FFF2-40B4-BE49-F238E27FC236}">
                <a16:creationId xmlns:a16="http://schemas.microsoft.com/office/drawing/2014/main" id="{4D135542-E7FA-42D1-AF66-7A8FCA879E7C}"/>
              </a:ext>
            </a:extLst>
          </p:cNvPr>
          <p:cNvSpPr/>
          <p:nvPr/>
        </p:nvSpPr>
        <p:spPr>
          <a:xfrm rot="1252027">
            <a:off x="8675164" y="4778774"/>
            <a:ext cx="236680" cy="236680"/>
          </a:xfrm>
          <a:prstGeom prst="roundRect">
            <a:avLst>
              <a:gd name="adj" fmla="val 29561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38" name="gaoding-4">
            <a:extLst>
              <a:ext uri="{FF2B5EF4-FFF2-40B4-BE49-F238E27FC236}">
                <a16:creationId xmlns:a16="http://schemas.microsoft.com/office/drawing/2014/main" id="{9BC06DF0-B94B-4E9B-AF90-62AE4E4C931B}"/>
              </a:ext>
            </a:extLst>
          </p:cNvPr>
          <p:cNvSpPr/>
          <p:nvPr/>
        </p:nvSpPr>
        <p:spPr>
          <a:xfrm rot="419519">
            <a:off x="4900610" y="5554212"/>
            <a:ext cx="159356" cy="159356"/>
          </a:xfrm>
          <a:prstGeom prst="roundRect">
            <a:avLst>
              <a:gd name="adj" fmla="val 29561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45" name="iSHEJI-12">
            <a:extLst>
              <a:ext uri="{FF2B5EF4-FFF2-40B4-BE49-F238E27FC236}">
                <a16:creationId xmlns:a16="http://schemas.microsoft.com/office/drawing/2014/main" id="{10860F98-117D-431B-9B86-6FA4EAA0A67A}"/>
              </a:ext>
            </a:extLst>
          </p:cNvPr>
          <p:cNvSpPr/>
          <p:nvPr/>
        </p:nvSpPr>
        <p:spPr>
          <a:xfrm>
            <a:off x="5932714" y="5713362"/>
            <a:ext cx="326572" cy="353756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/>
              </a:solidFill>
              <a:latin typeface="阿里巴巴普惠体 2.0 45 Light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40" name="gaoding-4">
            <a:extLst>
              <a:ext uri="{FF2B5EF4-FFF2-40B4-BE49-F238E27FC236}">
                <a16:creationId xmlns:a16="http://schemas.microsoft.com/office/drawing/2014/main" id="{F1A76B86-2D76-4193-A2E0-ABF221441810}"/>
              </a:ext>
            </a:extLst>
          </p:cNvPr>
          <p:cNvSpPr/>
          <p:nvPr/>
        </p:nvSpPr>
        <p:spPr>
          <a:xfrm>
            <a:off x="6830617" y="6183064"/>
            <a:ext cx="123264" cy="123264"/>
          </a:xfrm>
          <a:prstGeom prst="roundRect">
            <a:avLst>
              <a:gd name="adj" fmla="val 29561"/>
            </a:avLst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46" name="iSHEJI-12">
            <a:extLst>
              <a:ext uri="{FF2B5EF4-FFF2-40B4-BE49-F238E27FC236}">
                <a16:creationId xmlns:a16="http://schemas.microsoft.com/office/drawing/2014/main" id="{67A17F18-848D-4B8A-9F89-CD97C758A83C}"/>
              </a:ext>
            </a:extLst>
          </p:cNvPr>
          <p:cNvSpPr/>
          <p:nvPr/>
        </p:nvSpPr>
        <p:spPr>
          <a:xfrm rot="20981210">
            <a:off x="8226264" y="5640896"/>
            <a:ext cx="431542" cy="417618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/>
              </a:solidFill>
              <a:latin typeface="阿里巴巴普惠体 2.0 45 Light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47" name="iSHEJI-12">
            <a:extLst>
              <a:ext uri="{FF2B5EF4-FFF2-40B4-BE49-F238E27FC236}">
                <a16:creationId xmlns:a16="http://schemas.microsoft.com/office/drawing/2014/main" id="{3A91BA26-7E2C-4617-96EF-7A8526DF25BF}"/>
              </a:ext>
            </a:extLst>
          </p:cNvPr>
          <p:cNvSpPr/>
          <p:nvPr/>
        </p:nvSpPr>
        <p:spPr>
          <a:xfrm rot="19680680">
            <a:off x="10393971" y="4407161"/>
            <a:ext cx="926364" cy="839856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/>
              </a:solidFill>
              <a:latin typeface="阿里巴巴普惠体 2.0 45 Light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0" name="gaoding-4">
            <a:extLst>
              <a:ext uri="{FF2B5EF4-FFF2-40B4-BE49-F238E27FC236}">
                <a16:creationId xmlns:a16="http://schemas.microsoft.com/office/drawing/2014/main" id="{4C0BD79A-5435-43D4-8494-B19481743383}"/>
              </a:ext>
            </a:extLst>
          </p:cNvPr>
          <p:cNvSpPr/>
          <p:nvPr/>
        </p:nvSpPr>
        <p:spPr>
          <a:xfrm rot="2825479">
            <a:off x="411879" y="3537239"/>
            <a:ext cx="347318" cy="347318"/>
          </a:xfrm>
          <a:prstGeom prst="roundRect">
            <a:avLst>
              <a:gd name="adj" fmla="val 29561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51" name="gaoding-4">
            <a:extLst>
              <a:ext uri="{FF2B5EF4-FFF2-40B4-BE49-F238E27FC236}">
                <a16:creationId xmlns:a16="http://schemas.microsoft.com/office/drawing/2014/main" id="{5FBDD8EA-9628-4CE5-8FD6-E4A331A0A10B}"/>
              </a:ext>
            </a:extLst>
          </p:cNvPr>
          <p:cNvSpPr/>
          <p:nvPr/>
        </p:nvSpPr>
        <p:spPr>
          <a:xfrm rot="18911450">
            <a:off x="11510554" y="3476248"/>
            <a:ext cx="159356" cy="159356"/>
          </a:xfrm>
          <a:prstGeom prst="roundRect">
            <a:avLst>
              <a:gd name="adj" fmla="val 29561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56" name="gaoding-4">
            <a:extLst>
              <a:ext uri="{FF2B5EF4-FFF2-40B4-BE49-F238E27FC236}">
                <a16:creationId xmlns:a16="http://schemas.microsoft.com/office/drawing/2014/main" id="{600E4E0B-6733-4681-89FB-C39DED21AFE9}"/>
              </a:ext>
            </a:extLst>
          </p:cNvPr>
          <p:cNvSpPr/>
          <p:nvPr/>
        </p:nvSpPr>
        <p:spPr>
          <a:xfrm rot="1989316">
            <a:off x="2141959" y="4013142"/>
            <a:ext cx="236680" cy="236680"/>
          </a:xfrm>
          <a:prstGeom prst="roundRect">
            <a:avLst>
              <a:gd name="adj" fmla="val 29561"/>
            </a:avLst>
          </a:pr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57" name="gaoding-4">
            <a:extLst>
              <a:ext uri="{FF2B5EF4-FFF2-40B4-BE49-F238E27FC236}">
                <a16:creationId xmlns:a16="http://schemas.microsoft.com/office/drawing/2014/main" id="{3DCBDAAB-D57A-47E8-BEC2-7FFCA4D2FEDA}"/>
              </a:ext>
            </a:extLst>
          </p:cNvPr>
          <p:cNvSpPr/>
          <p:nvPr/>
        </p:nvSpPr>
        <p:spPr>
          <a:xfrm rot="21104609">
            <a:off x="7375740" y="6364225"/>
            <a:ext cx="405556" cy="405556"/>
          </a:xfrm>
          <a:prstGeom prst="roundRect">
            <a:avLst>
              <a:gd name="adj" fmla="val 29561"/>
            </a:avLst>
          </a:pr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>
            <a:softEdge rad="88900"/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320745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">
              <a:schemeClr val="accent4"/>
            </a:gs>
            <a:gs pos="100000">
              <a:schemeClr val="bg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SHEJI-2">
            <a:extLst>
              <a:ext uri="{FF2B5EF4-FFF2-40B4-BE49-F238E27FC236}">
                <a16:creationId xmlns:a16="http://schemas.microsoft.com/office/drawing/2014/main" id="{66C99F07-9037-4D3F-A2EB-B4B5429EE780}"/>
              </a:ext>
            </a:extLst>
          </p:cNvPr>
          <p:cNvSpPr txBox="1"/>
          <p:nvPr/>
        </p:nvSpPr>
        <p:spPr>
          <a:xfrm>
            <a:off x="476000" y="44782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成果回顾</a:t>
            </a:r>
          </a:p>
        </p:txBody>
      </p:sp>
      <p:sp>
        <p:nvSpPr>
          <p:cNvPr id="21" name="iSHEJI-3">
            <a:extLst>
              <a:ext uri="{FF2B5EF4-FFF2-40B4-BE49-F238E27FC236}">
                <a16:creationId xmlns:a16="http://schemas.microsoft.com/office/drawing/2014/main" id="{160693E4-95C9-4CA8-9EBB-692D259B83B9}"/>
              </a:ext>
            </a:extLst>
          </p:cNvPr>
          <p:cNvSpPr txBox="1"/>
          <p:nvPr/>
        </p:nvSpPr>
        <p:spPr>
          <a:xfrm>
            <a:off x="476000" y="940265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r>
              <a:rPr lang="en-US" altLang="zh-CN" dirty="0"/>
              <a:t>Performance review</a:t>
            </a:r>
          </a:p>
        </p:txBody>
      </p:sp>
      <p:sp>
        <p:nvSpPr>
          <p:cNvPr id="22" name="iSHEJI-19">
            <a:extLst>
              <a:ext uri="{FF2B5EF4-FFF2-40B4-BE49-F238E27FC236}">
                <a16:creationId xmlns:a16="http://schemas.microsoft.com/office/drawing/2014/main" id="{344705C0-08D4-4BA2-8F63-0E66C1C9154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AEF78C4-58B3-4AFA-99D4-A372D3F68607}"/>
              </a:ext>
            </a:extLst>
          </p:cNvPr>
          <p:cNvSpPr/>
          <p:nvPr/>
        </p:nvSpPr>
        <p:spPr>
          <a:xfrm>
            <a:off x="6601983" y="1615439"/>
            <a:ext cx="2154009" cy="215400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9416E284-7459-4515-ADB3-362903043953}"/>
              </a:ext>
            </a:extLst>
          </p:cNvPr>
          <p:cNvCxnSpPr>
            <a:cxnSpLocks/>
          </p:cNvCxnSpPr>
          <p:nvPr/>
        </p:nvCxnSpPr>
        <p:spPr>
          <a:xfrm>
            <a:off x="1105963" y="2058289"/>
            <a:ext cx="0" cy="4799711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id="{304D5AE9-D882-4014-8954-D680BB89C1F5}"/>
              </a:ext>
            </a:extLst>
          </p:cNvPr>
          <p:cNvSpPr/>
          <p:nvPr/>
        </p:nvSpPr>
        <p:spPr>
          <a:xfrm>
            <a:off x="920226" y="1872552"/>
            <a:ext cx="371475" cy="371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A</a:t>
            </a:r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8" name="iSHEJI-5">
            <a:extLst>
              <a:ext uri="{FF2B5EF4-FFF2-40B4-BE49-F238E27FC236}">
                <a16:creationId xmlns:a16="http://schemas.microsoft.com/office/drawing/2014/main" id="{7796F2D2-ED5F-4B8A-B01A-4EE6EF6E679C}"/>
              </a:ext>
            </a:extLst>
          </p:cNvPr>
          <p:cNvSpPr txBox="1"/>
          <p:nvPr/>
        </p:nvSpPr>
        <p:spPr>
          <a:xfrm>
            <a:off x="1548718" y="1873623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9" name="iSHEJI-6">
            <a:extLst>
              <a:ext uri="{FF2B5EF4-FFF2-40B4-BE49-F238E27FC236}">
                <a16:creationId xmlns:a16="http://schemas.microsoft.com/office/drawing/2014/main" id="{C5E8B5C6-70BB-4CD8-811A-498177B749CB}"/>
              </a:ext>
            </a:extLst>
          </p:cNvPr>
          <p:cNvSpPr txBox="1"/>
          <p:nvPr/>
        </p:nvSpPr>
        <p:spPr>
          <a:xfrm>
            <a:off x="1548718" y="2268201"/>
            <a:ext cx="421733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10" name="iSHEJI-7">
            <a:extLst>
              <a:ext uri="{FF2B5EF4-FFF2-40B4-BE49-F238E27FC236}">
                <a16:creationId xmlns:a16="http://schemas.microsoft.com/office/drawing/2014/main" id="{37D04AE5-E54F-4A3F-B6D7-73B9ED313DA2}"/>
              </a:ext>
            </a:extLst>
          </p:cNvPr>
          <p:cNvSpPr txBox="1"/>
          <p:nvPr/>
        </p:nvSpPr>
        <p:spPr>
          <a:xfrm>
            <a:off x="1548718" y="3325662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11" name="iSHEJI-8">
            <a:extLst>
              <a:ext uri="{FF2B5EF4-FFF2-40B4-BE49-F238E27FC236}">
                <a16:creationId xmlns:a16="http://schemas.microsoft.com/office/drawing/2014/main" id="{0793E9C5-63CB-4DCF-85F3-5AE8B4864D65}"/>
              </a:ext>
            </a:extLst>
          </p:cNvPr>
          <p:cNvSpPr txBox="1"/>
          <p:nvPr/>
        </p:nvSpPr>
        <p:spPr>
          <a:xfrm>
            <a:off x="1548717" y="3721311"/>
            <a:ext cx="4356918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3E261E6-BF0C-4333-AFEC-453450911BFA}"/>
              </a:ext>
            </a:extLst>
          </p:cNvPr>
          <p:cNvSpPr/>
          <p:nvPr/>
        </p:nvSpPr>
        <p:spPr>
          <a:xfrm>
            <a:off x="920226" y="3323519"/>
            <a:ext cx="371475" cy="3714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B</a:t>
            </a:r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3" name="iSHEJI-9">
            <a:extLst>
              <a:ext uri="{FF2B5EF4-FFF2-40B4-BE49-F238E27FC236}">
                <a16:creationId xmlns:a16="http://schemas.microsoft.com/office/drawing/2014/main" id="{58524E2A-1713-4CB7-9D7A-2B40A0164CEE}"/>
              </a:ext>
            </a:extLst>
          </p:cNvPr>
          <p:cNvSpPr txBox="1"/>
          <p:nvPr/>
        </p:nvSpPr>
        <p:spPr>
          <a:xfrm>
            <a:off x="1548718" y="4780916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14" name="iSHEJI-10">
            <a:extLst>
              <a:ext uri="{FF2B5EF4-FFF2-40B4-BE49-F238E27FC236}">
                <a16:creationId xmlns:a16="http://schemas.microsoft.com/office/drawing/2014/main" id="{80FAC2A5-1344-46CA-80E8-62ED7578846B}"/>
              </a:ext>
            </a:extLst>
          </p:cNvPr>
          <p:cNvSpPr txBox="1"/>
          <p:nvPr/>
        </p:nvSpPr>
        <p:spPr>
          <a:xfrm>
            <a:off x="1548718" y="5176565"/>
            <a:ext cx="421733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E8D34A5-6AB2-4AE0-BC33-6B573A9FED41}"/>
              </a:ext>
            </a:extLst>
          </p:cNvPr>
          <p:cNvSpPr/>
          <p:nvPr/>
        </p:nvSpPr>
        <p:spPr>
          <a:xfrm>
            <a:off x="920226" y="4776630"/>
            <a:ext cx="371475" cy="3714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C</a:t>
            </a:r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grpSp>
        <p:nvGrpSpPr>
          <p:cNvPr id="16" name="iSHEJI-8">
            <a:extLst>
              <a:ext uri="{FF2B5EF4-FFF2-40B4-BE49-F238E27FC236}">
                <a16:creationId xmlns:a16="http://schemas.microsoft.com/office/drawing/2014/main" id="{89167C5A-FD4E-416D-B83D-9F664FF62904}"/>
              </a:ext>
            </a:extLst>
          </p:cNvPr>
          <p:cNvGrpSpPr/>
          <p:nvPr/>
        </p:nvGrpSpPr>
        <p:grpSpPr>
          <a:xfrm>
            <a:off x="6816975" y="1916766"/>
            <a:ext cx="1724024" cy="1551354"/>
            <a:chOff x="930936" y="2097760"/>
            <a:chExt cx="3830739" cy="3447069"/>
          </a:xfrm>
        </p:grpSpPr>
        <p:sp>
          <p:nvSpPr>
            <p:cNvPr id="17" name="iSHEJI-8-1">
              <a:extLst>
                <a:ext uri="{FF2B5EF4-FFF2-40B4-BE49-F238E27FC236}">
                  <a16:creationId xmlns:a16="http://schemas.microsoft.com/office/drawing/2014/main" id="{6E1211EF-8965-46E2-BB7D-DFFDAF3A268F}"/>
                </a:ext>
              </a:extLst>
            </p:cNvPr>
            <p:cNvSpPr/>
            <p:nvPr/>
          </p:nvSpPr>
          <p:spPr>
            <a:xfrm>
              <a:off x="2463817" y="4796548"/>
              <a:ext cx="766439" cy="574352"/>
            </a:xfrm>
            <a:custGeom>
              <a:avLst/>
              <a:gdLst>
                <a:gd name="connsiteX0" fmla="*/ 760707 w 766440"/>
                <a:gd name="connsiteY0" fmla="*/ 0 h 574352"/>
                <a:gd name="connsiteX1" fmla="*/ 5734 w 766440"/>
                <a:gd name="connsiteY1" fmla="*/ 0 h 574352"/>
                <a:gd name="connsiteX2" fmla="*/ 0 w 766440"/>
                <a:gd name="connsiteY2" fmla="*/ 6690 h 574352"/>
                <a:gd name="connsiteX3" fmla="*/ 0 w 766440"/>
                <a:gd name="connsiteY3" fmla="*/ 566707 h 574352"/>
                <a:gd name="connsiteX4" fmla="*/ 5734 w 766440"/>
                <a:gd name="connsiteY4" fmla="*/ 574353 h 574352"/>
                <a:gd name="connsiteX5" fmla="*/ 760707 w 766440"/>
                <a:gd name="connsiteY5" fmla="*/ 574353 h 574352"/>
                <a:gd name="connsiteX6" fmla="*/ 766441 w 766440"/>
                <a:gd name="connsiteY6" fmla="*/ 566707 h 574352"/>
                <a:gd name="connsiteX7" fmla="*/ 766441 w 766440"/>
                <a:gd name="connsiteY7" fmla="*/ 7645 h 574352"/>
                <a:gd name="connsiteX8" fmla="*/ 760707 w 766440"/>
                <a:gd name="connsiteY8" fmla="*/ 0 h 57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6440" h="574352">
                  <a:moveTo>
                    <a:pt x="760707" y="0"/>
                  </a:moveTo>
                  <a:lnTo>
                    <a:pt x="5734" y="0"/>
                  </a:lnTo>
                  <a:cubicBezTo>
                    <a:pt x="2418" y="478"/>
                    <a:pt x="-38" y="3335"/>
                    <a:pt x="0" y="6690"/>
                  </a:cubicBezTo>
                  <a:lnTo>
                    <a:pt x="0" y="566707"/>
                  </a:lnTo>
                  <a:cubicBezTo>
                    <a:pt x="0" y="566707"/>
                    <a:pt x="0" y="574353"/>
                    <a:pt x="5734" y="574353"/>
                  </a:cubicBezTo>
                  <a:lnTo>
                    <a:pt x="760707" y="574353"/>
                  </a:lnTo>
                  <a:cubicBezTo>
                    <a:pt x="760707" y="574353"/>
                    <a:pt x="766441" y="574353"/>
                    <a:pt x="766441" y="566707"/>
                  </a:cubicBezTo>
                  <a:lnTo>
                    <a:pt x="766441" y="7645"/>
                  </a:lnTo>
                  <a:cubicBezTo>
                    <a:pt x="766441" y="7645"/>
                    <a:pt x="760707" y="0"/>
                    <a:pt x="760707" y="0"/>
                  </a:cubicBezTo>
                  <a:close/>
                </a:path>
              </a:pathLst>
            </a:custGeom>
            <a:solidFill>
              <a:srgbClr val="545F6F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8" name="iSHEJI-8-2">
              <a:extLst>
                <a:ext uri="{FF2B5EF4-FFF2-40B4-BE49-F238E27FC236}">
                  <a16:creationId xmlns:a16="http://schemas.microsoft.com/office/drawing/2014/main" id="{0E71B93B-F0F1-4848-95B1-47AEEB9145A0}"/>
                </a:ext>
              </a:extLst>
            </p:cNvPr>
            <p:cNvSpPr/>
            <p:nvPr/>
          </p:nvSpPr>
          <p:spPr>
            <a:xfrm>
              <a:off x="1173216" y="2321024"/>
              <a:ext cx="3350501" cy="872878"/>
            </a:xfrm>
            <a:custGeom>
              <a:avLst/>
              <a:gdLst>
                <a:gd name="connsiteX0" fmla="*/ 3303226 w 3350502"/>
                <a:gd name="connsiteY0" fmla="*/ 361 h 872879"/>
                <a:gd name="connsiteX1" fmla="*/ 44420 w 3350502"/>
                <a:gd name="connsiteY1" fmla="*/ 2272 h 872879"/>
                <a:gd name="connsiteX2" fmla="*/ 1416 w 3350502"/>
                <a:gd name="connsiteY2" fmla="*/ 16607 h 872879"/>
                <a:gd name="connsiteX3" fmla="*/ 1416 w 3350502"/>
                <a:gd name="connsiteY3" fmla="*/ 29030 h 872879"/>
                <a:gd name="connsiteX4" fmla="*/ 159100 w 3350502"/>
                <a:gd name="connsiteY4" fmla="*/ 851855 h 872879"/>
                <a:gd name="connsiteX5" fmla="*/ 211661 w 3350502"/>
                <a:gd name="connsiteY5" fmla="*/ 872880 h 872879"/>
                <a:gd name="connsiteX6" fmla="*/ 3140764 w 3350502"/>
                <a:gd name="connsiteY6" fmla="*/ 872880 h 872879"/>
                <a:gd name="connsiteX7" fmla="*/ 3192369 w 3350502"/>
                <a:gd name="connsiteY7" fmla="*/ 850899 h 872879"/>
                <a:gd name="connsiteX8" fmla="*/ 3349098 w 3350502"/>
                <a:gd name="connsiteY8" fmla="*/ 28075 h 872879"/>
                <a:gd name="connsiteX9" fmla="*/ 3349098 w 3350502"/>
                <a:gd name="connsiteY9" fmla="*/ 16607 h 872879"/>
                <a:gd name="connsiteX10" fmla="*/ 3303226 w 3350502"/>
                <a:gd name="connsiteY10" fmla="*/ 361 h 872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50502" h="872879">
                  <a:moveTo>
                    <a:pt x="3303226" y="361"/>
                  </a:moveTo>
                  <a:lnTo>
                    <a:pt x="44420" y="2272"/>
                  </a:lnTo>
                  <a:cubicBezTo>
                    <a:pt x="28752" y="1160"/>
                    <a:pt x="13284" y="6317"/>
                    <a:pt x="1416" y="16607"/>
                  </a:cubicBezTo>
                  <a:cubicBezTo>
                    <a:pt x="-472" y="20533"/>
                    <a:pt x="-472" y="25105"/>
                    <a:pt x="1416" y="29030"/>
                  </a:cubicBezTo>
                  <a:lnTo>
                    <a:pt x="159100" y="851855"/>
                  </a:lnTo>
                  <a:cubicBezTo>
                    <a:pt x="159100" y="861412"/>
                    <a:pt x="183947" y="872880"/>
                    <a:pt x="211661" y="872880"/>
                  </a:cubicBezTo>
                  <a:lnTo>
                    <a:pt x="3140764" y="872880"/>
                  </a:lnTo>
                  <a:cubicBezTo>
                    <a:pt x="3167522" y="872880"/>
                    <a:pt x="3190458" y="861412"/>
                    <a:pt x="3192369" y="850899"/>
                  </a:cubicBezTo>
                  <a:lnTo>
                    <a:pt x="3349098" y="28075"/>
                  </a:lnTo>
                  <a:cubicBezTo>
                    <a:pt x="3350971" y="24481"/>
                    <a:pt x="3350971" y="20201"/>
                    <a:pt x="3349098" y="16607"/>
                  </a:cubicBezTo>
                  <a:cubicBezTo>
                    <a:pt x="3337133" y="4410"/>
                    <a:pt x="3320208" y="-1584"/>
                    <a:pt x="3303226" y="361"/>
                  </a:cubicBez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9" name="iSHEJI-8-3">
              <a:extLst>
                <a:ext uri="{FF2B5EF4-FFF2-40B4-BE49-F238E27FC236}">
                  <a16:creationId xmlns:a16="http://schemas.microsoft.com/office/drawing/2014/main" id="{665AB1F4-2178-42AC-B6E6-60ED403C4AE7}"/>
                </a:ext>
              </a:extLst>
            </p:cNvPr>
            <p:cNvSpPr/>
            <p:nvPr/>
          </p:nvSpPr>
          <p:spPr>
            <a:xfrm>
              <a:off x="1147810" y="3321006"/>
              <a:ext cx="3394572" cy="2223823"/>
            </a:xfrm>
            <a:custGeom>
              <a:avLst/>
              <a:gdLst>
                <a:gd name="connsiteX0" fmla="*/ 3394572 w 3394572"/>
                <a:gd name="connsiteY0" fmla="*/ 76453 h 2223824"/>
                <a:gd name="connsiteX1" fmla="*/ 3374503 w 3394572"/>
                <a:gd name="connsiteY1" fmla="*/ 21980 h 2223824"/>
                <a:gd name="connsiteX2" fmla="*/ 3325764 w 3394572"/>
                <a:gd name="connsiteY2" fmla="*/ 0 h 2223824"/>
                <a:gd name="connsiteX3" fmla="*/ 3092583 w 3394572"/>
                <a:gd name="connsiteY3" fmla="*/ 0 h 2223824"/>
                <a:gd name="connsiteX4" fmla="*/ 3092583 w 3394572"/>
                <a:gd name="connsiteY4" fmla="*/ 19113 h 2223824"/>
                <a:gd name="connsiteX5" fmla="*/ 3325764 w 3394572"/>
                <a:gd name="connsiteY5" fmla="*/ 19113 h 2223824"/>
                <a:gd name="connsiteX6" fmla="*/ 3377370 w 3394572"/>
                <a:gd name="connsiteY6" fmla="*/ 79320 h 2223824"/>
                <a:gd name="connsiteX7" fmla="*/ 3377370 w 3394572"/>
                <a:gd name="connsiteY7" fmla="*/ 2145461 h 2223824"/>
                <a:gd name="connsiteX8" fmla="*/ 3362079 w 3394572"/>
                <a:gd name="connsiteY8" fmla="*/ 2188465 h 2223824"/>
                <a:gd name="connsiteX9" fmla="*/ 3325764 w 3394572"/>
                <a:gd name="connsiteY9" fmla="*/ 2205667 h 2223824"/>
                <a:gd name="connsiteX10" fmla="*/ 76515 w 3394572"/>
                <a:gd name="connsiteY10" fmla="*/ 2205667 h 2223824"/>
                <a:gd name="connsiteX11" fmla="*/ 23954 w 3394572"/>
                <a:gd name="connsiteY11" fmla="*/ 2145461 h 2223824"/>
                <a:gd name="connsiteX12" fmla="*/ 23954 w 3394572"/>
                <a:gd name="connsiteY12" fmla="*/ 78364 h 2223824"/>
                <a:gd name="connsiteX13" fmla="*/ 69825 w 3394572"/>
                <a:gd name="connsiteY13" fmla="*/ 19113 h 2223824"/>
                <a:gd name="connsiteX14" fmla="*/ 227510 w 3394572"/>
                <a:gd name="connsiteY14" fmla="*/ 19113 h 2223824"/>
                <a:gd name="connsiteX15" fmla="*/ 227510 w 3394572"/>
                <a:gd name="connsiteY15" fmla="*/ 1911 h 2223824"/>
                <a:gd name="connsiteX16" fmla="*/ 69825 w 3394572"/>
                <a:gd name="connsiteY16" fmla="*/ 1911 h 2223824"/>
                <a:gd name="connsiteX17" fmla="*/ 62 w 3394572"/>
                <a:gd name="connsiteY17" fmla="*/ 79320 h 2223824"/>
                <a:gd name="connsiteX18" fmla="*/ 62 w 3394572"/>
                <a:gd name="connsiteY18" fmla="*/ 2147372 h 2223824"/>
                <a:gd name="connsiteX19" fmla="*/ 69825 w 3394572"/>
                <a:gd name="connsiteY19" fmla="*/ 2223825 h 2223824"/>
                <a:gd name="connsiteX20" fmla="*/ 3319075 w 3394572"/>
                <a:gd name="connsiteY20" fmla="*/ 2223825 h 2223824"/>
                <a:gd name="connsiteX21" fmla="*/ 3368769 w 3394572"/>
                <a:gd name="connsiteY21" fmla="*/ 2200889 h 2223824"/>
                <a:gd name="connsiteX22" fmla="*/ 3387882 w 3394572"/>
                <a:gd name="connsiteY22" fmla="*/ 2146416 h 222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394572" h="2223824">
                  <a:moveTo>
                    <a:pt x="3394572" y="76453"/>
                  </a:moveTo>
                  <a:cubicBezTo>
                    <a:pt x="3394648" y="56470"/>
                    <a:pt x="3387519" y="37137"/>
                    <a:pt x="3374503" y="21980"/>
                  </a:cubicBezTo>
                  <a:cubicBezTo>
                    <a:pt x="3362022" y="8200"/>
                    <a:pt x="3344361" y="229"/>
                    <a:pt x="3325764" y="0"/>
                  </a:cubicBezTo>
                  <a:lnTo>
                    <a:pt x="3092583" y="0"/>
                  </a:lnTo>
                  <a:lnTo>
                    <a:pt x="3092583" y="19113"/>
                  </a:lnTo>
                  <a:lnTo>
                    <a:pt x="3325764" y="19113"/>
                  </a:lnTo>
                  <a:cubicBezTo>
                    <a:pt x="3356556" y="21655"/>
                    <a:pt x="3379568" y="48500"/>
                    <a:pt x="3377370" y="79320"/>
                  </a:cubicBezTo>
                  <a:lnTo>
                    <a:pt x="3377370" y="2145461"/>
                  </a:lnTo>
                  <a:cubicBezTo>
                    <a:pt x="3377915" y="2161220"/>
                    <a:pt x="3372448" y="2176586"/>
                    <a:pt x="3362079" y="2188465"/>
                  </a:cubicBezTo>
                  <a:cubicBezTo>
                    <a:pt x="3353010" y="2199159"/>
                    <a:pt x="3339784" y="2205419"/>
                    <a:pt x="3325764" y="2205667"/>
                  </a:cubicBezTo>
                  <a:lnTo>
                    <a:pt x="76515" y="2205667"/>
                  </a:lnTo>
                  <a:cubicBezTo>
                    <a:pt x="45591" y="2203125"/>
                    <a:pt x="22298" y="2176443"/>
                    <a:pt x="23954" y="2145461"/>
                  </a:cubicBezTo>
                  <a:lnTo>
                    <a:pt x="23954" y="78364"/>
                  </a:lnTo>
                  <a:cubicBezTo>
                    <a:pt x="22011" y="49838"/>
                    <a:pt x="41724" y="24379"/>
                    <a:pt x="69825" y="19113"/>
                  </a:cubicBezTo>
                  <a:lnTo>
                    <a:pt x="227510" y="19113"/>
                  </a:lnTo>
                  <a:lnTo>
                    <a:pt x="227510" y="1911"/>
                  </a:lnTo>
                  <a:lnTo>
                    <a:pt x="69825" y="1911"/>
                  </a:lnTo>
                  <a:cubicBezTo>
                    <a:pt x="29402" y="4472"/>
                    <a:pt x="-1577" y="38848"/>
                    <a:pt x="62" y="79320"/>
                  </a:cubicBezTo>
                  <a:lnTo>
                    <a:pt x="62" y="2147372"/>
                  </a:lnTo>
                  <a:cubicBezTo>
                    <a:pt x="-1562" y="2187672"/>
                    <a:pt x="29550" y="2221761"/>
                    <a:pt x="69825" y="2223825"/>
                  </a:cubicBezTo>
                  <a:lnTo>
                    <a:pt x="3319075" y="2223825"/>
                  </a:lnTo>
                  <a:cubicBezTo>
                    <a:pt x="3338121" y="2223500"/>
                    <a:pt x="3356164" y="2215176"/>
                    <a:pt x="3368769" y="2200889"/>
                  </a:cubicBezTo>
                  <a:cubicBezTo>
                    <a:pt x="3381221" y="2185474"/>
                    <a:pt x="3387978" y="2166237"/>
                    <a:pt x="3387882" y="2146416"/>
                  </a:cubicBez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3" name="iSHEJI-8-4">
              <a:extLst>
                <a:ext uri="{FF2B5EF4-FFF2-40B4-BE49-F238E27FC236}">
                  <a16:creationId xmlns:a16="http://schemas.microsoft.com/office/drawing/2014/main" id="{F0BB36D5-3734-462A-AA7B-9F478CB2E0C9}"/>
                </a:ext>
              </a:extLst>
            </p:cNvPr>
            <p:cNvSpPr/>
            <p:nvPr/>
          </p:nvSpPr>
          <p:spPr>
            <a:xfrm>
              <a:off x="2446592" y="4779345"/>
              <a:ext cx="800889" cy="608757"/>
            </a:xfrm>
            <a:custGeom>
              <a:avLst/>
              <a:gdLst>
                <a:gd name="connsiteX0" fmla="*/ 800867 w 800889"/>
                <a:gd name="connsiteY0" fmla="*/ 24847 h 608756"/>
                <a:gd name="connsiteX1" fmla="*/ 778887 w 800889"/>
                <a:gd name="connsiteY1" fmla="*/ 0 h 608756"/>
                <a:gd name="connsiteX2" fmla="*/ 22959 w 800889"/>
                <a:gd name="connsiteY2" fmla="*/ 0 h 608756"/>
                <a:gd name="connsiteX3" fmla="*/ 23 w 800889"/>
                <a:gd name="connsiteY3" fmla="*/ 23892 h 608756"/>
                <a:gd name="connsiteX4" fmla="*/ 23 w 800889"/>
                <a:gd name="connsiteY4" fmla="*/ 583909 h 608756"/>
                <a:gd name="connsiteX5" fmla="*/ 22003 w 800889"/>
                <a:gd name="connsiteY5" fmla="*/ 608757 h 608756"/>
                <a:gd name="connsiteX6" fmla="*/ 777931 w 800889"/>
                <a:gd name="connsiteY6" fmla="*/ 608757 h 608756"/>
                <a:gd name="connsiteX7" fmla="*/ 800867 w 800889"/>
                <a:gd name="connsiteY7" fmla="*/ 583909 h 608756"/>
                <a:gd name="connsiteX8" fmla="*/ 777931 w 800889"/>
                <a:gd name="connsiteY8" fmla="*/ 592510 h 608756"/>
                <a:gd name="connsiteX9" fmla="*/ 22959 w 800889"/>
                <a:gd name="connsiteY9" fmla="*/ 592510 h 608756"/>
                <a:gd name="connsiteX10" fmla="*/ 18180 w 800889"/>
                <a:gd name="connsiteY10" fmla="*/ 584865 h 608756"/>
                <a:gd name="connsiteX11" fmla="*/ 18180 w 800889"/>
                <a:gd name="connsiteY11" fmla="*/ 24847 h 608756"/>
                <a:gd name="connsiteX12" fmla="*/ 23914 w 800889"/>
                <a:gd name="connsiteY12" fmla="*/ 18158 h 608756"/>
                <a:gd name="connsiteX13" fmla="*/ 777931 w 800889"/>
                <a:gd name="connsiteY13" fmla="*/ 18158 h 608756"/>
                <a:gd name="connsiteX14" fmla="*/ 783665 w 800889"/>
                <a:gd name="connsiteY14" fmla="*/ 25803 h 608756"/>
                <a:gd name="connsiteX15" fmla="*/ 783665 w 800889"/>
                <a:gd name="connsiteY15" fmla="*/ 585821 h 608756"/>
                <a:gd name="connsiteX16" fmla="*/ 777931 w 800889"/>
                <a:gd name="connsiteY16" fmla="*/ 592510 h 608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00889" h="608756">
                  <a:moveTo>
                    <a:pt x="800867" y="24847"/>
                  </a:moveTo>
                  <a:cubicBezTo>
                    <a:pt x="801421" y="12003"/>
                    <a:pt x="791702" y="1013"/>
                    <a:pt x="778887" y="0"/>
                  </a:cubicBezTo>
                  <a:lnTo>
                    <a:pt x="22959" y="0"/>
                  </a:lnTo>
                  <a:cubicBezTo>
                    <a:pt x="10134" y="516"/>
                    <a:pt x="13" y="11057"/>
                    <a:pt x="23" y="23892"/>
                  </a:cubicBezTo>
                  <a:lnTo>
                    <a:pt x="23" y="583909"/>
                  </a:lnTo>
                  <a:cubicBezTo>
                    <a:pt x="-532" y="596754"/>
                    <a:pt x="9187" y="607743"/>
                    <a:pt x="22003" y="608757"/>
                  </a:cubicBezTo>
                  <a:lnTo>
                    <a:pt x="777931" y="608757"/>
                  </a:lnTo>
                  <a:cubicBezTo>
                    <a:pt x="790899" y="607753"/>
                    <a:pt x="800905" y="596916"/>
                    <a:pt x="800867" y="583909"/>
                  </a:cubicBezTo>
                  <a:close/>
                  <a:moveTo>
                    <a:pt x="777931" y="592510"/>
                  </a:moveTo>
                  <a:lnTo>
                    <a:pt x="22959" y="592510"/>
                  </a:lnTo>
                  <a:cubicBezTo>
                    <a:pt x="22959" y="592510"/>
                    <a:pt x="18180" y="592510"/>
                    <a:pt x="18180" y="584865"/>
                  </a:cubicBezTo>
                  <a:lnTo>
                    <a:pt x="18180" y="24847"/>
                  </a:lnTo>
                  <a:cubicBezTo>
                    <a:pt x="18142" y="21493"/>
                    <a:pt x="20598" y="18635"/>
                    <a:pt x="23914" y="18158"/>
                  </a:cubicBezTo>
                  <a:lnTo>
                    <a:pt x="777931" y="18158"/>
                  </a:lnTo>
                  <a:cubicBezTo>
                    <a:pt x="777931" y="18158"/>
                    <a:pt x="783665" y="18158"/>
                    <a:pt x="783665" y="25803"/>
                  </a:cubicBezTo>
                  <a:lnTo>
                    <a:pt x="783665" y="585821"/>
                  </a:lnTo>
                  <a:cubicBezTo>
                    <a:pt x="783665" y="585821"/>
                    <a:pt x="777931" y="592510"/>
                    <a:pt x="777931" y="592510"/>
                  </a:cubicBez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grpSp>
          <p:nvGrpSpPr>
            <p:cNvPr id="24" name="图形 3">
              <a:extLst>
                <a:ext uri="{FF2B5EF4-FFF2-40B4-BE49-F238E27FC236}">
                  <a16:creationId xmlns:a16="http://schemas.microsoft.com/office/drawing/2014/main" id="{0AF4F9CB-C7DF-4D16-A204-0A919E18DE30}"/>
                </a:ext>
              </a:extLst>
            </p:cNvPr>
            <p:cNvGrpSpPr/>
            <p:nvPr/>
          </p:nvGrpSpPr>
          <p:grpSpPr>
            <a:xfrm>
              <a:off x="1399855" y="3593560"/>
              <a:ext cx="2896365" cy="1058684"/>
              <a:chOff x="1651315" y="3593560"/>
              <a:chExt cx="2896366" cy="1058684"/>
            </a:xfrm>
            <a:solidFill>
              <a:srgbClr val="272F3A"/>
            </a:solidFill>
          </p:grpSpPr>
          <p:sp>
            <p:nvSpPr>
              <p:cNvPr id="29" name="iSHEJI-8-5">
                <a:extLst>
                  <a:ext uri="{FF2B5EF4-FFF2-40B4-BE49-F238E27FC236}">
                    <a16:creationId xmlns:a16="http://schemas.microsoft.com/office/drawing/2014/main" id="{B28C9497-A1A5-4968-8605-70E22203128C}"/>
                  </a:ext>
                </a:extLst>
              </p:cNvPr>
              <p:cNvSpPr/>
              <p:nvPr/>
            </p:nvSpPr>
            <p:spPr>
              <a:xfrm>
                <a:off x="1652980" y="3595564"/>
                <a:ext cx="177912" cy="89268"/>
              </a:xfrm>
              <a:custGeom>
                <a:avLst/>
                <a:gdLst>
                  <a:gd name="connsiteX0" fmla="*/ 170665 w 177912"/>
                  <a:gd name="connsiteY0" fmla="*/ 674 h 89268"/>
                  <a:gd name="connsiteX1" fmla="*/ 7247 w 177912"/>
                  <a:gd name="connsiteY1" fmla="*/ 674 h 89268"/>
                  <a:gd name="connsiteX2" fmla="*/ 558 w 177912"/>
                  <a:gd name="connsiteY2" fmla="*/ 674 h 89268"/>
                  <a:gd name="connsiteX3" fmla="*/ 558 w 177912"/>
                  <a:gd name="connsiteY3" fmla="*/ 6408 h 89268"/>
                  <a:gd name="connsiteX4" fmla="*/ 558 w 177912"/>
                  <a:gd name="connsiteY4" fmla="*/ 77127 h 89268"/>
                  <a:gd name="connsiteX5" fmla="*/ 5648 w 177912"/>
                  <a:gd name="connsiteY5" fmla="*/ 88174 h 89268"/>
                  <a:gd name="connsiteX6" fmla="*/ 7247 w 177912"/>
                  <a:gd name="connsiteY6" fmla="*/ 88595 h 89268"/>
                  <a:gd name="connsiteX7" fmla="*/ 170665 w 177912"/>
                  <a:gd name="connsiteY7" fmla="*/ 88595 h 89268"/>
                  <a:gd name="connsiteX8" fmla="*/ 177355 w 177912"/>
                  <a:gd name="connsiteY8" fmla="*/ 88595 h 89268"/>
                  <a:gd name="connsiteX9" fmla="*/ 177355 w 177912"/>
                  <a:gd name="connsiteY9" fmla="*/ 82861 h 89268"/>
                  <a:gd name="connsiteX10" fmla="*/ 177355 w 177912"/>
                  <a:gd name="connsiteY10" fmla="*/ 12142 h 89268"/>
                  <a:gd name="connsiteX11" fmla="*/ 172264 w 177912"/>
                  <a:gd name="connsiteY11" fmla="*/ 1094 h 89268"/>
                  <a:gd name="connsiteX12" fmla="*/ 170665 w 177912"/>
                  <a:gd name="connsiteY12" fmla="*/ 674 h 89268"/>
                  <a:gd name="connsiteX13" fmla="*/ 162064 w 177912"/>
                  <a:gd name="connsiteY13" fmla="*/ 72348 h 89268"/>
                  <a:gd name="connsiteX14" fmla="*/ 15848 w 177912"/>
                  <a:gd name="connsiteY14" fmla="*/ 72348 h 89268"/>
                  <a:gd name="connsiteX15" fmla="*/ 15848 w 177912"/>
                  <a:gd name="connsiteY15" fmla="*/ 17876 h 89268"/>
                  <a:gd name="connsiteX16" fmla="*/ 162064 w 177912"/>
                  <a:gd name="connsiteY16" fmla="*/ 17876 h 89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77912" h="89268">
                    <a:moveTo>
                      <a:pt x="170665" y="674"/>
                    </a:moveTo>
                    <a:lnTo>
                      <a:pt x="7247" y="674"/>
                    </a:lnTo>
                    <a:cubicBezTo>
                      <a:pt x="5108" y="-225"/>
                      <a:pt x="2696" y="-225"/>
                      <a:pt x="558" y="674"/>
                    </a:cubicBezTo>
                    <a:cubicBezTo>
                      <a:pt x="-186" y="2509"/>
                      <a:pt x="-186" y="4573"/>
                      <a:pt x="558" y="6408"/>
                    </a:cubicBezTo>
                    <a:lnTo>
                      <a:pt x="558" y="77127"/>
                    </a:lnTo>
                    <a:cubicBezTo>
                      <a:pt x="-1087" y="81580"/>
                      <a:pt x="1192" y="86530"/>
                      <a:pt x="5648" y="88174"/>
                    </a:cubicBezTo>
                    <a:cubicBezTo>
                      <a:pt x="6166" y="88365"/>
                      <a:pt x="6702" y="88509"/>
                      <a:pt x="7247" y="88595"/>
                    </a:cubicBezTo>
                    <a:lnTo>
                      <a:pt x="170665" y="88595"/>
                    </a:lnTo>
                    <a:cubicBezTo>
                      <a:pt x="172804" y="89493"/>
                      <a:pt x="175216" y="89493"/>
                      <a:pt x="177355" y="88595"/>
                    </a:cubicBezTo>
                    <a:cubicBezTo>
                      <a:pt x="178098" y="86760"/>
                      <a:pt x="178098" y="84696"/>
                      <a:pt x="177355" y="82861"/>
                    </a:cubicBezTo>
                    <a:lnTo>
                      <a:pt x="177355" y="12142"/>
                    </a:lnTo>
                    <a:cubicBezTo>
                      <a:pt x="179000" y="7688"/>
                      <a:pt x="176720" y="2738"/>
                      <a:pt x="172264" y="1094"/>
                    </a:cubicBezTo>
                    <a:cubicBezTo>
                      <a:pt x="171746" y="903"/>
                      <a:pt x="171211" y="760"/>
                      <a:pt x="170665" y="674"/>
                    </a:cubicBezTo>
                    <a:close/>
                    <a:moveTo>
                      <a:pt x="162064" y="72348"/>
                    </a:moveTo>
                    <a:lnTo>
                      <a:pt x="15848" y="72348"/>
                    </a:lnTo>
                    <a:lnTo>
                      <a:pt x="15848" y="17876"/>
                    </a:lnTo>
                    <a:lnTo>
                      <a:pt x="162064" y="17876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30" name="iSHEJI-8-6">
                <a:extLst>
                  <a:ext uri="{FF2B5EF4-FFF2-40B4-BE49-F238E27FC236}">
                    <a16:creationId xmlns:a16="http://schemas.microsoft.com/office/drawing/2014/main" id="{6CB907CF-6064-454B-8F0A-4768E62375E2}"/>
                  </a:ext>
                </a:extLst>
              </p:cNvPr>
              <p:cNvSpPr/>
              <p:nvPr/>
            </p:nvSpPr>
            <p:spPr>
              <a:xfrm>
                <a:off x="1842201" y="3598149"/>
                <a:ext cx="184721" cy="85727"/>
              </a:xfrm>
              <a:custGeom>
                <a:avLst/>
                <a:gdLst>
                  <a:gd name="connsiteX0" fmla="*/ 184045 w 184721"/>
                  <a:gd name="connsiteY0" fmla="*/ 6690 h 85727"/>
                  <a:gd name="connsiteX1" fmla="*/ 184045 w 184721"/>
                  <a:gd name="connsiteY1" fmla="*/ 0 h 85727"/>
                  <a:gd name="connsiteX2" fmla="*/ 178311 w 184721"/>
                  <a:gd name="connsiteY2" fmla="*/ 0 h 85727"/>
                  <a:gd name="connsiteX3" fmla="*/ 9159 w 184721"/>
                  <a:gd name="connsiteY3" fmla="*/ 0 h 85727"/>
                  <a:gd name="connsiteX4" fmla="*/ 558 w 184721"/>
                  <a:gd name="connsiteY4" fmla="*/ 8601 h 85727"/>
                  <a:gd name="connsiteX5" fmla="*/ 558 w 184721"/>
                  <a:gd name="connsiteY5" fmla="*/ 79320 h 85727"/>
                  <a:gd name="connsiteX6" fmla="*/ 558 w 184721"/>
                  <a:gd name="connsiteY6" fmla="*/ 85054 h 85727"/>
                  <a:gd name="connsiteX7" fmla="*/ 7247 w 184721"/>
                  <a:gd name="connsiteY7" fmla="*/ 85054 h 85727"/>
                  <a:gd name="connsiteX8" fmla="*/ 175444 w 184721"/>
                  <a:gd name="connsiteY8" fmla="*/ 85054 h 85727"/>
                  <a:gd name="connsiteX9" fmla="*/ 184045 w 184721"/>
                  <a:gd name="connsiteY9" fmla="*/ 76453 h 85727"/>
                  <a:gd name="connsiteX10" fmla="*/ 19671 w 184721"/>
                  <a:gd name="connsiteY10" fmla="*/ 69763 h 85727"/>
                  <a:gd name="connsiteX11" fmla="*/ 19671 w 184721"/>
                  <a:gd name="connsiteY11" fmla="*/ 15291 h 85727"/>
                  <a:gd name="connsiteX12" fmla="*/ 166843 w 184721"/>
                  <a:gd name="connsiteY12" fmla="*/ 15291 h 85727"/>
                  <a:gd name="connsiteX13" fmla="*/ 166843 w 184721"/>
                  <a:gd name="connsiteY13" fmla="*/ 68808 h 85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4721" h="85727">
                    <a:moveTo>
                      <a:pt x="184045" y="6690"/>
                    </a:moveTo>
                    <a:cubicBezTo>
                      <a:pt x="184948" y="4549"/>
                      <a:pt x="184948" y="2141"/>
                      <a:pt x="184045" y="0"/>
                    </a:cubicBezTo>
                    <a:lnTo>
                      <a:pt x="178311" y="0"/>
                    </a:lnTo>
                    <a:lnTo>
                      <a:pt x="9159" y="0"/>
                    </a:lnTo>
                    <a:cubicBezTo>
                      <a:pt x="4408" y="0"/>
                      <a:pt x="558" y="3851"/>
                      <a:pt x="558" y="8601"/>
                    </a:cubicBezTo>
                    <a:lnTo>
                      <a:pt x="558" y="79320"/>
                    </a:lnTo>
                    <a:cubicBezTo>
                      <a:pt x="-186" y="81155"/>
                      <a:pt x="-186" y="83219"/>
                      <a:pt x="558" y="85054"/>
                    </a:cubicBezTo>
                    <a:cubicBezTo>
                      <a:pt x="2696" y="85952"/>
                      <a:pt x="5109" y="85952"/>
                      <a:pt x="7247" y="85054"/>
                    </a:cubicBezTo>
                    <a:lnTo>
                      <a:pt x="175444" y="85054"/>
                    </a:lnTo>
                    <a:cubicBezTo>
                      <a:pt x="180194" y="85054"/>
                      <a:pt x="184045" y="81203"/>
                      <a:pt x="184045" y="76453"/>
                    </a:cubicBezTo>
                    <a:close/>
                    <a:moveTo>
                      <a:pt x="19671" y="69763"/>
                    </a:moveTo>
                    <a:lnTo>
                      <a:pt x="19671" y="15291"/>
                    </a:lnTo>
                    <a:lnTo>
                      <a:pt x="166843" y="15291"/>
                    </a:lnTo>
                    <a:lnTo>
                      <a:pt x="166843" y="68808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31" name="iSHEJI-8-7">
                <a:extLst>
                  <a:ext uri="{FF2B5EF4-FFF2-40B4-BE49-F238E27FC236}">
                    <a16:creationId xmlns:a16="http://schemas.microsoft.com/office/drawing/2014/main" id="{B1DD2295-7CDA-49B2-9FE8-4E92020F7F7E}"/>
                  </a:ext>
                </a:extLst>
              </p:cNvPr>
              <p:cNvSpPr/>
              <p:nvPr/>
            </p:nvSpPr>
            <p:spPr>
              <a:xfrm>
                <a:off x="2037901" y="3596238"/>
                <a:ext cx="177377" cy="85548"/>
              </a:xfrm>
              <a:custGeom>
                <a:avLst/>
                <a:gdLst>
                  <a:gd name="connsiteX0" fmla="*/ 173743 w 177377"/>
                  <a:gd name="connsiteY0" fmla="*/ 0 h 85548"/>
                  <a:gd name="connsiteX1" fmla="*/ 9369 w 177377"/>
                  <a:gd name="connsiteY1" fmla="*/ 0 h 85548"/>
                  <a:gd name="connsiteX2" fmla="*/ 768 w 177377"/>
                  <a:gd name="connsiteY2" fmla="*/ 8601 h 85548"/>
                  <a:gd name="connsiteX3" fmla="*/ 768 w 177377"/>
                  <a:gd name="connsiteY3" fmla="*/ 79320 h 85548"/>
                  <a:gd name="connsiteX4" fmla="*/ 768 w 177377"/>
                  <a:gd name="connsiteY4" fmla="*/ 85054 h 85548"/>
                  <a:gd name="connsiteX5" fmla="*/ 6502 w 177377"/>
                  <a:gd name="connsiteY5" fmla="*/ 85054 h 85548"/>
                  <a:gd name="connsiteX6" fmla="*/ 170876 w 177377"/>
                  <a:gd name="connsiteY6" fmla="*/ 85054 h 85548"/>
                  <a:gd name="connsiteX7" fmla="*/ 176610 w 177377"/>
                  <a:gd name="connsiteY7" fmla="*/ 85054 h 85548"/>
                  <a:gd name="connsiteX8" fmla="*/ 176610 w 177377"/>
                  <a:gd name="connsiteY8" fmla="*/ 79320 h 85548"/>
                  <a:gd name="connsiteX9" fmla="*/ 176610 w 177377"/>
                  <a:gd name="connsiteY9" fmla="*/ 8601 h 85548"/>
                  <a:gd name="connsiteX10" fmla="*/ 173743 w 177377"/>
                  <a:gd name="connsiteY10" fmla="*/ 0 h 85548"/>
                  <a:gd name="connsiteX11" fmla="*/ 165142 w 177377"/>
                  <a:gd name="connsiteY11" fmla="*/ 70719 h 85548"/>
                  <a:gd name="connsiteX12" fmla="*/ 17970 w 177377"/>
                  <a:gd name="connsiteY12" fmla="*/ 70719 h 85548"/>
                  <a:gd name="connsiteX13" fmla="*/ 17970 w 177377"/>
                  <a:gd name="connsiteY13" fmla="*/ 17202 h 85548"/>
                  <a:gd name="connsiteX14" fmla="*/ 165142 w 177377"/>
                  <a:gd name="connsiteY14" fmla="*/ 17202 h 85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7377" h="85548">
                    <a:moveTo>
                      <a:pt x="173743" y="0"/>
                    </a:moveTo>
                    <a:lnTo>
                      <a:pt x="9369" y="0"/>
                    </a:lnTo>
                    <a:cubicBezTo>
                      <a:pt x="4813" y="440"/>
                      <a:pt x="1205" y="4042"/>
                      <a:pt x="768" y="8601"/>
                    </a:cubicBezTo>
                    <a:lnTo>
                      <a:pt x="768" y="79320"/>
                    </a:lnTo>
                    <a:cubicBezTo>
                      <a:pt x="-256" y="81097"/>
                      <a:pt x="-256" y="83276"/>
                      <a:pt x="768" y="85054"/>
                    </a:cubicBezTo>
                    <a:cubicBezTo>
                      <a:pt x="2623" y="85713"/>
                      <a:pt x="4647" y="85713"/>
                      <a:pt x="6502" y="85054"/>
                    </a:cubicBezTo>
                    <a:lnTo>
                      <a:pt x="170876" y="85054"/>
                    </a:lnTo>
                    <a:cubicBezTo>
                      <a:pt x="172730" y="85713"/>
                      <a:pt x="174756" y="85713"/>
                      <a:pt x="176610" y="85054"/>
                    </a:cubicBezTo>
                    <a:cubicBezTo>
                      <a:pt x="177633" y="83276"/>
                      <a:pt x="177633" y="81097"/>
                      <a:pt x="176610" y="79320"/>
                    </a:cubicBezTo>
                    <a:lnTo>
                      <a:pt x="176610" y="8601"/>
                    </a:lnTo>
                    <a:cubicBezTo>
                      <a:pt x="177365" y="5419"/>
                      <a:pt x="176256" y="2093"/>
                      <a:pt x="173743" y="0"/>
                    </a:cubicBezTo>
                    <a:close/>
                    <a:moveTo>
                      <a:pt x="165142" y="70719"/>
                    </a:moveTo>
                    <a:lnTo>
                      <a:pt x="17970" y="70719"/>
                    </a:lnTo>
                    <a:lnTo>
                      <a:pt x="17970" y="17202"/>
                    </a:lnTo>
                    <a:lnTo>
                      <a:pt x="165142" y="17202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32" name="iSHEJI-8-8">
                <a:extLst>
                  <a:ext uri="{FF2B5EF4-FFF2-40B4-BE49-F238E27FC236}">
                    <a16:creationId xmlns:a16="http://schemas.microsoft.com/office/drawing/2014/main" id="{CD936EB1-0110-4027-9674-136DA37437B3}"/>
                  </a:ext>
                </a:extLst>
              </p:cNvPr>
              <p:cNvSpPr/>
              <p:nvPr/>
            </p:nvSpPr>
            <p:spPr>
              <a:xfrm>
                <a:off x="2234862" y="3595593"/>
                <a:ext cx="179443" cy="87328"/>
              </a:xfrm>
              <a:custGeom>
                <a:avLst/>
                <a:gdLst>
                  <a:gd name="connsiteX0" fmla="*/ 169826 w 179443"/>
                  <a:gd name="connsiteY0" fmla="*/ 645 h 87328"/>
                  <a:gd name="connsiteX1" fmla="*/ 6408 w 179443"/>
                  <a:gd name="connsiteY1" fmla="*/ 645 h 87328"/>
                  <a:gd name="connsiteX2" fmla="*/ 674 w 179443"/>
                  <a:gd name="connsiteY2" fmla="*/ 645 h 87328"/>
                  <a:gd name="connsiteX3" fmla="*/ 674 w 179443"/>
                  <a:gd name="connsiteY3" fmla="*/ 7335 h 87328"/>
                  <a:gd name="connsiteX4" fmla="*/ 674 w 179443"/>
                  <a:gd name="connsiteY4" fmla="*/ 78054 h 87328"/>
                  <a:gd name="connsiteX5" fmla="*/ 9275 w 179443"/>
                  <a:gd name="connsiteY5" fmla="*/ 86655 h 87328"/>
                  <a:gd name="connsiteX6" fmla="*/ 172693 w 179443"/>
                  <a:gd name="connsiteY6" fmla="*/ 86655 h 87328"/>
                  <a:gd name="connsiteX7" fmla="*/ 179382 w 179443"/>
                  <a:gd name="connsiteY7" fmla="*/ 86655 h 87328"/>
                  <a:gd name="connsiteX8" fmla="*/ 179382 w 179443"/>
                  <a:gd name="connsiteY8" fmla="*/ 80921 h 87328"/>
                  <a:gd name="connsiteX9" fmla="*/ 179382 w 179443"/>
                  <a:gd name="connsiteY9" fmla="*/ 10202 h 87328"/>
                  <a:gd name="connsiteX10" fmla="*/ 171861 w 179443"/>
                  <a:gd name="connsiteY10" fmla="*/ 645 h 87328"/>
                  <a:gd name="connsiteX11" fmla="*/ 169826 w 179443"/>
                  <a:gd name="connsiteY11" fmla="*/ 645 h 87328"/>
                  <a:gd name="connsiteX12" fmla="*/ 162181 w 179443"/>
                  <a:gd name="connsiteY12" fmla="*/ 71364 h 87328"/>
                  <a:gd name="connsiteX13" fmla="*/ 15009 w 179443"/>
                  <a:gd name="connsiteY13" fmla="*/ 71364 h 87328"/>
                  <a:gd name="connsiteX14" fmla="*/ 15009 w 179443"/>
                  <a:gd name="connsiteY14" fmla="*/ 17847 h 87328"/>
                  <a:gd name="connsiteX15" fmla="*/ 162181 w 179443"/>
                  <a:gd name="connsiteY15" fmla="*/ 17847 h 87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79443" h="87328">
                    <a:moveTo>
                      <a:pt x="169826" y="645"/>
                    </a:moveTo>
                    <a:lnTo>
                      <a:pt x="6408" y="645"/>
                    </a:lnTo>
                    <a:cubicBezTo>
                      <a:pt x="4592" y="-215"/>
                      <a:pt x="2489" y="-215"/>
                      <a:pt x="674" y="645"/>
                    </a:cubicBezTo>
                    <a:cubicBezTo>
                      <a:pt x="-225" y="2786"/>
                      <a:pt x="-225" y="5194"/>
                      <a:pt x="674" y="7335"/>
                    </a:cubicBezTo>
                    <a:lnTo>
                      <a:pt x="674" y="78054"/>
                    </a:lnTo>
                    <a:cubicBezTo>
                      <a:pt x="674" y="82803"/>
                      <a:pt x="4525" y="86655"/>
                      <a:pt x="9275" y="86655"/>
                    </a:cubicBezTo>
                    <a:lnTo>
                      <a:pt x="172693" y="86655"/>
                    </a:lnTo>
                    <a:cubicBezTo>
                      <a:pt x="174833" y="87553"/>
                      <a:pt x="177242" y="87553"/>
                      <a:pt x="179382" y="86655"/>
                    </a:cubicBezTo>
                    <a:cubicBezTo>
                      <a:pt x="179382" y="86655"/>
                      <a:pt x="179382" y="86655"/>
                      <a:pt x="179382" y="80921"/>
                    </a:cubicBezTo>
                    <a:lnTo>
                      <a:pt x="179382" y="10202"/>
                    </a:lnTo>
                    <a:cubicBezTo>
                      <a:pt x="179946" y="5481"/>
                      <a:pt x="176573" y="1209"/>
                      <a:pt x="171861" y="645"/>
                    </a:cubicBezTo>
                    <a:cubicBezTo>
                      <a:pt x="171183" y="569"/>
                      <a:pt x="170504" y="569"/>
                      <a:pt x="169826" y="645"/>
                    </a:cubicBezTo>
                    <a:close/>
                    <a:moveTo>
                      <a:pt x="162181" y="71364"/>
                    </a:moveTo>
                    <a:lnTo>
                      <a:pt x="15009" y="71364"/>
                    </a:lnTo>
                    <a:lnTo>
                      <a:pt x="15009" y="17847"/>
                    </a:lnTo>
                    <a:lnTo>
                      <a:pt x="162181" y="17847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33" name="iSHEJI-8-9">
                <a:extLst>
                  <a:ext uri="{FF2B5EF4-FFF2-40B4-BE49-F238E27FC236}">
                    <a16:creationId xmlns:a16="http://schemas.microsoft.com/office/drawing/2014/main" id="{B196D264-AEDD-4901-8F12-12D99E3D7621}"/>
                  </a:ext>
                </a:extLst>
              </p:cNvPr>
              <p:cNvSpPr/>
              <p:nvPr/>
            </p:nvSpPr>
            <p:spPr>
              <a:xfrm>
                <a:off x="2426266" y="3597476"/>
                <a:ext cx="179418" cy="87357"/>
              </a:xfrm>
              <a:custGeom>
                <a:avLst/>
                <a:gdLst>
                  <a:gd name="connsiteX0" fmla="*/ 179110 w 179418"/>
                  <a:gd name="connsiteY0" fmla="*/ 674 h 87357"/>
                  <a:gd name="connsiteX1" fmla="*/ 172420 w 179418"/>
                  <a:gd name="connsiteY1" fmla="*/ 674 h 87357"/>
                  <a:gd name="connsiteX2" fmla="*/ 9002 w 179418"/>
                  <a:gd name="connsiteY2" fmla="*/ 674 h 87357"/>
                  <a:gd name="connsiteX3" fmla="*/ 401 w 179418"/>
                  <a:gd name="connsiteY3" fmla="*/ 9275 h 87357"/>
                  <a:gd name="connsiteX4" fmla="*/ 401 w 179418"/>
                  <a:gd name="connsiteY4" fmla="*/ 80949 h 87357"/>
                  <a:gd name="connsiteX5" fmla="*/ 401 w 179418"/>
                  <a:gd name="connsiteY5" fmla="*/ 86683 h 87357"/>
                  <a:gd name="connsiteX6" fmla="*/ 7091 w 179418"/>
                  <a:gd name="connsiteY6" fmla="*/ 86683 h 87357"/>
                  <a:gd name="connsiteX7" fmla="*/ 170509 w 179418"/>
                  <a:gd name="connsiteY7" fmla="*/ 86683 h 87357"/>
                  <a:gd name="connsiteX8" fmla="*/ 179110 w 179418"/>
                  <a:gd name="connsiteY8" fmla="*/ 78082 h 87357"/>
                  <a:gd name="connsiteX9" fmla="*/ 179110 w 179418"/>
                  <a:gd name="connsiteY9" fmla="*/ 6408 h 87357"/>
                  <a:gd name="connsiteX10" fmla="*/ 179110 w 179418"/>
                  <a:gd name="connsiteY10" fmla="*/ 674 h 87357"/>
                  <a:gd name="connsiteX11" fmla="*/ 163819 w 179418"/>
                  <a:gd name="connsiteY11" fmla="*/ 69481 h 87357"/>
                  <a:gd name="connsiteX12" fmla="*/ 17603 w 179418"/>
                  <a:gd name="connsiteY12" fmla="*/ 69481 h 87357"/>
                  <a:gd name="connsiteX13" fmla="*/ 17603 w 179418"/>
                  <a:gd name="connsiteY13" fmla="*/ 15009 h 87357"/>
                  <a:gd name="connsiteX14" fmla="*/ 163819 w 179418"/>
                  <a:gd name="connsiteY14" fmla="*/ 15009 h 87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9418" h="87357">
                    <a:moveTo>
                      <a:pt x="179110" y="674"/>
                    </a:moveTo>
                    <a:cubicBezTo>
                      <a:pt x="176969" y="-225"/>
                      <a:pt x="174561" y="-225"/>
                      <a:pt x="172420" y="674"/>
                    </a:cubicBezTo>
                    <a:lnTo>
                      <a:pt x="9002" y="674"/>
                    </a:lnTo>
                    <a:cubicBezTo>
                      <a:pt x="4444" y="1113"/>
                      <a:pt x="841" y="4716"/>
                      <a:pt x="401" y="9275"/>
                    </a:cubicBezTo>
                    <a:lnTo>
                      <a:pt x="401" y="80949"/>
                    </a:lnTo>
                    <a:cubicBezTo>
                      <a:pt x="-134" y="82822"/>
                      <a:pt x="-134" y="84810"/>
                      <a:pt x="401" y="86683"/>
                    </a:cubicBezTo>
                    <a:cubicBezTo>
                      <a:pt x="2542" y="87582"/>
                      <a:pt x="4950" y="87582"/>
                      <a:pt x="7091" y="86683"/>
                    </a:cubicBezTo>
                    <a:lnTo>
                      <a:pt x="170509" y="86683"/>
                    </a:lnTo>
                    <a:cubicBezTo>
                      <a:pt x="175259" y="86683"/>
                      <a:pt x="179110" y="82832"/>
                      <a:pt x="179110" y="78082"/>
                    </a:cubicBezTo>
                    <a:lnTo>
                      <a:pt x="179110" y="6408"/>
                    </a:lnTo>
                    <a:cubicBezTo>
                      <a:pt x="179521" y="4515"/>
                      <a:pt x="179521" y="2566"/>
                      <a:pt x="179110" y="674"/>
                    </a:cubicBezTo>
                    <a:close/>
                    <a:moveTo>
                      <a:pt x="163819" y="69481"/>
                    </a:moveTo>
                    <a:lnTo>
                      <a:pt x="17603" y="69481"/>
                    </a:lnTo>
                    <a:lnTo>
                      <a:pt x="17603" y="15009"/>
                    </a:lnTo>
                    <a:lnTo>
                      <a:pt x="163819" y="15009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34" name="iSHEJI-8-10">
                <a:extLst>
                  <a:ext uri="{FF2B5EF4-FFF2-40B4-BE49-F238E27FC236}">
                    <a16:creationId xmlns:a16="http://schemas.microsoft.com/office/drawing/2014/main" id="{3272D5EA-D5D3-42B9-83F2-B59BE5EFF57A}"/>
                  </a:ext>
                </a:extLst>
              </p:cNvPr>
              <p:cNvSpPr/>
              <p:nvPr/>
            </p:nvSpPr>
            <p:spPr>
              <a:xfrm>
                <a:off x="2622270" y="3597504"/>
                <a:ext cx="180928" cy="86654"/>
              </a:xfrm>
              <a:custGeom>
                <a:avLst/>
                <a:gdLst>
                  <a:gd name="connsiteX0" fmla="*/ 176150 w 180928"/>
                  <a:gd name="connsiteY0" fmla="*/ 645 h 86654"/>
                  <a:gd name="connsiteX1" fmla="*/ 170416 w 180928"/>
                  <a:gd name="connsiteY1" fmla="*/ 645 h 86654"/>
                  <a:gd name="connsiteX2" fmla="*/ 6042 w 180928"/>
                  <a:gd name="connsiteY2" fmla="*/ 645 h 86654"/>
                  <a:gd name="connsiteX3" fmla="*/ 308 w 180928"/>
                  <a:gd name="connsiteY3" fmla="*/ 645 h 86654"/>
                  <a:gd name="connsiteX4" fmla="*/ 308 w 180928"/>
                  <a:gd name="connsiteY4" fmla="*/ 6379 h 86654"/>
                  <a:gd name="connsiteX5" fmla="*/ 308 w 180928"/>
                  <a:gd name="connsiteY5" fmla="*/ 78054 h 86654"/>
                  <a:gd name="connsiteX6" fmla="*/ 7953 w 180928"/>
                  <a:gd name="connsiteY6" fmla="*/ 86655 h 86654"/>
                  <a:gd name="connsiteX7" fmla="*/ 172327 w 180928"/>
                  <a:gd name="connsiteY7" fmla="*/ 86655 h 86654"/>
                  <a:gd name="connsiteX8" fmla="*/ 180928 w 180928"/>
                  <a:gd name="connsiteY8" fmla="*/ 78054 h 86654"/>
                  <a:gd name="connsiteX9" fmla="*/ 180928 w 180928"/>
                  <a:gd name="connsiteY9" fmla="*/ 6379 h 86654"/>
                  <a:gd name="connsiteX10" fmla="*/ 176150 w 180928"/>
                  <a:gd name="connsiteY10" fmla="*/ 645 h 86654"/>
                  <a:gd name="connsiteX11" fmla="*/ 161815 w 180928"/>
                  <a:gd name="connsiteY11" fmla="*/ 69453 h 86654"/>
                  <a:gd name="connsiteX12" fmla="*/ 14643 w 180928"/>
                  <a:gd name="connsiteY12" fmla="*/ 69453 h 86654"/>
                  <a:gd name="connsiteX13" fmla="*/ 14643 w 180928"/>
                  <a:gd name="connsiteY13" fmla="*/ 14980 h 86654"/>
                  <a:gd name="connsiteX14" fmla="*/ 161815 w 180928"/>
                  <a:gd name="connsiteY14" fmla="*/ 14980 h 86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0928" h="86654">
                    <a:moveTo>
                      <a:pt x="176150" y="645"/>
                    </a:moveTo>
                    <a:cubicBezTo>
                      <a:pt x="174334" y="-215"/>
                      <a:pt x="172232" y="-215"/>
                      <a:pt x="170416" y="645"/>
                    </a:cubicBezTo>
                    <a:lnTo>
                      <a:pt x="6042" y="645"/>
                    </a:lnTo>
                    <a:lnTo>
                      <a:pt x="308" y="645"/>
                    </a:lnTo>
                    <a:cubicBezTo>
                      <a:pt x="-103" y="2537"/>
                      <a:pt x="-103" y="4487"/>
                      <a:pt x="308" y="6379"/>
                    </a:cubicBezTo>
                    <a:lnTo>
                      <a:pt x="308" y="78054"/>
                    </a:lnTo>
                    <a:cubicBezTo>
                      <a:pt x="280" y="82450"/>
                      <a:pt x="3577" y="86167"/>
                      <a:pt x="7953" y="86655"/>
                    </a:cubicBezTo>
                    <a:lnTo>
                      <a:pt x="172327" y="86655"/>
                    </a:lnTo>
                    <a:cubicBezTo>
                      <a:pt x="177077" y="86655"/>
                      <a:pt x="180928" y="82803"/>
                      <a:pt x="180928" y="78054"/>
                    </a:cubicBezTo>
                    <a:lnTo>
                      <a:pt x="180928" y="6379"/>
                    </a:lnTo>
                    <a:cubicBezTo>
                      <a:pt x="180288" y="3837"/>
                      <a:pt x="178530" y="1725"/>
                      <a:pt x="176150" y="645"/>
                    </a:cubicBezTo>
                    <a:close/>
                    <a:moveTo>
                      <a:pt x="161815" y="69453"/>
                    </a:moveTo>
                    <a:lnTo>
                      <a:pt x="14643" y="69453"/>
                    </a:lnTo>
                    <a:lnTo>
                      <a:pt x="14643" y="14980"/>
                    </a:lnTo>
                    <a:lnTo>
                      <a:pt x="161815" y="1498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35" name="iSHEJI-8-11">
                <a:extLst>
                  <a:ext uri="{FF2B5EF4-FFF2-40B4-BE49-F238E27FC236}">
                    <a16:creationId xmlns:a16="http://schemas.microsoft.com/office/drawing/2014/main" id="{9A230F76-62ED-4F8F-883B-03490346F4E4}"/>
                  </a:ext>
                </a:extLst>
              </p:cNvPr>
              <p:cNvSpPr/>
              <p:nvPr/>
            </p:nvSpPr>
            <p:spPr>
              <a:xfrm>
                <a:off x="2815933" y="3594968"/>
                <a:ext cx="181265" cy="86324"/>
              </a:xfrm>
              <a:custGeom>
                <a:avLst/>
                <a:gdLst>
                  <a:gd name="connsiteX0" fmla="*/ 170753 w 181265"/>
                  <a:gd name="connsiteY0" fmla="*/ 315 h 86324"/>
                  <a:gd name="connsiteX1" fmla="*/ 6379 w 181265"/>
                  <a:gd name="connsiteY1" fmla="*/ 315 h 86324"/>
                  <a:gd name="connsiteX2" fmla="*/ 645 w 181265"/>
                  <a:gd name="connsiteY2" fmla="*/ 315 h 86324"/>
                  <a:gd name="connsiteX3" fmla="*/ 645 w 181265"/>
                  <a:gd name="connsiteY3" fmla="*/ 6049 h 86324"/>
                  <a:gd name="connsiteX4" fmla="*/ 645 w 181265"/>
                  <a:gd name="connsiteY4" fmla="*/ 77723 h 86324"/>
                  <a:gd name="connsiteX5" fmla="*/ 7277 w 181265"/>
                  <a:gd name="connsiteY5" fmla="*/ 86267 h 86324"/>
                  <a:gd name="connsiteX6" fmla="*/ 8290 w 181265"/>
                  <a:gd name="connsiteY6" fmla="*/ 86324 h 86324"/>
                  <a:gd name="connsiteX7" fmla="*/ 172664 w 181265"/>
                  <a:gd name="connsiteY7" fmla="*/ 86324 h 86324"/>
                  <a:gd name="connsiteX8" fmla="*/ 181265 w 181265"/>
                  <a:gd name="connsiteY8" fmla="*/ 77723 h 86324"/>
                  <a:gd name="connsiteX9" fmla="*/ 181265 w 181265"/>
                  <a:gd name="connsiteY9" fmla="*/ 6049 h 86324"/>
                  <a:gd name="connsiteX10" fmla="*/ 170753 w 181265"/>
                  <a:gd name="connsiteY10" fmla="*/ 315 h 86324"/>
                  <a:gd name="connsiteX11" fmla="*/ 162152 w 181265"/>
                  <a:gd name="connsiteY11" fmla="*/ 71989 h 86324"/>
                  <a:gd name="connsiteX12" fmla="*/ 14980 w 181265"/>
                  <a:gd name="connsiteY12" fmla="*/ 71989 h 86324"/>
                  <a:gd name="connsiteX13" fmla="*/ 14980 w 181265"/>
                  <a:gd name="connsiteY13" fmla="*/ 17517 h 86324"/>
                  <a:gd name="connsiteX14" fmla="*/ 162152 w 181265"/>
                  <a:gd name="connsiteY14" fmla="*/ 17517 h 86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1265" h="86324">
                    <a:moveTo>
                      <a:pt x="170753" y="315"/>
                    </a:moveTo>
                    <a:lnTo>
                      <a:pt x="6379" y="315"/>
                    </a:lnTo>
                    <a:lnTo>
                      <a:pt x="645" y="315"/>
                    </a:lnTo>
                    <a:cubicBezTo>
                      <a:pt x="-215" y="2131"/>
                      <a:pt x="-215" y="4233"/>
                      <a:pt x="645" y="6049"/>
                    </a:cubicBezTo>
                    <a:lnTo>
                      <a:pt x="645" y="77723"/>
                    </a:lnTo>
                    <a:cubicBezTo>
                      <a:pt x="119" y="81909"/>
                      <a:pt x="3082" y="85741"/>
                      <a:pt x="7277" y="86267"/>
                    </a:cubicBezTo>
                    <a:cubicBezTo>
                      <a:pt x="7612" y="86305"/>
                      <a:pt x="7946" y="86324"/>
                      <a:pt x="8290" y="86324"/>
                    </a:cubicBezTo>
                    <a:lnTo>
                      <a:pt x="172664" y="86324"/>
                    </a:lnTo>
                    <a:cubicBezTo>
                      <a:pt x="177070" y="85579"/>
                      <a:pt x="180520" y="82129"/>
                      <a:pt x="181265" y="77723"/>
                    </a:cubicBezTo>
                    <a:lnTo>
                      <a:pt x="181265" y="6049"/>
                    </a:lnTo>
                    <a:cubicBezTo>
                      <a:pt x="179889" y="1615"/>
                      <a:pt x="175235" y="-928"/>
                      <a:pt x="170753" y="315"/>
                    </a:cubicBezTo>
                    <a:close/>
                    <a:moveTo>
                      <a:pt x="162152" y="71989"/>
                    </a:moveTo>
                    <a:lnTo>
                      <a:pt x="14980" y="71989"/>
                    </a:lnTo>
                    <a:lnTo>
                      <a:pt x="14980" y="17517"/>
                    </a:lnTo>
                    <a:lnTo>
                      <a:pt x="162152" y="17517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36" name="iSHEJI-8-12">
                <a:extLst>
                  <a:ext uri="{FF2B5EF4-FFF2-40B4-BE49-F238E27FC236}">
                    <a16:creationId xmlns:a16="http://schemas.microsoft.com/office/drawing/2014/main" id="{880FA70D-CACA-458F-A52E-6AD16DED812B}"/>
                  </a:ext>
                </a:extLst>
              </p:cNvPr>
              <p:cNvSpPr/>
              <p:nvPr/>
            </p:nvSpPr>
            <p:spPr>
              <a:xfrm>
                <a:off x="3007215" y="3597476"/>
                <a:ext cx="182127" cy="87328"/>
              </a:xfrm>
              <a:custGeom>
                <a:avLst/>
                <a:gdLst>
                  <a:gd name="connsiteX0" fmla="*/ 182070 w 182127"/>
                  <a:gd name="connsiteY0" fmla="*/ 674 h 87328"/>
                  <a:gd name="connsiteX1" fmla="*/ 175381 w 182127"/>
                  <a:gd name="connsiteY1" fmla="*/ 674 h 87328"/>
                  <a:gd name="connsiteX2" fmla="*/ 9096 w 182127"/>
                  <a:gd name="connsiteY2" fmla="*/ 674 h 87328"/>
                  <a:gd name="connsiteX3" fmla="*/ 495 w 182127"/>
                  <a:gd name="connsiteY3" fmla="*/ 9275 h 87328"/>
                  <a:gd name="connsiteX4" fmla="*/ 495 w 182127"/>
                  <a:gd name="connsiteY4" fmla="*/ 80949 h 87328"/>
                  <a:gd name="connsiteX5" fmla="*/ 495 w 182127"/>
                  <a:gd name="connsiteY5" fmla="*/ 86683 h 87328"/>
                  <a:gd name="connsiteX6" fmla="*/ 6229 w 182127"/>
                  <a:gd name="connsiteY6" fmla="*/ 86683 h 87328"/>
                  <a:gd name="connsiteX7" fmla="*/ 172514 w 182127"/>
                  <a:gd name="connsiteY7" fmla="*/ 86683 h 87328"/>
                  <a:gd name="connsiteX8" fmla="*/ 182070 w 182127"/>
                  <a:gd name="connsiteY8" fmla="*/ 79162 h 87328"/>
                  <a:gd name="connsiteX9" fmla="*/ 182070 w 182127"/>
                  <a:gd name="connsiteY9" fmla="*/ 77127 h 87328"/>
                  <a:gd name="connsiteX10" fmla="*/ 182070 w 182127"/>
                  <a:gd name="connsiteY10" fmla="*/ 6408 h 87328"/>
                  <a:gd name="connsiteX11" fmla="*/ 182070 w 182127"/>
                  <a:gd name="connsiteY11" fmla="*/ 674 h 87328"/>
                  <a:gd name="connsiteX12" fmla="*/ 167735 w 182127"/>
                  <a:gd name="connsiteY12" fmla="*/ 68526 h 87328"/>
                  <a:gd name="connsiteX13" fmla="*/ 17697 w 182127"/>
                  <a:gd name="connsiteY13" fmla="*/ 68526 h 87328"/>
                  <a:gd name="connsiteX14" fmla="*/ 17697 w 182127"/>
                  <a:gd name="connsiteY14" fmla="*/ 14053 h 87328"/>
                  <a:gd name="connsiteX15" fmla="*/ 164868 w 182127"/>
                  <a:gd name="connsiteY15" fmla="*/ 14053 h 87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82127" h="87328">
                    <a:moveTo>
                      <a:pt x="182070" y="674"/>
                    </a:moveTo>
                    <a:cubicBezTo>
                      <a:pt x="179930" y="-225"/>
                      <a:pt x="177521" y="-225"/>
                      <a:pt x="175381" y="674"/>
                    </a:cubicBezTo>
                    <a:lnTo>
                      <a:pt x="9096" y="674"/>
                    </a:lnTo>
                    <a:cubicBezTo>
                      <a:pt x="4346" y="674"/>
                      <a:pt x="495" y="4525"/>
                      <a:pt x="495" y="9275"/>
                    </a:cubicBezTo>
                    <a:lnTo>
                      <a:pt x="495" y="80949"/>
                    </a:lnTo>
                    <a:cubicBezTo>
                      <a:pt x="-165" y="82803"/>
                      <a:pt x="-165" y="84829"/>
                      <a:pt x="495" y="86683"/>
                    </a:cubicBezTo>
                    <a:cubicBezTo>
                      <a:pt x="2310" y="87543"/>
                      <a:pt x="4413" y="87543"/>
                      <a:pt x="6229" y="86683"/>
                    </a:cubicBezTo>
                    <a:lnTo>
                      <a:pt x="172514" y="86683"/>
                    </a:lnTo>
                    <a:cubicBezTo>
                      <a:pt x="177235" y="87247"/>
                      <a:pt x="181506" y="83874"/>
                      <a:pt x="182070" y="79162"/>
                    </a:cubicBezTo>
                    <a:cubicBezTo>
                      <a:pt x="182147" y="78484"/>
                      <a:pt x="182147" y="77805"/>
                      <a:pt x="182070" y="77127"/>
                    </a:cubicBezTo>
                    <a:lnTo>
                      <a:pt x="182070" y="6408"/>
                    </a:lnTo>
                    <a:cubicBezTo>
                      <a:pt x="182070" y="6408"/>
                      <a:pt x="182070" y="1629"/>
                      <a:pt x="182070" y="674"/>
                    </a:cubicBezTo>
                    <a:close/>
                    <a:moveTo>
                      <a:pt x="167735" y="68526"/>
                    </a:moveTo>
                    <a:lnTo>
                      <a:pt x="17697" y="68526"/>
                    </a:lnTo>
                    <a:lnTo>
                      <a:pt x="17697" y="14053"/>
                    </a:lnTo>
                    <a:lnTo>
                      <a:pt x="164868" y="14053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37" name="iSHEJI-8-13">
                <a:extLst>
                  <a:ext uri="{FF2B5EF4-FFF2-40B4-BE49-F238E27FC236}">
                    <a16:creationId xmlns:a16="http://schemas.microsoft.com/office/drawing/2014/main" id="{D149363B-801C-487C-8D02-45F71070BCF9}"/>
                  </a:ext>
                </a:extLst>
              </p:cNvPr>
              <p:cNvSpPr/>
              <p:nvPr/>
            </p:nvSpPr>
            <p:spPr>
              <a:xfrm>
                <a:off x="3201709" y="3595282"/>
                <a:ext cx="178426" cy="87920"/>
              </a:xfrm>
              <a:custGeom>
                <a:avLst/>
                <a:gdLst>
                  <a:gd name="connsiteX0" fmla="*/ 172019 w 178426"/>
                  <a:gd name="connsiteY0" fmla="*/ 0 h 87920"/>
                  <a:gd name="connsiteX1" fmla="*/ 8601 w 178426"/>
                  <a:gd name="connsiteY1" fmla="*/ 0 h 87920"/>
                  <a:gd name="connsiteX2" fmla="*/ 0 w 178426"/>
                  <a:gd name="connsiteY2" fmla="*/ 8601 h 87920"/>
                  <a:gd name="connsiteX3" fmla="*/ 0 w 178426"/>
                  <a:gd name="connsiteY3" fmla="*/ 79320 h 87920"/>
                  <a:gd name="connsiteX4" fmla="*/ 8601 w 178426"/>
                  <a:gd name="connsiteY4" fmla="*/ 87921 h 87920"/>
                  <a:gd name="connsiteX5" fmla="*/ 172019 w 178426"/>
                  <a:gd name="connsiteY5" fmla="*/ 87921 h 87920"/>
                  <a:gd name="connsiteX6" fmla="*/ 177753 w 178426"/>
                  <a:gd name="connsiteY6" fmla="*/ 87921 h 87920"/>
                  <a:gd name="connsiteX7" fmla="*/ 177753 w 178426"/>
                  <a:gd name="connsiteY7" fmla="*/ 81231 h 87920"/>
                  <a:gd name="connsiteX8" fmla="*/ 177753 w 178426"/>
                  <a:gd name="connsiteY8" fmla="*/ 10512 h 87920"/>
                  <a:gd name="connsiteX9" fmla="*/ 172019 w 178426"/>
                  <a:gd name="connsiteY9" fmla="*/ 0 h 87920"/>
                  <a:gd name="connsiteX10" fmla="*/ 164374 w 178426"/>
                  <a:gd name="connsiteY10" fmla="*/ 70719 h 87920"/>
                  <a:gd name="connsiteX11" fmla="*/ 17202 w 178426"/>
                  <a:gd name="connsiteY11" fmla="*/ 70719 h 87920"/>
                  <a:gd name="connsiteX12" fmla="*/ 17202 w 178426"/>
                  <a:gd name="connsiteY12" fmla="*/ 17202 h 87920"/>
                  <a:gd name="connsiteX13" fmla="*/ 164374 w 178426"/>
                  <a:gd name="connsiteY13" fmla="*/ 17202 h 87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8426" h="87920">
                    <a:moveTo>
                      <a:pt x="172019" y="0"/>
                    </a:moveTo>
                    <a:lnTo>
                      <a:pt x="8601" y="0"/>
                    </a:lnTo>
                    <a:cubicBezTo>
                      <a:pt x="4195" y="745"/>
                      <a:pt x="746" y="4195"/>
                      <a:pt x="0" y="8601"/>
                    </a:cubicBezTo>
                    <a:lnTo>
                      <a:pt x="0" y="79320"/>
                    </a:lnTo>
                    <a:cubicBezTo>
                      <a:pt x="0" y="84070"/>
                      <a:pt x="3851" y="87921"/>
                      <a:pt x="8601" y="87921"/>
                    </a:cubicBezTo>
                    <a:lnTo>
                      <a:pt x="172019" y="87921"/>
                    </a:lnTo>
                    <a:cubicBezTo>
                      <a:pt x="172019" y="87921"/>
                      <a:pt x="176797" y="87921"/>
                      <a:pt x="177753" y="87921"/>
                    </a:cubicBezTo>
                    <a:cubicBezTo>
                      <a:pt x="178651" y="85780"/>
                      <a:pt x="178651" y="83372"/>
                      <a:pt x="177753" y="81231"/>
                    </a:cubicBezTo>
                    <a:lnTo>
                      <a:pt x="177753" y="10512"/>
                    </a:lnTo>
                    <a:cubicBezTo>
                      <a:pt x="178996" y="6030"/>
                      <a:pt x="176453" y="1376"/>
                      <a:pt x="172019" y="0"/>
                    </a:cubicBezTo>
                    <a:close/>
                    <a:moveTo>
                      <a:pt x="164374" y="70719"/>
                    </a:moveTo>
                    <a:lnTo>
                      <a:pt x="17202" y="70719"/>
                    </a:lnTo>
                    <a:lnTo>
                      <a:pt x="17202" y="17202"/>
                    </a:lnTo>
                    <a:lnTo>
                      <a:pt x="164374" y="17202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38" name="iSHEJI-8-14">
                <a:extLst>
                  <a:ext uri="{FF2B5EF4-FFF2-40B4-BE49-F238E27FC236}">
                    <a16:creationId xmlns:a16="http://schemas.microsoft.com/office/drawing/2014/main" id="{11F20BA5-55F0-4BBF-9826-2E2CBD69E438}"/>
                  </a:ext>
                </a:extLst>
              </p:cNvPr>
              <p:cNvSpPr/>
              <p:nvPr/>
            </p:nvSpPr>
            <p:spPr>
              <a:xfrm>
                <a:off x="3395286" y="3597191"/>
                <a:ext cx="184865" cy="86012"/>
              </a:xfrm>
              <a:custGeom>
                <a:avLst/>
                <a:gdLst>
                  <a:gd name="connsiteX0" fmla="*/ 176265 w 184865"/>
                  <a:gd name="connsiteY0" fmla="*/ 3 h 86012"/>
                  <a:gd name="connsiteX1" fmla="*/ 170531 w 184865"/>
                  <a:gd name="connsiteY1" fmla="*/ 3 h 86012"/>
                  <a:gd name="connsiteX2" fmla="*/ 9024 w 184865"/>
                  <a:gd name="connsiteY2" fmla="*/ 3 h 86012"/>
                  <a:gd name="connsiteX3" fmla="*/ 423 w 184865"/>
                  <a:gd name="connsiteY3" fmla="*/ 8604 h 86012"/>
                  <a:gd name="connsiteX4" fmla="*/ 423 w 184865"/>
                  <a:gd name="connsiteY4" fmla="*/ 79323 h 86012"/>
                  <a:gd name="connsiteX5" fmla="*/ 423 w 184865"/>
                  <a:gd name="connsiteY5" fmla="*/ 86012 h 86012"/>
                  <a:gd name="connsiteX6" fmla="*/ 7112 w 184865"/>
                  <a:gd name="connsiteY6" fmla="*/ 86012 h 86012"/>
                  <a:gd name="connsiteX7" fmla="*/ 176265 w 184865"/>
                  <a:gd name="connsiteY7" fmla="*/ 86012 h 86012"/>
                  <a:gd name="connsiteX8" fmla="*/ 184866 w 184865"/>
                  <a:gd name="connsiteY8" fmla="*/ 77411 h 86012"/>
                  <a:gd name="connsiteX9" fmla="*/ 184866 w 184865"/>
                  <a:gd name="connsiteY9" fmla="*/ 6693 h 86012"/>
                  <a:gd name="connsiteX10" fmla="*/ 176265 w 184865"/>
                  <a:gd name="connsiteY10" fmla="*/ 3 h 86012"/>
                  <a:gd name="connsiteX11" fmla="*/ 161930 w 184865"/>
                  <a:gd name="connsiteY11" fmla="*/ 68811 h 86012"/>
                  <a:gd name="connsiteX12" fmla="*/ 17625 w 184865"/>
                  <a:gd name="connsiteY12" fmla="*/ 68811 h 86012"/>
                  <a:gd name="connsiteX13" fmla="*/ 17625 w 184865"/>
                  <a:gd name="connsiteY13" fmla="*/ 15294 h 86012"/>
                  <a:gd name="connsiteX14" fmla="*/ 163841 w 184865"/>
                  <a:gd name="connsiteY14" fmla="*/ 15294 h 86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4865" h="86012">
                    <a:moveTo>
                      <a:pt x="176265" y="3"/>
                    </a:moveTo>
                    <a:lnTo>
                      <a:pt x="170531" y="3"/>
                    </a:lnTo>
                    <a:lnTo>
                      <a:pt x="9024" y="3"/>
                    </a:lnTo>
                    <a:cubicBezTo>
                      <a:pt x="4274" y="3"/>
                      <a:pt x="423" y="3854"/>
                      <a:pt x="423" y="8604"/>
                    </a:cubicBezTo>
                    <a:lnTo>
                      <a:pt x="423" y="79323"/>
                    </a:lnTo>
                    <a:cubicBezTo>
                      <a:pt x="-141" y="81521"/>
                      <a:pt x="-141" y="83814"/>
                      <a:pt x="423" y="86012"/>
                    </a:cubicBezTo>
                    <a:lnTo>
                      <a:pt x="7112" y="86012"/>
                    </a:lnTo>
                    <a:lnTo>
                      <a:pt x="176265" y="86012"/>
                    </a:lnTo>
                    <a:cubicBezTo>
                      <a:pt x="181014" y="86012"/>
                      <a:pt x="184866" y="82161"/>
                      <a:pt x="184866" y="77411"/>
                    </a:cubicBezTo>
                    <a:lnTo>
                      <a:pt x="184866" y="6693"/>
                    </a:lnTo>
                    <a:cubicBezTo>
                      <a:pt x="183958" y="2698"/>
                      <a:pt x="180355" y="-102"/>
                      <a:pt x="176265" y="3"/>
                    </a:cubicBezTo>
                    <a:close/>
                    <a:moveTo>
                      <a:pt x="161930" y="68811"/>
                    </a:moveTo>
                    <a:lnTo>
                      <a:pt x="17625" y="68811"/>
                    </a:lnTo>
                    <a:lnTo>
                      <a:pt x="17625" y="15294"/>
                    </a:lnTo>
                    <a:lnTo>
                      <a:pt x="163841" y="15294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39" name="iSHEJI-8-15">
                <a:extLst>
                  <a:ext uri="{FF2B5EF4-FFF2-40B4-BE49-F238E27FC236}">
                    <a16:creationId xmlns:a16="http://schemas.microsoft.com/office/drawing/2014/main" id="{87DA1FD0-3C15-4220-B7CC-A9EBF80C3CD9}"/>
                  </a:ext>
                </a:extLst>
              </p:cNvPr>
              <p:cNvSpPr/>
              <p:nvPr/>
            </p:nvSpPr>
            <p:spPr>
              <a:xfrm>
                <a:off x="3589400" y="3595282"/>
                <a:ext cx="179662" cy="86504"/>
              </a:xfrm>
              <a:custGeom>
                <a:avLst/>
                <a:gdLst>
                  <a:gd name="connsiteX0" fmla="*/ 173283 w 179662"/>
                  <a:gd name="connsiteY0" fmla="*/ 0 h 86504"/>
                  <a:gd name="connsiteX1" fmla="*/ 7954 w 179662"/>
                  <a:gd name="connsiteY1" fmla="*/ 0 h 86504"/>
                  <a:gd name="connsiteX2" fmla="*/ 251 w 179662"/>
                  <a:gd name="connsiteY2" fmla="*/ 7588 h 86504"/>
                  <a:gd name="connsiteX3" fmla="*/ 308 w 179662"/>
                  <a:gd name="connsiteY3" fmla="*/ 8601 h 86504"/>
                  <a:gd name="connsiteX4" fmla="*/ 308 w 179662"/>
                  <a:gd name="connsiteY4" fmla="*/ 79320 h 86504"/>
                  <a:gd name="connsiteX5" fmla="*/ 308 w 179662"/>
                  <a:gd name="connsiteY5" fmla="*/ 86010 h 86504"/>
                  <a:gd name="connsiteX6" fmla="*/ 6042 w 179662"/>
                  <a:gd name="connsiteY6" fmla="*/ 86010 h 86504"/>
                  <a:gd name="connsiteX7" fmla="*/ 173283 w 179662"/>
                  <a:gd name="connsiteY7" fmla="*/ 86010 h 86504"/>
                  <a:gd name="connsiteX8" fmla="*/ 179017 w 179662"/>
                  <a:gd name="connsiteY8" fmla="*/ 86010 h 86504"/>
                  <a:gd name="connsiteX9" fmla="*/ 179017 w 179662"/>
                  <a:gd name="connsiteY9" fmla="*/ 80276 h 86504"/>
                  <a:gd name="connsiteX10" fmla="*/ 179017 w 179662"/>
                  <a:gd name="connsiteY10" fmla="*/ 9557 h 86504"/>
                  <a:gd name="connsiteX11" fmla="*/ 173283 w 179662"/>
                  <a:gd name="connsiteY11" fmla="*/ 0 h 86504"/>
                  <a:gd name="connsiteX12" fmla="*/ 164682 w 179662"/>
                  <a:gd name="connsiteY12" fmla="*/ 70719 h 86504"/>
                  <a:gd name="connsiteX13" fmla="*/ 16555 w 179662"/>
                  <a:gd name="connsiteY13" fmla="*/ 70719 h 86504"/>
                  <a:gd name="connsiteX14" fmla="*/ 16555 w 179662"/>
                  <a:gd name="connsiteY14" fmla="*/ 17202 h 86504"/>
                  <a:gd name="connsiteX15" fmla="*/ 163726 w 179662"/>
                  <a:gd name="connsiteY15" fmla="*/ 17202 h 86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79662" h="86504">
                    <a:moveTo>
                      <a:pt x="173283" y="0"/>
                    </a:moveTo>
                    <a:lnTo>
                      <a:pt x="7954" y="0"/>
                    </a:lnTo>
                    <a:cubicBezTo>
                      <a:pt x="3729" y="-29"/>
                      <a:pt x="279" y="3364"/>
                      <a:pt x="251" y="7588"/>
                    </a:cubicBezTo>
                    <a:cubicBezTo>
                      <a:pt x="241" y="7923"/>
                      <a:pt x="270" y="8267"/>
                      <a:pt x="308" y="8601"/>
                    </a:cubicBezTo>
                    <a:lnTo>
                      <a:pt x="308" y="79320"/>
                    </a:lnTo>
                    <a:cubicBezTo>
                      <a:pt x="-103" y="81528"/>
                      <a:pt x="-103" y="83802"/>
                      <a:pt x="308" y="86010"/>
                    </a:cubicBezTo>
                    <a:lnTo>
                      <a:pt x="6042" y="86010"/>
                    </a:lnTo>
                    <a:lnTo>
                      <a:pt x="173283" y="86010"/>
                    </a:lnTo>
                    <a:cubicBezTo>
                      <a:pt x="175137" y="86669"/>
                      <a:pt x="177163" y="86669"/>
                      <a:pt x="179017" y="86010"/>
                    </a:cubicBezTo>
                    <a:cubicBezTo>
                      <a:pt x="179877" y="84194"/>
                      <a:pt x="179877" y="82091"/>
                      <a:pt x="179017" y="80276"/>
                    </a:cubicBezTo>
                    <a:lnTo>
                      <a:pt x="179017" y="9557"/>
                    </a:lnTo>
                    <a:cubicBezTo>
                      <a:pt x="179705" y="5400"/>
                      <a:pt x="177278" y="1348"/>
                      <a:pt x="173283" y="0"/>
                    </a:cubicBezTo>
                    <a:close/>
                    <a:moveTo>
                      <a:pt x="164682" y="70719"/>
                    </a:moveTo>
                    <a:lnTo>
                      <a:pt x="16555" y="70719"/>
                    </a:lnTo>
                    <a:lnTo>
                      <a:pt x="16555" y="17202"/>
                    </a:lnTo>
                    <a:lnTo>
                      <a:pt x="163726" y="17202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40" name="iSHEJI-8-16">
                <a:extLst>
                  <a:ext uri="{FF2B5EF4-FFF2-40B4-BE49-F238E27FC236}">
                    <a16:creationId xmlns:a16="http://schemas.microsoft.com/office/drawing/2014/main" id="{CF8556C8-CC47-45C7-80BF-8D3E92252C79}"/>
                  </a:ext>
                </a:extLst>
              </p:cNvPr>
              <p:cNvSpPr/>
              <p:nvPr/>
            </p:nvSpPr>
            <p:spPr>
              <a:xfrm>
                <a:off x="3782751" y="3597194"/>
                <a:ext cx="180400" cy="87920"/>
              </a:xfrm>
              <a:custGeom>
                <a:avLst/>
                <a:gdLst>
                  <a:gd name="connsiteX0" fmla="*/ 178709 w 180400"/>
                  <a:gd name="connsiteY0" fmla="*/ 0 h 87920"/>
                  <a:gd name="connsiteX1" fmla="*/ 172975 w 180400"/>
                  <a:gd name="connsiteY1" fmla="*/ 0 h 87920"/>
                  <a:gd name="connsiteX2" fmla="*/ 8601 w 180400"/>
                  <a:gd name="connsiteY2" fmla="*/ 0 h 87920"/>
                  <a:gd name="connsiteX3" fmla="*/ 0 w 180400"/>
                  <a:gd name="connsiteY3" fmla="*/ 8601 h 87920"/>
                  <a:gd name="connsiteX4" fmla="*/ 0 w 180400"/>
                  <a:gd name="connsiteY4" fmla="*/ 79320 h 87920"/>
                  <a:gd name="connsiteX5" fmla="*/ 8601 w 180400"/>
                  <a:gd name="connsiteY5" fmla="*/ 87921 h 87920"/>
                  <a:gd name="connsiteX6" fmla="*/ 171064 w 180400"/>
                  <a:gd name="connsiteY6" fmla="*/ 87921 h 87920"/>
                  <a:gd name="connsiteX7" fmla="*/ 179664 w 180400"/>
                  <a:gd name="connsiteY7" fmla="*/ 79320 h 87920"/>
                  <a:gd name="connsiteX8" fmla="*/ 179664 w 180400"/>
                  <a:gd name="connsiteY8" fmla="*/ 8601 h 87920"/>
                  <a:gd name="connsiteX9" fmla="*/ 178709 w 180400"/>
                  <a:gd name="connsiteY9" fmla="*/ 0 h 87920"/>
                  <a:gd name="connsiteX10" fmla="*/ 164374 w 180400"/>
                  <a:gd name="connsiteY10" fmla="*/ 68808 h 87920"/>
                  <a:gd name="connsiteX11" fmla="*/ 17202 w 180400"/>
                  <a:gd name="connsiteY11" fmla="*/ 68808 h 87920"/>
                  <a:gd name="connsiteX12" fmla="*/ 17202 w 180400"/>
                  <a:gd name="connsiteY12" fmla="*/ 14335 h 87920"/>
                  <a:gd name="connsiteX13" fmla="*/ 164374 w 180400"/>
                  <a:gd name="connsiteY13" fmla="*/ 14335 h 87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0400" h="87920">
                    <a:moveTo>
                      <a:pt x="178709" y="0"/>
                    </a:moveTo>
                    <a:lnTo>
                      <a:pt x="172975" y="0"/>
                    </a:lnTo>
                    <a:lnTo>
                      <a:pt x="8601" y="0"/>
                    </a:lnTo>
                    <a:cubicBezTo>
                      <a:pt x="3851" y="0"/>
                      <a:pt x="0" y="3851"/>
                      <a:pt x="0" y="8601"/>
                    </a:cubicBezTo>
                    <a:lnTo>
                      <a:pt x="0" y="79320"/>
                    </a:lnTo>
                    <a:cubicBezTo>
                      <a:pt x="746" y="83725"/>
                      <a:pt x="4195" y="87175"/>
                      <a:pt x="8601" y="87921"/>
                    </a:cubicBezTo>
                    <a:lnTo>
                      <a:pt x="171064" y="87921"/>
                    </a:lnTo>
                    <a:cubicBezTo>
                      <a:pt x="175813" y="87921"/>
                      <a:pt x="179664" y="84070"/>
                      <a:pt x="179664" y="79320"/>
                    </a:cubicBezTo>
                    <a:lnTo>
                      <a:pt x="179664" y="8601"/>
                    </a:lnTo>
                    <a:cubicBezTo>
                      <a:pt x="180916" y="5772"/>
                      <a:pt x="180553" y="2485"/>
                      <a:pt x="178709" y="0"/>
                    </a:cubicBezTo>
                    <a:close/>
                    <a:moveTo>
                      <a:pt x="164374" y="68808"/>
                    </a:moveTo>
                    <a:lnTo>
                      <a:pt x="17202" y="68808"/>
                    </a:lnTo>
                    <a:lnTo>
                      <a:pt x="17202" y="14335"/>
                    </a:lnTo>
                    <a:lnTo>
                      <a:pt x="164374" y="14335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41" name="iSHEJI-8-17">
                <a:extLst>
                  <a:ext uri="{FF2B5EF4-FFF2-40B4-BE49-F238E27FC236}">
                    <a16:creationId xmlns:a16="http://schemas.microsoft.com/office/drawing/2014/main" id="{15DD7E35-2137-44EE-BBB0-10B56273CD57}"/>
                  </a:ext>
                </a:extLst>
              </p:cNvPr>
              <p:cNvSpPr/>
              <p:nvPr/>
            </p:nvSpPr>
            <p:spPr>
              <a:xfrm>
                <a:off x="3976751" y="3596420"/>
                <a:ext cx="178800" cy="88695"/>
              </a:xfrm>
              <a:custGeom>
                <a:avLst/>
                <a:gdLst>
                  <a:gd name="connsiteX0" fmla="*/ 178709 w 178800"/>
                  <a:gd name="connsiteY0" fmla="*/ 774 h 88695"/>
                  <a:gd name="connsiteX1" fmla="*/ 172019 w 178800"/>
                  <a:gd name="connsiteY1" fmla="*/ 774 h 88695"/>
                  <a:gd name="connsiteX2" fmla="*/ 8601 w 178800"/>
                  <a:gd name="connsiteY2" fmla="*/ 774 h 88695"/>
                  <a:gd name="connsiteX3" fmla="*/ 0 w 178800"/>
                  <a:gd name="connsiteY3" fmla="*/ 9375 h 88695"/>
                  <a:gd name="connsiteX4" fmla="*/ 0 w 178800"/>
                  <a:gd name="connsiteY4" fmla="*/ 80094 h 88695"/>
                  <a:gd name="connsiteX5" fmla="*/ 8601 w 178800"/>
                  <a:gd name="connsiteY5" fmla="*/ 88695 h 88695"/>
                  <a:gd name="connsiteX6" fmla="*/ 168196 w 178800"/>
                  <a:gd name="connsiteY6" fmla="*/ 88695 h 88695"/>
                  <a:gd name="connsiteX7" fmla="*/ 176797 w 178800"/>
                  <a:gd name="connsiteY7" fmla="*/ 80094 h 88695"/>
                  <a:gd name="connsiteX8" fmla="*/ 176797 w 178800"/>
                  <a:gd name="connsiteY8" fmla="*/ 9375 h 88695"/>
                  <a:gd name="connsiteX9" fmla="*/ 178709 w 178800"/>
                  <a:gd name="connsiteY9" fmla="*/ 774 h 88695"/>
                  <a:gd name="connsiteX10" fmla="*/ 163418 w 178800"/>
                  <a:gd name="connsiteY10" fmla="*/ 69582 h 88695"/>
                  <a:gd name="connsiteX11" fmla="*/ 17202 w 178800"/>
                  <a:gd name="connsiteY11" fmla="*/ 69582 h 88695"/>
                  <a:gd name="connsiteX12" fmla="*/ 17202 w 178800"/>
                  <a:gd name="connsiteY12" fmla="*/ 15109 h 88695"/>
                  <a:gd name="connsiteX13" fmla="*/ 168196 w 178800"/>
                  <a:gd name="connsiteY13" fmla="*/ 15109 h 88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8800" h="88695">
                    <a:moveTo>
                      <a:pt x="178709" y="774"/>
                    </a:moveTo>
                    <a:cubicBezTo>
                      <a:pt x="176597" y="-258"/>
                      <a:pt x="174131" y="-258"/>
                      <a:pt x="172019" y="774"/>
                    </a:cubicBezTo>
                    <a:lnTo>
                      <a:pt x="8601" y="774"/>
                    </a:lnTo>
                    <a:cubicBezTo>
                      <a:pt x="3851" y="774"/>
                      <a:pt x="0" y="4625"/>
                      <a:pt x="0" y="9375"/>
                    </a:cubicBezTo>
                    <a:lnTo>
                      <a:pt x="0" y="80094"/>
                    </a:lnTo>
                    <a:cubicBezTo>
                      <a:pt x="746" y="84500"/>
                      <a:pt x="4195" y="87950"/>
                      <a:pt x="8601" y="88695"/>
                    </a:cubicBezTo>
                    <a:lnTo>
                      <a:pt x="168196" y="88695"/>
                    </a:lnTo>
                    <a:cubicBezTo>
                      <a:pt x="172946" y="88695"/>
                      <a:pt x="176797" y="84844"/>
                      <a:pt x="176797" y="80094"/>
                    </a:cubicBezTo>
                    <a:lnTo>
                      <a:pt x="176797" y="9375"/>
                    </a:lnTo>
                    <a:cubicBezTo>
                      <a:pt x="178384" y="6804"/>
                      <a:pt x="179062" y="3775"/>
                      <a:pt x="178709" y="774"/>
                    </a:cubicBezTo>
                    <a:close/>
                    <a:moveTo>
                      <a:pt x="163418" y="69582"/>
                    </a:moveTo>
                    <a:lnTo>
                      <a:pt x="17202" y="69582"/>
                    </a:lnTo>
                    <a:lnTo>
                      <a:pt x="17202" y="15109"/>
                    </a:lnTo>
                    <a:lnTo>
                      <a:pt x="168196" y="15109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42" name="iSHEJI-8-18">
                <a:extLst>
                  <a:ext uri="{FF2B5EF4-FFF2-40B4-BE49-F238E27FC236}">
                    <a16:creationId xmlns:a16="http://schemas.microsoft.com/office/drawing/2014/main" id="{C8FE8B51-00C9-4841-82CA-2FB5403F369D}"/>
                  </a:ext>
                </a:extLst>
              </p:cNvPr>
              <p:cNvSpPr/>
              <p:nvPr/>
            </p:nvSpPr>
            <p:spPr>
              <a:xfrm>
                <a:off x="4172238" y="3593560"/>
                <a:ext cx="181042" cy="86776"/>
              </a:xfrm>
              <a:custGeom>
                <a:avLst/>
                <a:gdLst>
                  <a:gd name="connsiteX0" fmla="*/ 170531 w 181042"/>
                  <a:gd name="connsiteY0" fmla="*/ 767 h 86776"/>
                  <a:gd name="connsiteX1" fmla="*/ 7113 w 181042"/>
                  <a:gd name="connsiteY1" fmla="*/ 767 h 86776"/>
                  <a:gd name="connsiteX2" fmla="*/ 423 w 181042"/>
                  <a:gd name="connsiteY2" fmla="*/ 767 h 86776"/>
                  <a:gd name="connsiteX3" fmla="*/ 423 w 181042"/>
                  <a:gd name="connsiteY3" fmla="*/ 7457 h 86776"/>
                  <a:gd name="connsiteX4" fmla="*/ 423 w 181042"/>
                  <a:gd name="connsiteY4" fmla="*/ 78175 h 86776"/>
                  <a:gd name="connsiteX5" fmla="*/ 9024 w 181042"/>
                  <a:gd name="connsiteY5" fmla="*/ 86776 h 86776"/>
                  <a:gd name="connsiteX6" fmla="*/ 172442 w 181042"/>
                  <a:gd name="connsiteY6" fmla="*/ 86776 h 86776"/>
                  <a:gd name="connsiteX7" fmla="*/ 181043 w 181042"/>
                  <a:gd name="connsiteY7" fmla="*/ 78175 h 86776"/>
                  <a:gd name="connsiteX8" fmla="*/ 181043 w 181042"/>
                  <a:gd name="connsiteY8" fmla="*/ 6501 h 86776"/>
                  <a:gd name="connsiteX9" fmla="*/ 170531 w 181042"/>
                  <a:gd name="connsiteY9" fmla="*/ 767 h 86776"/>
                  <a:gd name="connsiteX10" fmla="*/ 161930 w 181042"/>
                  <a:gd name="connsiteY10" fmla="*/ 72442 h 86776"/>
                  <a:gd name="connsiteX11" fmla="*/ 15714 w 181042"/>
                  <a:gd name="connsiteY11" fmla="*/ 72442 h 86776"/>
                  <a:gd name="connsiteX12" fmla="*/ 15714 w 181042"/>
                  <a:gd name="connsiteY12" fmla="*/ 17969 h 86776"/>
                  <a:gd name="connsiteX13" fmla="*/ 163841 w 181042"/>
                  <a:gd name="connsiteY13" fmla="*/ 17969 h 86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1042" h="86776">
                    <a:moveTo>
                      <a:pt x="170531" y="767"/>
                    </a:moveTo>
                    <a:lnTo>
                      <a:pt x="7113" y="767"/>
                    </a:lnTo>
                    <a:cubicBezTo>
                      <a:pt x="5001" y="-256"/>
                      <a:pt x="2535" y="-256"/>
                      <a:pt x="423" y="767"/>
                    </a:cubicBezTo>
                    <a:cubicBezTo>
                      <a:pt x="-141" y="2965"/>
                      <a:pt x="-141" y="5259"/>
                      <a:pt x="423" y="7457"/>
                    </a:cubicBezTo>
                    <a:lnTo>
                      <a:pt x="423" y="78175"/>
                    </a:lnTo>
                    <a:cubicBezTo>
                      <a:pt x="423" y="82925"/>
                      <a:pt x="4274" y="86776"/>
                      <a:pt x="9024" y="86776"/>
                    </a:cubicBezTo>
                    <a:lnTo>
                      <a:pt x="172442" y="86776"/>
                    </a:lnTo>
                    <a:cubicBezTo>
                      <a:pt x="176848" y="86031"/>
                      <a:pt x="180297" y="82581"/>
                      <a:pt x="181043" y="78175"/>
                    </a:cubicBezTo>
                    <a:lnTo>
                      <a:pt x="181043" y="6501"/>
                    </a:lnTo>
                    <a:cubicBezTo>
                      <a:pt x="179323" y="2363"/>
                      <a:pt x="174946" y="-26"/>
                      <a:pt x="170531" y="767"/>
                    </a:cubicBezTo>
                    <a:close/>
                    <a:moveTo>
                      <a:pt x="161930" y="72442"/>
                    </a:moveTo>
                    <a:lnTo>
                      <a:pt x="15714" y="72442"/>
                    </a:lnTo>
                    <a:lnTo>
                      <a:pt x="15714" y="17969"/>
                    </a:lnTo>
                    <a:lnTo>
                      <a:pt x="163841" y="17969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43" name="iSHEJI-8-19">
                <a:extLst>
                  <a:ext uri="{FF2B5EF4-FFF2-40B4-BE49-F238E27FC236}">
                    <a16:creationId xmlns:a16="http://schemas.microsoft.com/office/drawing/2014/main" id="{817551B1-0FB6-4239-AE92-C0700FF97798}"/>
                  </a:ext>
                </a:extLst>
              </p:cNvPr>
              <p:cNvSpPr/>
              <p:nvPr/>
            </p:nvSpPr>
            <p:spPr>
              <a:xfrm>
                <a:off x="4363392" y="3596549"/>
                <a:ext cx="181976" cy="87149"/>
              </a:xfrm>
              <a:custGeom>
                <a:avLst/>
                <a:gdLst>
                  <a:gd name="connsiteX0" fmla="*/ 179110 w 181976"/>
                  <a:gd name="connsiteY0" fmla="*/ 645 h 87149"/>
                  <a:gd name="connsiteX1" fmla="*/ 173376 w 181976"/>
                  <a:gd name="connsiteY1" fmla="*/ 645 h 87149"/>
                  <a:gd name="connsiteX2" fmla="*/ 9002 w 181976"/>
                  <a:gd name="connsiteY2" fmla="*/ 645 h 87149"/>
                  <a:gd name="connsiteX3" fmla="*/ 401 w 181976"/>
                  <a:gd name="connsiteY3" fmla="*/ 9246 h 87149"/>
                  <a:gd name="connsiteX4" fmla="*/ 401 w 181976"/>
                  <a:gd name="connsiteY4" fmla="*/ 80921 h 87149"/>
                  <a:gd name="connsiteX5" fmla="*/ 401 w 181976"/>
                  <a:gd name="connsiteY5" fmla="*/ 86655 h 87149"/>
                  <a:gd name="connsiteX6" fmla="*/ 6135 w 181976"/>
                  <a:gd name="connsiteY6" fmla="*/ 86655 h 87149"/>
                  <a:gd name="connsiteX7" fmla="*/ 173376 w 181976"/>
                  <a:gd name="connsiteY7" fmla="*/ 86655 h 87149"/>
                  <a:gd name="connsiteX8" fmla="*/ 181977 w 181976"/>
                  <a:gd name="connsiteY8" fmla="*/ 78054 h 87149"/>
                  <a:gd name="connsiteX9" fmla="*/ 181977 w 181976"/>
                  <a:gd name="connsiteY9" fmla="*/ 6379 h 87149"/>
                  <a:gd name="connsiteX10" fmla="*/ 179110 w 181976"/>
                  <a:gd name="connsiteY10" fmla="*/ 645 h 87149"/>
                  <a:gd name="connsiteX11" fmla="*/ 164775 w 181976"/>
                  <a:gd name="connsiteY11" fmla="*/ 69453 h 87149"/>
                  <a:gd name="connsiteX12" fmla="*/ 17603 w 181976"/>
                  <a:gd name="connsiteY12" fmla="*/ 69453 h 87149"/>
                  <a:gd name="connsiteX13" fmla="*/ 17603 w 181976"/>
                  <a:gd name="connsiteY13" fmla="*/ 14980 h 87149"/>
                  <a:gd name="connsiteX14" fmla="*/ 163819 w 181976"/>
                  <a:gd name="connsiteY14" fmla="*/ 14980 h 87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1976" h="87149">
                    <a:moveTo>
                      <a:pt x="179110" y="645"/>
                    </a:moveTo>
                    <a:cubicBezTo>
                      <a:pt x="177294" y="-215"/>
                      <a:pt x="175192" y="-215"/>
                      <a:pt x="173376" y="645"/>
                    </a:cubicBezTo>
                    <a:lnTo>
                      <a:pt x="9002" y="645"/>
                    </a:lnTo>
                    <a:cubicBezTo>
                      <a:pt x="4444" y="1085"/>
                      <a:pt x="841" y="4688"/>
                      <a:pt x="401" y="9246"/>
                    </a:cubicBezTo>
                    <a:lnTo>
                      <a:pt x="401" y="80921"/>
                    </a:lnTo>
                    <a:cubicBezTo>
                      <a:pt x="-134" y="82794"/>
                      <a:pt x="-134" y="84782"/>
                      <a:pt x="401" y="86655"/>
                    </a:cubicBezTo>
                    <a:cubicBezTo>
                      <a:pt x="2255" y="87314"/>
                      <a:pt x="4281" y="87314"/>
                      <a:pt x="6135" y="86655"/>
                    </a:cubicBezTo>
                    <a:lnTo>
                      <a:pt x="173376" y="86655"/>
                    </a:lnTo>
                    <a:cubicBezTo>
                      <a:pt x="178126" y="86655"/>
                      <a:pt x="181977" y="82803"/>
                      <a:pt x="181977" y="78054"/>
                    </a:cubicBezTo>
                    <a:lnTo>
                      <a:pt x="181977" y="6379"/>
                    </a:lnTo>
                    <a:cubicBezTo>
                      <a:pt x="181795" y="4172"/>
                      <a:pt x="180773" y="2117"/>
                      <a:pt x="179110" y="645"/>
                    </a:cubicBezTo>
                    <a:close/>
                    <a:moveTo>
                      <a:pt x="164775" y="69453"/>
                    </a:moveTo>
                    <a:lnTo>
                      <a:pt x="17603" y="69453"/>
                    </a:lnTo>
                    <a:lnTo>
                      <a:pt x="17603" y="14980"/>
                    </a:lnTo>
                    <a:lnTo>
                      <a:pt x="163819" y="1498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44" name="iSHEJI-8-20">
                <a:extLst>
                  <a:ext uri="{FF2B5EF4-FFF2-40B4-BE49-F238E27FC236}">
                    <a16:creationId xmlns:a16="http://schemas.microsoft.com/office/drawing/2014/main" id="{0E5849F6-6E15-4B38-BC63-2B790CCC92C7}"/>
                  </a:ext>
                </a:extLst>
              </p:cNvPr>
              <p:cNvSpPr/>
              <p:nvPr/>
            </p:nvSpPr>
            <p:spPr>
              <a:xfrm>
                <a:off x="1654002" y="3896316"/>
                <a:ext cx="275191" cy="172019"/>
              </a:xfrm>
              <a:custGeom>
                <a:avLst/>
                <a:gdLst>
                  <a:gd name="connsiteX0" fmla="*/ 268077 w 275191"/>
                  <a:gd name="connsiteY0" fmla="*/ 0 h 172019"/>
                  <a:gd name="connsiteX1" fmla="*/ 6226 w 275191"/>
                  <a:gd name="connsiteY1" fmla="*/ 0 h 172019"/>
                  <a:gd name="connsiteX2" fmla="*/ 492 w 275191"/>
                  <a:gd name="connsiteY2" fmla="*/ 0 h 172019"/>
                  <a:gd name="connsiteX3" fmla="*/ 492 w 275191"/>
                  <a:gd name="connsiteY3" fmla="*/ 5734 h 172019"/>
                  <a:gd name="connsiteX4" fmla="*/ 492 w 275191"/>
                  <a:gd name="connsiteY4" fmla="*/ 163418 h 172019"/>
                  <a:gd name="connsiteX5" fmla="*/ 9093 w 275191"/>
                  <a:gd name="connsiteY5" fmla="*/ 172019 h 172019"/>
                  <a:gd name="connsiteX6" fmla="*/ 268077 w 275191"/>
                  <a:gd name="connsiteY6" fmla="*/ 172019 h 172019"/>
                  <a:gd name="connsiteX7" fmla="*/ 274767 w 275191"/>
                  <a:gd name="connsiteY7" fmla="*/ 172019 h 172019"/>
                  <a:gd name="connsiteX8" fmla="*/ 274767 w 275191"/>
                  <a:gd name="connsiteY8" fmla="*/ 165329 h 172019"/>
                  <a:gd name="connsiteX9" fmla="*/ 274767 w 275191"/>
                  <a:gd name="connsiteY9" fmla="*/ 8601 h 172019"/>
                  <a:gd name="connsiteX10" fmla="*/ 268077 w 275191"/>
                  <a:gd name="connsiteY10" fmla="*/ 0 h 172019"/>
                  <a:gd name="connsiteX11" fmla="*/ 259476 w 275191"/>
                  <a:gd name="connsiteY11" fmla="*/ 156728 h 172019"/>
                  <a:gd name="connsiteX12" fmla="*/ 14827 w 275191"/>
                  <a:gd name="connsiteY12" fmla="*/ 156728 h 172019"/>
                  <a:gd name="connsiteX13" fmla="*/ 14827 w 275191"/>
                  <a:gd name="connsiteY13" fmla="*/ 17202 h 172019"/>
                  <a:gd name="connsiteX14" fmla="*/ 259476 w 275191"/>
                  <a:gd name="connsiteY14" fmla="*/ 17202 h 17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75191" h="172019">
                    <a:moveTo>
                      <a:pt x="268077" y="0"/>
                    </a:moveTo>
                    <a:lnTo>
                      <a:pt x="6226" y="0"/>
                    </a:lnTo>
                    <a:cubicBezTo>
                      <a:pt x="6226" y="0"/>
                      <a:pt x="6226" y="0"/>
                      <a:pt x="492" y="0"/>
                    </a:cubicBezTo>
                    <a:cubicBezTo>
                      <a:pt x="-164" y="1854"/>
                      <a:pt x="-164" y="3880"/>
                      <a:pt x="492" y="5734"/>
                    </a:cubicBezTo>
                    <a:lnTo>
                      <a:pt x="492" y="163418"/>
                    </a:lnTo>
                    <a:cubicBezTo>
                      <a:pt x="928" y="167977"/>
                      <a:pt x="4536" y="171580"/>
                      <a:pt x="9093" y="172019"/>
                    </a:cubicBezTo>
                    <a:lnTo>
                      <a:pt x="268077" y="172019"/>
                    </a:lnTo>
                    <a:lnTo>
                      <a:pt x="274767" y="172019"/>
                    </a:lnTo>
                    <a:cubicBezTo>
                      <a:pt x="275333" y="169821"/>
                      <a:pt x="275333" y="167528"/>
                      <a:pt x="274767" y="165329"/>
                    </a:cubicBezTo>
                    <a:lnTo>
                      <a:pt x="274767" y="8601"/>
                    </a:lnTo>
                    <a:cubicBezTo>
                      <a:pt x="274869" y="4511"/>
                      <a:pt x="272070" y="908"/>
                      <a:pt x="268077" y="0"/>
                    </a:cubicBezTo>
                    <a:close/>
                    <a:moveTo>
                      <a:pt x="259476" y="156728"/>
                    </a:moveTo>
                    <a:lnTo>
                      <a:pt x="14827" y="156728"/>
                    </a:lnTo>
                    <a:lnTo>
                      <a:pt x="14827" y="17202"/>
                    </a:lnTo>
                    <a:lnTo>
                      <a:pt x="259476" y="17202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45" name="iSHEJI-8-21">
                <a:extLst>
                  <a:ext uri="{FF2B5EF4-FFF2-40B4-BE49-F238E27FC236}">
                    <a16:creationId xmlns:a16="http://schemas.microsoft.com/office/drawing/2014/main" id="{07DCF953-C2FC-46C4-8ABC-3FE0A575A64A}"/>
                  </a:ext>
                </a:extLst>
              </p:cNvPr>
              <p:cNvSpPr/>
              <p:nvPr/>
            </p:nvSpPr>
            <p:spPr>
              <a:xfrm>
                <a:off x="4327478" y="3895360"/>
                <a:ext cx="211695" cy="174575"/>
              </a:xfrm>
              <a:custGeom>
                <a:avLst/>
                <a:gdLst>
                  <a:gd name="connsiteX0" fmla="*/ 206423 w 211695"/>
                  <a:gd name="connsiteY0" fmla="*/ 0 h 174575"/>
                  <a:gd name="connsiteX1" fmla="*/ 8601 w 211695"/>
                  <a:gd name="connsiteY1" fmla="*/ 0 h 174575"/>
                  <a:gd name="connsiteX2" fmla="*/ 0 w 211695"/>
                  <a:gd name="connsiteY2" fmla="*/ 8601 h 174575"/>
                  <a:gd name="connsiteX3" fmla="*/ 0 w 211695"/>
                  <a:gd name="connsiteY3" fmla="*/ 165330 h 174575"/>
                  <a:gd name="connsiteX4" fmla="*/ 8601 w 211695"/>
                  <a:gd name="connsiteY4" fmla="*/ 173930 h 174575"/>
                  <a:gd name="connsiteX5" fmla="*/ 205467 w 211695"/>
                  <a:gd name="connsiteY5" fmla="*/ 173930 h 174575"/>
                  <a:gd name="connsiteX6" fmla="*/ 211201 w 211695"/>
                  <a:gd name="connsiteY6" fmla="*/ 173930 h 174575"/>
                  <a:gd name="connsiteX7" fmla="*/ 211201 w 211695"/>
                  <a:gd name="connsiteY7" fmla="*/ 168196 h 174575"/>
                  <a:gd name="connsiteX8" fmla="*/ 211201 w 211695"/>
                  <a:gd name="connsiteY8" fmla="*/ 8601 h 174575"/>
                  <a:gd name="connsiteX9" fmla="*/ 206423 w 211695"/>
                  <a:gd name="connsiteY9" fmla="*/ 0 h 174575"/>
                  <a:gd name="connsiteX10" fmla="*/ 199733 w 211695"/>
                  <a:gd name="connsiteY10" fmla="*/ 156729 h 174575"/>
                  <a:gd name="connsiteX11" fmla="*/ 18157 w 211695"/>
                  <a:gd name="connsiteY11" fmla="*/ 156729 h 174575"/>
                  <a:gd name="connsiteX12" fmla="*/ 18157 w 211695"/>
                  <a:gd name="connsiteY12" fmla="*/ 18158 h 174575"/>
                  <a:gd name="connsiteX13" fmla="*/ 199733 w 211695"/>
                  <a:gd name="connsiteY13" fmla="*/ 18158 h 174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11695" h="174575">
                    <a:moveTo>
                      <a:pt x="206423" y="0"/>
                    </a:moveTo>
                    <a:lnTo>
                      <a:pt x="8601" y="0"/>
                    </a:lnTo>
                    <a:cubicBezTo>
                      <a:pt x="3851" y="0"/>
                      <a:pt x="0" y="3851"/>
                      <a:pt x="0" y="8601"/>
                    </a:cubicBezTo>
                    <a:lnTo>
                      <a:pt x="0" y="165330"/>
                    </a:lnTo>
                    <a:cubicBezTo>
                      <a:pt x="746" y="169735"/>
                      <a:pt x="4195" y="173185"/>
                      <a:pt x="8601" y="173930"/>
                    </a:cubicBezTo>
                    <a:lnTo>
                      <a:pt x="205467" y="173930"/>
                    </a:lnTo>
                    <a:cubicBezTo>
                      <a:pt x="207283" y="174791"/>
                      <a:pt x="209386" y="174791"/>
                      <a:pt x="211201" y="173930"/>
                    </a:cubicBezTo>
                    <a:cubicBezTo>
                      <a:pt x="211861" y="172076"/>
                      <a:pt x="211861" y="170050"/>
                      <a:pt x="211201" y="168196"/>
                    </a:cubicBezTo>
                    <a:lnTo>
                      <a:pt x="211201" y="8601"/>
                    </a:lnTo>
                    <a:cubicBezTo>
                      <a:pt x="211564" y="5017"/>
                      <a:pt x="209663" y="1586"/>
                      <a:pt x="206423" y="0"/>
                    </a:cubicBezTo>
                    <a:close/>
                    <a:moveTo>
                      <a:pt x="199733" y="156729"/>
                    </a:moveTo>
                    <a:lnTo>
                      <a:pt x="18157" y="156729"/>
                    </a:lnTo>
                    <a:lnTo>
                      <a:pt x="18157" y="18158"/>
                    </a:lnTo>
                    <a:lnTo>
                      <a:pt x="199733" y="18158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46" name="iSHEJI-8-22">
                <a:extLst>
                  <a:ext uri="{FF2B5EF4-FFF2-40B4-BE49-F238E27FC236}">
                    <a16:creationId xmlns:a16="http://schemas.microsoft.com/office/drawing/2014/main" id="{636616ED-FB32-43FE-8C95-2AF38DA0490E}"/>
                  </a:ext>
                </a:extLst>
              </p:cNvPr>
              <p:cNvSpPr/>
              <p:nvPr/>
            </p:nvSpPr>
            <p:spPr>
              <a:xfrm>
                <a:off x="2041536" y="3705465"/>
                <a:ext cx="183795" cy="175277"/>
              </a:xfrm>
              <a:custGeom>
                <a:avLst/>
                <a:gdLst>
                  <a:gd name="connsiteX0" fmla="*/ 183487 w 183795"/>
                  <a:gd name="connsiteY0" fmla="*/ 674 h 175277"/>
                  <a:gd name="connsiteX1" fmla="*/ 176797 w 183795"/>
                  <a:gd name="connsiteY1" fmla="*/ 674 h 175277"/>
                  <a:gd name="connsiteX2" fmla="*/ 8601 w 183795"/>
                  <a:gd name="connsiteY2" fmla="*/ 674 h 175277"/>
                  <a:gd name="connsiteX3" fmla="*/ 0 w 183795"/>
                  <a:gd name="connsiteY3" fmla="*/ 9275 h 175277"/>
                  <a:gd name="connsiteX4" fmla="*/ 0 w 183795"/>
                  <a:gd name="connsiteY4" fmla="*/ 166003 h 175277"/>
                  <a:gd name="connsiteX5" fmla="*/ 8601 w 183795"/>
                  <a:gd name="connsiteY5" fmla="*/ 174604 h 175277"/>
                  <a:gd name="connsiteX6" fmla="*/ 176797 w 183795"/>
                  <a:gd name="connsiteY6" fmla="*/ 174604 h 175277"/>
                  <a:gd name="connsiteX7" fmla="*/ 183487 w 183795"/>
                  <a:gd name="connsiteY7" fmla="*/ 174604 h 175277"/>
                  <a:gd name="connsiteX8" fmla="*/ 183487 w 183795"/>
                  <a:gd name="connsiteY8" fmla="*/ 168870 h 175277"/>
                  <a:gd name="connsiteX9" fmla="*/ 183487 w 183795"/>
                  <a:gd name="connsiteY9" fmla="*/ 6408 h 175277"/>
                  <a:gd name="connsiteX10" fmla="*/ 183487 w 183795"/>
                  <a:gd name="connsiteY10" fmla="*/ 674 h 175277"/>
                  <a:gd name="connsiteX11" fmla="*/ 168196 w 183795"/>
                  <a:gd name="connsiteY11" fmla="*/ 154535 h 175277"/>
                  <a:gd name="connsiteX12" fmla="*/ 17202 w 183795"/>
                  <a:gd name="connsiteY12" fmla="*/ 154535 h 175277"/>
                  <a:gd name="connsiteX13" fmla="*/ 17202 w 183795"/>
                  <a:gd name="connsiteY13" fmla="*/ 16920 h 175277"/>
                  <a:gd name="connsiteX14" fmla="*/ 168196 w 183795"/>
                  <a:gd name="connsiteY14" fmla="*/ 16920 h 175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3795" h="175277">
                    <a:moveTo>
                      <a:pt x="183487" y="674"/>
                    </a:moveTo>
                    <a:cubicBezTo>
                      <a:pt x="181346" y="-225"/>
                      <a:pt x="178938" y="-225"/>
                      <a:pt x="176797" y="674"/>
                    </a:cubicBezTo>
                    <a:lnTo>
                      <a:pt x="8601" y="674"/>
                    </a:lnTo>
                    <a:cubicBezTo>
                      <a:pt x="3850" y="674"/>
                      <a:pt x="0" y="4525"/>
                      <a:pt x="0" y="9275"/>
                    </a:cubicBezTo>
                    <a:lnTo>
                      <a:pt x="0" y="166003"/>
                    </a:lnTo>
                    <a:cubicBezTo>
                      <a:pt x="0" y="170753"/>
                      <a:pt x="3850" y="174604"/>
                      <a:pt x="8601" y="174604"/>
                    </a:cubicBezTo>
                    <a:lnTo>
                      <a:pt x="176797" y="174604"/>
                    </a:lnTo>
                    <a:cubicBezTo>
                      <a:pt x="178938" y="175503"/>
                      <a:pt x="181346" y="175503"/>
                      <a:pt x="183487" y="174604"/>
                    </a:cubicBezTo>
                    <a:cubicBezTo>
                      <a:pt x="183487" y="174604"/>
                      <a:pt x="183487" y="174604"/>
                      <a:pt x="183487" y="168870"/>
                    </a:cubicBezTo>
                    <a:lnTo>
                      <a:pt x="183487" y="6408"/>
                    </a:lnTo>
                    <a:cubicBezTo>
                      <a:pt x="183898" y="4515"/>
                      <a:pt x="183898" y="2566"/>
                      <a:pt x="183487" y="674"/>
                    </a:cubicBezTo>
                    <a:close/>
                    <a:moveTo>
                      <a:pt x="168196" y="154535"/>
                    </a:moveTo>
                    <a:lnTo>
                      <a:pt x="17202" y="154535"/>
                    </a:lnTo>
                    <a:lnTo>
                      <a:pt x="17202" y="16920"/>
                    </a:lnTo>
                    <a:lnTo>
                      <a:pt x="168196" y="1692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47" name="iSHEJI-8-23">
                <a:extLst>
                  <a:ext uri="{FF2B5EF4-FFF2-40B4-BE49-F238E27FC236}">
                    <a16:creationId xmlns:a16="http://schemas.microsoft.com/office/drawing/2014/main" id="{197B47EC-9387-4799-B020-683EE2FE32D1}"/>
                  </a:ext>
                </a:extLst>
              </p:cNvPr>
              <p:cNvSpPr/>
              <p:nvPr/>
            </p:nvSpPr>
            <p:spPr>
              <a:xfrm>
                <a:off x="2237757" y="3703272"/>
                <a:ext cx="187059" cy="171558"/>
              </a:xfrm>
              <a:custGeom>
                <a:avLst/>
                <a:gdLst>
                  <a:gd name="connsiteX0" fmla="*/ 186999 w 187059"/>
                  <a:gd name="connsiteY0" fmla="*/ 8601 h 171558"/>
                  <a:gd name="connsiteX1" fmla="*/ 180367 w 187059"/>
                  <a:gd name="connsiteY1" fmla="*/ 57 h 171558"/>
                  <a:gd name="connsiteX2" fmla="*/ 179354 w 187059"/>
                  <a:gd name="connsiteY2" fmla="*/ 0 h 171558"/>
                  <a:gd name="connsiteX3" fmla="*/ 9246 w 187059"/>
                  <a:gd name="connsiteY3" fmla="*/ 0 h 171558"/>
                  <a:gd name="connsiteX4" fmla="*/ 645 w 187059"/>
                  <a:gd name="connsiteY4" fmla="*/ 8601 h 171558"/>
                  <a:gd name="connsiteX5" fmla="*/ 645 w 187059"/>
                  <a:gd name="connsiteY5" fmla="*/ 165330 h 171558"/>
                  <a:gd name="connsiteX6" fmla="*/ 645 w 187059"/>
                  <a:gd name="connsiteY6" fmla="*/ 171064 h 171558"/>
                  <a:gd name="connsiteX7" fmla="*/ 6379 w 187059"/>
                  <a:gd name="connsiteY7" fmla="*/ 171064 h 171558"/>
                  <a:gd name="connsiteX8" fmla="*/ 175531 w 187059"/>
                  <a:gd name="connsiteY8" fmla="*/ 171064 h 171558"/>
                  <a:gd name="connsiteX9" fmla="*/ 184132 w 187059"/>
                  <a:gd name="connsiteY9" fmla="*/ 162463 h 171558"/>
                  <a:gd name="connsiteX10" fmla="*/ 18803 w 187059"/>
                  <a:gd name="connsiteY10" fmla="*/ 156729 h 171558"/>
                  <a:gd name="connsiteX11" fmla="*/ 18803 w 187059"/>
                  <a:gd name="connsiteY11" fmla="*/ 19113 h 171558"/>
                  <a:gd name="connsiteX12" fmla="*/ 170753 w 187059"/>
                  <a:gd name="connsiteY12" fmla="*/ 19113 h 171558"/>
                  <a:gd name="connsiteX13" fmla="*/ 170753 w 187059"/>
                  <a:gd name="connsiteY13" fmla="*/ 158640 h 171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7059" h="171558">
                    <a:moveTo>
                      <a:pt x="186999" y="8601"/>
                    </a:moveTo>
                    <a:cubicBezTo>
                      <a:pt x="187525" y="4415"/>
                      <a:pt x="184562" y="583"/>
                      <a:pt x="180367" y="57"/>
                    </a:cubicBezTo>
                    <a:cubicBezTo>
                      <a:pt x="180032" y="19"/>
                      <a:pt x="179698" y="0"/>
                      <a:pt x="179354" y="0"/>
                    </a:cubicBezTo>
                    <a:lnTo>
                      <a:pt x="9246" y="0"/>
                    </a:lnTo>
                    <a:cubicBezTo>
                      <a:pt x="4840" y="746"/>
                      <a:pt x="1390" y="4195"/>
                      <a:pt x="645" y="8601"/>
                    </a:cubicBezTo>
                    <a:lnTo>
                      <a:pt x="645" y="165330"/>
                    </a:lnTo>
                    <a:cubicBezTo>
                      <a:pt x="-215" y="167145"/>
                      <a:pt x="-215" y="169248"/>
                      <a:pt x="645" y="171064"/>
                    </a:cubicBezTo>
                    <a:cubicBezTo>
                      <a:pt x="2499" y="171723"/>
                      <a:pt x="4525" y="171723"/>
                      <a:pt x="6379" y="171064"/>
                    </a:cubicBezTo>
                    <a:lnTo>
                      <a:pt x="175531" y="171064"/>
                    </a:lnTo>
                    <a:cubicBezTo>
                      <a:pt x="180281" y="171064"/>
                      <a:pt x="184132" y="167212"/>
                      <a:pt x="184132" y="162463"/>
                    </a:cubicBezTo>
                    <a:close/>
                    <a:moveTo>
                      <a:pt x="18803" y="156729"/>
                    </a:moveTo>
                    <a:lnTo>
                      <a:pt x="18803" y="19113"/>
                    </a:lnTo>
                    <a:lnTo>
                      <a:pt x="170753" y="19113"/>
                    </a:lnTo>
                    <a:lnTo>
                      <a:pt x="170753" y="15864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48" name="iSHEJI-8-24">
                <a:extLst>
                  <a:ext uri="{FF2B5EF4-FFF2-40B4-BE49-F238E27FC236}">
                    <a16:creationId xmlns:a16="http://schemas.microsoft.com/office/drawing/2014/main" id="{1A368064-7F76-4507-B914-E4C8A0346D5A}"/>
                  </a:ext>
                </a:extLst>
              </p:cNvPr>
              <p:cNvSpPr/>
              <p:nvPr/>
            </p:nvSpPr>
            <p:spPr>
              <a:xfrm>
                <a:off x="2437180" y="3705465"/>
                <a:ext cx="185799" cy="175277"/>
              </a:xfrm>
              <a:custGeom>
                <a:avLst/>
                <a:gdLst>
                  <a:gd name="connsiteX0" fmla="*/ 183487 w 185799"/>
                  <a:gd name="connsiteY0" fmla="*/ 674 h 175277"/>
                  <a:gd name="connsiteX1" fmla="*/ 176797 w 185799"/>
                  <a:gd name="connsiteY1" fmla="*/ 674 h 175277"/>
                  <a:gd name="connsiteX2" fmla="*/ 8601 w 185799"/>
                  <a:gd name="connsiteY2" fmla="*/ 674 h 175277"/>
                  <a:gd name="connsiteX3" fmla="*/ 0 w 185799"/>
                  <a:gd name="connsiteY3" fmla="*/ 9275 h 175277"/>
                  <a:gd name="connsiteX4" fmla="*/ 0 w 185799"/>
                  <a:gd name="connsiteY4" fmla="*/ 166003 h 175277"/>
                  <a:gd name="connsiteX5" fmla="*/ 8601 w 185799"/>
                  <a:gd name="connsiteY5" fmla="*/ 174604 h 175277"/>
                  <a:gd name="connsiteX6" fmla="*/ 178709 w 185799"/>
                  <a:gd name="connsiteY6" fmla="*/ 174604 h 175277"/>
                  <a:gd name="connsiteX7" fmla="*/ 185398 w 185799"/>
                  <a:gd name="connsiteY7" fmla="*/ 174604 h 175277"/>
                  <a:gd name="connsiteX8" fmla="*/ 185398 w 185799"/>
                  <a:gd name="connsiteY8" fmla="*/ 168870 h 175277"/>
                  <a:gd name="connsiteX9" fmla="*/ 185398 w 185799"/>
                  <a:gd name="connsiteY9" fmla="*/ 6408 h 175277"/>
                  <a:gd name="connsiteX10" fmla="*/ 183487 w 185799"/>
                  <a:gd name="connsiteY10" fmla="*/ 674 h 175277"/>
                  <a:gd name="connsiteX11" fmla="*/ 168196 w 185799"/>
                  <a:gd name="connsiteY11" fmla="*/ 154535 h 175277"/>
                  <a:gd name="connsiteX12" fmla="*/ 17202 w 185799"/>
                  <a:gd name="connsiteY12" fmla="*/ 154535 h 175277"/>
                  <a:gd name="connsiteX13" fmla="*/ 17202 w 185799"/>
                  <a:gd name="connsiteY13" fmla="*/ 16920 h 175277"/>
                  <a:gd name="connsiteX14" fmla="*/ 168196 w 185799"/>
                  <a:gd name="connsiteY14" fmla="*/ 16920 h 175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5799" h="175277">
                    <a:moveTo>
                      <a:pt x="183487" y="674"/>
                    </a:moveTo>
                    <a:cubicBezTo>
                      <a:pt x="181346" y="-225"/>
                      <a:pt x="178938" y="-225"/>
                      <a:pt x="176797" y="674"/>
                    </a:cubicBezTo>
                    <a:lnTo>
                      <a:pt x="8601" y="674"/>
                    </a:lnTo>
                    <a:cubicBezTo>
                      <a:pt x="3851" y="674"/>
                      <a:pt x="0" y="4525"/>
                      <a:pt x="0" y="9275"/>
                    </a:cubicBezTo>
                    <a:lnTo>
                      <a:pt x="0" y="166003"/>
                    </a:lnTo>
                    <a:cubicBezTo>
                      <a:pt x="0" y="170753"/>
                      <a:pt x="3851" y="174604"/>
                      <a:pt x="8601" y="174604"/>
                    </a:cubicBezTo>
                    <a:lnTo>
                      <a:pt x="178709" y="174604"/>
                    </a:lnTo>
                    <a:cubicBezTo>
                      <a:pt x="180849" y="175503"/>
                      <a:pt x="183258" y="175503"/>
                      <a:pt x="185398" y="174604"/>
                    </a:cubicBezTo>
                    <a:cubicBezTo>
                      <a:pt x="185933" y="172731"/>
                      <a:pt x="185933" y="170743"/>
                      <a:pt x="185398" y="168870"/>
                    </a:cubicBezTo>
                    <a:lnTo>
                      <a:pt x="185398" y="6408"/>
                    </a:lnTo>
                    <a:cubicBezTo>
                      <a:pt x="185341" y="4353"/>
                      <a:pt x="184672" y="2356"/>
                      <a:pt x="183487" y="674"/>
                    </a:cubicBezTo>
                    <a:close/>
                    <a:moveTo>
                      <a:pt x="168196" y="154535"/>
                    </a:moveTo>
                    <a:lnTo>
                      <a:pt x="17202" y="154535"/>
                    </a:lnTo>
                    <a:lnTo>
                      <a:pt x="17202" y="16920"/>
                    </a:lnTo>
                    <a:lnTo>
                      <a:pt x="168196" y="1692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49" name="iSHEJI-8-25">
                <a:extLst>
                  <a:ext uri="{FF2B5EF4-FFF2-40B4-BE49-F238E27FC236}">
                    <a16:creationId xmlns:a16="http://schemas.microsoft.com/office/drawing/2014/main" id="{836E8A6A-7830-4C6D-9EAE-F1F128237926}"/>
                  </a:ext>
                </a:extLst>
              </p:cNvPr>
              <p:cNvSpPr/>
              <p:nvPr/>
            </p:nvSpPr>
            <p:spPr>
              <a:xfrm>
                <a:off x="2637195" y="3703272"/>
                <a:ext cx="184160" cy="169646"/>
              </a:xfrm>
              <a:custGeom>
                <a:avLst/>
                <a:gdLst>
                  <a:gd name="connsiteX0" fmla="*/ 175560 w 184160"/>
                  <a:gd name="connsiteY0" fmla="*/ 0 h 169646"/>
                  <a:gd name="connsiteX1" fmla="*/ 6408 w 184160"/>
                  <a:gd name="connsiteY1" fmla="*/ 0 h 169646"/>
                  <a:gd name="connsiteX2" fmla="*/ 674 w 184160"/>
                  <a:gd name="connsiteY2" fmla="*/ 0 h 169646"/>
                  <a:gd name="connsiteX3" fmla="*/ 674 w 184160"/>
                  <a:gd name="connsiteY3" fmla="*/ 6690 h 169646"/>
                  <a:gd name="connsiteX4" fmla="*/ 674 w 184160"/>
                  <a:gd name="connsiteY4" fmla="*/ 163418 h 169646"/>
                  <a:gd name="connsiteX5" fmla="*/ 674 w 184160"/>
                  <a:gd name="connsiteY5" fmla="*/ 169152 h 169646"/>
                  <a:gd name="connsiteX6" fmla="*/ 6408 w 184160"/>
                  <a:gd name="connsiteY6" fmla="*/ 169152 h 169646"/>
                  <a:gd name="connsiteX7" fmla="*/ 175560 w 184160"/>
                  <a:gd name="connsiteY7" fmla="*/ 169152 h 169646"/>
                  <a:gd name="connsiteX8" fmla="*/ 184161 w 184160"/>
                  <a:gd name="connsiteY8" fmla="*/ 160551 h 169646"/>
                  <a:gd name="connsiteX9" fmla="*/ 184161 w 184160"/>
                  <a:gd name="connsiteY9" fmla="*/ 8601 h 169646"/>
                  <a:gd name="connsiteX10" fmla="*/ 175560 w 184160"/>
                  <a:gd name="connsiteY10" fmla="*/ 0 h 169646"/>
                  <a:gd name="connsiteX11" fmla="*/ 169826 w 184160"/>
                  <a:gd name="connsiteY11" fmla="*/ 156729 h 169646"/>
                  <a:gd name="connsiteX12" fmla="*/ 15009 w 184160"/>
                  <a:gd name="connsiteY12" fmla="*/ 156729 h 169646"/>
                  <a:gd name="connsiteX13" fmla="*/ 15009 w 184160"/>
                  <a:gd name="connsiteY13" fmla="*/ 19113 h 169646"/>
                  <a:gd name="connsiteX14" fmla="*/ 169826 w 184160"/>
                  <a:gd name="connsiteY14" fmla="*/ 19113 h 169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4160" h="169646">
                    <a:moveTo>
                      <a:pt x="175560" y="0"/>
                    </a:moveTo>
                    <a:lnTo>
                      <a:pt x="6408" y="0"/>
                    </a:lnTo>
                    <a:lnTo>
                      <a:pt x="674" y="0"/>
                    </a:lnTo>
                    <a:cubicBezTo>
                      <a:pt x="-225" y="2141"/>
                      <a:pt x="-225" y="4549"/>
                      <a:pt x="674" y="6690"/>
                    </a:cubicBezTo>
                    <a:lnTo>
                      <a:pt x="674" y="163418"/>
                    </a:lnTo>
                    <a:cubicBezTo>
                      <a:pt x="-186" y="165234"/>
                      <a:pt x="-186" y="167336"/>
                      <a:pt x="674" y="169152"/>
                    </a:cubicBezTo>
                    <a:cubicBezTo>
                      <a:pt x="2528" y="169812"/>
                      <a:pt x="4554" y="169812"/>
                      <a:pt x="6408" y="169152"/>
                    </a:cubicBezTo>
                    <a:lnTo>
                      <a:pt x="175560" y="169152"/>
                    </a:lnTo>
                    <a:cubicBezTo>
                      <a:pt x="180309" y="169152"/>
                      <a:pt x="184161" y="165301"/>
                      <a:pt x="184161" y="160551"/>
                    </a:cubicBezTo>
                    <a:lnTo>
                      <a:pt x="184161" y="8601"/>
                    </a:lnTo>
                    <a:cubicBezTo>
                      <a:pt x="183721" y="4043"/>
                      <a:pt x="180118" y="440"/>
                      <a:pt x="175560" y="0"/>
                    </a:cubicBezTo>
                    <a:close/>
                    <a:moveTo>
                      <a:pt x="169826" y="156729"/>
                    </a:moveTo>
                    <a:lnTo>
                      <a:pt x="15009" y="156729"/>
                    </a:lnTo>
                    <a:lnTo>
                      <a:pt x="15009" y="19113"/>
                    </a:lnTo>
                    <a:lnTo>
                      <a:pt x="169826" y="19113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50" name="iSHEJI-8-26">
                <a:extLst>
                  <a:ext uri="{FF2B5EF4-FFF2-40B4-BE49-F238E27FC236}">
                    <a16:creationId xmlns:a16="http://schemas.microsoft.com/office/drawing/2014/main" id="{D21264C1-2BFE-4FC1-B092-9D34D513E4AF}"/>
                  </a:ext>
                </a:extLst>
              </p:cNvPr>
              <p:cNvSpPr/>
              <p:nvPr/>
            </p:nvSpPr>
            <p:spPr>
              <a:xfrm>
                <a:off x="2833780" y="3704624"/>
                <a:ext cx="183205" cy="175256"/>
              </a:xfrm>
              <a:custGeom>
                <a:avLst/>
                <a:gdLst>
                  <a:gd name="connsiteX0" fmla="*/ 182531 w 183205"/>
                  <a:gd name="connsiteY0" fmla="*/ 559 h 175256"/>
                  <a:gd name="connsiteX1" fmla="*/ 176797 w 183205"/>
                  <a:gd name="connsiteY1" fmla="*/ 559 h 175256"/>
                  <a:gd name="connsiteX2" fmla="*/ 8601 w 183205"/>
                  <a:gd name="connsiteY2" fmla="*/ 559 h 175256"/>
                  <a:gd name="connsiteX3" fmla="*/ 0 w 183205"/>
                  <a:gd name="connsiteY3" fmla="*/ 9160 h 175256"/>
                  <a:gd name="connsiteX4" fmla="*/ 0 w 183205"/>
                  <a:gd name="connsiteY4" fmla="*/ 165888 h 175256"/>
                  <a:gd name="connsiteX5" fmla="*/ 8601 w 183205"/>
                  <a:gd name="connsiteY5" fmla="*/ 174489 h 175256"/>
                  <a:gd name="connsiteX6" fmla="*/ 176797 w 183205"/>
                  <a:gd name="connsiteY6" fmla="*/ 174489 h 175256"/>
                  <a:gd name="connsiteX7" fmla="*/ 182531 w 183205"/>
                  <a:gd name="connsiteY7" fmla="*/ 174489 h 175256"/>
                  <a:gd name="connsiteX8" fmla="*/ 182531 w 183205"/>
                  <a:gd name="connsiteY8" fmla="*/ 168755 h 175256"/>
                  <a:gd name="connsiteX9" fmla="*/ 182531 w 183205"/>
                  <a:gd name="connsiteY9" fmla="*/ 7249 h 175256"/>
                  <a:gd name="connsiteX10" fmla="*/ 182531 w 183205"/>
                  <a:gd name="connsiteY10" fmla="*/ 559 h 175256"/>
                  <a:gd name="connsiteX11" fmla="*/ 164374 w 183205"/>
                  <a:gd name="connsiteY11" fmla="*/ 155376 h 175256"/>
                  <a:gd name="connsiteX12" fmla="*/ 17202 w 183205"/>
                  <a:gd name="connsiteY12" fmla="*/ 155376 h 175256"/>
                  <a:gd name="connsiteX13" fmla="*/ 17202 w 183205"/>
                  <a:gd name="connsiteY13" fmla="*/ 17761 h 175256"/>
                  <a:gd name="connsiteX14" fmla="*/ 164374 w 183205"/>
                  <a:gd name="connsiteY14" fmla="*/ 17761 h 175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3205" h="175256">
                    <a:moveTo>
                      <a:pt x="182531" y="559"/>
                    </a:moveTo>
                    <a:cubicBezTo>
                      <a:pt x="180696" y="-186"/>
                      <a:pt x="178632" y="-186"/>
                      <a:pt x="176797" y="559"/>
                    </a:cubicBezTo>
                    <a:lnTo>
                      <a:pt x="8601" y="559"/>
                    </a:lnTo>
                    <a:cubicBezTo>
                      <a:pt x="3851" y="559"/>
                      <a:pt x="0" y="4410"/>
                      <a:pt x="0" y="9160"/>
                    </a:cubicBezTo>
                    <a:lnTo>
                      <a:pt x="0" y="165888"/>
                    </a:lnTo>
                    <a:cubicBezTo>
                      <a:pt x="0" y="170638"/>
                      <a:pt x="3851" y="174489"/>
                      <a:pt x="8601" y="174489"/>
                    </a:cubicBezTo>
                    <a:lnTo>
                      <a:pt x="176797" y="174489"/>
                    </a:lnTo>
                    <a:cubicBezTo>
                      <a:pt x="178575" y="175512"/>
                      <a:pt x="180754" y="175512"/>
                      <a:pt x="182531" y="174489"/>
                    </a:cubicBezTo>
                    <a:cubicBezTo>
                      <a:pt x="183391" y="172674"/>
                      <a:pt x="183391" y="170571"/>
                      <a:pt x="182531" y="168755"/>
                    </a:cubicBezTo>
                    <a:lnTo>
                      <a:pt x="182531" y="7249"/>
                    </a:lnTo>
                    <a:cubicBezTo>
                      <a:pt x="183430" y="5108"/>
                      <a:pt x="183430" y="2700"/>
                      <a:pt x="182531" y="559"/>
                    </a:cubicBezTo>
                    <a:close/>
                    <a:moveTo>
                      <a:pt x="164374" y="155376"/>
                    </a:moveTo>
                    <a:lnTo>
                      <a:pt x="17202" y="155376"/>
                    </a:lnTo>
                    <a:lnTo>
                      <a:pt x="17202" y="17761"/>
                    </a:lnTo>
                    <a:lnTo>
                      <a:pt x="164374" y="17761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51" name="iSHEJI-8-27">
                <a:extLst>
                  <a:ext uri="{FF2B5EF4-FFF2-40B4-BE49-F238E27FC236}">
                    <a16:creationId xmlns:a16="http://schemas.microsoft.com/office/drawing/2014/main" id="{DEEA7397-AA4D-47B7-A567-EF73F6D27F32}"/>
                  </a:ext>
                </a:extLst>
              </p:cNvPr>
              <p:cNvSpPr/>
              <p:nvPr/>
            </p:nvSpPr>
            <p:spPr>
              <a:xfrm>
                <a:off x="3033974" y="3702707"/>
                <a:ext cx="185914" cy="172584"/>
              </a:xfrm>
              <a:custGeom>
                <a:avLst/>
                <a:gdLst>
                  <a:gd name="connsiteX0" fmla="*/ 175381 w 185914"/>
                  <a:gd name="connsiteY0" fmla="*/ 565 h 172584"/>
                  <a:gd name="connsiteX1" fmla="*/ 6229 w 185914"/>
                  <a:gd name="connsiteY1" fmla="*/ 565 h 172584"/>
                  <a:gd name="connsiteX2" fmla="*/ 494 w 185914"/>
                  <a:gd name="connsiteY2" fmla="*/ 565 h 172584"/>
                  <a:gd name="connsiteX3" fmla="*/ 494 w 185914"/>
                  <a:gd name="connsiteY3" fmla="*/ 6299 h 172584"/>
                  <a:gd name="connsiteX4" fmla="*/ 494 w 185914"/>
                  <a:gd name="connsiteY4" fmla="*/ 163984 h 172584"/>
                  <a:gd name="connsiteX5" fmla="*/ 7127 w 185914"/>
                  <a:gd name="connsiteY5" fmla="*/ 172527 h 172584"/>
                  <a:gd name="connsiteX6" fmla="*/ 8140 w 185914"/>
                  <a:gd name="connsiteY6" fmla="*/ 172585 h 172584"/>
                  <a:gd name="connsiteX7" fmla="*/ 177292 w 185914"/>
                  <a:gd name="connsiteY7" fmla="*/ 172585 h 172584"/>
                  <a:gd name="connsiteX8" fmla="*/ 185893 w 185914"/>
                  <a:gd name="connsiteY8" fmla="*/ 163984 h 172584"/>
                  <a:gd name="connsiteX9" fmla="*/ 185893 w 185914"/>
                  <a:gd name="connsiteY9" fmla="*/ 8211 h 172584"/>
                  <a:gd name="connsiteX10" fmla="*/ 178831 w 185914"/>
                  <a:gd name="connsiteY10" fmla="*/ 21 h 172584"/>
                  <a:gd name="connsiteX11" fmla="*/ 175381 w 185914"/>
                  <a:gd name="connsiteY11" fmla="*/ 565 h 172584"/>
                  <a:gd name="connsiteX12" fmla="*/ 166780 w 185914"/>
                  <a:gd name="connsiteY12" fmla="*/ 157294 h 172584"/>
                  <a:gd name="connsiteX13" fmla="*/ 14830 w 185914"/>
                  <a:gd name="connsiteY13" fmla="*/ 157294 h 172584"/>
                  <a:gd name="connsiteX14" fmla="*/ 14830 w 185914"/>
                  <a:gd name="connsiteY14" fmla="*/ 19679 h 172584"/>
                  <a:gd name="connsiteX15" fmla="*/ 166780 w 185914"/>
                  <a:gd name="connsiteY15" fmla="*/ 19679 h 17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85914" h="172584">
                    <a:moveTo>
                      <a:pt x="175381" y="565"/>
                    </a:moveTo>
                    <a:lnTo>
                      <a:pt x="6229" y="565"/>
                    </a:lnTo>
                    <a:lnTo>
                      <a:pt x="494" y="565"/>
                    </a:lnTo>
                    <a:cubicBezTo>
                      <a:pt x="-165" y="2420"/>
                      <a:pt x="-165" y="4445"/>
                      <a:pt x="494" y="6299"/>
                    </a:cubicBezTo>
                    <a:lnTo>
                      <a:pt x="494" y="163984"/>
                    </a:lnTo>
                    <a:cubicBezTo>
                      <a:pt x="-31" y="168169"/>
                      <a:pt x="2932" y="172002"/>
                      <a:pt x="7127" y="172527"/>
                    </a:cubicBezTo>
                    <a:cubicBezTo>
                      <a:pt x="7461" y="172565"/>
                      <a:pt x="7796" y="172585"/>
                      <a:pt x="8140" y="172585"/>
                    </a:cubicBezTo>
                    <a:lnTo>
                      <a:pt x="177292" y="172585"/>
                    </a:lnTo>
                    <a:cubicBezTo>
                      <a:pt x="182042" y="172585"/>
                      <a:pt x="185893" y="168733"/>
                      <a:pt x="185893" y="163984"/>
                    </a:cubicBezTo>
                    <a:lnTo>
                      <a:pt x="185893" y="8211"/>
                    </a:lnTo>
                    <a:cubicBezTo>
                      <a:pt x="186208" y="3996"/>
                      <a:pt x="183045" y="336"/>
                      <a:pt x="178831" y="21"/>
                    </a:cubicBezTo>
                    <a:cubicBezTo>
                      <a:pt x="177655" y="-65"/>
                      <a:pt x="176470" y="116"/>
                      <a:pt x="175381" y="565"/>
                    </a:cubicBezTo>
                    <a:close/>
                    <a:moveTo>
                      <a:pt x="166780" y="157294"/>
                    </a:moveTo>
                    <a:lnTo>
                      <a:pt x="14830" y="157294"/>
                    </a:lnTo>
                    <a:lnTo>
                      <a:pt x="14830" y="19679"/>
                    </a:lnTo>
                    <a:lnTo>
                      <a:pt x="166780" y="19679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52" name="iSHEJI-8-28">
                <a:extLst>
                  <a:ext uri="{FF2B5EF4-FFF2-40B4-BE49-F238E27FC236}">
                    <a16:creationId xmlns:a16="http://schemas.microsoft.com/office/drawing/2014/main" id="{C9A50511-7D92-43B8-87D3-B54B3F21DA15}"/>
                  </a:ext>
                </a:extLst>
              </p:cNvPr>
              <p:cNvSpPr/>
              <p:nvPr/>
            </p:nvSpPr>
            <p:spPr>
              <a:xfrm>
                <a:off x="3230379" y="3705123"/>
                <a:ext cx="185892" cy="174392"/>
              </a:xfrm>
              <a:custGeom>
                <a:avLst/>
                <a:gdLst>
                  <a:gd name="connsiteX0" fmla="*/ 185398 w 185892"/>
                  <a:gd name="connsiteY0" fmla="*/ 5794 h 174392"/>
                  <a:gd name="connsiteX1" fmla="*/ 185398 w 185892"/>
                  <a:gd name="connsiteY1" fmla="*/ 60 h 174392"/>
                  <a:gd name="connsiteX2" fmla="*/ 179664 w 185892"/>
                  <a:gd name="connsiteY2" fmla="*/ 60 h 174392"/>
                  <a:gd name="connsiteX3" fmla="*/ 8601 w 185892"/>
                  <a:gd name="connsiteY3" fmla="*/ 60 h 174392"/>
                  <a:gd name="connsiteX4" fmla="*/ 57 w 185892"/>
                  <a:gd name="connsiteY4" fmla="*/ 6693 h 174392"/>
                  <a:gd name="connsiteX5" fmla="*/ 0 w 185892"/>
                  <a:gd name="connsiteY5" fmla="*/ 7706 h 174392"/>
                  <a:gd name="connsiteX6" fmla="*/ 0 w 185892"/>
                  <a:gd name="connsiteY6" fmla="*/ 165390 h 174392"/>
                  <a:gd name="connsiteX7" fmla="*/ 8601 w 185892"/>
                  <a:gd name="connsiteY7" fmla="*/ 173991 h 174392"/>
                  <a:gd name="connsiteX8" fmla="*/ 176797 w 185892"/>
                  <a:gd name="connsiteY8" fmla="*/ 173991 h 174392"/>
                  <a:gd name="connsiteX9" fmla="*/ 182531 w 185892"/>
                  <a:gd name="connsiteY9" fmla="*/ 173991 h 174392"/>
                  <a:gd name="connsiteX10" fmla="*/ 182531 w 185892"/>
                  <a:gd name="connsiteY10" fmla="*/ 168257 h 174392"/>
                  <a:gd name="connsiteX11" fmla="*/ 17202 w 185892"/>
                  <a:gd name="connsiteY11" fmla="*/ 154878 h 174392"/>
                  <a:gd name="connsiteX12" fmla="*/ 17202 w 185892"/>
                  <a:gd name="connsiteY12" fmla="*/ 17262 h 174392"/>
                  <a:gd name="connsiteX13" fmla="*/ 168196 w 185892"/>
                  <a:gd name="connsiteY13" fmla="*/ 17262 h 174392"/>
                  <a:gd name="connsiteX14" fmla="*/ 168196 w 185892"/>
                  <a:gd name="connsiteY14" fmla="*/ 157745 h 174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5892" h="174392">
                    <a:moveTo>
                      <a:pt x="185398" y="5794"/>
                    </a:moveTo>
                    <a:cubicBezTo>
                      <a:pt x="186058" y="3940"/>
                      <a:pt x="186058" y="1914"/>
                      <a:pt x="185398" y="60"/>
                    </a:cubicBezTo>
                    <a:lnTo>
                      <a:pt x="179664" y="60"/>
                    </a:lnTo>
                    <a:lnTo>
                      <a:pt x="8601" y="60"/>
                    </a:lnTo>
                    <a:cubicBezTo>
                      <a:pt x="4415" y="-465"/>
                      <a:pt x="583" y="2497"/>
                      <a:pt x="57" y="6693"/>
                    </a:cubicBezTo>
                    <a:cubicBezTo>
                      <a:pt x="19" y="7027"/>
                      <a:pt x="0" y="7362"/>
                      <a:pt x="0" y="7706"/>
                    </a:cubicBezTo>
                    <a:lnTo>
                      <a:pt x="0" y="165390"/>
                    </a:lnTo>
                    <a:cubicBezTo>
                      <a:pt x="0" y="170140"/>
                      <a:pt x="3851" y="173991"/>
                      <a:pt x="8601" y="173991"/>
                    </a:cubicBezTo>
                    <a:lnTo>
                      <a:pt x="176797" y="173991"/>
                    </a:lnTo>
                    <a:cubicBezTo>
                      <a:pt x="178671" y="174526"/>
                      <a:pt x="180658" y="174526"/>
                      <a:pt x="182531" y="173991"/>
                    </a:cubicBezTo>
                    <a:cubicBezTo>
                      <a:pt x="183191" y="172137"/>
                      <a:pt x="183191" y="170111"/>
                      <a:pt x="182531" y="168257"/>
                    </a:cubicBezTo>
                    <a:close/>
                    <a:moveTo>
                      <a:pt x="17202" y="154878"/>
                    </a:moveTo>
                    <a:lnTo>
                      <a:pt x="17202" y="17262"/>
                    </a:lnTo>
                    <a:lnTo>
                      <a:pt x="168196" y="17262"/>
                    </a:lnTo>
                    <a:lnTo>
                      <a:pt x="168196" y="157745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53" name="iSHEJI-8-29">
                <a:extLst>
                  <a:ext uri="{FF2B5EF4-FFF2-40B4-BE49-F238E27FC236}">
                    <a16:creationId xmlns:a16="http://schemas.microsoft.com/office/drawing/2014/main" id="{90C663C5-2F69-4B4E-921A-C4C48B837033}"/>
                  </a:ext>
                </a:extLst>
              </p:cNvPr>
              <p:cNvSpPr/>
              <p:nvPr/>
            </p:nvSpPr>
            <p:spPr>
              <a:xfrm>
                <a:off x="3430573" y="3702627"/>
                <a:ext cx="183981" cy="169797"/>
              </a:xfrm>
              <a:custGeom>
                <a:avLst/>
                <a:gdLst>
                  <a:gd name="connsiteX0" fmla="*/ 175381 w 183981"/>
                  <a:gd name="connsiteY0" fmla="*/ 645 h 169797"/>
                  <a:gd name="connsiteX1" fmla="*/ 6229 w 183981"/>
                  <a:gd name="connsiteY1" fmla="*/ 645 h 169797"/>
                  <a:gd name="connsiteX2" fmla="*/ 495 w 183981"/>
                  <a:gd name="connsiteY2" fmla="*/ 645 h 169797"/>
                  <a:gd name="connsiteX3" fmla="*/ 495 w 183981"/>
                  <a:gd name="connsiteY3" fmla="*/ 6379 h 169797"/>
                  <a:gd name="connsiteX4" fmla="*/ 495 w 183981"/>
                  <a:gd name="connsiteY4" fmla="*/ 164063 h 169797"/>
                  <a:gd name="connsiteX5" fmla="*/ 495 w 183981"/>
                  <a:gd name="connsiteY5" fmla="*/ 169797 h 169797"/>
                  <a:gd name="connsiteX6" fmla="*/ 6229 w 183981"/>
                  <a:gd name="connsiteY6" fmla="*/ 169797 h 169797"/>
                  <a:gd name="connsiteX7" fmla="*/ 175381 w 183981"/>
                  <a:gd name="connsiteY7" fmla="*/ 169797 h 169797"/>
                  <a:gd name="connsiteX8" fmla="*/ 183982 w 183981"/>
                  <a:gd name="connsiteY8" fmla="*/ 161196 h 169797"/>
                  <a:gd name="connsiteX9" fmla="*/ 183982 w 183981"/>
                  <a:gd name="connsiteY9" fmla="*/ 8290 h 169797"/>
                  <a:gd name="connsiteX10" fmla="*/ 176394 w 183981"/>
                  <a:gd name="connsiteY10" fmla="*/ 588 h 169797"/>
                  <a:gd name="connsiteX11" fmla="*/ 175381 w 183981"/>
                  <a:gd name="connsiteY11" fmla="*/ 645 h 169797"/>
                  <a:gd name="connsiteX12" fmla="*/ 166780 w 183981"/>
                  <a:gd name="connsiteY12" fmla="*/ 157374 h 169797"/>
                  <a:gd name="connsiteX13" fmla="*/ 14829 w 183981"/>
                  <a:gd name="connsiteY13" fmla="*/ 157374 h 169797"/>
                  <a:gd name="connsiteX14" fmla="*/ 14829 w 183981"/>
                  <a:gd name="connsiteY14" fmla="*/ 19758 h 169797"/>
                  <a:gd name="connsiteX15" fmla="*/ 166780 w 183981"/>
                  <a:gd name="connsiteY15" fmla="*/ 19758 h 169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83981" h="169797">
                    <a:moveTo>
                      <a:pt x="175381" y="645"/>
                    </a:moveTo>
                    <a:lnTo>
                      <a:pt x="6229" y="645"/>
                    </a:lnTo>
                    <a:cubicBezTo>
                      <a:pt x="4413" y="-215"/>
                      <a:pt x="2310" y="-215"/>
                      <a:pt x="495" y="645"/>
                    </a:cubicBezTo>
                    <a:cubicBezTo>
                      <a:pt x="-165" y="2499"/>
                      <a:pt x="-165" y="4525"/>
                      <a:pt x="495" y="6379"/>
                    </a:cubicBezTo>
                    <a:lnTo>
                      <a:pt x="495" y="164063"/>
                    </a:lnTo>
                    <a:cubicBezTo>
                      <a:pt x="-165" y="165917"/>
                      <a:pt x="-165" y="167943"/>
                      <a:pt x="495" y="169797"/>
                    </a:cubicBezTo>
                    <a:cubicBezTo>
                      <a:pt x="495" y="169797"/>
                      <a:pt x="495" y="169797"/>
                      <a:pt x="6229" y="169797"/>
                    </a:cubicBezTo>
                    <a:lnTo>
                      <a:pt x="175381" y="169797"/>
                    </a:lnTo>
                    <a:cubicBezTo>
                      <a:pt x="179939" y="169358"/>
                      <a:pt x="183542" y="165755"/>
                      <a:pt x="183982" y="161196"/>
                    </a:cubicBezTo>
                    <a:lnTo>
                      <a:pt x="183982" y="8290"/>
                    </a:lnTo>
                    <a:cubicBezTo>
                      <a:pt x="184010" y="4066"/>
                      <a:pt x="180618" y="616"/>
                      <a:pt x="176394" y="588"/>
                    </a:cubicBezTo>
                    <a:cubicBezTo>
                      <a:pt x="176059" y="578"/>
                      <a:pt x="175715" y="607"/>
                      <a:pt x="175381" y="645"/>
                    </a:cubicBezTo>
                    <a:close/>
                    <a:moveTo>
                      <a:pt x="166780" y="157374"/>
                    </a:moveTo>
                    <a:lnTo>
                      <a:pt x="14829" y="157374"/>
                    </a:lnTo>
                    <a:lnTo>
                      <a:pt x="14829" y="19758"/>
                    </a:lnTo>
                    <a:lnTo>
                      <a:pt x="166780" y="19758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54" name="iSHEJI-8-30">
                <a:extLst>
                  <a:ext uri="{FF2B5EF4-FFF2-40B4-BE49-F238E27FC236}">
                    <a16:creationId xmlns:a16="http://schemas.microsoft.com/office/drawing/2014/main" id="{B21FE25E-1CF6-481F-8820-EF07A6332FDA}"/>
                  </a:ext>
                </a:extLst>
              </p:cNvPr>
              <p:cNvSpPr/>
              <p:nvPr/>
            </p:nvSpPr>
            <p:spPr>
              <a:xfrm>
                <a:off x="3626979" y="3704538"/>
                <a:ext cx="183909" cy="174575"/>
              </a:xfrm>
              <a:custGeom>
                <a:avLst/>
                <a:gdLst>
                  <a:gd name="connsiteX0" fmla="*/ 182531 w 183909"/>
                  <a:gd name="connsiteY0" fmla="*/ 645 h 174575"/>
                  <a:gd name="connsiteX1" fmla="*/ 176797 w 183909"/>
                  <a:gd name="connsiteY1" fmla="*/ 645 h 174575"/>
                  <a:gd name="connsiteX2" fmla="*/ 8601 w 183909"/>
                  <a:gd name="connsiteY2" fmla="*/ 645 h 174575"/>
                  <a:gd name="connsiteX3" fmla="*/ 57 w 183909"/>
                  <a:gd name="connsiteY3" fmla="*/ 7277 h 174575"/>
                  <a:gd name="connsiteX4" fmla="*/ 0 w 183909"/>
                  <a:gd name="connsiteY4" fmla="*/ 8290 h 174575"/>
                  <a:gd name="connsiteX5" fmla="*/ 0 w 183909"/>
                  <a:gd name="connsiteY5" fmla="*/ 165974 h 174575"/>
                  <a:gd name="connsiteX6" fmla="*/ 8601 w 183909"/>
                  <a:gd name="connsiteY6" fmla="*/ 174575 h 174575"/>
                  <a:gd name="connsiteX7" fmla="*/ 176797 w 183909"/>
                  <a:gd name="connsiteY7" fmla="*/ 174575 h 174575"/>
                  <a:gd name="connsiteX8" fmla="*/ 183487 w 183909"/>
                  <a:gd name="connsiteY8" fmla="*/ 174575 h 174575"/>
                  <a:gd name="connsiteX9" fmla="*/ 183487 w 183909"/>
                  <a:gd name="connsiteY9" fmla="*/ 167886 h 174575"/>
                  <a:gd name="connsiteX10" fmla="*/ 183487 w 183909"/>
                  <a:gd name="connsiteY10" fmla="*/ 6379 h 174575"/>
                  <a:gd name="connsiteX11" fmla="*/ 182531 w 183909"/>
                  <a:gd name="connsiteY11" fmla="*/ 645 h 174575"/>
                  <a:gd name="connsiteX12" fmla="*/ 168196 w 183909"/>
                  <a:gd name="connsiteY12" fmla="*/ 154507 h 174575"/>
                  <a:gd name="connsiteX13" fmla="*/ 16246 w 183909"/>
                  <a:gd name="connsiteY13" fmla="*/ 154507 h 174575"/>
                  <a:gd name="connsiteX14" fmla="*/ 16246 w 183909"/>
                  <a:gd name="connsiteY14" fmla="*/ 17847 h 174575"/>
                  <a:gd name="connsiteX15" fmla="*/ 168196 w 183909"/>
                  <a:gd name="connsiteY15" fmla="*/ 17847 h 174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83909" h="174575">
                    <a:moveTo>
                      <a:pt x="182531" y="645"/>
                    </a:moveTo>
                    <a:cubicBezTo>
                      <a:pt x="180716" y="-215"/>
                      <a:pt x="178613" y="-215"/>
                      <a:pt x="176797" y="645"/>
                    </a:cubicBezTo>
                    <a:lnTo>
                      <a:pt x="8601" y="645"/>
                    </a:lnTo>
                    <a:cubicBezTo>
                      <a:pt x="4415" y="119"/>
                      <a:pt x="583" y="3082"/>
                      <a:pt x="57" y="7277"/>
                    </a:cubicBezTo>
                    <a:cubicBezTo>
                      <a:pt x="19" y="7612"/>
                      <a:pt x="0" y="7946"/>
                      <a:pt x="0" y="8290"/>
                    </a:cubicBezTo>
                    <a:lnTo>
                      <a:pt x="0" y="165974"/>
                    </a:lnTo>
                    <a:cubicBezTo>
                      <a:pt x="440" y="170533"/>
                      <a:pt x="4042" y="174136"/>
                      <a:pt x="8601" y="174575"/>
                    </a:cubicBezTo>
                    <a:lnTo>
                      <a:pt x="176797" y="174575"/>
                    </a:lnTo>
                    <a:lnTo>
                      <a:pt x="183487" y="174575"/>
                    </a:lnTo>
                    <a:cubicBezTo>
                      <a:pt x="184051" y="172377"/>
                      <a:pt x="184051" y="170084"/>
                      <a:pt x="183487" y="167886"/>
                    </a:cubicBezTo>
                    <a:lnTo>
                      <a:pt x="183487" y="6379"/>
                    </a:lnTo>
                    <a:cubicBezTo>
                      <a:pt x="184060" y="4420"/>
                      <a:pt x="183707" y="2308"/>
                      <a:pt x="182531" y="645"/>
                    </a:cubicBezTo>
                    <a:close/>
                    <a:moveTo>
                      <a:pt x="168196" y="154507"/>
                    </a:moveTo>
                    <a:lnTo>
                      <a:pt x="16246" y="154507"/>
                    </a:lnTo>
                    <a:lnTo>
                      <a:pt x="16246" y="17847"/>
                    </a:lnTo>
                    <a:lnTo>
                      <a:pt x="168196" y="17847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55" name="iSHEJI-8-31">
                <a:extLst>
                  <a:ext uri="{FF2B5EF4-FFF2-40B4-BE49-F238E27FC236}">
                    <a16:creationId xmlns:a16="http://schemas.microsoft.com/office/drawing/2014/main" id="{A15496D3-04D5-4CA2-ACEE-D4FA6E7E15F4}"/>
                  </a:ext>
                </a:extLst>
              </p:cNvPr>
              <p:cNvSpPr/>
              <p:nvPr/>
            </p:nvSpPr>
            <p:spPr>
              <a:xfrm>
                <a:off x="3826994" y="3701822"/>
                <a:ext cx="183205" cy="169646"/>
              </a:xfrm>
              <a:custGeom>
                <a:avLst/>
                <a:gdLst>
                  <a:gd name="connsiteX0" fmla="*/ 175560 w 183205"/>
                  <a:gd name="connsiteY0" fmla="*/ 495 h 169646"/>
                  <a:gd name="connsiteX1" fmla="*/ 6408 w 183205"/>
                  <a:gd name="connsiteY1" fmla="*/ 495 h 169646"/>
                  <a:gd name="connsiteX2" fmla="*/ 674 w 183205"/>
                  <a:gd name="connsiteY2" fmla="*/ 495 h 169646"/>
                  <a:gd name="connsiteX3" fmla="*/ 674 w 183205"/>
                  <a:gd name="connsiteY3" fmla="*/ 6229 h 169646"/>
                  <a:gd name="connsiteX4" fmla="*/ 674 w 183205"/>
                  <a:gd name="connsiteY4" fmla="*/ 162957 h 169646"/>
                  <a:gd name="connsiteX5" fmla="*/ 674 w 183205"/>
                  <a:gd name="connsiteY5" fmla="*/ 169647 h 169646"/>
                  <a:gd name="connsiteX6" fmla="*/ 6408 w 183205"/>
                  <a:gd name="connsiteY6" fmla="*/ 169647 h 169646"/>
                  <a:gd name="connsiteX7" fmla="*/ 175560 w 183205"/>
                  <a:gd name="connsiteY7" fmla="*/ 169647 h 169646"/>
                  <a:gd name="connsiteX8" fmla="*/ 183205 w 183205"/>
                  <a:gd name="connsiteY8" fmla="*/ 161046 h 169646"/>
                  <a:gd name="connsiteX9" fmla="*/ 183205 w 183205"/>
                  <a:gd name="connsiteY9" fmla="*/ 9095 h 169646"/>
                  <a:gd name="connsiteX10" fmla="*/ 175560 w 183205"/>
                  <a:gd name="connsiteY10" fmla="*/ 495 h 169646"/>
                  <a:gd name="connsiteX11" fmla="*/ 166959 w 183205"/>
                  <a:gd name="connsiteY11" fmla="*/ 157223 h 169646"/>
                  <a:gd name="connsiteX12" fmla="*/ 15009 w 183205"/>
                  <a:gd name="connsiteY12" fmla="*/ 157223 h 169646"/>
                  <a:gd name="connsiteX13" fmla="*/ 15009 w 183205"/>
                  <a:gd name="connsiteY13" fmla="*/ 20563 h 169646"/>
                  <a:gd name="connsiteX14" fmla="*/ 166959 w 183205"/>
                  <a:gd name="connsiteY14" fmla="*/ 20563 h 169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3205" h="169646">
                    <a:moveTo>
                      <a:pt x="175560" y="495"/>
                    </a:moveTo>
                    <a:lnTo>
                      <a:pt x="6408" y="495"/>
                    </a:lnTo>
                    <a:cubicBezTo>
                      <a:pt x="4554" y="-165"/>
                      <a:pt x="2528" y="-165"/>
                      <a:pt x="674" y="495"/>
                    </a:cubicBezTo>
                    <a:cubicBezTo>
                      <a:pt x="-186" y="2310"/>
                      <a:pt x="-186" y="4413"/>
                      <a:pt x="674" y="6229"/>
                    </a:cubicBezTo>
                    <a:lnTo>
                      <a:pt x="674" y="162957"/>
                    </a:lnTo>
                    <a:cubicBezTo>
                      <a:pt x="-225" y="165098"/>
                      <a:pt x="-225" y="167506"/>
                      <a:pt x="674" y="169647"/>
                    </a:cubicBezTo>
                    <a:lnTo>
                      <a:pt x="6408" y="169647"/>
                    </a:lnTo>
                    <a:lnTo>
                      <a:pt x="175560" y="169647"/>
                    </a:lnTo>
                    <a:cubicBezTo>
                      <a:pt x="179937" y="169159"/>
                      <a:pt x="183234" y="165442"/>
                      <a:pt x="183205" y="161046"/>
                    </a:cubicBezTo>
                    <a:lnTo>
                      <a:pt x="183205" y="9095"/>
                    </a:lnTo>
                    <a:cubicBezTo>
                      <a:pt x="183234" y="4699"/>
                      <a:pt x="179937" y="982"/>
                      <a:pt x="175560" y="495"/>
                    </a:cubicBezTo>
                    <a:close/>
                    <a:moveTo>
                      <a:pt x="166959" y="157223"/>
                    </a:moveTo>
                    <a:lnTo>
                      <a:pt x="15009" y="157223"/>
                    </a:lnTo>
                    <a:lnTo>
                      <a:pt x="15009" y="20563"/>
                    </a:lnTo>
                    <a:lnTo>
                      <a:pt x="166959" y="20563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56" name="iSHEJI-8-32">
                <a:extLst>
                  <a:ext uri="{FF2B5EF4-FFF2-40B4-BE49-F238E27FC236}">
                    <a16:creationId xmlns:a16="http://schemas.microsoft.com/office/drawing/2014/main" id="{98DF4634-5BDE-4C11-B8FD-11C4CC18F83C}"/>
                  </a:ext>
                </a:extLst>
              </p:cNvPr>
              <p:cNvSpPr/>
              <p:nvPr/>
            </p:nvSpPr>
            <p:spPr>
              <a:xfrm>
                <a:off x="4025088" y="3701822"/>
                <a:ext cx="184289" cy="172231"/>
              </a:xfrm>
              <a:custGeom>
                <a:avLst/>
                <a:gdLst>
                  <a:gd name="connsiteX0" fmla="*/ 175287 w 184289"/>
                  <a:gd name="connsiteY0" fmla="*/ 495 h 172231"/>
                  <a:gd name="connsiteX1" fmla="*/ 6135 w 184289"/>
                  <a:gd name="connsiteY1" fmla="*/ 495 h 172231"/>
                  <a:gd name="connsiteX2" fmla="*/ 401 w 184289"/>
                  <a:gd name="connsiteY2" fmla="*/ 495 h 172231"/>
                  <a:gd name="connsiteX3" fmla="*/ 401 w 184289"/>
                  <a:gd name="connsiteY3" fmla="*/ 6229 h 172231"/>
                  <a:gd name="connsiteX4" fmla="*/ 401 w 184289"/>
                  <a:gd name="connsiteY4" fmla="*/ 162957 h 172231"/>
                  <a:gd name="connsiteX5" fmla="*/ 9002 w 184289"/>
                  <a:gd name="connsiteY5" fmla="*/ 171558 h 172231"/>
                  <a:gd name="connsiteX6" fmla="*/ 177199 w 184289"/>
                  <a:gd name="connsiteY6" fmla="*/ 171558 h 172231"/>
                  <a:gd name="connsiteX7" fmla="*/ 183888 w 184289"/>
                  <a:gd name="connsiteY7" fmla="*/ 171558 h 172231"/>
                  <a:gd name="connsiteX8" fmla="*/ 183888 w 184289"/>
                  <a:gd name="connsiteY8" fmla="*/ 165824 h 172231"/>
                  <a:gd name="connsiteX9" fmla="*/ 183888 w 184289"/>
                  <a:gd name="connsiteY9" fmla="*/ 9095 h 172231"/>
                  <a:gd name="connsiteX10" fmla="*/ 175287 w 184289"/>
                  <a:gd name="connsiteY10" fmla="*/ 495 h 172231"/>
                  <a:gd name="connsiteX11" fmla="*/ 166686 w 184289"/>
                  <a:gd name="connsiteY11" fmla="*/ 157223 h 172231"/>
                  <a:gd name="connsiteX12" fmla="*/ 15692 w 184289"/>
                  <a:gd name="connsiteY12" fmla="*/ 157223 h 172231"/>
                  <a:gd name="connsiteX13" fmla="*/ 15692 w 184289"/>
                  <a:gd name="connsiteY13" fmla="*/ 20563 h 172231"/>
                  <a:gd name="connsiteX14" fmla="*/ 167642 w 184289"/>
                  <a:gd name="connsiteY14" fmla="*/ 20563 h 172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4289" h="172231">
                    <a:moveTo>
                      <a:pt x="175287" y="495"/>
                    </a:moveTo>
                    <a:lnTo>
                      <a:pt x="6135" y="495"/>
                    </a:lnTo>
                    <a:cubicBezTo>
                      <a:pt x="4281" y="-165"/>
                      <a:pt x="2255" y="-165"/>
                      <a:pt x="401" y="495"/>
                    </a:cubicBezTo>
                    <a:cubicBezTo>
                      <a:pt x="-134" y="2368"/>
                      <a:pt x="-134" y="4355"/>
                      <a:pt x="401" y="6229"/>
                    </a:cubicBezTo>
                    <a:lnTo>
                      <a:pt x="401" y="162957"/>
                    </a:lnTo>
                    <a:cubicBezTo>
                      <a:pt x="401" y="167707"/>
                      <a:pt x="4253" y="171558"/>
                      <a:pt x="9002" y="171558"/>
                    </a:cubicBezTo>
                    <a:lnTo>
                      <a:pt x="177199" y="171558"/>
                    </a:lnTo>
                    <a:cubicBezTo>
                      <a:pt x="179339" y="172456"/>
                      <a:pt x="181748" y="172456"/>
                      <a:pt x="183888" y="171558"/>
                    </a:cubicBezTo>
                    <a:cubicBezTo>
                      <a:pt x="184424" y="169685"/>
                      <a:pt x="184424" y="167697"/>
                      <a:pt x="183888" y="165824"/>
                    </a:cubicBezTo>
                    <a:lnTo>
                      <a:pt x="183888" y="9095"/>
                    </a:lnTo>
                    <a:cubicBezTo>
                      <a:pt x="183888" y="4346"/>
                      <a:pt x="180037" y="495"/>
                      <a:pt x="175287" y="495"/>
                    </a:cubicBezTo>
                    <a:close/>
                    <a:moveTo>
                      <a:pt x="166686" y="157223"/>
                    </a:moveTo>
                    <a:lnTo>
                      <a:pt x="15692" y="157223"/>
                    </a:lnTo>
                    <a:lnTo>
                      <a:pt x="15692" y="20563"/>
                    </a:lnTo>
                    <a:lnTo>
                      <a:pt x="167642" y="20563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57" name="iSHEJI-8-33">
                <a:extLst>
                  <a:ext uri="{FF2B5EF4-FFF2-40B4-BE49-F238E27FC236}">
                    <a16:creationId xmlns:a16="http://schemas.microsoft.com/office/drawing/2014/main" id="{2DC5709E-E02F-4889-B1F2-D2EEA547478F}"/>
                  </a:ext>
                </a:extLst>
              </p:cNvPr>
              <p:cNvSpPr/>
              <p:nvPr/>
            </p:nvSpPr>
            <p:spPr>
              <a:xfrm>
                <a:off x="1651315" y="3705372"/>
                <a:ext cx="377797" cy="172375"/>
              </a:xfrm>
              <a:custGeom>
                <a:avLst/>
                <a:gdLst>
                  <a:gd name="connsiteX0" fmla="*/ 374930 w 377797"/>
                  <a:gd name="connsiteY0" fmla="*/ 767 h 172375"/>
                  <a:gd name="connsiteX1" fmla="*/ 369196 w 377797"/>
                  <a:gd name="connsiteY1" fmla="*/ 767 h 172375"/>
                  <a:gd name="connsiteX2" fmla="*/ 8912 w 377797"/>
                  <a:gd name="connsiteY2" fmla="*/ 767 h 172375"/>
                  <a:gd name="connsiteX3" fmla="*/ 311 w 377797"/>
                  <a:gd name="connsiteY3" fmla="*/ 9368 h 172375"/>
                  <a:gd name="connsiteX4" fmla="*/ 311 w 377797"/>
                  <a:gd name="connsiteY4" fmla="*/ 166096 h 172375"/>
                  <a:gd name="connsiteX5" fmla="*/ 311 w 377797"/>
                  <a:gd name="connsiteY5" fmla="*/ 171830 h 172375"/>
                  <a:gd name="connsiteX6" fmla="*/ 7001 w 377797"/>
                  <a:gd name="connsiteY6" fmla="*/ 171830 h 172375"/>
                  <a:gd name="connsiteX7" fmla="*/ 369196 w 377797"/>
                  <a:gd name="connsiteY7" fmla="*/ 171830 h 172375"/>
                  <a:gd name="connsiteX8" fmla="*/ 377797 w 377797"/>
                  <a:gd name="connsiteY8" fmla="*/ 163229 h 172375"/>
                  <a:gd name="connsiteX9" fmla="*/ 377797 w 377797"/>
                  <a:gd name="connsiteY9" fmla="*/ 6501 h 172375"/>
                  <a:gd name="connsiteX10" fmla="*/ 374930 w 377797"/>
                  <a:gd name="connsiteY10" fmla="*/ 767 h 172375"/>
                  <a:gd name="connsiteX11" fmla="*/ 361551 w 377797"/>
                  <a:gd name="connsiteY11" fmla="*/ 154629 h 172375"/>
                  <a:gd name="connsiteX12" fmla="*/ 17513 w 377797"/>
                  <a:gd name="connsiteY12" fmla="*/ 154629 h 172375"/>
                  <a:gd name="connsiteX13" fmla="*/ 17513 w 377797"/>
                  <a:gd name="connsiteY13" fmla="*/ 17013 h 172375"/>
                  <a:gd name="connsiteX14" fmla="*/ 361551 w 377797"/>
                  <a:gd name="connsiteY14" fmla="*/ 17013 h 172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77797" h="172375">
                    <a:moveTo>
                      <a:pt x="374930" y="767"/>
                    </a:moveTo>
                    <a:cubicBezTo>
                      <a:pt x="373157" y="-256"/>
                      <a:pt x="370970" y="-256"/>
                      <a:pt x="369196" y="767"/>
                    </a:cubicBezTo>
                    <a:lnTo>
                      <a:pt x="8912" y="767"/>
                    </a:lnTo>
                    <a:cubicBezTo>
                      <a:pt x="4161" y="767"/>
                      <a:pt x="311" y="4618"/>
                      <a:pt x="311" y="9368"/>
                    </a:cubicBezTo>
                    <a:lnTo>
                      <a:pt x="311" y="166096"/>
                    </a:lnTo>
                    <a:cubicBezTo>
                      <a:pt x="-104" y="167989"/>
                      <a:pt x="-104" y="169938"/>
                      <a:pt x="311" y="171830"/>
                    </a:cubicBezTo>
                    <a:cubicBezTo>
                      <a:pt x="2481" y="172557"/>
                      <a:pt x="4830" y="172557"/>
                      <a:pt x="7001" y="171830"/>
                    </a:cubicBezTo>
                    <a:lnTo>
                      <a:pt x="369196" y="171830"/>
                    </a:lnTo>
                    <a:cubicBezTo>
                      <a:pt x="373947" y="171830"/>
                      <a:pt x="377797" y="167979"/>
                      <a:pt x="377797" y="163229"/>
                    </a:cubicBezTo>
                    <a:lnTo>
                      <a:pt x="377797" y="6501"/>
                    </a:lnTo>
                    <a:cubicBezTo>
                      <a:pt x="377617" y="4293"/>
                      <a:pt x="376589" y="2239"/>
                      <a:pt x="374930" y="767"/>
                    </a:cubicBezTo>
                    <a:close/>
                    <a:moveTo>
                      <a:pt x="361551" y="154629"/>
                    </a:moveTo>
                    <a:lnTo>
                      <a:pt x="17513" y="154629"/>
                    </a:lnTo>
                    <a:lnTo>
                      <a:pt x="17513" y="17013"/>
                    </a:lnTo>
                    <a:lnTo>
                      <a:pt x="361551" y="17013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58" name="iSHEJI-8-34">
                <a:extLst>
                  <a:ext uri="{FF2B5EF4-FFF2-40B4-BE49-F238E27FC236}">
                    <a16:creationId xmlns:a16="http://schemas.microsoft.com/office/drawing/2014/main" id="{BB4E9B63-29E0-4B2C-9F36-31359CAAD1D6}"/>
                  </a:ext>
                </a:extLst>
              </p:cNvPr>
              <p:cNvSpPr/>
              <p:nvPr/>
            </p:nvSpPr>
            <p:spPr>
              <a:xfrm>
                <a:off x="4216932" y="3702317"/>
                <a:ext cx="322717" cy="171557"/>
              </a:xfrm>
              <a:custGeom>
                <a:avLst/>
                <a:gdLst>
                  <a:gd name="connsiteX0" fmla="*/ 316969 w 322717"/>
                  <a:gd name="connsiteY0" fmla="*/ 0 h 171557"/>
                  <a:gd name="connsiteX1" fmla="*/ 9246 w 322717"/>
                  <a:gd name="connsiteY1" fmla="*/ 0 h 171557"/>
                  <a:gd name="connsiteX2" fmla="*/ 645 w 322717"/>
                  <a:gd name="connsiteY2" fmla="*/ 8601 h 171557"/>
                  <a:gd name="connsiteX3" fmla="*/ 645 w 322717"/>
                  <a:gd name="connsiteY3" fmla="*/ 165329 h 171557"/>
                  <a:gd name="connsiteX4" fmla="*/ 645 w 322717"/>
                  <a:gd name="connsiteY4" fmla="*/ 171063 h 171557"/>
                  <a:gd name="connsiteX5" fmla="*/ 6379 w 322717"/>
                  <a:gd name="connsiteY5" fmla="*/ 171063 h 171557"/>
                  <a:gd name="connsiteX6" fmla="*/ 314102 w 322717"/>
                  <a:gd name="connsiteY6" fmla="*/ 171063 h 171557"/>
                  <a:gd name="connsiteX7" fmla="*/ 322703 w 322717"/>
                  <a:gd name="connsiteY7" fmla="*/ 162462 h 171557"/>
                  <a:gd name="connsiteX8" fmla="*/ 322703 w 322717"/>
                  <a:gd name="connsiteY8" fmla="*/ 8601 h 171557"/>
                  <a:gd name="connsiteX9" fmla="*/ 316969 w 322717"/>
                  <a:gd name="connsiteY9" fmla="*/ 0 h 171557"/>
                  <a:gd name="connsiteX10" fmla="*/ 310279 w 322717"/>
                  <a:gd name="connsiteY10" fmla="*/ 156728 h 171557"/>
                  <a:gd name="connsiteX11" fmla="*/ 23581 w 322717"/>
                  <a:gd name="connsiteY11" fmla="*/ 156728 h 171557"/>
                  <a:gd name="connsiteX12" fmla="*/ 23581 w 322717"/>
                  <a:gd name="connsiteY12" fmla="*/ 20069 h 171557"/>
                  <a:gd name="connsiteX13" fmla="*/ 310279 w 322717"/>
                  <a:gd name="connsiteY13" fmla="*/ 20069 h 17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22717" h="171557">
                    <a:moveTo>
                      <a:pt x="316969" y="0"/>
                    </a:moveTo>
                    <a:lnTo>
                      <a:pt x="9246" y="0"/>
                    </a:lnTo>
                    <a:cubicBezTo>
                      <a:pt x="4496" y="0"/>
                      <a:pt x="645" y="3851"/>
                      <a:pt x="645" y="8601"/>
                    </a:cubicBezTo>
                    <a:lnTo>
                      <a:pt x="645" y="165329"/>
                    </a:lnTo>
                    <a:cubicBezTo>
                      <a:pt x="-215" y="167145"/>
                      <a:pt x="-215" y="169248"/>
                      <a:pt x="645" y="171063"/>
                    </a:cubicBezTo>
                    <a:cubicBezTo>
                      <a:pt x="2499" y="171723"/>
                      <a:pt x="4525" y="171723"/>
                      <a:pt x="6379" y="171063"/>
                    </a:cubicBezTo>
                    <a:lnTo>
                      <a:pt x="314102" y="171063"/>
                    </a:lnTo>
                    <a:cubicBezTo>
                      <a:pt x="318852" y="171063"/>
                      <a:pt x="322703" y="167212"/>
                      <a:pt x="322703" y="162462"/>
                    </a:cubicBezTo>
                    <a:lnTo>
                      <a:pt x="322703" y="8601"/>
                    </a:lnTo>
                    <a:cubicBezTo>
                      <a:pt x="322923" y="4778"/>
                      <a:pt x="320581" y="1271"/>
                      <a:pt x="316969" y="0"/>
                    </a:cubicBezTo>
                    <a:close/>
                    <a:moveTo>
                      <a:pt x="310279" y="156728"/>
                    </a:moveTo>
                    <a:lnTo>
                      <a:pt x="23581" y="156728"/>
                    </a:lnTo>
                    <a:lnTo>
                      <a:pt x="23581" y="20069"/>
                    </a:lnTo>
                    <a:lnTo>
                      <a:pt x="310279" y="20069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59" name="iSHEJI-8-35">
                <a:extLst>
                  <a:ext uri="{FF2B5EF4-FFF2-40B4-BE49-F238E27FC236}">
                    <a16:creationId xmlns:a16="http://schemas.microsoft.com/office/drawing/2014/main" id="{C8BC580F-13FE-40F9-9855-959AAC3C5DCC}"/>
                  </a:ext>
                </a:extLst>
              </p:cNvPr>
              <p:cNvSpPr/>
              <p:nvPr/>
            </p:nvSpPr>
            <p:spPr>
              <a:xfrm>
                <a:off x="2043726" y="4090626"/>
                <a:ext cx="187031" cy="172664"/>
              </a:xfrm>
              <a:custGeom>
                <a:avLst/>
                <a:gdLst>
                  <a:gd name="connsiteX0" fmla="*/ 181297 w 187031"/>
                  <a:gd name="connsiteY0" fmla="*/ 645 h 172664"/>
                  <a:gd name="connsiteX1" fmla="*/ 175563 w 187031"/>
                  <a:gd name="connsiteY1" fmla="*/ 645 h 172664"/>
                  <a:gd name="connsiteX2" fmla="*/ 6411 w 187031"/>
                  <a:gd name="connsiteY2" fmla="*/ 645 h 172664"/>
                  <a:gd name="connsiteX3" fmla="*/ 677 w 187031"/>
                  <a:gd name="connsiteY3" fmla="*/ 645 h 172664"/>
                  <a:gd name="connsiteX4" fmla="*/ 677 w 187031"/>
                  <a:gd name="connsiteY4" fmla="*/ 7335 h 172664"/>
                  <a:gd name="connsiteX5" fmla="*/ 677 w 187031"/>
                  <a:gd name="connsiteY5" fmla="*/ 164063 h 172664"/>
                  <a:gd name="connsiteX6" fmla="*/ 9278 w 187031"/>
                  <a:gd name="connsiteY6" fmla="*/ 172664 h 172664"/>
                  <a:gd name="connsiteX7" fmla="*/ 178430 w 187031"/>
                  <a:gd name="connsiteY7" fmla="*/ 172664 h 172664"/>
                  <a:gd name="connsiteX8" fmla="*/ 187031 w 187031"/>
                  <a:gd name="connsiteY8" fmla="*/ 164063 h 172664"/>
                  <a:gd name="connsiteX9" fmla="*/ 187031 w 187031"/>
                  <a:gd name="connsiteY9" fmla="*/ 7335 h 172664"/>
                  <a:gd name="connsiteX10" fmla="*/ 181297 w 187031"/>
                  <a:gd name="connsiteY10" fmla="*/ 645 h 172664"/>
                  <a:gd name="connsiteX11" fmla="*/ 166962 w 187031"/>
                  <a:gd name="connsiteY11" fmla="*/ 155462 h 172664"/>
                  <a:gd name="connsiteX12" fmla="*/ 15012 w 187031"/>
                  <a:gd name="connsiteY12" fmla="*/ 155462 h 172664"/>
                  <a:gd name="connsiteX13" fmla="*/ 15012 w 187031"/>
                  <a:gd name="connsiteY13" fmla="*/ 14024 h 172664"/>
                  <a:gd name="connsiteX14" fmla="*/ 166962 w 187031"/>
                  <a:gd name="connsiteY14" fmla="*/ 14024 h 172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7031" h="172664">
                    <a:moveTo>
                      <a:pt x="181297" y="645"/>
                    </a:moveTo>
                    <a:cubicBezTo>
                      <a:pt x="179482" y="-215"/>
                      <a:pt x="177379" y="-215"/>
                      <a:pt x="175563" y="645"/>
                    </a:cubicBezTo>
                    <a:lnTo>
                      <a:pt x="6411" y="645"/>
                    </a:lnTo>
                    <a:cubicBezTo>
                      <a:pt x="6411" y="645"/>
                      <a:pt x="1633" y="645"/>
                      <a:pt x="677" y="645"/>
                    </a:cubicBezTo>
                    <a:cubicBezTo>
                      <a:pt x="-226" y="2786"/>
                      <a:pt x="-226" y="5194"/>
                      <a:pt x="677" y="7335"/>
                    </a:cubicBezTo>
                    <a:lnTo>
                      <a:pt x="677" y="164063"/>
                    </a:lnTo>
                    <a:cubicBezTo>
                      <a:pt x="677" y="168813"/>
                      <a:pt x="4529" y="172664"/>
                      <a:pt x="9278" y="172664"/>
                    </a:cubicBezTo>
                    <a:lnTo>
                      <a:pt x="178430" y="172664"/>
                    </a:lnTo>
                    <a:cubicBezTo>
                      <a:pt x="183180" y="172664"/>
                      <a:pt x="187031" y="168813"/>
                      <a:pt x="187031" y="164063"/>
                    </a:cubicBezTo>
                    <a:lnTo>
                      <a:pt x="187031" y="7335"/>
                    </a:lnTo>
                    <a:cubicBezTo>
                      <a:pt x="186496" y="4219"/>
                      <a:pt x="184289" y="1649"/>
                      <a:pt x="181297" y="645"/>
                    </a:cubicBezTo>
                    <a:close/>
                    <a:moveTo>
                      <a:pt x="166962" y="155462"/>
                    </a:moveTo>
                    <a:lnTo>
                      <a:pt x="15012" y="155462"/>
                    </a:lnTo>
                    <a:lnTo>
                      <a:pt x="15012" y="14024"/>
                    </a:lnTo>
                    <a:lnTo>
                      <a:pt x="166962" y="14024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60" name="iSHEJI-8-36">
                <a:extLst>
                  <a:ext uri="{FF2B5EF4-FFF2-40B4-BE49-F238E27FC236}">
                    <a16:creationId xmlns:a16="http://schemas.microsoft.com/office/drawing/2014/main" id="{80DA2A09-E116-43D2-88CB-2A9D245A1330}"/>
                  </a:ext>
                </a:extLst>
              </p:cNvPr>
              <p:cNvSpPr/>
              <p:nvPr/>
            </p:nvSpPr>
            <p:spPr>
              <a:xfrm>
                <a:off x="2240624" y="4087730"/>
                <a:ext cx="184132" cy="170599"/>
              </a:xfrm>
              <a:custGeom>
                <a:avLst/>
                <a:gdLst>
                  <a:gd name="connsiteX0" fmla="*/ 175531 w 184132"/>
                  <a:gd name="connsiteY0" fmla="*/ 674 h 170599"/>
                  <a:gd name="connsiteX1" fmla="*/ 7335 w 184132"/>
                  <a:gd name="connsiteY1" fmla="*/ 674 h 170599"/>
                  <a:gd name="connsiteX2" fmla="*/ 645 w 184132"/>
                  <a:gd name="connsiteY2" fmla="*/ 674 h 170599"/>
                  <a:gd name="connsiteX3" fmla="*/ 645 w 184132"/>
                  <a:gd name="connsiteY3" fmla="*/ 6408 h 170599"/>
                  <a:gd name="connsiteX4" fmla="*/ 645 w 184132"/>
                  <a:gd name="connsiteY4" fmla="*/ 163136 h 170599"/>
                  <a:gd name="connsiteX5" fmla="*/ 645 w 184132"/>
                  <a:gd name="connsiteY5" fmla="*/ 169826 h 170599"/>
                  <a:gd name="connsiteX6" fmla="*/ 7335 w 184132"/>
                  <a:gd name="connsiteY6" fmla="*/ 169826 h 170599"/>
                  <a:gd name="connsiteX7" fmla="*/ 175531 w 184132"/>
                  <a:gd name="connsiteY7" fmla="*/ 169826 h 170599"/>
                  <a:gd name="connsiteX8" fmla="*/ 184132 w 184132"/>
                  <a:gd name="connsiteY8" fmla="*/ 161225 h 170599"/>
                  <a:gd name="connsiteX9" fmla="*/ 184132 w 184132"/>
                  <a:gd name="connsiteY9" fmla="*/ 9275 h 170599"/>
                  <a:gd name="connsiteX10" fmla="*/ 175531 w 184132"/>
                  <a:gd name="connsiteY10" fmla="*/ 674 h 170599"/>
                  <a:gd name="connsiteX11" fmla="*/ 166930 w 184132"/>
                  <a:gd name="connsiteY11" fmla="*/ 158358 h 170599"/>
                  <a:gd name="connsiteX12" fmla="*/ 15936 w 184132"/>
                  <a:gd name="connsiteY12" fmla="*/ 158358 h 170599"/>
                  <a:gd name="connsiteX13" fmla="*/ 15936 w 184132"/>
                  <a:gd name="connsiteY13" fmla="*/ 16920 h 170599"/>
                  <a:gd name="connsiteX14" fmla="*/ 166930 w 184132"/>
                  <a:gd name="connsiteY14" fmla="*/ 16920 h 170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4132" h="170599">
                    <a:moveTo>
                      <a:pt x="175531" y="674"/>
                    </a:moveTo>
                    <a:lnTo>
                      <a:pt x="7335" y="674"/>
                    </a:lnTo>
                    <a:cubicBezTo>
                      <a:pt x="5194" y="-225"/>
                      <a:pt x="2786" y="-225"/>
                      <a:pt x="645" y="674"/>
                    </a:cubicBezTo>
                    <a:cubicBezTo>
                      <a:pt x="-215" y="2490"/>
                      <a:pt x="-215" y="4592"/>
                      <a:pt x="645" y="6408"/>
                    </a:cubicBezTo>
                    <a:lnTo>
                      <a:pt x="645" y="163136"/>
                    </a:lnTo>
                    <a:cubicBezTo>
                      <a:pt x="81" y="165334"/>
                      <a:pt x="81" y="167628"/>
                      <a:pt x="645" y="169826"/>
                    </a:cubicBezTo>
                    <a:cubicBezTo>
                      <a:pt x="2757" y="170858"/>
                      <a:pt x="5223" y="170858"/>
                      <a:pt x="7335" y="169826"/>
                    </a:cubicBezTo>
                    <a:lnTo>
                      <a:pt x="175531" y="169826"/>
                    </a:lnTo>
                    <a:cubicBezTo>
                      <a:pt x="180281" y="169826"/>
                      <a:pt x="184132" y="165975"/>
                      <a:pt x="184132" y="161225"/>
                    </a:cubicBezTo>
                    <a:lnTo>
                      <a:pt x="184132" y="9275"/>
                    </a:lnTo>
                    <a:cubicBezTo>
                      <a:pt x="184132" y="4525"/>
                      <a:pt x="180281" y="674"/>
                      <a:pt x="175531" y="674"/>
                    </a:cubicBezTo>
                    <a:close/>
                    <a:moveTo>
                      <a:pt x="166930" y="158358"/>
                    </a:moveTo>
                    <a:lnTo>
                      <a:pt x="15936" y="158358"/>
                    </a:lnTo>
                    <a:lnTo>
                      <a:pt x="15936" y="16920"/>
                    </a:lnTo>
                    <a:lnTo>
                      <a:pt x="166930" y="1692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61" name="iSHEJI-8-37">
                <a:extLst>
                  <a:ext uri="{FF2B5EF4-FFF2-40B4-BE49-F238E27FC236}">
                    <a16:creationId xmlns:a16="http://schemas.microsoft.com/office/drawing/2014/main" id="{3968FC3E-F67C-46E6-B507-17962736B179}"/>
                  </a:ext>
                </a:extLst>
              </p:cNvPr>
              <p:cNvSpPr/>
              <p:nvPr/>
            </p:nvSpPr>
            <p:spPr>
              <a:xfrm>
                <a:off x="2439552" y="4087759"/>
                <a:ext cx="182493" cy="171708"/>
              </a:xfrm>
              <a:custGeom>
                <a:avLst/>
                <a:gdLst>
                  <a:gd name="connsiteX0" fmla="*/ 176336 w 182493"/>
                  <a:gd name="connsiteY0" fmla="*/ 645 h 171708"/>
                  <a:gd name="connsiteX1" fmla="*/ 6229 w 182493"/>
                  <a:gd name="connsiteY1" fmla="*/ 645 h 171708"/>
                  <a:gd name="connsiteX2" fmla="*/ 495 w 182493"/>
                  <a:gd name="connsiteY2" fmla="*/ 645 h 171708"/>
                  <a:gd name="connsiteX3" fmla="*/ 495 w 182493"/>
                  <a:gd name="connsiteY3" fmla="*/ 6379 h 171708"/>
                  <a:gd name="connsiteX4" fmla="*/ 495 w 182493"/>
                  <a:gd name="connsiteY4" fmla="*/ 163108 h 171708"/>
                  <a:gd name="connsiteX5" fmla="*/ 9096 w 182493"/>
                  <a:gd name="connsiteY5" fmla="*/ 171709 h 171708"/>
                  <a:gd name="connsiteX6" fmla="*/ 176336 w 182493"/>
                  <a:gd name="connsiteY6" fmla="*/ 171709 h 171708"/>
                  <a:gd name="connsiteX7" fmla="*/ 182070 w 182493"/>
                  <a:gd name="connsiteY7" fmla="*/ 171709 h 171708"/>
                  <a:gd name="connsiteX8" fmla="*/ 182070 w 182493"/>
                  <a:gd name="connsiteY8" fmla="*/ 165019 h 171708"/>
                  <a:gd name="connsiteX9" fmla="*/ 182070 w 182493"/>
                  <a:gd name="connsiteY9" fmla="*/ 9246 h 171708"/>
                  <a:gd name="connsiteX10" fmla="*/ 176336 w 182493"/>
                  <a:gd name="connsiteY10" fmla="*/ 645 h 171708"/>
                  <a:gd name="connsiteX11" fmla="*/ 167735 w 182493"/>
                  <a:gd name="connsiteY11" fmla="*/ 158329 h 171708"/>
                  <a:gd name="connsiteX12" fmla="*/ 14830 w 182493"/>
                  <a:gd name="connsiteY12" fmla="*/ 158329 h 171708"/>
                  <a:gd name="connsiteX13" fmla="*/ 14830 w 182493"/>
                  <a:gd name="connsiteY13" fmla="*/ 16891 h 171708"/>
                  <a:gd name="connsiteX14" fmla="*/ 166780 w 182493"/>
                  <a:gd name="connsiteY14" fmla="*/ 16891 h 171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2493" h="171708">
                    <a:moveTo>
                      <a:pt x="176336" y="645"/>
                    </a:moveTo>
                    <a:lnTo>
                      <a:pt x="6229" y="645"/>
                    </a:lnTo>
                    <a:cubicBezTo>
                      <a:pt x="4413" y="-215"/>
                      <a:pt x="2310" y="-215"/>
                      <a:pt x="495" y="645"/>
                    </a:cubicBezTo>
                    <a:cubicBezTo>
                      <a:pt x="-165" y="2499"/>
                      <a:pt x="-165" y="4525"/>
                      <a:pt x="495" y="6379"/>
                    </a:cubicBezTo>
                    <a:lnTo>
                      <a:pt x="495" y="163108"/>
                    </a:lnTo>
                    <a:cubicBezTo>
                      <a:pt x="495" y="167857"/>
                      <a:pt x="4346" y="171709"/>
                      <a:pt x="9096" y="171709"/>
                    </a:cubicBezTo>
                    <a:lnTo>
                      <a:pt x="176336" y="171709"/>
                    </a:lnTo>
                    <a:lnTo>
                      <a:pt x="182070" y="171709"/>
                    </a:lnTo>
                    <a:cubicBezTo>
                      <a:pt x="182634" y="169511"/>
                      <a:pt x="182634" y="167217"/>
                      <a:pt x="182070" y="165019"/>
                    </a:cubicBezTo>
                    <a:lnTo>
                      <a:pt x="182070" y="9246"/>
                    </a:lnTo>
                    <a:cubicBezTo>
                      <a:pt x="182290" y="5423"/>
                      <a:pt x="179949" y="1916"/>
                      <a:pt x="176336" y="645"/>
                    </a:cubicBezTo>
                    <a:close/>
                    <a:moveTo>
                      <a:pt x="167735" y="158329"/>
                    </a:moveTo>
                    <a:lnTo>
                      <a:pt x="14830" y="158329"/>
                    </a:lnTo>
                    <a:lnTo>
                      <a:pt x="14830" y="16891"/>
                    </a:lnTo>
                    <a:lnTo>
                      <a:pt x="166780" y="16891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62" name="iSHEJI-8-38">
                <a:extLst>
                  <a:ext uri="{FF2B5EF4-FFF2-40B4-BE49-F238E27FC236}">
                    <a16:creationId xmlns:a16="http://schemas.microsoft.com/office/drawing/2014/main" id="{F3C74A08-6D86-4DB8-8053-09E85819992E}"/>
                  </a:ext>
                </a:extLst>
              </p:cNvPr>
              <p:cNvSpPr/>
              <p:nvPr/>
            </p:nvSpPr>
            <p:spPr>
              <a:xfrm>
                <a:off x="2635535" y="4088404"/>
                <a:ext cx="185821" cy="172019"/>
              </a:xfrm>
              <a:custGeom>
                <a:avLst/>
                <a:gdLst>
                  <a:gd name="connsiteX0" fmla="*/ 185821 w 185821"/>
                  <a:gd name="connsiteY0" fmla="*/ 8601 h 172019"/>
                  <a:gd name="connsiteX1" fmla="*/ 177220 w 185821"/>
                  <a:gd name="connsiteY1" fmla="*/ 0 h 172019"/>
                  <a:gd name="connsiteX2" fmla="*/ 9024 w 185821"/>
                  <a:gd name="connsiteY2" fmla="*/ 0 h 172019"/>
                  <a:gd name="connsiteX3" fmla="*/ 423 w 185821"/>
                  <a:gd name="connsiteY3" fmla="*/ 8601 h 172019"/>
                  <a:gd name="connsiteX4" fmla="*/ 423 w 185821"/>
                  <a:gd name="connsiteY4" fmla="*/ 165329 h 172019"/>
                  <a:gd name="connsiteX5" fmla="*/ 423 w 185821"/>
                  <a:gd name="connsiteY5" fmla="*/ 172019 h 172019"/>
                  <a:gd name="connsiteX6" fmla="*/ 7113 w 185821"/>
                  <a:gd name="connsiteY6" fmla="*/ 172019 h 172019"/>
                  <a:gd name="connsiteX7" fmla="*/ 175309 w 185821"/>
                  <a:gd name="connsiteY7" fmla="*/ 172019 h 172019"/>
                  <a:gd name="connsiteX8" fmla="*/ 181043 w 185821"/>
                  <a:gd name="connsiteY8" fmla="*/ 172019 h 172019"/>
                  <a:gd name="connsiteX9" fmla="*/ 181043 w 185821"/>
                  <a:gd name="connsiteY9" fmla="*/ 165329 h 172019"/>
                  <a:gd name="connsiteX10" fmla="*/ 16669 w 185821"/>
                  <a:gd name="connsiteY10" fmla="*/ 157684 h 172019"/>
                  <a:gd name="connsiteX11" fmla="*/ 16669 w 185821"/>
                  <a:gd name="connsiteY11" fmla="*/ 16246 h 172019"/>
                  <a:gd name="connsiteX12" fmla="*/ 171486 w 185821"/>
                  <a:gd name="connsiteY12" fmla="*/ 16246 h 172019"/>
                  <a:gd name="connsiteX13" fmla="*/ 171486 w 185821"/>
                  <a:gd name="connsiteY13" fmla="*/ 155773 h 17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5821" h="172019">
                    <a:moveTo>
                      <a:pt x="185821" y="8601"/>
                    </a:moveTo>
                    <a:cubicBezTo>
                      <a:pt x="185821" y="3851"/>
                      <a:pt x="181970" y="0"/>
                      <a:pt x="177220" y="0"/>
                    </a:cubicBezTo>
                    <a:lnTo>
                      <a:pt x="9024" y="0"/>
                    </a:lnTo>
                    <a:cubicBezTo>
                      <a:pt x="4274" y="0"/>
                      <a:pt x="423" y="3851"/>
                      <a:pt x="423" y="8601"/>
                    </a:cubicBezTo>
                    <a:lnTo>
                      <a:pt x="423" y="165329"/>
                    </a:lnTo>
                    <a:cubicBezTo>
                      <a:pt x="-141" y="167528"/>
                      <a:pt x="-141" y="169821"/>
                      <a:pt x="423" y="172019"/>
                    </a:cubicBezTo>
                    <a:lnTo>
                      <a:pt x="7113" y="172019"/>
                    </a:lnTo>
                    <a:lnTo>
                      <a:pt x="175309" y="172019"/>
                    </a:lnTo>
                    <a:lnTo>
                      <a:pt x="181043" y="172019"/>
                    </a:lnTo>
                    <a:cubicBezTo>
                      <a:pt x="181941" y="169878"/>
                      <a:pt x="181941" y="167470"/>
                      <a:pt x="181043" y="165329"/>
                    </a:cubicBezTo>
                    <a:close/>
                    <a:moveTo>
                      <a:pt x="16669" y="157684"/>
                    </a:moveTo>
                    <a:lnTo>
                      <a:pt x="16669" y="16246"/>
                    </a:lnTo>
                    <a:lnTo>
                      <a:pt x="171486" y="16246"/>
                    </a:lnTo>
                    <a:lnTo>
                      <a:pt x="171486" y="155773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63" name="iSHEJI-8-39">
                <a:extLst>
                  <a:ext uri="{FF2B5EF4-FFF2-40B4-BE49-F238E27FC236}">
                    <a16:creationId xmlns:a16="http://schemas.microsoft.com/office/drawing/2014/main" id="{F3806A99-92AE-4087-8AA7-770337F2A084}"/>
                  </a:ext>
                </a:extLst>
              </p:cNvPr>
              <p:cNvSpPr/>
              <p:nvPr/>
            </p:nvSpPr>
            <p:spPr>
              <a:xfrm>
                <a:off x="2833106" y="4090597"/>
                <a:ext cx="184231" cy="172692"/>
              </a:xfrm>
              <a:custGeom>
                <a:avLst/>
                <a:gdLst>
                  <a:gd name="connsiteX0" fmla="*/ 184161 w 184231"/>
                  <a:gd name="connsiteY0" fmla="*/ 674 h 172692"/>
                  <a:gd name="connsiteX1" fmla="*/ 177471 w 184231"/>
                  <a:gd name="connsiteY1" fmla="*/ 674 h 172692"/>
                  <a:gd name="connsiteX2" fmla="*/ 9275 w 184231"/>
                  <a:gd name="connsiteY2" fmla="*/ 674 h 172692"/>
                  <a:gd name="connsiteX3" fmla="*/ 674 w 184231"/>
                  <a:gd name="connsiteY3" fmla="*/ 9275 h 172692"/>
                  <a:gd name="connsiteX4" fmla="*/ 674 w 184231"/>
                  <a:gd name="connsiteY4" fmla="*/ 166003 h 172692"/>
                  <a:gd name="connsiteX5" fmla="*/ 674 w 184231"/>
                  <a:gd name="connsiteY5" fmla="*/ 172693 h 172692"/>
                  <a:gd name="connsiteX6" fmla="*/ 6408 w 184231"/>
                  <a:gd name="connsiteY6" fmla="*/ 172693 h 172692"/>
                  <a:gd name="connsiteX7" fmla="*/ 174604 w 184231"/>
                  <a:gd name="connsiteY7" fmla="*/ 172693 h 172692"/>
                  <a:gd name="connsiteX8" fmla="*/ 183205 w 184231"/>
                  <a:gd name="connsiteY8" fmla="*/ 164092 h 172692"/>
                  <a:gd name="connsiteX9" fmla="*/ 183205 w 184231"/>
                  <a:gd name="connsiteY9" fmla="*/ 6408 h 172692"/>
                  <a:gd name="connsiteX10" fmla="*/ 184161 w 184231"/>
                  <a:gd name="connsiteY10" fmla="*/ 674 h 172692"/>
                  <a:gd name="connsiteX11" fmla="*/ 169826 w 184231"/>
                  <a:gd name="connsiteY11" fmla="*/ 154535 h 172692"/>
                  <a:gd name="connsiteX12" fmla="*/ 17876 w 184231"/>
                  <a:gd name="connsiteY12" fmla="*/ 154535 h 172692"/>
                  <a:gd name="connsiteX13" fmla="*/ 17876 w 184231"/>
                  <a:gd name="connsiteY13" fmla="*/ 14053 h 172692"/>
                  <a:gd name="connsiteX14" fmla="*/ 169826 w 184231"/>
                  <a:gd name="connsiteY14" fmla="*/ 14053 h 172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4231" h="172692">
                    <a:moveTo>
                      <a:pt x="184161" y="674"/>
                    </a:moveTo>
                    <a:cubicBezTo>
                      <a:pt x="182020" y="-225"/>
                      <a:pt x="179612" y="-225"/>
                      <a:pt x="177471" y="674"/>
                    </a:cubicBezTo>
                    <a:lnTo>
                      <a:pt x="9275" y="674"/>
                    </a:lnTo>
                    <a:cubicBezTo>
                      <a:pt x="4525" y="674"/>
                      <a:pt x="674" y="4525"/>
                      <a:pt x="674" y="9275"/>
                    </a:cubicBezTo>
                    <a:lnTo>
                      <a:pt x="674" y="166003"/>
                    </a:lnTo>
                    <a:cubicBezTo>
                      <a:pt x="-225" y="168144"/>
                      <a:pt x="-225" y="170552"/>
                      <a:pt x="674" y="172693"/>
                    </a:cubicBezTo>
                    <a:lnTo>
                      <a:pt x="6408" y="172693"/>
                    </a:lnTo>
                    <a:lnTo>
                      <a:pt x="174604" y="172693"/>
                    </a:lnTo>
                    <a:cubicBezTo>
                      <a:pt x="179354" y="172693"/>
                      <a:pt x="183205" y="168842"/>
                      <a:pt x="183205" y="164092"/>
                    </a:cubicBezTo>
                    <a:lnTo>
                      <a:pt x="183205" y="6408"/>
                    </a:lnTo>
                    <a:cubicBezTo>
                      <a:pt x="184056" y="4621"/>
                      <a:pt x="184390" y="2633"/>
                      <a:pt x="184161" y="674"/>
                    </a:cubicBezTo>
                    <a:close/>
                    <a:moveTo>
                      <a:pt x="169826" y="154535"/>
                    </a:moveTo>
                    <a:lnTo>
                      <a:pt x="17876" y="154535"/>
                    </a:lnTo>
                    <a:lnTo>
                      <a:pt x="17876" y="14053"/>
                    </a:lnTo>
                    <a:lnTo>
                      <a:pt x="169826" y="14053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64" name="iSHEJI-8-40">
                <a:extLst>
                  <a:ext uri="{FF2B5EF4-FFF2-40B4-BE49-F238E27FC236}">
                    <a16:creationId xmlns:a16="http://schemas.microsoft.com/office/drawing/2014/main" id="{8F88F1BE-F1F3-4B34-82A1-D6BE48636A51}"/>
                  </a:ext>
                </a:extLst>
              </p:cNvPr>
              <p:cNvSpPr/>
              <p:nvPr/>
            </p:nvSpPr>
            <p:spPr>
              <a:xfrm>
                <a:off x="3032134" y="4090776"/>
                <a:ext cx="186588" cy="172513"/>
              </a:xfrm>
              <a:custGeom>
                <a:avLst/>
                <a:gdLst>
                  <a:gd name="connsiteX0" fmla="*/ 185821 w 186588"/>
                  <a:gd name="connsiteY0" fmla="*/ 6229 h 172513"/>
                  <a:gd name="connsiteX1" fmla="*/ 185821 w 186588"/>
                  <a:gd name="connsiteY1" fmla="*/ 495 h 172513"/>
                  <a:gd name="connsiteX2" fmla="*/ 180087 w 186588"/>
                  <a:gd name="connsiteY2" fmla="*/ 495 h 172513"/>
                  <a:gd name="connsiteX3" fmla="*/ 8068 w 186588"/>
                  <a:gd name="connsiteY3" fmla="*/ 495 h 172513"/>
                  <a:gd name="connsiteX4" fmla="*/ 366 w 186588"/>
                  <a:gd name="connsiteY4" fmla="*/ 8082 h 172513"/>
                  <a:gd name="connsiteX5" fmla="*/ 423 w 186588"/>
                  <a:gd name="connsiteY5" fmla="*/ 9096 h 172513"/>
                  <a:gd name="connsiteX6" fmla="*/ 423 w 186588"/>
                  <a:gd name="connsiteY6" fmla="*/ 165824 h 172513"/>
                  <a:gd name="connsiteX7" fmla="*/ 423 w 186588"/>
                  <a:gd name="connsiteY7" fmla="*/ 172514 h 172513"/>
                  <a:gd name="connsiteX8" fmla="*/ 6157 w 186588"/>
                  <a:gd name="connsiteY8" fmla="*/ 172514 h 172513"/>
                  <a:gd name="connsiteX9" fmla="*/ 175309 w 186588"/>
                  <a:gd name="connsiteY9" fmla="*/ 172514 h 172513"/>
                  <a:gd name="connsiteX10" fmla="*/ 183910 w 186588"/>
                  <a:gd name="connsiteY10" fmla="*/ 163913 h 172513"/>
                  <a:gd name="connsiteX11" fmla="*/ 16669 w 186588"/>
                  <a:gd name="connsiteY11" fmla="*/ 154356 h 172513"/>
                  <a:gd name="connsiteX12" fmla="*/ 16669 w 186588"/>
                  <a:gd name="connsiteY12" fmla="*/ 13874 h 172513"/>
                  <a:gd name="connsiteX13" fmla="*/ 168619 w 186588"/>
                  <a:gd name="connsiteY13" fmla="*/ 13874 h 172513"/>
                  <a:gd name="connsiteX14" fmla="*/ 168619 w 186588"/>
                  <a:gd name="connsiteY14" fmla="*/ 153400 h 172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6588" h="172513">
                    <a:moveTo>
                      <a:pt x="185821" y="6229"/>
                    </a:moveTo>
                    <a:cubicBezTo>
                      <a:pt x="186844" y="4451"/>
                      <a:pt x="186844" y="2272"/>
                      <a:pt x="185821" y="495"/>
                    </a:cubicBezTo>
                    <a:cubicBezTo>
                      <a:pt x="183967" y="-165"/>
                      <a:pt x="181941" y="-165"/>
                      <a:pt x="180087" y="495"/>
                    </a:cubicBezTo>
                    <a:lnTo>
                      <a:pt x="8068" y="495"/>
                    </a:lnTo>
                    <a:cubicBezTo>
                      <a:pt x="3844" y="466"/>
                      <a:pt x="394" y="3859"/>
                      <a:pt x="366" y="8082"/>
                    </a:cubicBezTo>
                    <a:cubicBezTo>
                      <a:pt x="356" y="8417"/>
                      <a:pt x="385" y="8761"/>
                      <a:pt x="423" y="9096"/>
                    </a:cubicBezTo>
                    <a:lnTo>
                      <a:pt x="423" y="165824"/>
                    </a:lnTo>
                    <a:cubicBezTo>
                      <a:pt x="-141" y="168022"/>
                      <a:pt x="-141" y="170316"/>
                      <a:pt x="423" y="172514"/>
                    </a:cubicBezTo>
                    <a:lnTo>
                      <a:pt x="6157" y="172514"/>
                    </a:lnTo>
                    <a:lnTo>
                      <a:pt x="175309" y="172514"/>
                    </a:lnTo>
                    <a:cubicBezTo>
                      <a:pt x="180059" y="172514"/>
                      <a:pt x="183910" y="168662"/>
                      <a:pt x="183910" y="163913"/>
                    </a:cubicBezTo>
                    <a:close/>
                    <a:moveTo>
                      <a:pt x="16669" y="154356"/>
                    </a:moveTo>
                    <a:lnTo>
                      <a:pt x="16669" y="13874"/>
                    </a:lnTo>
                    <a:lnTo>
                      <a:pt x="168619" y="13874"/>
                    </a:lnTo>
                    <a:lnTo>
                      <a:pt x="168619" y="15340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65" name="iSHEJI-8-41">
                <a:extLst>
                  <a:ext uri="{FF2B5EF4-FFF2-40B4-BE49-F238E27FC236}">
                    <a16:creationId xmlns:a16="http://schemas.microsoft.com/office/drawing/2014/main" id="{2C22C1F0-3530-4782-9526-9249FEDDEB4E}"/>
                  </a:ext>
                </a:extLst>
              </p:cNvPr>
              <p:cNvSpPr/>
              <p:nvPr/>
            </p:nvSpPr>
            <p:spPr>
              <a:xfrm>
                <a:off x="3230379" y="4090597"/>
                <a:ext cx="184046" cy="175277"/>
              </a:xfrm>
              <a:custGeom>
                <a:avLst/>
                <a:gdLst>
                  <a:gd name="connsiteX0" fmla="*/ 183487 w 184046"/>
                  <a:gd name="connsiteY0" fmla="*/ 674 h 175277"/>
                  <a:gd name="connsiteX1" fmla="*/ 176797 w 184046"/>
                  <a:gd name="connsiteY1" fmla="*/ 674 h 175277"/>
                  <a:gd name="connsiteX2" fmla="*/ 8601 w 184046"/>
                  <a:gd name="connsiteY2" fmla="*/ 674 h 175277"/>
                  <a:gd name="connsiteX3" fmla="*/ 0 w 184046"/>
                  <a:gd name="connsiteY3" fmla="*/ 9275 h 175277"/>
                  <a:gd name="connsiteX4" fmla="*/ 0 w 184046"/>
                  <a:gd name="connsiteY4" fmla="*/ 166003 h 175277"/>
                  <a:gd name="connsiteX5" fmla="*/ 8601 w 184046"/>
                  <a:gd name="connsiteY5" fmla="*/ 174604 h 175277"/>
                  <a:gd name="connsiteX6" fmla="*/ 176797 w 184046"/>
                  <a:gd name="connsiteY6" fmla="*/ 174604 h 175277"/>
                  <a:gd name="connsiteX7" fmla="*/ 183487 w 184046"/>
                  <a:gd name="connsiteY7" fmla="*/ 174604 h 175277"/>
                  <a:gd name="connsiteX8" fmla="*/ 183487 w 184046"/>
                  <a:gd name="connsiteY8" fmla="*/ 168870 h 175277"/>
                  <a:gd name="connsiteX9" fmla="*/ 183487 w 184046"/>
                  <a:gd name="connsiteY9" fmla="*/ 6408 h 175277"/>
                  <a:gd name="connsiteX10" fmla="*/ 183487 w 184046"/>
                  <a:gd name="connsiteY10" fmla="*/ 674 h 175277"/>
                  <a:gd name="connsiteX11" fmla="*/ 168196 w 184046"/>
                  <a:gd name="connsiteY11" fmla="*/ 154535 h 175277"/>
                  <a:gd name="connsiteX12" fmla="*/ 17202 w 184046"/>
                  <a:gd name="connsiteY12" fmla="*/ 154535 h 175277"/>
                  <a:gd name="connsiteX13" fmla="*/ 17202 w 184046"/>
                  <a:gd name="connsiteY13" fmla="*/ 14053 h 175277"/>
                  <a:gd name="connsiteX14" fmla="*/ 168196 w 184046"/>
                  <a:gd name="connsiteY14" fmla="*/ 14053 h 175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4046" h="175277">
                    <a:moveTo>
                      <a:pt x="183487" y="674"/>
                    </a:moveTo>
                    <a:cubicBezTo>
                      <a:pt x="181346" y="-225"/>
                      <a:pt x="178938" y="-225"/>
                      <a:pt x="176797" y="674"/>
                    </a:cubicBezTo>
                    <a:lnTo>
                      <a:pt x="8601" y="674"/>
                    </a:lnTo>
                    <a:cubicBezTo>
                      <a:pt x="3851" y="674"/>
                      <a:pt x="0" y="4525"/>
                      <a:pt x="0" y="9275"/>
                    </a:cubicBezTo>
                    <a:lnTo>
                      <a:pt x="0" y="166003"/>
                    </a:lnTo>
                    <a:cubicBezTo>
                      <a:pt x="0" y="170753"/>
                      <a:pt x="3851" y="174604"/>
                      <a:pt x="8601" y="174604"/>
                    </a:cubicBezTo>
                    <a:lnTo>
                      <a:pt x="176797" y="174604"/>
                    </a:lnTo>
                    <a:cubicBezTo>
                      <a:pt x="178938" y="175503"/>
                      <a:pt x="181346" y="175503"/>
                      <a:pt x="183487" y="174604"/>
                    </a:cubicBezTo>
                    <a:cubicBezTo>
                      <a:pt x="183487" y="174604"/>
                      <a:pt x="183487" y="174604"/>
                      <a:pt x="183487" y="168870"/>
                    </a:cubicBezTo>
                    <a:lnTo>
                      <a:pt x="183487" y="6408"/>
                    </a:lnTo>
                    <a:cubicBezTo>
                      <a:pt x="184232" y="4573"/>
                      <a:pt x="184232" y="2509"/>
                      <a:pt x="183487" y="674"/>
                    </a:cubicBezTo>
                    <a:close/>
                    <a:moveTo>
                      <a:pt x="168196" y="154535"/>
                    </a:moveTo>
                    <a:lnTo>
                      <a:pt x="17202" y="154535"/>
                    </a:lnTo>
                    <a:lnTo>
                      <a:pt x="17202" y="14053"/>
                    </a:lnTo>
                    <a:lnTo>
                      <a:pt x="168196" y="14053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66" name="iSHEJI-8-42">
                <a:extLst>
                  <a:ext uri="{FF2B5EF4-FFF2-40B4-BE49-F238E27FC236}">
                    <a16:creationId xmlns:a16="http://schemas.microsoft.com/office/drawing/2014/main" id="{674EAD94-37A4-42E4-BB8F-A13569E188C9}"/>
                  </a:ext>
                </a:extLst>
              </p:cNvPr>
              <p:cNvSpPr/>
              <p:nvPr/>
            </p:nvSpPr>
            <p:spPr>
              <a:xfrm>
                <a:off x="3427556" y="4088404"/>
                <a:ext cx="181759" cy="171708"/>
              </a:xfrm>
              <a:custGeom>
                <a:avLst/>
                <a:gdLst>
                  <a:gd name="connsiteX0" fmla="*/ 178398 w 181759"/>
                  <a:gd name="connsiteY0" fmla="*/ 0 h 171708"/>
                  <a:gd name="connsiteX1" fmla="*/ 9246 w 181759"/>
                  <a:gd name="connsiteY1" fmla="*/ 0 h 171708"/>
                  <a:gd name="connsiteX2" fmla="*/ 645 w 181759"/>
                  <a:gd name="connsiteY2" fmla="*/ 8601 h 171708"/>
                  <a:gd name="connsiteX3" fmla="*/ 645 w 181759"/>
                  <a:gd name="connsiteY3" fmla="*/ 165329 h 171708"/>
                  <a:gd name="connsiteX4" fmla="*/ 645 w 181759"/>
                  <a:gd name="connsiteY4" fmla="*/ 171064 h 171708"/>
                  <a:gd name="connsiteX5" fmla="*/ 6379 w 181759"/>
                  <a:gd name="connsiteY5" fmla="*/ 171064 h 171708"/>
                  <a:gd name="connsiteX6" fmla="*/ 175531 w 181759"/>
                  <a:gd name="connsiteY6" fmla="*/ 171064 h 171708"/>
                  <a:gd name="connsiteX7" fmla="*/ 181265 w 181759"/>
                  <a:gd name="connsiteY7" fmla="*/ 171064 h 171708"/>
                  <a:gd name="connsiteX8" fmla="*/ 181265 w 181759"/>
                  <a:gd name="connsiteY8" fmla="*/ 165329 h 171708"/>
                  <a:gd name="connsiteX9" fmla="*/ 181265 w 181759"/>
                  <a:gd name="connsiteY9" fmla="*/ 8601 h 171708"/>
                  <a:gd name="connsiteX10" fmla="*/ 178398 w 181759"/>
                  <a:gd name="connsiteY10" fmla="*/ 0 h 171708"/>
                  <a:gd name="connsiteX11" fmla="*/ 169797 w 181759"/>
                  <a:gd name="connsiteY11" fmla="*/ 156728 h 171708"/>
                  <a:gd name="connsiteX12" fmla="*/ 17847 w 181759"/>
                  <a:gd name="connsiteY12" fmla="*/ 156728 h 171708"/>
                  <a:gd name="connsiteX13" fmla="*/ 17847 w 181759"/>
                  <a:gd name="connsiteY13" fmla="*/ 16246 h 171708"/>
                  <a:gd name="connsiteX14" fmla="*/ 169797 w 181759"/>
                  <a:gd name="connsiteY14" fmla="*/ 16246 h 171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1759" h="171708">
                    <a:moveTo>
                      <a:pt x="178398" y="0"/>
                    </a:moveTo>
                    <a:lnTo>
                      <a:pt x="9246" y="0"/>
                    </a:lnTo>
                    <a:cubicBezTo>
                      <a:pt x="4496" y="0"/>
                      <a:pt x="645" y="3851"/>
                      <a:pt x="645" y="8601"/>
                    </a:cubicBezTo>
                    <a:lnTo>
                      <a:pt x="645" y="165329"/>
                    </a:lnTo>
                    <a:cubicBezTo>
                      <a:pt x="-215" y="167145"/>
                      <a:pt x="-215" y="169248"/>
                      <a:pt x="645" y="171064"/>
                    </a:cubicBezTo>
                    <a:cubicBezTo>
                      <a:pt x="2499" y="171723"/>
                      <a:pt x="4525" y="171723"/>
                      <a:pt x="6379" y="171064"/>
                    </a:cubicBezTo>
                    <a:lnTo>
                      <a:pt x="175531" y="171064"/>
                    </a:lnTo>
                    <a:cubicBezTo>
                      <a:pt x="177347" y="171924"/>
                      <a:pt x="179449" y="171924"/>
                      <a:pt x="181265" y="171064"/>
                    </a:cubicBezTo>
                    <a:cubicBezTo>
                      <a:pt x="181925" y="169209"/>
                      <a:pt x="181925" y="167183"/>
                      <a:pt x="181265" y="165329"/>
                    </a:cubicBezTo>
                    <a:lnTo>
                      <a:pt x="181265" y="8601"/>
                    </a:lnTo>
                    <a:cubicBezTo>
                      <a:pt x="182020" y="5419"/>
                      <a:pt x="180911" y="2093"/>
                      <a:pt x="178398" y="0"/>
                    </a:cubicBezTo>
                    <a:close/>
                    <a:moveTo>
                      <a:pt x="169797" y="156728"/>
                    </a:moveTo>
                    <a:lnTo>
                      <a:pt x="17847" y="156728"/>
                    </a:lnTo>
                    <a:lnTo>
                      <a:pt x="17847" y="16246"/>
                    </a:lnTo>
                    <a:lnTo>
                      <a:pt x="169797" y="16246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67" name="iSHEJI-8-43">
                <a:extLst>
                  <a:ext uri="{FF2B5EF4-FFF2-40B4-BE49-F238E27FC236}">
                    <a16:creationId xmlns:a16="http://schemas.microsoft.com/office/drawing/2014/main" id="{55585586-58F5-43D5-98C4-78916FBDC365}"/>
                  </a:ext>
                </a:extLst>
              </p:cNvPr>
              <p:cNvSpPr/>
              <p:nvPr/>
            </p:nvSpPr>
            <p:spPr>
              <a:xfrm>
                <a:off x="3626484" y="4088404"/>
                <a:ext cx="185892" cy="171830"/>
              </a:xfrm>
              <a:custGeom>
                <a:avLst/>
                <a:gdLst>
                  <a:gd name="connsiteX0" fmla="*/ 185893 w 185892"/>
                  <a:gd name="connsiteY0" fmla="*/ 8601 h 171830"/>
                  <a:gd name="connsiteX1" fmla="*/ 177292 w 185892"/>
                  <a:gd name="connsiteY1" fmla="*/ 0 h 171830"/>
                  <a:gd name="connsiteX2" fmla="*/ 9096 w 185892"/>
                  <a:gd name="connsiteY2" fmla="*/ 0 h 171830"/>
                  <a:gd name="connsiteX3" fmla="*/ 495 w 185892"/>
                  <a:gd name="connsiteY3" fmla="*/ 8601 h 171830"/>
                  <a:gd name="connsiteX4" fmla="*/ 495 w 185892"/>
                  <a:gd name="connsiteY4" fmla="*/ 165329 h 171830"/>
                  <a:gd name="connsiteX5" fmla="*/ 495 w 185892"/>
                  <a:gd name="connsiteY5" fmla="*/ 171064 h 171830"/>
                  <a:gd name="connsiteX6" fmla="*/ 6229 w 185892"/>
                  <a:gd name="connsiteY6" fmla="*/ 171064 h 171830"/>
                  <a:gd name="connsiteX7" fmla="*/ 175381 w 185892"/>
                  <a:gd name="connsiteY7" fmla="*/ 171064 h 171830"/>
                  <a:gd name="connsiteX8" fmla="*/ 181115 w 185892"/>
                  <a:gd name="connsiteY8" fmla="*/ 171064 h 171830"/>
                  <a:gd name="connsiteX9" fmla="*/ 181115 w 185892"/>
                  <a:gd name="connsiteY9" fmla="*/ 165329 h 171830"/>
                  <a:gd name="connsiteX10" fmla="*/ 17697 w 185892"/>
                  <a:gd name="connsiteY10" fmla="*/ 156728 h 171830"/>
                  <a:gd name="connsiteX11" fmla="*/ 17697 w 185892"/>
                  <a:gd name="connsiteY11" fmla="*/ 16246 h 171830"/>
                  <a:gd name="connsiteX12" fmla="*/ 168691 w 185892"/>
                  <a:gd name="connsiteY12" fmla="*/ 16246 h 171830"/>
                  <a:gd name="connsiteX13" fmla="*/ 168691 w 185892"/>
                  <a:gd name="connsiteY13" fmla="*/ 155773 h 17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5892" h="171830">
                    <a:moveTo>
                      <a:pt x="185893" y="8601"/>
                    </a:moveTo>
                    <a:cubicBezTo>
                      <a:pt x="185893" y="3851"/>
                      <a:pt x="182042" y="0"/>
                      <a:pt x="177292" y="0"/>
                    </a:cubicBezTo>
                    <a:lnTo>
                      <a:pt x="9096" y="0"/>
                    </a:lnTo>
                    <a:cubicBezTo>
                      <a:pt x="4346" y="0"/>
                      <a:pt x="495" y="3851"/>
                      <a:pt x="495" y="8601"/>
                    </a:cubicBezTo>
                    <a:lnTo>
                      <a:pt x="495" y="165329"/>
                    </a:lnTo>
                    <a:cubicBezTo>
                      <a:pt x="-165" y="167183"/>
                      <a:pt x="-165" y="169209"/>
                      <a:pt x="495" y="171064"/>
                    </a:cubicBezTo>
                    <a:cubicBezTo>
                      <a:pt x="2272" y="172086"/>
                      <a:pt x="4451" y="172086"/>
                      <a:pt x="6229" y="171064"/>
                    </a:cubicBezTo>
                    <a:lnTo>
                      <a:pt x="175381" y="171064"/>
                    </a:lnTo>
                    <a:cubicBezTo>
                      <a:pt x="177235" y="171723"/>
                      <a:pt x="179261" y="171723"/>
                      <a:pt x="181115" y="171064"/>
                    </a:cubicBezTo>
                    <a:cubicBezTo>
                      <a:pt x="181526" y="169171"/>
                      <a:pt x="181526" y="167222"/>
                      <a:pt x="181115" y="165329"/>
                    </a:cubicBezTo>
                    <a:close/>
                    <a:moveTo>
                      <a:pt x="17697" y="156728"/>
                    </a:moveTo>
                    <a:lnTo>
                      <a:pt x="17697" y="16246"/>
                    </a:lnTo>
                    <a:lnTo>
                      <a:pt x="168691" y="16246"/>
                    </a:lnTo>
                    <a:lnTo>
                      <a:pt x="168691" y="155773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68" name="iSHEJI-8-44">
                <a:extLst>
                  <a:ext uri="{FF2B5EF4-FFF2-40B4-BE49-F238E27FC236}">
                    <a16:creationId xmlns:a16="http://schemas.microsoft.com/office/drawing/2014/main" id="{59D5B833-DA20-4587-AE2D-490DCB9CEB9E}"/>
                  </a:ext>
                </a:extLst>
              </p:cNvPr>
              <p:cNvSpPr/>
              <p:nvPr/>
            </p:nvSpPr>
            <p:spPr>
              <a:xfrm>
                <a:off x="3826994" y="4088404"/>
                <a:ext cx="184160" cy="169825"/>
              </a:xfrm>
              <a:custGeom>
                <a:avLst/>
                <a:gdLst>
                  <a:gd name="connsiteX0" fmla="*/ 175560 w 184160"/>
                  <a:gd name="connsiteY0" fmla="*/ 0 h 169825"/>
                  <a:gd name="connsiteX1" fmla="*/ 6408 w 184160"/>
                  <a:gd name="connsiteY1" fmla="*/ 0 h 169825"/>
                  <a:gd name="connsiteX2" fmla="*/ 674 w 184160"/>
                  <a:gd name="connsiteY2" fmla="*/ 0 h 169825"/>
                  <a:gd name="connsiteX3" fmla="*/ 674 w 184160"/>
                  <a:gd name="connsiteY3" fmla="*/ 6690 h 169825"/>
                  <a:gd name="connsiteX4" fmla="*/ 674 w 184160"/>
                  <a:gd name="connsiteY4" fmla="*/ 163418 h 169825"/>
                  <a:gd name="connsiteX5" fmla="*/ 674 w 184160"/>
                  <a:gd name="connsiteY5" fmla="*/ 169152 h 169825"/>
                  <a:gd name="connsiteX6" fmla="*/ 7363 w 184160"/>
                  <a:gd name="connsiteY6" fmla="*/ 169152 h 169825"/>
                  <a:gd name="connsiteX7" fmla="*/ 175560 w 184160"/>
                  <a:gd name="connsiteY7" fmla="*/ 169152 h 169825"/>
                  <a:gd name="connsiteX8" fmla="*/ 184161 w 184160"/>
                  <a:gd name="connsiteY8" fmla="*/ 160551 h 169825"/>
                  <a:gd name="connsiteX9" fmla="*/ 184161 w 184160"/>
                  <a:gd name="connsiteY9" fmla="*/ 8601 h 169825"/>
                  <a:gd name="connsiteX10" fmla="*/ 175560 w 184160"/>
                  <a:gd name="connsiteY10" fmla="*/ 0 h 169825"/>
                  <a:gd name="connsiteX11" fmla="*/ 166959 w 184160"/>
                  <a:gd name="connsiteY11" fmla="*/ 156728 h 169825"/>
                  <a:gd name="connsiteX12" fmla="*/ 15009 w 184160"/>
                  <a:gd name="connsiteY12" fmla="*/ 156728 h 169825"/>
                  <a:gd name="connsiteX13" fmla="*/ 15009 w 184160"/>
                  <a:gd name="connsiteY13" fmla="*/ 16246 h 169825"/>
                  <a:gd name="connsiteX14" fmla="*/ 166959 w 184160"/>
                  <a:gd name="connsiteY14" fmla="*/ 16246 h 169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4160" h="169825">
                    <a:moveTo>
                      <a:pt x="175560" y="0"/>
                    </a:moveTo>
                    <a:lnTo>
                      <a:pt x="6408" y="0"/>
                    </a:lnTo>
                    <a:lnTo>
                      <a:pt x="674" y="0"/>
                    </a:lnTo>
                    <a:cubicBezTo>
                      <a:pt x="-225" y="2141"/>
                      <a:pt x="-225" y="4549"/>
                      <a:pt x="674" y="6690"/>
                    </a:cubicBezTo>
                    <a:lnTo>
                      <a:pt x="674" y="163418"/>
                    </a:lnTo>
                    <a:cubicBezTo>
                      <a:pt x="-186" y="165234"/>
                      <a:pt x="-186" y="167336"/>
                      <a:pt x="674" y="169152"/>
                    </a:cubicBezTo>
                    <a:cubicBezTo>
                      <a:pt x="2814" y="170050"/>
                      <a:pt x="5223" y="170050"/>
                      <a:pt x="7363" y="169152"/>
                    </a:cubicBezTo>
                    <a:lnTo>
                      <a:pt x="175560" y="169152"/>
                    </a:lnTo>
                    <a:cubicBezTo>
                      <a:pt x="180118" y="168713"/>
                      <a:pt x="183721" y="165110"/>
                      <a:pt x="184161" y="160551"/>
                    </a:cubicBezTo>
                    <a:lnTo>
                      <a:pt x="184161" y="8601"/>
                    </a:lnTo>
                    <a:cubicBezTo>
                      <a:pt x="184161" y="3851"/>
                      <a:pt x="180309" y="0"/>
                      <a:pt x="175560" y="0"/>
                    </a:cubicBezTo>
                    <a:close/>
                    <a:moveTo>
                      <a:pt x="166959" y="156728"/>
                    </a:moveTo>
                    <a:lnTo>
                      <a:pt x="15009" y="156728"/>
                    </a:lnTo>
                    <a:lnTo>
                      <a:pt x="15009" y="16246"/>
                    </a:lnTo>
                    <a:lnTo>
                      <a:pt x="166959" y="16246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69" name="iSHEJI-8-45">
                <a:extLst>
                  <a:ext uri="{FF2B5EF4-FFF2-40B4-BE49-F238E27FC236}">
                    <a16:creationId xmlns:a16="http://schemas.microsoft.com/office/drawing/2014/main" id="{4787B83C-46B4-4D79-BEA7-71FCC9D4EC03}"/>
                  </a:ext>
                </a:extLst>
              </p:cNvPr>
              <p:cNvSpPr/>
              <p:nvPr/>
            </p:nvSpPr>
            <p:spPr>
              <a:xfrm>
                <a:off x="4023084" y="4089641"/>
                <a:ext cx="186200" cy="172382"/>
              </a:xfrm>
              <a:custGeom>
                <a:avLst/>
                <a:gdLst>
                  <a:gd name="connsiteX0" fmla="*/ 185893 w 186200"/>
                  <a:gd name="connsiteY0" fmla="*/ 6408 h 172382"/>
                  <a:gd name="connsiteX1" fmla="*/ 185893 w 186200"/>
                  <a:gd name="connsiteY1" fmla="*/ 674 h 172382"/>
                  <a:gd name="connsiteX2" fmla="*/ 179203 w 186200"/>
                  <a:gd name="connsiteY2" fmla="*/ 674 h 172382"/>
                  <a:gd name="connsiteX3" fmla="*/ 9095 w 186200"/>
                  <a:gd name="connsiteY3" fmla="*/ 674 h 172382"/>
                  <a:gd name="connsiteX4" fmla="*/ 494 w 186200"/>
                  <a:gd name="connsiteY4" fmla="*/ 9275 h 172382"/>
                  <a:gd name="connsiteX5" fmla="*/ 494 w 186200"/>
                  <a:gd name="connsiteY5" fmla="*/ 166003 h 172382"/>
                  <a:gd name="connsiteX6" fmla="*/ 494 w 186200"/>
                  <a:gd name="connsiteY6" fmla="*/ 171737 h 172382"/>
                  <a:gd name="connsiteX7" fmla="*/ 6229 w 186200"/>
                  <a:gd name="connsiteY7" fmla="*/ 171737 h 172382"/>
                  <a:gd name="connsiteX8" fmla="*/ 174425 w 186200"/>
                  <a:gd name="connsiteY8" fmla="*/ 171737 h 172382"/>
                  <a:gd name="connsiteX9" fmla="*/ 183026 w 186200"/>
                  <a:gd name="connsiteY9" fmla="*/ 163136 h 172382"/>
                  <a:gd name="connsiteX10" fmla="*/ 17696 w 186200"/>
                  <a:gd name="connsiteY10" fmla="*/ 155491 h 172382"/>
                  <a:gd name="connsiteX11" fmla="*/ 17696 w 186200"/>
                  <a:gd name="connsiteY11" fmla="*/ 15009 h 172382"/>
                  <a:gd name="connsiteX12" fmla="*/ 168691 w 186200"/>
                  <a:gd name="connsiteY12" fmla="*/ 15009 h 172382"/>
                  <a:gd name="connsiteX13" fmla="*/ 168691 w 186200"/>
                  <a:gd name="connsiteY13" fmla="*/ 155491 h 172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6200" h="172382">
                    <a:moveTo>
                      <a:pt x="185893" y="6408"/>
                    </a:moveTo>
                    <a:cubicBezTo>
                      <a:pt x="186304" y="4516"/>
                      <a:pt x="186304" y="2566"/>
                      <a:pt x="185893" y="674"/>
                    </a:cubicBezTo>
                    <a:cubicBezTo>
                      <a:pt x="183752" y="-225"/>
                      <a:pt x="181344" y="-225"/>
                      <a:pt x="179203" y="674"/>
                    </a:cubicBezTo>
                    <a:lnTo>
                      <a:pt x="9095" y="674"/>
                    </a:lnTo>
                    <a:cubicBezTo>
                      <a:pt x="4346" y="674"/>
                      <a:pt x="494" y="4525"/>
                      <a:pt x="494" y="9275"/>
                    </a:cubicBezTo>
                    <a:lnTo>
                      <a:pt x="494" y="166003"/>
                    </a:lnTo>
                    <a:cubicBezTo>
                      <a:pt x="-165" y="167857"/>
                      <a:pt x="-165" y="169883"/>
                      <a:pt x="494" y="171737"/>
                    </a:cubicBezTo>
                    <a:cubicBezTo>
                      <a:pt x="2310" y="172597"/>
                      <a:pt x="4413" y="172597"/>
                      <a:pt x="6229" y="171737"/>
                    </a:cubicBezTo>
                    <a:lnTo>
                      <a:pt x="174425" y="171737"/>
                    </a:lnTo>
                    <a:cubicBezTo>
                      <a:pt x="179175" y="171737"/>
                      <a:pt x="183026" y="167886"/>
                      <a:pt x="183026" y="163136"/>
                    </a:cubicBezTo>
                    <a:close/>
                    <a:moveTo>
                      <a:pt x="17696" y="155491"/>
                    </a:moveTo>
                    <a:lnTo>
                      <a:pt x="17696" y="15009"/>
                    </a:lnTo>
                    <a:lnTo>
                      <a:pt x="168691" y="15009"/>
                    </a:lnTo>
                    <a:lnTo>
                      <a:pt x="168691" y="155491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70" name="iSHEJI-8-46">
                <a:extLst>
                  <a:ext uri="{FF2B5EF4-FFF2-40B4-BE49-F238E27FC236}">
                    <a16:creationId xmlns:a16="http://schemas.microsoft.com/office/drawing/2014/main" id="{35257098-97AC-4E85-8077-4611196FE7CF}"/>
                  </a:ext>
                </a:extLst>
              </p:cNvPr>
              <p:cNvSpPr/>
              <p:nvPr/>
            </p:nvSpPr>
            <p:spPr>
              <a:xfrm>
                <a:off x="1651626" y="4088944"/>
                <a:ext cx="378441" cy="174346"/>
              </a:xfrm>
              <a:custGeom>
                <a:avLst/>
                <a:gdLst>
                  <a:gd name="connsiteX0" fmla="*/ 377486 w 378441"/>
                  <a:gd name="connsiteY0" fmla="*/ 9017 h 174346"/>
                  <a:gd name="connsiteX1" fmla="*/ 373546 w 378441"/>
                  <a:gd name="connsiteY1" fmla="*/ 416 h 174346"/>
                  <a:gd name="connsiteX2" fmla="*/ 368885 w 378441"/>
                  <a:gd name="connsiteY2" fmla="*/ 416 h 174346"/>
                  <a:gd name="connsiteX3" fmla="*/ 8601 w 378441"/>
                  <a:gd name="connsiteY3" fmla="*/ 416 h 174346"/>
                  <a:gd name="connsiteX4" fmla="*/ 0 w 378441"/>
                  <a:gd name="connsiteY4" fmla="*/ 9017 h 174346"/>
                  <a:gd name="connsiteX5" fmla="*/ 0 w 378441"/>
                  <a:gd name="connsiteY5" fmla="*/ 165745 h 174346"/>
                  <a:gd name="connsiteX6" fmla="*/ 8601 w 378441"/>
                  <a:gd name="connsiteY6" fmla="*/ 174346 h 174346"/>
                  <a:gd name="connsiteX7" fmla="*/ 369841 w 378441"/>
                  <a:gd name="connsiteY7" fmla="*/ 174346 h 174346"/>
                  <a:gd name="connsiteX8" fmla="*/ 378442 w 378441"/>
                  <a:gd name="connsiteY8" fmla="*/ 165745 h 174346"/>
                  <a:gd name="connsiteX9" fmla="*/ 17202 w 378441"/>
                  <a:gd name="connsiteY9" fmla="*/ 157144 h 174346"/>
                  <a:gd name="connsiteX10" fmla="*/ 17202 w 378441"/>
                  <a:gd name="connsiteY10" fmla="*/ 15706 h 174346"/>
                  <a:gd name="connsiteX11" fmla="*/ 361240 w 378441"/>
                  <a:gd name="connsiteY11" fmla="*/ 15706 h 174346"/>
                  <a:gd name="connsiteX12" fmla="*/ 361240 w 378441"/>
                  <a:gd name="connsiteY12" fmla="*/ 155233 h 174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78441" h="174346">
                    <a:moveTo>
                      <a:pt x="377486" y="9017"/>
                    </a:moveTo>
                    <a:cubicBezTo>
                      <a:pt x="378774" y="5557"/>
                      <a:pt x="377009" y="1706"/>
                      <a:pt x="373546" y="416"/>
                    </a:cubicBezTo>
                    <a:cubicBezTo>
                      <a:pt x="372043" y="-139"/>
                      <a:pt x="370389" y="-139"/>
                      <a:pt x="368885" y="416"/>
                    </a:cubicBezTo>
                    <a:lnTo>
                      <a:pt x="8601" y="416"/>
                    </a:lnTo>
                    <a:cubicBezTo>
                      <a:pt x="3850" y="416"/>
                      <a:pt x="0" y="4267"/>
                      <a:pt x="0" y="9017"/>
                    </a:cubicBezTo>
                    <a:lnTo>
                      <a:pt x="0" y="165745"/>
                    </a:lnTo>
                    <a:cubicBezTo>
                      <a:pt x="749" y="170151"/>
                      <a:pt x="4198" y="173601"/>
                      <a:pt x="8601" y="174346"/>
                    </a:cubicBezTo>
                    <a:lnTo>
                      <a:pt x="369841" y="174346"/>
                    </a:lnTo>
                    <a:cubicBezTo>
                      <a:pt x="374592" y="174346"/>
                      <a:pt x="378442" y="170495"/>
                      <a:pt x="378442" y="165745"/>
                    </a:cubicBezTo>
                    <a:close/>
                    <a:moveTo>
                      <a:pt x="17202" y="157144"/>
                    </a:moveTo>
                    <a:lnTo>
                      <a:pt x="17202" y="15706"/>
                    </a:lnTo>
                    <a:lnTo>
                      <a:pt x="361240" y="15706"/>
                    </a:lnTo>
                    <a:lnTo>
                      <a:pt x="361240" y="155233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71" name="iSHEJI-8-47">
                <a:extLst>
                  <a:ext uri="{FF2B5EF4-FFF2-40B4-BE49-F238E27FC236}">
                    <a16:creationId xmlns:a16="http://schemas.microsoft.com/office/drawing/2014/main" id="{470504E0-E1FC-4D9C-A38B-3EA1D3050B0C}"/>
                  </a:ext>
                </a:extLst>
              </p:cNvPr>
              <p:cNvSpPr/>
              <p:nvPr/>
            </p:nvSpPr>
            <p:spPr>
              <a:xfrm>
                <a:off x="4224549" y="4089670"/>
                <a:ext cx="315581" cy="172664"/>
              </a:xfrm>
              <a:custGeom>
                <a:avLst/>
                <a:gdLst>
                  <a:gd name="connsiteX0" fmla="*/ 315086 w 315581"/>
                  <a:gd name="connsiteY0" fmla="*/ 645 h 172664"/>
                  <a:gd name="connsiteX1" fmla="*/ 309352 w 315581"/>
                  <a:gd name="connsiteY1" fmla="*/ 645 h 172664"/>
                  <a:gd name="connsiteX2" fmla="*/ 9275 w 315581"/>
                  <a:gd name="connsiteY2" fmla="*/ 645 h 172664"/>
                  <a:gd name="connsiteX3" fmla="*/ 674 w 315581"/>
                  <a:gd name="connsiteY3" fmla="*/ 9246 h 172664"/>
                  <a:gd name="connsiteX4" fmla="*/ 674 w 315581"/>
                  <a:gd name="connsiteY4" fmla="*/ 165975 h 172664"/>
                  <a:gd name="connsiteX5" fmla="*/ 674 w 315581"/>
                  <a:gd name="connsiteY5" fmla="*/ 172664 h 172664"/>
                  <a:gd name="connsiteX6" fmla="*/ 6408 w 315581"/>
                  <a:gd name="connsiteY6" fmla="*/ 172664 h 172664"/>
                  <a:gd name="connsiteX7" fmla="*/ 306485 w 315581"/>
                  <a:gd name="connsiteY7" fmla="*/ 172664 h 172664"/>
                  <a:gd name="connsiteX8" fmla="*/ 315086 w 315581"/>
                  <a:gd name="connsiteY8" fmla="*/ 164063 h 172664"/>
                  <a:gd name="connsiteX9" fmla="*/ 315086 w 315581"/>
                  <a:gd name="connsiteY9" fmla="*/ 6379 h 172664"/>
                  <a:gd name="connsiteX10" fmla="*/ 315086 w 315581"/>
                  <a:gd name="connsiteY10" fmla="*/ 645 h 172664"/>
                  <a:gd name="connsiteX11" fmla="*/ 302663 w 315581"/>
                  <a:gd name="connsiteY11" fmla="*/ 155462 h 172664"/>
                  <a:gd name="connsiteX12" fmla="*/ 15964 w 315581"/>
                  <a:gd name="connsiteY12" fmla="*/ 155462 h 172664"/>
                  <a:gd name="connsiteX13" fmla="*/ 15964 w 315581"/>
                  <a:gd name="connsiteY13" fmla="*/ 14980 h 172664"/>
                  <a:gd name="connsiteX14" fmla="*/ 302663 w 315581"/>
                  <a:gd name="connsiteY14" fmla="*/ 14980 h 172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15581" h="172664">
                    <a:moveTo>
                      <a:pt x="315086" y="645"/>
                    </a:moveTo>
                    <a:cubicBezTo>
                      <a:pt x="313271" y="-215"/>
                      <a:pt x="311168" y="-215"/>
                      <a:pt x="309352" y="645"/>
                    </a:cubicBezTo>
                    <a:lnTo>
                      <a:pt x="9275" y="645"/>
                    </a:lnTo>
                    <a:cubicBezTo>
                      <a:pt x="4716" y="1085"/>
                      <a:pt x="1113" y="4688"/>
                      <a:pt x="674" y="9246"/>
                    </a:cubicBezTo>
                    <a:lnTo>
                      <a:pt x="674" y="165975"/>
                    </a:lnTo>
                    <a:cubicBezTo>
                      <a:pt x="-225" y="168115"/>
                      <a:pt x="-225" y="170523"/>
                      <a:pt x="674" y="172664"/>
                    </a:cubicBezTo>
                    <a:cubicBezTo>
                      <a:pt x="674" y="172664"/>
                      <a:pt x="674" y="172664"/>
                      <a:pt x="6408" y="172664"/>
                    </a:cubicBezTo>
                    <a:lnTo>
                      <a:pt x="306485" y="172664"/>
                    </a:lnTo>
                    <a:cubicBezTo>
                      <a:pt x="311235" y="172664"/>
                      <a:pt x="315086" y="168813"/>
                      <a:pt x="315086" y="164063"/>
                    </a:cubicBezTo>
                    <a:lnTo>
                      <a:pt x="315086" y="6379"/>
                    </a:lnTo>
                    <a:cubicBezTo>
                      <a:pt x="315746" y="4525"/>
                      <a:pt x="315746" y="2499"/>
                      <a:pt x="315086" y="645"/>
                    </a:cubicBezTo>
                    <a:close/>
                    <a:moveTo>
                      <a:pt x="302663" y="155462"/>
                    </a:moveTo>
                    <a:lnTo>
                      <a:pt x="15964" y="155462"/>
                    </a:lnTo>
                    <a:lnTo>
                      <a:pt x="15964" y="14980"/>
                    </a:lnTo>
                    <a:lnTo>
                      <a:pt x="302663" y="1498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72" name="iSHEJI-8-48">
                <a:extLst>
                  <a:ext uri="{FF2B5EF4-FFF2-40B4-BE49-F238E27FC236}">
                    <a16:creationId xmlns:a16="http://schemas.microsoft.com/office/drawing/2014/main" id="{F68FEE95-DCC6-4A0F-BC75-74C228C2967B}"/>
                  </a:ext>
                </a:extLst>
              </p:cNvPr>
              <p:cNvSpPr/>
              <p:nvPr/>
            </p:nvSpPr>
            <p:spPr>
              <a:xfrm>
                <a:off x="1944589" y="3898688"/>
                <a:ext cx="185827" cy="172513"/>
              </a:xfrm>
              <a:custGeom>
                <a:avLst/>
                <a:gdLst>
                  <a:gd name="connsiteX0" fmla="*/ 182956 w 185827"/>
                  <a:gd name="connsiteY0" fmla="*/ 495 h 172513"/>
                  <a:gd name="connsiteX1" fmla="*/ 177222 w 185827"/>
                  <a:gd name="connsiteY1" fmla="*/ 495 h 172513"/>
                  <a:gd name="connsiteX2" fmla="*/ 9026 w 185827"/>
                  <a:gd name="connsiteY2" fmla="*/ 495 h 172513"/>
                  <a:gd name="connsiteX3" fmla="*/ 425 w 185827"/>
                  <a:gd name="connsiteY3" fmla="*/ 9096 h 172513"/>
                  <a:gd name="connsiteX4" fmla="*/ 425 w 185827"/>
                  <a:gd name="connsiteY4" fmla="*/ 165824 h 172513"/>
                  <a:gd name="connsiteX5" fmla="*/ 425 w 185827"/>
                  <a:gd name="connsiteY5" fmla="*/ 172514 h 172513"/>
                  <a:gd name="connsiteX6" fmla="*/ 7115 w 185827"/>
                  <a:gd name="connsiteY6" fmla="*/ 172514 h 172513"/>
                  <a:gd name="connsiteX7" fmla="*/ 177222 w 185827"/>
                  <a:gd name="connsiteY7" fmla="*/ 172514 h 172513"/>
                  <a:gd name="connsiteX8" fmla="*/ 185823 w 185827"/>
                  <a:gd name="connsiteY8" fmla="*/ 163913 h 172513"/>
                  <a:gd name="connsiteX9" fmla="*/ 185823 w 185827"/>
                  <a:gd name="connsiteY9" fmla="*/ 6229 h 172513"/>
                  <a:gd name="connsiteX10" fmla="*/ 182956 w 185827"/>
                  <a:gd name="connsiteY10" fmla="*/ 495 h 172513"/>
                  <a:gd name="connsiteX11" fmla="*/ 168621 w 185827"/>
                  <a:gd name="connsiteY11" fmla="*/ 154356 h 172513"/>
                  <a:gd name="connsiteX12" fmla="*/ 16671 w 185827"/>
                  <a:gd name="connsiteY12" fmla="*/ 154356 h 172513"/>
                  <a:gd name="connsiteX13" fmla="*/ 16671 w 185827"/>
                  <a:gd name="connsiteY13" fmla="*/ 14830 h 172513"/>
                  <a:gd name="connsiteX14" fmla="*/ 168621 w 185827"/>
                  <a:gd name="connsiteY14" fmla="*/ 14830 h 172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5827" h="172513">
                    <a:moveTo>
                      <a:pt x="182956" y="495"/>
                    </a:moveTo>
                    <a:cubicBezTo>
                      <a:pt x="181101" y="-165"/>
                      <a:pt x="179077" y="-165"/>
                      <a:pt x="177222" y="495"/>
                    </a:cubicBezTo>
                    <a:lnTo>
                      <a:pt x="9026" y="495"/>
                    </a:lnTo>
                    <a:cubicBezTo>
                      <a:pt x="4275" y="495"/>
                      <a:pt x="425" y="4346"/>
                      <a:pt x="425" y="9096"/>
                    </a:cubicBezTo>
                    <a:lnTo>
                      <a:pt x="425" y="165824"/>
                    </a:lnTo>
                    <a:cubicBezTo>
                      <a:pt x="-142" y="168022"/>
                      <a:pt x="-142" y="170316"/>
                      <a:pt x="425" y="172514"/>
                    </a:cubicBezTo>
                    <a:lnTo>
                      <a:pt x="7115" y="172514"/>
                    </a:lnTo>
                    <a:lnTo>
                      <a:pt x="177222" y="172514"/>
                    </a:lnTo>
                    <a:cubicBezTo>
                      <a:pt x="181973" y="172514"/>
                      <a:pt x="185823" y="168662"/>
                      <a:pt x="185823" y="163913"/>
                    </a:cubicBezTo>
                    <a:lnTo>
                      <a:pt x="185823" y="6229"/>
                    </a:lnTo>
                    <a:cubicBezTo>
                      <a:pt x="185906" y="3954"/>
                      <a:pt x="184826" y="1794"/>
                      <a:pt x="182956" y="495"/>
                    </a:cubicBezTo>
                    <a:close/>
                    <a:moveTo>
                      <a:pt x="168621" y="154356"/>
                    </a:moveTo>
                    <a:lnTo>
                      <a:pt x="16671" y="154356"/>
                    </a:lnTo>
                    <a:lnTo>
                      <a:pt x="16671" y="14830"/>
                    </a:lnTo>
                    <a:lnTo>
                      <a:pt x="168621" y="1483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73" name="iSHEJI-8-49">
                <a:extLst>
                  <a:ext uri="{FF2B5EF4-FFF2-40B4-BE49-F238E27FC236}">
                    <a16:creationId xmlns:a16="http://schemas.microsoft.com/office/drawing/2014/main" id="{9EA38BA4-2409-49F8-8FA5-B4C4CACAABB2}"/>
                  </a:ext>
                </a:extLst>
              </p:cNvPr>
              <p:cNvSpPr/>
              <p:nvPr/>
            </p:nvSpPr>
            <p:spPr>
              <a:xfrm>
                <a:off x="2142191" y="3898509"/>
                <a:ext cx="186999" cy="172231"/>
              </a:xfrm>
              <a:custGeom>
                <a:avLst/>
                <a:gdLst>
                  <a:gd name="connsiteX0" fmla="*/ 186999 w 186999"/>
                  <a:gd name="connsiteY0" fmla="*/ 6408 h 172231"/>
                  <a:gd name="connsiteX1" fmla="*/ 186999 w 186999"/>
                  <a:gd name="connsiteY1" fmla="*/ 674 h 172231"/>
                  <a:gd name="connsiteX2" fmla="*/ 180309 w 186999"/>
                  <a:gd name="connsiteY2" fmla="*/ 674 h 172231"/>
                  <a:gd name="connsiteX3" fmla="*/ 9246 w 186999"/>
                  <a:gd name="connsiteY3" fmla="*/ 674 h 172231"/>
                  <a:gd name="connsiteX4" fmla="*/ 645 w 186999"/>
                  <a:gd name="connsiteY4" fmla="*/ 9275 h 172231"/>
                  <a:gd name="connsiteX5" fmla="*/ 645 w 186999"/>
                  <a:gd name="connsiteY5" fmla="*/ 166003 h 172231"/>
                  <a:gd name="connsiteX6" fmla="*/ 645 w 186999"/>
                  <a:gd name="connsiteY6" fmla="*/ 171737 h 172231"/>
                  <a:gd name="connsiteX7" fmla="*/ 6379 w 186999"/>
                  <a:gd name="connsiteY7" fmla="*/ 171737 h 172231"/>
                  <a:gd name="connsiteX8" fmla="*/ 175531 w 186999"/>
                  <a:gd name="connsiteY8" fmla="*/ 171737 h 172231"/>
                  <a:gd name="connsiteX9" fmla="*/ 184132 w 186999"/>
                  <a:gd name="connsiteY9" fmla="*/ 163136 h 172231"/>
                  <a:gd name="connsiteX10" fmla="*/ 18803 w 186999"/>
                  <a:gd name="connsiteY10" fmla="*/ 154535 h 172231"/>
                  <a:gd name="connsiteX11" fmla="*/ 18803 w 186999"/>
                  <a:gd name="connsiteY11" fmla="*/ 15009 h 172231"/>
                  <a:gd name="connsiteX12" fmla="*/ 170753 w 186999"/>
                  <a:gd name="connsiteY12" fmla="*/ 15009 h 172231"/>
                  <a:gd name="connsiteX13" fmla="*/ 170753 w 186999"/>
                  <a:gd name="connsiteY13" fmla="*/ 154535 h 172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6999" h="172231">
                    <a:moveTo>
                      <a:pt x="186999" y="6408"/>
                    </a:moveTo>
                    <a:cubicBezTo>
                      <a:pt x="186999" y="6408"/>
                      <a:pt x="186999" y="1630"/>
                      <a:pt x="186999" y="674"/>
                    </a:cubicBezTo>
                    <a:cubicBezTo>
                      <a:pt x="184858" y="-225"/>
                      <a:pt x="182450" y="-225"/>
                      <a:pt x="180309" y="674"/>
                    </a:cubicBezTo>
                    <a:lnTo>
                      <a:pt x="9246" y="674"/>
                    </a:lnTo>
                    <a:cubicBezTo>
                      <a:pt x="4496" y="674"/>
                      <a:pt x="645" y="4525"/>
                      <a:pt x="645" y="9275"/>
                    </a:cubicBezTo>
                    <a:lnTo>
                      <a:pt x="645" y="166003"/>
                    </a:lnTo>
                    <a:cubicBezTo>
                      <a:pt x="-215" y="167819"/>
                      <a:pt x="-215" y="169922"/>
                      <a:pt x="645" y="171737"/>
                    </a:cubicBezTo>
                    <a:cubicBezTo>
                      <a:pt x="2499" y="172397"/>
                      <a:pt x="4525" y="172397"/>
                      <a:pt x="6379" y="171737"/>
                    </a:cubicBezTo>
                    <a:lnTo>
                      <a:pt x="175531" y="171737"/>
                    </a:lnTo>
                    <a:cubicBezTo>
                      <a:pt x="180090" y="171298"/>
                      <a:pt x="183692" y="167695"/>
                      <a:pt x="184132" y="163136"/>
                    </a:cubicBezTo>
                    <a:close/>
                    <a:moveTo>
                      <a:pt x="18803" y="154535"/>
                    </a:moveTo>
                    <a:lnTo>
                      <a:pt x="18803" y="15009"/>
                    </a:lnTo>
                    <a:lnTo>
                      <a:pt x="170753" y="15009"/>
                    </a:lnTo>
                    <a:lnTo>
                      <a:pt x="170753" y="154535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74" name="iSHEJI-8-50">
                <a:extLst>
                  <a:ext uri="{FF2B5EF4-FFF2-40B4-BE49-F238E27FC236}">
                    <a16:creationId xmlns:a16="http://schemas.microsoft.com/office/drawing/2014/main" id="{4437D5EB-5045-43DE-B562-C661FC8C235A}"/>
                  </a:ext>
                </a:extLst>
              </p:cNvPr>
              <p:cNvSpPr/>
              <p:nvPr/>
            </p:nvSpPr>
            <p:spPr>
              <a:xfrm>
                <a:off x="2341213" y="3898509"/>
                <a:ext cx="187711" cy="172411"/>
              </a:xfrm>
              <a:custGeom>
                <a:avLst/>
                <a:gdLst>
                  <a:gd name="connsiteX0" fmla="*/ 183888 w 187711"/>
                  <a:gd name="connsiteY0" fmla="*/ 674 h 172411"/>
                  <a:gd name="connsiteX1" fmla="*/ 177199 w 187711"/>
                  <a:gd name="connsiteY1" fmla="*/ 674 h 172411"/>
                  <a:gd name="connsiteX2" fmla="*/ 9002 w 187711"/>
                  <a:gd name="connsiteY2" fmla="*/ 674 h 172411"/>
                  <a:gd name="connsiteX3" fmla="*/ 401 w 187711"/>
                  <a:gd name="connsiteY3" fmla="*/ 9275 h 172411"/>
                  <a:gd name="connsiteX4" fmla="*/ 401 w 187711"/>
                  <a:gd name="connsiteY4" fmla="*/ 166003 h 172411"/>
                  <a:gd name="connsiteX5" fmla="*/ 401 w 187711"/>
                  <a:gd name="connsiteY5" fmla="*/ 171737 h 172411"/>
                  <a:gd name="connsiteX6" fmla="*/ 7091 w 187711"/>
                  <a:gd name="connsiteY6" fmla="*/ 171737 h 172411"/>
                  <a:gd name="connsiteX7" fmla="*/ 179110 w 187711"/>
                  <a:gd name="connsiteY7" fmla="*/ 171737 h 172411"/>
                  <a:gd name="connsiteX8" fmla="*/ 187711 w 187711"/>
                  <a:gd name="connsiteY8" fmla="*/ 163136 h 172411"/>
                  <a:gd name="connsiteX9" fmla="*/ 187711 w 187711"/>
                  <a:gd name="connsiteY9" fmla="*/ 6408 h 172411"/>
                  <a:gd name="connsiteX10" fmla="*/ 183888 w 187711"/>
                  <a:gd name="connsiteY10" fmla="*/ 674 h 172411"/>
                  <a:gd name="connsiteX11" fmla="*/ 168598 w 187711"/>
                  <a:gd name="connsiteY11" fmla="*/ 154535 h 172411"/>
                  <a:gd name="connsiteX12" fmla="*/ 17603 w 187711"/>
                  <a:gd name="connsiteY12" fmla="*/ 154535 h 172411"/>
                  <a:gd name="connsiteX13" fmla="*/ 17603 w 187711"/>
                  <a:gd name="connsiteY13" fmla="*/ 15009 h 172411"/>
                  <a:gd name="connsiteX14" fmla="*/ 168598 w 187711"/>
                  <a:gd name="connsiteY14" fmla="*/ 15009 h 172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7711" h="172411">
                    <a:moveTo>
                      <a:pt x="183888" y="674"/>
                    </a:moveTo>
                    <a:cubicBezTo>
                      <a:pt x="181748" y="-225"/>
                      <a:pt x="179339" y="-225"/>
                      <a:pt x="177199" y="674"/>
                    </a:cubicBezTo>
                    <a:lnTo>
                      <a:pt x="9002" y="674"/>
                    </a:lnTo>
                    <a:cubicBezTo>
                      <a:pt x="4253" y="674"/>
                      <a:pt x="401" y="4525"/>
                      <a:pt x="401" y="9275"/>
                    </a:cubicBezTo>
                    <a:lnTo>
                      <a:pt x="401" y="166003"/>
                    </a:lnTo>
                    <a:cubicBezTo>
                      <a:pt x="-134" y="167876"/>
                      <a:pt x="-134" y="169864"/>
                      <a:pt x="401" y="171737"/>
                    </a:cubicBezTo>
                    <a:cubicBezTo>
                      <a:pt x="2542" y="172636"/>
                      <a:pt x="4950" y="172636"/>
                      <a:pt x="7091" y="171737"/>
                    </a:cubicBezTo>
                    <a:lnTo>
                      <a:pt x="179110" y="171737"/>
                    </a:lnTo>
                    <a:cubicBezTo>
                      <a:pt x="183860" y="171737"/>
                      <a:pt x="187711" y="167886"/>
                      <a:pt x="187711" y="163136"/>
                    </a:cubicBezTo>
                    <a:lnTo>
                      <a:pt x="187711" y="6408"/>
                    </a:lnTo>
                    <a:cubicBezTo>
                      <a:pt x="187119" y="4124"/>
                      <a:pt x="185771" y="2098"/>
                      <a:pt x="183888" y="674"/>
                    </a:cubicBezTo>
                    <a:close/>
                    <a:moveTo>
                      <a:pt x="168598" y="154535"/>
                    </a:moveTo>
                    <a:lnTo>
                      <a:pt x="17603" y="154535"/>
                    </a:lnTo>
                    <a:lnTo>
                      <a:pt x="17603" y="15009"/>
                    </a:lnTo>
                    <a:lnTo>
                      <a:pt x="168598" y="15009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75" name="iSHEJI-8-51">
                <a:extLst>
                  <a:ext uri="{FF2B5EF4-FFF2-40B4-BE49-F238E27FC236}">
                    <a16:creationId xmlns:a16="http://schemas.microsoft.com/office/drawing/2014/main" id="{82E72951-F265-489F-ABFD-1DFA9EA15CE2}"/>
                  </a:ext>
                </a:extLst>
              </p:cNvPr>
              <p:cNvSpPr/>
              <p:nvPr/>
            </p:nvSpPr>
            <p:spPr>
              <a:xfrm>
                <a:off x="2541758" y="3896316"/>
                <a:ext cx="186898" cy="172019"/>
              </a:xfrm>
              <a:custGeom>
                <a:avLst/>
                <a:gdLst>
                  <a:gd name="connsiteX0" fmla="*/ 183076 w 186898"/>
                  <a:gd name="connsiteY0" fmla="*/ 8601 h 172019"/>
                  <a:gd name="connsiteX1" fmla="*/ 174475 w 186898"/>
                  <a:gd name="connsiteY1" fmla="*/ 0 h 172019"/>
                  <a:gd name="connsiteX2" fmla="*/ 6279 w 186898"/>
                  <a:gd name="connsiteY2" fmla="*/ 0 h 172019"/>
                  <a:gd name="connsiteX3" fmla="*/ 545 w 186898"/>
                  <a:gd name="connsiteY3" fmla="*/ 0 h 172019"/>
                  <a:gd name="connsiteX4" fmla="*/ 545 w 186898"/>
                  <a:gd name="connsiteY4" fmla="*/ 6690 h 172019"/>
                  <a:gd name="connsiteX5" fmla="*/ 545 w 186898"/>
                  <a:gd name="connsiteY5" fmla="*/ 163418 h 172019"/>
                  <a:gd name="connsiteX6" fmla="*/ 9146 w 186898"/>
                  <a:gd name="connsiteY6" fmla="*/ 172019 h 172019"/>
                  <a:gd name="connsiteX7" fmla="*/ 178298 w 186898"/>
                  <a:gd name="connsiteY7" fmla="*/ 172019 h 172019"/>
                  <a:gd name="connsiteX8" fmla="*/ 186899 w 186898"/>
                  <a:gd name="connsiteY8" fmla="*/ 163418 h 172019"/>
                  <a:gd name="connsiteX9" fmla="*/ 14880 w 186898"/>
                  <a:gd name="connsiteY9" fmla="*/ 156728 h 172019"/>
                  <a:gd name="connsiteX10" fmla="*/ 14880 w 186898"/>
                  <a:gd name="connsiteY10" fmla="*/ 17202 h 172019"/>
                  <a:gd name="connsiteX11" fmla="*/ 169697 w 186898"/>
                  <a:gd name="connsiteY11" fmla="*/ 17202 h 172019"/>
                  <a:gd name="connsiteX12" fmla="*/ 169697 w 186898"/>
                  <a:gd name="connsiteY12" fmla="*/ 156728 h 17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6898" h="172019">
                    <a:moveTo>
                      <a:pt x="183076" y="8601"/>
                    </a:moveTo>
                    <a:cubicBezTo>
                      <a:pt x="183076" y="3851"/>
                      <a:pt x="179225" y="0"/>
                      <a:pt x="174475" y="0"/>
                    </a:cubicBezTo>
                    <a:lnTo>
                      <a:pt x="6279" y="0"/>
                    </a:lnTo>
                    <a:lnTo>
                      <a:pt x="545" y="0"/>
                    </a:lnTo>
                    <a:cubicBezTo>
                      <a:pt x="-182" y="2169"/>
                      <a:pt x="-182" y="4520"/>
                      <a:pt x="545" y="6690"/>
                    </a:cubicBezTo>
                    <a:lnTo>
                      <a:pt x="545" y="163418"/>
                    </a:lnTo>
                    <a:cubicBezTo>
                      <a:pt x="1290" y="167824"/>
                      <a:pt x="4740" y="171274"/>
                      <a:pt x="9146" y="172019"/>
                    </a:cubicBezTo>
                    <a:lnTo>
                      <a:pt x="178298" y="172019"/>
                    </a:lnTo>
                    <a:cubicBezTo>
                      <a:pt x="183047" y="172019"/>
                      <a:pt x="186899" y="168168"/>
                      <a:pt x="186899" y="163418"/>
                    </a:cubicBezTo>
                    <a:close/>
                    <a:moveTo>
                      <a:pt x="14880" y="156728"/>
                    </a:moveTo>
                    <a:lnTo>
                      <a:pt x="14880" y="17202"/>
                    </a:lnTo>
                    <a:lnTo>
                      <a:pt x="169697" y="17202"/>
                    </a:lnTo>
                    <a:lnTo>
                      <a:pt x="169697" y="156728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76" name="iSHEJI-8-52">
                <a:extLst>
                  <a:ext uri="{FF2B5EF4-FFF2-40B4-BE49-F238E27FC236}">
                    <a16:creationId xmlns:a16="http://schemas.microsoft.com/office/drawing/2014/main" id="{C28B405D-5B06-4DB7-B195-7E2286A757C0}"/>
                  </a:ext>
                </a:extLst>
              </p:cNvPr>
              <p:cNvSpPr/>
              <p:nvPr/>
            </p:nvSpPr>
            <p:spPr>
              <a:xfrm>
                <a:off x="2737812" y="3898227"/>
                <a:ext cx="184182" cy="171737"/>
              </a:xfrm>
              <a:custGeom>
                <a:avLst/>
                <a:gdLst>
                  <a:gd name="connsiteX0" fmla="*/ 182933 w 184182"/>
                  <a:gd name="connsiteY0" fmla="*/ 0 h 171737"/>
                  <a:gd name="connsiteX1" fmla="*/ 177199 w 184182"/>
                  <a:gd name="connsiteY1" fmla="*/ 0 h 171737"/>
                  <a:gd name="connsiteX2" fmla="*/ 9002 w 184182"/>
                  <a:gd name="connsiteY2" fmla="*/ 0 h 171737"/>
                  <a:gd name="connsiteX3" fmla="*/ 401 w 184182"/>
                  <a:gd name="connsiteY3" fmla="*/ 8601 h 171737"/>
                  <a:gd name="connsiteX4" fmla="*/ 401 w 184182"/>
                  <a:gd name="connsiteY4" fmla="*/ 165329 h 171737"/>
                  <a:gd name="connsiteX5" fmla="*/ 401 w 184182"/>
                  <a:gd name="connsiteY5" fmla="*/ 171063 h 171737"/>
                  <a:gd name="connsiteX6" fmla="*/ 7091 w 184182"/>
                  <a:gd name="connsiteY6" fmla="*/ 171063 h 171737"/>
                  <a:gd name="connsiteX7" fmla="*/ 175287 w 184182"/>
                  <a:gd name="connsiteY7" fmla="*/ 171063 h 171737"/>
                  <a:gd name="connsiteX8" fmla="*/ 183888 w 184182"/>
                  <a:gd name="connsiteY8" fmla="*/ 162463 h 171737"/>
                  <a:gd name="connsiteX9" fmla="*/ 183888 w 184182"/>
                  <a:gd name="connsiteY9" fmla="*/ 6690 h 171737"/>
                  <a:gd name="connsiteX10" fmla="*/ 182933 w 184182"/>
                  <a:gd name="connsiteY10" fmla="*/ 0 h 171737"/>
                  <a:gd name="connsiteX11" fmla="*/ 164775 w 184182"/>
                  <a:gd name="connsiteY11" fmla="*/ 154817 h 171737"/>
                  <a:gd name="connsiteX12" fmla="*/ 17603 w 184182"/>
                  <a:gd name="connsiteY12" fmla="*/ 154817 h 171737"/>
                  <a:gd name="connsiteX13" fmla="*/ 17603 w 184182"/>
                  <a:gd name="connsiteY13" fmla="*/ 15291 h 171737"/>
                  <a:gd name="connsiteX14" fmla="*/ 164775 w 184182"/>
                  <a:gd name="connsiteY14" fmla="*/ 15291 h 171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4182" h="171737">
                    <a:moveTo>
                      <a:pt x="182933" y="0"/>
                    </a:moveTo>
                    <a:lnTo>
                      <a:pt x="177199" y="0"/>
                    </a:lnTo>
                    <a:lnTo>
                      <a:pt x="9002" y="0"/>
                    </a:lnTo>
                    <a:cubicBezTo>
                      <a:pt x="4253" y="0"/>
                      <a:pt x="401" y="3851"/>
                      <a:pt x="401" y="8601"/>
                    </a:cubicBezTo>
                    <a:lnTo>
                      <a:pt x="401" y="165329"/>
                    </a:lnTo>
                    <a:cubicBezTo>
                      <a:pt x="-134" y="167203"/>
                      <a:pt x="-134" y="169190"/>
                      <a:pt x="401" y="171063"/>
                    </a:cubicBezTo>
                    <a:cubicBezTo>
                      <a:pt x="2542" y="171962"/>
                      <a:pt x="4950" y="171962"/>
                      <a:pt x="7091" y="171063"/>
                    </a:cubicBezTo>
                    <a:lnTo>
                      <a:pt x="175287" y="171063"/>
                    </a:lnTo>
                    <a:cubicBezTo>
                      <a:pt x="180037" y="171063"/>
                      <a:pt x="183888" y="167212"/>
                      <a:pt x="183888" y="162463"/>
                    </a:cubicBezTo>
                    <a:lnTo>
                      <a:pt x="183888" y="6690"/>
                    </a:lnTo>
                    <a:cubicBezTo>
                      <a:pt x="184500" y="4425"/>
                      <a:pt x="184146" y="2007"/>
                      <a:pt x="182933" y="0"/>
                    </a:cubicBezTo>
                    <a:close/>
                    <a:moveTo>
                      <a:pt x="164775" y="154817"/>
                    </a:moveTo>
                    <a:lnTo>
                      <a:pt x="17603" y="154817"/>
                    </a:lnTo>
                    <a:lnTo>
                      <a:pt x="17603" y="15291"/>
                    </a:lnTo>
                    <a:lnTo>
                      <a:pt x="164775" y="15291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77" name="iSHEJI-8-53">
                <a:extLst>
                  <a:ext uri="{FF2B5EF4-FFF2-40B4-BE49-F238E27FC236}">
                    <a16:creationId xmlns:a16="http://schemas.microsoft.com/office/drawing/2014/main" id="{29E4B39B-7432-4F78-9D1F-7E56196F12B0}"/>
                  </a:ext>
                </a:extLst>
              </p:cNvPr>
              <p:cNvSpPr/>
              <p:nvPr/>
            </p:nvSpPr>
            <p:spPr>
              <a:xfrm>
                <a:off x="2936035" y="3898227"/>
                <a:ext cx="183911" cy="173619"/>
              </a:xfrm>
              <a:custGeom>
                <a:avLst/>
                <a:gdLst>
                  <a:gd name="connsiteX0" fmla="*/ 183487 w 183911"/>
                  <a:gd name="connsiteY0" fmla="*/ 0 h 173619"/>
                  <a:gd name="connsiteX1" fmla="*/ 177753 w 183911"/>
                  <a:gd name="connsiteY1" fmla="*/ 0 h 173619"/>
                  <a:gd name="connsiteX2" fmla="*/ 8601 w 183911"/>
                  <a:gd name="connsiteY2" fmla="*/ 0 h 173619"/>
                  <a:gd name="connsiteX3" fmla="*/ 0 w 183911"/>
                  <a:gd name="connsiteY3" fmla="*/ 8601 h 173619"/>
                  <a:gd name="connsiteX4" fmla="*/ 0 w 183911"/>
                  <a:gd name="connsiteY4" fmla="*/ 165329 h 173619"/>
                  <a:gd name="connsiteX5" fmla="*/ 7588 w 183911"/>
                  <a:gd name="connsiteY5" fmla="*/ 173032 h 173619"/>
                  <a:gd name="connsiteX6" fmla="*/ 8601 w 183911"/>
                  <a:gd name="connsiteY6" fmla="*/ 172975 h 173619"/>
                  <a:gd name="connsiteX7" fmla="*/ 177753 w 183911"/>
                  <a:gd name="connsiteY7" fmla="*/ 172975 h 173619"/>
                  <a:gd name="connsiteX8" fmla="*/ 183487 w 183911"/>
                  <a:gd name="connsiteY8" fmla="*/ 172975 h 173619"/>
                  <a:gd name="connsiteX9" fmla="*/ 183487 w 183911"/>
                  <a:gd name="connsiteY9" fmla="*/ 167241 h 173619"/>
                  <a:gd name="connsiteX10" fmla="*/ 183487 w 183911"/>
                  <a:gd name="connsiteY10" fmla="*/ 5734 h 173619"/>
                  <a:gd name="connsiteX11" fmla="*/ 183487 w 183911"/>
                  <a:gd name="connsiteY11" fmla="*/ 0 h 173619"/>
                  <a:gd name="connsiteX12" fmla="*/ 169152 w 183911"/>
                  <a:gd name="connsiteY12" fmla="*/ 154817 h 173619"/>
                  <a:gd name="connsiteX13" fmla="*/ 17202 w 183911"/>
                  <a:gd name="connsiteY13" fmla="*/ 154817 h 173619"/>
                  <a:gd name="connsiteX14" fmla="*/ 17202 w 183911"/>
                  <a:gd name="connsiteY14" fmla="*/ 15291 h 173619"/>
                  <a:gd name="connsiteX15" fmla="*/ 169152 w 183911"/>
                  <a:gd name="connsiteY15" fmla="*/ 15291 h 173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83911" h="173619">
                    <a:moveTo>
                      <a:pt x="183487" y="0"/>
                    </a:moveTo>
                    <a:cubicBezTo>
                      <a:pt x="183487" y="0"/>
                      <a:pt x="183487" y="0"/>
                      <a:pt x="177753" y="0"/>
                    </a:cubicBezTo>
                    <a:lnTo>
                      <a:pt x="8601" y="0"/>
                    </a:lnTo>
                    <a:cubicBezTo>
                      <a:pt x="3852" y="0"/>
                      <a:pt x="0" y="3851"/>
                      <a:pt x="0" y="8601"/>
                    </a:cubicBezTo>
                    <a:lnTo>
                      <a:pt x="0" y="165329"/>
                    </a:lnTo>
                    <a:cubicBezTo>
                      <a:pt x="-28" y="169554"/>
                      <a:pt x="3364" y="173003"/>
                      <a:pt x="7588" y="173032"/>
                    </a:cubicBezTo>
                    <a:cubicBezTo>
                      <a:pt x="7923" y="173042"/>
                      <a:pt x="8267" y="173013"/>
                      <a:pt x="8601" y="172975"/>
                    </a:cubicBezTo>
                    <a:lnTo>
                      <a:pt x="177753" y="172975"/>
                    </a:lnTo>
                    <a:cubicBezTo>
                      <a:pt x="179569" y="173835"/>
                      <a:pt x="181671" y="173835"/>
                      <a:pt x="183487" y="172975"/>
                    </a:cubicBezTo>
                    <a:cubicBezTo>
                      <a:pt x="183487" y="172975"/>
                      <a:pt x="183487" y="172975"/>
                      <a:pt x="183487" y="167241"/>
                    </a:cubicBezTo>
                    <a:lnTo>
                      <a:pt x="183487" y="5734"/>
                    </a:lnTo>
                    <a:cubicBezTo>
                      <a:pt x="183487" y="5734"/>
                      <a:pt x="184443" y="1911"/>
                      <a:pt x="183487" y="0"/>
                    </a:cubicBezTo>
                    <a:close/>
                    <a:moveTo>
                      <a:pt x="169152" y="154817"/>
                    </a:moveTo>
                    <a:lnTo>
                      <a:pt x="17202" y="154817"/>
                    </a:lnTo>
                    <a:lnTo>
                      <a:pt x="17202" y="15291"/>
                    </a:lnTo>
                    <a:lnTo>
                      <a:pt x="169152" y="15291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78" name="iSHEJI-8-54">
                <a:extLst>
                  <a:ext uri="{FF2B5EF4-FFF2-40B4-BE49-F238E27FC236}">
                    <a16:creationId xmlns:a16="http://schemas.microsoft.com/office/drawing/2014/main" id="{C6DDFC2B-15F8-46AA-B90B-3AB3182B4D57}"/>
                  </a:ext>
                </a:extLst>
              </p:cNvPr>
              <p:cNvSpPr/>
              <p:nvPr/>
            </p:nvSpPr>
            <p:spPr>
              <a:xfrm>
                <a:off x="3136416" y="3894966"/>
                <a:ext cx="183795" cy="170313"/>
              </a:xfrm>
              <a:custGeom>
                <a:avLst/>
                <a:gdLst>
                  <a:gd name="connsiteX0" fmla="*/ 183795 w 183795"/>
                  <a:gd name="connsiteY0" fmla="*/ 8995 h 170313"/>
                  <a:gd name="connsiteX1" fmla="*/ 175194 w 183795"/>
                  <a:gd name="connsiteY1" fmla="*/ 394 h 170313"/>
                  <a:gd name="connsiteX2" fmla="*/ 6998 w 183795"/>
                  <a:gd name="connsiteY2" fmla="*/ 394 h 170313"/>
                  <a:gd name="connsiteX3" fmla="*/ 308 w 183795"/>
                  <a:gd name="connsiteY3" fmla="*/ 394 h 170313"/>
                  <a:gd name="connsiteX4" fmla="*/ 308 w 183795"/>
                  <a:gd name="connsiteY4" fmla="*/ 6128 h 170313"/>
                  <a:gd name="connsiteX5" fmla="*/ 308 w 183795"/>
                  <a:gd name="connsiteY5" fmla="*/ 163812 h 170313"/>
                  <a:gd name="connsiteX6" fmla="*/ 308 w 183795"/>
                  <a:gd name="connsiteY6" fmla="*/ 169546 h 170313"/>
                  <a:gd name="connsiteX7" fmla="*/ 6998 w 183795"/>
                  <a:gd name="connsiteY7" fmla="*/ 169546 h 170313"/>
                  <a:gd name="connsiteX8" fmla="*/ 175194 w 183795"/>
                  <a:gd name="connsiteY8" fmla="*/ 169546 h 170313"/>
                  <a:gd name="connsiteX9" fmla="*/ 183738 w 183795"/>
                  <a:gd name="connsiteY9" fmla="*/ 162914 h 170313"/>
                  <a:gd name="connsiteX10" fmla="*/ 183795 w 183795"/>
                  <a:gd name="connsiteY10" fmla="*/ 161901 h 170313"/>
                  <a:gd name="connsiteX11" fmla="*/ 15599 w 183795"/>
                  <a:gd name="connsiteY11" fmla="*/ 158078 h 170313"/>
                  <a:gd name="connsiteX12" fmla="*/ 15599 w 183795"/>
                  <a:gd name="connsiteY12" fmla="*/ 18552 h 170313"/>
                  <a:gd name="connsiteX13" fmla="*/ 166593 w 183795"/>
                  <a:gd name="connsiteY13" fmla="*/ 18552 h 170313"/>
                  <a:gd name="connsiteX14" fmla="*/ 166593 w 183795"/>
                  <a:gd name="connsiteY14" fmla="*/ 159034 h 170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3795" h="170313">
                    <a:moveTo>
                      <a:pt x="183795" y="8995"/>
                    </a:moveTo>
                    <a:cubicBezTo>
                      <a:pt x="183795" y="4245"/>
                      <a:pt x="179944" y="394"/>
                      <a:pt x="175194" y="394"/>
                    </a:cubicBezTo>
                    <a:lnTo>
                      <a:pt x="6998" y="394"/>
                    </a:lnTo>
                    <a:cubicBezTo>
                      <a:pt x="4800" y="-131"/>
                      <a:pt x="2506" y="-131"/>
                      <a:pt x="308" y="394"/>
                    </a:cubicBezTo>
                    <a:cubicBezTo>
                      <a:pt x="-103" y="2286"/>
                      <a:pt x="-103" y="4236"/>
                      <a:pt x="308" y="6128"/>
                    </a:cubicBezTo>
                    <a:lnTo>
                      <a:pt x="308" y="163812"/>
                    </a:lnTo>
                    <a:cubicBezTo>
                      <a:pt x="-103" y="165705"/>
                      <a:pt x="-103" y="167654"/>
                      <a:pt x="308" y="169546"/>
                    </a:cubicBezTo>
                    <a:cubicBezTo>
                      <a:pt x="2420" y="170569"/>
                      <a:pt x="4886" y="170569"/>
                      <a:pt x="6998" y="169546"/>
                    </a:cubicBezTo>
                    <a:lnTo>
                      <a:pt x="175194" y="169546"/>
                    </a:lnTo>
                    <a:cubicBezTo>
                      <a:pt x="179380" y="170072"/>
                      <a:pt x="183212" y="167109"/>
                      <a:pt x="183738" y="162914"/>
                    </a:cubicBezTo>
                    <a:cubicBezTo>
                      <a:pt x="183776" y="162579"/>
                      <a:pt x="183795" y="162245"/>
                      <a:pt x="183795" y="161901"/>
                    </a:cubicBezTo>
                    <a:close/>
                    <a:moveTo>
                      <a:pt x="15599" y="158078"/>
                    </a:moveTo>
                    <a:lnTo>
                      <a:pt x="15599" y="18552"/>
                    </a:lnTo>
                    <a:lnTo>
                      <a:pt x="166593" y="18552"/>
                    </a:lnTo>
                    <a:lnTo>
                      <a:pt x="166593" y="159034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79" name="iSHEJI-8-55">
                <a:extLst>
                  <a:ext uri="{FF2B5EF4-FFF2-40B4-BE49-F238E27FC236}">
                    <a16:creationId xmlns:a16="http://schemas.microsoft.com/office/drawing/2014/main" id="{A41EF31D-C096-4218-9348-43CA9F8EA2C8}"/>
                  </a:ext>
                </a:extLst>
              </p:cNvPr>
              <p:cNvSpPr/>
              <p:nvPr/>
            </p:nvSpPr>
            <p:spPr>
              <a:xfrm>
                <a:off x="3332140" y="3897732"/>
                <a:ext cx="184000" cy="172513"/>
              </a:xfrm>
              <a:custGeom>
                <a:avLst/>
                <a:gdLst>
                  <a:gd name="connsiteX0" fmla="*/ 183982 w 184000"/>
                  <a:gd name="connsiteY0" fmla="*/ 495 h 172513"/>
                  <a:gd name="connsiteX1" fmla="*/ 178248 w 184000"/>
                  <a:gd name="connsiteY1" fmla="*/ 495 h 172513"/>
                  <a:gd name="connsiteX2" fmla="*/ 9096 w 184000"/>
                  <a:gd name="connsiteY2" fmla="*/ 495 h 172513"/>
                  <a:gd name="connsiteX3" fmla="*/ 495 w 184000"/>
                  <a:gd name="connsiteY3" fmla="*/ 9096 h 172513"/>
                  <a:gd name="connsiteX4" fmla="*/ 495 w 184000"/>
                  <a:gd name="connsiteY4" fmla="*/ 166780 h 172513"/>
                  <a:gd name="connsiteX5" fmla="*/ 495 w 184000"/>
                  <a:gd name="connsiteY5" fmla="*/ 172514 h 172513"/>
                  <a:gd name="connsiteX6" fmla="*/ 6229 w 184000"/>
                  <a:gd name="connsiteY6" fmla="*/ 172514 h 172513"/>
                  <a:gd name="connsiteX7" fmla="*/ 175381 w 184000"/>
                  <a:gd name="connsiteY7" fmla="*/ 172514 h 172513"/>
                  <a:gd name="connsiteX8" fmla="*/ 183026 w 184000"/>
                  <a:gd name="connsiteY8" fmla="*/ 164868 h 172513"/>
                  <a:gd name="connsiteX9" fmla="*/ 183026 w 184000"/>
                  <a:gd name="connsiteY9" fmla="*/ 6229 h 172513"/>
                  <a:gd name="connsiteX10" fmla="*/ 183982 w 184000"/>
                  <a:gd name="connsiteY10" fmla="*/ 495 h 172513"/>
                  <a:gd name="connsiteX11" fmla="*/ 169647 w 184000"/>
                  <a:gd name="connsiteY11" fmla="*/ 155312 h 172513"/>
                  <a:gd name="connsiteX12" fmla="*/ 17697 w 184000"/>
                  <a:gd name="connsiteY12" fmla="*/ 155312 h 172513"/>
                  <a:gd name="connsiteX13" fmla="*/ 17697 w 184000"/>
                  <a:gd name="connsiteY13" fmla="*/ 15785 h 172513"/>
                  <a:gd name="connsiteX14" fmla="*/ 169647 w 184000"/>
                  <a:gd name="connsiteY14" fmla="*/ 15785 h 172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4000" h="172513">
                    <a:moveTo>
                      <a:pt x="183982" y="495"/>
                    </a:moveTo>
                    <a:cubicBezTo>
                      <a:pt x="182128" y="-165"/>
                      <a:pt x="180102" y="-165"/>
                      <a:pt x="178248" y="495"/>
                    </a:cubicBezTo>
                    <a:lnTo>
                      <a:pt x="9096" y="495"/>
                    </a:lnTo>
                    <a:cubicBezTo>
                      <a:pt x="4346" y="495"/>
                      <a:pt x="495" y="4346"/>
                      <a:pt x="495" y="9096"/>
                    </a:cubicBezTo>
                    <a:lnTo>
                      <a:pt x="495" y="166780"/>
                    </a:lnTo>
                    <a:cubicBezTo>
                      <a:pt x="-165" y="168634"/>
                      <a:pt x="-165" y="170660"/>
                      <a:pt x="495" y="172514"/>
                    </a:cubicBezTo>
                    <a:lnTo>
                      <a:pt x="6229" y="172514"/>
                    </a:lnTo>
                    <a:lnTo>
                      <a:pt x="175381" y="172514"/>
                    </a:lnTo>
                    <a:cubicBezTo>
                      <a:pt x="179605" y="172514"/>
                      <a:pt x="183026" y="169092"/>
                      <a:pt x="183026" y="164868"/>
                    </a:cubicBezTo>
                    <a:lnTo>
                      <a:pt x="183026" y="6229"/>
                    </a:lnTo>
                    <a:cubicBezTo>
                      <a:pt x="183762" y="4413"/>
                      <a:pt x="184087" y="2454"/>
                      <a:pt x="183982" y="495"/>
                    </a:cubicBezTo>
                    <a:close/>
                    <a:moveTo>
                      <a:pt x="169647" y="155312"/>
                    </a:moveTo>
                    <a:lnTo>
                      <a:pt x="17697" y="155312"/>
                    </a:lnTo>
                    <a:lnTo>
                      <a:pt x="17697" y="15785"/>
                    </a:lnTo>
                    <a:lnTo>
                      <a:pt x="169647" y="15785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80" name="iSHEJI-8-56">
                <a:extLst>
                  <a:ext uri="{FF2B5EF4-FFF2-40B4-BE49-F238E27FC236}">
                    <a16:creationId xmlns:a16="http://schemas.microsoft.com/office/drawing/2014/main" id="{8F358612-D5FD-46CE-B7AE-E7C6A9A0A59E}"/>
                  </a:ext>
                </a:extLst>
              </p:cNvPr>
              <p:cNvSpPr/>
              <p:nvPr/>
            </p:nvSpPr>
            <p:spPr>
              <a:xfrm>
                <a:off x="3533016" y="3894686"/>
                <a:ext cx="183795" cy="169825"/>
              </a:xfrm>
              <a:custGeom>
                <a:avLst/>
                <a:gdLst>
                  <a:gd name="connsiteX0" fmla="*/ 183795 w 183795"/>
                  <a:gd name="connsiteY0" fmla="*/ 9275 h 169825"/>
                  <a:gd name="connsiteX1" fmla="*/ 175194 w 183795"/>
                  <a:gd name="connsiteY1" fmla="*/ 674 h 169825"/>
                  <a:gd name="connsiteX2" fmla="*/ 6998 w 183795"/>
                  <a:gd name="connsiteY2" fmla="*/ 674 h 169825"/>
                  <a:gd name="connsiteX3" fmla="*/ 308 w 183795"/>
                  <a:gd name="connsiteY3" fmla="*/ 674 h 169825"/>
                  <a:gd name="connsiteX4" fmla="*/ 308 w 183795"/>
                  <a:gd name="connsiteY4" fmla="*/ 6408 h 169825"/>
                  <a:gd name="connsiteX5" fmla="*/ 308 w 183795"/>
                  <a:gd name="connsiteY5" fmla="*/ 164092 h 169825"/>
                  <a:gd name="connsiteX6" fmla="*/ 308 w 183795"/>
                  <a:gd name="connsiteY6" fmla="*/ 169826 h 169825"/>
                  <a:gd name="connsiteX7" fmla="*/ 6998 w 183795"/>
                  <a:gd name="connsiteY7" fmla="*/ 169826 h 169825"/>
                  <a:gd name="connsiteX8" fmla="*/ 175194 w 183795"/>
                  <a:gd name="connsiteY8" fmla="*/ 169826 h 169825"/>
                  <a:gd name="connsiteX9" fmla="*/ 183795 w 183795"/>
                  <a:gd name="connsiteY9" fmla="*/ 161225 h 169825"/>
                  <a:gd name="connsiteX10" fmla="*/ 14643 w 183795"/>
                  <a:gd name="connsiteY10" fmla="*/ 158358 h 169825"/>
                  <a:gd name="connsiteX11" fmla="*/ 14643 w 183795"/>
                  <a:gd name="connsiteY11" fmla="*/ 18831 h 169825"/>
                  <a:gd name="connsiteX12" fmla="*/ 166593 w 183795"/>
                  <a:gd name="connsiteY12" fmla="*/ 18831 h 169825"/>
                  <a:gd name="connsiteX13" fmla="*/ 166593 w 183795"/>
                  <a:gd name="connsiteY13" fmla="*/ 158358 h 169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3795" h="169825">
                    <a:moveTo>
                      <a:pt x="183795" y="9275"/>
                    </a:moveTo>
                    <a:cubicBezTo>
                      <a:pt x="183795" y="4525"/>
                      <a:pt x="179944" y="674"/>
                      <a:pt x="175194" y="674"/>
                    </a:cubicBezTo>
                    <a:lnTo>
                      <a:pt x="6998" y="674"/>
                    </a:lnTo>
                    <a:cubicBezTo>
                      <a:pt x="4857" y="-225"/>
                      <a:pt x="2449" y="-225"/>
                      <a:pt x="308" y="674"/>
                    </a:cubicBezTo>
                    <a:cubicBezTo>
                      <a:pt x="-103" y="2566"/>
                      <a:pt x="-103" y="4516"/>
                      <a:pt x="308" y="6408"/>
                    </a:cubicBezTo>
                    <a:lnTo>
                      <a:pt x="308" y="164092"/>
                    </a:lnTo>
                    <a:cubicBezTo>
                      <a:pt x="-103" y="165984"/>
                      <a:pt x="-103" y="167934"/>
                      <a:pt x="308" y="169826"/>
                    </a:cubicBezTo>
                    <a:lnTo>
                      <a:pt x="6998" y="169826"/>
                    </a:lnTo>
                    <a:lnTo>
                      <a:pt x="175194" y="169826"/>
                    </a:lnTo>
                    <a:cubicBezTo>
                      <a:pt x="179944" y="169826"/>
                      <a:pt x="183795" y="165975"/>
                      <a:pt x="183795" y="161225"/>
                    </a:cubicBezTo>
                    <a:close/>
                    <a:moveTo>
                      <a:pt x="14643" y="158358"/>
                    </a:moveTo>
                    <a:lnTo>
                      <a:pt x="14643" y="18831"/>
                    </a:lnTo>
                    <a:lnTo>
                      <a:pt x="166593" y="18831"/>
                    </a:lnTo>
                    <a:lnTo>
                      <a:pt x="166593" y="158358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81" name="iSHEJI-8-57">
                <a:extLst>
                  <a:ext uri="{FF2B5EF4-FFF2-40B4-BE49-F238E27FC236}">
                    <a16:creationId xmlns:a16="http://schemas.microsoft.com/office/drawing/2014/main" id="{7B2DCCAB-BD1C-4F53-8C8C-ACEC9BAD42B2}"/>
                  </a:ext>
                </a:extLst>
              </p:cNvPr>
              <p:cNvSpPr/>
              <p:nvPr/>
            </p:nvSpPr>
            <p:spPr>
              <a:xfrm>
                <a:off x="3728561" y="3897553"/>
                <a:ext cx="186072" cy="172692"/>
              </a:xfrm>
              <a:custGeom>
                <a:avLst/>
                <a:gdLst>
                  <a:gd name="connsiteX0" fmla="*/ 184161 w 186072"/>
                  <a:gd name="connsiteY0" fmla="*/ 674 h 172692"/>
                  <a:gd name="connsiteX1" fmla="*/ 177471 w 186072"/>
                  <a:gd name="connsiteY1" fmla="*/ 674 h 172692"/>
                  <a:gd name="connsiteX2" fmla="*/ 9275 w 186072"/>
                  <a:gd name="connsiteY2" fmla="*/ 674 h 172692"/>
                  <a:gd name="connsiteX3" fmla="*/ 674 w 186072"/>
                  <a:gd name="connsiteY3" fmla="*/ 9275 h 172692"/>
                  <a:gd name="connsiteX4" fmla="*/ 674 w 186072"/>
                  <a:gd name="connsiteY4" fmla="*/ 166003 h 172692"/>
                  <a:gd name="connsiteX5" fmla="*/ 674 w 186072"/>
                  <a:gd name="connsiteY5" fmla="*/ 172693 h 172692"/>
                  <a:gd name="connsiteX6" fmla="*/ 6408 w 186072"/>
                  <a:gd name="connsiteY6" fmla="*/ 172693 h 172692"/>
                  <a:gd name="connsiteX7" fmla="*/ 177471 w 186072"/>
                  <a:gd name="connsiteY7" fmla="*/ 172693 h 172692"/>
                  <a:gd name="connsiteX8" fmla="*/ 186072 w 186072"/>
                  <a:gd name="connsiteY8" fmla="*/ 164092 h 172692"/>
                  <a:gd name="connsiteX9" fmla="*/ 186072 w 186072"/>
                  <a:gd name="connsiteY9" fmla="*/ 6408 h 172692"/>
                  <a:gd name="connsiteX10" fmla="*/ 184161 w 186072"/>
                  <a:gd name="connsiteY10" fmla="*/ 674 h 172692"/>
                  <a:gd name="connsiteX11" fmla="*/ 169826 w 186072"/>
                  <a:gd name="connsiteY11" fmla="*/ 154535 h 172692"/>
                  <a:gd name="connsiteX12" fmla="*/ 17876 w 186072"/>
                  <a:gd name="connsiteY12" fmla="*/ 154535 h 172692"/>
                  <a:gd name="connsiteX13" fmla="*/ 17876 w 186072"/>
                  <a:gd name="connsiteY13" fmla="*/ 15964 h 172692"/>
                  <a:gd name="connsiteX14" fmla="*/ 169826 w 186072"/>
                  <a:gd name="connsiteY14" fmla="*/ 15964 h 172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6072" h="172692">
                    <a:moveTo>
                      <a:pt x="184161" y="674"/>
                    </a:moveTo>
                    <a:cubicBezTo>
                      <a:pt x="182020" y="-225"/>
                      <a:pt x="179612" y="-225"/>
                      <a:pt x="177471" y="674"/>
                    </a:cubicBezTo>
                    <a:lnTo>
                      <a:pt x="9275" y="674"/>
                    </a:lnTo>
                    <a:cubicBezTo>
                      <a:pt x="4525" y="674"/>
                      <a:pt x="674" y="4525"/>
                      <a:pt x="674" y="9275"/>
                    </a:cubicBezTo>
                    <a:lnTo>
                      <a:pt x="674" y="166003"/>
                    </a:lnTo>
                    <a:cubicBezTo>
                      <a:pt x="-225" y="168144"/>
                      <a:pt x="-225" y="170552"/>
                      <a:pt x="674" y="172693"/>
                    </a:cubicBezTo>
                    <a:lnTo>
                      <a:pt x="6408" y="172693"/>
                    </a:lnTo>
                    <a:lnTo>
                      <a:pt x="177471" y="172693"/>
                    </a:lnTo>
                    <a:cubicBezTo>
                      <a:pt x="182221" y="172693"/>
                      <a:pt x="186072" y="168842"/>
                      <a:pt x="186072" y="164092"/>
                    </a:cubicBezTo>
                    <a:lnTo>
                      <a:pt x="186072" y="6408"/>
                    </a:lnTo>
                    <a:cubicBezTo>
                      <a:pt x="186015" y="4353"/>
                      <a:pt x="185346" y="2356"/>
                      <a:pt x="184161" y="674"/>
                    </a:cubicBezTo>
                    <a:close/>
                    <a:moveTo>
                      <a:pt x="169826" y="154535"/>
                    </a:moveTo>
                    <a:lnTo>
                      <a:pt x="17876" y="154535"/>
                    </a:lnTo>
                    <a:lnTo>
                      <a:pt x="17876" y="15964"/>
                    </a:lnTo>
                    <a:lnTo>
                      <a:pt x="169826" y="15964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82" name="iSHEJI-8-58">
                <a:extLst>
                  <a:ext uri="{FF2B5EF4-FFF2-40B4-BE49-F238E27FC236}">
                    <a16:creationId xmlns:a16="http://schemas.microsoft.com/office/drawing/2014/main" id="{17F6C25F-228E-48C7-85C4-FE4F9976F66B}"/>
                  </a:ext>
                </a:extLst>
              </p:cNvPr>
              <p:cNvSpPr/>
              <p:nvPr/>
            </p:nvSpPr>
            <p:spPr>
              <a:xfrm>
                <a:off x="4125834" y="3897732"/>
                <a:ext cx="186358" cy="174425"/>
              </a:xfrm>
              <a:custGeom>
                <a:avLst/>
                <a:gdLst>
                  <a:gd name="connsiteX0" fmla="*/ 183487 w 186358"/>
                  <a:gd name="connsiteY0" fmla="*/ 495 h 174425"/>
                  <a:gd name="connsiteX1" fmla="*/ 177753 w 186358"/>
                  <a:gd name="connsiteY1" fmla="*/ 495 h 174425"/>
                  <a:gd name="connsiteX2" fmla="*/ 8601 w 186358"/>
                  <a:gd name="connsiteY2" fmla="*/ 495 h 174425"/>
                  <a:gd name="connsiteX3" fmla="*/ 0 w 186358"/>
                  <a:gd name="connsiteY3" fmla="*/ 9096 h 174425"/>
                  <a:gd name="connsiteX4" fmla="*/ 0 w 186358"/>
                  <a:gd name="connsiteY4" fmla="*/ 165824 h 174425"/>
                  <a:gd name="connsiteX5" fmla="*/ 8601 w 186358"/>
                  <a:gd name="connsiteY5" fmla="*/ 174425 h 174425"/>
                  <a:gd name="connsiteX6" fmla="*/ 177753 w 186358"/>
                  <a:gd name="connsiteY6" fmla="*/ 174425 h 174425"/>
                  <a:gd name="connsiteX7" fmla="*/ 186354 w 186358"/>
                  <a:gd name="connsiteY7" fmla="*/ 165824 h 174425"/>
                  <a:gd name="connsiteX8" fmla="*/ 186354 w 186358"/>
                  <a:gd name="connsiteY8" fmla="*/ 6229 h 174425"/>
                  <a:gd name="connsiteX9" fmla="*/ 183487 w 186358"/>
                  <a:gd name="connsiteY9" fmla="*/ 495 h 174425"/>
                  <a:gd name="connsiteX10" fmla="*/ 169152 w 186358"/>
                  <a:gd name="connsiteY10" fmla="*/ 154356 h 174425"/>
                  <a:gd name="connsiteX11" fmla="*/ 19113 w 186358"/>
                  <a:gd name="connsiteY11" fmla="*/ 154356 h 174425"/>
                  <a:gd name="connsiteX12" fmla="*/ 19113 w 186358"/>
                  <a:gd name="connsiteY12" fmla="*/ 15785 h 174425"/>
                  <a:gd name="connsiteX13" fmla="*/ 171064 w 186358"/>
                  <a:gd name="connsiteY13" fmla="*/ 15785 h 17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6358" h="174425">
                    <a:moveTo>
                      <a:pt x="183487" y="495"/>
                    </a:moveTo>
                    <a:cubicBezTo>
                      <a:pt x="181633" y="-165"/>
                      <a:pt x="179607" y="-165"/>
                      <a:pt x="177753" y="495"/>
                    </a:cubicBezTo>
                    <a:lnTo>
                      <a:pt x="8601" y="495"/>
                    </a:lnTo>
                    <a:cubicBezTo>
                      <a:pt x="3851" y="495"/>
                      <a:pt x="0" y="4346"/>
                      <a:pt x="0" y="9096"/>
                    </a:cubicBezTo>
                    <a:lnTo>
                      <a:pt x="0" y="165824"/>
                    </a:lnTo>
                    <a:cubicBezTo>
                      <a:pt x="746" y="170230"/>
                      <a:pt x="4195" y="173680"/>
                      <a:pt x="8601" y="174425"/>
                    </a:cubicBezTo>
                    <a:lnTo>
                      <a:pt x="177753" y="174425"/>
                    </a:lnTo>
                    <a:cubicBezTo>
                      <a:pt x="182503" y="174425"/>
                      <a:pt x="186354" y="170574"/>
                      <a:pt x="186354" y="165824"/>
                    </a:cubicBezTo>
                    <a:lnTo>
                      <a:pt x="186354" y="6229"/>
                    </a:lnTo>
                    <a:cubicBezTo>
                      <a:pt x="186440" y="3954"/>
                      <a:pt x="185360" y="1794"/>
                      <a:pt x="183487" y="495"/>
                    </a:cubicBezTo>
                    <a:close/>
                    <a:moveTo>
                      <a:pt x="169152" y="154356"/>
                    </a:moveTo>
                    <a:lnTo>
                      <a:pt x="19113" y="154356"/>
                    </a:lnTo>
                    <a:lnTo>
                      <a:pt x="19113" y="15785"/>
                    </a:lnTo>
                    <a:lnTo>
                      <a:pt x="171064" y="15785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83" name="iSHEJI-8-59">
                <a:extLst>
                  <a:ext uri="{FF2B5EF4-FFF2-40B4-BE49-F238E27FC236}">
                    <a16:creationId xmlns:a16="http://schemas.microsoft.com/office/drawing/2014/main" id="{CE046722-E794-49C9-99B3-D0E59D45597F}"/>
                  </a:ext>
                </a:extLst>
              </p:cNvPr>
              <p:cNvSpPr/>
              <p:nvPr/>
            </p:nvSpPr>
            <p:spPr>
              <a:xfrm>
                <a:off x="3929500" y="3894866"/>
                <a:ext cx="181687" cy="170413"/>
              </a:xfrm>
              <a:custGeom>
                <a:avLst/>
                <a:gdLst>
                  <a:gd name="connsiteX0" fmla="*/ 175309 w 181687"/>
                  <a:gd name="connsiteY0" fmla="*/ 494 h 170413"/>
                  <a:gd name="connsiteX1" fmla="*/ 6157 w 181687"/>
                  <a:gd name="connsiteY1" fmla="*/ 494 h 170413"/>
                  <a:gd name="connsiteX2" fmla="*/ 423 w 181687"/>
                  <a:gd name="connsiteY2" fmla="*/ 494 h 170413"/>
                  <a:gd name="connsiteX3" fmla="*/ 423 w 181687"/>
                  <a:gd name="connsiteY3" fmla="*/ 6229 h 170413"/>
                  <a:gd name="connsiteX4" fmla="*/ 423 w 181687"/>
                  <a:gd name="connsiteY4" fmla="*/ 162957 h 170413"/>
                  <a:gd name="connsiteX5" fmla="*/ 423 w 181687"/>
                  <a:gd name="connsiteY5" fmla="*/ 169647 h 170413"/>
                  <a:gd name="connsiteX6" fmla="*/ 7112 w 181687"/>
                  <a:gd name="connsiteY6" fmla="*/ 169647 h 170413"/>
                  <a:gd name="connsiteX7" fmla="*/ 175309 w 181687"/>
                  <a:gd name="connsiteY7" fmla="*/ 169647 h 170413"/>
                  <a:gd name="connsiteX8" fmla="*/ 181043 w 181687"/>
                  <a:gd name="connsiteY8" fmla="*/ 169647 h 170413"/>
                  <a:gd name="connsiteX9" fmla="*/ 181043 w 181687"/>
                  <a:gd name="connsiteY9" fmla="*/ 163913 h 170413"/>
                  <a:gd name="connsiteX10" fmla="*/ 181043 w 181687"/>
                  <a:gd name="connsiteY10" fmla="*/ 9095 h 170413"/>
                  <a:gd name="connsiteX11" fmla="*/ 175309 w 181687"/>
                  <a:gd name="connsiteY11" fmla="*/ 494 h 170413"/>
                  <a:gd name="connsiteX12" fmla="*/ 166708 w 181687"/>
                  <a:gd name="connsiteY12" fmla="*/ 157223 h 170413"/>
                  <a:gd name="connsiteX13" fmla="*/ 15713 w 181687"/>
                  <a:gd name="connsiteY13" fmla="*/ 157223 h 170413"/>
                  <a:gd name="connsiteX14" fmla="*/ 15713 w 181687"/>
                  <a:gd name="connsiteY14" fmla="*/ 18652 h 170413"/>
                  <a:gd name="connsiteX15" fmla="*/ 167664 w 181687"/>
                  <a:gd name="connsiteY15" fmla="*/ 18652 h 170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81687" h="170413">
                    <a:moveTo>
                      <a:pt x="175309" y="494"/>
                    </a:moveTo>
                    <a:lnTo>
                      <a:pt x="6157" y="494"/>
                    </a:lnTo>
                    <a:cubicBezTo>
                      <a:pt x="4303" y="-165"/>
                      <a:pt x="2277" y="-165"/>
                      <a:pt x="423" y="494"/>
                    </a:cubicBezTo>
                    <a:cubicBezTo>
                      <a:pt x="-112" y="2368"/>
                      <a:pt x="-112" y="4355"/>
                      <a:pt x="423" y="6229"/>
                    </a:cubicBezTo>
                    <a:lnTo>
                      <a:pt x="423" y="162957"/>
                    </a:lnTo>
                    <a:cubicBezTo>
                      <a:pt x="-141" y="165155"/>
                      <a:pt x="-141" y="167449"/>
                      <a:pt x="423" y="169647"/>
                    </a:cubicBezTo>
                    <a:lnTo>
                      <a:pt x="7112" y="169647"/>
                    </a:lnTo>
                    <a:lnTo>
                      <a:pt x="175309" y="169647"/>
                    </a:lnTo>
                    <a:cubicBezTo>
                      <a:pt x="177086" y="170669"/>
                      <a:pt x="179265" y="170669"/>
                      <a:pt x="181043" y="169647"/>
                    </a:cubicBezTo>
                    <a:cubicBezTo>
                      <a:pt x="181903" y="167831"/>
                      <a:pt x="181903" y="165728"/>
                      <a:pt x="181043" y="163913"/>
                    </a:cubicBezTo>
                    <a:lnTo>
                      <a:pt x="181043" y="9095"/>
                    </a:lnTo>
                    <a:cubicBezTo>
                      <a:pt x="181263" y="5273"/>
                      <a:pt x="178921" y="1765"/>
                      <a:pt x="175309" y="494"/>
                    </a:cubicBezTo>
                    <a:close/>
                    <a:moveTo>
                      <a:pt x="166708" y="157223"/>
                    </a:moveTo>
                    <a:lnTo>
                      <a:pt x="15713" y="157223"/>
                    </a:lnTo>
                    <a:lnTo>
                      <a:pt x="15713" y="18652"/>
                    </a:lnTo>
                    <a:lnTo>
                      <a:pt x="167664" y="18652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84" name="iSHEJI-8-60">
                <a:extLst>
                  <a:ext uri="{FF2B5EF4-FFF2-40B4-BE49-F238E27FC236}">
                    <a16:creationId xmlns:a16="http://schemas.microsoft.com/office/drawing/2014/main" id="{807BFD21-324F-4AA3-817F-12F9BA390BD0}"/>
                  </a:ext>
                </a:extLst>
              </p:cNvPr>
              <p:cNvSpPr/>
              <p:nvPr/>
            </p:nvSpPr>
            <p:spPr>
              <a:xfrm>
                <a:off x="2143025" y="4284314"/>
                <a:ext cx="186171" cy="172019"/>
              </a:xfrm>
              <a:custGeom>
                <a:avLst/>
                <a:gdLst>
                  <a:gd name="connsiteX0" fmla="*/ 186165 w 186171"/>
                  <a:gd name="connsiteY0" fmla="*/ 0 h 172019"/>
                  <a:gd name="connsiteX1" fmla="*/ 180431 w 186171"/>
                  <a:gd name="connsiteY1" fmla="*/ 0 h 172019"/>
                  <a:gd name="connsiteX2" fmla="*/ 9368 w 186171"/>
                  <a:gd name="connsiteY2" fmla="*/ 0 h 172019"/>
                  <a:gd name="connsiteX3" fmla="*/ 767 w 186171"/>
                  <a:gd name="connsiteY3" fmla="*/ 8601 h 172019"/>
                  <a:gd name="connsiteX4" fmla="*/ 767 w 186171"/>
                  <a:gd name="connsiteY4" fmla="*/ 165330 h 172019"/>
                  <a:gd name="connsiteX5" fmla="*/ 767 w 186171"/>
                  <a:gd name="connsiteY5" fmla="*/ 172019 h 172019"/>
                  <a:gd name="connsiteX6" fmla="*/ 7457 w 186171"/>
                  <a:gd name="connsiteY6" fmla="*/ 172019 h 172019"/>
                  <a:gd name="connsiteX7" fmla="*/ 175653 w 186171"/>
                  <a:gd name="connsiteY7" fmla="*/ 172019 h 172019"/>
                  <a:gd name="connsiteX8" fmla="*/ 184254 w 186171"/>
                  <a:gd name="connsiteY8" fmla="*/ 163418 h 172019"/>
                  <a:gd name="connsiteX9" fmla="*/ 184254 w 186171"/>
                  <a:gd name="connsiteY9" fmla="*/ 5734 h 172019"/>
                  <a:gd name="connsiteX10" fmla="*/ 186165 w 186171"/>
                  <a:gd name="connsiteY10" fmla="*/ 0 h 172019"/>
                  <a:gd name="connsiteX11" fmla="*/ 171830 w 186171"/>
                  <a:gd name="connsiteY11" fmla="*/ 154817 h 172019"/>
                  <a:gd name="connsiteX12" fmla="*/ 17013 w 186171"/>
                  <a:gd name="connsiteY12" fmla="*/ 154817 h 172019"/>
                  <a:gd name="connsiteX13" fmla="*/ 17013 w 186171"/>
                  <a:gd name="connsiteY13" fmla="*/ 11468 h 172019"/>
                  <a:gd name="connsiteX14" fmla="*/ 168963 w 186171"/>
                  <a:gd name="connsiteY14" fmla="*/ 11468 h 17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6171" h="172019">
                    <a:moveTo>
                      <a:pt x="186165" y="0"/>
                    </a:moveTo>
                    <a:lnTo>
                      <a:pt x="180431" y="0"/>
                    </a:lnTo>
                    <a:lnTo>
                      <a:pt x="9368" y="0"/>
                    </a:lnTo>
                    <a:cubicBezTo>
                      <a:pt x="4618" y="0"/>
                      <a:pt x="767" y="3851"/>
                      <a:pt x="767" y="8601"/>
                    </a:cubicBezTo>
                    <a:lnTo>
                      <a:pt x="767" y="165330"/>
                    </a:lnTo>
                    <a:cubicBezTo>
                      <a:pt x="-256" y="167441"/>
                      <a:pt x="-256" y="169907"/>
                      <a:pt x="767" y="172019"/>
                    </a:cubicBezTo>
                    <a:lnTo>
                      <a:pt x="7457" y="172019"/>
                    </a:lnTo>
                    <a:lnTo>
                      <a:pt x="175653" y="172019"/>
                    </a:lnTo>
                    <a:cubicBezTo>
                      <a:pt x="180403" y="172019"/>
                      <a:pt x="184254" y="168168"/>
                      <a:pt x="184254" y="163418"/>
                    </a:cubicBezTo>
                    <a:lnTo>
                      <a:pt x="184254" y="5734"/>
                    </a:lnTo>
                    <a:cubicBezTo>
                      <a:pt x="185563" y="4119"/>
                      <a:pt x="186242" y="2083"/>
                      <a:pt x="186165" y="0"/>
                    </a:cubicBezTo>
                    <a:close/>
                    <a:moveTo>
                      <a:pt x="171830" y="154817"/>
                    </a:moveTo>
                    <a:lnTo>
                      <a:pt x="17013" y="154817"/>
                    </a:lnTo>
                    <a:lnTo>
                      <a:pt x="17013" y="11468"/>
                    </a:lnTo>
                    <a:lnTo>
                      <a:pt x="168963" y="11468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85" name="iSHEJI-8-61">
                <a:extLst>
                  <a:ext uri="{FF2B5EF4-FFF2-40B4-BE49-F238E27FC236}">
                    <a16:creationId xmlns:a16="http://schemas.microsoft.com/office/drawing/2014/main" id="{F55B4815-1523-4503-9D37-04F2953FCB08}"/>
                  </a:ext>
                </a:extLst>
              </p:cNvPr>
              <p:cNvSpPr/>
              <p:nvPr/>
            </p:nvSpPr>
            <p:spPr>
              <a:xfrm>
                <a:off x="2343217" y="4280903"/>
                <a:ext cx="184354" cy="172281"/>
              </a:xfrm>
              <a:custGeom>
                <a:avLst/>
                <a:gdLst>
                  <a:gd name="connsiteX0" fmla="*/ 177106 w 184354"/>
                  <a:gd name="connsiteY0" fmla="*/ 545 h 172281"/>
                  <a:gd name="connsiteX1" fmla="*/ 6998 w 184354"/>
                  <a:gd name="connsiteY1" fmla="*/ 545 h 172281"/>
                  <a:gd name="connsiteX2" fmla="*/ 308 w 184354"/>
                  <a:gd name="connsiteY2" fmla="*/ 545 h 172281"/>
                  <a:gd name="connsiteX3" fmla="*/ 308 w 184354"/>
                  <a:gd name="connsiteY3" fmla="*/ 6279 h 172281"/>
                  <a:gd name="connsiteX4" fmla="*/ 308 w 184354"/>
                  <a:gd name="connsiteY4" fmla="*/ 163007 h 172281"/>
                  <a:gd name="connsiteX5" fmla="*/ 8909 w 184354"/>
                  <a:gd name="connsiteY5" fmla="*/ 171608 h 172281"/>
                  <a:gd name="connsiteX6" fmla="*/ 177106 w 184354"/>
                  <a:gd name="connsiteY6" fmla="*/ 171608 h 172281"/>
                  <a:gd name="connsiteX7" fmla="*/ 183795 w 184354"/>
                  <a:gd name="connsiteY7" fmla="*/ 171608 h 172281"/>
                  <a:gd name="connsiteX8" fmla="*/ 183795 w 184354"/>
                  <a:gd name="connsiteY8" fmla="*/ 165874 h 172281"/>
                  <a:gd name="connsiteX9" fmla="*/ 183795 w 184354"/>
                  <a:gd name="connsiteY9" fmla="*/ 9146 h 172281"/>
                  <a:gd name="connsiteX10" fmla="*/ 177106 w 184354"/>
                  <a:gd name="connsiteY10" fmla="*/ 545 h 172281"/>
                  <a:gd name="connsiteX11" fmla="*/ 169460 w 184354"/>
                  <a:gd name="connsiteY11" fmla="*/ 157273 h 172281"/>
                  <a:gd name="connsiteX12" fmla="*/ 15599 w 184354"/>
                  <a:gd name="connsiteY12" fmla="*/ 157273 h 172281"/>
                  <a:gd name="connsiteX13" fmla="*/ 15599 w 184354"/>
                  <a:gd name="connsiteY13" fmla="*/ 14880 h 172281"/>
                  <a:gd name="connsiteX14" fmla="*/ 167549 w 184354"/>
                  <a:gd name="connsiteY14" fmla="*/ 14880 h 172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4354" h="172281">
                    <a:moveTo>
                      <a:pt x="177106" y="545"/>
                    </a:moveTo>
                    <a:lnTo>
                      <a:pt x="6998" y="545"/>
                    </a:lnTo>
                    <a:cubicBezTo>
                      <a:pt x="4828" y="-182"/>
                      <a:pt x="2478" y="-182"/>
                      <a:pt x="308" y="545"/>
                    </a:cubicBezTo>
                    <a:cubicBezTo>
                      <a:pt x="-103" y="2437"/>
                      <a:pt x="-103" y="4386"/>
                      <a:pt x="308" y="6279"/>
                    </a:cubicBezTo>
                    <a:lnTo>
                      <a:pt x="308" y="163007"/>
                    </a:lnTo>
                    <a:cubicBezTo>
                      <a:pt x="308" y="167757"/>
                      <a:pt x="4159" y="171608"/>
                      <a:pt x="8909" y="171608"/>
                    </a:cubicBezTo>
                    <a:lnTo>
                      <a:pt x="177106" y="171608"/>
                    </a:lnTo>
                    <a:cubicBezTo>
                      <a:pt x="179246" y="172507"/>
                      <a:pt x="181654" y="172507"/>
                      <a:pt x="183795" y="171608"/>
                    </a:cubicBezTo>
                    <a:cubicBezTo>
                      <a:pt x="184541" y="169773"/>
                      <a:pt x="184541" y="167709"/>
                      <a:pt x="183795" y="165874"/>
                    </a:cubicBezTo>
                    <a:lnTo>
                      <a:pt x="183795" y="9146"/>
                    </a:lnTo>
                    <a:cubicBezTo>
                      <a:pt x="183900" y="5055"/>
                      <a:pt x="181100" y="1453"/>
                      <a:pt x="177106" y="545"/>
                    </a:cubicBezTo>
                    <a:close/>
                    <a:moveTo>
                      <a:pt x="169460" y="157273"/>
                    </a:moveTo>
                    <a:lnTo>
                      <a:pt x="15599" y="157273"/>
                    </a:lnTo>
                    <a:lnTo>
                      <a:pt x="15599" y="14880"/>
                    </a:lnTo>
                    <a:lnTo>
                      <a:pt x="167549" y="1488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86" name="iSHEJI-8-62">
                <a:extLst>
                  <a:ext uri="{FF2B5EF4-FFF2-40B4-BE49-F238E27FC236}">
                    <a16:creationId xmlns:a16="http://schemas.microsoft.com/office/drawing/2014/main" id="{CF33770C-0417-4878-A080-0780B56569DD}"/>
                  </a:ext>
                </a:extLst>
              </p:cNvPr>
              <p:cNvSpPr/>
              <p:nvPr/>
            </p:nvSpPr>
            <p:spPr>
              <a:xfrm>
                <a:off x="2540331" y="4283359"/>
                <a:ext cx="183358" cy="174425"/>
              </a:xfrm>
              <a:custGeom>
                <a:avLst/>
                <a:gdLst>
                  <a:gd name="connsiteX0" fmla="*/ 182592 w 183358"/>
                  <a:gd name="connsiteY0" fmla="*/ 0 h 174425"/>
                  <a:gd name="connsiteX1" fmla="*/ 176858 w 183358"/>
                  <a:gd name="connsiteY1" fmla="*/ 0 h 174425"/>
                  <a:gd name="connsiteX2" fmla="*/ 7706 w 183358"/>
                  <a:gd name="connsiteY2" fmla="*/ 0 h 174425"/>
                  <a:gd name="connsiteX3" fmla="*/ 3 w 183358"/>
                  <a:gd name="connsiteY3" fmla="*/ 7588 h 174425"/>
                  <a:gd name="connsiteX4" fmla="*/ 60 w 183358"/>
                  <a:gd name="connsiteY4" fmla="*/ 8601 h 174425"/>
                  <a:gd name="connsiteX5" fmla="*/ 60 w 183358"/>
                  <a:gd name="connsiteY5" fmla="*/ 165330 h 174425"/>
                  <a:gd name="connsiteX6" fmla="*/ 6693 w 183358"/>
                  <a:gd name="connsiteY6" fmla="*/ 173873 h 174425"/>
                  <a:gd name="connsiteX7" fmla="*/ 7706 w 183358"/>
                  <a:gd name="connsiteY7" fmla="*/ 173931 h 174425"/>
                  <a:gd name="connsiteX8" fmla="*/ 176858 w 183358"/>
                  <a:gd name="connsiteY8" fmla="*/ 173931 h 174425"/>
                  <a:gd name="connsiteX9" fmla="*/ 182592 w 183358"/>
                  <a:gd name="connsiteY9" fmla="*/ 173931 h 174425"/>
                  <a:gd name="connsiteX10" fmla="*/ 182592 w 183358"/>
                  <a:gd name="connsiteY10" fmla="*/ 168196 h 174425"/>
                  <a:gd name="connsiteX11" fmla="*/ 182592 w 183358"/>
                  <a:gd name="connsiteY11" fmla="*/ 6690 h 174425"/>
                  <a:gd name="connsiteX12" fmla="*/ 182592 w 183358"/>
                  <a:gd name="connsiteY12" fmla="*/ 0 h 174425"/>
                  <a:gd name="connsiteX13" fmla="*/ 171124 w 183358"/>
                  <a:gd name="connsiteY13" fmla="*/ 154817 h 174425"/>
                  <a:gd name="connsiteX14" fmla="*/ 16307 w 183358"/>
                  <a:gd name="connsiteY14" fmla="*/ 154817 h 174425"/>
                  <a:gd name="connsiteX15" fmla="*/ 16307 w 183358"/>
                  <a:gd name="connsiteY15" fmla="*/ 12424 h 174425"/>
                  <a:gd name="connsiteX16" fmla="*/ 171124 w 183358"/>
                  <a:gd name="connsiteY16" fmla="*/ 12424 h 17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83358" h="174425">
                    <a:moveTo>
                      <a:pt x="182592" y="0"/>
                    </a:moveTo>
                    <a:lnTo>
                      <a:pt x="176858" y="0"/>
                    </a:lnTo>
                    <a:lnTo>
                      <a:pt x="7706" y="0"/>
                    </a:lnTo>
                    <a:cubicBezTo>
                      <a:pt x="3482" y="-29"/>
                      <a:pt x="32" y="3364"/>
                      <a:pt x="3" y="7588"/>
                    </a:cubicBezTo>
                    <a:cubicBezTo>
                      <a:pt x="-6" y="7923"/>
                      <a:pt x="22" y="8266"/>
                      <a:pt x="60" y="8601"/>
                    </a:cubicBezTo>
                    <a:lnTo>
                      <a:pt x="60" y="165330"/>
                    </a:lnTo>
                    <a:cubicBezTo>
                      <a:pt x="-465" y="169515"/>
                      <a:pt x="2497" y="173348"/>
                      <a:pt x="6693" y="173873"/>
                    </a:cubicBezTo>
                    <a:cubicBezTo>
                      <a:pt x="7027" y="173911"/>
                      <a:pt x="7362" y="173931"/>
                      <a:pt x="7706" y="173931"/>
                    </a:cubicBezTo>
                    <a:lnTo>
                      <a:pt x="176858" y="173931"/>
                    </a:lnTo>
                    <a:cubicBezTo>
                      <a:pt x="178712" y="174590"/>
                      <a:pt x="180738" y="174590"/>
                      <a:pt x="182592" y="173931"/>
                    </a:cubicBezTo>
                    <a:cubicBezTo>
                      <a:pt x="183614" y="172153"/>
                      <a:pt x="183614" y="169974"/>
                      <a:pt x="182592" y="168196"/>
                    </a:cubicBezTo>
                    <a:lnTo>
                      <a:pt x="182592" y="6690"/>
                    </a:lnTo>
                    <a:cubicBezTo>
                      <a:pt x="183490" y="4549"/>
                      <a:pt x="183490" y="2141"/>
                      <a:pt x="182592" y="0"/>
                    </a:cubicBezTo>
                    <a:close/>
                    <a:moveTo>
                      <a:pt x="171124" y="154817"/>
                    </a:moveTo>
                    <a:lnTo>
                      <a:pt x="16307" y="154817"/>
                    </a:lnTo>
                    <a:lnTo>
                      <a:pt x="16307" y="12424"/>
                    </a:lnTo>
                    <a:lnTo>
                      <a:pt x="171124" y="12424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87" name="iSHEJI-8-63">
                <a:extLst>
                  <a:ext uri="{FF2B5EF4-FFF2-40B4-BE49-F238E27FC236}">
                    <a16:creationId xmlns:a16="http://schemas.microsoft.com/office/drawing/2014/main" id="{AB2400EF-742F-45D8-8F8D-3DA276F69C94}"/>
                  </a:ext>
                </a:extLst>
              </p:cNvPr>
              <p:cNvSpPr/>
              <p:nvPr/>
            </p:nvSpPr>
            <p:spPr>
              <a:xfrm>
                <a:off x="2737447" y="4281447"/>
                <a:ext cx="181788" cy="171737"/>
              </a:xfrm>
              <a:custGeom>
                <a:avLst/>
                <a:gdLst>
                  <a:gd name="connsiteX0" fmla="*/ 177564 w 181788"/>
                  <a:gd name="connsiteY0" fmla="*/ 0 h 171737"/>
                  <a:gd name="connsiteX1" fmla="*/ 9368 w 181788"/>
                  <a:gd name="connsiteY1" fmla="*/ 0 h 171737"/>
                  <a:gd name="connsiteX2" fmla="*/ 767 w 181788"/>
                  <a:gd name="connsiteY2" fmla="*/ 8601 h 171737"/>
                  <a:gd name="connsiteX3" fmla="*/ 767 w 181788"/>
                  <a:gd name="connsiteY3" fmla="*/ 165329 h 171737"/>
                  <a:gd name="connsiteX4" fmla="*/ 767 w 181788"/>
                  <a:gd name="connsiteY4" fmla="*/ 171063 h 171737"/>
                  <a:gd name="connsiteX5" fmla="*/ 6501 w 181788"/>
                  <a:gd name="connsiteY5" fmla="*/ 171063 h 171737"/>
                  <a:gd name="connsiteX6" fmla="*/ 174697 w 181788"/>
                  <a:gd name="connsiteY6" fmla="*/ 171063 h 171737"/>
                  <a:gd name="connsiteX7" fmla="*/ 181387 w 181788"/>
                  <a:gd name="connsiteY7" fmla="*/ 171063 h 171737"/>
                  <a:gd name="connsiteX8" fmla="*/ 181387 w 181788"/>
                  <a:gd name="connsiteY8" fmla="*/ 165329 h 171737"/>
                  <a:gd name="connsiteX9" fmla="*/ 181387 w 181788"/>
                  <a:gd name="connsiteY9" fmla="*/ 8601 h 171737"/>
                  <a:gd name="connsiteX10" fmla="*/ 177564 w 181788"/>
                  <a:gd name="connsiteY10" fmla="*/ 0 h 171737"/>
                  <a:gd name="connsiteX11" fmla="*/ 165141 w 181788"/>
                  <a:gd name="connsiteY11" fmla="*/ 156728 h 171737"/>
                  <a:gd name="connsiteX12" fmla="*/ 17969 w 181788"/>
                  <a:gd name="connsiteY12" fmla="*/ 156728 h 171737"/>
                  <a:gd name="connsiteX13" fmla="*/ 17969 w 181788"/>
                  <a:gd name="connsiteY13" fmla="*/ 14335 h 171737"/>
                  <a:gd name="connsiteX14" fmla="*/ 165141 w 181788"/>
                  <a:gd name="connsiteY14" fmla="*/ 14335 h 171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1788" h="171737">
                    <a:moveTo>
                      <a:pt x="177564" y="0"/>
                    </a:moveTo>
                    <a:lnTo>
                      <a:pt x="9368" y="0"/>
                    </a:lnTo>
                    <a:cubicBezTo>
                      <a:pt x="4618" y="0"/>
                      <a:pt x="767" y="3851"/>
                      <a:pt x="767" y="8601"/>
                    </a:cubicBezTo>
                    <a:lnTo>
                      <a:pt x="767" y="165329"/>
                    </a:lnTo>
                    <a:cubicBezTo>
                      <a:pt x="-256" y="167107"/>
                      <a:pt x="-256" y="169286"/>
                      <a:pt x="767" y="171063"/>
                    </a:cubicBezTo>
                    <a:cubicBezTo>
                      <a:pt x="2583" y="171924"/>
                      <a:pt x="4685" y="171924"/>
                      <a:pt x="6501" y="171063"/>
                    </a:cubicBezTo>
                    <a:lnTo>
                      <a:pt x="174697" y="171063"/>
                    </a:lnTo>
                    <a:cubicBezTo>
                      <a:pt x="176838" y="171962"/>
                      <a:pt x="179246" y="171962"/>
                      <a:pt x="181387" y="171063"/>
                    </a:cubicBezTo>
                    <a:cubicBezTo>
                      <a:pt x="181922" y="169190"/>
                      <a:pt x="181922" y="167203"/>
                      <a:pt x="181387" y="165329"/>
                    </a:cubicBezTo>
                    <a:lnTo>
                      <a:pt x="181387" y="8601"/>
                    </a:lnTo>
                    <a:cubicBezTo>
                      <a:pt x="181932" y="5227"/>
                      <a:pt x="180431" y="1854"/>
                      <a:pt x="177564" y="0"/>
                    </a:cubicBezTo>
                    <a:close/>
                    <a:moveTo>
                      <a:pt x="165141" y="156728"/>
                    </a:moveTo>
                    <a:lnTo>
                      <a:pt x="17969" y="156728"/>
                    </a:lnTo>
                    <a:lnTo>
                      <a:pt x="17969" y="14335"/>
                    </a:lnTo>
                    <a:lnTo>
                      <a:pt x="165141" y="14335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88" name="iSHEJI-8-64">
                <a:extLst>
                  <a:ext uri="{FF2B5EF4-FFF2-40B4-BE49-F238E27FC236}">
                    <a16:creationId xmlns:a16="http://schemas.microsoft.com/office/drawing/2014/main" id="{AC47E2D8-3254-4553-AB91-484D41F6063D}"/>
                  </a:ext>
                </a:extLst>
              </p:cNvPr>
              <p:cNvSpPr/>
              <p:nvPr/>
            </p:nvSpPr>
            <p:spPr>
              <a:xfrm>
                <a:off x="2935390" y="4283359"/>
                <a:ext cx="187672" cy="171557"/>
              </a:xfrm>
              <a:custGeom>
                <a:avLst/>
                <a:gdLst>
                  <a:gd name="connsiteX0" fmla="*/ 186999 w 187672"/>
                  <a:gd name="connsiteY0" fmla="*/ 6690 h 171557"/>
                  <a:gd name="connsiteX1" fmla="*/ 186999 w 187672"/>
                  <a:gd name="connsiteY1" fmla="*/ 0 h 171557"/>
                  <a:gd name="connsiteX2" fmla="*/ 181265 w 187672"/>
                  <a:gd name="connsiteY2" fmla="*/ 0 h 171557"/>
                  <a:gd name="connsiteX3" fmla="*/ 9246 w 187672"/>
                  <a:gd name="connsiteY3" fmla="*/ 0 h 171557"/>
                  <a:gd name="connsiteX4" fmla="*/ 645 w 187672"/>
                  <a:gd name="connsiteY4" fmla="*/ 8601 h 171557"/>
                  <a:gd name="connsiteX5" fmla="*/ 645 w 187672"/>
                  <a:gd name="connsiteY5" fmla="*/ 165329 h 171557"/>
                  <a:gd name="connsiteX6" fmla="*/ 645 w 187672"/>
                  <a:gd name="connsiteY6" fmla="*/ 171063 h 171557"/>
                  <a:gd name="connsiteX7" fmla="*/ 6379 w 187672"/>
                  <a:gd name="connsiteY7" fmla="*/ 171063 h 171557"/>
                  <a:gd name="connsiteX8" fmla="*/ 175531 w 187672"/>
                  <a:gd name="connsiteY8" fmla="*/ 171063 h 171557"/>
                  <a:gd name="connsiteX9" fmla="*/ 184132 w 187672"/>
                  <a:gd name="connsiteY9" fmla="*/ 162462 h 171557"/>
                  <a:gd name="connsiteX10" fmla="*/ 17847 w 187672"/>
                  <a:gd name="connsiteY10" fmla="*/ 154817 h 171557"/>
                  <a:gd name="connsiteX11" fmla="*/ 17847 w 187672"/>
                  <a:gd name="connsiteY11" fmla="*/ 12424 h 171557"/>
                  <a:gd name="connsiteX12" fmla="*/ 169797 w 187672"/>
                  <a:gd name="connsiteY12" fmla="*/ 12424 h 171557"/>
                  <a:gd name="connsiteX13" fmla="*/ 169797 w 187672"/>
                  <a:gd name="connsiteY13" fmla="*/ 152906 h 17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7672" h="171557">
                    <a:moveTo>
                      <a:pt x="186999" y="6690"/>
                    </a:moveTo>
                    <a:cubicBezTo>
                      <a:pt x="187897" y="4549"/>
                      <a:pt x="187897" y="2141"/>
                      <a:pt x="186999" y="0"/>
                    </a:cubicBezTo>
                    <a:lnTo>
                      <a:pt x="181265" y="0"/>
                    </a:lnTo>
                    <a:lnTo>
                      <a:pt x="9246" y="0"/>
                    </a:lnTo>
                    <a:cubicBezTo>
                      <a:pt x="4496" y="0"/>
                      <a:pt x="645" y="3851"/>
                      <a:pt x="645" y="8601"/>
                    </a:cubicBezTo>
                    <a:lnTo>
                      <a:pt x="645" y="165329"/>
                    </a:lnTo>
                    <a:cubicBezTo>
                      <a:pt x="-215" y="167145"/>
                      <a:pt x="-215" y="169248"/>
                      <a:pt x="645" y="171063"/>
                    </a:cubicBezTo>
                    <a:cubicBezTo>
                      <a:pt x="2499" y="171723"/>
                      <a:pt x="4525" y="171723"/>
                      <a:pt x="6379" y="171063"/>
                    </a:cubicBezTo>
                    <a:lnTo>
                      <a:pt x="175531" y="171063"/>
                    </a:lnTo>
                    <a:cubicBezTo>
                      <a:pt x="180281" y="171063"/>
                      <a:pt x="184132" y="167212"/>
                      <a:pt x="184132" y="162462"/>
                    </a:cubicBezTo>
                    <a:close/>
                    <a:moveTo>
                      <a:pt x="17847" y="154817"/>
                    </a:moveTo>
                    <a:lnTo>
                      <a:pt x="17847" y="12424"/>
                    </a:lnTo>
                    <a:lnTo>
                      <a:pt x="169797" y="12424"/>
                    </a:lnTo>
                    <a:lnTo>
                      <a:pt x="169797" y="152906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89" name="iSHEJI-8-65">
                <a:extLst>
                  <a:ext uri="{FF2B5EF4-FFF2-40B4-BE49-F238E27FC236}">
                    <a16:creationId xmlns:a16="http://schemas.microsoft.com/office/drawing/2014/main" id="{C63816F5-997C-4387-967A-0E6D6CC73728}"/>
                  </a:ext>
                </a:extLst>
              </p:cNvPr>
              <p:cNvSpPr/>
              <p:nvPr/>
            </p:nvSpPr>
            <p:spPr>
              <a:xfrm>
                <a:off x="3134813" y="4281447"/>
                <a:ext cx="183795" cy="174604"/>
              </a:xfrm>
              <a:custGeom>
                <a:avLst/>
                <a:gdLst>
                  <a:gd name="connsiteX0" fmla="*/ 176797 w 183795"/>
                  <a:gd name="connsiteY0" fmla="*/ 0 h 174604"/>
                  <a:gd name="connsiteX1" fmla="*/ 8601 w 183795"/>
                  <a:gd name="connsiteY1" fmla="*/ 0 h 174604"/>
                  <a:gd name="connsiteX2" fmla="*/ 0 w 183795"/>
                  <a:gd name="connsiteY2" fmla="*/ 8601 h 174604"/>
                  <a:gd name="connsiteX3" fmla="*/ 0 w 183795"/>
                  <a:gd name="connsiteY3" fmla="*/ 165329 h 174604"/>
                  <a:gd name="connsiteX4" fmla="*/ 8601 w 183795"/>
                  <a:gd name="connsiteY4" fmla="*/ 173930 h 174604"/>
                  <a:gd name="connsiteX5" fmla="*/ 176797 w 183795"/>
                  <a:gd name="connsiteY5" fmla="*/ 173930 h 174604"/>
                  <a:gd name="connsiteX6" fmla="*/ 183487 w 183795"/>
                  <a:gd name="connsiteY6" fmla="*/ 173930 h 174604"/>
                  <a:gd name="connsiteX7" fmla="*/ 183487 w 183795"/>
                  <a:gd name="connsiteY7" fmla="*/ 168196 h 174604"/>
                  <a:gd name="connsiteX8" fmla="*/ 183487 w 183795"/>
                  <a:gd name="connsiteY8" fmla="*/ 8601 h 174604"/>
                  <a:gd name="connsiteX9" fmla="*/ 176797 w 183795"/>
                  <a:gd name="connsiteY9" fmla="*/ 0 h 174604"/>
                  <a:gd name="connsiteX10" fmla="*/ 168196 w 183795"/>
                  <a:gd name="connsiteY10" fmla="*/ 156728 h 174604"/>
                  <a:gd name="connsiteX11" fmla="*/ 17202 w 183795"/>
                  <a:gd name="connsiteY11" fmla="*/ 156728 h 174604"/>
                  <a:gd name="connsiteX12" fmla="*/ 17202 w 183795"/>
                  <a:gd name="connsiteY12" fmla="*/ 14335 h 174604"/>
                  <a:gd name="connsiteX13" fmla="*/ 168196 w 183795"/>
                  <a:gd name="connsiteY13" fmla="*/ 14335 h 174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3795" h="174604">
                    <a:moveTo>
                      <a:pt x="176797" y="0"/>
                    </a:moveTo>
                    <a:lnTo>
                      <a:pt x="8601" y="0"/>
                    </a:lnTo>
                    <a:cubicBezTo>
                      <a:pt x="3851" y="0"/>
                      <a:pt x="0" y="3851"/>
                      <a:pt x="0" y="8601"/>
                    </a:cubicBezTo>
                    <a:lnTo>
                      <a:pt x="0" y="165329"/>
                    </a:lnTo>
                    <a:cubicBezTo>
                      <a:pt x="0" y="170079"/>
                      <a:pt x="3851" y="173930"/>
                      <a:pt x="8601" y="173930"/>
                    </a:cubicBezTo>
                    <a:lnTo>
                      <a:pt x="176797" y="173930"/>
                    </a:lnTo>
                    <a:cubicBezTo>
                      <a:pt x="178938" y="174829"/>
                      <a:pt x="181346" y="174829"/>
                      <a:pt x="183487" y="173930"/>
                    </a:cubicBezTo>
                    <a:cubicBezTo>
                      <a:pt x="183898" y="172038"/>
                      <a:pt x="183898" y="170089"/>
                      <a:pt x="183487" y="168196"/>
                    </a:cubicBezTo>
                    <a:lnTo>
                      <a:pt x="183487" y="8601"/>
                    </a:lnTo>
                    <a:cubicBezTo>
                      <a:pt x="183592" y="4511"/>
                      <a:pt x="180792" y="908"/>
                      <a:pt x="176797" y="0"/>
                    </a:cubicBezTo>
                    <a:close/>
                    <a:moveTo>
                      <a:pt x="168196" y="156728"/>
                    </a:moveTo>
                    <a:lnTo>
                      <a:pt x="17202" y="156728"/>
                    </a:lnTo>
                    <a:lnTo>
                      <a:pt x="17202" y="14335"/>
                    </a:lnTo>
                    <a:lnTo>
                      <a:pt x="168196" y="14335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90" name="iSHEJI-8-66">
                <a:extLst>
                  <a:ext uri="{FF2B5EF4-FFF2-40B4-BE49-F238E27FC236}">
                    <a16:creationId xmlns:a16="http://schemas.microsoft.com/office/drawing/2014/main" id="{278644FC-3A8A-4113-B945-2275DDBDC827}"/>
                  </a:ext>
                </a:extLst>
              </p:cNvPr>
              <p:cNvSpPr/>
              <p:nvPr/>
            </p:nvSpPr>
            <p:spPr>
              <a:xfrm>
                <a:off x="3332635" y="4282714"/>
                <a:ext cx="186354" cy="174575"/>
              </a:xfrm>
              <a:custGeom>
                <a:avLst/>
                <a:gdLst>
                  <a:gd name="connsiteX0" fmla="*/ 185398 w 186354"/>
                  <a:gd name="connsiteY0" fmla="*/ 7335 h 174575"/>
                  <a:gd name="connsiteX1" fmla="*/ 185398 w 186354"/>
                  <a:gd name="connsiteY1" fmla="*/ 645 h 174575"/>
                  <a:gd name="connsiteX2" fmla="*/ 179664 w 186354"/>
                  <a:gd name="connsiteY2" fmla="*/ 645 h 174575"/>
                  <a:gd name="connsiteX3" fmla="*/ 8601 w 186354"/>
                  <a:gd name="connsiteY3" fmla="*/ 645 h 174575"/>
                  <a:gd name="connsiteX4" fmla="*/ 0 w 186354"/>
                  <a:gd name="connsiteY4" fmla="*/ 9246 h 174575"/>
                  <a:gd name="connsiteX5" fmla="*/ 0 w 186354"/>
                  <a:gd name="connsiteY5" fmla="*/ 165975 h 174575"/>
                  <a:gd name="connsiteX6" fmla="*/ 8601 w 186354"/>
                  <a:gd name="connsiteY6" fmla="*/ 174576 h 174575"/>
                  <a:gd name="connsiteX7" fmla="*/ 177753 w 186354"/>
                  <a:gd name="connsiteY7" fmla="*/ 174576 h 174575"/>
                  <a:gd name="connsiteX8" fmla="*/ 186354 w 186354"/>
                  <a:gd name="connsiteY8" fmla="*/ 165975 h 174575"/>
                  <a:gd name="connsiteX9" fmla="*/ 17202 w 186354"/>
                  <a:gd name="connsiteY9" fmla="*/ 155462 h 174575"/>
                  <a:gd name="connsiteX10" fmla="*/ 17202 w 186354"/>
                  <a:gd name="connsiteY10" fmla="*/ 13069 h 174575"/>
                  <a:gd name="connsiteX11" fmla="*/ 169152 w 186354"/>
                  <a:gd name="connsiteY11" fmla="*/ 13069 h 174575"/>
                  <a:gd name="connsiteX12" fmla="*/ 169152 w 186354"/>
                  <a:gd name="connsiteY12" fmla="*/ 153551 h 174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6354" h="174575">
                    <a:moveTo>
                      <a:pt x="185398" y="7335"/>
                    </a:moveTo>
                    <a:cubicBezTo>
                      <a:pt x="186430" y="5223"/>
                      <a:pt x="186430" y="2757"/>
                      <a:pt x="185398" y="645"/>
                    </a:cubicBezTo>
                    <a:cubicBezTo>
                      <a:pt x="183583" y="-215"/>
                      <a:pt x="181480" y="-215"/>
                      <a:pt x="179664" y="645"/>
                    </a:cubicBezTo>
                    <a:lnTo>
                      <a:pt x="8601" y="645"/>
                    </a:lnTo>
                    <a:cubicBezTo>
                      <a:pt x="3851" y="645"/>
                      <a:pt x="0" y="4496"/>
                      <a:pt x="0" y="9246"/>
                    </a:cubicBezTo>
                    <a:lnTo>
                      <a:pt x="0" y="165975"/>
                    </a:lnTo>
                    <a:cubicBezTo>
                      <a:pt x="745" y="170380"/>
                      <a:pt x="4195" y="173830"/>
                      <a:pt x="8601" y="174576"/>
                    </a:cubicBezTo>
                    <a:lnTo>
                      <a:pt x="177753" y="174576"/>
                    </a:lnTo>
                    <a:cubicBezTo>
                      <a:pt x="182312" y="174136"/>
                      <a:pt x="185914" y="170533"/>
                      <a:pt x="186354" y="165975"/>
                    </a:cubicBezTo>
                    <a:close/>
                    <a:moveTo>
                      <a:pt x="17202" y="155462"/>
                    </a:moveTo>
                    <a:lnTo>
                      <a:pt x="17202" y="13069"/>
                    </a:lnTo>
                    <a:lnTo>
                      <a:pt x="169152" y="13069"/>
                    </a:lnTo>
                    <a:lnTo>
                      <a:pt x="169152" y="153551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91" name="iSHEJI-8-67">
                <a:extLst>
                  <a:ext uri="{FF2B5EF4-FFF2-40B4-BE49-F238E27FC236}">
                    <a16:creationId xmlns:a16="http://schemas.microsoft.com/office/drawing/2014/main" id="{303AA4CC-7973-403F-9F96-F1F51DAF6BC5}"/>
                  </a:ext>
                </a:extLst>
              </p:cNvPr>
              <p:cNvSpPr/>
              <p:nvPr/>
            </p:nvSpPr>
            <p:spPr>
              <a:xfrm>
                <a:off x="3531104" y="4282685"/>
                <a:ext cx="184103" cy="172410"/>
              </a:xfrm>
              <a:custGeom>
                <a:avLst/>
                <a:gdLst>
                  <a:gd name="connsiteX0" fmla="*/ 183795 w 184103"/>
                  <a:gd name="connsiteY0" fmla="*/ 674 h 172410"/>
                  <a:gd name="connsiteX1" fmla="*/ 177106 w 184103"/>
                  <a:gd name="connsiteY1" fmla="*/ 674 h 172410"/>
                  <a:gd name="connsiteX2" fmla="*/ 8909 w 184103"/>
                  <a:gd name="connsiteY2" fmla="*/ 674 h 172410"/>
                  <a:gd name="connsiteX3" fmla="*/ 308 w 184103"/>
                  <a:gd name="connsiteY3" fmla="*/ 9275 h 172410"/>
                  <a:gd name="connsiteX4" fmla="*/ 308 w 184103"/>
                  <a:gd name="connsiteY4" fmla="*/ 166003 h 172410"/>
                  <a:gd name="connsiteX5" fmla="*/ 308 w 184103"/>
                  <a:gd name="connsiteY5" fmla="*/ 171737 h 172410"/>
                  <a:gd name="connsiteX6" fmla="*/ 6998 w 184103"/>
                  <a:gd name="connsiteY6" fmla="*/ 171737 h 172410"/>
                  <a:gd name="connsiteX7" fmla="*/ 175194 w 184103"/>
                  <a:gd name="connsiteY7" fmla="*/ 171737 h 172410"/>
                  <a:gd name="connsiteX8" fmla="*/ 183795 w 184103"/>
                  <a:gd name="connsiteY8" fmla="*/ 163136 h 172410"/>
                  <a:gd name="connsiteX9" fmla="*/ 183795 w 184103"/>
                  <a:gd name="connsiteY9" fmla="*/ 6408 h 172410"/>
                  <a:gd name="connsiteX10" fmla="*/ 183795 w 184103"/>
                  <a:gd name="connsiteY10" fmla="*/ 674 h 172410"/>
                  <a:gd name="connsiteX11" fmla="*/ 168505 w 184103"/>
                  <a:gd name="connsiteY11" fmla="*/ 154535 h 172410"/>
                  <a:gd name="connsiteX12" fmla="*/ 17510 w 184103"/>
                  <a:gd name="connsiteY12" fmla="*/ 154535 h 172410"/>
                  <a:gd name="connsiteX13" fmla="*/ 17510 w 184103"/>
                  <a:gd name="connsiteY13" fmla="*/ 13097 h 172410"/>
                  <a:gd name="connsiteX14" fmla="*/ 168505 w 184103"/>
                  <a:gd name="connsiteY14" fmla="*/ 13097 h 172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4103" h="172410">
                    <a:moveTo>
                      <a:pt x="183795" y="674"/>
                    </a:moveTo>
                    <a:cubicBezTo>
                      <a:pt x="181654" y="-225"/>
                      <a:pt x="179246" y="-225"/>
                      <a:pt x="177106" y="674"/>
                    </a:cubicBezTo>
                    <a:lnTo>
                      <a:pt x="8909" y="674"/>
                    </a:lnTo>
                    <a:cubicBezTo>
                      <a:pt x="4159" y="674"/>
                      <a:pt x="308" y="4525"/>
                      <a:pt x="308" y="9275"/>
                    </a:cubicBezTo>
                    <a:lnTo>
                      <a:pt x="308" y="166003"/>
                    </a:lnTo>
                    <a:cubicBezTo>
                      <a:pt x="-103" y="167895"/>
                      <a:pt x="-103" y="169845"/>
                      <a:pt x="308" y="171737"/>
                    </a:cubicBezTo>
                    <a:cubicBezTo>
                      <a:pt x="2449" y="172635"/>
                      <a:pt x="4857" y="172635"/>
                      <a:pt x="6998" y="171737"/>
                    </a:cubicBezTo>
                    <a:lnTo>
                      <a:pt x="175194" y="171737"/>
                    </a:lnTo>
                    <a:cubicBezTo>
                      <a:pt x="179944" y="171737"/>
                      <a:pt x="183795" y="167886"/>
                      <a:pt x="183795" y="163136"/>
                    </a:cubicBezTo>
                    <a:lnTo>
                      <a:pt x="183795" y="6408"/>
                    </a:lnTo>
                    <a:cubicBezTo>
                      <a:pt x="184206" y="4516"/>
                      <a:pt x="184206" y="2566"/>
                      <a:pt x="183795" y="674"/>
                    </a:cubicBezTo>
                    <a:close/>
                    <a:moveTo>
                      <a:pt x="168505" y="154535"/>
                    </a:moveTo>
                    <a:lnTo>
                      <a:pt x="17510" y="154535"/>
                    </a:lnTo>
                    <a:lnTo>
                      <a:pt x="17510" y="13097"/>
                    </a:lnTo>
                    <a:lnTo>
                      <a:pt x="168505" y="13097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92" name="iSHEJI-8-68">
                <a:extLst>
                  <a:ext uri="{FF2B5EF4-FFF2-40B4-BE49-F238E27FC236}">
                    <a16:creationId xmlns:a16="http://schemas.microsoft.com/office/drawing/2014/main" id="{F83FE534-AE97-4402-8F68-30DEAF96836E}"/>
                  </a:ext>
                </a:extLst>
              </p:cNvPr>
              <p:cNvSpPr/>
              <p:nvPr/>
            </p:nvSpPr>
            <p:spPr>
              <a:xfrm>
                <a:off x="3728460" y="4280492"/>
                <a:ext cx="182067" cy="172664"/>
              </a:xfrm>
              <a:custGeom>
                <a:avLst/>
                <a:gdLst>
                  <a:gd name="connsiteX0" fmla="*/ 178527 w 182067"/>
                  <a:gd name="connsiteY0" fmla="*/ 0 h 172664"/>
                  <a:gd name="connsiteX1" fmla="*/ 9375 w 182067"/>
                  <a:gd name="connsiteY1" fmla="*/ 0 h 172664"/>
                  <a:gd name="connsiteX2" fmla="*/ 774 w 182067"/>
                  <a:gd name="connsiteY2" fmla="*/ 8601 h 172664"/>
                  <a:gd name="connsiteX3" fmla="*/ 774 w 182067"/>
                  <a:gd name="connsiteY3" fmla="*/ 165329 h 172664"/>
                  <a:gd name="connsiteX4" fmla="*/ 774 w 182067"/>
                  <a:gd name="connsiteY4" fmla="*/ 172019 h 172664"/>
                  <a:gd name="connsiteX5" fmla="*/ 6508 w 182067"/>
                  <a:gd name="connsiteY5" fmla="*/ 172019 h 172664"/>
                  <a:gd name="connsiteX6" fmla="*/ 175660 w 182067"/>
                  <a:gd name="connsiteY6" fmla="*/ 172019 h 172664"/>
                  <a:gd name="connsiteX7" fmla="*/ 181394 w 182067"/>
                  <a:gd name="connsiteY7" fmla="*/ 172019 h 172664"/>
                  <a:gd name="connsiteX8" fmla="*/ 181394 w 182067"/>
                  <a:gd name="connsiteY8" fmla="*/ 165329 h 172664"/>
                  <a:gd name="connsiteX9" fmla="*/ 181394 w 182067"/>
                  <a:gd name="connsiteY9" fmla="*/ 8601 h 172664"/>
                  <a:gd name="connsiteX10" fmla="*/ 178527 w 182067"/>
                  <a:gd name="connsiteY10" fmla="*/ 0 h 172664"/>
                  <a:gd name="connsiteX11" fmla="*/ 169926 w 182067"/>
                  <a:gd name="connsiteY11" fmla="*/ 156728 h 172664"/>
                  <a:gd name="connsiteX12" fmla="*/ 17976 w 182067"/>
                  <a:gd name="connsiteY12" fmla="*/ 156728 h 172664"/>
                  <a:gd name="connsiteX13" fmla="*/ 17976 w 182067"/>
                  <a:gd name="connsiteY13" fmla="*/ 15291 h 172664"/>
                  <a:gd name="connsiteX14" fmla="*/ 169926 w 182067"/>
                  <a:gd name="connsiteY14" fmla="*/ 15291 h 172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2067" h="172664">
                    <a:moveTo>
                      <a:pt x="178527" y="0"/>
                    </a:moveTo>
                    <a:lnTo>
                      <a:pt x="9375" y="0"/>
                    </a:lnTo>
                    <a:cubicBezTo>
                      <a:pt x="4969" y="745"/>
                      <a:pt x="1520" y="4195"/>
                      <a:pt x="774" y="8601"/>
                    </a:cubicBezTo>
                    <a:lnTo>
                      <a:pt x="774" y="165329"/>
                    </a:lnTo>
                    <a:cubicBezTo>
                      <a:pt x="-258" y="167441"/>
                      <a:pt x="-258" y="169907"/>
                      <a:pt x="774" y="172019"/>
                    </a:cubicBezTo>
                    <a:cubicBezTo>
                      <a:pt x="2590" y="172879"/>
                      <a:pt x="4692" y="172879"/>
                      <a:pt x="6508" y="172019"/>
                    </a:cubicBezTo>
                    <a:lnTo>
                      <a:pt x="175660" y="172019"/>
                    </a:lnTo>
                    <a:lnTo>
                      <a:pt x="181394" y="172019"/>
                    </a:lnTo>
                    <a:cubicBezTo>
                      <a:pt x="182292" y="169878"/>
                      <a:pt x="182292" y="167470"/>
                      <a:pt x="181394" y="165329"/>
                    </a:cubicBezTo>
                    <a:lnTo>
                      <a:pt x="181394" y="8601"/>
                    </a:lnTo>
                    <a:cubicBezTo>
                      <a:pt x="181948" y="5438"/>
                      <a:pt x="180869" y="2198"/>
                      <a:pt x="178527" y="0"/>
                    </a:cubicBezTo>
                    <a:close/>
                    <a:moveTo>
                      <a:pt x="169926" y="156728"/>
                    </a:moveTo>
                    <a:lnTo>
                      <a:pt x="17976" y="156728"/>
                    </a:lnTo>
                    <a:lnTo>
                      <a:pt x="17976" y="15291"/>
                    </a:lnTo>
                    <a:lnTo>
                      <a:pt x="169926" y="15291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93" name="iSHEJI-8-69">
                <a:extLst>
                  <a:ext uri="{FF2B5EF4-FFF2-40B4-BE49-F238E27FC236}">
                    <a16:creationId xmlns:a16="http://schemas.microsoft.com/office/drawing/2014/main" id="{233FA978-212B-43F4-A7DC-D8C3A7E60306}"/>
                  </a:ext>
                </a:extLst>
              </p:cNvPr>
              <p:cNvSpPr/>
              <p:nvPr/>
            </p:nvSpPr>
            <p:spPr>
              <a:xfrm>
                <a:off x="3928012" y="4282592"/>
                <a:ext cx="185892" cy="175256"/>
              </a:xfrm>
              <a:custGeom>
                <a:avLst/>
                <a:gdLst>
                  <a:gd name="connsiteX0" fmla="*/ 185398 w 185892"/>
                  <a:gd name="connsiteY0" fmla="*/ 6501 h 175256"/>
                  <a:gd name="connsiteX1" fmla="*/ 185398 w 185892"/>
                  <a:gd name="connsiteY1" fmla="*/ 767 h 175256"/>
                  <a:gd name="connsiteX2" fmla="*/ 179664 w 185892"/>
                  <a:gd name="connsiteY2" fmla="*/ 767 h 175256"/>
                  <a:gd name="connsiteX3" fmla="*/ 8601 w 185892"/>
                  <a:gd name="connsiteY3" fmla="*/ 767 h 175256"/>
                  <a:gd name="connsiteX4" fmla="*/ 0 w 185892"/>
                  <a:gd name="connsiteY4" fmla="*/ 9368 h 175256"/>
                  <a:gd name="connsiteX5" fmla="*/ 0 w 185892"/>
                  <a:gd name="connsiteY5" fmla="*/ 166096 h 175256"/>
                  <a:gd name="connsiteX6" fmla="*/ 8601 w 185892"/>
                  <a:gd name="connsiteY6" fmla="*/ 174697 h 175256"/>
                  <a:gd name="connsiteX7" fmla="*/ 176797 w 185892"/>
                  <a:gd name="connsiteY7" fmla="*/ 174697 h 175256"/>
                  <a:gd name="connsiteX8" fmla="*/ 182531 w 185892"/>
                  <a:gd name="connsiteY8" fmla="*/ 174697 h 175256"/>
                  <a:gd name="connsiteX9" fmla="*/ 182531 w 185892"/>
                  <a:gd name="connsiteY9" fmla="*/ 168008 h 175256"/>
                  <a:gd name="connsiteX10" fmla="*/ 17202 w 185892"/>
                  <a:gd name="connsiteY10" fmla="*/ 154628 h 175256"/>
                  <a:gd name="connsiteX11" fmla="*/ 17202 w 185892"/>
                  <a:gd name="connsiteY11" fmla="*/ 13190 h 175256"/>
                  <a:gd name="connsiteX12" fmla="*/ 168196 w 185892"/>
                  <a:gd name="connsiteY12" fmla="*/ 13190 h 175256"/>
                  <a:gd name="connsiteX13" fmla="*/ 168196 w 185892"/>
                  <a:gd name="connsiteY13" fmla="*/ 152717 h 175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5892" h="175256">
                    <a:moveTo>
                      <a:pt x="185398" y="6501"/>
                    </a:moveTo>
                    <a:cubicBezTo>
                      <a:pt x="186058" y="4647"/>
                      <a:pt x="186058" y="2621"/>
                      <a:pt x="185398" y="767"/>
                    </a:cubicBezTo>
                    <a:cubicBezTo>
                      <a:pt x="183621" y="-256"/>
                      <a:pt x="181442" y="-256"/>
                      <a:pt x="179664" y="767"/>
                    </a:cubicBezTo>
                    <a:lnTo>
                      <a:pt x="8601" y="767"/>
                    </a:lnTo>
                    <a:cubicBezTo>
                      <a:pt x="3851" y="767"/>
                      <a:pt x="0" y="4618"/>
                      <a:pt x="0" y="9368"/>
                    </a:cubicBezTo>
                    <a:lnTo>
                      <a:pt x="0" y="166096"/>
                    </a:lnTo>
                    <a:cubicBezTo>
                      <a:pt x="0" y="170846"/>
                      <a:pt x="3851" y="174697"/>
                      <a:pt x="8601" y="174697"/>
                    </a:cubicBezTo>
                    <a:lnTo>
                      <a:pt x="176797" y="174697"/>
                    </a:lnTo>
                    <a:cubicBezTo>
                      <a:pt x="178632" y="175443"/>
                      <a:pt x="180697" y="175443"/>
                      <a:pt x="182531" y="174697"/>
                    </a:cubicBezTo>
                    <a:cubicBezTo>
                      <a:pt x="183258" y="172528"/>
                      <a:pt x="183258" y="170177"/>
                      <a:pt x="182531" y="168008"/>
                    </a:cubicBezTo>
                    <a:close/>
                    <a:moveTo>
                      <a:pt x="17202" y="154628"/>
                    </a:moveTo>
                    <a:lnTo>
                      <a:pt x="17202" y="13190"/>
                    </a:lnTo>
                    <a:lnTo>
                      <a:pt x="168196" y="13190"/>
                    </a:lnTo>
                    <a:lnTo>
                      <a:pt x="168196" y="152717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94" name="iSHEJI-8-70">
                <a:extLst>
                  <a:ext uri="{FF2B5EF4-FFF2-40B4-BE49-F238E27FC236}">
                    <a16:creationId xmlns:a16="http://schemas.microsoft.com/office/drawing/2014/main" id="{70F3A15C-A1C5-4B65-9C29-60DC5C0E6AD5}"/>
                  </a:ext>
                </a:extLst>
              </p:cNvPr>
              <p:cNvSpPr/>
              <p:nvPr/>
            </p:nvSpPr>
            <p:spPr>
              <a:xfrm>
                <a:off x="1651626" y="4281447"/>
                <a:ext cx="467318" cy="173930"/>
              </a:xfrm>
              <a:custGeom>
                <a:avLst/>
                <a:gdLst>
                  <a:gd name="connsiteX0" fmla="*/ 467319 w 467318"/>
                  <a:gd name="connsiteY0" fmla="*/ 8601 h 173930"/>
                  <a:gd name="connsiteX1" fmla="*/ 458718 w 467318"/>
                  <a:gd name="connsiteY1" fmla="*/ 0 h 173930"/>
                  <a:gd name="connsiteX2" fmla="*/ 8601 w 467318"/>
                  <a:gd name="connsiteY2" fmla="*/ 0 h 173930"/>
                  <a:gd name="connsiteX3" fmla="*/ 0 w 467318"/>
                  <a:gd name="connsiteY3" fmla="*/ 8601 h 173930"/>
                  <a:gd name="connsiteX4" fmla="*/ 0 w 467318"/>
                  <a:gd name="connsiteY4" fmla="*/ 165329 h 173930"/>
                  <a:gd name="connsiteX5" fmla="*/ 8601 w 467318"/>
                  <a:gd name="connsiteY5" fmla="*/ 173930 h 173930"/>
                  <a:gd name="connsiteX6" fmla="*/ 459673 w 467318"/>
                  <a:gd name="connsiteY6" fmla="*/ 173930 h 173930"/>
                  <a:gd name="connsiteX7" fmla="*/ 465407 w 467318"/>
                  <a:gd name="connsiteY7" fmla="*/ 173930 h 173930"/>
                  <a:gd name="connsiteX8" fmla="*/ 465407 w 467318"/>
                  <a:gd name="connsiteY8" fmla="*/ 167241 h 173930"/>
                  <a:gd name="connsiteX9" fmla="*/ 17202 w 467318"/>
                  <a:gd name="connsiteY9" fmla="*/ 157684 h 173930"/>
                  <a:gd name="connsiteX10" fmla="*/ 17202 w 467318"/>
                  <a:gd name="connsiteY10" fmla="*/ 14335 h 173930"/>
                  <a:gd name="connsiteX11" fmla="*/ 451072 w 467318"/>
                  <a:gd name="connsiteY11" fmla="*/ 14335 h 173930"/>
                  <a:gd name="connsiteX12" fmla="*/ 451072 w 467318"/>
                  <a:gd name="connsiteY12" fmla="*/ 157684 h 173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67318" h="173930">
                    <a:moveTo>
                      <a:pt x="467319" y="8601"/>
                    </a:moveTo>
                    <a:cubicBezTo>
                      <a:pt x="467319" y="3851"/>
                      <a:pt x="463468" y="0"/>
                      <a:pt x="458718" y="0"/>
                    </a:cubicBezTo>
                    <a:lnTo>
                      <a:pt x="8601" y="0"/>
                    </a:lnTo>
                    <a:cubicBezTo>
                      <a:pt x="3850" y="0"/>
                      <a:pt x="0" y="3851"/>
                      <a:pt x="0" y="8601"/>
                    </a:cubicBezTo>
                    <a:lnTo>
                      <a:pt x="0" y="165329"/>
                    </a:lnTo>
                    <a:cubicBezTo>
                      <a:pt x="749" y="169735"/>
                      <a:pt x="4198" y="173185"/>
                      <a:pt x="8601" y="173930"/>
                    </a:cubicBezTo>
                    <a:lnTo>
                      <a:pt x="459673" y="173930"/>
                    </a:lnTo>
                    <a:lnTo>
                      <a:pt x="465407" y="173930"/>
                    </a:lnTo>
                    <a:cubicBezTo>
                      <a:pt x="466310" y="171790"/>
                      <a:pt x="466310" y="169381"/>
                      <a:pt x="465407" y="167241"/>
                    </a:cubicBezTo>
                    <a:close/>
                    <a:moveTo>
                      <a:pt x="17202" y="157684"/>
                    </a:moveTo>
                    <a:lnTo>
                      <a:pt x="17202" y="14335"/>
                    </a:lnTo>
                    <a:lnTo>
                      <a:pt x="451072" y="14335"/>
                    </a:lnTo>
                    <a:lnTo>
                      <a:pt x="451072" y="157684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95" name="iSHEJI-8-71">
                <a:extLst>
                  <a:ext uri="{FF2B5EF4-FFF2-40B4-BE49-F238E27FC236}">
                    <a16:creationId xmlns:a16="http://schemas.microsoft.com/office/drawing/2014/main" id="{1EC0129D-985F-46AD-AE9C-94E254DD9DAF}"/>
                  </a:ext>
                </a:extLst>
              </p:cNvPr>
              <p:cNvSpPr/>
              <p:nvPr/>
            </p:nvSpPr>
            <p:spPr>
              <a:xfrm>
                <a:off x="4138719" y="4281758"/>
                <a:ext cx="408963" cy="172382"/>
              </a:xfrm>
              <a:custGeom>
                <a:avLst/>
                <a:gdLst>
                  <a:gd name="connsiteX0" fmla="*/ 401872 w 408963"/>
                  <a:gd name="connsiteY0" fmla="*/ 645 h 172382"/>
                  <a:gd name="connsiteX1" fmla="*/ 395183 w 408963"/>
                  <a:gd name="connsiteY1" fmla="*/ 645 h 172382"/>
                  <a:gd name="connsiteX2" fmla="*/ 6229 w 408963"/>
                  <a:gd name="connsiteY2" fmla="*/ 645 h 172382"/>
                  <a:gd name="connsiteX3" fmla="*/ 495 w 408963"/>
                  <a:gd name="connsiteY3" fmla="*/ 645 h 172382"/>
                  <a:gd name="connsiteX4" fmla="*/ 495 w 408963"/>
                  <a:gd name="connsiteY4" fmla="*/ 6379 h 172382"/>
                  <a:gd name="connsiteX5" fmla="*/ 495 w 408963"/>
                  <a:gd name="connsiteY5" fmla="*/ 163108 h 172382"/>
                  <a:gd name="connsiteX6" fmla="*/ 9096 w 408963"/>
                  <a:gd name="connsiteY6" fmla="*/ 171708 h 172382"/>
                  <a:gd name="connsiteX7" fmla="*/ 401872 w 408963"/>
                  <a:gd name="connsiteY7" fmla="*/ 171708 h 172382"/>
                  <a:gd name="connsiteX8" fmla="*/ 408562 w 408963"/>
                  <a:gd name="connsiteY8" fmla="*/ 171708 h 172382"/>
                  <a:gd name="connsiteX9" fmla="*/ 408562 w 408963"/>
                  <a:gd name="connsiteY9" fmla="*/ 165975 h 172382"/>
                  <a:gd name="connsiteX10" fmla="*/ 408562 w 408963"/>
                  <a:gd name="connsiteY10" fmla="*/ 7335 h 172382"/>
                  <a:gd name="connsiteX11" fmla="*/ 401872 w 408963"/>
                  <a:gd name="connsiteY11" fmla="*/ 645 h 172382"/>
                  <a:gd name="connsiteX12" fmla="*/ 388493 w 408963"/>
                  <a:gd name="connsiteY12" fmla="*/ 155462 h 172382"/>
                  <a:gd name="connsiteX13" fmla="*/ 11007 w 408963"/>
                  <a:gd name="connsiteY13" fmla="*/ 155462 h 172382"/>
                  <a:gd name="connsiteX14" fmla="*/ 11007 w 408963"/>
                  <a:gd name="connsiteY14" fmla="*/ 14024 h 172382"/>
                  <a:gd name="connsiteX15" fmla="*/ 388493 w 408963"/>
                  <a:gd name="connsiteY15" fmla="*/ 14024 h 172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08963" h="172382">
                    <a:moveTo>
                      <a:pt x="401872" y="645"/>
                    </a:moveTo>
                    <a:lnTo>
                      <a:pt x="395183" y="645"/>
                    </a:lnTo>
                    <a:lnTo>
                      <a:pt x="6229" y="645"/>
                    </a:lnTo>
                    <a:cubicBezTo>
                      <a:pt x="4413" y="-215"/>
                      <a:pt x="2310" y="-215"/>
                      <a:pt x="495" y="645"/>
                    </a:cubicBezTo>
                    <a:cubicBezTo>
                      <a:pt x="-165" y="2499"/>
                      <a:pt x="-165" y="4525"/>
                      <a:pt x="495" y="6379"/>
                    </a:cubicBezTo>
                    <a:lnTo>
                      <a:pt x="495" y="163108"/>
                    </a:lnTo>
                    <a:cubicBezTo>
                      <a:pt x="495" y="167857"/>
                      <a:pt x="4346" y="171708"/>
                      <a:pt x="9096" y="171708"/>
                    </a:cubicBezTo>
                    <a:lnTo>
                      <a:pt x="401872" y="171708"/>
                    </a:lnTo>
                    <a:cubicBezTo>
                      <a:pt x="404013" y="172607"/>
                      <a:pt x="406421" y="172607"/>
                      <a:pt x="408562" y="171708"/>
                    </a:cubicBezTo>
                    <a:cubicBezTo>
                      <a:pt x="409097" y="169835"/>
                      <a:pt x="409097" y="167848"/>
                      <a:pt x="408562" y="165975"/>
                    </a:cubicBezTo>
                    <a:lnTo>
                      <a:pt x="408562" y="7335"/>
                    </a:lnTo>
                    <a:cubicBezTo>
                      <a:pt x="407224" y="4363"/>
                      <a:pt x="404845" y="1983"/>
                      <a:pt x="401872" y="645"/>
                    </a:cubicBezTo>
                    <a:close/>
                    <a:moveTo>
                      <a:pt x="388493" y="155462"/>
                    </a:moveTo>
                    <a:lnTo>
                      <a:pt x="11007" y="155462"/>
                    </a:lnTo>
                    <a:lnTo>
                      <a:pt x="11007" y="14024"/>
                    </a:lnTo>
                    <a:lnTo>
                      <a:pt x="388493" y="14024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96" name="iSHEJI-8-72">
                <a:extLst>
                  <a:ext uri="{FF2B5EF4-FFF2-40B4-BE49-F238E27FC236}">
                    <a16:creationId xmlns:a16="http://schemas.microsoft.com/office/drawing/2014/main" id="{7AB4E3FA-9338-45DB-A631-2D043E348AFC}"/>
                  </a:ext>
                </a:extLst>
              </p:cNvPr>
              <p:cNvSpPr/>
              <p:nvPr/>
            </p:nvSpPr>
            <p:spPr>
              <a:xfrm>
                <a:off x="2644157" y="4473396"/>
                <a:ext cx="1102867" cy="172653"/>
              </a:xfrm>
              <a:custGeom>
                <a:avLst/>
                <a:gdLst>
                  <a:gd name="connsiteX0" fmla="*/ 1092722 w 1102867"/>
                  <a:gd name="connsiteY0" fmla="*/ 139 h 172653"/>
                  <a:gd name="connsiteX1" fmla="*/ 8047 w 1102867"/>
                  <a:gd name="connsiteY1" fmla="*/ 139 h 172653"/>
                  <a:gd name="connsiteX2" fmla="*/ 344 w 1102867"/>
                  <a:gd name="connsiteY2" fmla="*/ 7727 h 172653"/>
                  <a:gd name="connsiteX3" fmla="*/ 401 w 1102867"/>
                  <a:gd name="connsiteY3" fmla="*/ 8740 h 172653"/>
                  <a:gd name="connsiteX4" fmla="*/ 401 w 1102867"/>
                  <a:gd name="connsiteY4" fmla="*/ 166425 h 172653"/>
                  <a:gd name="connsiteX5" fmla="*/ 401 w 1102867"/>
                  <a:gd name="connsiteY5" fmla="*/ 172158 h 172653"/>
                  <a:gd name="connsiteX6" fmla="*/ 6135 w 1102867"/>
                  <a:gd name="connsiteY6" fmla="*/ 172158 h 172653"/>
                  <a:gd name="connsiteX7" fmla="*/ 1092722 w 1102867"/>
                  <a:gd name="connsiteY7" fmla="*/ 172158 h 172653"/>
                  <a:gd name="connsiteX8" fmla="*/ 1101323 w 1102867"/>
                  <a:gd name="connsiteY8" fmla="*/ 163557 h 172653"/>
                  <a:gd name="connsiteX9" fmla="*/ 1101323 w 1102867"/>
                  <a:gd name="connsiteY9" fmla="*/ 13519 h 172653"/>
                  <a:gd name="connsiteX10" fmla="*/ 1099183 w 1102867"/>
                  <a:gd name="connsiteY10" fmla="*/ 1544 h 172653"/>
                  <a:gd name="connsiteX11" fmla="*/ 1092722 w 1102867"/>
                  <a:gd name="connsiteY11" fmla="*/ 139 h 172653"/>
                  <a:gd name="connsiteX12" fmla="*/ 1085077 w 1102867"/>
                  <a:gd name="connsiteY12" fmla="*/ 156868 h 172653"/>
                  <a:gd name="connsiteX13" fmla="*/ 16648 w 1102867"/>
                  <a:gd name="connsiteY13" fmla="*/ 156868 h 172653"/>
                  <a:gd name="connsiteX14" fmla="*/ 16648 w 1102867"/>
                  <a:gd name="connsiteY14" fmla="*/ 18297 h 172653"/>
                  <a:gd name="connsiteX15" fmla="*/ 1085077 w 1102867"/>
                  <a:gd name="connsiteY15" fmla="*/ 18297 h 172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02867" h="172653">
                    <a:moveTo>
                      <a:pt x="1092722" y="139"/>
                    </a:moveTo>
                    <a:lnTo>
                      <a:pt x="8047" y="139"/>
                    </a:lnTo>
                    <a:cubicBezTo>
                      <a:pt x="3823" y="111"/>
                      <a:pt x="373" y="3503"/>
                      <a:pt x="344" y="7727"/>
                    </a:cubicBezTo>
                    <a:cubicBezTo>
                      <a:pt x="334" y="8062"/>
                      <a:pt x="363" y="8406"/>
                      <a:pt x="401" y="8740"/>
                    </a:cubicBezTo>
                    <a:lnTo>
                      <a:pt x="401" y="166425"/>
                    </a:lnTo>
                    <a:cubicBezTo>
                      <a:pt x="-134" y="168298"/>
                      <a:pt x="-134" y="170285"/>
                      <a:pt x="401" y="172158"/>
                    </a:cubicBezTo>
                    <a:cubicBezTo>
                      <a:pt x="2255" y="172818"/>
                      <a:pt x="4281" y="172818"/>
                      <a:pt x="6135" y="172158"/>
                    </a:cubicBezTo>
                    <a:lnTo>
                      <a:pt x="1092722" y="172158"/>
                    </a:lnTo>
                    <a:cubicBezTo>
                      <a:pt x="1097472" y="172158"/>
                      <a:pt x="1101323" y="168307"/>
                      <a:pt x="1101323" y="163557"/>
                    </a:cubicBezTo>
                    <a:lnTo>
                      <a:pt x="1101323" y="13519"/>
                    </a:lnTo>
                    <a:cubicBezTo>
                      <a:pt x="1104038" y="9620"/>
                      <a:pt x="1103082" y="4258"/>
                      <a:pt x="1099183" y="1544"/>
                    </a:cubicBezTo>
                    <a:cubicBezTo>
                      <a:pt x="1097300" y="235"/>
                      <a:pt x="1094978" y="-272"/>
                      <a:pt x="1092722" y="139"/>
                    </a:cubicBezTo>
                    <a:close/>
                    <a:moveTo>
                      <a:pt x="1085077" y="156868"/>
                    </a:moveTo>
                    <a:lnTo>
                      <a:pt x="16648" y="156868"/>
                    </a:lnTo>
                    <a:lnTo>
                      <a:pt x="16648" y="18297"/>
                    </a:lnTo>
                    <a:lnTo>
                      <a:pt x="1085077" y="18297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97" name="iSHEJI-8-73">
                <a:extLst>
                  <a:ext uri="{FF2B5EF4-FFF2-40B4-BE49-F238E27FC236}">
                    <a16:creationId xmlns:a16="http://schemas.microsoft.com/office/drawing/2014/main" id="{D919D45A-2863-4F07-BF7A-BFC7A21AF6A1}"/>
                  </a:ext>
                </a:extLst>
              </p:cNvPr>
              <p:cNvSpPr/>
              <p:nvPr/>
            </p:nvSpPr>
            <p:spPr>
              <a:xfrm>
                <a:off x="1653816" y="4560006"/>
                <a:ext cx="181974" cy="84282"/>
              </a:xfrm>
              <a:custGeom>
                <a:avLst/>
                <a:gdLst>
                  <a:gd name="connsiteX0" fmla="*/ 175563 w 181974"/>
                  <a:gd name="connsiteY0" fmla="*/ 495 h 84282"/>
                  <a:gd name="connsiteX1" fmla="*/ 6411 w 181974"/>
                  <a:gd name="connsiteY1" fmla="*/ 495 h 84282"/>
                  <a:gd name="connsiteX2" fmla="*/ 677 w 181974"/>
                  <a:gd name="connsiteY2" fmla="*/ 495 h 84282"/>
                  <a:gd name="connsiteX3" fmla="*/ 677 w 181974"/>
                  <a:gd name="connsiteY3" fmla="*/ 6229 h 84282"/>
                  <a:gd name="connsiteX4" fmla="*/ 677 w 181974"/>
                  <a:gd name="connsiteY4" fmla="*/ 76947 h 84282"/>
                  <a:gd name="connsiteX5" fmla="*/ 677 w 181974"/>
                  <a:gd name="connsiteY5" fmla="*/ 83637 h 84282"/>
                  <a:gd name="connsiteX6" fmla="*/ 6411 w 181974"/>
                  <a:gd name="connsiteY6" fmla="*/ 83637 h 84282"/>
                  <a:gd name="connsiteX7" fmla="*/ 175563 w 181974"/>
                  <a:gd name="connsiteY7" fmla="*/ 83637 h 84282"/>
                  <a:gd name="connsiteX8" fmla="*/ 181297 w 181974"/>
                  <a:gd name="connsiteY8" fmla="*/ 83637 h 84282"/>
                  <a:gd name="connsiteX9" fmla="*/ 181297 w 181974"/>
                  <a:gd name="connsiteY9" fmla="*/ 76947 h 84282"/>
                  <a:gd name="connsiteX10" fmla="*/ 181297 w 181974"/>
                  <a:gd name="connsiteY10" fmla="*/ 6229 h 84282"/>
                  <a:gd name="connsiteX11" fmla="*/ 175563 w 181974"/>
                  <a:gd name="connsiteY11" fmla="*/ 495 h 84282"/>
                  <a:gd name="connsiteX12" fmla="*/ 166962 w 181974"/>
                  <a:gd name="connsiteY12" fmla="*/ 71214 h 84282"/>
                  <a:gd name="connsiteX13" fmla="*/ 15012 w 181974"/>
                  <a:gd name="connsiteY13" fmla="*/ 71214 h 84282"/>
                  <a:gd name="connsiteX14" fmla="*/ 15012 w 181974"/>
                  <a:gd name="connsiteY14" fmla="*/ 22475 h 84282"/>
                  <a:gd name="connsiteX15" fmla="*/ 166962 w 181974"/>
                  <a:gd name="connsiteY15" fmla="*/ 22475 h 84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81974" h="84282">
                    <a:moveTo>
                      <a:pt x="175563" y="495"/>
                    </a:moveTo>
                    <a:lnTo>
                      <a:pt x="6411" y="495"/>
                    </a:lnTo>
                    <a:cubicBezTo>
                      <a:pt x="4556" y="-165"/>
                      <a:pt x="2532" y="-165"/>
                      <a:pt x="677" y="495"/>
                    </a:cubicBezTo>
                    <a:cubicBezTo>
                      <a:pt x="-184" y="2310"/>
                      <a:pt x="-184" y="4413"/>
                      <a:pt x="677" y="6229"/>
                    </a:cubicBezTo>
                    <a:lnTo>
                      <a:pt x="677" y="76947"/>
                    </a:lnTo>
                    <a:cubicBezTo>
                      <a:pt x="-226" y="79088"/>
                      <a:pt x="-226" y="81496"/>
                      <a:pt x="677" y="83637"/>
                    </a:cubicBezTo>
                    <a:cubicBezTo>
                      <a:pt x="2492" y="84497"/>
                      <a:pt x="4596" y="84497"/>
                      <a:pt x="6411" y="83637"/>
                    </a:cubicBezTo>
                    <a:lnTo>
                      <a:pt x="175563" y="83637"/>
                    </a:lnTo>
                    <a:cubicBezTo>
                      <a:pt x="175563" y="83637"/>
                      <a:pt x="180342" y="83637"/>
                      <a:pt x="181297" y="83637"/>
                    </a:cubicBezTo>
                    <a:cubicBezTo>
                      <a:pt x="182200" y="81496"/>
                      <a:pt x="182200" y="79088"/>
                      <a:pt x="181297" y="76947"/>
                    </a:cubicBezTo>
                    <a:lnTo>
                      <a:pt x="181297" y="6229"/>
                    </a:lnTo>
                    <a:cubicBezTo>
                      <a:pt x="180463" y="3476"/>
                      <a:pt x="178312" y="1326"/>
                      <a:pt x="175563" y="495"/>
                    </a:cubicBezTo>
                    <a:close/>
                    <a:moveTo>
                      <a:pt x="166962" y="71214"/>
                    </a:moveTo>
                    <a:lnTo>
                      <a:pt x="15012" y="71214"/>
                    </a:lnTo>
                    <a:lnTo>
                      <a:pt x="15012" y="22475"/>
                    </a:lnTo>
                    <a:lnTo>
                      <a:pt x="166962" y="22475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98" name="iSHEJI-8-74">
                <a:extLst>
                  <a:ext uri="{FF2B5EF4-FFF2-40B4-BE49-F238E27FC236}">
                    <a16:creationId xmlns:a16="http://schemas.microsoft.com/office/drawing/2014/main" id="{22027D23-36A2-43E4-82DA-1776D9D984FC}"/>
                  </a:ext>
                </a:extLst>
              </p:cNvPr>
              <p:cNvSpPr/>
              <p:nvPr/>
            </p:nvSpPr>
            <p:spPr>
              <a:xfrm>
                <a:off x="1850868" y="4476684"/>
                <a:ext cx="182949" cy="89268"/>
              </a:xfrm>
              <a:custGeom>
                <a:avLst/>
                <a:gdLst>
                  <a:gd name="connsiteX0" fmla="*/ 182067 w 182949"/>
                  <a:gd name="connsiteY0" fmla="*/ 674 h 89268"/>
                  <a:gd name="connsiteX1" fmla="*/ 175378 w 182949"/>
                  <a:gd name="connsiteY1" fmla="*/ 674 h 89268"/>
                  <a:gd name="connsiteX2" fmla="*/ 7181 w 182949"/>
                  <a:gd name="connsiteY2" fmla="*/ 674 h 89268"/>
                  <a:gd name="connsiteX3" fmla="*/ 492 w 182949"/>
                  <a:gd name="connsiteY3" fmla="*/ 10230 h 89268"/>
                  <a:gd name="connsiteX4" fmla="*/ 492 w 182949"/>
                  <a:gd name="connsiteY4" fmla="*/ 82861 h 89268"/>
                  <a:gd name="connsiteX5" fmla="*/ 492 w 182949"/>
                  <a:gd name="connsiteY5" fmla="*/ 88595 h 89268"/>
                  <a:gd name="connsiteX6" fmla="*/ 492 w 182949"/>
                  <a:gd name="connsiteY6" fmla="*/ 88595 h 89268"/>
                  <a:gd name="connsiteX7" fmla="*/ 6226 w 182949"/>
                  <a:gd name="connsiteY7" fmla="*/ 88595 h 89268"/>
                  <a:gd name="connsiteX8" fmla="*/ 175378 w 182949"/>
                  <a:gd name="connsiteY8" fmla="*/ 88595 h 89268"/>
                  <a:gd name="connsiteX9" fmla="*/ 182067 w 182949"/>
                  <a:gd name="connsiteY9" fmla="*/ 88595 h 89268"/>
                  <a:gd name="connsiteX10" fmla="*/ 182067 w 182949"/>
                  <a:gd name="connsiteY10" fmla="*/ 82861 h 89268"/>
                  <a:gd name="connsiteX11" fmla="*/ 182067 w 182949"/>
                  <a:gd name="connsiteY11" fmla="*/ 10230 h 89268"/>
                  <a:gd name="connsiteX12" fmla="*/ 182067 w 182949"/>
                  <a:gd name="connsiteY12" fmla="*/ 674 h 89268"/>
                  <a:gd name="connsiteX13" fmla="*/ 167732 w 182949"/>
                  <a:gd name="connsiteY13" fmla="*/ 15009 h 89268"/>
                  <a:gd name="connsiteX14" fmla="*/ 167732 w 182949"/>
                  <a:gd name="connsiteY14" fmla="*/ 70437 h 89268"/>
                  <a:gd name="connsiteX15" fmla="*/ 15782 w 182949"/>
                  <a:gd name="connsiteY15" fmla="*/ 70437 h 89268"/>
                  <a:gd name="connsiteX16" fmla="*/ 15782 w 182949"/>
                  <a:gd name="connsiteY16" fmla="*/ 15009 h 89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82949" h="89268">
                    <a:moveTo>
                      <a:pt x="182067" y="674"/>
                    </a:moveTo>
                    <a:cubicBezTo>
                      <a:pt x="179929" y="-225"/>
                      <a:pt x="177516" y="-225"/>
                      <a:pt x="175378" y="674"/>
                    </a:cubicBezTo>
                    <a:lnTo>
                      <a:pt x="7181" y="674"/>
                    </a:lnTo>
                    <a:cubicBezTo>
                      <a:pt x="2801" y="1629"/>
                      <a:pt x="-109" y="5787"/>
                      <a:pt x="492" y="10230"/>
                    </a:cubicBezTo>
                    <a:lnTo>
                      <a:pt x="492" y="82861"/>
                    </a:lnTo>
                    <a:cubicBezTo>
                      <a:pt x="-164" y="84715"/>
                      <a:pt x="-164" y="86741"/>
                      <a:pt x="492" y="88595"/>
                    </a:cubicBezTo>
                    <a:lnTo>
                      <a:pt x="492" y="88595"/>
                    </a:lnTo>
                    <a:cubicBezTo>
                      <a:pt x="2347" y="89254"/>
                      <a:pt x="4371" y="89254"/>
                      <a:pt x="6226" y="88595"/>
                    </a:cubicBezTo>
                    <a:lnTo>
                      <a:pt x="175378" y="88595"/>
                    </a:lnTo>
                    <a:cubicBezTo>
                      <a:pt x="177516" y="89493"/>
                      <a:pt x="179929" y="89493"/>
                      <a:pt x="182067" y="88595"/>
                    </a:cubicBezTo>
                    <a:cubicBezTo>
                      <a:pt x="182599" y="86721"/>
                      <a:pt x="182599" y="84734"/>
                      <a:pt x="182067" y="82861"/>
                    </a:cubicBezTo>
                    <a:lnTo>
                      <a:pt x="182067" y="10230"/>
                    </a:lnTo>
                    <a:cubicBezTo>
                      <a:pt x="183244" y="7153"/>
                      <a:pt x="183244" y="3751"/>
                      <a:pt x="182067" y="674"/>
                    </a:cubicBezTo>
                    <a:close/>
                    <a:moveTo>
                      <a:pt x="167732" y="15009"/>
                    </a:moveTo>
                    <a:lnTo>
                      <a:pt x="167732" y="70437"/>
                    </a:lnTo>
                    <a:lnTo>
                      <a:pt x="15782" y="70437"/>
                    </a:lnTo>
                    <a:lnTo>
                      <a:pt x="15782" y="15009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99" name="iSHEJI-8-75">
                <a:extLst>
                  <a:ext uri="{FF2B5EF4-FFF2-40B4-BE49-F238E27FC236}">
                    <a16:creationId xmlns:a16="http://schemas.microsoft.com/office/drawing/2014/main" id="{18C7C021-EB89-48DC-AF5C-6A3C9160ADC1}"/>
                  </a:ext>
                </a:extLst>
              </p:cNvPr>
              <p:cNvSpPr/>
              <p:nvPr/>
            </p:nvSpPr>
            <p:spPr>
              <a:xfrm>
                <a:off x="1850714" y="4561456"/>
                <a:ext cx="184132" cy="86009"/>
              </a:xfrm>
              <a:custGeom>
                <a:avLst/>
                <a:gdLst>
                  <a:gd name="connsiteX0" fmla="*/ 182221 w 184132"/>
                  <a:gd name="connsiteY0" fmla="*/ 0 h 86009"/>
                  <a:gd name="connsiteX1" fmla="*/ 175532 w 184132"/>
                  <a:gd name="connsiteY1" fmla="*/ 0 h 86009"/>
                  <a:gd name="connsiteX2" fmla="*/ 7335 w 184132"/>
                  <a:gd name="connsiteY2" fmla="*/ 0 h 86009"/>
                  <a:gd name="connsiteX3" fmla="*/ 1601 w 184132"/>
                  <a:gd name="connsiteY3" fmla="*/ 0 h 86009"/>
                  <a:gd name="connsiteX4" fmla="*/ 646 w 184132"/>
                  <a:gd name="connsiteY4" fmla="*/ 0 h 86009"/>
                  <a:gd name="connsiteX5" fmla="*/ 646 w 184132"/>
                  <a:gd name="connsiteY5" fmla="*/ 5734 h 86009"/>
                  <a:gd name="connsiteX6" fmla="*/ 646 w 184132"/>
                  <a:gd name="connsiteY6" fmla="*/ 77409 h 86009"/>
                  <a:gd name="connsiteX7" fmla="*/ 9247 w 184132"/>
                  <a:gd name="connsiteY7" fmla="*/ 86010 h 86009"/>
                  <a:gd name="connsiteX8" fmla="*/ 175532 w 184132"/>
                  <a:gd name="connsiteY8" fmla="*/ 86010 h 86009"/>
                  <a:gd name="connsiteX9" fmla="*/ 184133 w 184132"/>
                  <a:gd name="connsiteY9" fmla="*/ 77409 h 86009"/>
                  <a:gd name="connsiteX10" fmla="*/ 184133 w 184132"/>
                  <a:gd name="connsiteY10" fmla="*/ 5734 h 86009"/>
                  <a:gd name="connsiteX11" fmla="*/ 182221 w 184132"/>
                  <a:gd name="connsiteY11" fmla="*/ 0 h 86009"/>
                  <a:gd name="connsiteX12" fmla="*/ 167887 w 184132"/>
                  <a:gd name="connsiteY12" fmla="*/ 69763 h 86009"/>
                  <a:gd name="connsiteX13" fmla="*/ 15936 w 184132"/>
                  <a:gd name="connsiteY13" fmla="*/ 69763 h 86009"/>
                  <a:gd name="connsiteX14" fmla="*/ 15936 w 184132"/>
                  <a:gd name="connsiteY14" fmla="*/ 15291 h 86009"/>
                  <a:gd name="connsiteX15" fmla="*/ 167887 w 184132"/>
                  <a:gd name="connsiteY15" fmla="*/ 15291 h 86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84132" h="86009">
                    <a:moveTo>
                      <a:pt x="182221" y="0"/>
                    </a:moveTo>
                    <a:lnTo>
                      <a:pt x="175532" y="0"/>
                    </a:lnTo>
                    <a:lnTo>
                      <a:pt x="7335" y="0"/>
                    </a:lnTo>
                    <a:lnTo>
                      <a:pt x="1601" y="0"/>
                    </a:lnTo>
                    <a:lnTo>
                      <a:pt x="646" y="0"/>
                    </a:lnTo>
                    <a:cubicBezTo>
                      <a:pt x="-215" y="1816"/>
                      <a:pt x="-215" y="3918"/>
                      <a:pt x="646" y="5734"/>
                    </a:cubicBezTo>
                    <a:lnTo>
                      <a:pt x="646" y="77409"/>
                    </a:lnTo>
                    <a:cubicBezTo>
                      <a:pt x="646" y="82158"/>
                      <a:pt x="4496" y="86010"/>
                      <a:pt x="9247" y="86010"/>
                    </a:cubicBezTo>
                    <a:lnTo>
                      <a:pt x="175532" y="86010"/>
                    </a:lnTo>
                    <a:cubicBezTo>
                      <a:pt x="180282" y="86010"/>
                      <a:pt x="184133" y="82158"/>
                      <a:pt x="184133" y="77409"/>
                    </a:cubicBezTo>
                    <a:lnTo>
                      <a:pt x="184133" y="5734"/>
                    </a:lnTo>
                    <a:cubicBezTo>
                      <a:pt x="183942" y="3698"/>
                      <a:pt x="183288" y="1739"/>
                      <a:pt x="182221" y="0"/>
                    </a:cubicBezTo>
                    <a:close/>
                    <a:moveTo>
                      <a:pt x="167887" y="69763"/>
                    </a:moveTo>
                    <a:lnTo>
                      <a:pt x="15936" y="69763"/>
                    </a:lnTo>
                    <a:lnTo>
                      <a:pt x="15936" y="15291"/>
                    </a:lnTo>
                    <a:lnTo>
                      <a:pt x="167887" y="15291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00" name="iSHEJI-8-76">
                <a:extLst>
                  <a:ext uri="{FF2B5EF4-FFF2-40B4-BE49-F238E27FC236}">
                    <a16:creationId xmlns:a16="http://schemas.microsoft.com/office/drawing/2014/main" id="{EB8444E2-2039-4CF7-914F-6C3AA9AA1330}"/>
                  </a:ext>
                </a:extLst>
              </p:cNvPr>
              <p:cNvSpPr/>
              <p:nvPr/>
            </p:nvSpPr>
            <p:spPr>
              <a:xfrm>
                <a:off x="2052446" y="4559827"/>
                <a:ext cx="181177" cy="85727"/>
              </a:xfrm>
              <a:custGeom>
                <a:avLst/>
                <a:gdLst>
                  <a:gd name="connsiteX0" fmla="*/ 181178 w 181177"/>
                  <a:gd name="connsiteY0" fmla="*/ 9275 h 85727"/>
                  <a:gd name="connsiteX1" fmla="*/ 172577 w 181177"/>
                  <a:gd name="connsiteY1" fmla="*/ 674 h 85727"/>
                  <a:gd name="connsiteX2" fmla="*/ 7247 w 181177"/>
                  <a:gd name="connsiteY2" fmla="*/ 674 h 85727"/>
                  <a:gd name="connsiteX3" fmla="*/ 558 w 181177"/>
                  <a:gd name="connsiteY3" fmla="*/ 674 h 85727"/>
                  <a:gd name="connsiteX4" fmla="*/ 558 w 181177"/>
                  <a:gd name="connsiteY4" fmla="*/ 6408 h 85727"/>
                  <a:gd name="connsiteX5" fmla="*/ 558 w 181177"/>
                  <a:gd name="connsiteY5" fmla="*/ 77127 h 85727"/>
                  <a:gd name="connsiteX6" fmla="*/ 9159 w 181177"/>
                  <a:gd name="connsiteY6" fmla="*/ 85728 h 85727"/>
                  <a:gd name="connsiteX7" fmla="*/ 177355 w 181177"/>
                  <a:gd name="connsiteY7" fmla="*/ 85728 h 85727"/>
                  <a:gd name="connsiteX8" fmla="*/ 181178 w 181177"/>
                  <a:gd name="connsiteY8" fmla="*/ 79994 h 85727"/>
                  <a:gd name="connsiteX9" fmla="*/ 12981 w 181177"/>
                  <a:gd name="connsiteY9" fmla="*/ 71393 h 85727"/>
                  <a:gd name="connsiteX10" fmla="*/ 12981 w 181177"/>
                  <a:gd name="connsiteY10" fmla="*/ 22654 h 85727"/>
                  <a:gd name="connsiteX11" fmla="*/ 163976 w 181177"/>
                  <a:gd name="connsiteY11" fmla="*/ 22654 h 85727"/>
                  <a:gd name="connsiteX12" fmla="*/ 163976 w 181177"/>
                  <a:gd name="connsiteY12" fmla="*/ 77127 h 85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1177" h="85727">
                    <a:moveTo>
                      <a:pt x="181178" y="9275"/>
                    </a:moveTo>
                    <a:cubicBezTo>
                      <a:pt x="181178" y="4525"/>
                      <a:pt x="177326" y="674"/>
                      <a:pt x="172577" y="674"/>
                    </a:cubicBezTo>
                    <a:lnTo>
                      <a:pt x="7247" y="674"/>
                    </a:lnTo>
                    <a:cubicBezTo>
                      <a:pt x="5109" y="-225"/>
                      <a:pt x="2696" y="-225"/>
                      <a:pt x="558" y="674"/>
                    </a:cubicBezTo>
                    <a:cubicBezTo>
                      <a:pt x="-186" y="2509"/>
                      <a:pt x="-186" y="4573"/>
                      <a:pt x="558" y="6408"/>
                    </a:cubicBezTo>
                    <a:lnTo>
                      <a:pt x="558" y="77127"/>
                    </a:lnTo>
                    <a:cubicBezTo>
                      <a:pt x="558" y="81876"/>
                      <a:pt x="4408" y="85728"/>
                      <a:pt x="9159" y="85728"/>
                    </a:cubicBezTo>
                    <a:lnTo>
                      <a:pt x="177355" y="85728"/>
                    </a:lnTo>
                    <a:cubicBezTo>
                      <a:pt x="179238" y="84304"/>
                      <a:pt x="180585" y="82278"/>
                      <a:pt x="181178" y="79994"/>
                    </a:cubicBezTo>
                    <a:close/>
                    <a:moveTo>
                      <a:pt x="12981" y="71393"/>
                    </a:moveTo>
                    <a:lnTo>
                      <a:pt x="12981" y="22654"/>
                    </a:lnTo>
                    <a:lnTo>
                      <a:pt x="163976" y="22654"/>
                    </a:lnTo>
                    <a:lnTo>
                      <a:pt x="163976" y="77127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01" name="iSHEJI-8-77">
                <a:extLst>
                  <a:ext uri="{FF2B5EF4-FFF2-40B4-BE49-F238E27FC236}">
                    <a16:creationId xmlns:a16="http://schemas.microsoft.com/office/drawing/2014/main" id="{2BF46574-99B6-411E-A88D-4E2CF67DCA44}"/>
                  </a:ext>
                </a:extLst>
              </p:cNvPr>
              <p:cNvSpPr/>
              <p:nvPr/>
            </p:nvSpPr>
            <p:spPr>
              <a:xfrm>
                <a:off x="2241269" y="4476684"/>
                <a:ext cx="184633" cy="172410"/>
              </a:xfrm>
              <a:custGeom>
                <a:avLst/>
                <a:gdLst>
                  <a:gd name="connsiteX0" fmla="*/ 183487 w 184633"/>
                  <a:gd name="connsiteY0" fmla="*/ 674 h 172410"/>
                  <a:gd name="connsiteX1" fmla="*/ 176797 w 184633"/>
                  <a:gd name="connsiteY1" fmla="*/ 674 h 172410"/>
                  <a:gd name="connsiteX2" fmla="*/ 8601 w 184633"/>
                  <a:gd name="connsiteY2" fmla="*/ 674 h 172410"/>
                  <a:gd name="connsiteX3" fmla="*/ 0 w 184633"/>
                  <a:gd name="connsiteY3" fmla="*/ 9275 h 172410"/>
                  <a:gd name="connsiteX4" fmla="*/ 0 w 184633"/>
                  <a:gd name="connsiteY4" fmla="*/ 163136 h 172410"/>
                  <a:gd name="connsiteX5" fmla="*/ 8601 w 184633"/>
                  <a:gd name="connsiteY5" fmla="*/ 171737 h 172410"/>
                  <a:gd name="connsiteX6" fmla="*/ 176797 w 184633"/>
                  <a:gd name="connsiteY6" fmla="*/ 171737 h 172410"/>
                  <a:gd name="connsiteX7" fmla="*/ 183487 w 184633"/>
                  <a:gd name="connsiteY7" fmla="*/ 171737 h 172410"/>
                  <a:gd name="connsiteX8" fmla="*/ 183487 w 184633"/>
                  <a:gd name="connsiteY8" fmla="*/ 166003 h 172410"/>
                  <a:gd name="connsiteX9" fmla="*/ 183487 w 184633"/>
                  <a:gd name="connsiteY9" fmla="*/ 10230 h 172410"/>
                  <a:gd name="connsiteX10" fmla="*/ 183487 w 184633"/>
                  <a:gd name="connsiteY10" fmla="*/ 674 h 172410"/>
                  <a:gd name="connsiteX11" fmla="*/ 168196 w 184633"/>
                  <a:gd name="connsiteY11" fmla="*/ 154535 h 172410"/>
                  <a:gd name="connsiteX12" fmla="*/ 17202 w 184633"/>
                  <a:gd name="connsiteY12" fmla="*/ 154535 h 172410"/>
                  <a:gd name="connsiteX13" fmla="*/ 17202 w 184633"/>
                  <a:gd name="connsiteY13" fmla="*/ 15009 h 172410"/>
                  <a:gd name="connsiteX14" fmla="*/ 168196 w 184633"/>
                  <a:gd name="connsiteY14" fmla="*/ 15009 h 172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4633" h="172410">
                    <a:moveTo>
                      <a:pt x="183487" y="674"/>
                    </a:moveTo>
                    <a:cubicBezTo>
                      <a:pt x="181346" y="-225"/>
                      <a:pt x="178938" y="-225"/>
                      <a:pt x="176797" y="674"/>
                    </a:cubicBezTo>
                    <a:lnTo>
                      <a:pt x="8601" y="674"/>
                    </a:lnTo>
                    <a:cubicBezTo>
                      <a:pt x="3851" y="674"/>
                      <a:pt x="0" y="4525"/>
                      <a:pt x="0" y="9275"/>
                    </a:cubicBezTo>
                    <a:lnTo>
                      <a:pt x="0" y="163136"/>
                    </a:lnTo>
                    <a:cubicBezTo>
                      <a:pt x="0" y="167886"/>
                      <a:pt x="3851" y="171737"/>
                      <a:pt x="8601" y="171737"/>
                    </a:cubicBezTo>
                    <a:lnTo>
                      <a:pt x="176797" y="171737"/>
                    </a:lnTo>
                    <a:cubicBezTo>
                      <a:pt x="178938" y="172635"/>
                      <a:pt x="181346" y="172635"/>
                      <a:pt x="183487" y="171737"/>
                    </a:cubicBezTo>
                    <a:cubicBezTo>
                      <a:pt x="183487" y="171737"/>
                      <a:pt x="183487" y="171737"/>
                      <a:pt x="183487" y="166003"/>
                    </a:cubicBezTo>
                    <a:lnTo>
                      <a:pt x="183487" y="10230"/>
                    </a:lnTo>
                    <a:cubicBezTo>
                      <a:pt x="185016" y="7230"/>
                      <a:pt x="185016" y="3675"/>
                      <a:pt x="183487" y="674"/>
                    </a:cubicBezTo>
                    <a:close/>
                    <a:moveTo>
                      <a:pt x="168196" y="154535"/>
                    </a:moveTo>
                    <a:lnTo>
                      <a:pt x="17202" y="154535"/>
                    </a:lnTo>
                    <a:lnTo>
                      <a:pt x="17202" y="15009"/>
                    </a:lnTo>
                    <a:lnTo>
                      <a:pt x="168196" y="15009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02" name="iSHEJI-8-78">
                <a:extLst>
                  <a:ext uri="{FF2B5EF4-FFF2-40B4-BE49-F238E27FC236}">
                    <a16:creationId xmlns:a16="http://schemas.microsoft.com/office/drawing/2014/main" id="{14A7DD31-6E5C-4117-B3D0-FE0AD39CAAB1}"/>
                  </a:ext>
                </a:extLst>
              </p:cNvPr>
              <p:cNvSpPr/>
              <p:nvPr/>
            </p:nvSpPr>
            <p:spPr>
              <a:xfrm>
                <a:off x="2437491" y="4480225"/>
                <a:ext cx="186999" cy="166096"/>
              </a:xfrm>
              <a:custGeom>
                <a:avLst/>
                <a:gdLst>
                  <a:gd name="connsiteX0" fmla="*/ 186043 w 186999"/>
                  <a:gd name="connsiteY0" fmla="*/ 6690 h 166096"/>
                  <a:gd name="connsiteX1" fmla="*/ 186043 w 186999"/>
                  <a:gd name="connsiteY1" fmla="*/ 0 h 166096"/>
                  <a:gd name="connsiteX2" fmla="*/ 180310 w 186999"/>
                  <a:gd name="connsiteY2" fmla="*/ 0 h 166096"/>
                  <a:gd name="connsiteX3" fmla="*/ 9246 w 186999"/>
                  <a:gd name="connsiteY3" fmla="*/ 0 h 166096"/>
                  <a:gd name="connsiteX4" fmla="*/ 645 w 186999"/>
                  <a:gd name="connsiteY4" fmla="*/ 8601 h 166096"/>
                  <a:gd name="connsiteX5" fmla="*/ 645 w 186999"/>
                  <a:gd name="connsiteY5" fmla="*/ 159596 h 166096"/>
                  <a:gd name="connsiteX6" fmla="*/ 645 w 186999"/>
                  <a:gd name="connsiteY6" fmla="*/ 165329 h 166096"/>
                  <a:gd name="connsiteX7" fmla="*/ 6379 w 186999"/>
                  <a:gd name="connsiteY7" fmla="*/ 165329 h 166096"/>
                  <a:gd name="connsiteX8" fmla="*/ 178398 w 186999"/>
                  <a:gd name="connsiteY8" fmla="*/ 165329 h 166096"/>
                  <a:gd name="connsiteX9" fmla="*/ 186999 w 186999"/>
                  <a:gd name="connsiteY9" fmla="*/ 156728 h 166096"/>
                  <a:gd name="connsiteX10" fmla="*/ 16891 w 186999"/>
                  <a:gd name="connsiteY10" fmla="*/ 154817 h 166096"/>
                  <a:gd name="connsiteX11" fmla="*/ 16891 w 186999"/>
                  <a:gd name="connsiteY11" fmla="*/ 11468 h 166096"/>
                  <a:gd name="connsiteX12" fmla="*/ 168841 w 186999"/>
                  <a:gd name="connsiteY12" fmla="*/ 11468 h 166096"/>
                  <a:gd name="connsiteX13" fmla="*/ 168841 w 186999"/>
                  <a:gd name="connsiteY13" fmla="*/ 150995 h 166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6999" h="166096">
                    <a:moveTo>
                      <a:pt x="186043" y="6690"/>
                    </a:moveTo>
                    <a:cubicBezTo>
                      <a:pt x="186942" y="4549"/>
                      <a:pt x="186942" y="2141"/>
                      <a:pt x="186043" y="0"/>
                    </a:cubicBezTo>
                    <a:lnTo>
                      <a:pt x="180310" y="0"/>
                    </a:lnTo>
                    <a:lnTo>
                      <a:pt x="9246" y="0"/>
                    </a:lnTo>
                    <a:cubicBezTo>
                      <a:pt x="4496" y="0"/>
                      <a:pt x="645" y="3851"/>
                      <a:pt x="645" y="8601"/>
                    </a:cubicBezTo>
                    <a:lnTo>
                      <a:pt x="645" y="159596"/>
                    </a:lnTo>
                    <a:cubicBezTo>
                      <a:pt x="-215" y="161411"/>
                      <a:pt x="-215" y="163514"/>
                      <a:pt x="645" y="165329"/>
                    </a:cubicBezTo>
                    <a:cubicBezTo>
                      <a:pt x="2423" y="166352"/>
                      <a:pt x="4602" y="166352"/>
                      <a:pt x="6379" y="165329"/>
                    </a:cubicBezTo>
                    <a:lnTo>
                      <a:pt x="178398" y="165329"/>
                    </a:lnTo>
                    <a:cubicBezTo>
                      <a:pt x="183148" y="165329"/>
                      <a:pt x="186999" y="161478"/>
                      <a:pt x="186999" y="156728"/>
                    </a:cubicBezTo>
                    <a:close/>
                    <a:moveTo>
                      <a:pt x="16891" y="154817"/>
                    </a:moveTo>
                    <a:lnTo>
                      <a:pt x="16891" y="11468"/>
                    </a:lnTo>
                    <a:lnTo>
                      <a:pt x="168841" y="11468"/>
                    </a:lnTo>
                    <a:lnTo>
                      <a:pt x="168841" y="150995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03" name="iSHEJI-8-79">
                <a:extLst>
                  <a:ext uri="{FF2B5EF4-FFF2-40B4-BE49-F238E27FC236}">
                    <a16:creationId xmlns:a16="http://schemas.microsoft.com/office/drawing/2014/main" id="{69C4C798-65AB-4E61-B619-95DDA1E9D8E8}"/>
                  </a:ext>
                </a:extLst>
              </p:cNvPr>
              <p:cNvSpPr/>
              <p:nvPr/>
            </p:nvSpPr>
            <p:spPr>
              <a:xfrm>
                <a:off x="3767461" y="4478314"/>
                <a:ext cx="186354" cy="173930"/>
              </a:xfrm>
              <a:custGeom>
                <a:avLst/>
                <a:gdLst>
                  <a:gd name="connsiteX0" fmla="*/ 186354 w 186354"/>
                  <a:gd name="connsiteY0" fmla="*/ 8601 h 173930"/>
                  <a:gd name="connsiteX1" fmla="*/ 177753 w 186354"/>
                  <a:gd name="connsiteY1" fmla="*/ 0 h 173930"/>
                  <a:gd name="connsiteX2" fmla="*/ 8601 w 186354"/>
                  <a:gd name="connsiteY2" fmla="*/ 0 h 173930"/>
                  <a:gd name="connsiteX3" fmla="*/ 0 w 186354"/>
                  <a:gd name="connsiteY3" fmla="*/ 8601 h 173930"/>
                  <a:gd name="connsiteX4" fmla="*/ 0 w 186354"/>
                  <a:gd name="connsiteY4" fmla="*/ 165329 h 173930"/>
                  <a:gd name="connsiteX5" fmla="*/ 8601 w 186354"/>
                  <a:gd name="connsiteY5" fmla="*/ 173930 h 173930"/>
                  <a:gd name="connsiteX6" fmla="*/ 177753 w 186354"/>
                  <a:gd name="connsiteY6" fmla="*/ 173930 h 173930"/>
                  <a:gd name="connsiteX7" fmla="*/ 183487 w 186354"/>
                  <a:gd name="connsiteY7" fmla="*/ 173930 h 173930"/>
                  <a:gd name="connsiteX8" fmla="*/ 183487 w 186354"/>
                  <a:gd name="connsiteY8" fmla="*/ 167241 h 173930"/>
                  <a:gd name="connsiteX9" fmla="*/ 17202 w 186354"/>
                  <a:gd name="connsiteY9" fmla="*/ 151950 h 173930"/>
                  <a:gd name="connsiteX10" fmla="*/ 17202 w 186354"/>
                  <a:gd name="connsiteY10" fmla="*/ 8601 h 173930"/>
                  <a:gd name="connsiteX11" fmla="*/ 168196 w 186354"/>
                  <a:gd name="connsiteY11" fmla="*/ 8601 h 173930"/>
                  <a:gd name="connsiteX12" fmla="*/ 168196 w 186354"/>
                  <a:gd name="connsiteY12" fmla="*/ 151950 h 173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6354" h="173930">
                    <a:moveTo>
                      <a:pt x="186354" y="8601"/>
                    </a:moveTo>
                    <a:cubicBezTo>
                      <a:pt x="186354" y="3851"/>
                      <a:pt x="182503" y="0"/>
                      <a:pt x="177753" y="0"/>
                    </a:cubicBezTo>
                    <a:lnTo>
                      <a:pt x="8601" y="0"/>
                    </a:lnTo>
                    <a:cubicBezTo>
                      <a:pt x="3851" y="0"/>
                      <a:pt x="0" y="3851"/>
                      <a:pt x="0" y="8601"/>
                    </a:cubicBezTo>
                    <a:lnTo>
                      <a:pt x="0" y="165329"/>
                    </a:lnTo>
                    <a:cubicBezTo>
                      <a:pt x="0" y="170079"/>
                      <a:pt x="3851" y="173930"/>
                      <a:pt x="8601" y="173930"/>
                    </a:cubicBezTo>
                    <a:lnTo>
                      <a:pt x="177753" y="173930"/>
                    </a:lnTo>
                    <a:lnTo>
                      <a:pt x="183487" y="173930"/>
                    </a:lnTo>
                    <a:cubicBezTo>
                      <a:pt x="184213" y="171761"/>
                      <a:pt x="184213" y="169410"/>
                      <a:pt x="183487" y="167241"/>
                    </a:cubicBezTo>
                    <a:close/>
                    <a:moveTo>
                      <a:pt x="17202" y="151950"/>
                    </a:moveTo>
                    <a:lnTo>
                      <a:pt x="17202" y="8601"/>
                    </a:lnTo>
                    <a:lnTo>
                      <a:pt x="168196" y="8601"/>
                    </a:lnTo>
                    <a:lnTo>
                      <a:pt x="168196" y="15195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04" name="iSHEJI-8-80">
                <a:extLst>
                  <a:ext uri="{FF2B5EF4-FFF2-40B4-BE49-F238E27FC236}">
                    <a16:creationId xmlns:a16="http://schemas.microsoft.com/office/drawing/2014/main" id="{3BD6B294-38D3-4452-936E-0531147CF21B}"/>
                  </a:ext>
                </a:extLst>
              </p:cNvPr>
              <p:cNvSpPr/>
              <p:nvPr/>
            </p:nvSpPr>
            <p:spPr>
              <a:xfrm>
                <a:off x="3965837" y="4474864"/>
                <a:ext cx="190204" cy="172601"/>
              </a:xfrm>
              <a:custGeom>
                <a:avLst/>
                <a:gdLst>
                  <a:gd name="connsiteX0" fmla="*/ 179110 w 190204"/>
                  <a:gd name="connsiteY0" fmla="*/ 1538 h 172601"/>
                  <a:gd name="connsiteX1" fmla="*/ 173376 w 190204"/>
                  <a:gd name="connsiteY1" fmla="*/ 1538 h 172601"/>
                  <a:gd name="connsiteX2" fmla="*/ 7091 w 190204"/>
                  <a:gd name="connsiteY2" fmla="*/ 1538 h 172601"/>
                  <a:gd name="connsiteX3" fmla="*/ 401 w 190204"/>
                  <a:gd name="connsiteY3" fmla="*/ 1538 h 172601"/>
                  <a:gd name="connsiteX4" fmla="*/ 401 w 190204"/>
                  <a:gd name="connsiteY4" fmla="*/ 7272 h 172601"/>
                  <a:gd name="connsiteX5" fmla="*/ 401 w 190204"/>
                  <a:gd name="connsiteY5" fmla="*/ 164000 h 172601"/>
                  <a:gd name="connsiteX6" fmla="*/ 9002 w 190204"/>
                  <a:gd name="connsiteY6" fmla="*/ 172601 h 172601"/>
                  <a:gd name="connsiteX7" fmla="*/ 179110 w 190204"/>
                  <a:gd name="connsiteY7" fmla="*/ 172601 h 172601"/>
                  <a:gd name="connsiteX8" fmla="*/ 187711 w 190204"/>
                  <a:gd name="connsiteY8" fmla="*/ 164000 h 172601"/>
                  <a:gd name="connsiteX9" fmla="*/ 187711 w 190204"/>
                  <a:gd name="connsiteY9" fmla="*/ 12050 h 172601"/>
                  <a:gd name="connsiteX10" fmla="*/ 188667 w 190204"/>
                  <a:gd name="connsiteY10" fmla="*/ 2494 h 172601"/>
                  <a:gd name="connsiteX11" fmla="*/ 179110 w 190204"/>
                  <a:gd name="connsiteY11" fmla="*/ 1538 h 172601"/>
                  <a:gd name="connsiteX12" fmla="*/ 164775 w 190204"/>
                  <a:gd name="connsiteY12" fmla="*/ 155399 h 172601"/>
                  <a:gd name="connsiteX13" fmla="*/ 15692 w 190204"/>
                  <a:gd name="connsiteY13" fmla="*/ 155399 h 172601"/>
                  <a:gd name="connsiteX14" fmla="*/ 15692 w 190204"/>
                  <a:gd name="connsiteY14" fmla="*/ 12050 h 172601"/>
                  <a:gd name="connsiteX15" fmla="*/ 167642 w 190204"/>
                  <a:gd name="connsiteY15" fmla="*/ 12050 h 172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90204" h="172601">
                    <a:moveTo>
                      <a:pt x="179110" y="1538"/>
                    </a:moveTo>
                    <a:cubicBezTo>
                      <a:pt x="177294" y="678"/>
                      <a:pt x="175192" y="678"/>
                      <a:pt x="173376" y="1538"/>
                    </a:cubicBezTo>
                    <a:lnTo>
                      <a:pt x="7091" y="1538"/>
                    </a:lnTo>
                    <a:cubicBezTo>
                      <a:pt x="4950" y="640"/>
                      <a:pt x="2542" y="640"/>
                      <a:pt x="401" y="1538"/>
                    </a:cubicBezTo>
                    <a:cubicBezTo>
                      <a:pt x="-134" y="3411"/>
                      <a:pt x="-134" y="5399"/>
                      <a:pt x="401" y="7272"/>
                    </a:cubicBezTo>
                    <a:lnTo>
                      <a:pt x="401" y="164000"/>
                    </a:lnTo>
                    <a:cubicBezTo>
                      <a:pt x="401" y="168750"/>
                      <a:pt x="4253" y="172601"/>
                      <a:pt x="9002" y="172601"/>
                    </a:cubicBezTo>
                    <a:lnTo>
                      <a:pt x="179110" y="172601"/>
                    </a:lnTo>
                    <a:cubicBezTo>
                      <a:pt x="183860" y="172601"/>
                      <a:pt x="187711" y="168750"/>
                      <a:pt x="187711" y="164000"/>
                    </a:cubicBezTo>
                    <a:lnTo>
                      <a:pt x="187711" y="12050"/>
                    </a:lnTo>
                    <a:cubicBezTo>
                      <a:pt x="190616" y="9671"/>
                      <a:pt x="191046" y="5399"/>
                      <a:pt x="188667" y="2494"/>
                    </a:cubicBezTo>
                    <a:cubicBezTo>
                      <a:pt x="186287" y="-412"/>
                      <a:pt x="182015" y="-842"/>
                      <a:pt x="179110" y="1538"/>
                    </a:cubicBezTo>
                    <a:close/>
                    <a:moveTo>
                      <a:pt x="164775" y="155399"/>
                    </a:moveTo>
                    <a:lnTo>
                      <a:pt x="15692" y="155399"/>
                    </a:lnTo>
                    <a:lnTo>
                      <a:pt x="15692" y="12050"/>
                    </a:lnTo>
                    <a:lnTo>
                      <a:pt x="167642" y="1205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05" name="iSHEJI-8-81">
                <a:extLst>
                  <a:ext uri="{FF2B5EF4-FFF2-40B4-BE49-F238E27FC236}">
                    <a16:creationId xmlns:a16="http://schemas.microsoft.com/office/drawing/2014/main" id="{7DC0EAEC-5C43-43A1-B0D5-857A9B61DBA4}"/>
                  </a:ext>
                </a:extLst>
              </p:cNvPr>
              <p:cNvSpPr/>
              <p:nvPr/>
            </p:nvSpPr>
            <p:spPr>
              <a:xfrm>
                <a:off x="4159836" y="4473535"/>
                <a:ext cx="183496" cy="171557"/>
              </a:xfrm>
              <a:custGeom>
                <a:avLst/>
                <a:gdLst>
                  <a:gd name="connsiteX0" fmla="*/ 176243 w 183496"/>
                  <a:gd name="connsiteY0" fmla="*/ 0 h 171557"/>
                  <a:gd name="connsiteX1" fmla="*/ 9002 w 183496"/>
                  <a:gd name="connsiteY1" fmla="*/ 0 h 171557"/>
                  <a:gd name="connsiteX2" fmla="*/ 401 w 183496"/>
                  <a:gd name="connsiteY2" fmla="*/ 8601 h 171557"/>
                  <a:gd name="connsiteX3" fmla="*/ 401 w 183496"/>
                  <a:gd name="connsiteY3" fmla="*/ 165329 h 171557"/>
                  <a:gd name="connsiteX4" fmla="*/ 401 w 183496"/>
                  <a:gd name="connsiteY4" fmla="*/ 171063 h 171557"/>
                  <a:gd name="connsiteX5" fmla="*/ 6135 w 183496"/>
                  <a:gd name="connsiteY5" fmla="*/ 171063 h 171557"/>
                  <a:gd name="connsiteX6" fmla="*/ 176243 w 183496"/>
                  <a:gd name="connsiteY6" fmla="*/ 171063 h 171557"/>
                  <a:gd name="connsiteX7" fmla="*/ 181977 w 183496"/>
                  <a:gd name="connsiteY7" fmla="*/ 171063 h 171557"/>
                  <a:gd name="connsiteX8" fmla="*/ 181977 w 183496"/>
                  <a:gd name="connsiteY8" fmla="*/ 165329 h 171557"/>
                  <a:gd name="connsiteX9" fmla="*/ 181977 w 183496"/>
                  <a:gd name="connsiteY9" fmla="*/ 13379 h 171557"/>
                  <a:gd name="connsiteX10" fmla="*/ 179779 w 183496"/>
                  <a:gd name="connsiteY10" fmla="*/ 1414 h 171557"/>
                  <a:gd name="connsiteX11" fmla="*/ 176243 w 183496"/>
                  <a:gd name="connsiteY11" fmla="*/ 0 h 171557"/>
                  <a:gd name="connsiteX12" fmla="*/ 167642 w 183496"/>
                  <a:gd name="connsiteY12" fmla="*/ 156728 h 171557"/>
                  <a:gd name="connsiteX13" fmla="*/ 17603 w 183496"/>
                  <a:gd name="connsiteY13" fmla="*/ 156728 h 171557"/>
                  <a:gd name="connsiteX14" fmla="*/ 17603 w 183496"/>
                  <a:gd name="connsiteY14" fmla="*/ 13379 h 171557"/>
                  <a:gd name="connsiteX15" fmla="*/ 169554 w 183496"/>
                  <a:gd name="connsiteY15" fmla="*/ 13379 h 17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83496" h="171557">
                    <a:moveTo>
                      <a:pt x="176243" y="0"/>
                    </a:moveTo>
                    <a:lnTo>
                      <a:pt x="9002" y="0"/>
                    </a:lnTo>
                    <a:cubicBezTo>
                      <a:pt x="4253" y="0"/>
                      <a:pt x="401" y="3851"/>
                      <a:pt x="401" y="8601"/>
                    </a:cubicBezTo>
                    <a:lnTo>
                      <a:pt x="401" y="165329"/>
                    </a:lnTo>
                    <a:cubicBezTo>
                      <a:pt x="-134" y="167203"/>
                      <a:pt x="-134" y="169190"/>
                      <a:pt x="401" y="171063"/>
                    </a:cubicBezTo>
                    <a:cubicBezTo>
                      <a:pt x="2255" y="171723"/>
                      <a:pt x="4281" y="171723"/>
                      <a:pt x="6135" y="171063"/>
                    </a:cubicBezTo>
                    <a:lnTo>
                      <a:pt x="176243" y="171063"/>
                    </a:lnTo>
                    <a:cubicBezTo>
                      <a:pt x="178097" y="171723"/>
                      <a:pt x="180123" y="171723"/>
                      <a:pt x="181977" y="171063"/>
                    </a:cubicBezTo>
                    <a:cubicBezTo>
                      <a:pt x="182837" y="169248"/>
                      <a:pt x="182837" y="167145"/>
                      <a:pt x="181977" y="165329"/>
                    </a:cubicBezTo>
                    <a:lnTo>
                      <a:pt x="181977" y="13379"/>
                    </a:lnTo>
                    <a:cubicBezTo>
                      <a:pt x="184672" y="9471"/>
                      <a:pt x="183688" y="4109"/>
                      <a:pt x="179779" y="1414"/>
                    </a:cubicBezTo>
                    <a:cubicBezTo>
                      <a:pt x="178728" y="688"/>
                      <a:pt x="177514" y="201"/>
                      <a:pt x="176243" y="0"/>
                    </a:cubicBezTo>
                    <a:close/>
                    <a:moveTo>
                      <a:pt x="167642" y="156728"/>
                    </a:moveTo>
                    <a:lnTo>
                      <a:pt x="17603" y="156728"/>
                    </a:lnTo>
                    <a:lnTo>
                      <a:pt x="17603" y="13379"/>
                    </a:lnTo>
                    <a:lnTo>
                      <a:pt x="169554" y="13379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06" name="iSHEJI-8-82">
                <a:extLst>
                  <a:ext uri="{FF2B5EF4-FFF2-40B4-BE49-F238E27FC236}">
                    <a16:creationId xmlns:a16="http://schemas.microsoft.com/office/drawing/2014/main" id="{F62F52B9-AB5F-435D-B422-7BCD0ED00583}"/>
                  </a:ext>
                </a:extLst>
              </p:cNvPr>
              <p:cNvSpPr/>
              <p:nvPr/>
            </p:nvSpPr>
            <p:spPr>
              <a:xfrm>
                <a:off x="4358593" y="4478314"/>
                <a:ext cx="185821" cy="172019"/>
              </a:xfrm>
              <a:custGeom>
                <a:avLst/>
                <a:gdLst>
                  <a:gd name="connsiteX0" fmla="*/ 183910 w 185821"/>
                  <a:gd name="connsiteY0" fmla="*/ 8601 h 172019"/>
                  <a:gd name="connsiteX1" fmla="*/ 175309 w 185821"/>
                  <a:gd name="connsiteY1" fmla="*/ 0 h 172019"/>
                  <a:gd name="connsiteX2" fmla="*/ 7113 w 185821"/>
                  <a:gd name="connsiteY2" fmla="*/ 0 h 172019"/>
                  <a:gd name="connsiteX3" fmla="*/ 423 w 185821"/>
                  <a:gd name="connsiteY3" fmla="*/ 0 h 172019"/>
                  <a:gd name="connsiteX4" fmla="*/ 423 w 185821"/>
                  <a:gd name="connsiteY4" fmla="*/ 6690 h 172019"/>
                  <a:gd name="connsiteX5" fmla="*/ 423 w 185821"/>
                  <a:gd name="connsiteY5" fmla="*/ 163418 h 172019"/>
                  <a:gd name="connsiteX6" fmla="*/ 9024 w 185821"/>
                  <a:gd name="connsiteY6" fmla="*/ 172019 h 172019"/>
                  <a:gd name="connsiteX7" fmla="*/ 178176 w 185821"/>
                  <a:gd name="connsiteY7" fmla="*/ 172019 h 172019"/>
                  <a:gd name="connsiteX8" fmla="*/ 185821 w 185821"/>
                  <a:gd name="connsiteY8" fmla="*/ 163418 h 172019"/>
                  <a:gd name="connsiteX9" fmla="*/ 15714 w 185821"/>
                  <a:gd name="connsiteY9" fmla="*/ 151950 h 172019"/>
                  <a:gd name="connsiteX10" fmla="*/ 15714 w 185821"/>
                  <a:gd name="connsiteY10" fmla="*/ 8601 h 172019"/>
                  <a:gd name="connsiteX11" fmla="*/ 168619 w 185821"/>
                  <a:gd name="connsiteY11" fmla="*/ 8601 h 172019"/>
                  <a:gd name="connsiteX12" fmla="*/ 168619 w 185821"/>
                  <a:gd name="connsiteY12" fmla="*/ 151950 h 17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5821" h="172019">
                    <a:moveTo>
                      <a:pt x="183910" y="8601"/>
                    </a:moveTo>
                    <a:cubicBezTo>
                      <a:pt x="183910" y="3851"/>
                      <a:pt x="180059" y="0"/>
                      <a:pt x="175309" y="0"/>
                    </a:cubicBezTo>
                    <a:lnTo>
                      <a:pt x="7113" y="0"/>
                    </a:lnTo>
                    <a:lnTo>
                      <a:pt x="423" y="0"/>
                    </a:lnTo>
                    <a:cubicBezTo>
                      <a:pt x="-141" y="2198"/>
                      <a:pt x="-141" y="4492"/>
                      <a:pt x="423" y="6690"/>
                    </a:cubicBezTo>
                    <a:lnTo>
                      <a:pt x="423" y="163418"/>
                    </a:lnTo>
                    <a:cubicBezTo>
                      <a:pt x="1168" y="167824"/>
                      <a:pt x="4618" y="171274"/>
                      <a:pt x="9024" y="172019"/>
                    </a:cubicBezTo>
                    <a:lnTo>
                      <a:pt x="178176" y="172019"/>
                    </a:lnTo>
                    <a:cubicBezTo>
                      <a:pt x="182553" y="171532"/>
                      <a:pt x="185850" y="167814"/>
                      <a:pt x="185821" y="163418"/>
                    </a:cubicBezTo>
                    <a:close/>
                    <a:moveTo>
                      <a:pt x="15714" y="151950"/>
                    </a:moveTo>
                    <a:lnTo>
                      <a:pt x="15714" y="8601"/>
                    </a:lnTo>
                    <a:lnTo>
                      <a:pt x="168619" y="8601"/>
                    </a:lnTo>
                    <a:lnTo>
                      <a:pt x="168619" y="15195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</p:grpSp>
        <p:sp>
          <p:nvSpPr>
            <p:cNvPr id="25" name="iSHEJI-8-83">
              <a:extLst>
                <a:ext uri="{FF2B5EF4-FFF2-40B4-BE49-F238E27FC236}">
                  <a16:creationId xmlns:a16="http://schemas.microsoft.com/office/drawing/2014/main" id="{8F76B41D-C565-42A1-ADA3-91C1AAC182F2}"/>
                </a:ext>
              </a:extLst>
            </p:cNvPr>
            <p:cNvSpPr/>
            <p:nvPr/>
          </p:nvSpPr>
          <p:spPr>
            <a:xfrm>
              <a:off x="930936" y="2097760"/>
              <a:ext cx="3829759" cy="155587"/>
            </a:xfrm>
            <a:custGeom>
              <a:avLst/>
              <a:gdLst>
                <a:gd name="connsiteX0" fmla="*/ 3829336 w 3829760"/>
                <a:gd name="connsiteY0" fmla="*/ 143349 h 155587"/>
                <a:gd name="connsiteX1" fmla="*/ 3822646 w 3829760"/>
                <a:gd name="connsiteY1" fmla="*/ 116591 h 155587"/>
                <a:gd name="connsiteX2" fmla="*/ 3822646 w 3829760"/>
                <a:gd name="connsiteY2" fmla="*/ 116591 h 155587"/>
                <a:gd name="connsiteX3" fmla="*/ 3783464 w 3829760"/>
                <a:gd name="connsiteY3" fmla="*/ 36315 h 155587"/>
                <a:gd name="connsiteX4" fmla="*/ 3727080 w 3829760"/>
                <a:gd name="connsiteY4" fmla="*/ 0 h 155587"/>
                <a:gd name="connsiteX5" fmla="*/ 102256 w 3829760"/>
                <a:gd name="connsiteY5" fmla="*/ 0 h 155587"/>
                <a:gd name="connsiteX6" fmla="*/ 46827 w 3829760"/>
                <a:gd name="connsiteY6" fmla="*/ 38226 h 155587"/>
                <a:gd name="connsiteX7" fmla="*/ 11468 w 3829760"/>
                <a:gd name="connsiteY7" fmla="*/ 119458 h 155587"/>
                <a:gd name="connsiteX8" fmla="*/ 0 w 3829760"/>
                <a:gd name="connsiteY8" fmla="*/ 145261 h 155587"/>
                <a:gd name="connsiteX9" fmla="*/ 0 w 3829760"/>
                <a:gd name="connsiteY9" fmla="*/ 145261 h 155587"/>
                <a:gd name="connsiteX10" fmla="*/ 0 w 3829760"/>
                <a:gd name="connsiteY10" fmla="*/ 145261 h 155587"/>
                <a:gd name="connsiteX11" fmla="*/ 0 w 3829760"/>
                <a:gd name="connsiteY11" fmla="*/ 145261 h 155587"/>
                <a:gd name="connsiteX12" fmla="*/ 7645 w 3829760"/>
                <a:gd name="connsiteY12" fmla="*/ 145261 h 155587"/>
                <a:gd name="connsiteX13" fmla="*/ 19113 w 3829760"/>
                <a:gd name="connsiteY13" fmla="*/ 145261 h 155587"/>
                <a:gd name="connsiteX14" fmla="*/ 19113 w 3829760"/>
                <a:gd name="connsiteY14" fmla="*/ 134748 h 155587"/>
                <a:gd name="connsiteX15" fmla="*/ 19113 w 3829760"/>
                <a:gd name="connsiteY15" fmla="*/ 123280 h 155587"/>
                <a:gd name="connsiteX16" fmla="*/ 23892 w 3829760"/>
                <a:gd name="connsiteY16" fmla="*/ 123280 h 155587"/>
                <a:gd name="connsiteX17" fmla="*/ 34404 w 3829760"/>
                <a:gd name="connsiteY17" fmla="*/ 99389 h 155587"/>
                <a:gd name="connsiteX18" fmla="*/ 62118 w 3829760"/>
                <a:gd name="connsiteY18" fmla="*/ 44916 h 155587"/>
                <a:gd name="connsiteX19" fmla="*/ 102256 w 3829760"/>
                <a:gd name="connsiteY19" fmla="*/ 19113 h 155587"/>
                <a:gd name="connsiteX20" fmla="*/ 3727080 w 3829760"/>
                <a:gd name="connsiteY20" fmla="*/ 17202 h 155587"/>
                <a:gd name="connsiteX21" fmla="*/ 3766262 w 3829760"/>
                <a:gd name="connsiteY21" fmla="*/ 43005 h 155587"/>
                <a:gd name="connsiteX22" fmla="*/ 3793020 w 3829760"/>
                <a:gd name="connsiteY22" fmla="*/ 104167 h 155587"/>
                <a:gd name="connsiteX23" fmla="*/ 3803533 w 3829760"/>
                <a:gd name="connsiteY23" fmla="*/ 127103 h 155587"/>
                <a:gd name="connsiteX24" fmla="*/ 3809267 w 3829760"/>
                <a:gd name="connsiteY24" fmla="*/ 132837 h 155587"/>
                <a:gd name="connsiteX25" fmla="*/ 3809267 w 3829760"/>
                <a:gd name="connsiteY25" fmla="*/ 144305 h 155587"/>
                <a:gd name="connsiteX26" fmla="*/ 3809267 w 3829760"/>
                <a:gd name="connsiteY26" fmla="*/ 154817 h 155587"/>
                <a:gd name="connsiteX27" fmla="*/ 3822646 w 3829760"/>
                <a:gd name="connsiteY27" fmla="*/ 154817 h 155587"/>
                <a:gd name="connsiteX28" fmla="*/ 3829336 w 3829760"/>
                <a:gd name="connsiteY28" fmla="*/ 154817 h 155587"/>
                <a:gd name="connsiteX29" fmla="*/ 3829336 w 3829760"/>
                <a:gd name="connsiteY29" fmla="*/ 154817 h 155587"/>
                <a:gd name="connsiteX30" fmla="*/ 3829336 w 3829760"/>
                <a:gd name="connsiteY30" fmla="*/ 154817 h 155587"/>
                <a:gd name="connsiteX31" fmla="*/ 3829336 w 3829760"/>
                <a:gd name="connsiteY31" fmla="*/ 154817 h 155587"/>
                <a:gd name="connsiteX32" fmla="*/ 3829336 w 3829760"/>
                <a:gd name="connsiteY32" fmla="*/ 143349 h 155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829760" h="155587">
                  <a:moveTo>
                    <a:pt x="3829336" y="143349"/>
                  </a:moveTo>
                  <a:lnTo>
                    <a:pt x="3822646" y="116591"/>
                  </a:lnTo>
                  <a:lnTo>
                    <a:pt x="3822646" y="116591"/>
                  </a:lnTo>
                  <a:lnTo>
                    <a:pt x="3783464" y="36315"/>
                  </a:lnTo>
                  <a:cubicBezTo>
                    <a:pt x="3772531" y="14983"/>
                    <a:pt x="3751019" y="1129"/>
                    <a:pt x="3727080" y="0"/>
                  </a:cubicBezTo>
                  <a:lnTo>
                    <a:pt x="102256" y="0"/>
                  </a:lnTo>
                  <a:cubicBezTo>
                    <a:pt x="78104" y="1431"/>
                    <a:pt x="56747" y="16160"/>
                    <a:pt x="46827" y="38226"/>
                  </a:cubicBezTo>
                  <a:lnTo>
                    <a:pt x="11468" y="119458"/>
                  </a:lnTo>
                  <a:lnTo>
                    <a:pt x="0" y="145261"/>
                  </a:lnTo>
                  <a:cubicBezTo>
                    <a:pt x="0" y="145261"/>
                    <a:pt x="0" y="145261"/>
                    <a:pt x="0" y="145261"/>
                  </a:cubicBezTo>
                  <a:cubicBezTo>
                    <a:pt x="0" y="145261"/>
                    <a:pt x="0" y="145261"/>
                    <a:pt x="0" y="145261"/>
                  </a:cubicBezTo>
                  <a:lnTo>
                    <a:pt x="0" y="145261"/>
                  </a:lnTo>
                  <a:cubicBezTo>
                    <a:pt x="2408" y="146455"/>
                    <a:pt x="5237" y="146455"/>
                    <a:pt x="7645" y="145261"/>
                  </a:cubicBezTo>
                  <a:lnTo>
                    <a:pt x="19113" y="145261"/>
                  </a:lnTo>
                  <a:lnTo>
                    <a:pt x="19113" y="134748"/>
                  </a:lnTo>
                  <a:cubicBezTo>
                    <a:pt x="17065" y="131200"/>
                    <a:pt x="17065" y="126829"/>
                    <a:pt x="19113" y="123280"/>
                  </a:cubicBezTo>
                  <a:cubicBezTo>
                    <a:pt x="20688" y="122945"/>
                    <a:pt x="22316" y="122945"/>
                    <a:pt x="23892" y="123280"/>
                  </a:cubicBezTo>
                  <a:lnTo>
                    <a:pt x="34404" y="99389"/>
                  </a:lnTo>
                  <a:lnTo>
                    <a:pt x="62118" y="44916"/>
                  </a:lnTo>
                  <a:cubicBezTo>
                    <a:pt x="69783" y="29632"/>
                    <a:pt x="85169" y="19741"/>
                    <a:pt x="102256" y="19113"/>
                  </a:cubicBezTo>
                  <a:lnTo>
                    <a:pt x="3727080" y="17202"/>
                  </a:lnTo>
                  <a:cubicBezTo>
                    <a:pt x="3743881" y="17968"/>
                    <a:pt x="3758922" y="27870"/>
                    <a:pt x="3766262" y="43005"/>
                  </a:cubicBezTo>
                  <a:lnTo>
                    <a:pt x="3793020" y="104167"/>
                  </a:lnTo>
                  <a:lnTo>
                    <a:pt x="3803533" y="127103"/>
                  </a:lnTo>
                  <a:lnTo>
                    <a:pt x="3809267" y="132837"/>
                  </a:lnTo>
                  <a:cubicBezTo>
                    <a:pt x="3810987" y="136466"/>
                    <a:pt x="3810987" y="140676"/>
                    <a:pt x="3809267" y="144305"/>
                  </a:cubicBezTo>
                  <a:lnTo>
                    <a:pt x="3809267" y="154817"/>
                  </a:lnTo>
                  <a:lnTo>
                    <a:pt x="3822646" y="154817"/>
                  </a:lnTo>
                  <a:cubicBezTo>
                    <a:pt x="3824758" y="155845"/>
                    <a:pt x="3827224" y="155845"/>
                    <a:pt x="3829336" y="154817"/>
                  </a:cubicBezTo>
                  <a:lnTo>
                    <a:pt x="3829336" y="154817"/>
                  </a:lnTo>
                  <a:lnTo>
                    <a:pt x="3829336" y="154817"/>
                  </a:lnTo>
                  <a:lnTo>
                    <a:pt x="3829336" y="154817"/>
                  </a:lnTo>
                  <a:cubicBezTo>
                    <a:pt x="3829336" y="154817"/>
                    <a:pt x="3830292" y="144305"/>
                    <a:pt x="3829336" y="143349"/>
                  </a:cubicBez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6" name="iSHEJI-8-84">
              <a:extLst>
                <a:ext uri="{FF2B5EF4-FFF2-40B4-BE49-F238E27FC236}">
                  <a16:creationId xmlns:a16="http://schemas.microsoft.com/office/drawing/2014/main" id="{DEE1F95C-671E-4A87-BE1D-C0518C66E8BB}"/>
                </a:ext>
              </a:extLst>
            </p:cNvPr>
            <p:cNvSpPr/>
            <p:nvPr/>
          </p:nvSpPr>
          <p:spPr>
            <a:xfrm>
              <a:off x="930936" y="2193327"/>
              <a:ext cx="3830739" cy="1130548"/>
            </a:xfrm>
            <a:custGeom>
              <a:avLst/>
              <a:gdLst>
                <a:gd name="connsiteX0" fmla="*/ 3822646 w 3830740"/>
                <a:gd name="connsiteY0" fmla="*/ 25803 h 1130547"/>
                <a:gd name="connsiteX1" fmla="*/ 3822646 w 3830740"/>
                <a:gd name="connsiteY1" fmla="*/ 21025 h 1130547"/>
                <a:gd name="connsiteX2" fmla="*/ 3822646 w 3830740"/>
                <a:gd name="connsiteY2" fmla="*/ 21025 h 1130547"/>
                <a:gd name="connsiteX3" fmla="*/ 3798755 w 3830740"/>
                <a:gd name="connsiteY3" fmla="*/ 8601 h 1130547"/>
                <a:gd name="connsiteX4" fmla="*/ 3760528 w 3830740"/>
                <a:gd name="connsiteY4" fmla="*/ 0 h 1130547"/>
                <a:gd name="connsiteX5" fmla="*/ 69763 w 3830740"/>
                <a:gd name="connsiteY5" fmla="*/ 5734 h 1130547"/>
                <a:gd name="connsiteX6" fmla="*/ 36315 w 3830740"/>
                <a:gd name="connsiteY6" fmla="*/ 10512 h 1130547"/>
                <a:gd name="connsiteX7" fmla="*/ 11468 w 3830740"/>
                <a:gd name="connsiteY7" fmla="*/ 23892 h 1130547"/>
                <a:gd name="connsiteX8" fmla="*/ 11468 w 3830740"/>
                <a:gd name="connsiteY8" fmla="*/ 28670 h 1130547"/>
                <a:gd name="connsiteX9" fmla="*/ 0 w 3830740"/>
                <a:gd name="connsiteY9" fmla="*/ 51606 h 1130547"/>
                <a:gd name="connsiteX10" fmla="*/ 0 w 3830740"/>
                <a:gd name="connsiteY10" fmla="*/ 51606 h 1130547"/>
                <a:gd name="connsiteX11" fmla="*/ 0 w 3830740"/>
                <a:gd name="connsiteY11" fmla="*/ 51606 h 1130547"/>
                <a:gd name="connsiteX12" fmla="*/ 214068 w 3830740"/>
                <a:gd name="connsiteY12" fmla="*/ 1088499 h 1130547"/>
                <a:gd name="connsiteX13" fmla="*/ 288610 w 3830740"/>
                <a:gd name="connsiteY13" fmla="*/ 1125769 h 1130547"/>
                <a:gd name="connsiteX14" fmla="*/ 444383 w 3830740"/>
                <a:gd name="connsiteY14" fmla="*/ 1125769 h 1130547"/>
                <a:gd name="connsiteX15" fmla="*/ 444383 w 3830740"/>
                <a:gd name="connsiteY15" fmla="*/ 1108568 h 1130547"/>
                <a:gd name="connsiteX16" fmla="*/ 286698 w 3830740"/>
                <a:gd name="connsiteY16" fmla="*/ 1108568 h 1130547"/>
                <a:gd name="connsiteX17" fmla="*/ 228403 w 3830740"/>
                <a:gd name="connsiteY17" fmla="*/ 1084676 h 1130547"/>
                <a:gd name="connsiteX18" fmla="*/ 19113 w 3830740"/>
                <a:gd name="connsiteY18" fmla="*/ 61162 h 1130547"/>
                <a:gd name="connsiteX19" fmla="*/ 19113 w 3830740"/>
                <a:gd name="connsiteY19" fmla="*/ 50650 h 1130547"/>
                <a:gd name="connsiteX20" fmla="*/ 19113 w 3830740"/>
                <a:gd name="connsiteY20" fmla="*/ 39182 h 1130547"/>
                <a:gd name="connsiteX21" fmla="*/ 23892 w 3830740"/>
                <a:gd name="connsiteY21" fmla="*/ 39182 h 1130547"/>
                <a:gd name="connsiteX22" fmla="*/ 67852 w 3830740"/>
                <a:gd name="connsiteY22" fmla="*/ 27714 h 1130547"/>
                <a:gd name="connsiteX23" fmla="*/ 3758617 w 3830740"/>
                <a:gd name="connsiteY23" fmla="*/ 27714 h 1130547"/>
                <a:gd name="connsiteX24" fmla="*/ 3802577 w 3830740"/>
                <a:gd name="connsiteY24" fmla="*/ 38226 h 1130547"/>
                <a:gd name="connsiteX25" fmla="*/ 3808311 w 3830740"/>
                <a:gd name="connsiteY25" fmla="*/ 43960 h 1130547"/>
                <a:gd name="connsiteX26" fmla="*/ 3808311 w 3830740"/>
                <a:gd name="connsiteY26" fmla="*/ 55428 h 1130547"/>
                <a:gd name="connsiteX27" fmla="*/ 3808311 w 3830740"/>
                <a:gd name="connsiteY27" fmla="*/ 65941 h 1130547"/>
                <a:gd name="connsiteX28" fmla="*/ 3598066 w 3830740"/>
                <a:gd name="connsiteY28" fmla="*/ 1090410 h 1130547"/>
                <a:gd name="connsiteX29" fmla="*/ 3539770 w 3830740"/>
                <a:gd name="connsiteY29" fmla="*/ 1113346 h 1130547"/>
                <a:gd name="connsiteX30" fmla="*/ 3309456 w 3830740"/>
                <a:gd name="connsiteY30" fmla="*/ 1113346 h 1130547"/>
                <a:gd name="connsiteX31" fmla="*/ 3309456 w 3830740"/>
                <a:gd name="connsiteY31" fmla="*/ 1130548 h 1130547"/>
                <a:gd name="connsiteX32" fmla="*/ 3542637 w 3830740"/>
                <a:gd name="connsiteY32" fmla="*/ 1130548 h 1130547"/>
                <a:gd name="connsiteX33" fmla="*/ 3617179 w 3830740"/>
                <a:gd name="connsiteY33" fmla="*/ 1093277 h 1130547"/>
                <a:gd name="connsiteX34" fmla="*/ 3830292 w 3830740"/>
                <a:gd name="connsiteY34" fmla="*/ 53517 h 1130547"/>
                <a:gd name="connsiteX35" fmla="*/ 3830292 w 3830740"/>
                <a:gd name="connsiteY35" fmla="*/ 53517 h 1130547"/>
                <a:gd name="connsiteX36" fmla="*/ 3830292 w 3830740"/>
                <a:gd name="connsiteY36" fmla="*/ 53517 h 1130547"/>
                <a:gd name="connsiteX37" fmla="*/ 3822646 w 3830740"/>
                <a:gd name="connsiteY37" fmla="*/ 25803 h 1130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830740" h="1130547">
                  <a:moveTo>
                    <a:pt x="3822646" y="25803"/>
                  </a:moveTo>
                  <a:lnTo>
                    <a:pt x="3822646" y="21025"/>
                  </a:lnTo>
                  <a:lnTo>
                    <a:pt x="3822646" y="21025"/>
                  </a:lnTo>
                  <a:cubicBezTo>
                    <a:pt x="3815803" y="15014"/>
                    <a:pt x="3807604" y="10752"/>
                    <a:pt x="3798755" y="8601"/>
                  </a:cubicBezTo>
                  <a:cubicBezTo>
                    <a:pt x="3786580" y="3615"/>
                    <a:pt x="3773659" y="708"/>
                    <a:pt x="3760528" y="0"/>
                  </a:cubicBezTo>
                  <a:lnTo>
                    <a:pt x="69763" y="5734"/>
                  </a:lnTo>
                  <a:cubicBezTo>
                    <a:pt x="58442" y="5707"/>
                    <a:pt x="47176" y="7318"/>
                    <a:pt x="36315" y="10512"/>
                  </a:cubicBezTo>
                  <a:cubicBezTo>
                    <a:pt x="27033" y="12793"/>
                    <a:pt x="18482" y="17398"/>
                    <a:pt x="11468" y="23892"/>
                  </a:cubicBezTo>
                  <a:lnTo>
                    <a:pt x="11468" y="28670"/>
                  </a:lnTo>
                  <a:cubicBezTo>
                    <a:pt x="4363" y="34179"/>
                    <a:pt x="144" y="42617"/>
                    <a:pt x="0" y="51606"/>
                  </a:cubicBezTo>
                  <a:cubicBezTo>
                    <a:pt x="0" y="51606"/>
                    <a:pt x="0" y="51606"/>
                    <a:pt x="0" y="51606"/>
                  </a:cubicBezTo>
                  <a:lnTo>
                    <a:pt x="0" y="51606"/>
                  </a:lnTo>
                  <a:lnTo>
                    <a:pt x="214068" y="1088499"/>
                  </a:lnTo>
                  <a:cubicBezTo>
                    <a:pt x="214068" y="1109523"/>
                    <a:pt x="250383" y="1125769"/>
                    <a:pt x="288610" y="1125769"/>
                  </a:cubicBezTo>
                  <a:lnTo>
                    <a:pt x="444383" y="1125769"/>
                  </a:lnTo>
                  <a:lnTo>
                    <a:pt x="444383" y="1108568"/>
                  </a:lnTo>
                  <a:lnTo>
                    <a:pt x="286698" y="1108568"/>
                  </a:lnTo>
                  <a:cubicBezTo>
                    <a:pt x="256117" y="1108568"/>
                    <a:pt x="231270" y="1096144"/>
                    <a:pt x="228403" y="1084676"/>
                  </a:cubicBezTo>
                  <a:lnTo>
                    <a:pt x="19113" y="61162"/>
                  </a:lnTo>
                  <a:lnTo>
                    <a:pt x="19113" y="50650"/>
                  </a:lnTo>
                  <a:cubicBezTo>
                    <a:pt x="17065" y="47102"/>
                    <a:pt x="17065" y="42730"/>
                    <a:pt x="19113" y="39182"/>
                  </a:cubicBezTo>
                  <a:cubicBezTo>
                    <a:pt x="20688" y="38847"/>
                    <a:pt x="22316" y="38847"/>
                    <a:pt x="23892" y="39182"/>
                  </a:cubicBezTo>
                  <a:cubicBezTo>
                    <a:pt x="36942" y="30757"/>
                    <a:pt x="52349" y="26738"/>
                    <a:pt x="67852" y="27714"/>
                  </a:cubicBezTo>
                  <a:lnTo>
                    <a:pt x="3758617" y="27714"/>
                  </a:lnTo>
                  <a:cubicBezTo>
                    <a:pt x="3773974" y="26935"/>
                    <a:pt x="3789236" y="30584"/>
                    <a:pt x="3802577" y="38226"/>
                  </a:cubicBezTo>
                  <a:lnTo>
                    <a:pt x="3808311" y="43960"/>
                  </a:lnTo>
                  <a:cubicBezTo>
                    <a:pt x="3810031" y="47589"/>
                    <a:pt x="3810031" y="51800"/>
                    <a:pt x="3808311" y="55428"/>
                  </a:cubicBezTo>
                  <a:lnTo>
                    <a:pt x="3808311" y="65941"/>
                  </a:lnTo>
                  <a:lnTo>
                    <a:pt x="3598066" y="1090410"/>
                  </a:lnTo>
                  <a:cubicBezTo>
                    <a:pt x="3598066" y="1100922"/>
                    <a:pt x="3570352" y="1113346"/>
                    <a:pt x="3539770" y="1113346"/>
                  </a:cubicBezTo>
                  <a:lnTo>
                    <a:pt x="3309456" y="1113346"/>
                  </a:lnTo>
                  <a:lnTo>
                    <a:pt x="3309456" y="1130548"/>
                  </a:lnTo>
                  <a:lnTo>
                    <a:pt x="3542637" y="1130548"/>
                  </a:lnTo>
                  <a:cubicBezTo>
                    <a:pt x="3580864" y="1130548"/>
                    <a:pt x="3613356" y="1114302"/>
                    <a:pt x="3617179" y="1093277"/>
                  </a:cubicBezTo>
                  <a:lnTo>
                    <a:pt x="3830292" y="53517"/>
                  </a:lnTo>
                  <a:lnTo>
                    <a:pt x="3830292" y="53517"/>
                  </a:lnTo>
                  <a:lnTo>
                    <a:pt x="3830292" y="53517"/>
                  </a:lnTo>
                  <a:cubicBezTo>
                    <a:pt x="3831907" y="43606"/>
                    <a:pt x="3829116" y="33483"/>
                    <a:pt x="3822646" y="25803"/>
                  </a:cubicBez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7" name="iSHEJI-8-85">
              <a:extLst>
                <a:ext uri="{FF2B5EF4-FFF2-40B4-BE49-F238E27FC236}">
                  <a16:creationId xmlns:a16="http://schemas.microsoft.com/office/drawing/2014/main" id="{4B372C5F-39F2-4C33-944F-A8AF64F25ED9}"/>
                </a:ext>
              </a:extLst>
            </p:cNvPr>
            <p:cNvSpPr/>
            <p:nvPr/>
          </p:nvSpPr>
          <p:spPr>
            <a:xfrm>
              <a:off x="1154249" y="2304921"/>
              <a:ext cx="3385871" cy="906184"/>
            </a:xfrm>
            <a:custGeom>
              <a:avLst/>
              <a:gdLst>
                <a:gd name="connsiteX0" fmla="*/ 3378577 w 3385872"/>
                <a:gd name="connsiteY0" fmla="*/ 20286 h 906184"/>
                <a:gd name="connsiteX1" fmla="*/ 3322193 w 3385872"/>
                <a:gd name="connsiteY1" fmla="*/ 217 h 906184"/>
                <a:gd name="connsiteX2" fmla="*/ 63387 w 3385872"/>
                <a:gd name="connsiteY2" fmla="*/ 217 h 906184"/>
                <a:gd name="connsiteX3" fmla="*/ 7959 w 3385872"/>
                <a:gd name="connsiteY3" fmla="*/ 21242 h 906184"/>
                <a:gd name="connsiteX4" fmla="*/ 313 w 3385872"/>
                <a:gd name="connsiteY4" fmla="*/ 47045 h 906184"/>
                <a:gd name="connsiteX5" fmla="*/ 158953 w 3385872"/>
                <a:gd name="connsiteY5" fmla="*/ 870825 h 906184"/>
                <a:gd name="connsiteX6" fmla="*/ 227761 w 3385872"/>
                <a:gd name="connsiteY6" fmla="*/ 906185 h 906184"/>
                <a:gd name="connsiteX7" fmla="*/ 3159730 w 3385872"/>
                <a:gd name="connsiteY7" fmla="*/ 906185 h 906184"/>
                <a:gd name="connsiteX8" fmla="*/ 3227582 w 3385872"/>
                <a:gd name="connsiteY8" fmla="*/ 869870 h 906184"/>
                <a:gd name="connsiteX9" fmla="*/ 3385266 w 3385872"/>
                <a:gd name="connsiteY9" fmla="*/ 47045 h 906184"/>
                <a:gd name="connsiteX10" fmla="*/ 3378577 w 3385872"/>
                <a:gd name="connsiteY10" fmla="*/ 20286 h 906184"/>
                <a:gd name="connsiteX11" fmla="*/ 3211336 w 3385872"/>
                <a:gd name="connsiteY11" fmla="*/ 866047 h 906184"/>
                <a:gd name="connsiteX12" fmla="*/ 3159730 w 3385872"/>
                <a:gd name="connsiteY12" fmla="*/ 888027 h 906184"/>
                <a:gd name="connsiteX13" fmla="*/ 225849 w 3385872"/>
                <a:gd name="connsiteY13" fmla="*/ 888027 h 906184"/>
                <a:gd name="connsiteX14" fmla="*/ 174244 w 3385872"/>
                <a:gd name="connsiteY14" fmla="*/ 867003 h 906184"/>
                <a:gd name="connsiteX15" fmla="*/ 15604 w 3385872"/>
                <a:gd name="connsiteY15" fmla="*/ 45134 h 906184"/>
                <a:gd name="connsiteX16" fmla="*/ 15604 w 3385872"/>
                <a:gd name="connsiteY16" fmla="*/ 32710 h 906184"/>
                <a:gd name="connsiteX17" fmla="*/ 63387 w 3385872"/>
                <a:gd name="connsiteY17" fmla="*/ 18375 h 906184"/>
                <a:gd name="connsiteX18" fmla="*/ 3324104 w 3385872"/>
                <a:gd name="connsiteY18" fmla="*/ 18375 h 906184"/>
                <a:gd name="connsiteX19" fmla="*/ 3367109 w 3385872"/>
                <a:gd name="connsiteY19" fmla="*/ 33666 h 906184"/>
                <a:gd name="connsiteX20" fmla="*/ 3367109 w 3385872"/>
                <a:gd name="connsiteY20" fmla="*/ 45134 h 906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385872" h="906184">
                  <a:moveTo>
                    <a:pt x="3378577" y="20286"/>
                  </a:moveTo>
                  <a:cubicBezTo>
                    <a:pt x="3363478" y="5910"/>
                    <a:pt x="3342979" y="-1383"/>
                    <a:pt x="3322193" y="217"/>
                  </a:cubicBezTo>
                  <a:lnTo>
                    <a:pt x="63387" y="217"/>
                  </a:lnTo>
                  <a:cubicBezTo>
                    <a:pt x="42724" y="-1230"/>
                    <a:pt x="22464" y="6454"/>
                    <a:pt x="7959" y="21242"/>
                  </a:cubicBezTo>
                  <a:cubicBezTo>
                    <a:pt x="1800" y="28334"/>
                    <a:pt x="-987" y="37743"/>
                    <a:pt x="313" y="47045"/>
                  </a:cubicBezTo>
                  <a:lnTo>
                    <a:pt x="158953" y="870825"/>
                  </a:lnTo>
                  <a:cubicBezTo>
                    <a:pt x="158953" y="890894"/>
                    <a:pt x="192401" y="906185"/>
                    <a:pt x="227761" y="906185"/>
                  </a:cubicBezTo>
                  <a:lnTo>
                    <a:pt x="3159730" y="906185"/>
                  </a:lnTo>
                  <a:cubicBezTo>
                    <a:pt x="3194134" y="906185"/>
                    <a:pt x="3223760" y="889938"/>
                    <a:pt x="3227582" y="869870"/>
                  </a:cubicBezTo>
                  <a:lnTo>
                    <a:pt x="3385266" y="47045"/>
                  </a:lnTo>
                  <a:cubicBezTo>
                    <a:pt x="3387120" y="37574"/>
                    <a:pt x="3384674" y="27770"/>
                    <a:pt x="3378577" y="20286"/>
                  </a:cubicBezTo>
                  <a:close/>
                  <a:moveTo>
                    <a:pt x="3211336" y="866047"/>
                  </a:moveTo>
                  <a:cubicBezTo>
                    <a:pt x="3211336" y="876559"/>
                    <a:pt x="3186489" y="888027"/>
                    <a:pt x="3159730" y="888027"/>
                  </a:cubicBezTo>
                  <a:lnTo>
                    <a:pt x="225849" y="888027"/>
                  </a:lnTo>
                  <a:cubicBezTo>
                    <a:pt x="198135" y="888027"/>
                    <a:pt x="176155" y="876559"/>
                    <a:pt x="174244" y="867003"/>
                  </a:cubicBezTo>
                  <a:lnTo>
                    <a:pt x="15604" y="45134"/>
                  </a:lnTo>
                  <a:cubicBezTo>
                    <a:pt x="13716" y="41208"/>
                    <a:pt x="13716" y="36636"/>
                    <a:pt x="15604" y="32710"/>
                  </a:cubicBezTo>
                  <a:cubicBezTo>
                    <a:pt x="28646" y="21132"/>
                    <a:pt x="46126" y="15888"/>
                    <a:pt x="63387" y="18375"/>
                  </a:cubicBezTo>
                  <a:lnTo>
                    <a:pt x="3324104" y="18375"/>
                  </a:lnTo>
                  <a:cubicBezTo>
                    <a:pt x="3339968" y="17059"/>
                    <a:pt x="3355632" y="22630"/>
                    <a:pt x="3367109" y="33666"/>
                  </a:cubicBezTo>
                  <a:cubicBezTo>
                    <a:pt x="3368982" y="37260"/>
                    <a:pt x="3368982" y="41539"/>
                    <a:pt x="3367109" y="45134"/>
                  </a:cubicBez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8" name="iSHEJI-8-86">
              <a:extLst>
                <a:ext uri="{FF2B5EF4-FFF2-40B4-BE49-F238E27FC236}">
                  <a16:creationId xmlns:a16="http://schemas.microsoft.com/office/drawing/2014/main" id="{F8F5BE90-E15F-4E91-B363-FA0607FABB9B}"/>
                </a:ext>
              </a:extLst>
            </p:cNvPr>
            <p:cNvSpPr/>
            <p:nvPr/>
          </p:nvSpPr>
          <p:spPr>
            <a:xfrm>
              <a:off x="1358118" y="3265519"/>
              <a:ext cx="2898521" cy="107217"/>
            </a:xfrm>
            <a:custGeom>
              <a:avLst/>
              <a:gdLst>
                <a:gd name="connsiteX0" fmla="*/ 2889920 w 2898521"/>
                <a:gd name="connsiteY0" fmla="*/ 11527 h 107217"/>
                <a:gd name="connsiteX1" fmla="*/ 2861251 w 2898521"/>
                <a:gd name="connsiteY1" fmla="*/ 59 h 107217"/>
                <a:gd name="connsiteX2" fmla="*/ 37271 w 2898521"/>
                <a:gd name="connsiteY2" fmla="*/ 59 h 107217"/>
                <a:gd name="connsiteX3" fmla="*/ 0 w 2898521"/>
                <a:gd name="connsiteY3" fmla="*/ 32551 h 107217"/>
                <a:gd name="connsiteX4" fmla="*/ 0 w 2898521"/>
                <a:gd name="connsiteY4" fmla="*/ 74600 h 107217"/>
                <a:gd name="connsiteX5" fmla="*/ 37271 w 2898521"/>
                <a:gd name="connsiteY5" fmla="*/ 107093 h 107217"/>
                <a:gd name="connsiteX6" fmla="*/ 2861251 w 2898521"/>
                <a:gd name="connsiteY6" fmla="*/ 107093 h 107217"/>
                <a:gd name="connsiteX7" fmla="*/ 2898445 w 2898521"/>
                <a:gd name="connsiteY7" fmla="*/ 75728 h 107217"/>
                <a:gd name="connsiteX8" fmla="*/ 2898521 w 2898521"/>
                <a:gd name="connsiteY8" fmla="*/ 74600 h 107217"/>
                <a:gd name="connsiteX9" fmla="*/ 2898521 w 2898521"/>
                <a:gd name="connsiteY9" fmla="*/ 32551 h 107217"/>
                <a:gd name="connsiteX10" fmla="*/ 2889920 w 2898521"/>
                <a:gd name="connsiteY10" fmla="*/ 11527 h 107217"/>
                <a:gd name="connsiteX11" fmla="*/ 2882275 w 2898521"/>
                <a:gd name="connsiteY11" fmla="*/ 74600 h 107217"/>
                <a:gd name="connsiteX12" fmla="*/ 2861251 w 2898521"/>
                <a:gd name="connsiteY12" fmla="*/ 89891 h 107217"/>
                <a:gd name="connsiteX13" fmla="*/ 37271 w 2898521"/>
                <a:gd name="connsiteY13" fmla="*/ 89891 h 107217"/>
                <a:gd name="connsiteX14" fmla="*/ 17202 w 2898521"/>
                <a:gd name="connsiteY14" fmla="*/ 74600 h 107217"/>
                <a:gd name="connsiteX15" fmla="*/ 17202 w 2898521"/>
                <a:gd name="connsiteY15" fmla="*/ 33507 h 107217"/>
                <a:gd name="connsiteX16" fmla="*/ 37271 w 2898521"/>
                <a:gd name="connsiteY16" fmla="*/ 18216 h 107217"/>
                <a:gd name="connsiteX17" fmla="*/ 2861251 w 2898521"/>
                <a:gd name="connsiteY17" fmla="*/ 18216 h 107217"/>
                <a:gd name="connsiteX18" fmla="*/ 2877497 w 2898521"/>
                <a:gd name="connsiteY18" fmla="*/ 23950 h 107217"/>
                <a:gd name="connsiteX19" fmla="*/ 2882275 w 2898521"/>
                <a:gd name="connsiteY19" fmla="*/ 33507 h 107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898521" h="107217">
                  <a:moveTo>
                    <a:pt x="2889920" y="11527"/>
                  </a:moveTo>
                  <a:cubicBezTo>
                    <a:pt x="2882218" y="4120"/>
                    <a:pt x="2871935" y="11"/>
                    <a:pt x="2861251" y="59"/>
                  </a:cubicBezTo>
                  <a:lnTo>
                    <a:pt x="37271" y="59"/>
                  </a:lnTo>
                  <a:cubicBezTo>
                    <a:pt x="18081" y="-1040"/>
                    <a:pt x="1527" y="13390"/>
                    <a:pt x="0" y="32551"/>
                  </a:cubicBezTo>
                  <a:lnTo>
                    <a:pt x="0" y="74600"/>
                  </a:lnTo>
                  <a:cubicBezTo>
                    <a:pt x="1527" y="93761"/>
                    <a:pt x="18081" y="108192"/>
                    <a:pt x="37271" y="107093"/>
                  </a:cubicBezTo>
                  <a:lnTo>
                    <a:pt x="2861251" y="107093"/>
                  </a:lnTo>
                  <a:cubicBezTo>
                    <a:pt x="2880182" y="108698"/>
                    <a:pt x="2896839" y="94660"/>
                    <a:pt x="2898445" y="75728"/>
                  </a:cubicBezTo>
                  <a:cubicBezTo>
                    <a:pt x="2898474" y="75355"/>
                    <a:pt x="2898502" y="74973"/>
                    <a:pt x="2898521" y="74600"/>
                  </a:cubicBezTo>
                  <a:lnTo>
                    <a:pt x="2898521" y="32551"/>
                  </a:lnTo>
                  <a:cubicBezTo>
                    <a:pt x="2898560" y="24677"/>
                    <a:pt x="2895464" y="17117"/>
                    <a:pt x="2889920" y="11527"/>
                  </a:cubicBezTo>
                  <a:close/>
                  <a:moveTo>
                    <a:pt x="2882275" y="74600"/>
                  </a:moveTo>
                  <a:cubicBezTo>
                    <a:pt x="2882275" y="82246"/>
                    <a:pt x="2872718" y="89891"/>
                    <a:pt x="2861251" y="89891"/>
                  </a:cubicBezTo>
                  <a:lnTo>
                    <a:pt x="37271" y="89891"/>
                  </a:lnTo>
                  <a:cubicBezTo>
                    <a:pt x="26759" y="89891"/>
                    <a:pt x="17202" y="83201"/>
                    <a:pt x="17202" y="74600"/>
                  </a:cubicBezTo>
                  <a:lnTo>
                    <a:pt x="17202" y="33507"/>
                  </a:lnTo>
                  <a:cubicBezTo>
                    <a:pt x="17202" y="24906"/>
                    <a:pt x="26759" y="18216"/>
                    <a:pt x="37271" y="18216"/>
                  </a:cubicBezTo>
                  <a:lnTo>
                    <a:pt x="2861251" y="18216"/>
                  </a:lnTo>
                  <a:cubicBezTo>
                    <a:pt x="2867138" y="18350"/>
                    <a:pt x="2872824" y="20357"/>
                    <a:pt x="2877497" y="23950"/>
                  </a:cubicBezTo>
                  <a:cubicBezTo>
                    <a:pt x="2880010" y="26588"/>
                    <a:pt x="2881673" y="29914"/>
                    <a:pt x="2882275" y="33507"/>
                  </a:cubicBez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</p:grpSp>
      <p:sp>
        <p:nvSpPr>
          <p:cNvPr id="107" name="矩形 106">
            <a:extLst>
              <a:ext uri="{FF2B5EF4-FFF2-40B4-BE49-F238E27FC236}">
                <a16:creationId xmlns:a16="http://schemas.microsoft.com/office/drawing/2014/main" id="{C44DABE8-10BA-4186-92B0-906560892883}"/>
              </a:ext>
            </a:extLst>
          </p:cNvPr>
          <p:cNvSpPr/>
          <p:nvPr/>
        </p:nvSpPr>
        <p:spPr>
          <a:xfrm>
            <a:off x="8933767" y="1615439"/>
            <a:ext cx="2154009" cy="2154009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ctr"/>
          </a:blip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8" name="iSHEJI-8">
            <a:extLst>
              <a:ext uri="{FF2B5EF4-FFF2-40B4-BE49-F238E27FC236}">
                <a16:creationId xmlns:a16="http://schemas.microsoft.com/office/drawing/2014/main" id="{BDD71A04-C95C-4AF7-8BB4-2E420D69DB05}"/>
              </a:ext>
            </a:extLst>
          </p:cNvPr>
          <p:cNvSpPr txBox="1"/>
          <p:nvPr/>
        </p:nvSpPr>
        <p:spPr>
          <a:xfrm>
            <a:off x="6583012" y="4654590"/>
            <a:ext cx="344872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爱设计</a:t>
            </a:r>
            <a:r>
              <a:rPr lang="en-US" altLang="zh-CN" sz="40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PPT</a:t>
            </a:r>
            <a:endParaRPr kumimoji="0" lang="zh-CN" altLang="en-US" sz="4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09" name="iSHEJI-8">
            <a:extLst>
              <a:ext uri="{FF2B5EF4-FFF2-40B4-BE49-F238E27FC236}">
                <a16:creationId xmlns:a16="http://schemas.microsoft.com/office/drawing/2014/main" id="{64B50CFB-0472-4609-87ED-9A1FCEEBB6FF}"/>
              </a:ext>
            </a:extLst>
          </p:cNvPr>
          <p:cNvSpPr txBox="1"/>
          <p:nvPr/>
        </p:nvSpPr>
        <p:spPr>
          <a:xfrm>
            <a:off x="6583011" y="4006072"/>
            <a:ext cx="495176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Designed by </a:t>
            </a:r>
            <a:r>
              <a:rPr kumimoji="0" lang="en-US" altLang="zh-CN" sz="400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iSHEJI</a:t>
            </a:r>
            <a:endParaRPr kumimoji="0" lang="en-US" altLang="zh-CN" sz="40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73355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">
              <a:schemeClr val="accent4"/>
            </a:gs>
            <a:gs pos="100000">
              <a:schemeClr val="bg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SHEJI-2">
            <a:extLst>
              <a:ext uri="{FF2B5EF4-FFF2-40B4-BE49-F238E27FC236}">
                <a16:creationId xmlns:a16="http://schemas.microsoft.com/office/drawing/2014/main" id="{66C99F07-9037-4D3F-A2EB-B4B5429EE780}"/>
              </a:ext>
            </a:extLst>
          </p:cNvPr>
          <p:cNvSpPr txBox="1"/>
          <p:nvPr/>
        </p:nvSpPr>
        <p:spPr>
          <a:xfrm>
            <a:off x="476000" y="44782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成果回顾</a:t>
            </a:r>
          </a:p>
        </p:txBody>
      </p:sp>
      <p:sp>
        <p:nvSpPr>
          <p:cNvPr id="21" name="iSHEJI-3">
            <a:extLst>
              <a:ext uri="{FF2B5EF4-FFF2-40B4-BE49-F238E27FC236}">
                <a16:creationId xmlns:a16="http://schemas.microsoft.com/office/drawing/2014/main" id="{160693E4-95C9-4CA8-9EBB-692D259B83B9}"/>
              </a:ext>
            </a:extLst>
          </p:cNvPr>
          <p:cNvSpPr txBox="1"/>
          <p:nvPr/>
        </p:nvSpPr>
        <p:spPr>
          <a:xfrm>
            <a:off x="476000" y="940265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r>
              <a:rPr lang="en-US" altLang="zh-CN" dirty="0"/>
              <a:t>Performance review</a:t>
            </a:r>
          </a:p>
        </p:txBody>
      </p:sp>
      <p:sp>
        <p:nvSpPr>
          <p:cNvPr id="22" name="iSHEJI-19">
            <a:extLst>
              <a:ext uri="{FF2B5EF4-FFF2-40B4-BE49-F238E27FC236}">
                <a16:creationId xmlns:a16="http://schemas.microsoft.com/office/drawing/2014/main" id="{344705C0-08D4-4BA2-8F63-0E66C1C9154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8" name="gaoding-4">
            <a:extLst>
              <a:ext uri="{FF2B5EF4-FFF2-40B4-BE49-F238E27FC236}">
                <a16:creationId xmlns:a16="http://schemas.microsoft.com/office/drawing/2014/main" id="{BD2EC1BE-A47E-4E79-B4DD-F3571FB92141}"/>
              </a:ext>
            </a:extLst>
          </p:cNvPr>
          <p:cNvSpPr/>
          <p:nvPr/>
        </p:nvSpPr>
        <p:spPr>
          <a:xfrm>
            <a:off x="4448355" y="-1356360"/>
            <a:ext cx="10813690" cy="10813686"/>
          </a:xfrm>
          <a:prstGeom prst="donut">
            <a:avLst>
              <a:gd name="adj" fmla="val 7401"/>
            </a:avLst>
          </a:prstGeom>
          <a:gradFill>
            <a:gsLst>
              <a:gs pos="5000">
                <a:schemeClr val="accent1">
                  <a:alpha val="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阿里巴巴普惠体 R"/>
              <a:cs typeface="+mn-cs"/>
            </a:endParaRPr>
          </a:p>
        </p:txBody>
      </p:sp>
      <p:sp>
        <p:nvSpPr>
          <p:cNvPr id="19" name="gaoding-5">
            <a:extLst>
              <a:ext uri="{FF2B5EF4-FFF2-40B4-BE49-F238E27FC236}">
                <a16:creationId xmlns:a16="http://schemas.microsoft.com/office/drawing/2014/main" id="{BD607B6F-EE74-4BD0-B40C-342C14ADF45F}"/>
              </a:ext>
            </a:extLst>
          </p:cNvPr>
          <p:cNvSpPr/>
          <p:nvPr/>
        </p:nvSpPr>
        <p:spPr>
          <a:xfrm>
            <a:off x="6236938" y="432222"/>
            <a:ext cx="7236524" cy="7236522"/>
          </a:xfrm>
          <a:prstGeom prst="donut">
            <a:avLst>
              <a:gd name="adj" fmla="val 10932"/>
            </a:avLst>
          </a:prstGeom>
          <a:gradFill flip="none" rotWithShape="1">
            <a:gsLst>
              <a:gs pos="99000">
                <a:schemeClr val="accent1">
                  <a:alpha val="15000"/>
                </a:schemeClr>
              </a:gs>
              <a:gs pos="5000">
                <a:schemeClr val="accent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阿里巴巴普惠体 R"/>
              <a:cs typeface="+mn-cs"/>
            </a:endParaRPr>
          </a:p>
        </p:txBody>
      </p:sp>
      <p:sp>
        <p:nvSpPr>
          <p:cNvPr id="23" name="gaoding-6">
            <a:extLst>
              <a:ext uri="{FF2B5EF4-FFF2-40B4-BE49-F238E27FC236}">
                <a16:creationId xmlns:a16="http://schemas.microsoft.com/office/drawing/2014/main" id="{1DE37802-8802-4ABE-9022-84141EDA962C}"/>
              </a:ext>
            </a:extLst>
          </p:cNvPr>
          <p:cNvSpPr/>
          <p:nvPr/>
        </p:nvSpPr>
        <p:spPr>
          <a:xfrm>
            <a:off x="7874148" y="2069432"/>
            <a:ext cx="3962104" cy="3962102"/>
          </a:xfrm>
          <a:prstGeom prst="donut">
            <a:avLst>
              <a:gd name="adj" fmla="val 10932"/>
            </a:avLst>
          </a:prstGeom>
          <a:gradFill flip="none" rotWithShape="1">
            <a:gsLst>
              <a:gs pos="99000">
                <a:schemeClr val="accent1">
                  <a:alpha val="70000"/>
                </a:schemeClr>
              </a:gs>
              <a:gs pos="0">
                <a:schemeClr val="accent1">
                  <a:alpha val="30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阿里巴巴普惠体 R"/>
              <a:cs typeface="+mn-cs"/>
            </a:endParaRPr>
          </a:p>
        </p:txBody>
      </p:sp>
      <p:sp>
        <p:nvSpPr>
          <p:cNvPr id="24" name="gaoding-7">
            <a:extLst>
              <a:ext uri="{FF2B5EF4-FFF2-40B4-BE49-F238E27FC236}">
                <a16:creationId xmlns:a16="http://schemas.microsoft.com/office/drawing/2014/main" id="{537AB4FB-513A-49E7-A489-F24198361C29}"/>
              </a:ext>
            </a:extLst>
          </p:cNvPr>
          <p:cNvSpPr/>
          <p:nvPr/>
        </p:nvSpPr>
        <p:spPr>
          <a:xfrm>
            <a:off x="8299116" y="2494399"/>
            <a:ext cx="3112168" cy="31121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17500" sx="103000" sy="103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F0502020204030204"/>
              <a:ea typeface="微软雅黑"/>
              <a:cs typeface="+mn-cs"/>
            </a:endParaRPr>
          </a:p>
        </p:txBody>
      </p:sp>
      <p:sp>
        <p:nvSpPr>
          <p:cNvPr id="25" name="gaoding-9">
            <a:extLst>
              <a:ext uri="{FF2B5EF4-FFF2-40B4-BE49-F238E27FC236}">
                <a16:creationId xmlns:a16="http://schemas.microsoft.com/office/drawing/2014/main" id="{CFE8646E-8969-46AD-95D9-D86BC26D019E}"/>
              </a:ext>
            </a:extLst>
          </p:cNvPr>
          <p:cNvSpPr/>
          <p:nvPr/>
        </p:nvSpPr>
        <p:spPr>
          <a:xfrm>
            <a:off x="2686996" y="-3117718"/>
            <a:ext cx="14336408" cy="14336402"/>
          </a:xfrm>
          <a:prstGeom prst="donut">
            <a:avLst>
              <a:gd name="adj" fmla="val 5858"/>
            </a:avLst>
          </a:prstGeom>
          <a:gradFill>
            <a:gsLst>
              <a:gs pos="5000">
                <a:schemeClr val="accent1">
                  <a:alpha val="0"/>
                </a:schemeClr>
              </a:gs>
              <a:gs pos="100000">
                <a:schemeClr val="accent1">
                  <a:alpha val="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阿里巴巴普惠体 R"/>
              <a:cs typeface="+mn-cs"/>
            </a:endParaRPr>
          </a:p>
        </p:txBody>
      </p:sp>
      <p:sp>
        <p:nvSpPr>
          <p:cNvPr id="26" name="gaoding-10">
            <a:extLst>
              <a:ext uri="{FF2B5EF4-FFF2-40B4-BE49-F238E27FC236}">
                <a16:creationId xmlns:a16="http://schemas.microsoft.com/office/drawing/2014/main" id="{B26B29F2-0970-4122-9EE1-8D8D7A311015}"/>
              </a:ext>
            </a:extLst>
          </p:cNvPr>
          <p:cNvSpPr txBox="1"/>
          <p:nvPr/>
        </p:nvSpPr>
        <p:spPr>
          <a:xfrm flipH="1">
            <a:off x="794521" y="2817326"/>
            <a:ext cx="3099831" cy="941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600" cap="none" spc="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27" name="gaoding-13">
            <a:extLst>
              <a:ext uri="{FF2B5EF4-FFF2-40B4-BE49-F238E27FC236}">
                <a16:creationId xmlns:a16="http://schemas.microsoft.com/office/drawing/2014/main" id="{77324ECE-DF42-4770-8CE7-5B05FB01D490}"/>
              </a:ext>
            </a:extLst>
          </p:cNvPr>
          <p:cNvSpPr/>
          <p:nvPr/>
        </p:nvSpPr>
        <p:spPr>
          <a:xfrm>
            <a:off x="836023" y="2041828"/>
            <a:ext cx="2727136" cy="61751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rnd">
            <a:noFill/>
            <a:prstDash val="solid"/>
            <a:round/>
            <a:headEnd/>
            <a:tailEnd/>
          </a:ln>
          <a:effectLst>
            <a:outerShdw blurRad="2540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 lang="zh-CN" altLang="en-US" sz="2000">
              <a:solidFill>
                <a:srgbClr val="2254F4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8" name="gaoding-14">
            <a:extLst>
              <a:ext uri="{FF2B5EF4-FFF2-40B4-BE49-F238E27FC236}">
                <a16:creationId xmlns:a16="http://schemas.microsoft.com/office/drawing/2014/main" id="{57B8AC56-DA7C-4044-B32B-E2B8DF411D4F}"/>
              </a:ext>
            </a:extLst>
          </p:cNvPr>
          <p:cNvSpPr/>
          <p:nvPr/>
        </p:nvSpPr>
        <p:spPr>
          <a:xfrm>
            <a:off x="767205" y="1974117"/>
            <a:ext cx="762000" cy="762000"/>
          </a:xfrm>
          <a:prstGeom prst="roundRect">
            <a:avLst>
              <a:gd name="adj" fmla="val 17928"/>
            </a:avLst>
          </a:prstGeom>
          <a:solidFill>
            <a:schemeClr val="accent1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F0502020204030204"/>
              <a:ea typeface="微软雅黑"/>
              <a:cs typeface="+mn-cs"/>
            </a:endParaRPr>
          </a:p>
        </p:txBody>
      </p:sp>
      <p:sp>
        <p:nvSpPr>
          <p:cNvPr id="29" name="gaoding-15">
            <a:extLst>
              <a:ext uri="{FF2B5EF4-FFF2-40B4-BE49-F238E27FC236}">
                <a16:creationId xmlns:a16="http://schemas.microsoft.com/office/drawing/2014/main" id="{2ED62F55-6C8A-40EC-AC14-5AFA70BDA30E}"/>
              </a:ext>
            </a:extLst>
          </p:cNvPr>
          <p:cNvSpPr/>
          <p:nvPr/>
        </p:nvSpPr>
        <p:spPr bwMode="auto">
          <a:xfrm>
            <a:off x="940373" y="2171555"/>
            <a:ext cx="391394" cy="391394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80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405022 w 720001"/>
              <a:gd name="connsiteY7" fmla="*/ 0 h 720001"/>
              <a:gd name="connsiteX8" fmla="*/ 720001 w 720001"/>
              <a:gd name="connsiteY8" fmla="*/ 314979 h 720001"/>
              <a:gd name="connsiteX9" fmla="*/ 405022 w 720001"/>
              <a:gd name="connsiteY9" fmla="*/ 314979 h 720001"/>
              <a:gd name="connsiteX10" fmla="*/ 360000 w 720001"/>
              <a:gd name="connsiteY10" fmla="*/ 0 h 720001"/>
              <a:gd name="connsiteX11" fmla="*/ 360000 w 720001"/>
              <a:gd name="connsiteY11" fmla="*/ 360000 h 720001"/>
              <a:gd name="connsiteX12" fmla="*/ 720000 w 720001"/>
              <a:gd name="connsiteY12" fmla="*/ 360000 h 720001"/>
              <a:gd name="connsiteX13" fmla="*/ 360000 w 720001"/>
              <a:gd name="connsiteY13" fmla="*/ 720001 h 720001"/>
              <a:gd name="connsiteX14" fmla="*/ 0 w 720001"/>
              <a:gd name="connsiteY14" fmla="*/ 360000 h 720001"/>
              <a:gd name="connsiteX15" fmla="*/ 360000 w 720001"/>
              <a:gd name="connsiteY15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80"/>
                </a:cubicBezTo>
                <a:cubicBezTo>
                  <a:pt x="566806" y="104878"/>
                  <a:pt x="538699" y="85967"/>
                  <a:pt x="507383" y="72694"/>
                </a:cubicBezTo>
                <a:cubicBezTo>
                  <a:pt x="491075" y="65755"/>
                  <a:pt x="474246" y="60637"/>
                  <a:pt x="457070" y="57166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0" y="360000"/>
                </a:lnTo>
                <a:cubicBezTo>
                  <a:pt x="720000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F0502020204030204"/>
              <a:ea typeface="微软雅黑"/>
              <a:cs typeface="+mn-cs"/>
            </a:endParaRPr>
          </a:p>
        </p:txBody>
      </p:sp>
      <p:sp>
        <p:nvSpPr>
          <p:cNvPr id="30" name="gaoding-16">
            <a:extLst>
              <a:ext uri="{FF2B5EF4-FFF2-40B4-BE49-F238E27FC236}">
                <a16:creationId xmlns:a16="http://schemas.microsoft.com/office/drawing/2014/main" id="{94B0156F-86EB-4F6D-A21F-8EFACC809A59}"/>
              </a:ext>
            </a:extLst>
          </p:cNvPr>
          <p:cNvSpPr txBox="1"/>
          <p:nvPr/>
        </p:nvSpPr>
        <p:spPr>
          <a:xfrm>
            <a:off x="1662182" y="2210011"/>
            <a:ext cx="165560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OPPOSans M" panose="00020600040101010101" pitchFamily="18" charset="-122"/>
              </a:rPr>
              <a:t>数字资产管理</a:t>
            </a:r>
          </a:p>
        </p:txBody>
      </p:sp>
      <p:sp>
        <p:nvSpPr>
          <p:cNvPr id="31" name="gaoding-17">
            <a:extLst>
              <a:ext uri="{FF2B5EF4-FFF2-40B4-BE49-F238E27FC236}">
                <a16:creationId xmlns:a16="http://schemas.microsoft.com/office/drawing/2014/main" id="{70F880CE-2599-4149-BC98-9EA2EAB7C1AF}"/>
              </a:ext>
            </a:extLst>
          </p:cNvPr>
          <p:cNvSpPr txBox="1"/>
          <p:nvPr/>
        </p:nvSpPr>
        <p:spPr>
          <a:xfrm flipH="1">
            <a:off x="4302013" y="2817326"/>
            <a:ext cx="3099831" cy="941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600" cap="none" spc="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32" name="gaoding-20">
            <a:extLst>
              <a:ext uri="{FF2B5EF4-FFF2-40B4-BE49-F238E27FC236}">
                <a16:creationId xmlns:a16="http://schemas.microsoft.com/office/drawing/2014/main" id="{E7067C89-0F83-4D17-9C11-B5E112219A4F}"/>
              </a:ext>
            </a:extLst>
          </p:cNvPr>
          <p:cNvSpPr/>
          <p:nvPr/>
        </p:nvSpPr>
        <p:spPr>
          <a:xfrm>
            <a:off x="4317853" y="2033361"/>
            <a:ext cx="2731566" cy="61751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rnd">
            <a:noFill/>
            <a:prstDash val="solid"/>
            <a:round/>
            <a:headEnd/>
            <a:tailEnd/>
          </a:ln>
          <a:effectLst>
            <a:outerShdw blurRad="2540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 lang="zh-CN" altLang="en-US" sz="2000">
              <a:solidFill>
                <a:srgbClr val="2254F4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3" name="gaoding-21">
            <a:extLst>
              <a:ext uri="{FF2B5EF4-FFF2-40B4-BE49-F238E27FC236}">
                <a16:creationId xmlns:a16="http://schemas.microsoft.com/office/drawing/2014/main" id="{6A508ABC-5E87-4A8E-8A2D-E42175920507}"/>
              </a:ext>
            </a:extLst>
          </p:cNvPr>
          <p:cNvSpPr/>
          <p:nvPr/>
        </p:nvSpPr>
        <p:spPr>
          <a:xfrm>
            <a:off x="4253465" y="1965650"/>
            <a:ext cx="762000" cy="762000"/>
          </a:xfrm>
          <a:prstGeom prst="roundRect">
            <a:avLst>
              <a:gd name="adj" fmla="val 16214"/>
            </a:avLst>
          </a:prstGeom>
          <a:solidFill>
            <a:schemeClr val="accent3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F0502020204030204"/>
              <a:ea typeface="微软雅黑"/>
              <a:cs typeface="+mn-cs"/>
            </a:endParaRPr>
          </a:p>
        </p:txBody>
      </p:sp>
      <p:sp>
        <p:nvSpPr>
          <p:cNvPr id="34" name="gaoding-22">
            <a:extLst>
              <a:ext uri="{FF2B5EF4-FFF2-40B4-BE49-F238E27FC236}">
                <a16:creationId xmlns:a16="http://schemas.microsoft.com/office/drawing/2014/main" id="{194250BE-77AA-4643-B454-F7A84759D7F9}"/>
              </a:ext>
            </a:extLst>
          </p:cNvPr>
          <p:cNvSpPr/>
          <p:nvPr/>
        </p:nvSpPr>
        <p:spPr bwMode="auto">
          <a:xfrm>
            <a:off x="4426633" y="2163086"/>
            <a:ext cx="391396" cy="391396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F0502020204030204"/>
              <a:ea typeface="微软雅黑"/>
              <a:cs typeface="+mn-cs"/>
            </a:endParaRPr>
          </a:p>
        </p:txBody>
      </p:sp>
      <p:sp>
        <p:nvSpPr>
          <p:cNvPr id="35" name="gaoding-23">
            <a:extLst>
              <a:ext uri="{FF2B5EF4-FFF2-40B4-BE49-F238E27FC236}">
                <a16:creationId xmlns:a16="http://schemas.microsoft.com/office/drawing/2014/main" id="{4E3FE0AE-D0A5-41DA-8540-E73689124559}"/>
              </a:ext>
            </a:extLst>
          </p:cNvPr>
          <p:cNvSpPr txBox="1"/>
          <p:nvPr/>
        </p:nvSpPr>
        <p:spPr>
          <a:xfrm>
            <a:off x="5148442" y="2201544"/>
            <a:ext cx="165560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OPPOSans M" panose="00020600040101010101" pitchFamily="18" charset="-122"/>
              </a:rPr>
              <a:t>内容智能流转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31DDAEEC-B3D7-40AF-B3B4-F43658324045}"/>
              </a:ext>
            </a:extLst>
          </p:cNvPr>
          <p:cNvGrpSpPr/>
          <p:nvPr/>
        </p:nvGrpSpPr>
        <p:grpSpPr>
          <a:xfrm>
            <a:off x="8733700" y="3211006"/>
            <a:ext cx="2256856" cy="4889960"/>
            <a:chOff x="4790371" y="800100"/>
            <a:chExt cx="2611258" cy="5657849"/>
          </a:xfrm>
        </p:grpSpPr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83D7C569-A26D-4611-B0AA-B751AAD7518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90371" y="800100"/>
              <a:ext cx="2611258" cy="5257800"/>
            </a:xfrm>
            <a:prstGeom prst="rect">
              <a:avLst/>
            </a:prstGeom>
          </p:spPr>
        </p:pic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94CAD022-19B9-49D7-91B7-02756875B259}"/>
                </a:ext>
              </a:extLst>
            </p:cNvPr>
            <p:cNvSpPr/>
            <p:nvPr/>
          </p:nvSpPr>
          <p:spPr>
            <a:xfrm>
              <a:off x="4908550" y="889000"/>
              <a:ext cx="2355850" cy="5071533"/>
            </a:xfrm>
            <a:prstGeom prst="roundRect">
              <a:avLst>
                <a:gd name="adj" fmla="val 12624"/>
              </a:avLst>
            </a:prstGeom>
            <a:blipFill dpi="0" rotWithShape="1">
              <a:blip r:embed="rId5"/>
              <a:srcRect/>
              <a:tile tx="0" ty="0" sx="100000" sy="100000" flip="none" algn="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F0502020204030204"/>
                <a:ea typeface="微软雅黑"/>
                <a:cs typeface="+mn-cs"/>
              </a:endParaRPr>
            </a:p>
          </p:txBody>
        </p:sp>
        <p:sp>
          <p:nvSpPr>
            <p:cNvPr id="39" name="gaoding-4">
              <a:extLst>
                <a:ext uri="{FF2B5EF4-FFF2-40B4-BE49-F238E27FC236}">
                  <a16:creationId xmlns:a16="http://schemas.microsoft.com/office/drawing/2014/main" id="{E6CF06C7-232B-4A7B-8F2D-C0836AAA990D}"/>
                </a:ext>
              </a:extLst>
            </p:cNvPr>
            <p:cNvSpPr/>
            <p:nvPr/>
          </p:nvSpPr>
          <p:spPr>
            <a:xfrm>
              <a:off x="4790371" y="6236386"/>
              <a:ext cx="2611258" cy="221563"/>
            </a:xfrm>
            <a:prstGeom prst="ellipse">
              <a:avLst/>
            </a:prstGeom>
            <a:gradFill flip="none" rotWithShape="1">
              <a:gsLst>
                <a:gs pos="10000">
                  <a:schemeClr val="tx1">
                    <a:alpha val="3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rect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softEdge rad="63500"/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800" b="0" i="0" u="none" strike="noStrike" kern="1200" cap="none" spc="0" normalizeH="0" baseline="0" noProof="0" dirty="0">
                <a:ln w="6350">
                  <a:noFill/>
                </a:ln>
                <a:solidFill>
                  <a:srgbClr val="FFFFFF"/>
                </a:solidFill>
                <a:effectLst>
                  <a:glow rad="63500">
                    <a:srgbClr val="FFFFFF">
                      <a:alpha val="5000"/>
                    </a:srgbClr>
                  </a:glow>
                  <a:outerShdw blurRad="279400" dist="203200" dir="8160000" algn="t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微软雅黑" panose="020F0502020204030204"/>
                <a:ea typeface="微软雅黑"/>
                <a:cs typeface="阿里巴巴普惠体 2.0 35 Thin" panose="00020600040101010101" pitchFamily="18" charset="-122"/>
                <a:sym typeface="+mn-lt"/>
              </a:endParaRPr>
            </a:p>
          </p:txBody>
        </p:sp>
      </p:grpSp>
      <p:sp>
        <p:nvSpPr>
          <p:cNvPr id="40" name="gaoding-10">
            <a:extLst>
              <a:ext uri="{FF2B5EF4-FFF2-40B4-BE49-F238E27FC236}">
                <a16:creationId xmlns:a16="http://schemas.microsoft.com/office/drawing/2014/main" id="{A1ED9602-F010-48FD-8CCC-F75CC2DEC3EB}"/>
              </a:ext>
            </a:extLst>
          </p:cNvPr>
          <p:cNvSpPr txBox="1"/>
          <p:nvPr/>
        </p:nvSpPr>
        <p:spPr>
          <a:xfrm flipH="1">
            <a:off x="794521" y="5035982"/>
            <a:ext cx="3099831" cy="941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600" cap="none" spc="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b="0" i="0" u="none" strike="noStrike" kern="600" cap="none" spc="5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KolRank</a:t>
            </a:r>
            <a:r>
              <a:rPr kumimoji="0" lang="zh-CN" altLang="en-US" sz="1400" b="0" i="0" u="none" strike="noStrike" kern="600" cap="none" spc="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提供标准化产品及服务</a:t>
            </a:r>
          </a:p>
        </p:txBody>
      </p:sp>
      <p:sp>
        <p:nvSpPr>
          <p:cNvPr id="41" name="gaoding-13">
            <a:extLst>
              <a:ext uri="{FF2B5EF4-FFF2-40B4-BE49-F238E27FC236}">
                <a16:creationId xmlns:a16="http://schemas.microsoft.com/office/drawing/2014/main" id="{0027E4A4-F49C-4CBD-9CF5-C125FED083EB}"/>
              </a:ext>
            </a:extLst>
          </p:cNvPr>
          <p:cNvSpPr/>
          <p:nvPr/>
        </p:nvSpPr>
        <p:spPr>
          <a:xfrm>
            <a:off x="876953" y="4260484"/>
            <a:ext cx="2686206" cy="61751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rnd">
            <a:noFill/>
            <a:prstDash val="solid"/>
            <a:round/>
            <a:headEnd/>
            <a:tailEnd/>
          </a:ln>
          <a:effectLst>
            <a:outerShdw blurRad="2540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 lang="zh-CN" altLang="en-US" sz="2000">
              <a:solidFill>
                <a:srgbClr val="2254F4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2" name="gaoding-14">
            <a:extLst>
              <a:ext uri="{FF2B5EF4-FFF2-40B4-BE49-F238E27FC236}">
                <a16:creationId xmlns:a16="http://schemas.microsoft.com/office/drawing/2014/main" id="{C5A4FF7D-0A98-43B3-A60D-300336B8FBA8}"/>
              </a:ext>
            </a:extLst>
          </p:cNvPr>
          <p:cNvSpPr/>
          <p:nvPr/>
        </p:nvSpPr>
        <p:spPr>
          <a:xfrm>
            <a:off x="767205" y="4192773"/>
            <a:ext cx="762000" cy="762000"/>
          </a:xfrm>
          <a:prstGeom prst="roundRect">
            <a:avLst>
              <a:gd name="adj" fmla="val 21357"/>
            </a:avLst>
          </a:prstGeom>
          <a:solidFill>
            <a:schemeClr val="accent3">
              <a:lumMod val="75000"/>
            </a:schemeClr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F0502020204030204"/>
              <a:ea typeface="微软雅黑"/>
              <a:cs typeface="+mn-cs"/>
            </a:endParaRPr>
          </a:p>
        </p:txBody>
      </p:sp>
      <p:sp>
        <p:nvSpPr>
          <p:cNvPr id="43" name="gaoding-15">
            <a:extLst>
              <a:ext uri="{FF2B5EF4-FFF2-40B4-BE49-F238E27FC236}">
                <a16:creationId xmlns:a16="http://schemas.microsoft.com/office/drawing/2014/main" id="{A33D2FD3-787A-4DEE-B3B1-C08F8FE6FB29}"/>
              </a:ext>
            </a:extLst>
          </p:cNvPr>
          <p:cNvSpPr/>
          <p:nvPr/>
        </p:nvSpPr>
        <p:spPr bwMode="auto">
          <a:xfrm>
            <a:off x="952508" y="4392740"/>
            <a:ext cx="391394" cy="362066"/>
          </a:xfrm>
          <a:custGeom>
            <a:avLst/>
            <a:gdLst>
              <a:gd name="connsiteX0" fmla="*/ 2136435 w 5834559"/>
              <a:gd name="connsiteY0" fmla="*/ 643126 h 5397372"/>
              <a:gd name="connsiteX1" fmla="*/ 3716657 w 5834559"/>
              <a:gd name="connsiteY1" fmla="*/ 643126 h 5397372"/>
              <a:gd name="connsiteX2" fmla="*/ 3716657 w 5834559"/>
              <a:gd name="connsiteY2" fmla="*/ 1064855 h 5397372"/>
              <a:gd name="connsiteX3" fmla="*/ 2136435 w 5834559"/>
              <a:gd name="connsiteY3" fmla="*/ 1064855 h 5397372"/>
              <a:gd name="connsiteX4" fmla="*/ 693741 w 5834559"/>
              <a:gd name="connsiteY4" fmla="*/ 643126 h 5397372"/>
              <a:gd name="connsiteX5" fmla="*/ 1550121 w 5834559"/>
              <a:gd name="connsiteY5" fmla="*/ 643126 h 5397372"/>
              <a:gd name="connsiteX6" fmla="*/ 1550121 w 5834559"/>
              <a:gd name="connsiteY6" fmla="*/ 1064855 h 5397372"/>
              <a:gd name="connsiteX7" fmla="*/ 693741 w 5834559"/>
              <a:gd name="connsiteY7" fmla="*/ 1064855 h 5397372"/>
              <a:gd name="connsiteX8" fmla="*/ 421729 w 5834559"/>
              <a:gd name="connsiteY8" fmla="*/ 1336867 h 5397372"/>
              <a:gd name="connsiteX9" fmla="*/ 421729 w 5834559"/>
              <a:gd name="connsiteY9" fmla="*/ 2079805 h 5397372"/>
              <a:gd name="connsiteX10" fmla="*/ 5412133 w 5834559"/>
              <a:gd name="connsiteY10" fmla="*/ 2079805 h 5397372"/>
              <a:gd name="connsiteX11" fmla="*/ 5412133 w 5834559"/>
              <a:gd name="connsiteY11" fmla="*/ 1336867 h 5397372"/>
              <a:gd name="connsiteX12" fmla="*/ 5140113 w 5834559"/>
              <a:gd name="connsiteY12" fmla="*/ 1064855 h 5397372"/>
              <a:gd name="connsiteX13" fmla="*/ 4302971 w 5834559"/>
              <a:gd name="connsiteY13" fmla="*/ 1064855 h 5397372"/>
              <a:gd name="connsiteX14" fmla="*/ 4302971 w 5834559"/>
              <a:gd name="connsiteY14" fmla="*/ 643126 h 5397372"/>
              <a:gd name="connsiteX15" fmla="*/ 5140113 w 5834559"/>
              <a:gd name="connsiteY15" fmla="*/ 643126 h 5397372"/>
              <a:gd name="connsiteX16" fmla="*/ 5834559 w 5834559"/>
              <a:gd name="connsiteY16" fmla="*/ 1336867 h 5397372"/>
              <a:gd name="connsiteX17" fmla="*/ 5834559 w 5834559"/>
              <a:gd name="connsiteY17" fmla="*/ 4703631 h 5397372"/>
              <a:gd name="connsiteX18" fmla="*/ 5140818 w 5834559"/>
              <a:gd name="connsiteY18" fmla="*/ 5397372 h 5397372"/>
              <a:gd name="connsiteX19" fmla="*/ 693741 w 5834559"/>
              <a:gd name="connsiteY19" fmla="*/ 5397372 h 5397372"/>
              <a:gd name="connsiteX20" fmla="*/ 0 w 5834559"/>
              <a:gd name="connsiteY20" fmla="*/ 4703631 h 5397372"/>
              <a:gd name="connsiteX21" fmla="*/ 0 w 5834559"/>
              <a:gd name="connsiteY21" fmla="*/ 2501529 h 5397372"/>
              <a:gd name="connsiteX22" fmla="*/ 0 w 5834559"/>
              <a:gd name="connsiteY22" fmla="*/ 2079805 h 5397372"/>
              <a:gd name="connsiteX23" fmla="*/ 0 w 5834559"/>
              <a:gd name="connsiteY23" fmla="*/ 1336867 h 5397372"/>
              <a:gd name="connsiteX24" fmla="*/ 693741 w 5834559"/>
              <a:gd name="connsiteY24" fmla="*/ 643126 h 5397372"/>
              <a:gd name="connsiteX25" fmla="*/ 3997242 w 5834559"/>
              <a:gd name="connsiteY25" fmla="*/ 0 h 5397372"/>
              <a:gd name="connsiteX26" fmla="*/ 4208106 w 5834559"/>
              <a:gd name="connsiteY26" fmla="*/ 210864 h 5397372"/>
              <a:gd name="connsiteX27" fmla="*/ 4208106 w 5834559"/>
              <a:gd name="connsiteY27" fmla="*/ 1506961 h 5397372"/>
              <a:gd name="connsiteX28" fmla="*/ 3997242 w 5834559"/>
              <a:gd name="connsiteY28" fmla="*/ 1718528 h 5397372"/>
              <a:gd name="connsiteX29" fmla="*/ 3786378 w 5834559"/>
              <a:gd name="connsiteY29" fmla="*/ 1507664 h 5397372"/>
              <a:gd name="connsiteX30" fmla="*/ 3786378 w 5834559"/>
              <a:gd name="connsiteY30" fmla="*/ 210864 h 5397372"/>
              <a:gd name="connsiteX31" fmla="*/ 3997242 w 5834559"/>
              <a:gd name="connsiteY31" fmla="*/ 0 h 5397372"/>
              <a:gd name="connsiteX32" fmla="*/ 1836609 w 5834559"/>
              <a:gd name="connsiteY32" fmla="*/ 0 h 5397372"/>
              <a:gd name="connsiteX33" fmla="*/ 2047469 w 5834559"/>
              <a:gd name="connsiteY33" fmla="*/ 210864 h 5397372"/>
              <a:gd name="connsiteX34" fmla="*/ 2047469 w 5834559"/>
              <a:gd name="connsiteY34" fmla="*/ 1506961 h 5397372"/>
              <a:gd name="connsiteX35" fmla="*/ 1836609 w 5834559"/>
              <a:gd name="connsiteY35" fmla="*/ 1718528 h 5397372"/>
              <a:gd name="connsiteX36" fmla="*/ 1625745 w 5834559"/>
              <a:gd name="connsiteY36" fmla="*/ 1507664 h 5397372"/>
              <a:gd name="connsiteX37" fmla="*/ 1625745 w 5834559"/>
              <a:gd name="connsiteY37" fmla="*/ 210864 h 5397372"/>
              <a:gd name="connsiteX38" fmla="*/ 1836609 w 5834559"/>
              <a:gd name="connsiteY38" fmla="*/ 0 h 5397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834559" h="5397372">
                <a:moveTo>
                  <a:pt x="2136435" y="643126"/>
                </a:moveTo>
                <a:lnTo>
                  <a:pt x="3716657" y="643126"/>
                </a:lnTo>
                <a:lnTo>
                  <a:pt x="3716657" y="1064855"/>
                </a:lnTo>
                <a:lnTo>
                  <a:pt x="2136435" y="1064855"/>
                </a:lnTo>
                <a:close/>
                <a:moveTo>
                  <a:pt x="693741" y="643126"/>
                </a:moveTo>
                <a:lnTo>
                  <a:pt x="1550121" y="643126"/>
                </a:lnTo>
                <a:lnTo>
                  <a:pt x="1550121" y="1064855"/>
                </a:lnTo>
                <a:lnTo>
                  <a:pt x="693741" y="1064855"/>
                </a:lnTo>
                <a:cubicBezTo>
                  <a:pt x="543320" y="1064855"/>
                  <a:pt x="421729" y="1187151"/>
                  <a:pt x="421729" y="1336867"/>
                </a:cubicBezTo>
                <a:lnTo>
                  <a:pt x="421729" y="2079805"/>
                </a:lnTo>
                <a:lnTo>
                  <a:pt x="5412133" y="2079805"/>
                </a:lnTo>
                <a:lnTo>
                  <a:pt x="5412133" y="1336867"/>
                </a:lnTo>
                <a:cubicBezTo>
                  <a:pt x="5412133" y="1186446"/>
                  <a:pt x="5289830" y="1064855"/>
                  <a:pt x="5140113" y="1064855"/>
                </a:cubicBezTo>
                <a:lnTo>
                  <a:pt x="4302971" y="1064855"/>
                </a:lnTo>
                <a:lnTo>
                  <a:pt x="4302971" y="643126"/>
                </a:lnTo>
                <a:lnTo>
                  <a:pt x="5140113" y="643126"/>
                </a:lnTo>
                <a:cubicBezTo>
                  <a:pt x="5523184" y="643126"/>
                  <a:pt x="5833854" y="953797"/>
                  <a:pt x="5834559" y="1336867"/>
                </a:cubicBezTo>
                <a:lnTo>
                  <a:pt x="5834559" y="4703631"/>
                </a:lnTo>
                <a:cubicBezTo>
                  <a:pt x="5834559" y="5085292"/>
                  <a:pt x="5522479" y="5397372"/>
                  <a:pt x="5140818" y="5397372"/>
                </a:cubicBezTo>
                <a:lnTo>
                  <a:pt x="693741" y="5397372"/>
                </a:lnTo>
                <a:cubicBezTo>
                  <a:pt x="312080" y="5397372"/>
                  <a:pt x="0" y="5085292"/>
                  <a:pt x="0" y="4703631"/>
                </a:cubicBezTo>
                <a:lnTo>
                  <a:pt x="0" y="2501529"/>
                </a:lnTo>
                <a:lnTo>
                  <a:pt x="0" y="2079805"/>
                </a:lnTo>
                <a:lnTo>
                  <a:pt x="0" y="1336867"/>
                </a:lnTo>
                <a:cubicBezTo>
                  <a:pt x="0" y="953797"/>
                  <a:pt x="310671" y="643126"/>
                  <a:pt x="693741" y="643126"/>
                </a:cubicBezTo>
                <a:close/>
                <a:moveTo>
                  <a:pt x="3997242" y="0"/>
                </a:moveTo>
                <a:cubicBezTo>
                  <a:pt x="4113920" y="0"/>
                  <a:pt x="4208106" y="94186"/>
                  <a:pt x="4208106" y="210864"/>
                </a:cubicBezTo>
                <a:lnTo>
                  <a:pt x="4208106" y="1506961"/>
                </a:lnTo>
                <a:cubicBezTo>
                  <a:pt x="4208106" y="1623639"/>
                  <a:pt x="4113920" y="1718528"/>
                  <a:pt x="3997242" y="1718528"/>
                </a:cubicBezTo>
                <a:cubicBezTo>
                  <a:pt x="3880564" y="1718528"/>
                  <a:pt x="3786378" y="1624342"/>
                  <a:pt x="3786378" y="1507664"/>
                </a:cubicBezTo>
                <a:lnTo>
                  <a:pt x="3786378" y="210864"/>
                </a:lnTo>
                <a:cubicBezTo>
                  <a:pt x="3786378" y="94186"/>
                  <a:pt x="3880564" y="0"/>
                  <a:pt x="3997242" y="0"/>
                </a:cubicBezTo>
                <a:close/>
                <a:moveTo>
                  <a:pt x="1836609" y="0"/>
                </a:moveTo>
                <a:cubicBezTo>
                  <a:pt x="1953287" y="0"/>
                  <a:pt x="2047469" y="94186"/>
                  <a:pt x="2047469" y="210864"/>
                </a:cubicBezTo>
                <a:lnTo>
                  <a:pt x="2047469" y="1506961"/>
                </a:lnTo>
                <a:cubicBezTo>
                  <a:pt x="2047469" y="1623639"/>
                  <a:pt x="1953287" y="1718528"/>
                  <a:pt x="1836609" y="1718528"/>
                </a:cubicBezTo>
                <a:cubicBezTo>
                  <a:pt x="1719932" y="1718528"/>
                  <a:pt x="1625745" y="1624342"/>
                  <a:pt x="1625745" y="1507664"/>
                </a:cubicBezTo>
                <a:lnTo>
                  <a:pt x="1625745" y="210864"/>
                </a:lnTo>
                <a:cubicBezTo>
                  <a:pt x="1625745" y="94186"/>
                  <a:pt x="1719932" y="0"/>
                  <a:pt x="183660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F0502020204030204"/>
              <a:ea typeface="微软雅黑"/>
              <a:cs typeface="+mn-cs"/>
            </a:endParaRPr>
          </a:p>
        </p:txBody>
      </p:sp>
      <p:sp>
        <p:nvSpPr>
          <p:cNvPr id="44" name="gaoding-16">
            <a:extLst>
              <a:ext uri="{FF2B5EF4-FFF2-40B4-BE49-F238E27FC236}">
                <a16:creationId xmlns:a16="http://schemas.microsoft.com/office/drawing/2014/main" id="{DC566F35-18A8-469E-8762-F4BBC229297A}"/>
              </a:ext>
            </a:extLst>
          </p:cNvPr>
          <p:cNvSpPr txBox="1"/>
          <p:nvPr/>
        </p:nvSpPr>
        <p:spPr>
          <a:xfrm>
            <a:off x="1662182" y="4428667"/>
            <a:ext cx="165560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OPPOSans M" panose="00020600040101010101" pitchFamily="18" charset="-122"/>
              </a:rPr>
              <a:t>品牌塑造传播</a:t>
            </a:r>
          </a:p>
        </p:txBody>
      </p:sp>
      <p:sp>
        <p:nvSpPr>
          <p:cNvPr id="45" name="gaoding-17">
            <a:extLst>
              <a:ext uri="{FF2B5EF4-FFF2-40B4-BE49-F238E27FC236}">
                <a16:creationId xmlns:a16="http://schemas.microsoft.com/office/drawing/2014/main" id="{F2B3A46F-186B-44C8-921F-5F588BD05827}"/>
              </a:ext>
            </a:extLst>
          </p:cNvPr>
          <p:cNvSpPr txBox="1"/>
          <p:nvPr/>
        </p:nvSpPr>
        <p:spPr>
          <a:xfrm flipH="1">
            <a:off x="4302013" y="5035982"/>
            <a:ext cx="3099831" cy="941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600" cap="none" spc="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在不同流量平台开设个人账户，传递品牌声量，对平台用户种草、拉新以建立企业私域流量池</a:t>
            </a:r>
          </a:p>
        </p:txBody>
      </p:sp>
      <p:sp>
        <p:nvSpPr>
          <p:cNvPr id="46" name="gaoding-20">
            <a:extLst>
              <a:ext uri="{FF2B5EF4-FFF2-40B4-BE49-F238E27FC236}">
                <a16:creationId xmlns:a16="http://schemas.microsoft.com/office/drawing/2014/main" id="{030751B8-8B25-4991-AD4B-9D0CFEA255A8}"/>
              </a:ext>
            </a:extLst>
          </p:cNvPr>
          <p:cNvSpPr/>
          <p:nvPr/>
        </p:nvSpPr>
        <p:spPr>
          <a:xfrm>
            <a:off x="4317853" y="4252017"/>
            <a:ext cx="2731566" cy="61751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rnd">
            <a:noFill/>
            <a:prstDash val="solid"/>
            <a:round/>
            <a:headEnd/>
            <a:tailEnd/>
          </a:ln>
          <a:effectLst>
            <a:outerShdw blurRad="2540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 lang="zh-CN" altLang="en-US" sz="2000">
              <a:solidFill>
                <a:srgbClr val="2254F4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7" name="gaoding-21">
            <a:extLst>
              <a:ext uri="{FF2B5EF4-FFF2-40B4-BE49-F238E27FC236}">
                <a16:creationId xmlns:a16="http://schemas.microsoft.com/office/drawing/2014/main" id="{DF15AB7D-04E0-414B-8292-4B941AC127DD}"/>
              </a:ext>
            </a:extLst>
          </p:cNvPr>
          <p:cNvSpPr/>
          <p:nvPr/>
        </p:nvSpPr>
        <p:spPr>
          <a:xfrm>
            <a:off x="4253465" y="4184306"/>
            <a:ext cx="762000" cy="762000"/>
          </a:xfrm>
          <a:prstGeom prst="roundRect">
            <a:avLst>
              <a:gd name="adj" fmla="val 19071"/>
            </a:avLst>
          </a:prstGeom>
          <a:solidFill>
            <a:schemeClr val="accent2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F0502020204030204"/>
              <a:ea typeface="微软雅黑"/>
              <a:cs typeface="+mn-cs"/>
            </a:endParaRPr>
          </a:p>
        </p:txBody>
      </p:sp>
      <p:sp>
        <p:nvSpPr>
          <p:cNvPr id="48" name="gaoding-22">
            <a:extLst>
              <a:ext uri="{FF2B5EF4-FFF2-40B4-BE49-F238E27FC236}">
                <a16:creationId xmlns:a16="http://schemas.microsoft.com/office/drawing/2014/main" id="{4326537F-6DD7-46B3-87C3-96F85F329F08}"/>
              </a:ext>
            </a:extLst>
          </p:cNvPr>
          <p:cNvSpPr/>
          <p:nvPr/>
        </p:nvSpPr>
        <p:spPr bwMode="auto">
          <a:xfrm>
            <a:off x="4426633" y="4398886"/>
            <a:ext cx="391396" cy="354844"/>
          </a:xfrm>
          <a:custGeom>
            <a:avLst/>
            <a:gdLst>
              <a:gd name="connsiteX0" fmla="*/ 31770 w 794163"/>
              <a:gd name="connsiteY0" fmla="*/ 656460 h 720001"/>
              <a:gd name="connsiteX1" fmla="*/ 762297 w 794163"/>
              <a:gd name="connsiteY1" fmla="*/ 656460 h 720001"/>
              <a:gd name="connsiteX2" fmla="*/ 794163 w 794163"/>
              <a:gd name="connsiteY2" fmla="*/ 688230 h 720001"/>
              <a:gd name="connsiteX3" fmla="*/ 762392 w 794163"/>
              <a:gd name="connsiteY3" fmla="*/ 720001 h 720001"/>
              <a:gd name="connsiteX4" fmla="*/ 31770 w 794163"/>
              <a:gd name="connsiteY4" fmla="*/ 720001 h 720001"/>
              <a:gd name="connsiteX5" fmla="*/ 0 w 794163"/>
              <a:gd name="connsiteY5" fmla="*/ 688230 h 720001"/>
              <a:gd name="connsiteX6" fmla="*/ 31770 w 794163"/>
              <a:gd name="connsiteY6" fmla="*/ 656460 h 720001"/>
              <a:gd name="connsiteX7" fmla="*/ 613493 w 794163"/>
              <a:gd name="connsiteY7" fmla="*/ 317608 h 720001"/>
              <a:gd name="connsiteX8" fmla="*/ 710048 w 794163"/>
              <a:gd name="connsiteY8" fmla="*/ 317608 h 720001"/>
              <a:gd name="connsiteX9" fmla="*/ 767655 w 794163"/>
              <a:gd name="connsiteY9" fmla="*/ 375216 h 720001"/>
              <a:gd name="connsiteX10" fmla="*/ 767655 w 794163"/>
              <a:gd name="connsiteY10" fmla="*/ 524689 h 720001"/>
              <a:gd name="connsiteX11" fmla="*/ 710048 w 794163"/>
              <a:gd name="connsiteY11" fmla="*/ 582297 h 720001"/>
              <a:gd name="connsiteX12" fmla="*/ 613493 w 794163"/>
              <a:gd name="connsiteY12" fmla="*/ 582297 h 720001"/>
              <a:gd name="connsiteX13" fmla="*/ 555885 w 794163"/>
              <a:gd name="connsiteY13" fmla="*/ 524689 h 720001"/>
              <a:gd name="connsiteX14" fmla="*/ 555885 w 794163"/>
              <a:gd name="connsiteY14" fmla="*/ 375216 h 720001"/>
              <a:gd name="connsiteX15" fmla="*/ 613493 w 794163"/>
              <a:gd name="connsiteY15" fmla="*/ 317608 h 720001"/>
              <a:gd name="connsiteX16" fmla="*/ 84019 w 794163"/>
              <a:gd name="connsiteY16" fmla="*/ 211770 h 720001"/>
              <a:gd name="connsiteX17" fmla="*/ 180574 w 794163"/>
              <a:gd name="connsiteY17" fmla="*/ 211770 h 720001"/>
              <a:gd name="connsiteX18" fmla="*/ 238182 w 794163"/>
              <a:gd name="connsiteY18" fmla="*/ 269282 h 720001"/>
              <a:gd name="connsiteX19" fmla="*/ 238182 w 794163"/>
              <a:gd name="connsiteY19" fmla="*/ 524785 h 720001"/>
              <a:gd name="connsiteX20" fmla="*/ 180574 w 794163"/>
              <a:gd name="connsiteY20" fmla="*/ 582393 h 720001"/>
              <a:gd name="connsiteX21" fmla="*/ 84019 w 794163"/>
              <a:gd name="connsiteY21" fmla="*/ 582393 h 720001"/>
              <a:gd name="connsiteX22" fmla="*/ 26411 w 794163"/>
              <a:gd name="connsiteY22" fmla="*/ 524785 h 720001"/>
              <a:gd name="connsiteX23" fmla="*/ 26411 w 794163"/>
              <a:gd name="connsiteY23" fmla="*/ 269378 h 720001"/>
              <a:gd name="connsiteX24" fmla="*/ 84019 w 794163"/>
              <a:gd name="connsiteY24" fmla="*/ 211770 h 720001"/>
              <a:gd name="connsiteX25" fmla="*/ 348708 w 794163"/>
              <a:gd name="connsiteY25" fmla="*/ 0 h 720001"/>
              <a:gd name="connsiteX26" fmla="*/ 445359 w 794163"/>
              <a:gd name="connsiteY26" fmla="*/ 0 h 720001"/>
              <a:gd name="connsiteX27" fmla="*/ 502871 w 794163"/>
              <a:gd name="connsiteY27" fmla="*/ 57607 h 720001"/>
              <a:gd name="connsiteX28" fmla="*/ 502871 w 794163"/>
              <a:gd name="connsiteY28" fmla="*/ 524785 h 720001"/>
              <a:gd name="connsiteX29" fmla="*/ 445263 w 794163"/>
              <a:gd name="connsiteY29" fmla="*/ 582393 h 720001"/>
              <a:gd name="connsiteX30" fmla="*/ 348708 w 794163"/>
              <a:gd name="connsiteY30" fmla="*/ 582393 h 720001"/>
              <a:gd name="connsiteX31" fmla="*/ 291100 w 794163"/>
              <a:gd name="connsiteY31" fmla="*/ 524785 h 720001"/>
              <a:gd name="connsiteX32" fmla="*/ 291100 w 794163"/>
              <a:gd name="connsiteY32" fmla="*/ 57607 h 720001"/>
              <a:gd name="connsiteX33" fmla="*/ 348708 w 794163"/>
              <a:gd name="connsiteY33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94163" h="720001">
                <a:moveTo>
                  <a:pt x="31770" y="656460"/>
                </a:moveTo>
                <a:lnTo>
                  <a:pt x="762297" y="656460"/>
                </a:lnTo>
                <a:cubicBezTo>
                  <a:pt x="779904" y="656460"/>
                  <a:pt x="794067" y="670622"/>
                  <a:pt x="794163" y="688230"/>
                </a:cubicBezTo>
                <a:cubicBezTo>
                  <a:pt x="794163" y="705742"/>
                  <a:pt x="779904" y="720001"/>
                  <a:pt x="762392" y="720001"/>
                </a:cubicBezTo>
                <a:lnTo>
                  <a:pt x="31770" y="720001"/>
                </a:lnTo>
                <a:cubicBezTo>
                  <a:pt x="14258" y="720001"/>
                  <a:pt x="0" y="705742"/>
                  <a:pt x="0" y="688230"/>
                </a:cubicBezTo>
                <a:cubicBezTo>
                  <a:pt x="0" y="670718"/>
                  <a:pt x="14258" y="656460"/>
                  <a:pt x="31770" y="656460"/>
                </a:cubicBezTo>
                <a:close/>
                <a:moveTo>
                  <a:pt x="613493" y="317608"/>
                </a:moveTo>
                <a:lnTo>
                  <a:pt x="710048" y="317608"/>
                </a:lnTo>
                <a:cubicBezTo>
                  <a:pt x="741818" y="317608"/>
                  <a:pt x="767655" y="343445"/>
                  <a:pt x="767655" y="375216"/>
                </a:cubicBezTo>
                <a:lnTo>
                  <a:pt x="767655" y="524689"/>
                </a:lnTo>
                <a:cubicBezTo>
                  <a:pt x="767655" y="556364"/>
                  <a:pt x="741723" y="582297"/>
                  <a:pt x="710048" y="582297"/>
                </a:cubicBezTo>
                <a:lnTo>
                  <a:pt x="613493" y="582297"/>
                </a:lnTo>
                <a:cubicBezTo>
                  <a:pt x="581818" y="582297"/>
                  <a:pt x="555885" y="556364"/>
                  <a:pt x="555885" y="524689"/>
                </a:cubicBezTo>
                <a:lnTo>
                  <a:pt x="555885" y="375216"/>
                </a:lnTo>
                <a:cubicBezTo>
                  <a:pt x="555885" y="343349"/>
                  <a:pt x="581722" y="317608"/>
                  <a:pt x="613493" y="317608"/>
                </a:cubicBezTo>
                <a:close/>
                <a:moveTo>
                  <a:pt x="84019" y="211770"/>
                </a:moveTo>
                <a:lnTo>
                  <a:pt x="180574" y="211770"/>
                </a:lnTo>
                <a:cubicBezTo>
                  <a:pt x="212440" y="211770"/>
                  <a:pt x="238182" y="237512"/>
                  <a:pt x="238182" y="269282"/>
                </a:cubicBezTo>
                <a:lnTo>
                  <a:pt x="238182" y="524785"/>
                </a:lnTo>
                <a:cubicBezTo>
                  <a:pt x="238182" y="556460"/>
                  <a:pt x="212248" y="582393"/>
                  <a:pt x="180574" y="582393"/>
                </a:cubicBezTo>
                <a:lnTo>
                  <a:pt x="84019" y="582393"/>
                </a:lnTo>
                <a:cubicBezTo>
                  <a:pt x="52344" y="582393"/>
                  <a:pt x="26411" y="556460"/>
                  <a:pt x="26411" y="524785"/>
                </a:cubicBezTo>
                <a:lnTo>
                  <a:pt x="26411" y="269378"/>
                </a:lnTo>
                <a:cubicBezTo>
                  <a:pt x="26411" y="237512"/>
                  <a:pt x="52248" y="211770"/>
                  <a:pt x="84019" y="211770"/>
                </a:cubicBezTo>
                <a:close/>
                <a:moveTo>
                  <a:pt x="348708" y="0"/>
                </a:moveTo>
                <a:lnTo>
                  <a:pt x="445359" y="0"/>
                </a:lnTo>
                <a:cubicBezTo>
                  <a:pt x="477129" y="0"/>
                  <a:pt x="502871" y="25741"/>
                  <a:pt x="502871" y="57607"/>
                </a:cubicBezTo>
                <a:lnTo>
                  <a:pt x="502871" y="524785"/>
                </a:lnTo>
                <a:cubicBezTo>
                  <a:pt x="502871" y="556460"/>
                  <a:pt x="476937" y="582393"/>
                  <a:pt x="445263" y="582393"/>
                </a:cubicBezTo>
                <a:lnTo>
                  <a:pt x="348708" y="582393"/>
                </a:lnTo>
                <a:cubicBezTo>
                  <a:pt x="317033" y="582393"/>
                  <a:pt x="291100" y="556460"/>
                  <a:pt x="291100" y="524785"/>
                </a:cubicBezTo>
                <a:lnTo>
                  <a:pt x="291100" y="57607"/>
                </a:lnTo>
                <a:cubicBezTo>
                  <a:pt x="291100" y="25741"/>
                  <a:pt x="316937" y="0"/>
                  <a:pt x="34870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F0502020204030204"/>
              <a:ea typeface="微软雅黑"/>
              <a:cs typeface="+mn-cs"/>
            </a:endParaRPr>
          </a:p>
        </p:txBody>
      </p:sp>
      <p:sp>
        <p:nvSpPr>
          <p:cNvPr id="49" name="gaoding-23">
            <a:extLst>
              <a:ext uri="{FF2B5EF4-FFF2-40B4-BE49-F238E27FC236}">
                <a16:creationId xmlns:a16="http://schemas.microsoft.com/office/drawing/2014/main" id="{EFA4DFA5-6CE3-4E39-B26A-66E57FB29CD6}"/>
              </a:ext>
            </a:extLst>
          </p:cNvPr>
          <p:cNvSpPr txBox="1"/>
          <p:nvPr/>
        </p:nvSpPr>
        <p:spPr>
          <a:xfrm>
            <a:off x="5148442" y="4420200"/>
            <a:ext cx="165560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OPPOSans M" panose="00020600040101010101" pitchFamily="18" charset="-122"/>
              </a:rPr>
              <a:t>全员营销获客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247519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">
              <a:schemeClr val="accent4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iSHEJI-3">
            <a:extLst>
              <a:ext uri="{FF2B5EF4-FFF2-40B4-BE49-F238E27FC236}">
                <a16:creationId xmlns:a16="http://schemas.microsoft.com/office/drawing/2014/main" id="{85A6C100-A2E6-47FC-AF0B-873370ED9F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3300" y="1108755"/>
            <a:ext cx="3169137" cy="3200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6096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800" b="0" i="0" u="none" strike="noStrike" kern="1200" cap="none" spc="0" normalizeH="0" baseline="0" noProof="0" dirty="0">
                <a:ln w="19050"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字魂59号-创粗黑" panose="00000500000000000000" pitchFamily="2" charset="-122"/>
              </a:rPr>
              <a:t>03</a:t>
            </a:r>
          </a:p>
        </p:txBody>
      </p:sp>
      <p:sp>
        <p:nvSpPr>
          <p:cNvPr id="26" name="iSHEJI-4">
            <a:extLst>
              <a:ext uri="{FF2B5EF4-FFF2-40B4-BE49-F238E27FC236}">
                <a16:creationId xmlns:a16="http://schemas.microsoft.com/office/drawing/2014/main" id="{48B20537-26C9-4FD9-A29F-FF200FBCAC2E}"/>
              </a:ext>
            </a:extLst>
          </p:cNvPr>
          <p:cNvSpPr txBox="1"/>
          <p:nvPr/>
        </p:nvSpPr>
        <p:spPr>
          <a:xfrm>
            <a:off x="6852559" y="3971077"/>
            <a:ext cx="4666341" cy="67710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Development plan</a:t>
            </a:r>
          </a:p>
        </p:txBody>
      </p:sp>
      <p:sp>
        <p:nvSpPr>
          <p:cNvPr id="27" name="iSHEJI-5">
            <a:extLst>
              <a:ext uri="{FF2B5EF4-FFF2-40B4-BE49-F238E27FC236}">
                <a16:creationId xmlns:a16="http://schemas.microsoft.com/office/drawing/2014/main" id="{3CEE8F7C-EAB6-4695-94CC-2E7C2C959BDD}"/>
              </a:ext>
            </a:extLst>
          </p:cNvPr>
          <p:cNvSpPr txBox="1"/>
          <p:nvPr/>
        </p:nvSpPr>
        <p:spPr>
          <a:xfrm>
            <a:off x="9806893" y="4704329"/>
            <a:ext cx="1712007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2400" b="0" i="0" u="none" strike="noStrike" kern="1200" cap="none" spc="30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发展规划</a:t>
            </a:r>
          </a:p>
        </p:txBody>
      </p:sp>
      <p:cxnSp>
        <p:nvCxnSpPr>
          <p:cNvPr id="28" name="iSHEJI-7">
            <a:extLst>
              <a:ext uri="{FF2B5EF4-FFF2-40B4-BE49-F238E27FC236}">
                <a16:creationId xmlns:a16="http://schemas.microsoft.com/office/drawing/2014/main" id="{3B63C4E6-4A38-41B6-BAEA-1EEBF7CF4715}"/>
              </a:ext>
            </a:extLst>
          </p:cNvPr>
          <p:cNvCxnSpPr>
            <a:cxnSpLocks/>
          </p:cNvCxnSpPr>
          <p:nvPr/>
        </p:nvCxnSpPr>
        <p:spPr>
          <a:xfrm flipH="1">
            <a:off x="4172437" y="3443100"/>
            <a:ext cx="686735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iSHEJI-8">
            <a:extLst>
              <a:ext uri="{FF2B5EF4-FFF2-40B4-BE49-F238E27FC236}">
                <a16:creationId xmlns:a16="http://schemas.microsoft.com/office/drawing/2014/main" id="{2A5B8F74-B195-42CB-BB95-5EE8FDB9DF7D}"/>
              </a:ext>
            </a:extLst>
          </p:cNvPr>
          <p:cNvCxnSpPr>
            <a:cxnSpLocks/>
          </p:cNvCxnSpPr>
          <p:nvPr/>
        </p:nvCxnSpPr>
        <p:spPr>
          <a:xfrm flipH="1">
            <a:off x="5038725" y="3443100"/>
            <a:ext cx="6353175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iSHEJI-19">
            <a:extLst>
              <a:ext uri="{FF2B5EF4-FFF2-40B4-BE49-F238E27FC236}">
                <a16:creationId xmlns:a16="http://schemas.microsoft.com/office/drawing/2014/main" id="{66BD9C5C-B4D9-426F-88E6-8ACD9C07165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4" name="gaoding-4">
            <a:extLst>
              <a:ext uri="{FF2B5EF4-FFF2-40B4-BE49-F238E27FC236}">
                <a16:creationId xmlns:a16="http://schemas.microsoft.com/office/drawing/2014/main" id="{168B6374-F7C4-47C8-81F5-48EB90F69736}"/>
              </a:ext>
            </a:extLst>
          </p:cNvPr>
          <p:cNvSpPr/>
          <p:nvPr/>
        </p:nvSpPr>
        <p:spPr>
          <a:xfrm rot="19811447">
            <a:off x="-291454" y="3195952"/>
            <a:ext cx="856934" cy="856934"/>
          </a:xfrm>
          <a:prstGeom prst="roundRect">
            <a:avLst>
              <a:gd name="adj" fmla="val 29561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softEdge rad="254000"/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35" name="gaoding-4">
            <a:extLst>
              <a:ext uri="{FF2B5EF4-FFF2-40B4-BE49-F238E27FC236}">
                <a16:creationId xmlns:a16="http://schemas.microsoft.com/office/drawing/2014/main" id="{1166231A-3542-4BF8-BD0F-7788DFC46273}"/>
              </a:ext>
            </a:extLst>
          </p:cNvPr>
          <p:cNvSpPr/>
          <p:nvPr/>
        </p:nvSpPr>
        <p:spPr>
          <a:xfrm rot="21113512">
            <a:off x="4102391" y="2854189"/>
            <a:ext cx="140094" cy="140094"/>
          </a:xfrm>
          <a:prstGeom prst="roundRect">
            <a:avLst>
              <a:gd name="adj" fmla="val 29561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37" name="gaoding-4">
            <a:extLst>
              <a:ext uri="{FF2B5EF4-FFF2-40B4-BE49-F238E27FC236}">
                <a16:creationId xmlns:a16="http://schemas.microsoft.com/office/drawing/2014/main" id="{5AF0175E-595E-43E4-A093-53249A3558F1}"/>
              </a:ext>
            </a:extLst>
          </p:cNvPr>
          <p:cNvSpPr/>
          <p:nvPr/>
        </p:nvSpPr>
        <p:spPr>
          <a:xfrm rot="21104609">
            <a:off x="1977588" y="981665"/>
            <a:ext cx="405556" cy="405556"/>
          </a:xfrm>
          <a:prstGeom prst="roundRect">
            <a:avLst>
              <a:gd name="adj" fmla="val 29561"/>
            </a:avLst>
          </a:pr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>
            <a:softEdge rad="88900"/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20783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">
              <a:schemeClr val="accent4"/>
            </a:gs>
            <a:gs pos="100000">
              <a:schemeClr val="bg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SHEJI-2">
            <a:extLst>
              <a:ext uri="{FF2B5EF4-FFF2-40B4-BE49-F238E27FC236}">
                <a16:creationId xmlns:a16="http://schemas.microsoft.com/office/drawing/2014/main" id="{66C99F07-9037-4D3F-A2EB-B4B5429EE780}"/>
              </a:ext>
            </a:extLst>
          </p:cNvPr>
          <p:cNvSpPr txBox="1"/>
          <p:nvPr/>
        </p:nvSpPr>
        <p:spPr>
          <a:xfrm>
            <a:off x="476000" y="44782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发展规划</a:t>
            </a:r>
          </a:p>
        </p:txBody>
      </p:sp>
      <p:sp>
        <p:nvSpPr>
          <p:cNvPr id="21" name="iSHEJI-3">
            <a:extLst>
              <a:ext uri="{FF2B5EF4-FFF2-40B4-BE49-F238E27FC236}">
                <a16:creationId xmlns:a16="http://schemas.microsoft.com/office/drawing/2014/main" id="{160693E4-95C9-4CA8-9EBB-692D259B83B9}"/>
              </a:ext>
            </a:extLst>
          </p:cNvPr>
          <p:cNvSpPr txBox="1"/>
          <p:nvPr/>
        </p:nvSpPr>
        <p:spPr>
          <a:xfrm>
            <a:off x="476000" y="940265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r>
              <a:rPr lang="en-US" altLang="zh-CN" dirty="0"/>
              <a:t>Development plan</a:t>
            </a:r>
          </a:p>
        </p:txBody>
      </p:sp>
      <p:sp>
        <p:nvSpPr>
          <p:cNvPr id="22" name="iSHEJI-19">
            <a:extLst>
              <a:ext uri="{FF2B5EF4-FFF2-40B4-BE49-F238E27FC236}">
                <a16:creationId xmlns:a16="http://schemas.microsoft.com/office/drawing/2014/main" id="{344705C0-08D4-4BA2-8F63-0E66C1C9154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6AB76925-2906-4B1D-98CC-43E8A80BA25D}"/>
              </a:ext>
            </a:extLst>
          </p:cNvPr>
          <p:cNvSpPr/>
          <p:nvPr/>
        </p:nvSpPr>
        <p:spPr>
          <a:xfrm>
            <a:off x="1284515" y="2340429"/>
            <a:ext cx="4724400" cy="740229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A31059F0-BDA6-490D-9480-1E3EAA5D5E07}"/>
              </a:ext>
            </a:extLst>
          </p:cNvPr>
          <p:cNvSpPr/>
          <p:nvPr/>
        </p:nvSpPr>
        <p:spPr>
          <a:xfrm>
            <a:off x="6183086" y="2340429"/>
            <a:ext cx="4724400" cy="74022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9AB6A121-6FB2-4267-85EA-1C8B8FBE329B}"/>
              </a:ext>
            </a:extLst>
          </p:cNvPr>
          <p:cNvSpPr/>
          <p:nvPr/>
        </p:nvSpPr>
        <p:spPr>
          <a:xfrm>
            <a:off x="5377543" y="1992086"/>
            <a:ext cx="1436914" cy="1436914"/>
          </a:xfrm>
          <a:prstGeom prst="ellipse">
            <a:avLst/>
          </a:prstGeom>
          <a:solidFill>
            <a:schemeClr val="bg1"/>
          </a:solidFill>
          <a:ln w="666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gaoding-14">
            <a:extLst>
              <a:ext uri="{FF2B5EF4-FFF2-40B4-BE49-F238E27FC236}">
                <a16:creationId xmlns:a16="http://schemas.microsoft.com/office/drawing/2014/main" id="{9F93639E-C5BE-4E71-A652-5E2CD0F53FC5}"/>
              </a:ext>
            </a:extLst>
          </p:cNvPr>
          <p:cNvSpPr txBox="1"/>
          <p:nvPr/>
        </p:nvSpPr>
        <p:spPr>
          <a:xfrm>
            <a:off x="1780489" y="4105000"/>
            <a:ext cx="3292255" cy="9400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9" name="gaoding-14">
            <a:extLst>
              <a:ext uri="{FF2B5EF4-FFF2-40B4-BE49-F238E27FC236}">
                <a16:creationId xmlns:a16="http://schemas.microsoft.com/office/drawing/2014/main" id="{69EFB517-0BFB-435D-8102-125BF2F26C1C}"/>
              </a:ext>
            </a:extLst>
          </p:cNvPr>
          <p:cNvSpPr txBox="1"/>
          <p:nvPr/>
        </p:nvSpPr>
        <p:spPr>
          <a:xfrm>
            <a:off x="1791380" y="2460562"/>
            <a:ext cx="215401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优势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0" name="gaoding-14">
            <a:extLst>
              <a:ext uri="{FF2B5EF4-FFF2-40B4-BE49-F238E27FC236}">
                <a16:creationId xmlns:a16="http://schemas.microsoft.com/office/drawing/2014/main" id="{8839C0F2-EAD2-4F6F-BFBA-36617659A60B}"/>
              </a:ext>
            </a:extLst>
          </p:cNvPr>
          <p:cNvSpPr txBox="1"/>
          <p:nvPr/>
        </p:nvSpPr>
        <p:spPr>
          <a:xfrm>
            <a:off x="8246608" y="2460562"/>
            <a:ext cx="215401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劣势</a:t>
            </a:r>
          </a:p>
        </p:txBody>
      </p:sp>
      <p:sp>
        <p:nvSpPr>
          <p:cNvPr id="11" name="gaoding-14">
            <a:extLst>
              <a:ext uri="{FF2B5EF4-FFF2-40B4-BE49-F238E27FC236}">
                <a16:creationId xmlns:a16="http://schemas.microsoft.com/office/drawing/2014/main" id="{EF22BC33-05F0-4C44-B4C8-71B633136C99}"/>
              </a:ext>
            </a:extLst>
          </p:cNvPr>
          <p:cNvSpPr txBox="1"/>
          <p:nvPr/>
        </p:nvSpPr>
        <p:spPr>
          <a:xfrm>
            <a:off x="7119257" y="4105000"/>
            <a:ext cx="3380014" cy="8720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6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KolRank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提供标准化产品及服务</a:t>
            </a:r>
          </a:p>
        </p:txBody>
      </p:sp>
      <p:sp>
        <p:nvSpPr>
          <p:cNvPr id="12" name="Freeform 33">
            <a:extLst>
              <a:ext uri="{FF2B5EF4-FFF2-40B4-BE49-F238E27FC236}">
                <a16:creationId xmlns:a16="http://schemas.microsoft.com/office/drawing/2014/main" id="{BF35F4B8-00DA-4598-ABC1-520CE6F96483}"/>
              </a:ext>
            </a:extLst>
          </p:cNvPr>
          <p:cNvSpPr/>
          <p:nvPr/>
        </p:nvSpPr>
        <p:spPr>
          <a:xfrm>
            <a:off x="5807401" y="2421901"/>
            <a:ext cx="577199" cy="57728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" name="gaoding-14">
            <a:extLst>
              <a:ext uri="{FF2B5EF4-FFF2-40B4-BE49-F238E27FC236}">
                <a16:creationId xmlns:a16="http://schemas.microsoft.com/office/drawing/2014/main" id="{58DF2A3A-A7E9-40EC-8A70-EDF033B9AD9E}"/>
              </a:ext>
            </a:extLst>
          </p:cNvPr>
          <p:cNvSpPr txBox="1"/>
          <p:nvPr/>
        </p:nvSpPr>
        <p:spPr>
          <a:xfrm>
            <a:off x="1791380" y="3614460"/>
            <a:ext cx="215401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14" name="gaoding-14">
            <a:extLst>
              <a:ext uri="{FF2B5EF4-FFF2-40B4-BE49-F238E27FC236}">
                <a16:creationId xmlns:a16="http://schemas.microsoft.com/office/drawing/2014/main" id="{5BDF865B-B9B2-4465-9FAE-3F2C11048EBA}"/>
              </a:ext>
            </a:extLst>
          </p:cNvPr>
          <p:cNvSpPr txBox="1"/>
          <p:nvPr/>
        </p:nvSpPr>
        <p:spPr>
          <a:xfrm>
            <a:off x="1780489" y="3339909"/>
            <a:ext cx="266842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Intelligent flow of content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5" name="gaoding-14">
            <a:extLst>
              <a:ext uri="{FF2B5EF4-FFF2-40B4-BE49-F238E27FC236}">
                <a16:creationId xmlns:a16="http://schemas.microsoft.com/office/drawing/2014/main" id="{FD71917E-2675-4F48-AB83-66CBF0D97BC1}"/>
              </a:ext>
            </a:extLst>
          </p:cNvPr>
          <p:cNvSpPr txBox="1"/>
          <p:nvPr/>
        </p:nvSpPr>
        <p:spPr>
          <a:xfrm>
            <a:off x="8519241" y="3339909"/>
            <a:ext cx="198003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Digital asset Management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6" name="gaoding-14">
            <a:extLst>
              <a:ext uri="{FF2B5EF4-FFF2-40B4-BE49-F238E27FC236}">
                <a16:creationId xmlns:a16="http://schemas.microsoft.com/office/drawing/2014/main" id="{7596C427-5ED8-4DEE-959C-00916B273C7A}"/>
              </a:ext>
            </a:extLst>
          </p:cNvPr>
          <p:cNvSpPr txBox="1"/>
          <p:nvPr/>
        </p:nvSpPr>
        <p:spPr>
          <a:xfrm>
            <a:off x="8345259" y="3614460"/>
            <a:ext cx="215401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47637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">
              <a:schemeClr val="accent4"/>
            </a:gs>
            <a:gs pos="100000">
              <a:schemeClr val="bg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SHEJI-2">
            <a:extLst>
              <a:ext uri="{FF2B5EF4-FFF2-40B4-BE49-F238E27FC236}">
                <a16:creationId xmlns:a16="http://schemas.microsoft.com/office/drawing/2014/main" id="{66C99F07-9037-4D3F-A2EB-B4B5429EE780}"/>
              </a:ext>
            </a:extLst>
          </p:cNvPr>
          <p:cNvSpPr txBox="1"/>
          <p:nvPr/>
        </p:nvSpPr>
        <p:spPr>
          <a:xfrm>
            <a:off x="476000" y="44782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发展规划</a:t>
            </a:r>
          </a:p>
        </p:txBody>
      </p:sp>
      <p:sp>
        <p:nvSpPr>
          <p:cNvPr id="21" name="iSHEJI-3">
            <a:extLst>
              <a:ext uri="{FF2B5EF4-FFF2-40B4-BE49-F238E27FC236}">
                <a16:creationId xmlns:a16="http://schemas.microsoft.com/office/drawing/2014/main" id="{160693E4-95C9-4CA8-9EBB-692D259B83B9}"/>
              </a:ext>
            </a:extLst>
          </p:cNvPr>
          <p:cNvSpPr txBox="1"/>
          <p:nvPr/>
        </p:nvSpPr>
        <p:spPr>
          <a:xfrm>
            <a:off x="476000" y="940265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r>
              <a:rPr lang="en-US" altLang="zh-CN" dirty="0"/>
              <a:t>Development plan</a:t>
            </a:r>
          </a:p>
        </p:txBody>
      </p:sp>
      <p:sp>
        <p:nvSpPr>
          <p:cNvPr id="22" name="iSHEJI-19">
            <a:extLst>
              <a:ext uri="{FF2B5EF4-FFF2-40B4-BE49-F238E27FC236}">
                <a16:creationId xmlns:a16="http://schemas.microsoft.com/office/drawing/2014/main" id="{344705C0-08D4-4BA2-8F63-0E66C1C9154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3AE29DE6-5850-4389-9DA6-34B98F61A584}"/>
              </a:ext>
            </a:extLst>
          </p:cNvPr>
          <p:cNvSpPr/>
          <p:nvPr/>
        </p:nvSpPr>
        <p:spPr>
          <a:xfrm>
            <a:off x="2644140" y="1432708"/>
            <a:ext cx="1447800" cy="1447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8B804A8F-1E00-4368-8064-889074E56D9F}"/>
              </a:ext>
            </a:extLst>
          </p:cNvPr>
          <p:cNvSpPr/>
          <p:nvPr/>
        </p:nvSpPr>
        <p:spPr>
          <a:xfrm>
            <a:off x="2644140" y="3794908"/>
            <a:ext cx="1447800" cy="25069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C4E57AAB-D70C-4C3D-A1B6-45321C082755}"/>
              </a:ext>
            </a:extLst>
          </p:cNvPr>
          <p:cNvSpPr/>
          <p:nvPr/>
        </p:nvSpPr>
        <p:spPr>
          <a:xfrm>
            <a:off x="5372100" y="1432708"/>
            <a:ext cx="1447800" cy="1447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76C79369-6732-49EE-AC41-535095B44F41}"/>
              </a:ext>
            </a:extLst>
          </p:cNvPr>
          <p:cNvSpPr/>
          <p:nvPr/>
        </p:nvSpPr>
        <p:spPr>
          <a:xfrm>
            <a:off x="5372100" y="3794908"/>
            <a:ext cx="1447800" cy="25069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AE8B3D87-FA9E-4B9A-BBAE-11A6B75AA918}"/>
              </a:ext>
            </a:extLst>
          </p:cNvPr>
          <p:cNvSpPr/>
          <p:nvPr/>
        </p:nvSpPr>
        <p:spPr>
          <a:xfrm>
            <a:off x="8100060" y="1432708"/>
            <a:ext cx="1447800" cy="1447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cxnSp>
        <p:nvCxnSpPr>
          <p:cNvPr id="12" name="Straight Arrow Connector 39">
            <a:extLst>
              <a:ext uri="{FF2B5EF4-FFF2-40B4-BE49-F238E27FC236}">
                <a16:creationId xmlns:a16="http://schemas.microsoft.com/office/drawing/2014/main" id="{1CB92423-6E8B-4DBE-9571-C0002EF24F21}"/>
              </a:ext>
            </a:extLst>
          </p:cNvPr>
          <p:cNvCxnSpPr>
            <a:cxnSpLocks/>
          </p:cNvCxnSpPr>
          <p:nvPr/>
        </p:nvCxnSpPr>
        <p:spPr>
          <a:xfrm rot="16200000" flipH="1" flipV="1">
            <a:off x="3009900" y="3307228"/>
            <a:ext cx="716280" cy="0"/>
          </a:xfrm>
          <a:prstGeom prst="straightConnector1">
            <a:avLst/>
          </a:prstGeom>
          <a:ln w="6985">
            <a:solidFill>
              <a:schemeClr val="tx1">
                <a:lumMod val="65000"/>
                <a:lumOff val="3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39">
            <a:extLst>
              <a:ext uri="{FF2B5EF4-FFF2-40B4-BE49-F238E27FC236}">
                <a16:creationId xmlns:a16="http://schemas.microsoft.com/office/drawing/2014/main" id="{3A95E7D1-05CE-4326-9860-38C72B2733AB}"/>
              </a:ext>
            </a:extLst>
          </p:cNvPr>
          <p:cNvCxnSpPr>
            <a:cxnSpLocks/>
          </p:cNvCxnSpPr>
          <p:nvPr/>
        </p:nvCxnSpPr>
        <p:spPr>
          <a:xfrm rot="16200000" flipH="1" flipV="1">
            <a:off x="5737860" y="3307228"/>
            <a:ext cx="716280" cy="0"/>
          </a:xfrm>
          <a:prstGeom prst="straightConnector1">
            <a:avLst/>
          </a:prstGeom>
          <a:ln w="6985">
            <a:solidFill>
              <a:schemeClr val="tx1">
                <a:lumMod val="65000"/>
                <a:lumOff val="3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39">
            <a:extLst>
              <a:ext uri="{FF2B5EF4-FFF2-40B4-BE49-F238E27FC236}">
                <a16:creationId xmlns:a16="http://schemas.microsoft.com/office/drawing/2014/main" id="{747B0B85-5F2C-4B6C-A5FA-FF28CCA6BF93}"/>
              </a:ext>
            </a:extLst>
          </p:cNvPr>
          <p:cNvCxnSpPr>
            <a:cxnSpLocks/>
          </p:cNvCxnSpPr>
          <p:nvPr/>
        </p:nvCxnSpPr>
        <p:spPr>
          <a:xfrm rot="16200000" flipH="1" flipV="1">
            <a:off x="8465820" y="3307228"/>
            <a:ext cx="716280" cy="0"/>
          </a:xfrm>
          <a:prstGeom prst="straightConnector1">
            <a:avLst/>
          </a:prstGeom>
          <a:ln w="6985">
            <a:solidFill>
              <a:schemeClr val="tx1">
                <a:lumMod val="65000"/>
                <a:lumOff val="3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00925614-CB9C-4D00-A81E-2619675814B5}"/>
              </a:ext>
            </a:extLst>
          </p:cNvPr>
          <p:cNvSpPr/>
          <p:nvPr/>
        </p:nvSpPr>
        <p:spPr>
          <a:xfrm>
            <a:off x="8100060" y="3794908"/>
            <a:ext cx="1447800" cy="25069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6" name="iSHEJI-7">
            <a:extLst>
              <a:ext uri="{FF2B5EF4-FFF2-40B4-BE49-F238E27FC236}">
                <a16:creationId xmlns:a16="http://schemas.microsoft.com/office/drawing/2014/main" id="{84DDA188-339A-4150-B858-B5406005C876}"/>
              </a:ext>
            </a:extLst>
          </p:cNvPr>
          <p:cNvSpPr txBox="1"/>
          <p:nvPr/>
        </p:nvSpPr>
        <p:spPr>
          <a:xfrm>
            <a:off x="2800353" y="1941462"/>
            <a:ext cx="115671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7" name="iSHEJI-7">
            <a:extLst>
              <a:ext uri="{FF2B5EF4-FFF2-40B4-BE49-F238E27FC236}">
                <a16:creationId xmlns:a16="http://schemas.microsoft.com/office/drawing/2014/main" id="{F36653FF-5D7D-41F9-8D5B-90303CAD835C}"/>
              </a:ext>
            </a:extLst>
          </p:cNvPr>
          <p:cNvSpPr txBox="1"/>
          <p:nvPr/>
        </p:nvSpPr>
        <p:spPr>
          <a:xfrm>
            <a:off x="2800353" y="2309900"/>
            <a:ext cx="115671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Intelligent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8" name="iSHEJI-9">
            <a:extLst>
              <a:ext uri="{FF2B5EF4-FFF2-40B4-BE49-F238E27FC236}">
                <a16:creationId xmlns:a16="http://schemas.microsoft.com/office/drawing/2014/main" id="{ABA063F9-ABF8-439E-B862-41605072DDCB}"/>
              </a:ext>
            </a:extLst>
          </p:cNvPr>
          <p:cNvSpPr/>
          <p:nvPr/>
        </p:nvSpPr>
        <p:spPr>
          <a:xfrm>
            <a:off x="3160093" y="4049382"/>
            <a:ext cx="415894" cy="39199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accent1"/>
          </a:solidFill>
          <a:ln w="10398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9" name="iSHEJI-8">
            <a:extLst>
              <a:ext uri="{FF2B5EF4-FFF2-40B4-BE49-F238E27FC236}">
                <a16:creationId xmlns:a16="http://schemas.microsoft.com/office/drawing/2014/main" id="{7F9337E0-A148-4A13-B143-96D0F1ACE1C7}"/>
              </a:ext>
            </a:extLst>
          </p:cNvPr>
          <p:cNvSpPr txBox="1"/>
          <p:nvPr/>
        </p:nvSpPr>
        <p:spPr>
          <a:xfrm>
            <a:off x="2779010" y="4660311"/>
            <a:ext cx="1178060" cy="9450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</a:t>
            </a:r>
          </a:p>
        </p:txBody>
      </p:sp>
      <p:sp>
        <p:nvSpPr>
          <p:cNvPr id="23" name="iSHEJI-7">
            <a:extLst>
              <a:ext uri="{FF2B5EF4-FFF2-40B4-BE49-F238E27FC236}">
                <a16:creationId xmlns:a16="http://schemas.microsoft.com/office/drawing/2014/main" id="{C5B923BC-0F93-4CEF-A2A1-D375FEB60162}"/>
              </a:ext>
            </a:extLst>
          </p:cNvPr>
          <p:cNvSpPr txBox="1"/>
          <p:nvPr/>
        </p:nvSpPr>
        <p:spPr>
          <a:xfrm>
            <a:off x="5528312" y="1941462"/>
            <a:ext cx="115671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4" name="iSHEJI-7">
            <a:extLst>
              <a:ext uri="{FF2B5EF4-FFF2-40B4-BE49-F238E27FC236}">
                <a16:creationId xmlns:a16="http://schemas.microsoft.com/office/drawing/2014/main" id="{09FAFA40-F5F3-4DAB-8C4A-59CF84CF7374}"/>
              </a:ext>
            </a:extLst>
          </p:cNvPr>
          <p:cNvSpPr txBox="1"/>
          <p:nvPr/>
        </p:nvSpPr>
        <p:spPr>
          <a:xfrm>
            <a:off x="5528312" y="2309900"/>
            <a:ext cx="115671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spc="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Digital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5" name="iSHEJI-9">
            <a:extLst>
              <a:ext uri="{FF2B5EF4-FFF2-40B4-BE49-F238E27FC236}">
                <a16:creationId xmlns:a16="http://schemas.microsoft.com/office/drawing/2014/main" id="{92A32C05-E62B-4B09-97A4-194B6C151956}"/>
              </a:ext>
            </a:extLst>
          </p:cNvPr>
          <p:cNvSpPr/>
          <p:nvPr/>
        </p:nvSpPr>
        <p:spPr>
          <a:xfrm>
            <a:off x="5888052" y="4044139"/>
            <a:ext cx="415894" cy="402476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accent1"/>
          </a:solidFill>
          <a:ln w="10398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6" name="iSHEJI-8">
            <a:extLst>
              <a:ext uri="{FF2B5EF4-FFF2-40B4-BE49-F238E27FC236}">
                <a16:creationId xmlns:a16="http://schemas.microsoft.com/office/drawing/2014/main" id="{6333071D-F69F-4BB3-A4B3-691084EB28FE}"/>
              </a:ext>
            </a:extLst>
          </p:cNvPr>
          <p:cNvSpPr txBox="1"/>
          <p:nvPr/>
        </p:nvSpPr>
        <p:spPr>
          <a:xfrm>
            <a:off x="5506969" y="4660311"/>
            <a:ext cx="1178060" cy="7050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</a:t>
            </a:r>
          </a:p>
        </p:txBody>
      </p:sp>
      <p:sp>
        <p:nvSpPr>
          <p:cNvPr id="27" name="iSHEJI-7">
            <a:extLst>
              <a:ext uri="{FF2B5EF4-FFF2-40B4-BE49-F238E27FC236}">
                <a16:creationId xmlns:a16="http://schemas.microsoft.com/office/drawing/2014/main" id="{7ED7670C-C700-47A6-9D54-1848871500F9}"/>
              </a:ext>
            </a:extLst>
          </p:cNvPr>
          <p:cNvSpPr txBox="1"/>
          <p:nvPr/>
        </p:nvSpPr>
        <p:spPr>
          <a:xfrm>
            <a:off x="8256271" y="1941462"/>
            <a:ext cx="115671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8" name="iSHEJI-7">
            <a:extLst>
              <a:ext uri="{FF2B5EF4-FFF2-40B4-BE49-F238E27FC236}">
                <a16:creationId xmlns:a16="http://schemas.microsoft.com/office/drawing/2014/main" id="{F0072C6F-F773-4C6A-84BF-1D1BCFFB9574}"/>
              </a:ext>
            </a:extLst>
          </p:cNvPr>
          <p:cNvSpPr txBox="1"/>
          <p:nvPr/>
        </p:nvSpPr>
        <p:spPr>
          <a:xfrm>
            <a:off x="8256271" y="2309900"/>
            <a:ext cx="115671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Brand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9" name="iSHEJI-9">
            <a:extLst>
              <a:ext uri="{FF2B5EF4-FFF2-40B4-BE49-F238E27FC236}">
                <a16:creationId xmlns:a16="http://schemas.microsoft.com/office/drawing/2014/main" id="{94699A36-3C3F-4153-A114-EF0FAC72067C}"/>
              </a:ext>
            </a:extLst>
          </p:cNvPr>
          <p:cNvSpPr/>
          <p:nvPr/>
        </p:nvSpPr>
        <p:spPr>
          <a:xfrm>
            <a:off x="8631991" y="4037430"/>
            <a:ext cx="383934" cy="41589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accent1"/>
          </a:solidFill>
          <a:ln w="10398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0" name="iSHEJI-8">
            <a:extLst>
              <a:ext uri="{FF2B5EF4-FFF2-40B4-BE49-F238E27FC236}">
                <a16:creationId xmlns:a16="http://schemas.microsoft.com/office/drawing/2014/main" id="{EA62C8E5-31A3-4CAD-8E0A-4BB03F844491}"/>
              </a:ext>
            </a:extLst>
          </p:cNvPr>
          <p:cNvSpPr txBox="1"/>
          <p:nvPr/>
        </p:nvSpPr>
        <p:spPr>
          <a:xfrm>
            <a:off x="8234928" y="4660311"/>
            <a:ext cx="1178060" cy="7050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28128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">
              <a:schemeClr val="accent4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iSHEJI-3">
            <a:extLst>
              <a:ext uri="{FF2B5EF4-FFF2-40B4-BE49-F238E27FC236}">
                <a16:creationId xmlns:a16="http://schemas.microsoft.com/office/drawing/2014/main" id="{85A6C100-A2E6-47FC-AF0B-873370ED9F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3300" y="1108755"/>
            <a:ext cx="3169137" cy="3200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6096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800" b="0" i="0" u="none" strike="noStrike" kern="1200" cap="none" spc="0" normalizeH="0" baseline="0" noProof="0" dirty="0">
                <a:ln w="19050"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字魂59号-创粗黑" panose="00000500000000000000" pitchFamily="2" charset="-122"/>
              </a:rPr>
              <a:t>04</a:t>
            </a:r>
          </a:p>
        </p:txBody>
      </p:sp>
      <p:sp>
        <p:nvSpPr>
          <p:cNvPr id="26" name="iSHEJI-4">
            <a:extLst>
              <a:ext uri="{FF2B5EF4-FFF2-40B4-BE49-F238E27FC236}">
                <a16:creationId xmlns:a16="http://schemas.microsoft.com/office/drawing/2014/main" id="{48B20537-26C9-4FD9-A29F-FF200FBCAC2E}"/>
              </a:ext>
            </a:extLst>
          </p:cNvPr>
          <p:cNvSpPr txBox="1"/>
          <p:nvPr/>
        </p:nvSpPr>
        <p:spPr>
          <a:xfrm>
            <a:off x="5560538" y="3971077"/>
            <a:ext cx="5958362" cy="67710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Summary of experience</a:t>
            </a:r>
          </a:p>
        </p:txBody>
      </p:sp>
      <p:sp>
        <p:nvSpPr>
          <p:cNvPr id="27" name="iSHEJI-5">
            <a:extLst>
              <a:ext uri="{FF2B5EF4-FFF2-40B4-BE49-F238E27FC236}">
                <a16:creationId xmlns:a16="http://schemas.microsoft.com/office/drawing/2014/main" id="{3CEE8F7C-EAB6-4695-94CC-2E7C2C959BDD}"/>
              </a:ext>
            </a:extLst>
          </p:cNvPr>
          <p:cNvSpPr txBox="1"/>
          <p:nvPr/>
        </p:nvSpPr>
        <p:spPr>
          <a:xfrm>
            <a:off x="9806893" y="4704329"/>
            <a:ext cx="1712007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2400" b="0" i="0" u="none" strike="noStrike" kern="1200" cap="none" spc="30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经验总结</a:t>
            </a:r>
          </a:p>
        </p:txBody>
      </p:sp>
      <p:cxnSp>
        <p:nvCxnSpPr>
          <p:cNvPr id="28" name="iSHEJI-7">
            <a:extLst>
              <a:ext uri="{FF2B5EF4-FFF2-40B4-BE49-F238E27FC236}">
                <a16:creationId xmlns:a16="http://schemas.microsoft.com/office/drawing/2014/main" id="{3B63C4E6-4A38-41B6-BAEA-1EEBF7CF4715}"/>
              </a:ext>
            </a:extLst>
          </p:cNvPr>
          <p:cNvCxnSpPr>
            <a:cxnSpLocks/>
          </p:cNvCxnSpPr>
          <p:nvPr/>
        </p:nvCxnSpPr>
        <p:spPr>
          <a:xfrm flipH="1">
            <a:off x="4172437" y="3443100"/>
            <a:ext cx="686735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iSHEJI-8">
            <a:extLst>
              <a:ext uri="{FF2B5EF4-FFF2-40B4-BE49-F238E27FC236}">
                <a16:creationId xmlns:a16="http://schemas.microsoft.com/office/drawing/2014/main" id="{2A5B8F74-B195-42CB-BB95-5EE8FDB9DF7D}"/>
              </a:ext>
            </a:extLst>
          </p:cNvPr>
          <p:cNvCxnSpPr>
            <a:cxnSpLocks/>
          </p:cNvCxnSpPr>
          <p:nvPr/>
        </p:nvCxnSpPr>
        <p:spPr>
          <a:xfrm flipH="1">
            <a:off x="5038725" y="3443100"/>
            <a:ext cx="6353175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iSHEJI-19">
            <a:extLst>
              <a:ext uri="{FF2B5EF4-FFF2-40B4-BE49-F238E27FC236}">
                <a16:creationId xmlns:a16="http://schemas.microsoft.com/office/drawing/2014/main" id="{66BD9C5C-B4D9-426F-88E6-8ACD9C07165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4" name="gaoding-4">
            <a:extLst>
              <a:ext uri="{FF2B5EF4-FFF2-40B4-BE49-F238E27FC236}">
                <a16:creationId xmlns:a16="http://schemas.microsoft.com/office/drawing/2014/main" id="{168B6374-F7C4-47C8-81F5-48EB90F69736}"/>
              </a:ext>
            </a:extLst>
          </p:cNvPr>
          <p:cNvSpPr/>
          <p:nvPr/>
        </p:nvSpPr>
        <p:spPr>
          <a:xfrm rot="19811447">
            <a:off x="-291454" y="3195952"/>
            <a:ext cx="856934" cy="856934"/>
          </a:xfrm>
          <a:prstGeom prst="roundRect">
            <a:avLst>
              <a:gd name="adj" fmla="val 29561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softEdge rad="254000"/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35" name="gaoding-4">
            <a:extLst>
              <a:ext uri="{FF2B5EF4-FFF2-40B4-BE49-F238E27FC236}">
                <a16:creationId xmlns:a16="http://schemas.microsoft.com/office/drawing/2014/main" id="{1166231A-3542-4BF8-BD0F-7788DFC46273}"/>
              </a:ext>
            </a:extLst>
          </p:cNvPr>
          <p:cNvSpPr/>
          <p:nvPr/>
        </p:nvSpPr>
        <p:spPr>
          <a:xfrm rot="21113512">
            <a:off x="4102391" y="2854189"/>
            <a:ext cx="140094" cy="140094"/>
          </a:xfrm>
          <a:prstGeom prst="roundRect">
            <a:avLst>
              <a:gd name="adj" fmla="val 29561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37" name="gaoding-4">
            <a:extLst>
              <a:ext uri="{FF2B5EF4-FFF2-40B4-BE49-F238E27FC236}">
                <a16:creationId xmlns:a16="http://schemas.microsoft.com/office/drawing/2014/main" id="{5AF0175E-595E-43E4-A093-53249A3558F1}"/>
              </a:ext>
            </a:extLst>
          </p:cNvPr>
          <p:cNvSpPr/>
          <p:nvPr/>
        </p:nvSpPr>
        <p:spPr>
          <a:xfrm rot="21104609">
            <a:off x="1977588" y="981665"/>
            <a:ext cx="405556" cy="405556"/>
          </a:xfrm>
          <a:prstGeom prst="roundRect">
            <a:avLst>
              <a:gd name="adj" fmla="val 29561"/>
            </a:avLst>
          </a:pr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>
            <a:softEdge rad="88900"/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790857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">
              <a:schemeClr val="accent4"/>
            </a:gs>
            <a:gs pos="100000">
              <a:schemeClr val="bg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SHEJI-2">
            <a:extLst>
              <a:ext uri="{FF2B5EF4-FFF2-40B4-BE49-F238E27FC236}">
                <a16:creationId xmlns:a16="http://schemas.microsoft.com/office/drawing/2014/main" id="{66C99F07-9037-4D3F-A2EB-B4B5429EE780}"/>
              </a:ext>
            </a:extLst>
          </p:cNvPr>
          <p:cNvSpPr txBox="1"/>
          <p:nvPr/>
        </p:nvSpPr>
        <p:spPr>
          <a:xfrm>
            <a:off x="476000" y="44782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经验总结</a:t>
            </a:r>
          </a:p>
        </p:txBody>
      </p:sp>
      <p:sp>
        <p:nvSpPr>
          <p:cNvPr id="21" name="iSHEJI-3">
            <a:extLst>
              <a:ext uri="{FF2B5EF4-FFF2-40B4-BE49-F238E27FC236}">
                <a16:creationId xmlns:a16="http://schemas.microsoft.com/office/drawing/2014/main" id="{160693E4-95C9-4CA8-9EBB-692D259B83B9}"/>
              </a:ext>
            </a:extLst>
          </p:cNvPr>
          <p:cNvSpPr txBox="1"/>
          <p:nvPr/>
        </p:nvSpPr>
        <p:spPr>
          <a:xfrm>
            <a:off x="476000" y="940265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r>
              <a:rPr lang="en-US" altLang="zh-CN" dirty="0"/>
              <a:t>Summary of experience</a:t>
            </a:r>
          </a:p>
        </p:txBody>
      </p:sp>
      <p:sp>
        <p:nvSpPr>
          <p:cNvPr id="22" name="iSHEJI-19">
            <a:extLst>
              <a:ext uri="{FF2B5EF4-FFF2-40B4-BE49-F238E27FC236}">
                <a16:creationId xmlns:a16="http://schemas.microsoft.com/office/drawing/2014/main" id="{344705C0-08D4-4BA2-8F63-0E66C1C9154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7" name="Rectangle 4">
            <a:extLst>
              <a:ext uri="{FF2B5EF4-FFF2-40B4-BE49-F238E27FC236}">
                <a16:creationId xmlns:a16="http://schemas.microsoft.com/office/drawing/2014/main" id="{E17B5D61-2ABC-4CAE-8051-A12431A670A0}"/>
              </a:ext>
            </a:extLst>
          </p:cNvPr>
          <p:cNvSpPr/>
          <p:nvPr/>
        </p:nvSpPr>
        <p:spPr>
          <a:xfrm>
            <a:off x="739437" y="2003609"/>
            <a:ext cx="5774974" cy="2635316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8" name="Rectangle 5">
            <a:extLst>
              <a:ext uri="{FF2B5EF4-FFF2-40B4-BE49-F238E27FC236}">
                <a16:creationId xmlns:a16="http://schemas.microsoft.com/office/drawing/2014/main" id="{16437744-71EF-4F30-A46A-173F4964D59E}"/>
              </a:ext>
            </a:extLst>
          </p:cNvPr>
          <p:cNvSpPr/>
          <p:nvPr/>
        </p:nvSpPr>
        <p:spPr>
          <a:xfrm>
            <a:off x="739435" y="4658852"/>
            <a:ext cx="5774975" cy="9082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29" name="iSHEJI-12">
            <a:extLst>
              <a:ext uri="{FF2B5EF4-FFF2-40B4-BE49-F238E27FC236}">
                <a16:creationId xmlns:a16="http://schemas.microsoft.com/office/drawing/2014/main" id="{C60CC73A-288E-4C36-98A3-AF8A15A1BBE3}"/>
              </a:ext>
            </a:extLst>
          </p:cNvPr>
          <p:cNvSpPr txBox="1"/>
          <p:nvPr/>
        </p:nvSpPr>
        <p:spPr>
          <a:xfrm>
            <a:off x="1116638" y="4805198"/>
            <a:ext cx="3803459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iSHEJI</a:t>
            </a:r>
            <a:r>
              <a:rPr kumimoji="0" lang="en-US" altLang="zh-CN" sz="4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 Design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0" name="iSHEJI-7">
            <a:extLst>
              <a:ext uri="{FF2B5EF4-FFF2-40B4-BE49-F238E27FC236}">
                <a16:creationId xmlns:a16="http://schemas.microsoft.com/office/drawing/2014/main" id="{1EFA8154-5566-4B61-9B3A-DA8548C7C588}"/>
              </a:ext>
            </a:extLst>
          </p:cNvPr>
          <p:cNvSpPr txBox="1"/>
          <p:nvPr/>
        </p:nvSpPr>
        <p:spPr>
          <a:xfrm>
            <a:off x="7284085" y="2155965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31" name="iSHEJI-8">
            <a:extLst>
              <a:ext uri="{FF2B5EF4-FFF2-40B4-BE49-F238E27FC236}">
                <a16:creationId xmlns:a16="http://schemas.microsoft.com/office/drawing/2014/main" id="{B3DE82E8-2D57-4735-82FE-E370480F449F}"/>
              </a:ext>
            </a:extLst>
          </p:cNvPr>
          <p:cNvSpPr txBox="1"/>
          <p:nvPr/>
        </p:nvSpPr>
        <p:spPr>
          <a:xfrm>
            <a:off x="7274560" y="2498384"/>
            <a:ext cx="412529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32" name="iSHEJI-9">
            <a:extLst>
              <a:ext uri="{FF2B5EF4-FFF2-40B4-BE49-F238E27FC236}">
                <a16:creationId xmlns:a16="http://schemas.microsoft.com/office/drawing/2014/main" id="{025A496C-A672-4CC1-AB47-6050384C8529}"/>
              </a:ext>
            </a:extLst>
          </p:cNvPr>
          <p:cNvSpPr/>
          <p:nvPr/>
        </p:nvSpPr>
        <p:spPr>
          <a:xfrm>
            <a:off x="7065219" y="2258232"/>
            <a:ext cx="109075" cy="1090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3" name="iSHEJI-10">
            <a:extLst>
              <a:ext uri="{FF2B5EF4-FFF2-40B4-BE49-F238E27FC236}">
                <a16:creationId xmlns:a16="http://schemas.microsoft.com/office/drawing/2014/main" id="{546D2C77-672C-49C3-B7AB-6D59030AA6C5}"/>
              </a:ext>
            </a:extLst>
          </p:cNvPr>
          <p:cNvSpPr txBox="1"/>
          <p:nvPr/>
        </p:nvSpPr>
        <p:spPr>
          <a:xfrm>
            <a:off x="7284085" y="3389197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34" name="iSHEJI-11">
            <a:extLst>
              <a:ext uri="{FF2B5EF4-FFF2-40B4-BE49-F238E27FC236}">
                <a16:creationId xmlns:a16="http://schemas.microsoft.com/office/drawing/2014/main" id="{57BDC359-B3BC-490C-BE16-84593FB426FE}"/>
              </a:ext>
            </a:extLst>
          </p:cNvPr>
          <p:cNvSpPr txBox="1"/>
          <p:nvPr/>
        </p:nvSpPr>
        <p:spPr>
          <a:xfrm>
            <a:off x="7274560" y="3731616"/>
            <a:ext cx="412529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35" name="iSHEJI-12">
            <a:extLst>
              <a:ext uri="{FF2B5EF4-FFF2-40B4-BE49-F238E27FC236}">
                <a16:creationId xmlns:a16="http://schemas.microsoft.com/office/drawing/2014/main" id="{0B24D4EA-8A9B-4364-9FFD-8816C5148D07}"/>
              </a:ext>
            </a:extLst>
          </p:cNvPr>
          <p:cNvSpPr/>
          <p:nvPr/>
        </p:nvSpPr>
        <p:spPr>
          <a:xfrm>
            <a:off x="7065219" y="3475130"/>
            <a:ext cx="109075" cy="1090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6" name="iSHEJI-13">
            <a:extLst>
              <a:ext uri="{FF2B5EF4-FFF2-40B4-BE49-F238E27FC236}">
                <a16:creationId xmlns:a16="http://schemas.microsoft.com/office/drawing/2014/main" id="{4F328866-DAF9-4A1F-9564-82AB847172F6}"/>
              </a:ext>
            </a:extLst>
          </p:cNvPr>
          <p:cNvSpPr txBox="1"/>
          <p:nvPr/>
        </p:nvSpPr>
        <p:spPr>
          <a:xfrm>
            <a:off x="7284085" y="4622429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37" name="iSHEJI-14">
            <a:extLst>
              <a:ext uri="{FF2B5EF4-FFF2-40B4-BE49-F238E27FC236}">
                <a16:creationId xmlns:a16="http://schemas.microsoft.com/office/drawing/2014/main" id="{F15B7004-3971-4CF1-9351-0A31F5FE9946}"/>
              </a:ext>
            </a:extLst>
          </p:cNvPr>
          <p:cNvSpPr txBox="1"/>
          <p:nvPr/>
        </p:nvSpPr>
        <p:spPr>
          <a:xfrm>
            <a:off x="7274560" y="4964848"/>
            <a:ext cx="412529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38" name="iSHEJI-15">
            <a:extLst>
              <a:ext uri="{FF2B5EF4-FFF2-40B4-BE49-F238E27FC236}">
                <a16:creationId xmlns:a16="http://schemas.microsoft.com/office/drawing/2014/main" id="{3EDDA6F4-EB11-4A75-9FFA-72693F9CDB87}"/>
              </a:ext>
            </a:extLst>
          </p:cNvPr>
          <p:cNvSpPr/>
          <p:nvPr/>
        </p:nvSpPr>
        <p:spPr>
          <a:xfrm>
            <a:off x="7065219" y="4692028"/>
            <a:ext cx="109075" cy="1090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956090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">
              <a:schemeClr val="accent4"/>
            </a:gs>
            <a:gs pos="100000">
              <a:schemeClr val="bg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SHEJI-2">
            <a:extLst>
              <a:ext uri="{FF2B5EF4-FFF2-40B4-BE49-F238E27FC236}">
                <a16:creationId xmlns:a16="http://schemas.microsoft.com/office/drawing/2014/main" id="{66C99F07-9037-4D3F-A2EB-B4B5429EE780}"/>
              </a:ext>
            </a:extLst>
          </p:cNvPr>
          <p:cNvSpPr txBox="1"/>
          <p:nvPr/>
        </p:nvSpPr>
        <p:spPr>
          <a:xfrm>
            <a:off x="476000" y="44782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经验总结</a:t>
            </a:r>
          </a:p>
        </p:txBody>
      </p:sp>
      <p:sp>
        <p:nvSpPr>
          <p:cNvPr id="21" name="iSHEJI-3">
            <a:extLst>
              <a:ext uri="{FF2B5EF4-FFF2-40B4-BE49-F238E27FC236}">
                <a16:creationId xmlns:a16="http://schemas.microsoft.com/office/drawing/2014/main" id="{160693E4-95C9-4CA8-9EBB-692D259B83B9}"/>
              </a:ext>
            </a:extLst>
          </p:cNvPr>
          <p:cNvSpPr txBox="1"/>
          <p:nvPr/>
        </p:nvSpPr>
        <p:spPr>
          <a:xfrm>
            <a:off x="476000" y="940265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r>
              <a:rPr lang="en-US" altLang="zh-CN" dirty="0"/>
              <a:t>Summary of experience</a:t>
            </a:r>
          </a:p>
        </p:txBody>
      </p:sp>
      <p:sp>
        <p:nvSpPr>
          <p:cNvPr id="22" name="iSHEJI-19">
            <a:extLst>
              <a:ext uri="{FF2B5EF4-FFF2-40B4-BE49-F238E27FC236}">
                <a16:creationId xmlns:a16="http://schemas.microsoft.com/office/drawing/2014/main" id="{344705C0-08D4-4BA2-8F63-0E66C1C9154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009F8AF4-6475-48D7-8A03-D2D62701434E}"/>
              </a:ext>
            </a:extLst>
          </p:cNvPr>
          <p:cNvSpPr>
            <a:spLocks noEditPoints="1"/>
          </p:cNvSpPr>
          <p:nvPr/>
        </p:nvSpPr>
        <p:spPr bwMode="auto">
          <a:xfrm rot="20141933">
            <a:off x="7731407" y="1741634"/>
            <a:ext cx="6057900" cy="4284663"/>
          </a:xfrm>
          <a:custGeom>
            <a:avLst/>
            <a:gdLst>
              <a:gd name="T0" fmla="*/ 5888996 w 2800"/>
              <a:gd name="T1" fmla="*/ 3828695 h 1981"/>
              <a:gd name="T2" fmla="*/ 3656284 w 2800"/>
              <a:gd name="T3" fmla="*/ 2597888 h 1981"/>
              <a:gd name="T4" fmla="*/ 3563254 w 2800"/>
              <a:gd name="T5" fmla="*/ 2617356 h 1981"/>
              <a:gd name="T6" fmla="*/ 2892575 w 2800"/>
              <a:gd name="T7" fmla="*/ 2247466 h 1981"/>
              <a:gd name="T8" fmla="*/ 2970460 w 2800"/>
              <a:gd name="T9" fmla="*/ 2054949 h 1981"/>
              <a:gd name="T10" fmla="*/ 2055307 w 2800"/>
              <a:gd name="T11" fmla="*/ 246594 h 1981"/>
              <a:gd name="T12" fmla="*/ 246637 w 2800"/>
              <a:gd name="T13" fmla="*/ 1163750 h 1981"/>
              <a:gd name="T14" fmla="*/ 1161790 w 2800"/>
              <a:gd name="T15" fmla="*/ 2972106 h 1981"/>
              <a:gd name="T16" fmla="*/ 2741131 w 2800"/>
              <a:gd name="T17" fmla="*/ 2489733 h 1981"/>
              <a:gd name="T18" fmla="*/ 3413974 w 2800"/>
              <a:gd name="T19" fmla="*/ 2872603 h 1981"/>
              <a:gd name="T20" fmla="*/ 3444262 w 2800"/>
              <a:gd name="T21" fmla="*/ 2961290 h 1981"/>
              <a:gd name="T22" fmla="*/ 5659667 w 2800"/>
              <a:gd name="T23" fmla="*/ 4226706 h 1981"/>
              <a:gd name="T24" fmla="*/ 5899814 w 2800"/>
              <a:gd name="T25" fmla="*/ 4125040 h 1981"/>
              <a:gd name="T26" fmla="*/ 5901977 w 2800"/>
              <a:gd name="T27" fmla="*/ 4125040 h 1981"/>
              <a:gd name="T28" fmla="*/ 5888996 w 2800"/>
              <a:gd name="T29" fmla="*/ 3828695 h 1981"/>
              <a:gd name="T30" fmla="*/ 2014201 w 2800"/>
              <a:gd name="T31" fmla="*/ 2593562 h 1981"/>
              <a:gd name="T32" fmla="*/ 614429 w 2800"/>
              <a:gd name="T33" fmla="*/ 2024666 h 1981"/>
              <a:gd name="T34" fmla="*/ 1183424 w 2800"/>
              <a:gd name="T35" fmla="*/ 625137 h 1981"/>
              <a:gd name="T36" fmla="*/ 2583197 w 2800"/>
              <a:gd name="T37" fmla="*/ 1194034 h 1981"/>
              <a:gd name="T38" fmla="*/ 2014201 w 2800"/>
              <a:gd name="T39" fmla="*/ 2593562 h 1981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2800" h="1981">
                <a:moveTo>
                  <a:pt x="2722" y="1770"/>
                </a:moveTo>
                <a:cubicBezTo>
                  <a:pt x="2645" y="1717"/>
                  <a:pt x="1690" y="1201"/>
                  <a:pt x="1690" y="1201"/>
                </a:cubicBezTo>
                <a:cubicBezTo>
                  <a:pt x="1690" y="1201"/>
                  <a:pt x="1665" y="1189"/>
                  <a:pt x="1647" y="1210"/>
                </a:cubicBezTo>
                <a:cubicBezTo>
                  <a:pt x="1337" y="1039"/>
                  <a:pt x="1337" y="1039"/>
                  <a:pt x="1337" y="1039"/>
                </a:cubicBezTo>
                <a:cubicBezTo>
                  <a:pt x="1351" y="1011"/>
                  <a:pt x="1363" y="981"/>
                  <a:pt x="1373" y="950"/>
                </a:cubicBezTo>
                <a:cubicBezTo>
                  <a:pt x="1487" y="602"/>
                  <a:pt x="1298" y="228"/>
                  <a:pt x="950" y="114"/>
                </a:cubicBezTo>
                <a:cubicBezTo>
                  <a:pt x="602" y="0"/>
                  <a:pt x="228" y="190"/>
                  <a:pt x="114" y="538"/>
                </a:cubicBezTo>
                <a:cubicBezTo>
                  <a:pt x="0" y="886"/>
                  <a:pt x="190" y="1260"/>
                  <a:pt x="537" y="1374"/>
                </a:cubicBezTo>
                <a:cubicBezTo>
                  <a:pt x="811" y="1463"/>
                  <a:pt x="1100" y="1365"/>
                  <a:pt x="1267" y="1151"/>
                </a:cubicBezTo>
                <a:cubicBezTo>
                  <a:pt x="1578" y="1328"/>
                  <a:pt x="1578" y="1328"/>
                  <a:pt x="1578" y="1328"/>
                </a:cubicBezTo>
                <a:cubicBezTo>
                  <a:pt x="1569" y="1354"/>
                  <a:pt x="1592" y="1369"/>
                  <a:pt x="1592" y="1369"/>
                </a:cubicBezTo>
                <a:cubicBezTo>
                  <a:pt x="1592" y="1369"/>
                  <a:pt x="2531" y="1916"/>
                  <a:pt x="2616" y="1954"/>
                </a:cubicBezTo>
                <a:cubicBezTo>
                  <a:pt x="2678" y="1981"/>
                  <a:pt x="2713" y="1935"/>
                  <a:pt x="2727" y="1907"/>
                </a:cubicBezTo>
                <a:cubicBezTo>
                  <a:pt x="2728" y="1907"/>
                  <a:pt x="2728" y="1907"/>
                  <a:pt x="2728" y="1907"/>
                </a:cubicBezTo>
                <a:cubicBezTo>
                  <a:pt x="2728" y="1907"/>
                  <a:pt x="2800" y="1824"/>
                  <a:pt x="2722" y="1770"/>
                </a:cubicBezTo>
                <a:close/>
                <a:moveTo>
                  <a:pt x="931" y="1199"/>
                </a:moveTo>
                <a:cubicBezTo>
                  <a:pt x="680" y="1305"/>
                  <a:pt x="390" y="1187"/>
                  <a:pt x="284" y="936"/>
                </a:cubicBezTo>
                <a:cubicBezTo>
                  <a:pt x="178" y="685"/>
                  <a:pt x="296" y="395"/>
                  <a:pt x="547" y="289"/>
                </a:cubicBezTo>
                <a:cubicBezTo>
                  <a:pt x="799" y="183"/>
                  <a:pt x="1088" y="301"/>
                  <a:pt x="1194" y="552"/>
                </a:cubicBezTo>
                <a:cubicBezTo>
                  <a:pt x="1300" y="803"/>
                  <a:pt x="1183" y="1093"/>
                  <a:pt x="931" y="119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 defTabSz="117157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300" dirty="0">
              <a:solidFill>
                <a:prstClr val="black"/>
              </a:solidFill>
              <a:latin typeface="阿里巴巴普惠体 2.0 45 Light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36B152AF-BF93-4149-9333-E0317AB67C49}"/>
              </a:ext>
            </a:extLst>
          </p:cNvPr>
          <p:cNvSpPr>
            <a:spLocks noEditPoints="1"/>
          </p:cNvSpPr>
          <p:nvPr/>
        </p:nvSpPr>
        <p:spPr bwMode="auto">
          <a:xfrm rot="20141933">
            <a:off x="7976321" y="172157"/>
            <a:ext cx="4491038" cy="2243137"/>
          </a:xfrm>
          <a:custGeom>
            <a:avLst/>
            <a:gdLst>
              <a:gd name="T0" fmla="*/ 2001 w 2075"/>
              <a:gd name="T1" fmla="*/ 131 h 1037"/>
              <a:gd name="T2" fmla="*/ 1212 w 2075"/>
              <a:gd name="T3" fmla="*/ 316 h 1037"/>
              <a:gd name="T4" fmla="*/ 1194 w 2075"/>
              <a:gd name="T5" fmla="*/ 340 h 1037"/>
              <a:gd name="T6" fmla="*/ 957 w 2075"/>
              <a:gd name="T7" fmla="*/ 396 h 1037"/>
              <a:gd name="T8" fmla="*/ 935 w 2075"/>
              <a:gd name="T9" fmla="*/ 334 h 1037"/>
              <a:gd name="T10" fmla="*/ 334 w 2075"/>
              <a:gd name="T11" fmla="*/ 102 h 1037"/>
              <a:gd name="T12" fmla="*/ 102 w 2075"/>
              <a:gd name="T13" fmla="*/ 703 h 1037"/>
              <a:gd name="T14" fmla="*/ 704 w 2075"/>
              <a:gd name="T15" fmla="*/ 935 h 1037"/>
              <a:gd name="T16" fmla="*/ 973 w 2075"/>
              <a:gd name="T17" fmla="*/ 485 h 1037"/>
              <a:gd name="T18" fmla="*/ 1213 w 2075"/>
              <a:gd name="T19" fmla="*/ 432 h 1037"/>
              <a:gd name="T20" fmla="*/ 1239 w 2075"/>
              <a:gd name="T21" fmla="*/ 446 h 1037"/>
              <a:gd name="T22" fmla="*/ 2031 w 2075"/>
              <a:gd name="T23" fmla="*/ 273 h 1037"/>
              <a:gd name="T24" fmla="*/ 2066 w 2075"/>
              <a:gd name="T25" fmla="*/ 198 h 1037"/>
              <a:gd name="T26" fmla="*/ 2066 w 2075"/>
              <a:gd name="T27" fmla="*/ 198 h 1037"/>
              <a:gd name="T28" fmla="*/ 2001 w 2075"/>
              <a:gd name="T29" fmla="*/ 131 h 1037"/>
              <a:gd name="T30" fmla="*/ 824 w 2075"/>
              <a:gd name="T31" fmla="*/ 664 h 1037"/>
              <a:gd name="T32" fmla="*/ 373 w 2075"/>
              <a:gd name="T33" fmla="*/ 828 h 1037"/>
              <a:gd name="T34" fmla="*/ 209 w 2075"/>
              <a:gd name="T35" fmla="*/ 377 h 1037"/>
              <a:gd name="T36" fmla="*/ 660 w 2075"/>
              <a:gd name="T37" fmla="*/ 213 h 1037"/>
              <a:gd name="T38" fmla="*/ 824 w 2075"/>
              <a:gd name="T39" fmla="*/ 664 h 10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075" h="1037">
                <a:moveTo>
                  <a:pt x="2001" y="131"/>
                </a:moveTo>
                <a:cubicBezTo>
                  <a:pt x="1937" y="139"/>
                  <a:pt x="1212" y="316"/>
                  <a:pt x="1212" y="316"/>
                </a:cubicBezTo>
                <a:cubicBezTo>
                  <a:pt x="1212" y="316"/>
                  <a:pt x="1194" y="321"/>
                  <a:pt x="1194" y="340"/>
                </a:cubicBezTo>
                <a:cubicBezTo>
                  <a:pt x="957" y="396"/>
                  <a:pt x="957" y="396"/>
                  <a:pt x="957" y="396"/>
                </a:cubicBezTo>
                <a:cubicBezTo>
                  <a:pt x="951" y="375"/>
                  <a:pt x="944" y="354"/>
                  <a:pt x="935" y="334"/>
                </a:cubicBezTo>
                <a:cubicBezTo>
                  <a:pt x="833" y="104"/>
                  <a:pt x="564" y="0"/>
                  <a:pt x="334" y="102"/>
                </a:cubicBezTo>
                <a:cubicBezTo>
                  <a:pt x="104" y="204"/>
                  <a:pt x="0" y="474"/>
                  <a:pt x="102" y="703"/>
                </a:cubicBezTo>
                <a:cubicBezTo>
                  <a:pt x="205" y="933"/>
                  <a:pt x="474" y="1037"/>
                  <a:pt x="704" y="935"/>
                </a:cubicBezTo>
                <a:cubicBezTo>
                  <a:pt x="884" y="855"/>
                  <a:pt x="987" y="671"/>
                  <a:pt x="973" y="485"/>
                </a:cubicBezTo>
                <a:cubicBezTo>
                  <a:pt x="1213" y="432"/>
                  <a:pt x="1213" y="432"/>
                  <a:pt x="1213" y="432"/>
                </a:cubicBezTo>
                <a:cubicBezTo>
                  <a:pt x="1221" y="450"/>
                  <a:pt x="1239" y="446"/>
                  <a:pt x="1239" y="446"/>
                </a:cubicBezTo>
                <a:cubicBezTo>
                  <a:pt x="1239" y="446"/>
                  <a:pt x="1970" y="293"/>
                  <a:pt x="2031" y="273"/>
                </a:cubicBezTo>
                <a:cubicBezTo>
                  <a:pt x="2075" y="259"/>
                  <a:pt x="2072" y="219"/>
                  <a:pt x="2066" y="198"/>
                </a:cubicBezTo>
                <a:cubicBezTo>
                  <a:pt x="2066" y="198"/>
                  <a:pt x="2066" y="198"/>
                  <a:pt x="2066" y="198"/>
                </a:cubicBezTo>
                <a:cubicBezTo>
                  <a:pt x="2066" y="198"/>
                  <a:pt x="2065" y="123"/>
                  <a:pt x="2001" y="131"/>
                </a:cubicBezTo>
                <a:close/>
                <a:moveTo>
                  <a:pt x="824" y="664"/>
                </a:moveTo>
                <a:cubicBezTo>
                  <a:pt x="745" y="834"/>
                  <a:pt x="543" y="907"/>
                  <a:pt x="373" y="828"/>
                </a:cubicBezTo>
                <a:cubicBezTo>
                  <a:pt x="203" y="749"/>
                  <a:pt x="130" y="547"/>
                  <a:pt x="209" y="377"/>
                </a:cubicBezTo>
                <a:cubicBezTo>
                  <a:pt x="289" y="207"/>
                  <a:pt x="490" y="134"/>
                  <a:pt x="660" y="213"/>
                </a:cubicBezTo>
                <a:cubicBezTo>
                  <a:pt x="830" y="292"/>
                  <a:pt x="903" y="494"/>
                  <a:pt x="824" y="66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defTabSz="1172078">
              <a:defRPr/>
            </a:pPr>
            <a:endParaRPr lang="en-US" sz="2300" dirty="0">
              <a:solidFill>
                <a:prstClr val="black"/>
              </a:solidFill>
              <a:latin typeface="阿里巴巴普惠体 2.0 45 Light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8DDC3844-D215-4332-A02E-0AC169AEB21A}"/>
              </a:ext>
            </a:extLst>
          </p:cNvPr>
          <p:cNvSpPr>
            <a:spLocks noEditPoints="1"/>
          </p:cNvSpPr>
          <p:nvPr/>
        </p:nvSpPr>
        <p:spPr bwMode="auto">
          <a:xfrm rot="20141933">
            <a:off x="6939170" y="-878217"/>
            <a:ext cx="2843212" cy="2201863"/>
          </a:xfrm>
          <a:custGeom>
            <a:avLst/>
            <a:gdLst>
              <a:gd name="T0" fmla="*/ 2665948 w 1314"/>
              <a:gd name="T1" fmla="*/ 47555 h 1018"/>
              <a:gd name="T2" fmla="*/ 1642414 w 1314"/>
              <a:gd name="T3" fmla="*/ 754402 h 1018"/>
              <a:gd name="T4" fmla="*/ 1631595 w 1314"/>
              <a:gd name="T5" fmla="*/ 799795 h 1018"/>
              <a:gd name="T6" fmla="*/ 1324318 w 1314"/>
              <a:gd name="T7" fmla="*/ 1011633 h 1018"/>
              <a:gd name="T8" fmla="*/ 1257237 w 1314"/>
              <a:gd name="T9" fmla="*/ 935977 h 1018"/>
              <a:gd name="T10" fmla="*/ 270490 w 1314"/>
              <a:gd name="T11" fmla="*/ 944623 h 1018"/>
              <a:gd name="T12" fmla="*/ 279145 w 1314"/>
              <a:gd name="T13" fmla="*/ 1930317 h 1018"/>
              <a:gd name="T14" fmla="*/ 1265892 w 1314"/>
              <a:gd name="T15" fmla="*/ 1923832 h 1018"/>
              <a:gd name="T16" fmla="*/ 1397891 w 1314"/>
              <a:gd name="T17" fmla="*/ 1130522 h 1018"/>
              <a:gd name="T18" fmla="*/ 1709496 w 1314"/>
              <a:gd name="T19" fmla="*/ 920845 h 1018"/>
              <a:gd name="T20" fmla="*/ 1757102 w 1314"/>
              <a:gd name="T21" fmla="*/ 925169 h 1018"/>
              <a:gd name="T22" fmla="*/ 2789291 w 1314"/>
              <a:gd name="T23" fmla="*/ 233454 h 1018"/>
              <a:gd name="T24" fmla="*/ 2795783 w 1314"/>
              <a:gd name="T25" fmla="*/ 105919 h 1018"/>
              <a:gd name="T26" fmla="*/ 2795783 w 1314"/>
              <a:gd name="T27" fmla="*/ 105919 h 1018"/>
              <a:gd name="T28" fmla="*/ 2665948 w 1314"/>
              <a:gd name="T29" fmla="*/ 47555 h 1018"/>
              <a:gd name="T30" fmla="*/ 1285368 w 1314"/>
              <a:gd name="T31" fmla="*/ 1469894 h 1018"/>
              <a:gd name="T32" fmla="*/ 733568 w 1314"/>
              <a:gd name="T33" fmla="*/ 1956256 h 1018"/>
              <a:gd name="T34" fmla="*/ 246687 w 1314"/>
              <a:gd name="T35" fmla="*/ 1405046 h 1018"/>
              <a:gd name="T36" fmla="*/ 798486 w 1314"/>
              <a:gd name="T37" fmla="*/ 918684 h 1018"/>
              <a:gd name="T38" fmla="*/ 1285368 w 1314"/>
              <a:gd name="T39" fmla="*/ 1469894 h 101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314" h="1018">
                <a:moveTo>
                  <a:pt x="1232" y="22"/>
                </a:moveTo>
                <a:cubicBezTo>
                  <a:pt x="1192" y="44"/>
                  <a:pt x="759" y="349"/>
                  <a:pt x="759" y="349"/>
                </a:cubicBezTo>
                <a:cubicBezTo>
                  <a:pt x="759" y="349"/>
                  <a:pt x="749" y="357"/>
                  <a:pt x="754" y="370"/>
                </a:cubicBezTo>
                <a:cubicBezTo>
                  <a:pt x="612" y="468"/>
                  <a:pt x="612" y="468"/>
                  <a:pt x="612" y="468"/>
                </a:cubicBezTo>
                <a:cubicBezTo>
                  <a:pt x="603" y="456"/>
                  <a:pt x="593" y="444"/>
                  <a:pt x="581" y="433"/>
                </a:cubicBezTo>
                <a:cubicBezTo>
                  <a:pt x="454" y="308"/>
                  <a:pt x="250" y="310"/>
                  <a:pt x="125" y="437"/>
                </a:cubicBezTo>
                <a:cubicBezTo>
                  <a:pt x="0" y="564"/>
                  <a:pt x="2" y="768"/>
                  <a:pt x="129" y="893"/>
                </a:cubicBezTo>
                <a:cubicBezTo>
                  <a:pt x="256" y="1018"/>
                  <a:pt x="460" y="1017"/>
                  <a:pt x="585" y="890"/>
                </a:cubicBezTo>
                <a:cubicBezTo>
                  <a:pt x="684" y="790"/>
                  <a:pt x="703" y="642"/>
                  <a:pt x="646" y="523"/>
                </a:cubicBezTo>
                <a:cubicBezTo>
                  <a:pt x="790" y="426"/>
                  <a:pt x="790" y="426"/>
                  <a:pt x="790" y="426"/>
                </a:cubicBezTo>
                <a:cubicBezTo>
                  <a:pt x="800" y="435"/>
                  <a:pt x="812" y="428"/>
                  <a:pt x="812" y="428"/>
                </a:cubicBezTo>
                <a:cubicBezTo>
                  <a:pt x="812" y="428"/>
                  <a:pt x="1253" y="137"/>
                  <a:pt x="1289" y="108"/>
                </a:cubicBezTo>
                <a:cubicBezTo>
                  <a:pt x="1314" y="87"/>
                  <a:pt x="1301" y="62"/>
                  <a:pt x="1292" y="49"/>
                </a:cubicBezTo>
                <a:cubicBezTo>
                  <a:pt x="1292" y="49"/>
                  <a:pt x="1292" y="49"/>
                  <a:pt x="1292" y="49"/>
                </a:cubicBezTo>
                <a:cubicBezTo>
                  <a:pt x="1292" y="49"/>
                  <a:pt x="1272" y="0"/>
                  <a:pt x="1232" y="22"/>
                </a:cubicBezTo>
                <a:close/>
                <a:moveTo>
                  <a:pt x="594" y="680"/>
                </a:moveTo>
                <a:cubicBezTo>
                  <a:pt x="586" y="812"/>
                  <a:pt x="472" y="913"/>
                  <a:pt x="339" y="905"/>
                </a:cubicBezTo>
                <a:cubicBezTo>
                  <a:pt x="207" y="897"/>
                  <a:pt x="106" y="783"/>
                  <a:pt x="114" y="650"/>
                </a:cubicBezTo>
                <a:cubicBezTo>
                  <a:pt x="122" y="518"/>
                  <a:pt x="236" y="417"/>
                  <a:pt x="369" y="425"/>
                </a:cubicBezTo>
                <a:cubicBezTo>
                  <a:pt x="502" y="433"/>
                  <a:pt x="602" y="547"/>
                  <a:pt x="594" y="6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pPr defTabSz="117157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300" dirty="0">
              <a:solidFill>
                <a:prstClr val="black"/>
              </a:solidFill>
              <a:latin typeface="阿里巴巴普惠体 2.0 45 Light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35D27D1C-5DA0-4430-9362-D040623BD884}"/>
              </a:ext>
            </a:extLst>
          </p:cNvPr>
          <p:cNvSpPr>
            <a:spLocks noEditPoints="1"/>
          </p:cNvSpPr>
          <p:nvPr/>
        </p:nvSpPr>
        <p:spPr bwMode="auto">
          <a:xfrm rot="20141933">
            <a:off x="7123371" y="4464215"/>
            <a:ext cx="2289175" cy="4425950"/>
          </a:xfrm>
          <a:custGeom>
            <a:avLst/>
            <a:gdLst>
              <a:gd name="T0" fmla="*/ 1044 w 1058"/>
              <a:gd name="T1" fmla="*/ 1960 h 2046"/>
              <a:gd name="T2" fmla="*/ 786 w 1058"/>
              <a:gd name="T3" fmla="*/ 1192 h 2046"/>
              <a:gd name="T4" fmla="*/ 761 w 1058"/>
              <a:gd name="T5" fmla="*/ 1176 h 2046"/>
              <a:gd name="T6" fmla="*/ 683 w 1058"/>
              <a:gd name="T7" fmla="*/ 946 h 2046"/>
              <a:gd name="T8" fmla="*/ 743 w 1058"/>
              <a:gd name="T9" fmla="*/ 918 h 2046"/>
              <a:gd name="T10" fmla="*/ 918 w 1058"/>
              <a:gd name="T11" fmla="*/ 298 h 2046"/>
              <a:gd name="T12" fmla="*/ 298 w 1058"/>
              <a:gd name="T13" fmla="*/ 123 h 2046"/>
              <a:gd name="T14" fmla="*/ 123 w 1058"/>
              <a:gd name="T15" fmla="*/ 743 h 2046"/>
              <a:gd name="T16" fmla="*/ 596 w 1058"/>
              <a:gd name="T17" fmla="*/ 970 h 2046"/>
              <a:gd name="T18" fmla="*/ 671 w 1058"/>
              <a:gd name="T19" fmla="*/ 1204 h 2046"/>
              <a:gd name="T20" fmla="*/ 659 w 1058"/>
              <a:gd name="T21" fmla="*/ 1231 h 2046"/>
              <a:gd name="T22" fmla="*/ 905 w 1058"/>
              <a:gd name="T23" fmla="*/ 2004 h 2046"/>
              <a:gd name="T24" fmla="*/ 983 w 1058"/>
              <a:gd name="T25" fmla="*/ 2031 h 2046"/>
              <a:gd name="T26" fmla="*/ 983 w 1058"/>
              <a:gd name="T27" fmla="*/ 2032 h 2046"/>
              <a:gd name="T28" fmla="*/ 1044 w 1058"/>
              <a:gd name="T29" fmla="*/ 1960 h 2046"/>
              <a:gd name="T30" fmla="*/ 404 w 1058"/>
              <a:gd name="T31" fmla="*/ 838 h 2046"/>
              <a:gd name="T32" fmla="*/ 199 w 1058"/>
              <a:gd name="T33" fmla="*/ 404 h 2046"/>
              <a:gd name="T34" fmla="*/ 633 w 1058"/>
              <a:gd name="T35" fmla="*/ 199 h 2046"/>
              <a:gd name="T36" fmla="*/ 838 w 1058"/>
              <a:gd name="T37" fmla="*/ 633 h 2046"/>
              <a:gd name="T38" fmla="*/ 404 w 1058"/>
              <a:gd name="T39" fmla="*/ 838 h 20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58" h="2046">
                <a:moveTo>
                  <a:pt x="1044" y="1960"/>
                </a:moveTo>
                <a:cubicBezTo>
                  <a:pt x="1030" y="1897"/>
                  <a:pt x="786" y="1192"/>
                  <a:pt x="786" y="1192"/>
                </a:cubicBezTo>
                <a:cubicBezTo>
                  <a:pt x="786" y="1192"/>
                  <a:pt x="780" y="1174"/>
                  <a:pt x="761" y="1176"/>
                </a:cubicBezTo>
                <a:cubicBezTo>
                  <a:pt x="683" y="946"/>
                  <a:pt x="683" y="946"/>
                  <a:pt x="683" y="946"/>
                </a:cubicBezTo>
                <a:cubicBezTo>
                  <a:pt x="704" y="938"/>
                  <a:pt x="724" y="929"/>
                  <a:pt x="743" y="918"/>
                </a:cubicBezTo>
                <a:cubicBezTo>
                  <a:pt x="963" y="795"/>
                  <a:pt x="1041" y="517"/>
                  <a:pt x="918" y="298"/>
                </a:cubicBezTo>
                <a:cubicBezTo>
                  <a:pt x="795" y="78"/>
                  <a:pt x="518" y="0"/>
                  <a:pt x="298" y="123"/>
                </a:cubicBezTo>
                <a:cubicBezTo>
                  <a:pt x="79" y="246"/>
                  <a:pt x="0" y="523"/>
                  <a:pt x="123" y="743"/>
                </a:cubicBezTo>
                <a:cubicBezTo>
                  <a:pt x="220" y="915"/>
                  <a:pt x="412" y="1001"/>
                  <a:pt x="596" y="970"/>
                </a:cubicBezTo>
                <a:cubicBezTo>
                  <a:pt x="671" y="1204"/>
                  <a:pt x="671" y="1204"/>
                  <a:pt x="671" y="1204"/>
                </a:cubicBezTo>
                <a:cubicBezTo>
                  <a:pt x="654" y="1213"/>
                  <a:pt x="659" y="1231"/>
                  <a:pt x="659" y="1231"/>
                </a:cubicBezTo>
                <a:cubicBezTo>
                  <a:pt x="659" y="1231"/>
                  <a:pt x="879" y="1945"/>
                  <a:pt x="905" y="2004"/>
                </a:cubicBezTo>
                <a:cubicBezTo>
                  <a:pt x="923" y="2046"/>
                  <a:pt x="962" y="2039"/>
                  <a:pt x="983" y="2031"/>
                </a:cubicBezTo>
                <a:cubicBezTo>
                  <a:pt x="983" y="2032"/>
                  <a:pt x="983" y="2032"/>
                  <a:pt x="983" y="2032"/>
                </a:cubicBezTo>
                <a:cubicBezTo>
                  <a:pt x="983" y="2032"/>
                  <a:pt x="1058" y="2023"/>
                  <a:pt x="1044" y="1960"/>
                </a:cubicBezTo>
                <a:close/>
                <a:moveTo>
                  <a:pt x="404" y="838"/>
                </a:moveTo>
                <a:cubicBezTo>
                  <a:pt x="228" y="774"/>
                  <a:pt x="136" y="580"/>
                  <a:pt x="199" y="404"/>
                </a:cubicBezTo>
                <a:cubicBezTo>
                  <a:pt x="262" y="227"/>
                  <a:pt x="457" y="136"/>
                  <a:pt x="633" y="199"/>
                </a:cubicBezTo>
                <a:cubicBezTo>
                  <a:pt x="810" y="262"/>
                  <a:pt x="901" y="457"/>
                  <a:pt x="838" y="633"/>
                </a:cubicBezTo>
                <a:cubicBezTo>
                  <a:pt x="775" y="809"/>
                  <a:pt x="580" y="901"/>
                  <a:pt x="404" y="83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pPr defTabSz="1172078">
              <a:defRPr/>
            </a:pPr>
            <a:endParaRPr lang="en-US" sz="2300" dirty="0">
              <a:solidFill>
                <a:prstClr val="black"/>
              </a:solidFill>
              <a:latin typeface="阿里巴巴普惠体 2.0 45 Light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DA3ABC7C-1A2B-445D-B7D6-36B6F248D3C5}"/>
              </a:ext>
            </a:extLst>
          </p:cNvPr>
          <p:cNvSpPr>
            <a:spLocks noEditPoints="1"/>
          </p:cNvSpPr>
          <p:nvPr/>
        </p:nvSpPr>
        <p:spPr bwMode="auto">
          <a:xfrm rot="20141933">
            <a:off x="7608317" y="519829"/>
            <a:ext cx="555382" cy="555382"/>
          </a:xfrm>
          <a:custGeom>
            <a:avLst/>
            <a:gdLst>
              <a:gd name="connsiteX0" fmla="*/ 438553 w 720000"/>
              <a:gd name="connsiteY0" fmla="*/ 189601 h 720000"/>
              <a:gd name="connsiteX1" fmla="*/ 373556 w 720000"/>
              <a:gd name="connsiteY1" fmla="*/ 216451 h 720000"/>
              <a:gd name="connsiteX2" fmla="*/ 232180 w 720000"/>
              <a:gd name="connsiteY2" fmla="*/ 357827 h 720000"/>
              <a:gd name="connsiteX3" fmla="*/ 191861 w 720000"/>
              <a:gd name="connsiteY3" fmla="*/ 528226 h 720000"/>
              <a:gd name="connsiteX4" fmla="*/ 362260 w 720000"/>
              <a:gd name="connsiteY4" fmla="*/ 487907 h 720000"/>
              <a:gd name="connsiteX5" fmla="*/ 503636 w 720000"/>
              <a:gd name="connsiteY5" fmla="*/ 346444 h 720000"/>
              <a:gd name="connsiteX6" fmla="*/ 503636 w 720000"/>
              <a:gd name="connsiteY6" fmla="*/ 216365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537524 w 720000"/>
              <a:gd name="connsiteY9" fmla="*/ 182476 h 720000"/>
              <a:gd name="connsiteX10" fmla="*/ 537524 w 720000"/>
              <a:gd name="connsiteY10" fmla="*/ 380420 h 720000"/>
              <a:gd name="connsiteX11" fmla="*/ 396149 w 720000"/>
              <a:gd name="connsiteY11" fmla="*/ 521796 h 720000"/>
              <a:gd name="connsiteX12" fmla="*/ 141637 w 720000"/>
              <a:gd name="connsiteY12" fmla="*/ 578364 h 720000"/>
              <a:gd name="connsiteX13" fmla="*/ 198205 w 720000"/>
              <a:gd name="connsiteY13" fmla="*/ 323852 h 720000"/>
              <a:gd name="connsiteX14" fmla="*/ 339581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47965 h 720000"/>
              <a:gd name="connsiteX17" fmla="*/ 47965 w 720000"/>
              <a:gd name="connsiteY17" fmla="*/ 120000 h 720000"/>
              <a:gd name="connsiteX18" fmla="*/ 47965 w 720000"/>
              <a:gd name="connsiteY18" fmla="*/ 600000 h 720000"/>
              <a:gd name="connsiteX19" fmla="*/ 120000 w 720000"/>
              <a:gd name="connsiteY19" fmla="*/ 672035 h 720000"/>
              <a:gd name="connsiteX20" fmla="*/ 600000 w 720000"/>
              <a:gd name="connsiteY20" fmla="*/ 672035 h 720000"/>
              <a:gd name="connsiteX21" fmla="*/ 672035 w 720000"/>
              <a:gd name="connsiteY21" fmla="*/ 600000 h 720000"/>
              <a:gd name="connsiteX22" fmla="*/ 672035 w 720000"/>
              <a:gd name="connsiteY22" fmla="*/ 120000 h 720000"/>
              <a:gd name="connsiteX23" fmla="*/ 600000 w 720000"/>
              <a:gd name="connsiteY23" fmla="*/ 47965 h 720000"/>
              <a:gd name="connsiteX24" fmla="*/ 120000 w 720000"/>
              <a:gd name="connsiteY24" fmla="*/ 0 h 720000"/>
              <a:gd name="connsiteX25" fmla="*/ 600000 w 720000"/>
              <a:gd name="connsiteY25" fmla="*/ 0 h 720000"/>
              <a:gd name="connsiteX26" fmla="*/ 720000 w 720000"/>
              <a:gd name="connsiteY26" fmla="*/ 120000 h 720000"/>
              <a:gd name="connsiteX27" fmla="*/ 720000 w 720000"/>
              <a:gd name="connsiteY27" fmla="*/ 600000 h 720000"/>
              <a:gd name="connsiteX28" fmla="*/ 600000 w 720000"/>
              <a:gd name="connsiteY28" fmla="*/ 720000 h 720000"/>
              <a:gd name="connsiteX29" fmla="*/ 120000 w 720000"/>
              <a:gd name="connsiteY29" fmla="*/ 720000 h 720000"/>
              <a:gd name="connsiteX30" fmla="*/ 0 w 720000"/>
              <a:gd name="connsiteY30" fmla="*/ 600000 h 720000"/>
              <a:gd name="connsiteX31" fmla="*/ 0 w 720000"/>
              <a:gd name="connsiteY31" fmla="*/ 120000 h 720000"/>
              <a:gd name="connsiteX32" fmla="*/ 120000 w 720000"/>
              <a:gd name="connsiteY3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13875" y="189601"/>
                  <a:pt x="390761" y="199073"/>
                  <a:pt x="373556" y="216451"/>
                </a:cubicBezTo>
                <a:lnTo>
                  <a:pt x="232180" y="357827"/>
                </a:lnTo>
                <a:cubicBezTo>
                  <a:pt x="212456" y="377465"/>
                  <a:pt x="197336" y="453584"/>
                  <a:pt x="191861" y="528226"/>
                </a:cubicBezTo>
                <a:cubicBezTo>
                  <a:pt x="266503" y="522665"/>
                  <a:pt x="342622" y="507545"/>
                  <a:pt x="362260" y="487907"/>
                </a:cubicBezTo>
                <a:lnTo>
                  <a:pt x="503636" y="346444"/>
                </a:lnTo>
                <a:cubicBezTo>
                  <a:pt x="539523" y="310557"/>
                  <a:pt x="539523" y="252252"/>
                  <a:pt x="503636" y="216365"/>
                </a:cubicBezTo>
                <a:cubicBezTo>
                  <a:pt x="486344" y="199073"/>
                  <a:pt x="463230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74440" y="141636"/>
                  <a:pt x="510327" y="155191"/>
                  <a:pt x="537524" y="182476"/>
                </a:cubicBezTo>
                <a:cubicBezTo>
                  <a:pt x="592007" y="236872"/>
                  <a:pt x="592007" y="325938"/>
                  <a:pt x="537524" y="380420"/>
                </a:cubicBezTo>
                <a:lnTo>
                  <a:pt x="396149" y="521796"/>
                </a:lnTo>
                <a:cubicBezTo>
                  <a:pt x="341753" y="576278"/>
                  <a:pt x="141637" y="578364"/>
                  <a:pt x="141637" y="578364"/>
                </a:cubicBezTo>
                <a:cubicBezTo>
                  <a:pt x="141637" y="578364"/>
                  <a:pt x="143723" y="378334"/>
                  <a:pt x="198205" y="323852"/>
                </a:cubicBezTo>
                <a:lnTo>
                  <a:pt x="339581" y="182476"/>
                </a:lnTo>
                <a:cubicBezTo>
                  <a:pt x="366778" y="155278"/>
                  <a:pt x="402666" y="141636"/>
                  <a:pt x="438553" y="141636"/>
                </a:cubicBezTo>
                <a:close/>
                <a:moveTo>
                  <a:pt x="120000" y="47965"/>
                </a:moveTo>
                <a:cubicBezTo>
                  <a:pt x="80290" y="47965"/>
                  <a:pt x="47965" y="80290"/>
                  <a:pt x="47965" y="120000"/>
                </a:cubicBezTo>
                <a:lnTo>
                  <a:pt x="47965" y="600000"/>
                </a:lnTo>
                <a:cubicBezTo>
                  <a:pt x="47965" y="639711"/>
                  <a:pt x="80290" y="672035"/>
                  <a:pt x="120000" y="672035"/>
                </a:cubicBezTo>
                <a:lnTo>
                  <a:pt x="600000" y="672035"/>
                </a:lnTo>
                <a:cubicBezTo>
                  <a:pt x="639711" y="672035"/>
                  <a:pt x="672035" y="639711"/>
                  <a:pt x="672035" y="600000"/>
                </a:cubicBezTo>
                <a:lnTo>
                  <a:pt x="672035" y="120000"/>
                </a:lnTo>
                <a:cubicBezTo>
                  <a:pt x="672035" y="80290"/>
                  <a:pt x="639711" y="47965"/>
                  <a:pt x="600000" y="47965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pPr defTabSz="117157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300" dirty="0">
              <a:solidFill>
                <a:prstClr val="black"/>
              </a:solidFill>
              <a:latin typeface="阿里巴巴普惠体 2.0 45 Light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Freeform 11">
            <a:extLst>
              <a:ext uri="{FF2B5EF4-FFF2-40B4-BE49-F238E27FC236}">
                <a16:creationId xmlns:a16="http://schemas.microsoft.com/office/drawing/2014/main" id="{FFD3B0C3-18A2-409F-9813-838466B3128F}"/>
              </a:ext>
            </a:extLst>
          </p:cNvPr>
          <p:cNvSpPr>
            <a:spLocks/>
          </p:cNvSpPr>
          <p:nvPr/>
        </p:nvSpPr>
        <p:spPr bwMode="auto">
          <a:xfrm rot="20141933">
            <a:off x="7408654" y="5350408"/>
            <a:ext cx="772006" cy="699910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72078">
              <a:defRPr/>
            </a:pPr>
            <a:endParaRPr lang="en-US" sz="2300" dirty="0">
              <a:solidFill>
                <a:prstClr val="black"/>
              </a:solidFill>
              <a:latin typeface="阿里巴巴普惠体 2.0 45 Light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" name="Freeform 22">
            <a:extLst>
              <a:ext uri="{FF2B5EF4-FFF2-40B4-BE49-F238E27FC236}">
                <a16:creationId xmlns:a16="http://schemas.microsoft.com/office/drawing/2014/main" id="{100B560B-0A33-477E-B33B-9F3EE760E13B}"/>
              </a:ext>
            </a:extLst>
          </p:cNvPr>
          <p:cNvSpPr>
            <a:spLocks/>
          </p:cNvSpPr>
          <p:nvPr/>
        </p:nvSpPr>
        <p:spPr bwMode="auto">
          <a:xfrm rot="20141933">
            <a:off x="8825356" y="1436634"/>
            <a:ext cx="722902" cy="681351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defTabSz="1172078"/>
            <a:endParaRPr lang="en-US" sz="2300" dirty="0">
              <a:solidFill>
                <a:prstClr val="black"/>
              </a:solidFill>
              <a:latin typeface="阿里巴巴普惠体 2.0 45 Light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Freeform 100">
            <a:extLst>
              <a:ext uri="{FF2B5EF4-FFF2-40B4-BE49-F238E27FC236}">
                <a16:creationId xmlns:a16="http://schemas.microsoft.com/office/drawing/2014/main" id="{3DA75419-25B1-45AE-A08E-B82733732BC1}"/>
              </a:ext>
            </a:extLst>
          </p:cNvPr>
          <p:cNvSpPr>
            <a:spLocks noEditPoints="1"/>
          </p:cNvSpPr>
          <p:nvPr/>
        </p:nvSpPr>
        <p:spPr bwMode="auto">
          <a:xfrm rot="20141933">
            <a:off x="8738340" y="3404621"/>
            <a:ext cx="1039570" cy="1126106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 defTabSz="1171575" eaLnBrk="0" fontAlgn="base" hangingPunct="0">
              <a:spcBef>
                <a:spcPct val="0"/>
              </a:spcBef>
              <a:spcAft>
                <a:spcPct val="0"/>
              </a:spcAft>
            </a:pPr>
            <a:endParaRPr lang="id-ID" sz="2300" dirty="0">
              <a:solidFill>
                <a:prstClr val="black"/>
              </a:solidFill>
              <a:latin typeface="阿里巴巴普惠体 2.0 45 Light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" name="iSHEJI-7">
            <a:extLst>
              <a:ext uri="{FF2B5EF4-FFF2-40B4-BE49-F238E27FC236}">
                <a16:creationId xmlns:a16="http://schemas.microsoft.com/office/drawing/2014/main" id="{5A2738EB-B9DA-4AEB-B51D-ED5520A779B6}"/>
              </a:ext>
            </a:extLst>
          </p:cNvPr>
          <p:cNvSpPr txBox="1"/>
          <p:nvPr/>
        </p:nvSpPr>
        <p:spPr>
          <a:xfrm>
            <a:off x="898103" y="2388682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14" name="iSHEJI-8">
            <a:extLst>
              <a:ext uri="{FF2B5EF4-FFF2-40B4-BE49-F238E27FC236}">
                <a16:creationId xmlns:a16="http://schemas.microsoft.com/office/drawing/2014/main" id="{01B44E44-D4CA-43E3-953F-24144DA28CE4}"/>
              </a:ext>
            </a:extLst>
          </p:cNvPr>
          <p:cNvSpPr txBox="1"/>
          <p:nvPr/>
        </p:nvSpPr>
        <p:spPr>
          <a:xfrm>
            <a:off x="898104" y="2825121"/>
            <a:ext cx="5296135" cy="26850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爱设计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isheji.com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是国内领先的在线设计与协作平台，并为众多先进企业提供内容中台解决方案。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爱设计个人版是一款多端在线拖拽式作图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/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视频工具，同时具备创意资产云端存储，管理和多终端分发的功能。平台接入了战略投资方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A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股上市公司「视觉中国」亿级图片模版素材，确保创意内容随取随用、安全合规、降本增效。</a:t>
            </a:r>
            <a:endParaRPr lang="en-US" altLang="zh-CN" sz="1400" spc="0" dirty="0">
              <a:solidFill>
                <a:schemeClr val="tx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爱设计开放平台可以以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API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的方式输出作图能力和素材模版给到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SaaS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类合作伙伴，低成本帮助合作伙伴丰富产品功能和服务生态。</a:t>
            </a:r>
          </a:p>
        </p:txBody>
      </p:sp>
      <p:sp>
        <p:nvSpPr>
          <p:cNvPr id="15" name="iSHEJI-8">
            <a:extLst>
              <a:ext uri="{FF2B5EF4-FFF2-40B4-BE49-F238E27FC236}">
                <a16:creationId xmlns:a16="http://schemas.microsoft.com/office/drawing/2014/main" id="{F8262030-9F72-4E8D-BEA6-FD04DB6E83D5}"/>
              </a:ext>
            </a:extLst>
          </p:cNvPr>
          <p:cNvSpPr txBox="1"/>
          <p:nvPr/>
        </p:nvSpPr>
        <p:spPr>
          <a:xfrm>
            <a:off x="898103" y="1924241"/>
            <a:ext cx="505639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Intelligent flow of content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69405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">
              <a:schemeClr val="accent4"/>
            </a:gs>
            <a:gs pos="100000">
              <a:schemeClr val="bg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SHEJI-2">
            <a:extLst>
              <a:ext uri="{FF2B5EF4-FFF2-40B4-BE49-F238E27FC236}">
                <a16:creationId xmlns:a16="http://schemas.microsoft.com/office/drawing/2014/main" id="{66C99F07-9037-4D3F-A2EB-B4B5429EE780}"/>
              </a:ext>
            </a:extLst>
          </p:cNvPr>
          <p:cNvSpPr txBox="1"/>
          <p:nvPr/>
        </p:nvSpPr>
        <p:spPr>
          <a:xfrm>
            <a:off x="476000" y="44782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经验总结</a:t>
            </a:r>
          </a:p>
        </p:txBody>
      </p:sp>
      <p:sp>
        <p:nvSpPr>
          <p:cNvPr id="21" name="iSHEJI-3">
            <a:extLst>
              <a:ext uri="{FF2B5EF4-FFF2-40B4-BE49-F238E27FC236}">
                <a16:creationId xmlns:a16="http://schemas.microsoft.com/office/drawing/2014/main" id="{160693E4-95C9-4CA8-9EBB-692D259B83B9}"/>
              </a:ext>
            </a:extLst>
          </p:cNvPr>
          <p:cNvSpPr txBox="1"/>
          <p:nvPr/>
        </p:nvSpPr>
        <p:spPr>
          <a:xfrm>
            <a:off x="476000" y="940265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r>
              <a:rPr lang="en-US" altLang="zh-CN" dirty="0"/>
              <a:t>Summary of experience</a:t>
            </a:r>
          </a:p>
        </p:txBody>
      </p:sp>
      <p:sp>
        <p:nvSpPr>
          <p:cNvPr id="22" name="iSHEJI-19">
            <a:extLst>
              <a:ext uri="{FF2B5EF4-FFF2-40B4-BE49-F238E27FC236}">
                <a16:creationId xmlns:a16="http://schemas.microsoft.com/office/drawing/2014/main" id="{344705C0-08D4-4BA2-8F63-0E66C1C9154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143A30BC-652C-4571-BF02-611EC477EB00}"/>
              </a:ext>
            </a:extLst>
          </p:cNvPr>
          <p:cNvSpPr/>
          <p:nvPr/>
        </p:nvSpPr>
        <p:spPr>
          <a:xfrm rot="16200000">
            <a:off x="662440" y="3293976"/>
            <a:ext cx="1138332" cy="985837"/>
          </a:xfrm>
          <a:custGeom>
            <a:avLst/>
            <a:gdLst>
              <a:gd name="connsiteX0" fmla="*/ 853726 w 1138332"/>
              <a:gd name="connsiteY0" fmla="*/ 0 h 985837"/>
              <a:gd name="connsiteX1" fmla="*/ 284512 w 1138332"/>
              <a:gd name="connsiteY1" fmla="*/ 0 h 985837"/>
              <a:gd name="connsiteX2" fmla="*/ 0 w 1138332"/>
              <a:gd name="connsiteY2" fmla="*/ 492919 h 985837"/>
              <a:gd name="connsiteX3" fmla="*/ 284512 w 1138332"/>
              <a:gd name="connsiteY3" fmla="*/ 985838 h 985837"/>
              <a:gd name="connsiteX4" fmla="*/ 853726 w 1138332"/>
              <a:gd name="connsiteY4" fmla="*/ 985838 h 985837"/>
              <a:gd name="connsiteX5" fmla="*/ 1138333 w 1138332"/>
              <a:gd name="connsiteY5" fmla="*/ 492919 h 985837"/>
              <a:gd name="connsiteX6" fmla="*/ 853726 w 1138332"/>
              <a:gd name="connsiteY6" fmla="*/ 0 h 985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38332" h="985837">
                <a:moveTo>
                  <a:pt x="853726" y="0"/>
                </a:moveTo>
                <a:lnTo>
                  <a:pt x="284512" y="0"/>
                </a:lnTo>
                <a:lnTo>
                  <a:pt x="0" y="492919"/>
                </a:lnTo>
                <a:lnTo>
                  <a:pt x="284512" y="985838"/>
                </a:lnTo>
                <a:lnTo>
                  <a:pt x="853726" y="985838"/>
                </a:lnTo>
                <a:lnTo>
                  <a:pt x="1138333" y="492919"/>
                </a:lnTo>
                <a:lnTo>
                  <a:pt x="853726" y="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tx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CC2AE56D-559C-44A3-8D58-6B7E1963C083}"/>
              </a:ext>
            </a:extLst>
          </p:cNvPr>
          <p:cNvSpPr/>
          <p:nvPr/>
        </p:nvSpPr>
        <p:spPr>
          <a:xfrm rot="16200000">
            <a:off x="3447606" y="3293976"/>
            <a:ext cx="1138427" cy="985837"/>
          </a:xfrm>
          <a:custGeom>
            <a:avLst/>
            <a:gdLst>
              <a:gd name="connsiteX0" fmla="*/ 853821 w 1138427"/>
              <a:gd name="connsiteY0" fmla="*/ 0 h 985837"/>
              <a:gd name="connsiteX1" fmla="*/ 284607 w 1138427"/>
              <a:gd name="connsiteY1" fmla="*/ 0 h 985837"/>
              <a:gd name="connsiteX2" fmla="*/ 0 w 1138427"/>
              <a:gd name="connsiteY2" fmla="*/ 492919 h 985837"/>
              <a:gd name="connsiteX3" fmla="*/ 284607 w 1138427"/>
              <a:gd name="connsiteY3" fmla="*/ 985838 h 985837"/>
              <a:gd name="connsiteX4" fmla="*/ 853821 w 1138427"/>
              <a:gd name="connsiteY4" fmla="*/ 985838 h 985837"/>
              <a:gd name="connsiteX5" fmla="*/ 1138428 w 1138427"/>
              <a:gd name="connsiteY5" fmla="*/ 492919 h 985837"/>
              <a:gd name="connsiteX6" fmla="*/ 853821 w 1138427"/>
              <a:gd name="connsiteY6" fmla="*/ 0 h 985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38427" h="985837">
                <a:moveTo>
                  <a:pt x="853821" y="0"/>
                </a:moveTo>
                <a:lnTo>
                  <a:pt x="284607" y="0"/>
                </a:lnTo>
                <a:lnTo>
                  <a:pt x="0" y="492919"/>
                </a:lnTo>
                <a:lnTo>
                  <a:pt x="284607" y="985838"/>
                </a:lnTo>
                <a:lnTo>
                  <a:pt x="853821" y="985838"/>
                </a:lnTo>
                <a:lnTo>
                  <a:pt x="1138428" y="492919"/>
                </a:lnTo>
                <a:lnTo>
                  <a:pt x="853821" y="0"/>
                </a:lnTo>
                <a:close/>
              </a:path>
            </a:pathLst>
          </a:custGeom>
          <a:solidFill>
            <a:schemeClr val="accent3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tx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FDB4FDD2-300B-4E44-914C-5764CED626E5}"/>
              </a:ext>
            </a:extLst>
          </p:cNvPr>
          <p:cNvSpPr/>
          <p:nvPr/>
        </p:nvSpPr>
        <p:spPr>
          <a:xfrm rot="16200000">
            <a:off x="6272105" y="3293976"/>
            <a:ext cx="1138427" cy="985837"/>
          </a:xfrm>
          <a:custGeom>
            <a:avLst/>
            <a:gdLst>
              <a:gd name="connsiteX0" fmla="*/ 853821 w 1138427"/>
              <a:gd name="connsiteY0" fmla="*/ 0 h 985837"/>
              <a:gd name="connsiteX1" fmla="*/ 284607 w 1138427"/>
              <a:gd name="connsiteY1" fmla="*/ 0 h 985837"/>
              <a:gd name="connsiteX2" fmla="*/ 0 w 1138427"/>
              <a:gd name="connsiteY2" fmla="*/ 492919 h 985837"/>
              <a:gd name="connsiteX3" fmla="*/ 284607 w 1138427"/>
              <a:gd name="connsiteY3" fmla="*/ 985838 h 985837"/>
              <a:gd name="connsiteX4" fmla="*/ 853821 w 1138427"/>
              <a:gd name="connsiteY4" fmla="*/ 985838 h 985837"/>
              <a:gd name="connsiteX5" fmla="*/ 1138428 w 1138427"/>
              <a:gd name="connsiteY5" fmla="*/ 492919 h 985837"/>
              <a:gd name="connsiteX6" fmla="*/ 853821 w 1138427"/>
              <a:gd name="connsiteY6" fmla="*/ 0 h 985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38427" h="985837">
                <a:moveTo>
                  <a:pt x="853821" y="0"/>
                </a:moveTo>
                <a:lnTo>
                  <a:pt x="284607" y="0"/>
                </a:lnTo>
                <a:lnTo>
                  <a:pt x="0" y="492919"/>
                </a:lnTo>
                <a:lnTo>
                  <a:pt x="284607" y="985838"/>
                </a:lnTo>
                <a:lnTo>
                  <a:pt x="853821" y="985838"/>
                </a:lnTo>
                <a:lnTo>
                  <a:pt x="1138428" y="492919"/>
                </a:lnTo>
                <a:lnTo>
                  <a:pt x="853821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8EBA4869-47BD-4711-96FE-D18915180D90}"/>
              </a:ext>
            </a:extLst>
          </p:cNvPr>
          <p:cNvSpPr/>
          <p:nvPr/>
        </p:nvSpPr>
        <p:spPr>
          <a:xfrm rot="16200000">
            <a:off x="9050930" y="3293976"/>
            <a:ext cx="1138428" cy="985837"/>
          </a:xfrm>
          <a:custGeom>
            <a:avLst/>
            <a:gdLst>
              <a:gd name="connsiteX0" fmla="*/ 853821 w 1138428"/>
              <a:gd name="connsiteY0" fmla="*/ 0 h 985837"/>
              <a:gd name="connsiteX1" fmla="*/ 284607 w 1138428"/>
              <a:gd name="connsiteY1" fmla="*/ 0 h 985837"/>
              <a:gd name="connsiteX2" fmla="*/ 0 w 1138428"/>
              <a:gd name="connsiteY2" fmla="*/ 492919 h 985837"/>
              <a:gd name="connsiteX3" fmla="*/ 284607 w 1138428"/>
              <a:gd name="connsiteY3" fmla="*/ 985838 h 985837"/>
              <a:gd name="connsiteX4" fmla="*/ 853821 w 1138428"/>
              <a:gd name="connsiteY4" fmla="*/ 985838 h 985837"/>
              <a:gd name="connsiteX5" fmla="*/ 1138428 w 1138428"/>
              <a:gd name="connsiteY5" fmla="*/ 492919 h 985837"/>
              <a:gd name="connsiteX6" fmla="*/ 853821 w 1138428"/>
              <a:gd name="connsiteY6" fmla="*/ 0 h 985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38428" h="985837">
                <a:moveTo>
                  <a:pt x="853821" y="0"/>
                </a:moveTo>
                <a:lnTo>
                  <a:pt x="284607" y="0"/>
                </a:lnTo>
                <a:lnTo>
                  <a:pt x="0" y="492919"/>
                </a:lnTo>
                <a:lnTo>
                  <a:pt x="284607" y="985838"/>
                </a:lnTo>
                <a:lnTo>
                  <a:pt x="853821" y="985838"/>
                </a:lnTo>
                <a:lnTo>
                  <a:pt x="1138428" y="492919"/>
                </a:lnTo>
                <a:lnTo>
                  <a:pt x="853821" y="0"/>
                </a:lnTo>
                <a:close/>
              </a:path>
            </a:pathLst>
          </a:custGeom>
          <a:solidFill>
            <a:schemeClr val="accent2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tx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2" name="iSHEJI-5">
            <a:extLst>
              <a:ext uri="{FF2B5EF4-FFF2-40B4-BE49-F238E27FC236}">
                <a16:creationId xmlns:a16="http://schemas.microsoft.com/office/drawing/2014/main" id="{2B6D1A52-B93B-47EF-9DD5-1B99817E08A7}"/>
              </a:ext>
            </a:extLst>
          </p:cNvPr>
          <p:cNvSpPr txBox="1"/>
          <p:nvPr/>
        </p:nvSpPr>
        <p:spPr>
          <a:xfrm>
            <a:off x="3388955" y="1776563"/>
            <a:ext cx="254508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43" name="iSHEJI-6">
            <a:extLst>
              <a:ext uri="{FF2B5EF4-FFF2-40B4-BE49-F238E27FC236}">
                <a16:creationId xmlns:a16="http://schemas.microsoft.com/office/drawing/2014/main" id="{B9929E16-00A7-4F3A-AB13-6CF69635F2CE}"/>
              </a:ext>
            </a:extLst>
          </p:cNvPr>
          <p:cNvSpPr txBox="1"/>
          <p:nvPr/>
        </p:nvSpPr>
        <p:spPr>
          <a:xfrm>
            <a:off x="3388955" y="2390649"/>
            <a:ext cx="7258814" cy="464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Pellentesque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habitant morbi tristique senectus et netus et malesuada fames ac turpis egestas. Proin pharetra nonummy pede. Mauris et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orci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.</a:t>
            </a:r>
          </a:p>
        </p:txBody>
      </p:sp>
      <p:sp>
        <p:nvSpPr>
          <p:cNvPr id="44" name="iSHEJI-5">
            <a:extLst>
              <a:ext uri="{FF2B5EF4-FFF2-40B4-BE49-F238E27FC236}">
                <a16:creationId xmlns:a16="http://schemas.microsoft.com/office/drawing/2014/main" id="{2E0E0586-3B3B-456B-8067-86662E952F6A}"/>
              </a:ext>
            </a:extLst>
          </p:cNvPr>
          <p:cNvSpPr txBox="1"/>
          <p:nvPr/>
        </p:nvSpPr>
        <p:spPr>
          <a:xfrm>
            <a:off x="662440" y="4485611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内容智能流转</a:t>
            </a:r>
          </a:p>
        </p:txBody>
      </p:sp>
      <p:sp>
        <p:nvSpPr>
          <p:cNvPr id="45" name="iSHEJI-6">
            <a:extLst>
              <a:ext uri="{FF2B5EF4-FFF2-40B4-BE49-F238E27FC236}">
                <a16:creationId xmlns:a16="http://schemas.microsoft.com/office/drawing/2014/main" id="{9A867D1F-78D9-468B-AA7C-D3E06DDA1894}"/>
              </a:ext>
            </a:extLst>
          </p:cNvPr>
          <p:cNvSpPr txBox="1"/>
          <p:nvPr/>
        </p:nvSpPr>
        <p:spPr>
          <a:xfrm>
            <a:off x="662440" y="4801645"/>
            <a:ext cx="2380845" cy="12641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46" name="iSHEJI-7">
            <a:extLst>
              <a:ext uri="{FF2B5EF4-FFF2-40B4-BE49-F238E27FC236}">
                <a16:creationId xmlns:a16="http://schemas.microsoft.com/office/drawing/2014/main" id="{5C8EA652-DF31-47E3-931E-127EEC560DE6}"/>
              </a:ext>
            </a:extLst>
          </p:cNvPr>
          <p:cNvSpPr txBox="1"/>
          <p:nvPr/>
        </p:nvSpPr>
        <p:spPr>
          <a:xfrm>
            <a:off x="3460203" y="4485611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数字资产管理</a:t>
            </a:r>
          </a:p>
        </p:txBody>
      </p:sp>
      <p:sp>
        <p:nvSpPr>
          <p:cNvPr id="47" name="iSHEJI-8">
            <a:extLst>
              <a:ext uri="{FF2B5EF4-FFF2-40B4-BE49-F238E27FC236}">
                <a16:creationId xmlns:a16="http://schemas.microsoft.com/office/drawing/2014/main" id="{80B839FF-0129-4F95-A54E-732D7F10FC58}"/>
              </a:ext>
            </a:extLst>
          </p:cNvPr>
          <p:cNvSpPr txBox="1"/>
          <p:nvPr/>
        </p:nvSpPr>
        <p:spPr>
          <a:xfrm>
            <a:off x="3460203" y="4801645"/>
            <a:ext cx="2473832" cy="941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48" name="iSHEJI-9">
            <a:extLst>
              <a:ext uri="{FF2B5EF4-FFF2-40B4-BE49-F238E27FC236}">
                <a16:creationId xmlns:a16="http://schemas.microsoft.com/office/drawing/2014/main" id="{DC85B2D9-5DD1-44DA-9D70-9F4C6EB9A696}"/>
              </a:ext>
            </a:extLst>
          </p:cNvPr>
          <p:cNvSpPr txBox="1"/>
          <p:nvPr/>
        </p:nvSpPr>
        <p:spPr>
          <a:xfrm>
            <a:off x="6257966" y="4485611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品牌塑造传播</a:t>
            </a:r>
          </a:p>
        </p:txBody>
      </p:sp>
      <p:sp>
        <p:nvSpPr>
          <p:cNvPr id="49" name="iSHEJI-10">
            <a:extLst>
              <a:ext uri="{FF2B5EF4-FFF2-40B4-BE49-F238E27FC236}">
                <a16:creationId xmlns:a16="http://schemas.microsoft.com/office/drawing/2014/main" id="{5245F506-CB2B-48F7-8045-9D35DA2E576F}"/>
              </a:ext>
            </a:extLst>
          </p:cNvPr>
          <p:cNvSpPr txBox="1"/>
          <p:nvPr/>
        </p:nvSpPr>
        <p:spPr>
          <a:xfrm>
            <a:off x="6257966" y="4801645"/>
            <a:ext cx="2380845" cy="941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50" name="iSHEJI-19">
            <a:extLst>
              <a:ext uri="{FF2B5EF4-FFF2-40B4-BE49-F238E27FC236}">
                <a16:creationId xmlns:a16="http://schemas.microsoft.com/office/drawing/2014/main" id="{B4E64B98-A09D-43E8-A6E7-CD70E9825C98}"/>
              </a:ext>
            </a:extLst>
          </p:cNvPr>
          <p:cNvSpPr txBox="1"/>
          <p:nvPr/>
        </p:nvSpPr>
        <p:spPr>
          <a:xfrm>
            <a:off x="9055728" y="4485611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全员营销获客</a:t>
            </a:r>
          </a:p>
        </p:txBody>
      </p:sp>
      <p:sp>
        <p:nvSpPr>
          <p:cNvPr id="51" name="iSHEJI-20">
            <a:extLst>
              <a:ext uri="{FF2B5EF4-FFF2-40B4-BE49-F238E27FC236}">
                <a16:creationId xmlns:a16="http://schemas.microsoft.com/office/drawing/2014/main" id="{E30948C0-2795-49FF-81C6-6F4EF0E7B100}"/>
              </a:ext>
            </a:extLst>
          </p:cNvPr>
          <p:cNvSpPr txBox="1"/>
          <p:nvPr/>
        </p:nvSpPr>
        <p:spPr>
          <a:xfrm>
            <a:off x="9055728" y="4801645"/>
            <a:ext cx="2380845" cy="941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52" name="iSHEJI-32">
            <a:extLst>
              <a:ext uri="{FF2B5EF4-FFF2-40B4-BE49-F238E27FC236}">
                <a16:creationId xmlns:a16="http://schemas.microsoft.com/office/drawing/2014/main" id="{AF81CE32-1F56-419F-868F-7A8C3231D9A9}"/>
              </a:ext>
            </a:extLst>
          </p:cNvPr>
          <p:cNvSpPr/>
          <p:nvPr/>
        </p:nvSpPr>
        <p:spPr>
          <a:xfrm>
            <a:off x="971683" y="3541910"/>
            <a:ext cx="519846" cy="489968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3" name="iSHEJI-37">
            <a:extLst>
              <a:ext uri="{FF2B5EF4-FFF2-40B4-BE49-F238E27FC236}">
                <a16:creationId xmlns:a16="http://schemas.microsoft.com/office/drawing/2014/main" id="{44E34E81-B128-4B11-A0F6-A356B04F8A36}"/>
              </a:ext>
            </a:extLst>
          </p:cNvPr>
          <p:cNvSpPr/>
          <p:nvPr/>
        </p:nvSpPr>
        <p:spPr>
          <a:xfrm>
            <a:off x="6613721" y="3526971"/>
            <a:ext cx="455194" cy="519846"/>
          </a:xfrm>
          <a:custGeom>
            <a:avLst/>
            <a:gdLst>
              <a:gd name="connsiteX0" fmla="*/ 1449958 w 1449958"/>
              <a:gd name="connsiteY0" fmla="*/ 669913 h 1655898"/>
              <a:gd name="connsiteX1" fmla="*/ 1449586 w 1449958"/>
              <a:gd name="connsiteY1" fmla="*/ 666192 h 1655898"/>
              <a:gd name="connsiteX2" fmla="*/ 1449586 w 1449958"/>
              <a:gd name="connsiteY2" fmla="*/ 665634 h 1655898"/>
              <a:gd name="connsiteX3" fmla="*/ 1448098 w 1449958"/>
              <a:gd name="connsiteY3" fmla="*/ 658006 h 1655898"/>
              <a:gd name="connsiteX4" fmla="*/ 1445307 w 1449958"/>
              <a:gd name="connsiteY4" fmla="*/ 650379 h 1655898"/>
              <a:gd name="connsiteX5" fmla="*/ 1443633 w 1449958"/>
              <a:gd name="connsiteY5" fmla="*/ 646844 h 1655898"/>
              <a:gd name="connsiteX6" fmla="*/ 1441772 w 1449958"/>
              <a:gd name="connsiteY6" fmla="*/ 643496 h 1655898"/>
              <a:gd name="connsiteX7" fmla="*/ 1441400 w 1449958"/>
              <a:gd name="connsiteY7" fmla="*/ 643124 h 1655898"/>
              <a:gd name="connsiteX8" fmla="*/ 1439354 w 1449958"/>
              <a:gd name="connsiteY8" fmla="*/ 640147 h 1655898"/>
              <a:gd name="connsiteX9" fmla="*/ 1439168 w 1449958"/>
              <a:gd name="connsiteY9" fmla="*/ 639775 h 1655898"/>
              <a:gd name="connsiteX10" fmla="*/ 1436936 w 1449958"/>
              <a:gd name="connsiteY10" fmla="*/ 636798 h 1655898"/>
              <a:gd name="connsiteX11" fmla="*/ 1436378 w 1449958"/>
              <a:gd name="connsiteY11" fmla="*/ 636240 h 1655898"/>
              <a:gd name="connsiteX12" fmla="*/ 1433773 w 1449958"/>
              <a:gd name="connsiteY12" fmla="*/ 633450 h 1655898"/>
              <a:gd name="connsiteX13" fmla="*/ 816136 w 1449958"/>
              <a:gd name="connsiteY13" fmla="*/ 15813 h 1655898"/>
              <a:gd name="connsiteX14" fmla="*/ 813346 w 1449958"/>
              <a:gd name="connsiteY14" fmla="*/ 13208 h 1655898"/>
              <a:gd name="connsiteX15" fmla="*/ 812788 w 1449958"/>
              <a:gd name="connsiteY15" fmla="*/ 12650 h 1655898"/>
              <a:gd name="connsiteX16" fmla="*/ 809997 w 1449958"/>
              <a:gd name="connsiteY16" fmla="*/ 10418 h 1655898"/>
              <a:gd name="connsiteX17" fmla="*/ 809625 w 1449958"/>
              <a:gd name="connsiteY17" fmla="*/ 10232 h 1655898"/>
              <a:gd name="connsiteX18" fmla="*/ 806834 w 1449958"/>
              <a:gd name="connsiteY18" fmla="*/ 8372 h 1655898"/>
              <a:gd name="connsiteX19" fmla="*/ 806276 w 1449958"/>
              <a:gd name="connsiteY19" fmla="*/ 8000 h 1655898"/>
              <a:gd name="connsiteX20" fmla="*/ 802928 w 1449958"/>
              <a:gd name="connsiteY20" fmla="*/ 6139 h 1655898"/>
              <a:gd name="connsiteX21" fmla="*/ 802742 w 1449958"/>
              <a:gd name="connsiteY21" fmla="*/ 6139 h 1655898"/>
              <a:gd name="connsiteX22" fmla="*/ 799207 w 1449958"/>
              <a:gd name="connsiteY22" fmla="*/ 4465 h 1655898"/>
              <a:gd name="connsiteX23" fmla="*/ 799021 w 1449958"/>
              <a:gd name="connsiteY23" fmla="*/ 4465 h 1655898"/>
              <a:gd name="connsiteX24" fmla="*/ 791580 w 1449958"/>
              <a:gd name="connsiteY24" fmla="*/ 1860 h 1655898"/>
              <a:gd name="connsiteX25" fmla="*/ 791394 w 1449958"/>
              <a:gd name="connsiteY25" fmla="*/ 1860 h 1655898"/>
              <a:gd name="connsiteX26" fmla="*/ 783766 w 1449958"/>
              <a:gd name="connsiteY26" fmla="*/ 372 h 1655898"/>
              <a:gd name="connsiteX27" fmla="*/ 783022 w 1449958"/>
              <a:gd name="connsiteY27" fmla="*/ 372 h 1655898"/>
              <a:gd name="connsiteX28" fmla="*/ 779301 w 1449958"/>
              <a:gd name="connsiteY28" fmla="*/ 0 h 1655898"/>
              <a:gd name="connsiteX29" fmla="*/ 261751 w 1449958"/>
              <a:gd name="connsiteY29" fmla="*/ 0 h 1655898"/>
              <a:gd name="connsiteX30" fmla="*/ 0 w 1449958"/>
              <a:gd name="connsiteY30" fmla="*/ 261751 h 1655898"/>
              <a:gd name="connsiteX31" fmla="*/ 0 w 1449958"/>
              <a:gd name="connsiteY31" fmla="*/ 1394148 h 1655898"/>
              <a:gd name="connsiteX32" fmla="*/ 261751 w 1449958"/>
              <a:gd name="connsiteY32" fmla="*/ 1655899 h 1655898"/>
              <a:gd name="connsiteX33" fmla="*/ 1188207 w 1449958"/>
              <a:gd name="connsiteY33" fmla="*/ 1655899 h 1655898"/>
              <a:gd name="connsiteX34" fmla="*/ 1449958 w 1449958"/>
              <a:gd name="connsiteY34" fmla="*/ 1394148 h 1655898"/>
              <a:gd name="connsiteX35" fmla="*/ 1449958 w 1449958"/>
              <a:gd name="connsiteY35" fmla="*/ 672889 h 1655898"/>
              <a:gd name="connsiteX36" fmla="*/ 1449958 w 1449958"/>
              <a:gd name="connsiteY36" fmla="*/ 669913 h 1655898"/>
              <a:gd name="connsiteX37" fmla="*/ 832321 w 1449958"/>
              <a:gd name="connsiteY37" fmla="*/ 466948 h 1655898"/>
              <a:gd name="connsiteX38" fmla="*/ 832321 w 1449958"/>
              <a:gd name="connsiteY38" fmla="*/ 189942 h 1655898"/>
              <a:gd name="connsiteX39" fmla="*/ 1259458 w 1449958"/>
              <a:gd name="connsiteY39" fmla="*/ 617079 h 1655898"/>
              <a:gd name="connsiteX40" fmla="*/ 982452 w 1449958"/>
              <a:gd name="connsiteY40" fmla="*/ 617079 h 1655898"/>
              <a:gd name="connsiteX41" fmla="*/ 832321 w 1449958"/>
              <a:gd name="connsiteY41" fmla="*/ 466948 h 1655898"/>
              <a:gd name="connsiteX42" fmla="*/ 1338337 w 1449958"/>
              <a:gd name="connsiteY42" fmla="*/ 1393403 h 1655898"/>
              <a:gd name="connsiteX43" fmla="*/ 1188207 w 1449958"/>
              <a:gd name="connsiteY43" fmla="*/ 1543534 h 1655898"/>
              <a:gd name="connsiteX44" fmla="*/ 261751 w 1449958"/>
              <a:gd name="connsiteY44" fmla="*/ 1543534 h 1655898"/>
              <a:gd name="connsiteX45" fmla="*/ 111621 w 1449958"/>
              <a:gd name="connsiteY45" fmla="*/ 1393403 h 1655898"/>
              <a:gd name="connsiteX46" fmla="*/ 111621 w 1449958"/>
              <a:gd name="connsiteY46" fmla="*/ 261007 h 1655898"/>
              <a:gd name="connsiteX47" fmla="*/ 261751 w 1449958"/>
              <a:gd name="connsiteY47" fmla="*/ 110877 h 1655898"/>
              <a:gd name="connsiteX48" fmla="*/ 720700 w 1449958"/>
              <a:gd name="connsiteY48" fmla="*/ 110877 h 1655898"/>
              <a:gd name="connsiteX49" fmla="*/ 720700 w 1449958"/>
              <a:gd name="connsiteY49" fmla="*/ 466948 h 1655898"/>
              <a:gd name="connsiteX50" fmla="*/ 982452 w 1449958"/>
              <a:gd name="connsiteY50" fmla="*/ 728700 h 1655898"/>
              <a:gd name="connsiteX51" fmla="*/ 1338523 w 1449958"/>
              <a:gd name="connsiteY51" fmla="*/ 728700 h 1655898"/>
              <a:gd name="connsiteX52" fmla="*/ 1338523 w 1449958"/>
              <a:gd name="connsiteY52" fmla="*/ 1393403 h 1655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449958" h="1655898">
                <a:moveTo>
                  <a:pt x="1449958" y="669913"/>
                </a:moveTo>
                <a:cubicBezTo>
                  <a:pt x="1449958" y="668610"/>
                  <a:pt x="1449772" y="667308"/>
                  <a:pt x="1449586" y="666192"/>
                </a:cubicBezTo>
                <a:lnTo>
                  <a:pt x="1449586" y="665634"/>
                </a:lnTo>
                <a:cubicBezTo>
                  <a:pt x="1449214" y="663029"/>
                  <a:pt x="1448656" y="660425"/>
                  <a:pt x="1448098" y="658006"/>
                </a:cubicBezTo>
                <a:cubicBezTo>
                  <a:pt x="1447354" y="655402"/>
                  <a:pt x="1446423" y="652797"/>
                  <a:pt x="1445307" y="650379"/>
                </a:cubicBezTo>
                <a:cubicBezTo>
                  <a:pt x="1444749" y="649077"/>
                  <a:pt x="1444191" y="647960"/>
                  <a:pt x="1443633" y="646844"/>
                </a:cubicBezTo>
                <a:cubicBezTo>
                  <a:pt x="1443075" y="645728"/>
                  <a:pt x="1442331" y="644612"/>
                  <a:pt x="1441772" y="643496"/>
                </a:cubicBezTo>
                <a:cubicBezTo>
                  <a:pt x="1441587" y="643310"/>
                  <a:pt x="1441587" y="643124"/>
                  <a:pt x="1441400" y="643124"/>
                </a:cubicBezTo>
                <a:cubicBezTo>
                  <a:pt x="1440842" y="642193"/>
                  <a:pt x="1440098" y="641077"/>
                  <a:pt x="1439354" y="640147"/>
                </a:cubicBezTo>
                <a:cubicBezTo>
                  <a:pt x="1439354" y="640147"/>
                  <a:pt x="1439168" y="639961"/>
                  <a:pt x="1439168" y="639775"/>
                </a:cubicBezTo>
                <a:cubicBezTo>
                  <a:pt x="1438424" y="638845"/>
                  <a:pt x="1437680" y="637729"/>
                  <a:pt x="1436936" y="636798"/>
                </a:cubicBezTo>
                <a:lnTo>
                  <a:pt x="1436378" y="636240"/>
                </a:lnTo>
                <a:cubicBezTo>
                  <a:pt x="1435633" y="635310"/>
                  <a:pt x="1434703" y="634380"/>
                  <a:pt x="1433773" y="633450"/>
                </a:cubicBezTo>
                <a:lnTo>
                  <a:pt x="816136" y="15813"/>
                </a:lnTo>
                <a:cubicBezTo>
                  <a:pt x="815206" y="14883"/>
                  <a:pt x="814276" y="14139"/>
                  <a:pt x="813346" y="13208"/>
                </a:cubicBezTo>
                <a:lnTo>
                  <a:pt x="812788" y="12650"/>
                </a:lnTo>
                <a:lnTo>
                  <a:pt x="809997" y="10418"/>
                </a:lnTo>
                <a:cubicBezTo>
                  <a:pt x="809811" y="10418"/>
                  <a:pt x="809811" y="10232"/>
                  <a:pt x="809625" y="10232"/>
                </a:cubicBezTo>
                <a:cubicBezTo>
                  <a:pt x="808695" y="9488"/>
                  <a:pt x="807765" y="8930"/>
                  <a:pt x="806834" y="8372"/>
                </a:cubicBezTo>
                <a:cubicBezTo>
                  <a:pt x="806649" y="8186"/>
                  <a:pt x="806462" y="8186"/>
                  <a:pt x="806276" y="8000"/>
                </a:cubicBezTo>
                <a:cubicBezTo>
                  <a:pt x="805160" y="7255"/>
                  <a:pt x="804044" y="6697"/>
                  <a:pt x="802928" y="6139"/>
                </a:cubicBezTo>
                <a:lnTo>
                  <a:pt x="802742" y="6139"/>
                </a:lnTo>
                <a:cubicBezTo>
                  <a:pt x="801626" y="5581"/>
                  <a:pt x="800509" y="5023"/>
                  <a:pt x="799207" y="4465"/>
                </a:cubicBezTo>
                <a:lnTo>
                  <a:pt x="799021" y="4465"/>
                </a:lnTo>
                <a:cubicBezTo>
                  <a:pt x="796603" y="3349"/>
                  <a:pt x="793998" y="2418"/>
                  <a:pt x="791580" y="1860"/>
                </a:cubicBezTo>
                <a:lnTo>
                  <a:pt x="791394" y="1860"/>
                </a:lnTo>
                <a:cubicBezTo>
                  <a:pt x="788975" y="1116"/>
                  <a:pt x="786371" y="744"/>
                  <a:pt x="783766" y="372"/>
                </a:cubicBezTo>
                <a:lnTo>
                  <a:pt x="783022" y="372"/>
                </a:lnTo>
                <a:cubicBezTo>
                  <a:pt x="781720" y="186"/>
                  <a:pt x="780604" y="186"/>
                  <a:pt x="779301" y="0"/>
                </a:cubicBezTo>
                <a:lnTo>
                  <a:pt x="261751" y="0"/>
                </a:lnTo>
                <a:cubicBezTo>
                  <a:pt x="117388" y="0"/>
                  <a:pt x="0" y="117388"/>
                  <a:pt x="0" y="261751"/>
                </a:cubicBezTo>
                <a:lnTo>
                  <a:pt x="0" y="1394148"/>
                </a:lnTo>
                <a:cubicBezTo>
                  <a:pt x="0" y="1538511"/>
                  <a:pt x="117388" y="1655899"/>
                  <a:pt x="261751" y="1655899"/>
                </a:cubicBezTo>
                <a:lnTo>
                  <a:pt x="1188207" y="1655899"/>
                </a:lnTo>
                <a:cubicBezTo>
                  <a:pt x="1332570" y="1655899"/>
                  <a:pt x="1449958" y="1538511"/>
                  <a:pt x="1449958" y="1394148"/>
                </a:cubicBezTo>
                <a:lnTo>
                  <a:pt x="1449958" y="672889"/>
                </a:lnTo>
                <a:lnTo>
                  <a:pt x="1449958" y="669913"/>
                </a:lnTo>
                <a:close/>
                <a:moveTo>
                  <a:pt x="832321" y="466948"/>
                </a:moveTo>
                <a:lnTo>
                  <a:pt x="832321" y="189942"/>
                </a:lnTo>
                <a:lnTo>
                  <a:pt x="1259458" y="617079"/>
                </a:lnTo>
                <a:lnTo>
                  <a:pt x="982452" y="617079"/>
                </a:lnTo>
                <a:cubicBezTo>
                  <a:pt x="899666" y="617079"/>
                  <a:pt x="832321" y="549734"/>
                  <a:pt x="832321" y="466948"/>
                </a:cubicBezTo>
                <a:close/>
                <a:moveTo>
                  <a:pt x="1338337" y="1393403"/>
                </a:moveTo>
                <a:cubicBezTo>
                  <a:pt x="1338337" y="1476189"/>
                  <a:pt x="1270992" y="1543534"/>
                  <a:pt x="1188207" y="1543534"/>
                </a:cubicBezTo>
                <a:lnTo>
                  <a:pt x="261751" y="1543534"/>
                </a:lnTo>
                <a:cubicBezTo>
                  <a:pt x="178966" y="1543534"/>
                  <a:pt x="111621" y="1476189"/>
                  <a:pt x="111621" y="1393403"/>
                </a:cubicBezTo>
                <a:lnTo>
                  <a:pt x="111621" y="261007"/>
                </a:lnTo>
                <a:cubicBezTo>
                  <a:pt x="111621" y="178222"/>
                  <a:pt x="178966" y="110877"/>
                  <a:pt x="261751" y="110877"/>
                </a:cubicBezTo>
                <a:lnTo>
                  <a:pt x="720700" y="110877"/>
                </a:lnTo>
                <a:lnTo>
                  <a:pt x="720700" y="466948"/>
                </a:lnTo>
                <a:cubicBezTo>
                  <a:pt x="720700" y="611312"/>
                  <a:pt x="838088" y="728700"/>
                  <a:pt x="982452" y="728700"/>
                </a:cubicBezTo>
                <a:lnTo>
                  <a:pt x="1338523" y="728700"/>
                </a:lnTo>
                <a:lnTo>
                  <a:pt x="1338523" y="1393403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4" name="iSHEJI-42">
            <a:extLst>
              <a:ext uri="{FF2B5EF4-FFF2-40B4-BE49-F238E27FC236}">
                <a16:creationId xmlns:a16="http://schemas.microsoft.com/office/drawing/2014/main" id="{D68FC206-4B09-411E-9293-EC54A4E51137}"/>
              </a:ext>
            </a:extLst>
          </p:cNvPr>
          <p:cNvSpPr/>
          <p:nvPr/>
        </p:nvSpPr>
        <p:spPr>
          <a:xfrm>
            <a:off x="3756896" y="3551243"/>
            <a:ext cx="519846" cy="471302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5" name="iSHEJI-47">
            <a:extLst>
              <a:ext uri="{FF2B5EF4-FFF2-40B4-BE49-F238E27FC236}">
                <a16:creationId xmlns:a16="http://schemas.microsoft.com/office/drawing/2014/main" id="{FE442BE0-5019-466A-86F8-3FAB0EA55CBF}"/>
              </a:ext>
            </a:extLst>
          </p:cNvPr>
          <p:cNvSpPr/>
          <p:nvPr/>
        </p:nvSpPr>
        <p:spPr>
          <a:xfrm>
            <a:off x="9360220" y="3526972"/>
            <a:ext cx="519848" cy="519846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79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307952 w 720001"/>
              <a:gd name="connsiteY7" fmla="*/ 56386 h 720001"/>
              <a:gd name="connsiteX8" fmla="*/ 240115 w 720001"/>
              <a:gd name="connsiteY8" fmla="*/ 76251 h 720001"/>
              <a:gd name="connsiteX9" fmla="*/ 142092 w 720001"/>
              <a:gd name="connsiteY9" fmla="*/ 142179 h 720001"/>
              <a:gd name="connsiteX10" fmla="*/ 76077 w 720001"/>
              <a:gd name="connsiteY10" fmla="*/ 240116 h 720001"/>
              <a:gd name="connsiteX11" fmla="*/ 51874 w 720001"/>
              <a:gd name="connsiteY11" fmla="*/ 360000 h 720001"/>
              <a:gd name="connsiteX12" fmla="*/ 76077 w 720001"/>
              <a:gd name="connsiteY12" fmla="*/ 479885 h 720001"/>
              <a:gd name="connsiteX13" fmla="*/ 142092 w 720001"/>
              <a:gd name="connsiteY13" fmla="*/ 577822 h 720001"/>
              <a:gd name="connsiteX14" fmla="*/ 240029 w 720001"/>
              <a:gd name="connsiteY14" fmla="*/ 643837 h 720001"/>
              <a:gd name="connsiteX15" fmla="*/ 359913 w 720001"/>
              <a:gd name="connsiteY15" fmla="*/ 668039 h 720001"/>
              <a:gd name="connsiteX16" fmla="*/ 479798 w 720001"/>
              <a:gd name="connsiteY16" fmla="*/ 643837 h 720001"/>
              <a:gd name="connsiteX17" fmla="*/ 577735 w 720001"/>
              <a:gd name="connsiteY17" fmla="*/ 577822 h 720001"/>
              <a:gd name="connsiteX18" fmla="*/ 643750 w 720001"/>
              <a:gd name="connsiteY18" fmla="*/ 479885 h 720001"/>
              <a:gd name="connsiteX19" fmla="*/ 663615 w 720001"/>
              <a:gd name="connsiteY19" fmla="*/ 412049 h 720001"/>
              <a:gd name="connsiteX20" fmla="*/ 360000 w 720001"/>
              <a:gd name="connsiteY20" fmla="*/ 412049 h 720001"/>
              <a:gd name="connsiteX21" fmla="*/ 307952 w 720001"/>
              <a:gd name="connsiteY21" fmla="*/ 360000 h 720001"/>
              <a:gd name="connsiteX22" fmla="*/ 405022 w 720001"/>
              <a:gd name="connsiteY22" fmla="*/ 0 h 720001"/>
              <a:gd name="connsiteX23" fmla="*/ 720001 w 720001"/>
              <a:gd name="connsiteY23" fmla="*/ 314979 h 720001"/>
              <a:gd name="connsiteX24" fmla="*/ 405022 w 720001"/>
              <a:gd name="connsiteY24" fmla="*/ 314979 h 720001"/>
              <a:gd name="connsiteX25" fmla="*/ 360000 w 720001"/>
              <a:gd name="connsiteY25" fmla="*/ 0 h 720001"/>
              <a:gd name="connsiteX26" fmla="*/ 360000 w 720001"/>
              <a:gd name="connsiteY26" fmla="*/ 360000 h 720001"/>
              <a:gd name="connsiteX27" fmla="*/ 720001 w 720001"/>
              <a:gd name="connsiteY27" fmla="*/ 360000 h 720001"/>
              <a:gd name="connsiteX28" fmla="*/ 360000 w 720001"/>
              <a:gd name="connsiteY28" fmla="*/ 720001 h 720001"/>
              <a:gd name="connsiteX29" fmla="*/ 0 w 720001"/>
              <a:gd name="connsiteY29" fmla="*/ 360000 h 720001"/>
              <a:gd name="connsiteX30" fmla="*/ 360000 w 720001"/>
              <a:gd name="connsiteY3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79"/>
                </a:cubicBezTo>
                <a:cubicBezTo>
                  <a:pt x="566806" y="104877"/>
                  <a:pt x="538699" y="85966"/>
                  <a:pt x="507383" y="72694"/>
                </a:cubicBezTo>
                <a:cubicBezTo>
                  <a:pt x="491075" y="65755"/>
                  <a:pt x="474246" y="60636"/>
                  <a:pt x="457070" y="57166"/>
                </a:cubicBezTo>
                <a:close/>
                <a:moveTo>
                  <a:pt x="307952" y="56386"/>
                </a:moveTo>
                <a:cubicBezTo>
                  <a:pt x="284703" y="60376"/>
                  <a:pt x="262062" y="66969"/>
                  <a:pt x="240115" y="76251"/>
                </a:cubicBezTo>
                <a:cubicBezTo>
                  <a:pt x="203508" y="91778"/>
                  <a:pt x="170544" y="113986"/>
                  <a:pt x="142092" y="142179"/>
                </a:cubicBezTo>
                <a:cubicBezTo>
                  <a:pt x="113812" y="170545"/>
                  <a:pt x="91605" y="203422"/>
                  <a:pt x="76077" y="240116"/>
                </a:cubicBezTo>
                <a:cubicBezTo>
                  <a:pt x="60029" y="278111"/>
                  <a:pt x="51874" y="318362"/>
                  <a:pt x="51874" y="360000"/>
                </a:cubicBezTo>
                <a:cubicBezTo>
                  <a:pt x="51874" y="401639"/>
                  <a:pt x="60029" y="441976"/>
                  <a:pt x="76077" y="479885"/>
                </a:cubicBezTo>
                <a:cubicBezTo>
                  <a:pt x="91605" y="516579"/>
                  <a:pt x="113812" y="549543"/>
                  <a:pt x="142092" y="577822"/>
                </a:cubicBezTo>
                <a:cubicBezTo>
                  <a:pt x="170458" y="606102"/>
                  <a:pt x="203335" y="628309"/>
                  <a:pt x="240029" y="643837"/>
                </a:cubicBezTo>
                <a:cubicBezTo>
                  <a:pt x="278024" y="659885"/>
                  <a:pt x="318275" y="668039"/>
                  <a:pt x="359913" y="668039"/>
                </a:cubicBezTo>
                <a:cubicBezTo>
                  <a:pt x="401552" y="668039"/>
                  <a:pt x="441890" y="659885"/>
                  <a:pt x="479798" y="643837"/>
                </a:cubicBezTo>
                <a:cubicBezTo>
                  <a:pt x="516492" y="628309"/>
                  <a:pt x="549456" y="606102"/>
                  <a:pt x="577735" y="577822"/>
                </a:cubicBezTo>
                <a:cubicBezTo>
                  <a:pt x="606015" y="549456"/>
                  <a:pt x="628222" y="516579"/>
                  <a:pt x="643750" y="479885"/>
                </a:cubicBezTo>
                <a:cubicBezTo>
                  <a:pt x="653032" y="457938"/>
                  <a:pt x="659625" y="435297"/>
                  <a:pt x="663615" y="412049"/>
                </a:cubicBezTo>
                <a:lnTo>
                  <a:pt x="360000" y="412049"/>
                </a:lnTo>
                <a:cubicBezTo>
                  <a:pt x="331287" y="412049"/>
                  <a:pt x="307952" y="388714"/>
                  <a:pt x="307952" y="360000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1" y="360000"/>
                </a:lnTo>
                <a:cubicBezTo>
                  <a:pt x="720001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601706BE-FC30-4B4A-B96D-DFC783CBEEB7}"/>
              </a:ext>
            </a:extLst>
          </p:cNvPr>
          <p:cNvCxnSpPr/>
          <p:nvPr/>
        </p:nvCxnSpPr>
        <p:spPr>
          <a:xfrm>
            <a:off x="3460203" y="2313214"/>
            <a:ext cx="76587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0379507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">
              <a:schemeClr val="accent4"/>
            </a:gs>
            <a:gs pos="100000">
              <a:schemeClr val="bg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SHEJI-2">
            <a:extLst>
              <a:ext uri="{FF2B5EF4-FFF2-40B4-BE49-F238E27FC236}">
                <a16:creationId xmlns:a16="http://schemas.microsoft.com/office/drawing/2014/main" id="{66C99F07-9037-4D3F-A2EB-B4B5429EE780}"/>
              </a:ext>
            </a:extLst>
          </p:cNvPr>
          <p:cNvSpPr txBox="1"/>
          <p:nvPr/>
        </p:nvSpPr>
        <p:spPr>
          <a:xfrm>
            <a:off x="476000" y="44782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经验总结</a:t>
            </a:r>
          </a:p>
        </p:txBody>
      </p:sp>
      <p:sp>
        <p:nvSpPr>
          <p:cNvPr id="21" name="iSHEJI-3">
            <a:extLst>
              <a:ext uri="{FF2B5EF4-FFF2-40B4-BE49-F238E27FC236}">
                <a16:creationId xmlns:a16="http://schemas.microsoft.com/office/drawing/2014/main" id="{160693E4-95C9-4CA8-9EBB-692D259B83B9}"/>
              </a:ext>
            </a:extLst>
          </p:cNvPr>
          <p:cNvSpPr txBox="1"/>
          <p:nvPr/>
        </p:nvSpPr>
        <p:spPr>
          <a:xfrm>
            <a:off x="476000" y="940265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r>
              <a:rPr lang="en-US" altLang="zh-CN" dirty="0"/>
              <a:t>Summary of experience</a:t>
            </a:r>
          </a:p>
        </p:txBody>
      </p:sp>
      <p:sp>
        <p:nvSpPr>
          <p:cNvPr id="22" name="iSHEJI-19">
            <a:extLst>
              <a:ext uri="{FF2B5EF4-FFF2-40B4-BE49-F238E27FC236}">
                <a16:creationId xmlns:a16="http://schemas.microsoft.com/office/drawing/2014/main" id="{344705C0-08D4-4BA2-8F63-0E66C1C9154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5" name="iSHEJI-1">
            <a:extLst>
              <a:ext uri="{FF2B5EF4-FFF2-40B4-BE49-F238E27FC236}">
                <a16:creationId xmlns:a16="http://schemas.microsoft.com/office/drawing/2014/main" id="{303F52BB-765B-43E2-A56C-D34414EE0C6C}"/>
              </a:ext>
            </a:extLst>
          </p:cNvPr>
          <p:cNvSpPr/>
          <p:nvPr/>
        </p:nvSpPr>
        <p:spPr>
          <a:xfrm>
            <a:off x="713761" y="1957387"/>
            <a:ext cx="10582890" cy="2943226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6" name="iSHEJI-5">
            <a:extLst>
              <a:ext uri="{FF2B5EF4-FFF2-40B4-BE49-F238E27FC236}">
                <a16:creationId xmlns:a16="http://schemas.microsoft.com/office/drawing/2014/main" id="{8052020D-D8DE-455D-87AB-07419B923497}"/>
              </a:ext>
            </a:extLst>
          </p:cNvPr>
          <p:cNvSpPr txBox="1"/>
          <p:nvPr/>
        </p:nvSpPr>
        <p:spPr>
          <a:xfrm>
            <a:off x="1504521" y="3226117"/>
            <a:ext cx="2264537" cy="61555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en-US" altLang="zh-CN" sz="4000" dirty="0">
                <a:ln w="12700">
                  <a:noFill/>
                </a:ln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10,000</a:t>
            </a:r>
            <a:r>
              <a:rPr lang="zh-CN" altLang="en-US" sz="4000" dirty="0">
                <a:ln w="12700">
                  <a:noFill/>
                </a:ln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人</a:t>
            </a:r>
            <a:endParaRPr lang="zh-CN" altLang="en-US" sz="4000" dirty="0">
              <a:ln w="12700">
                <a:noFill/>
              </a:ln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7" name="iSHEJI-6">
            <a:extLst>
              <a:ext uri="{FF2B5EF4-FFF2-40B4-BE49-F238E27FC236}">
                <a16:creationId xmlns:a16="http://schemas.microsoft.com/office/drawing/2014/main" id="{D400BB31-33F1-4AB7-BCDB-7D280107DD80}"/>
              </a:ext>
            </a:extLst>
          </p:cNvPr>
          <p:cNvSpPr txBox="1"/>
          <p:nvPr/>
        </p:nvSpPr>
        <p:spPr>
          <a:xfrm>
            <a:off x="1504521" y="3751805"/>
            <a:ext cx="1819704" cy="4291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新用户注册</a:t>
            </a:r>
          </a:p>
        </p:txBody>
      </p:sp>
      <p:sp>
        <p:nvSpPr>
          <p:cNvPr id="38" name="iSHEJI-7">
            <a:extLst>
              <a:ext uri="{FF2B5EF4-FFF2-40B4-BE49-F238E27FC236}">
                <a16:creationId xmlns:a16="http://schemas.microsoft.com/office/drawing/2014/main" id="{D3B4A86D-07EB-40BE-AA5A-B55E59E5E4AE}"/>
              </a:ext>
            </a:extLst>
          </p:cNvPr>
          <p:cNvSpPr txBox="1"/>
          <p:nvPr/>
        </p:nvSpPr>
        <p:spPr>
          <a:xfrm>
            <a:off x="4736099" y="3226117"/>
            <a:ext cx="2583180" cy="61555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en-US" altLang="zh-CN" sz="4000" dirty="0">
                <a:ln w="12700">
                  <a:noFill/>
                </a:ln>
                <a:solidFill>
                  <a:schemeClr val="accent2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30,0000</a:t>
            </a:r>
            <a:r>
              <a:rPr lang="zh-CN" altLang="en-US" sz="4000" dirty="0">
                <a:ln w="12700">
                  <a:noFill/>
                </a:ln>
                <a:solidFill>
                  <a:schemeClr val="accent2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元</a:t>
            </a:r>
          </a:p>
        </p:txBody>
      </p:sp>
      <p:sp>
        <p:nvSpPr>
          <p:cNvPr id="39" name="iSHEJI-8">
            <a:extLst>
              <a:ext uri="{FF2B5EF4-FFF2-40B4-BE49-F238E27FC236}">
                <a16:creationId xmlns:a16="http://schemas.microsoft.com/office/drawing/2014/main" id="{8D59E4C4-0E3D-4718-B0CA-438A59558253}"/>
              </a:ext>
            </a:extLst>
          </p:cNvPr>
          <p:cNvSpPr txBox="1"/>
          <p:nvPr/>
        </p:nvSpPr>
        <p:spPr>
          <a:xfrm>
            <a:off x="4696095" y="3751805"/>
            <a:ext cx="1819704" cy="4291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用户购买总额达到</a:t>
            </a:r>
          </a:p>
        </p:txBody>
      </p:sp>
      <p:sp>
        <p:nvSpPr>
          <p:cNvPr id="40" name="iSHEJI-9">
            <a:extLst>
              <a:ext uri="{FF2B5EF4-FFF2-40B4-BE49-F238E27FC236}">
                <a16:creationId xmlns:a16="http://schemas.microsoft.com/office/drawing/2014/main" id="{40CE579B-F572-4BA8-8B10-1B808862A9A2}"/>
              </a:ext>
            </a:extLst>
          </p:cNvPr>
          <p:cNvSpPr txBox="1"/>
          <p:nvPr/>
        </p:nvSpPr>
        <p:spPr>
          <a:xfrm>
            <a:off x="8286321" y="3226117"/>
            <a:ext cx="2264537" cy="61555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en-US" altLang="zh-CN" sz="4000" dirty="0">
                <a:ln w="12700">
                  <a:noFill/>
                </a:ln>
                <a:solidFill>
                  <a:schemeClr val="accent3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80%</a:t>
            </a:r>
          </a:p>
        </p:txBody>
      </p:sp>
      <p:sp>
        <p:nvSpPr>
          <p:cNvPr id="41" name="iSHEJI-10">
            <a:extLst>
              <a:ext uri="{FF2B5EF4-FFF2-40B4-BE49-F238E27FC236}">
                <a16:creationId xmlns:a16="http://schemas.microsoft.com/office/drawing/2014/main" id="{466B281D-6EA7-4743-A228-188DB5DC0C29}"/>
              </a:ext>
            </a:extLst>
          </p:cNvPr>
          <p:cNvSpPr txBox="1"/>
          <p:nvPr/>
        </p:nvSpPr>
        <p:spPr>
          <a:xfrm>
            <a:off x="8217741" y="3751805"/>
            <a:ext cx="1819704" cy="4291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用户留存率增长</a:t>
            </a:r>
          </a:p>
        </p:txBody>
      </p:sp>
      <p:sp>
        <p:nvSpPr>
          <p:cNvPr id="42" name="iSHEJI-11">
            <a:extLst>
              <a:ext uri="{FF2B5EF4-FFF2-40B4-BE49-F238E27FC236}">
                <a16:creationId xmlns:a16="http://schemas.microsoft.com/office/drawing/2014/main" id="{0F959A29-2CBA-44EB-83A1-8F370AFB486A}"/>
              </a:ext>
            </a:extLst>
          </p:cNvPr>
          <p:cNvSpPr/>
          <p:nvPr/>
        </p:nvSpPr>
        <p:spPr>
          <a:xfrm>
            <a:off x="1581150" y="2395537"/>
            <a:ext cx="523904" cy="523904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3" name="iSHEJI-12">
            <a:extLst>
              <a:ext uri="{FF2B5EF4-FFF2-40B4-BE49-F238E27FC236}">
                <a16:creationId xmlns:a16="http://schemas.microsoft.com/office/drawing/2014/main" id="{0E0E73A6-AF48-477D-BFA0-252C428125E5}"/>
              </a:ext>
            </a:extLst>
          </p:cNvPr>
          <p:cNvSpPr txBox="1"/>
          <p:nvPr/>
        </p:nvSpPr>
        <p:spPr>
          <a:xfrm>
            <a:off x="774795" y="5260952"/>
            <a:ext cx="10683779" cy="44133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1000" dirty="0">
                <a:ln w="1270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000" dirty="0" err="1">
                <a:ln w="1270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urna</a:t>
            </a:r>
            <a:r>
              <a:rPr lang="en-US" altLang="zh-CN" sz="1000" dirty="0">
                <a:ln w="1270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.</a:t>
            </a:r>
          </a:p>
        </p:txBody>
      </p:sp>
      <p:sp>
        <p:nvSpPr>
          <p:cNvPr id="44" name="iSHEJI-13">
            <a:extLst>
              <a:ext uri="{FF2B5EF4-FFF2-40B4-BE49-F238E27FC236}">
                <a16:creationId xmlns:a16="http://schemas.microsoft.com/office/drawing/2014/main" id="{A261D116-DF88-4AC2-B3F6-3143819BF8E9}"/>
              </a:ext>
            </a:extLst>
          </p:cNvPr>
          <p:cNvSpPr/>
          <p:nvPr/>
        </p:nvSpPr>
        <p:spPr>
          <a:xfrm>
            <a:off x="4829174" y="2395537"/>
            <a:ext cx="523904" cy="523904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5" name="iSHEJI-14">
            <a:extLst>
              <a:ext uri="{FF2B5EF4-FFF2-40B4-BE49-F238E27FC236}">
                <a16:creationId xmlns:a16="http://schemas.microsoft.com/office/drawing/2014/main" id="{0B6FCDD9-6920-486F-A006-CBD9546F1176}"/>
              </a:ext>
            </a:extLst>
          </p:cNvPr>
          <p:cNvSpPr/>
          <p:nvPr/>
        </p:nvSpPr>
        <p:spPr>
          <a:xfrm>
            <a:off x="8362949" y="2395537"/>
            <a:ext cx="523904" cy="523904"/>
          </a:xfrm>
          <a:prstGeom prst="rect">
            <a:avLst/>
          </a:prstGeom>
          <a:solidFill>
            <a:schemeClr val="accent3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6" name="iSHEJI-15">
            <a:extLst>
              <a:ext uri="{FF2B5EF4-FFF2-40B4-BE49-F238E27FC236}">
                <a16:creationId xmlns:a16="http://schemas.microsoft.com/office/drawing/2014/main" id="{98AFB830-68A7-4CA9-AE35-3FF84CF5532C}"/>
              </a:ext>
            </a:extLst>
          </p:cNvPr>
          <p:cNvSpPr/>
          <p:nvPr/>
        </p:nvSpPr>
        <p:spPr>
          <a:xfrm>
            <a:off x="1685954" y="2500342"/>
            <a:ext cx="314296" cy="314296"/>
          </a:xfrm>
          <a:custGeom>
            <a:avLst/>
            <a:gdLst>
              <a:gd name="connsiteX0" fmla="*/ 438553 w 720000"/>
              <a:gd name="connsiteY0" fmla="*/ 189601 h 720000"/>
              <a:gd name="connsiteX1" fmla="*/ 373556 w 720000"/>
              <a:gd name="connsiteY1" fmla="*/ 216451 h 720000"/>
              <a:gd name="connsiteX2" fmla="*/ 232180 w 720000"/>
              <a:gd name="connsiteY2" fmla="*/ 357827 h 720000"/>
              <a:gd name="connsiteX3" fmla="*/ 191861 w 720000"/>
              <a:gd name="connsiteY3" fmla="*/ 528226 h 720000"/>
              <a:gd name="connsiteX4" fmla="*/ 362260 w 720000"/>
              <a:gd name="connsiteY4" fmla="*/ 487907 h 720000"/>
              <a:gd name="connsiteX5" fmla="*/ 503636 w 720000"/>
              <a:gd name="connsiteY5" fmla="*/ 346444 h 720000"/>
              <a:gd name="connsiteX6" fmla="*/ 503636 w 720000"/>
              <a:gd name="connsiteY6" fmla="*/ 216365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537524 w 720000"/>
              <a:gd name="connsiteY9" fmla="*/ 182476 h 720000"/>
              <a:gd name="connsiteX10" fmla="*/ 537524 w 720000"/>
              <a:gd name="connsiteY10" fmla="*/ 380420 h 720000"/>
              <a:gd name="connsiteX11" fmla="*/ 396149 w 720000"/>
              <a:gd name="connsiteY11" fmla="*/ 521796 h 720000"/>
              <a:gd name="connsiteX12" fmla="*/ 141637 w 720000"/>
              <a:gd name="connsiteY12" fmla="*/ 578364 h 720000"/>
              <a:gd name="connsiteX13" fmla="*/ 198205 w 720000"/>
              <a:gd name="connsiteY13" fmla="*/ 323852 h 720000"/>
              <a:gd name="connsiteX14" fmla="*/ 339581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47965 h 720000"/>
              <a:gd name="connsiteX17" fmla="*/ 47965 w 720000"/>
              <a:gd name="connsiteY17" fmla="*/ 120000 h 720000"/>
              <a:gd name="connsiteX18" fmla="*/ 47965 w 720000"/>
              <a:gd name="connsiteY18" fmla="*/ 600000 h 720000"/>
              <a:gd name="connsiteX19" fmla="*/ 120000 w 720000"/>
              <a:gd name="connsiteY19" fmla="*/ 672035 h 720000"/>
              <a:gd name="connsiteX20" fmla="*/ 600000 w 720000"/>
              <a:gd name="connsiteY20" fmla="*/ 672035 h 720000"/>
              <a:gd name="connsiteX21" fmla="*/ 672035 w 720000"/>
              <a:gd name="connsiteY21" fmla="*/ 600000 h 720000"/>
              <a:gd name="connsiteX22" fmla="*/ 672035 w 720000"/>
              <a:gd name="connsiteY22" fmla="*/ 120000 h 720000"/>
              <a:gd name="connsiteX23" fmla="*/ 600000 w 720000"/>
              <a:gd name="connsiteY23" fmla="*/ 47965 h 720000"/>
              <a:gd name="connsiteX24" fmla="*/ 120000 w 720000"/>
              <a:gd name="connsiteY24" fmla="*/ 0 h 720000"/>
              <a:gd name="connsiteX25" fmla="*/ 600000 w 720000"/>
              <a:gd name="connsiteY25" fmla="*/ 0 h 720000"/>
              <a:gd name="connsiteX26" fmla="*/ 720000 w 720000"/>
              <a:gd name="connsiteY26" fmla="*/ 120000 h 720000"/>
              <a:gd name="connsiteX27" fmla="*/ 720000 w 720000"/>
              <a:gd name="connsiteY27" fmla="*/ 600000 h 720000"/>
              <a:gd name="connsiteX28" fmla="*/ 600000 w 720000"/>
              <a:gd name="connsiteY28" fmla="*/ 720000 h 720000"/>
              <a:gd name="connsiteX29" fmla="*/ 120000 w 720000"/>
              <a:gd name="connsiteY29" fmla="*/ 720000 h 720000"/>
              <a:gd name="connsiteX30" fmla="*/ 0 w 720000"/>
              <a:gd name="connsiteY30" fmla="*/ 600000 h 720000"/>
              <a:gd name="connsiteX31" fmla="*/ 0 w 720000"/>
              <a:gd name="connsiteY31" fmla="*/ 120000 h 720000"/>
              <a:gd name="connsiteX32" fmla="*/ 120000 w 720000"/>
              <a:gd name="connsiteY3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13875" y="189601"/>
                  <a:pt x="390761" y="199073"/>
                  <a:pt x="373556" y="216451"/>
                </a:cubicBezTo>
                <a:lnTo>
                  <a:pt x="232180" y="357827"/>
                </a:lnTo>
                <a:cubicBezTo>
                  <a:pt x="212456" y="377465"/>
                  <a:pt x="197336" y="453584"/>
                  <a:pt x="191861" y="528226"/>
                </a:cubicBezTo>
                <a:cubicBezTo>
                  <a:pt x="266503" y="522665"/>
                  <a:pt x="342622" y="507545"/>
                  <a:pt x="362260" y="487907"/>
                </a:cubicBezTo>
                <a:lnTo>
                  <a:pt x="503636" y="346444"/>
                </a:lnTo>
                <a:cubicBezTo>
                  <a:pt x="539523" y="310557"/>
                  <a:pt x="539523" y="252252"/>
                  <a:pt x="503636" y="216365"/>
                </a:cubicBezTo>
                <a:cubicBezTo>
                  <a:pt x="486344" y="199073"/>
                  <a:pt x="463230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74440" y="141636"/>
                  <a:pt x="510327" y="155191"/>
                  <a:pt x="537524" y="182476"/>
                </a:cubicBezTo>
                <a:cubicBezTo>
                  <a:pt x="592007" y="236872"/>
                  <a:pt x="592007" y="325938"/>
                  <a:pt x="537524" y="380420"/>
                </a:cubicBezTo>
                <a:lnTo>
                  <a:pt x="396149" y="521796"/>
                </a:lnTo>
                <a:cubicBezTo>
                  <a:pt x="341753" y="576278"/>
                  <a:pt x="141637" y="578364"/>
                  <a:pt x="141637" y="578364"/>
                </a:cubicBezTo>
                <a:cubicBezTo>
                  <a:pt x="141637" y="578364"/>
                  <a:pt x="143723" y="378334"/>
                  <a:pt x="198205" y="323852"/>
                </a:cubicBezTo>
                <a:lnTo>
                  <a:pt x="339581" y="182476"/>
                </a:lnTo>
                <a:cubicBezTo>
                  <a:pt x="366778" y="155278"/>
                  <a:pt x="402666" y="141636"/>
                  <a:pt x="438553" y="141636"/>
                </a:cubicBezTo>
                <a:close/>
                <a:moveTo>
                  <a:pt x="120000" y="47965"/>
                </a:moveTo>
                <a:cubicBezTo>
                  <a:pt x="80290" y="47965"/>
                  <a:pt x="47965" y="80290"/>
                  <a:pt x="47965" y="120000"/>
                </a:cubicBezTo>
                <a:lnTo>
                  <a:pt x="47965" y="600000"/>
                </a:lnTo>
                <a:cubicBezTo>
                  <a:pt x="47965" y="639711"/>
                  <a:pt x="80290" y="672035"/>
                  <a:pt x="120000" y="672035"/>
                </a:cubicBezTo>
                <a:lnTo>
                  <a:pt x="600000" y="672035"/>
                </a:lnTo>
                <a:cubicBezTo>
                  <a:pt x="639711" y="672035"/>
                  <a:pt x="672035" y="639711"/>
                  <a:pt x="672035" y="600000"/>
                </a:cubicBezTo>
                <a:lnTo>
                  <a:pt x="672035" y="120000"/>
                </a:lnTo>
                <a:cubicBezTo>
                  <a:pt x="672035" y="80290"/>
                  <a:pt x="639711" y="47965"/>
                  <a:pt x="600000" y="47965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7" name="iSHEJI-16">
            <a:extLst>
              <a:ext uri="{FF2B5EF4-FFF2-40B4-BE49-F238E27FC236}">
                <a16:creationId xmlns:a16="http://schemas.microsoft.com/office/drawing/2014/main" id="{4508374B-E927-44E5-90C3-9B00441B69D2}"/>
              </a:ext>
            </a:extLst>
          </p:cNvPr>
          <p:cNvSpPr/>
          <p:nvPr/>
        </p:nvSpPr>
        <p:spPr>
          <a:xfrm>
            <a:off x="4939998" y="2500342"/>
            <a:ext cx="302255" cy="314296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8" name="iSHEJI-17">
            <a:extLst>
              <a:ext uri="{FF2B5EF4-FFF2-40B4-BE49-F238E27FC236}">
                <a16:creationId xmlns:a16="http://schemas.microsoft.com/office/drawing/2014/main" id="{64C3916B-F640-4348-98E3-50034C61773D}"/>
              </a:ext>
            </a:extLst>
          </p:cNvPr>
          <p:cNvSpPr/>
          <p:nvPr/>
        </p:nvSpPr>
        <p:spPr>
          <a:xfrm>
            <a:off x="8487297" y="2500342"/>
            <a:ext cx="275207" cy="314296"/>
          </a:xfrm>
          <a:custGeom>
            <a:avLst/>
            <a:gdLst>
              <a:gd name="connsiteX0" fmla="*/ 1449958 w 1449958"/>
              <a:gd name="connsiteY0" fmla="*/ 669913 h 1655898"/>
              <a:gd name="connsiteX1" fmla="*/ 1449586 w 1449958"/>
              <a:gd name="connsiteY1" fmla="*/ 666192 h 1655898"/>
              <a:gd name="connsiteX2" fmla="*/ 1449586 w 1449958"/>
              <a:gd name="connsiteY2" fmla="*/ 665634 h 1655898"/>
              <a:gd name="connsiteX3" fmla="*/ 1448098 w 1449958"/>
              <a:gd name="connsiteY3" fmla="*/ 658006 h 1655898"/>
              <a:gd name="connsiteX4" fmla="*/ 1445307 w 1449958"/>
              <a:gd name="connsiteY4" fmla="*/ 650379 h 1655898"/>
              <a:gd name="connsiteX5" fmla="*/ 1443633 w 1449958"/>
              <a:gd name="connsiteY5" fmla="*/ 646844 h 1655898"/>
              <a:gd name="connsiteX6" fmla="*/ 1441772 w 1449958"/>
              <a:gd name="connsiteY6" fmla="*/ 643496 h 1655898"/>
              <a:gd name="connsiteX7" fmla="*/ 1441400 w 1449958"/>
              <a:gd name="connsiteY7" fmla="*/ 643124 h 1655898"/>
              <a:gd name="connsiteX8" fmla="*/ 1439354 w 1449958"/>
              <a:gd name="connsiteY8" fmla="*/ 640147 h 1655898"/>
              <a:gd name="connsiteX9" fmla="*/ 1439168 w 1449958"/>
              <a:gd name="connsiteY9" fmla="*/ 639775 h 1655898"/>
              <a:gd name="connsiteX10" fmla="*/ 1436936 w 1449958"/>
              <a:gd name="connsiteY10" fmla="*/ 636798 h 1655898"/>
              <a:gd name="connsiteX11" fmla="*/ 1436378 w 1449958"/>
              <a:gd name="connsiteY11" fmla="*/ 636240 h 1655898"/>
              <a:gd name="connsiteX12" fmla="*/ 1433773 w 1449958"/>
              <a:gd name="connsiteY12" fmla="*/ 633450 h 1655898"/>
              <a:gd name="connsiteX13" fmla="*/ 816136 w 1449958"/>
              <a:gd name="connsiteY13" fmla="*/ 15813 h 1655898"/>
              <a:gd name="connsiteX14" fmla="*/ 813346 w 1449958"/>
              <a:gd name="connsiteY14" fmla="*/ 13208 h 1655898"/>
              <a:gd name="connsiteX15" fmla="*/ 812788 w 1449958"/>
              <a:gd name="connsiteY15" fmla="*/ 12650 h 1655898"/>
              <a:gd name="connsiteX16" fmla="*/ 809997 w 1449958"/>
              <a:gd name="connsiteY16" fmla="*/ 10418 h 1655898"/>
              <a:gd name="connsiteX17" fmla="*/ 809625 w 1449958"/>
              <a:gd name="connsiteY17" fmla="*/ 10232 h 1655898"/>
              <a:gd name="connsiteX18" fmla="*/ 806834 w 1449958"/>
              <a:gd name="connsiteY18" fmla="*/ 8372 h 1655898"/>
              <a:gd name="connsiteX19" fmla="*/ 806276 w 1449958"/>
              <a:gd name="connsiteY19" fmla="*/ 8000 h 1655898"/>
              <a:gd name="connsiteX20" fmla="*/ 802928 w 1449958"/>
              <a:gd name="connsiteY20" fmla="*/ 6139 h 1655898"/>
              <a:gd name="connsiteX21" fmla="*/ 802742 w 1449958"/>
              <a:gd name="connsiteY21" fmla="*/ 6139 h 1655898"/>
              <a:gd name="connsiteX22" fmla="*/ 799207 w 1449958"/>
              <a:gd name="connsiteY22" fmla="*/ 4465 h 1655898"/>
              <a:gd name="connsiteX23" fmla="*/ 799021 w 1449958"/>
              <a:gd name="connsiteY23" fmla="*/ 4465 h 1655898"/>
              <a:gd name="connsiteX24" fmla="*/ 791580 w 1449958"/>
              <a:gd name="connsiteY24" fmla="*/ 1860 h 1655898"/>
              <a:gd name="connsiteX25" fmla="*/ 791394 w 1449958"/>
              <a:gd name="connsiteY25" fmla="*/ 1860 h 1655898"/>
              <a:gd name="connsiteX26" fmla="*/ 783766 w 1449958"/>
              <a:gd name="connsiteY26" fmla="*/ 372 h 1655898"/>
              <a:gd name="connsiteX27" fmla="*/ 783022 w 1449958"/>
              <a:gd name="connsiteY27" fmla="*/ 372 h 1655898"/>
              <a:gd name="connsiteX28" fmla="*/ 779301 w 1449958"/>
              <a:gd name="connsiteY28" fmla="*/ 0 h 1655898"/>
              <a:gd name="connsiteX29" fmla="*/ 261751 w 1449958"/>
              <a:gd name="connsiteY29" fmla="*/ 0 h 1655898"/>
              <a:gd name="connsiteX30" fmla="*/ 0 w 1449958"/>
              <a:gd name="connsiteY30" fmla="*/ 261751 h 1655898"/>
              <a:gd name="connsiteX31" fmla="*/ 0 w 1449958"/>
              <a:gd name="connsiteY31" fmla="*/ 1394148 h 1655898"/>
              <a:gd name="connsiteX32" fmla="*/ 261751 w 1449958"/>
              <a:gd name="connsiteY32" fmla="*/ 1655899 h 1655898"/>
              <a:gd name="connsiteX33" fmla="*/ 1188207 w 1449958"/>
              <a:gd name="connsiteY33" fmla="*/ 1655899 h 1655898"/>
              <a:gd name="connsiteX34" fmla="*/ 1449958 w 1449958"/>
              <a:gd name="connsiteY34" fmla="*/ 1394148 h 1655898"/>
              <a:gd name="connsiteX35" fmla="*/ 1449958 w 1449958"/>
              <a:gd name="connsiteY35" fmla="*/ 672889 h 1655898"/>
              <a:gd name="connsiteX36" fmla="*/ 1449958 w 1449958"/>
              <a:gd name="connsiteY36" fmla="*/ 669913 h 1655898"/>
              <a:gd name="connsiteX37" fmla="*/ 832321 w 1449958"/>
              <a:gd name="connsiteY37" fmla="*/ 466948 h 1655898"/>
              <a:gd name="connsiteX38" fmla="*/ 832321 w 1449958"/>
              <a:gd name="connsiteY38" fmla="*/ 189942 h 1655898"/>
              <a:gd name="connsiteX39" fmla="*/ 1259458 w 1449958"/>
              <a:gd name="connsiteY39" fmla="*/ 617079 h 1655898"/>
              <a:gd name="connsiteX40" fmla="*/ 982452 w 1449958"/>
              <a:gd name="connsiteY40" fmla="*/ 617079 h 1655898"/>
              <a:gd name="connsiteX41" fmla="*/ 832321 w 1449958"/>
              <a:gd name="connsiteY41" fmla="*/ 466948 h 1655898"/>
              <a:gd name="connsiteX42" fmla="*/ 1338337 w 1449958"/>
              <a:gd name="connsiteY42" fmla="*/ 1393403 h 1655898"/>
              <a:gd name="connsiteX43" fmla="*/ 1188207 w 1449958"/>
              <a:gd name="connsiteY43" fmla="*/ 1543534 h 1655898"/>
              <a:gd name="connsiteX44" fmla="*/ 261751 w 1449958"/>
              <a:gd name="connsiteY44" fmla="*/ 1543534 h 1655898"/>
              <a:gd name="connsiteX45" fmla="*/ 111621 w 1449958"/>
              <a:gd name="connsiteY45" fmla="*/ 1393403 h 1655898"/>
              <a:gd name="connsiteX46" fmla="*/ 111621 w 1449958"/>
              <a:gd name="connsiteY46" fmla="*/ 261007 h 1655898"/>
              <a:gd name="connsiteX47" fmla="*/ 261751 w 1449958"/>
              <a:gd name="connsiteY47" fmla="*/ 110877 h 1655898"/>
              <a:gd name="connsiteX48" fmla="*/ 720700 w 1449958"/>
              <a:gd name="connsiteY48" fmla="*/ 110877 h 1655898"/>
              <a:gd name="connsiteX49" fmla="*/ 720700 w 1449958"/>
              <a:gd name="connsiteY49" fmla="*/ 466948 h 1655898"/>
              <a:gd name="connsiteX50" fmla="*/ 982452 w 1449958"/>
              <a:gd name="connsiteY50" fmla="*/ 728700 h 1655898"/>
              <a:gd name="connsiteX51" fmla="*/ 1338523 w 1449958"/>
              <a:gd name="connsiteY51" fmla="*/ 728700 h 1655898"/>
              <a:gd name="connsiteX52" fmla="*/ 1338523 w 1449958"/>
              <a:gd name="connsiteY52" fmla="*/ 1393403 h 1655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449958" h="1655898">
                <a:moveTo>
                  <a:pt x="1449958" y="669913"/>
                </a:moveTo>
                <a:cubicBezTo>
                  <a:pt x="1449958" y="668610"/>
                  <a:pt x="1449772" y="667308"/>
                  <a:pt x="1449586" y="666192"/>
                </a:cubicBezTo>
                <a:lnTo>
                  <a:pt x="1449586" y="665634"/>
                </a:lnTo>
                <a:cubicBezTo>
                  <a:pt x="1449214" y="663029"/>
                  <a:pt x="1448656" y="660425"/>
                  <a:pt x="1448098" y="658006"/>
                </a:cubicBezTo>
                <a:cubicBezTo>
                  <a:pt x="1447354" y="655402"/>
                  <a:pt x="1446423" y="652797"/>
                  <a:pt x="1445307" y="650379"/>
                </a:cubicBezTo>
                <a:cubicBezTo>
                  <a:pt x="1444749" y="649077"/>
                  <a:pt x="1444191" y="647960"/>
                  <a:pt x="1443633" y="646844"/>
                </a:cubicBezTo>
                <a:cubicBezTo>
                  <a:pt x="1443075" y="645728"/>
                  <a:pt x="1442331" y="644612"/>
                  <a:pt x="1441772" y="643496"/>
                </a:cubicBezTo>
                <a:cubicBezTo>
                  <a:pt x="1441587" y="643310"/>
                  <a:pt x="1441587" y="643124"/>
                  <a:pt x="1441400" y="643124"/>
                </a:cubicBezTo>
                <a:cubicBezTo>
                  <a:pt x="1440842" y="642193"/>
                  <a:pt x="1440098" y="641077"/>
                  <a:pt x="1439354" y="640147"/>
                </a:cubicBezTo>
                <a:cubicBezTo>
                  <a:pt x="1439354" y="640147"/>
                  <a:pt x="1439168" y="639961"/>
                  <a:pt x="1439168" y="639775"/>
                </a:cubicBezTo>
                <a:cubicBezTo>
                  <a:pt x="1438424" y="638845"/>
                  <a:pt x="1437680" y="637729"/>
                  <a:pt x="1436936" y="636798"/>
                </a:cubicBezTo>
                <a:lnTo>
                  <a:pt x="1436378" y="636240"/>
                </a:lnTo>
                <a:cubicBezTo>
                  <a:pt x="1435633" y="635310"/>
                  <a:pt x="1434703" y="634380"/>
                  <a:pt x="1433773" y="633450"/>
                </a:cubicBezTo>
                <a:lnTo>
                  <a:pt x="816136" y="15813"/>
                </a:lnTo>
                <a:cubicBezTo>
                  <a:pt x="815206" y="14883"/>
                  <a:pt x="814276" y="14139"/>
                  <a:pt x="813346" y="13208"/>
                </a:cubicBezTo>
                <a:lnTo>
                  <a:pt x="812788" y="12650"/>
                </a:lnTo>
                <a:lnTo>
                  <a:pt x="809997" y="10418"/>
                </a:lnTo>
                <a:cubicBezTo>
                  <a:pt x="809811" y="10418"/>
                  <a:pt x="809811" y="10232"/>
                  <a:pt x="809625" y="10232"/>
                </a:cubicBezTo>
                <a:cubicBezTo>
                  <a:pt x="808695" y="9488"/>
                  <a:pt x="807765" y="8930"/>
                  <a:pt x="806834" y="8372"/>
                </a:cubicBezTo>
                <a:cubicBezTo>
                  <a:pt x="806649" y="8186"/>
                  <a:pt x="806462" y="8186"/>
                  <a:pt x="806276" y="8000"/>
                </a:cubicBezTo>
                <a:cubicBezTo>
                  <a:pt x="805160" y="7255"/>
                  <a:pt x="804044" y="6697"/>
                  <a:pt x="802928" y="6139"/>
                </a:cubicBezTo>
                <a:lnTo>
                  <a:pt x="802742" y="6139"/>
                </a:lnTo>
                <a:cubicBezTo>
                  <a:pt x="801626" y="5581"/>
                  <a:pt x="800509" y="5023"/>
                  <a:pt x="799207" y="4465"/>
                </a:cubicBezTo>
                <a:lnTo>
                  <a:pt x="799021" y="4465"/>
                </a:lnTo>
                <a:cubicBezTo>
                  <a:pt x="796603" y="3349"/>
                  <a:pt x="793998" y="2418"/>
                  <a:pt x="791580" y="1860"/>
                </a:cubicBezTo>
                <a:lnTo>
                  <a:pt x="791394" y="1860"/>
                </a:lnTo>
                <a:cubicBezTo>
                  <a:pt x="788975" y="1116"/>
                  <a:pt x="786371" y="744"/>
                  <a:pt x="783766" y="372"/>
                </a:cubicBezTo>
                <a:lnTo>
                  <a:pt x="783022" y="372"/>
                </a:lnTo>
                <a:cubicBezTo>
                  <a:pt x="781720" y="186"/>
                  <a:pt x="780604" y="186"/>
                  <a:pt x="779301" y="0"/>
                </a:cubicBezTo>
                <a:lnTo>
                  <a:pt x="261751" y="0"/>
                </a:lnTo>
                <a:cubicBezTo>
                  <a:pt x="117388" y="0"/>
                  <a:pt x="0" y="117388"/>
                  <a:pt x="0" y="261751"/>
                </a:cubicBezTo>
                <a:lnTo>
                  <a:pt x="0" y="1394148"/>
                </a:lnTo>
                <a:cubicBezTo>
                  <a:pt x="0" y="1538511"/>
                  <a:pt x="117388" y="1655899"/>
                  <a:pt x="261751" y="1655899"/>
                </a:cubicBezTo>
                <a:lnTo>
                  <a:pt x="1188207" y="1655899"/>
                </a:lnTo>
                <a:cubicBezTo>
                  <a:pt x="1332570" y="1655899"/>
                  <a:pt x="1449958" y="1538511"/>
                  <a:pt x="1449958" y="1394148"/>
                </a:cubicBezTo>
                <a:lnTo>
                  <a:pt x="1449958" y="672889"/>
                </a:lnTo>
                <a:lnTo>
                  <a:pt x="1449958" y="669913"/>
                </a:lnTo>
                <a:close/>
                <a:moveTo>
                  <a:pt x="832321" y="466948"/>
                </a:moveTo>
                <a:lnTo>
                  <a:pt x="832321" y="189942"/>
                </a:lnTo>
                <a:lnTo>
                  <a:pt x="1259458" y="617079"/>
                </a:lnTo>
                <a:lnTo>
                  <a:pt x="982452" y="617079"/>
                </a:lnTo>
                <a:cubicBezTo>
                  <a:pt x="899666" y="617079"/>
                  <a:pt x="832321" y="549734"/>
                  <a:pt x="832321" y="466948"/>
                </a:cubicBezTo>
                <a:close/>
                <a:moveTo>
                  <a:pt x="1338337" y="1393403"/>
                </a:moveTo>
                <a:cubicBezTo>
                  <a:pt x="1338337" y="1476189"/>
                  <a:pt x="1270992" y="1543534"/>
                  <a:pt x="1188207" y="1543534"/>
                </a:cubicBezTo>
                <a:lnTo>
                  <a:pt x="261751" y="1543534"/>
                </a:lnTo>
                <a:cubicBezTo>
                  <a:pt x="178966" y="1543534"/>
                  <a:pt x="111621" y="1476189"/>
                  <a:pt x="111621" y="1393403"/>
                </a:cubicBezTo>
                <a:lnTo>
                  <a:pt x="111621" y="261007"/>
                </a:lnTo>
                <a:cubicBezTo>
                  <a:pt x="111621" y="178222"/>
                  <a:pt x="178966" y="110877"/>
                  <a:pt x="261751" y="110877"/>
                </a:cubicBezTo>
                <a:lnTo>
                  <a:pt x="720700" y="110877"/>
                </a:lnTo>
                <a:lnTo>
                  <a:pt x="720700" y="466948"/>
                </a:lnTo>
                <a:cubicBezTo>
                  <a:pt x="720700" y="611312"/>
                  <a:pt x="838088" y="728700"/>
                  <a:pt x="982452" y="728700"/>
                </a:cubicBezTo>
                <a:lnTo>
                  <a:pt x="1338523" y="728700"/>
                </a:lnTo>
                <a:lnTo>
                  <a:pt x="1338523" y="1393403"/>
                </a:lnTo>
                <a:close/>
              </a:path>
            </a:pathLst>
          </a:cu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7391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">
              <a:schemeClr val="accent4"/>
            </a:gs>
            <a:gs pos="100000">
              <a:schemeClr val="bg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iSHEJI-2">
            <a:extLst>
              <a:ext uri="{FF2B5EF4-FFF2-40B4-BE49-F238E27FC236}">
                <a16:creationId xmlns:a16="http://schemas.microsoft.com/office/drawing/2014/main" id="{2097B586-384B-4FAA-9ECF-A2E489C2303B}"/>
              </a:ext>
            </a:extLst>
          </p:cNvPr>
          <p:cNvSpPr txBox="1"/>
          <p:nvPr/>
        </p:nvSpPr>
        <p:spPr>
          <a:xfrm>
            <a:off x="514381" y="831484"/>
            <a:ext cx="3028919" cy="713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CONTENTS</a:t>
            </a:r>
          </a:p>
        </p:txBody>
      </p:sp>
      <p:sp>
        <p:nvSpPr>
          <p:cNvPr id="64" name="iSHEJI-3">
            <a:extLst>
              <a:ext uri="{FF2B5EF4-FFF2-40B4-BE49-F238E27FC236}">
                <a16:creationId xmlns:a16="http://schemas.microsoft.com/office/drawing/2014/main" id="{E8AA121A-3826-44A0-8727-5C7A52013592}"/>
              </a:ext>
            </a:extLst>
          </p:cNvPr>
          <p:cNvSpPr txBox="1"/>
          <p:nvPr/>
        </p:nvSpPr>
        <p:spPr>
          <a:xfrm>
            <a:off x="833755" y="4773545"/>
            <a:ext cx="2473325" cy="318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Project introduction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65" name="iSHEJI-4">
            <a:extLst>
              <a:ext uri="{FF2B5EF4-FFF2-40B4-BE49-F238E27FC236}">
                <a16:creationId xmlns:a16="http://schemas.microsoft.com/office/drawing/2014/main" id="{53616B17-19A4-4C8A-BE16-2BC81E229ABC}"/>
              </a:ext>
            </a:extLst>
          </p:cNvPr>
          <p:cNvSpPr txBox="1"/>
          <p:nvPr/>
        </p:nvSpPr>
        <p:spPr>
          <a:xfrm>
            <a:off x="833755" y="5043915"/>
            <a:ext cx="2705100" cy="487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项目介绍</a:t>
            </a:r>
          </a:p>
        </p:txBody>
      </p:sp>
      <p:sp>
        <p:nvSpPr>
          <p:cNvPr id="66" name="iSHEJI-5">
            <a:extLst>
              <a:ext uri="{FF2B5EF4-FFF2-40B4-BE49-F238E27FC236}">
                <a16:creationId xmlns:a16="http://schemas.microsoft.com/office/drawing/2014/main" id="{8DD6C2EA-B544-4FF5-9E6B-2B97C1E7C22D}"/>
              </a:ext>
            </a:extLst>
          </p:cNvPr>
          <p:cNvSpPr/>
          <p:nvPr/>
        </p:nvSpPr>
        <p:spPr>
          <a:xfrm>
            <a:off x="918845" y="4174339"/>
            <a:ext cx="426719" cy="426719"/>
          </a:xfrm>
          <a:prstGeom prst="ellipse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67" name="iSHEJI-6">
            <a:extLst>
              <a:ext uri="{FF2B5EF4-FFF2-40B4-BE49-F238E27FC236}">
                <a16:creationId xmlns:a16="http://schemas.microsoft.com/office/drawing/2014/main" id="{92AAFCFD-91B4-4959-8A4D-65478D64FC10}"/>
              </a:ext>
            </a:extLst>
          </p:cNvPr>
          <p:cNvSpPr/>
          <p:nvPr/>
        </p:nvSpPr>
        <p:spPr>
          <a:xfrm>
            <a:off x="1014252" y="4278585"/>
            <a:ext cx="235904" cy="218227"/>
          </a:xfrm>
          <a:custGeom>
            <a:avLst/>
            <a:gdLst>
              <a:gd name="connsiteX0" fmla="*/ 2136435 w 5834559"/>
              <a:gd name="connsiteY0" fmla="*/ 643126 h 5397372"/>
              <a:gd name="connsiteX1" fmla="*/ 3716657 w 5834559"/>
              <a:gd name="connsiteY1" fmla="*/ 643126 h 5397372"/>
              <a:gd name="connsiteX2" fmla="*/ 3716657 w 5834559"/>
              <a:gd name="connsiteY2" fmla="*/ 1064855 h 5397372"/>
              <a:gd name="connsiteX3" fmla="*/ 2136435 w 5834559"/>
              <a:gd name="connsiteY3" fmla="*/ 1064855 h 5397372"/>
              <a:gd name="connsiteX4" fmla="*/ 693741 w 5834559"/>
              <a:gd name="connsiteY4" fmla="*/ 643126 h 5397372"/>
              <a:gd name="connsiteX5" fmla="*/ 1550121 w 5834559"/>
              <a:gd name="connsiteY5" fmla="*/ 643126 h 5397372"/>
              <a:gd name="connsiteX6" fmla="*/ 1550121 w 5834559"/>
              <a:gd name="connsiteY6" fmla="*/ 1064855 h 5397372"/>
              <a:gd name="connsiteX7" fmla="*/ 693741 w 5834559"/>
              <a:gd name="connsiteY7" fmla="*/ 1064855 h 5397372"/>
              <a:gd name="connsiteX8" fmla="*/ 421729 w 5834559"/>
              <a:gd name="connsiteY8" fmla="*/ 1336867 h 5397372"/>
              <a:gd name="connsiteX9" fmla="*/ 421729 w 5834559"/>
              <a:gd name="connsiteY9" fmla="*/ 2079805 h 5397372"/>
              <a:gd name="connsiteX10" fmla="*/ 5412133 w 5834559"/>
              <a:gd name="connsiteY10" fmla="*/ 2079805 h 5397372"/>
              <a:gd name="connsiteX11" fmla="*/ 5412133 w 5834559"/>
              <a:gd name="connsiteY11" fmla="*/ 1336867 h 5397372"/>
              <a:gd name="connsiteX12" fmla="*/ 5140113 w 5834559"/>
              <a:gd name="connsiteY12" fmla="*/ 1064855 h 5397372"/>
              <a:gd name="connsiteX13" fmla="*/ 4302971 w 5834559"/>
              <a:gd name="connsiteY13" fmla="*/ 1064855 h 5397372"/>
              <a:gd name="connsiteX14" fmla="*/ 4302971 w 5834559"/>
              <a:gd name="connsiteY14" fmla="*/ 643126 h 5397372"/>
              <a:gd name="connsiteX15" fmla="*/ 5140113 w 5834559"/>
              <a:gd name="connsiteY15" fmla="*/ 643126 h 5397372"/>
              <a:gd name="connsiteX16" fmla="*/ 5834559 w 5834559"/>
              <a:gd name="connsiteY16" fmla="*/ 1336867 h 5397372"/>
              <a:gd name="connsiteX17" fmla="*/ 5834559 w 5834559"/>
              <a:gd name="connsiteY17" fmla="*/ 4703631 h 5397372"/>
              <a:gd name="connsiteX18" fmla="*/ 5140818 w 5834559"/>
              <a:gd name="connsiteY18" fmla="*/ 5397372 h 5397372"/>
              <a:gd name="connsiteX19" fmla="*/ 693741 w 5834559"/>
              <a:gd name="connsiteY19" fmla="*/ 5397372 h 5397372"/>
              <a:gd name="connsiteX20" fmla="*/ 0 w 5834559"/>
              <a:gd name="connsiteY20" fmla="*/ 4703631 h 5397372"/>
              <a:gd name="connsiteX21" fmla="*/ 0 w 5834559"/>
              <a:gd name="connsiteY21" fmla="*/ 2501529 h 5397372"/>
              <a:gd name="connsiteX22" fmla="*/ 0 w 5834559"/>
              <a:gd name="connsiteY22" fmla="*/ 2079805 h 5397372"/>
              <a:gd name="connsiteX23" fmla="*/ 0 w 5834559"/>
              <a:gd name="connsiteY23" fmla="*/ 1336867 h 5397372"/>
              <a:gd name="connsiteX24" fmla="*/ 693741 w 5834559"/>
              <a:gd name="connsiteY24" fmla="*/ 643126 h 5397372"/>
              <a:gd name="connsiteX25" fmla="*/ 3997242 w 5834559"/>
              <a:gd name="connsiteY25" fmla="*/ 0 h 5397372"/>
              <a:gd name="connsiteX26" fmla="*/ 4208106 w 5834559"/>
              <a:gd name="connsiteY26" fmla="*/ 210864 h 5397372"/>
              <a:gd name="connsiteX27" fmla="*/ 4208106 w 5834559"/>
              <a:gd name="connsiteY27" fmla="*/ 1506961 h 5397372"/>
              <a:gd name="connsiteX28" fmla="*/ 3997242 w 5834559"/>
              <a:gd name="connsiteY28" fmla="*/ 1718528 h 5397372"/>
              <a:gd name="connsiteX29" fmla="*/ 3786378 w 5834559"/>
              <a:gd name="connsiteY29" fmla="*/ 1507664 h 5397372"/>
              <a:gd name="connsiteX30" fmla="*/ 3786378 w 5834559"/>
              <a:gd name="connsiteY30" fmla="*/ 210864 h 5397372"/>
              <a:gd name="connsiteX31" fmla="*/ 3997242 w 5834559"/>
              <a:gd name="connsiteY31" fmla="*/ 0 h 5397372"/>
              <a:gd name="connsiteX32" fmla="*/ 1836609 w 5834559"/>
              <a:gd name="connsiteY32" fmla="*/ 0 h 5397372"/>
              <a:gd name="connsiteX33" fmla="*/ 2047469 w 5834559"/>
              <a:gd name="connsiteY33" fmla="*/ 210864 h 5397372"/>
              <a:gd name="connsiteX34" fmla="*/ 2047469 w 5834559"/>
              <a:gd name="connsiteY34" fmla="*/ 1506961 h 5397372"/>
              <a:gd name="connsiteX35" fmla="*/ 1836609 w 5834559"/>
              <a:gd name="connsiteY35" fmla="*/ 1718528 h 5397372"/>
              <a:gd name="connsiteX36" fmla="*/ 1625745 w 5834559"/>
              <a:gd name="connsiteY36" fmla="*/ 1507664 h 5397372"/>
              <a:gd name="connsiteX37" fmla="*/ 1625745 w 5834559"/>
              <a:gd name="connsiteY37" fmla="*/ 210864 h 5397372"/>
              <a:gd name="connsiteX38" fmla="*/ 1836609 w 5834559"/>
              <a:gd name="connsiteY38" fmla="*/ 0 h 5397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834559" h="5397372">
                <a:moveTo>
                  <a:pt x="2136435" y="643126"/>
                </a:moveTo>
                <a:lnTo>
                  <a:pt x="3716657" y="643126"/>
                </a:lnTo>
                <a:lnTo>
                  <a:pt x="3716657" y="1064855"/>
                </a:lnTo>
                <a:lnTo>
                  <a:pt x="2136435" y="1064855"/>
                </a:lnTo>
                <a:close/>
                <a:moveTo>
                  <a:pt x="693741" y="643126"/>
                </a:moveTo>
                <a:lnTo>
                  <a:pt x="1550121" y="643126"/>
                </a:lnTo>
                <a:lnTo>
                  <a:pt x="1550121" y="1064855"/>
                </a:lnTo>
                <a:lnTo>
                  <a:pt x="693741" y="1064855"/>
                </a:lnTo>
                <a:cubicBezTo>
                  <a:pt x="543320" y="1064855"/>
                  <a:pt x="421729" y="1187151"/>
                  <a:pt x="421729" y="1336867"/>
                </a:cubicBezTo>
                <a:lnTo>
                  <a:pt x="421729" y="2079805"/>
                </a:lnTo>
                <a:lnTo>
                  <a:pt x="5412133" y="2079805"/>
                </a:lnTo>
                <a:lnTo>
                  <a:pt x="5412133" y="1336867"/>
                </a:lnTo>
                <a:cubicBezTo>
                  <a:pt x="5412133" y="1186446"/>
                  <a:pt x="5289830" y="1064855"/>
                  <a:pt x="5140113" y="1064855"/>
                </a:cubicBezTo>
                <a:lnTo>
                  <a:pt x="4302971" y="1064855"/>
                </a:lnTo>
                <a:lnTo>
                  <a:pt x="4302971" y="643126"/>
                </a:lnTo>
                <a:lnTo>
                  <a:pt x="5140113" y="643126"/>
                </a:lnTo>
                <a:cubicBezTo>
                  <a:pt x="5523184" y="643126"/>
                  <a:pt x="5833854" y="953797"/>
                  <a:pt x="5834559" y="1336867"/>
                </a:cubicBezTo>
                <a:lnTo>
                  <a:pt x="5834559" y="4703631"/>
                </a:lnTo>
                <a:cubicBezTo>
                  <a:pt x="5834559" y="5085292"/>
                  <a:pt x="5522479" y="5397372"/>
                  <a:pt x="5140818" y="5397372"/>
                </a:cubicBezTo>
                <a:lnTo>
                  <a:pt x="693741" y="5397372"/>
                </a:lnTo>
                <a:cubicBezTo>
                  <a:pt x="312080" y="5397372"/>
                  <a:pt x="0" y="5085292"/>
                  <a:pt x="0" y="4703631"/>
                </a:cubicBezTo>
                <a:lnTo>
                  <a:pt x="0" y="2501529"/>
                </a:lnTo>
                <a:lnTo>
                  <a:pt x="0" y="2079805"/>
                </a:lnTo>
                <a:lnTo>
                  <a:pt x="0" y="1336867"/>
                </a:lnTo>
                <a:cubicBezTo>
                  <a:pt x="0" y="953797"/>
                  <a:pt x="310671" y="643126"/>
                  <a:pt x="693741" y="643126"/>
                </a:cubicBezTo>
                <a:close/>
                <a:moveTo>
                  <a:pt x="3997242" y="0"/>
                </a:moveTo>
                <a:cubicBezTo>
                  <a:pt x="4113920" y="0"/>
                  <a:pt x="4208106" y="94186"/>
                  <a:pt x="4208106" y="210864"/>
                </a:cubicBezTo>
                <a:lnTo>
                  <a:pt x="4208106" y="1506961"/>
                </a:lnTo>
                <a:cubicBezTo>
                  <a:pt x="4208106" y="1623639"/>
                  <a:pt x="4113920" y="1718528"/>
                  <a:pt x="3997242" y="1718528"/>
                </a:cubicBezTo>
                <a:cubicBezTo>
                  <a:pt x="3880564" y="1718528"/>
                  <a:pt x="3786378" y="1624342"/>
                  <a:pt x="3786378" y="1507664"/>
                </a:cubicBezTo>
                <a:lnTo>
                  <a:pt x="3786378" y="210864"/>
                </a:lnTo>
                <a:cubicBezTo>
                  <a:pt x="3786378" y="94186"/>
                  <a:pt x="3880564" y="0"/>
                  <a:pt x="3997242" y="0"/>
                </a:cubicBezTo>
                <a:close/>
                <a:moveTo>
                  <a:pt x="1836609" y="0"/>
                </a:moveTo>
                <a:cubicBezTo>
                  <a:pt x="1953287" y="0"/>
                  <a:pt x="2047469" y="94186"/>
                  <a:pt x="2047469" y="210864"/>
                </a:cubicBezTo>
                <a:lnTo>
                  <a:pt x="2047469" y="1506961"/>
                </a:lnTo>
                <a:cubicBezTo>
                  <a:pt x="2047469" y="1623639"/>
                  <a:pt x="1953287" y="1718528"/>
                  <a:pt x="1836609" y="1718528"/>
                </a:cubicBezTo>
                <a:cubicBezTo>
                  <a:pt x="1719932" y="1718528"/>
                  <a:pt x="1625745" y="1624342"/>
                  <a:pt x="1625745" y="1507664"/>
                </a:cubicBezTo>
                <a:lnTo>
                  <a:pt x="1625745" y="210864"/>
                </a:lnTo>
                <a:cubicBezTo>
                  <a:pt x="1625745" y="94186"/>
                  <a:pt x="1719932" y="0"/>
                  <a:pt x="1836609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68" name="iSHEJI-7">
            <a:extLst>
              <a:ext uri="{FF2B5EF4-FFF2-40B4-BE49-F238E27FC236}">
                <a16:creationId xmlns:a16="http://schemas.microsoft.com/office/drawing/2014/main" id="{1B338008-058F-4B66-8626-F67C16BAB7FA}"/>
              </a:ext>
            </a:extLst>
          </p:cNvPr>
          <p:cNvSpPr txBox="1"/>
          <p:nvPr/>
        </p:nvSpPr>
        <p:spPr>
          <a:xfrm>
            <a:off x="3595052" y="4773545"/>
            <a:ext cx="2473325" cy="318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Performance review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69" name="iSHEJI-8">
            <a:extLst>
              <a:ext uri="{FF2B5EF4-FFF2-40B4-BE49-F238E27FC236}">
                <a16:creationId xmlns:a16="http://schemas.microsoft.com/office/drawing/2014/main" id="{1AE84213-0EDC-49E6-B589-8A6334F38F55}"/>
              </a:ext>
            </a:extLst>
          </p:cNvPr>
          <p:cNvSpPr txBox="1"/>
          <p:nvPr/>
        </p:nvSpPr>
        <p:spPr>
          <a:xfrm>
            <a:off x="3595052" y="5043915"/>
            <a:ext cx="2705100" cy="487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成果回顾</a:t>
            </a:r>
          </a:p>
        </p:txBody>
      </p:sp>
      <p:sp>
        <p:nvSpPr>
          <p:cNvPr id="70" name="iSHEJI-9">
            <a:extLst>
              <a:ext uri="{FF2B5EF4-FFF2-40B4-BE49-F238E27FC236}">
                <a16:creationId xmlns:a16="http://schemas.microsoft.com/office/drawing/2014/main" id="{3E4A492C-7D35-4378-94DC-FB3C6AF907D1}"/>
              </a:ext>
            </a:extLst>
          </p:cNvPr>
          <p:cNvSpPr/>
          <p:nvPr/>
        </p:nvSpPr>
        <p:spPr>
          <a:xfrm>
            <a:off x="3680142" y="4174339"/>
            <a:ext cx="426719" cy="426719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71" name="iSHEJI-10">
            <a:extLst>
              <a:ext uri="{FF2B5EF4-FFF2-40B4-BE49-F238E27FC236}">
                <a16:creationId xmlns:a16="http://schemas.microsoft.com/office/drawing/2014/main" id="{9231F157-F8D0-4130-9A97-B8592059704F}"/>
              </a:ext>
            </a:extLst>
          </p:cNvPr>
          <p:cNvSpPr/>
          <p:nvPr/>
        </p:nvSpPr>
        <p:spPr>
          <a:xfrm>
            <a:off x="3775549" y="4290135"/>
            <a:ext cx="235904" cy="195125"/>
          </a:xfrm>
          <a:custGeom>
            <a:avLst/>
            <a:gdLst>
              <a:gd name="connsiteX0" fmla="*/ 114387 w 870468"/>
              <a:gd name="connsiteY0" fmla="*/ 394297 h 720000"/>
              <a:gd name="connsiteX1" fmla="*/ 125598 w 870468"/>
              <a:gd name="connsiteY1" fmla="*/ 421319 h 720000"/>
              <a:gd name="connsiteX2" fmla="*/ 153878 w 870468"/>
              <a:gd name="connsiteY2" fmla="*/ 433051 h 720000"/>
              <a:gd name="connsiteX3" fmla="*/ 449972 w 870468"/>
              <a:gd name="connsiteY3" fmla="*/ 433051 h 720000"/>
              <a:gd name="connsiteX4" fmla="*/ 478295 w 870468"/>
              <a:gd name="connsiteY4" fmla="*/ 421319 h 720000"/>
              <a:gd name="connsiteX5" fmla="*/ 489465 w 870468"/>
              <a:gd name="connsiteY5" fmla="*/ 394297 h 720000"/>
              <a:gd name="connsiteX6" fmla="*/ 116266 w 870468"/>
              <a:gd name="connsiteY6" fmla="*/ 68594 h 720000"/>
              <a:gd name="connsiteX7" fmla="*/ 68708 w 870468"/>
              <a:gd name="connsiteY7" fmla="*/ 116152 h 720000"/>
              <a:gd name="connsiteX8" fmla="*/ 68708 w 870468"/>
              <a:gd name="connsiteY8" fmla="*/ 241561 h 720000"/>
              <a:gd name="connsiteX9" fmla="*/ 801875 w 870468"/>
              <a:gd name="connsiteY9" fmla="*/ 241561 h 720000"/>
              <a:gd name="connsiteX10" fmla="*/ 801875 w 870468"/>
              <a:gd name="connsiteY10" fmla="*/ 116152 h 720000"/>
              <a:gd name="connsiteX11" fmla="*/ 754317 w 870468"/>
              <a:gd name="connsiteY11" fmla="*/ 68594 h 720000"/>
              <a:gd name="connsiteX12" fmla="*/ 598821 w 870468"/>
              <a:gd name="connsiteY12" fmla="*/ 68594 h 720000"/>
              <a:gd name="connsiteX13" fmla="*/ 116266 w 870468"/>
              <a:gd name="connsiteY13" fmla="*/ 0 h 720000"/>
              <a:gd name="connsiteX14" fmla="*/ 598821 w 870468"/>
              <a:gd name="connsiteY14" fmla="*/ 0 h 720000"/>
              <a:gd name="connsiteX15" fmla="*/ 754317 w 870468"/>
              <a:gd name="connsiteY15" fmla="*/ 0 h 720000"/>
              <a:gd name="connsiteX16" fmla="*/ 870468 w 870468"/>
              <a:gd name="connsiteY16" fmla="*/ 116152 h 720000"/>
              <a:gd name="connsiteX17" fmla="*/ 870468 w 870468"/>
              <a:gd name="connsiteY17" fmla="*/ 360001 h 720000"/>
              <a:gd name="connsiteX18" fmla="*/ 870468 w 870468"/>
              <a:gd name="connsiteY18" fmla="*/ 603736 h 720000"/>
              <a:gd name="connsiteX19" fmla="*/ 754317 w 870468"/>
              <a:gd name="connsiteY19" fmla="*/ 720000 h 720000"/>
              <a:gd name="connsiteX20" fmla="*/ 598821 w 870468"/>
              <a:gd name="connsiteY20" fmla="*/ 720000 h 720000"/>
              <a:gd name="connsiteX21" fmla="*/ 116266 w 870468"/>
              <a:gd name="connsiteY21" fmla="*/ 720000 h 720000"/>
              <a:gd name="connsiteX22" fmla="*/ 115 w 870468"/>
              <a:gd name="connsiteY22" fmla="*/ 603850 h 720000"/>
              <a:gd name="connsiteX23" fmla="*/ 115 w 870468"/>
              <a:gd name="connsiteY23" fmla="*/ 360279 h 720000"/>
              <a:gd name="connsiteX24" fmla="*/ 0 w 870468"/>
              <a:gd name="connsiteY24" fmla="*/ 360001 h 720000"/>
              <a:gd name="connsiteX25" fmla="*/ 115 w 870468"/>
              <a:gd name="connsiteY25" fmla="*/ 359723 h 720000"/>
              <a:gd name="connsiteX26" fmla="*/ 115 w 870468"/>
              <a:gd name="connsiteY26" fmla="*/ 116152 h 720000"/>
              <a:gd name="connsiteX27" fmla="*/ 116266 w 870468"/>
              <a:gd name="connsiteY27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870468" h="720000">
                <a:moveTo>
                  <a:pt x="114387" y="394297"/>
                </a:moveTo>
                <a:lnTo>
                  <a:pt x="125598" y="421319"/>
                </a:lnTo>
                <a:cubicBezTo>
                  <a:pt x="132843" y="428564"/>
                  <a:pt x="142846" y="433051"/>
                  <a:pt x="153878" y="433051"/>
                </a:cubicBezTo>
                <a:lnTo>
                  <a:pt x="449972" y="433051"/>
                </a:lnTo>
                <a:cubicBezTo>
                  <a:pt x="461061" y="433051"/>
                  <a:pt x="471064" y="428564"/>
                  <a:pt x="478295" y="421319"/>
                </a:cubicBezTo>
                <a:lnTo>
                  <a:pt x="489465" y="394297"/>
                </a:lnTo>
                <a:close/>
                <a:moveTo>
                  <a:pt x="116266" y="68594"/>
                </a:moveTo>
                <a:cubicBezTo>
                  <a:pt x="89972" y="68594"/>
                  <a:pt x="68708" y="89972"/>
                  <a:pt x="68708" y="116152"/>
                </a:cubicBezTo>
                <a:lnTo>
                  <a:pt x="68708" y="241561"/>
                </a:lnTo>
                <a:lnTo>
                  <a:pt x="801875" y="241561"/>
                </a:lnTo>
                <a:lnTo>
                  <a:pt x="801875" y="116152"/>
                </a:lnTo>
                <a:cubicBezTo>
                  <a:pt x="801875" y="89858"/>
                  <a:pt x="780497" y="68594"/>
                  <a:pt x="754317" y="68594"/>
                </a:cubicBezTo>
                <a:lnTo>
                  <a:pt x="598821" y="68594"/>
                </a:lnTo>
                <a:close/>
                <a:moveTo>
                  <a:pt x="116266" y="0"/>
                </a:moveTo>
                <a:lnTo>
                  <a:pt x="598821" y="0"/>
                </a:lnTo>
                <a:lnTo>
                  <a:pt x="754317" y="0"/>
                </a:lnTo>
                <a:cubicBezTo>
                  <a:pt x="818338" y="0"/>
                  <a:pt x="870468" y="52131"/>
                  <a:pt x="870468" y="116152"/>
                </a:cubicBezTo>
                <a:lnTo>
                  <a:pt x="870468" y="360001"/>
                </a:lnTo>
                <a:lnTo>
                  <a:pt x="870468" y="603736"/>
                </a:lnTo>
                <a:cubicBezTo>
                  <a:pt x="870468" y="667870"/>
                  <a:pt x="818338" y="720000"/>
                  <a:pt x="754317" y="720000"/>
                </a:cubicBezTo>
                <a:lnTo>
                  <a:pt x="598821" y="720000"/>
                </a:lnTo>
                <a:lnTo>
                  <a:pt x="116266" y="720000"/>
                </a:lnTo>
                <a:cubicBezTo>
                  <a:pt x="52246" y="720000"/>
                  <a:pt x="115" y="667870"/>
                  <a:pt x="115" y="603850"/>
                </a:cubicBezTo>
                <a:lnTo>
                  <a:pt x="115" y="360279"/>
                </a:lnTo>
                <a:lnTo>
                  <a:pt x="0" y="360001"/>
                </a:lnTo>
                <a:lnTo>
                  <a:pt x="115" y="359723"/>
                </a:lnTo>
                <a:lnTo>
                  <a:pt x="115" y="116152"/>
                </a:lnTo>
                <a:cubicBezTo>
                  <a:pt x="115" y="52131"/>
                  <a:pt x="52246" y="0"/>
                  <a:pt x="116266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72" name="iSHEJI-11">
            <a:extLst>
              <a:ext uri="{FF2B5EF4-FFF2-40B4-BE49-F238E27FC236}">
                <a16:creationId xmlns:a16="http://schemas.microsoft.com/office/drawing/2014/main" id="{9A030345-6EC3-4F03-B655-85C30D1C5BF0}"/>
              </a:ext>
            </a:extLst>
          </p:cNvPr>
          <p:cNvSpPr txBox="1"/>
          <p:nvPr/>
        </p:nvSpPr>
        <p:spPr>
          <a:xfrm>
            <a:off x="6356349" y="4773545"/>
            <a:ext cx="2473325" cy="318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Development plan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73" name="iSHEJI-12">
            <a:extLst>
              <a:ext uri="{FF2B5EF4-FFF2-40B4-BE49-F238E27FC236}">
                <a16:creationId xmlns:a16="http://schemas.microsoft.com/office/drawing/2014/main" id="{E5481252-9E95-426D-ACDA-ECBE392A3284}"/>
              </a:ext>
            </a:extLst>
          </p:cNvPr>
          <p:cNvSpPr txBox="1"/>
          <p:nvPr/>
        </p:nvSpPr>
        <p:spPr>
          <a:xfrm>
            <a:off x="6356349" y="5043915"/>
            <a:ext cx="2705100" cy="487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发展规划</a:t>
            </a:r>
          </a:p>
        </p:txBody>
      </p:sp>
      <p:sp>
        <p:nvSpPr>
          <p:cNvPr id="74" name="iSHEJI-13">
            <a:extLst>
              <a:ext uri="{FF2B5EF4-FFF2-40B4-BE49-F238E27FC236}">
                <a16:creationId xmlns:a16="http://schemas.microsoft.com/office/drawing/2014/main" id="{A9556871-DB7C-44AB-801A-ECD1FB78A429}"/>
              </a:ext>
            </a:extLst>
          </p:cNvPr>
          <p:cNvSpPr/>
          <p:nvPr/>
        </p:nvSpPr>
        <p:spPr>
          <a:xfrm>
            <a:off x="6441439" y="4174339"/>
            <a:ext cx="426719" cy="426719"/>
          </a:xfrm>
          <a:prstGeom prst="ellipse">
            <a:avLst/>
          </a:prstGeom>
          <a:solidFill>
            <a:schemeClr val="accent3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75" name="iSHEJI-14">
            <a:extLst>
              <a:ext uri="{FF2B5EF4-FFF2-40B4-BE49-F238E27FC236}">
                <a16:creationId xmlns:a16="http://schemas.microsoft.com/office/drawing/2014/main" id="{2C3DECE0-6422-4309-8839-31E508DBBEFB}"/>
              </a:ext>
            </a:extLst>
          </p:cNvPr>
          <p:cNvSpPr/>
          <p:nvPr/>
        </p:nvSpPr>
        <p:spPr>
          <a:xfrm>
            <a:off x="6536846" y="4284433"/>
            <a:ext cx="235904" cy="206530"/>
          </a:xfrm>
          <a:custGeom>
            <a:avLst/>
            <a:gdLst>
              <a:gd name="connsiteX0" fmla="*/ 411293 w 822401"/>
              <a:gd name="connsiteY0" fmla="*/ 234366 h 720000"/>
              <a:gd name="connsiteX1" fmla="*/ 536928 w 822401"/>
              <a:gd name="connsiteY1" fmla="*/ 360000 h 720000"/>
              <a:gd name="connsiteX2" fmla="*/ 411293 w 822401"/>
              <a:gd name="connsiteY2" fmla="*/ 485635 h 720000"/>
              <a:gd name="connsiteX3" fmla="*/ 285659 w 822401"/>
              <a:gd name="connsiteY3" fmla="*/ 360000 h 720000"/>
              <a:gd name="connsiteX4" fmla="*/ 411293 w 822401"/>
              <a:gd name="connsiteY4" fmla="*/ 234366 h 720000"/>
              <a:gd name="connsiteX5" fmla="*/ 411293 w 822401"/>
              <a:gd name="connsiteY5" fmla="*/ 178938 h 720000"/>
              <a:gd name="connsiteX6" fmla="*/ 230231 w 822401"/>
              <a:gd name="connsiteY6" fmla="*/ 360000 h 720000"/>
              <a:gd name="connsiteX7" fmla="*/ 411293 w 822401"/>
              <a:gd name="connsiteY7" fmla="*/ 541063 h 720000"/>
              <a:gd name="connsiteX8" fmla="*/ 592355 w 822401"/>
              <a:gd name="connsiteY8" fmla="*/ 360000 h 720000"/>
              <a:gd name="connsiteX9" fmla="*/ 411293 w 822401"/>
              <a:gd name="connsiteY9" fmla="*/ 178938 h 720000"/>
              <a:gd name="connsiteX10" fmla="*/ 219884 w 822401"/>
              <a:gd name="connsiteY10" fmla="*/ 0 h 720000"/>
              <a:gd name="connsiteX11" fmla="*/ 602517 w 822401"/>
              <a:gd name="connsiteY11" fmla="*/ 0 h 720000"/>
              <a:gd name="connsiteX12" fmla="*/ 627275 w 822401"/>
              <a:gd name="connsiteY12" fmla="*/ 14319 h 720000"/>
              <a:gd name="connsiteX13" fmla="*/ 818591 w 822401"/>
              <a:gd name="connsiteY13" fmla="*/ 345682 h 720000"/>
              <a:gd name="connsiteX14" fmla="*/ 818591 w 822401"/>
              <a:gd name="connsiteY14" fmla="*/ 374319 h 720000"/>
              <a:gd name="connsiteX15" fmla="*/ 627367 w 822401"/>
              <a:gd name="connsiteY15" fmla="*/ 705682 h 720000"/>
              <a:gd name="connsiteX16" fmla="*/ 602609 w 822401"/>
              <a:gd name="connsiteY16" fmla="*/ 720000 h 720000"/>
              <a:gd name="connsiteX17" fmla="*/ 219977 w 822401"/>
              <a:gd name="connsiteY17" fmla="*/ 720000 h 720000"/>
              <a:gd name="connsiteX18" fmla="*/ 195219 w 822401"/>
              <a:gd name="connsiteY18" fmla="*/ 705682 h 720000"/>
              <a:gd name="connsiteX19" fmla="*/ 3811 w 822401"/>
              <a:gd name="connsiteY19" fmla="*/ 374319 h 720000"/>
              <a:gd name="connsiteX20" fmla="*/ 3811 w 822401"/>
              <a:gd name="connsiteY20" fmla="*/ 345682 h 720000"/>
              <a:gd name="connsiteX21" fmla="*/ 195127 w 822401"/>
              <a:gd name="connsiteY21" fmla="*/ 14319 h 720000"/>
              <a:gd name="connsiteX22" fmla="*/ 219884 w 822401"/>
              <a:gd name="connsiteY2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822401" h="720000">
                <a:moveTo>
                  <a:pt x="411293" y="234366"/>
                </a:moveTo>
                <a:cubicBezTo>
                  <a:pt x="480577" y="234366"/>
                  <a:pt x="536928" y="290716"/>
                  <a:pt x="536928" y="360000"/>
                </a:cubicBezTo>
                <a:cubicBezTo>
                  <a:pt x="536928" y="429284"/>
                  <a:pt x="480577" y="485635"/>
                  <a:pt x="411293" y="485635"/>
                </a:cubicBezTo>
                <a:cubicBezTo>
                  <a:pt x="342009" y="485635"/>
                  <a:pt x="285659" y="429284"/>
                  <a:pt x="285659" y="360000"/>
                </a:cubicBezTo>
                <a:cubicBezTo>
                  <a:pt x="285659" y="290716"/>
                  <a:pt x="342009" y="234366"/>
                  <a:pt x="411293" y="234366"/>
                </a:cubicBezTo>
                <a:close/>
                <a:moveTo>
                  <a:pt x="411293" y="178938"/>
                </a:moveTo>
                <a:cubicBezTo>
                  <a:pt x="311432" y="178938"/>
                  <a:pt x="230231" y="260139"/>
                  <a:pt x="230231" y="360000"/>
                </a:cubicBezTo>
                <a:cubicBezTo>
                  <a:pt x="230231" y="459862"/>
                  <a:pt x="311432" y="541063"/>
                  <a:pt x="411293" y="541063"/>
                </a:cubicBezTo>
                <a:cubicBezTo>
                  <a:pt x="511154" y="541063"/>
                  <a:pt x="592355" y="459862"/>
                  <a:pt x="592355" y="360000"/>
                </a:cubicBezTo>
                <a:cubicBezTo>
                  <a:pt x="592355" y="260139"/>
                  <a:pt x="511154" y="178938"/>
                  <a:pt x="411293" y="178938"/>
                </a:cubicBezTo>
                <a:close/>
                <a:moveTo>
                  <a:pt x="219884" y="0"/>
                </a:moveTo>
                <a:lnTo>
                  <a:pt x="602517" y="0"/>
                </a:lnTo>
                <a:cubicBezTo>
                  <a:pt x="612679" y="0"/>
                  <a:pt x="622194" y="5451"/>
                  <a:pt x="627275" y="14319"/>
                </a:cubicBezTo>
                <a:lnTo>
                  <a:pt x="818591" y="345682"/>
                </a:lnTo>
                <a:cubicBezTo>
                  <a:pt x="823672" y="354550"/>
                  <a:pt x="823672" y="365451"/>
                  <a:pt x="818591" y="374319"/>
                </a:cubicBezTo>
                <a:lnTo>
                  <a:pt x="627367" y="705682"/>
                </a:lnTo>
                <a:cubicBezTo>
                  <a:pt x="622286" y="714550"/>
                  <a:pt x="612771" y="720000"/>
                  <a:pt x="602609" y="720000"/>
                </a:cubicBezTo>
                <a:lnTo>
                  <a:pt x="219977" y="720000"/>
                </a:lnTo>
                <a:cubicBezTo>
                  <a:pt x="209815" y="720000"/>
                  <a:pt x="200300" y="714550"/>
                  <a:pt x="195219" y="705682"/>
                </a:cubicBezTo>
                <a:lnTo>
                  <a:pt x="3811" y="374319"/>
                </a:lnTo>
                <a:cubicBezTo>
                  <a:pt x="-1270" y="365543"/>
                  <a:pt x="-1270" y="354550"/>
                  <a:pt x="3811" y="345682"/>
                </a:cubicBezTo>
                <a:lnTo>
                  <a:pt x="195127" y="14319"/>
                </a:lnTo>
                <a:cubicBezTo>
                  <a:pt x="200208" y="5451"/>
                  <a:pt x="209723" y="0"/>
                  <a:pt x="219884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76" name="iSHEJI-15">
            <a:extLst>
              <a:ext uri="{FF2B5EF4-FFF2-40B4-BE49-F238E27FC236}">
                <a16:creationId xmlns:a16="http://schemas.microsoft.com/office/drawing/2014/main" id="{B7829DC1-08E3-44D4-8A9F-8328B7D8E5CA}"/>
              </a:ext>
            </a:extLst>
          </p:cNvPr>
          <p:cNvSpPr txBox="1"/>
          <p:nvPr/>
        </p:nvSpPr>
        <p:spPr>
          <a:xfrm>
            <a:off x="9117646" y="4773545"/>
            <a:ext cx="2807654" cy="318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Summary of experience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77" name="iSHEJI-16">
            <a:extLst>
              <a:ext uri="{FF2B5EF4-FFF2-40B4-BE49-F238E27FC236}">
                <a16:creationId xmlns:a16="http://schemas.microsoft.com/office/drawing/2014/main" id="{C600E29E-E784-4DEB-83EC-9DE21C303FFA}"/>
              </a:ext>
            </a:extLst>
          </p:cNvPr>
          <p:cNvSpPr txBox="1"/>
          <p:nvPr/>
        </p:nvSpPr>
        <p:spPr>
          <a:xfrm>
            <a:off x="9117646" y="5043915"/>
            <a:ext cx="2705100" cy="487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经验总结</a:t>
            </a:r>
          </a:p>
        </p:txBody>
      </p:sp>
      <p:sp>
        <p:nvSpPr>
          <p:cNvPr id="78" name="iSHEJI-17">
            <a:extLst>
              <a:ext uri="{FF2B5EF4-FFF2-40B4-BE49-F238E27FC236}">
                <a16:creationId xmlns:a16="http://schemas.microsoft.com/office/drawing/2014/main" id="{65B26164-53D1-49D5-8EC3-7C3B492C9921}"/>
              </a:ext>
            </a:extLst>
          </p:cNvPr>
          <p:cNvSpPr/>
          <p:nvPr/>
        </p:nvSpPr>
        <p:spPr>
          <a:xfrm>
            <a:off x="9202736" y="4174339"/>
            <a:ext cx="426719" cy="426719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79" name="iSHEJI-18">
            <a:extLst>
              <a:ext uri="{FF2B5EF4-FFF2-40B4-BE49-F238E27FC236}">
                <a16:creationId xmlns:a16="http://schemas.microsoft.com/office/drawing/2014/main" id="{0DC539C7-DC38-4D8F-97F6-2402A08E835B}"/>
              </a:ext>
            </a:extLst>
          </p:cNvPr>
          <p:cNvSpPr/>
          <p:nvPr/>
        </p:nvSpPr>
        <p:spPr>
          <a:xfrm>
            <a:off x="9298143" y="4269746"/>
            <a:ext cx="235904" cy="235904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80" name="iSHEJI-19">
            <a:extLst>
              <a:ext uri="{FF2B5EF4-FFF2-40B4-BE49-F238E27FC236}">
                <a16:creationId xmlns:a16="http://schemas.microsoft.com/office/drawing/2014/main" id="{0702A6F2-207D-475F-972F-FB44FA87CC5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448764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">
              <a:schemeClr val="accent4"/>
            </a:gs>
            <a:gs pos="100000">
              <a:schemeClr val="bg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ABDA1845-8CE3-4B17-8EBB-370667958AF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3832562 h 6858000"/>
              <a:gd name="connsiteX1" fmla="*/ 135142 w 12192000"/>
              <a:gd name="connsiteY1" fmla="*/ 4055013 h 6858000"/>
              <a:gd name="connsiteX2" fmla="*/ 3786353 w 12192000"/>
              <a:gd name="connsiteY2" fmla="*/ 5996346 h 6858000"/>
              <a:gd name="connsiteX3" fmla="*/ 8405647 w 12192000"/>
              <a:gd name="connsiteY3" fmla="*/ 5996346 h 6858000"/>
              <a:gd name="connsiteX4" fmla="*/ 12056858 w 12192000"/>
              <a:gd name="connsiteY4" fmla="*/ 4055013 h 6858000"/>
              <a:gd name="connsiteX5" fmla="*/ 12192000 w 12192000"/>
              <a:gd name="connsiteY5" fmla="*/ 3832562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1 h 6858000"/>
              <a:gd name="connsiteX11" fmla="*/ 0 w 12192000"/>
              <a:gd name="connsiteY11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0" y="3832562"/>
                </a:moveTo>
                <a:lnTo>
                  <a:pt x="135142" y="4055013"/>
                </a:lnTo>
                <a:cubicBezTo>
                  <a:pt x="926431" y="5226274"/>
                  <a:pt x="2266462" y="5996346"/>
                  <a:pt x="3786353" y="5996346"/>
                </a:cubicBezTo>
                <a:lnTo>
                  <a:pt x="8405647" y="5996346"/>
                </a:lnTo>
                <a:cubicBezTo>
                  <a:pt x="9925538" y="5996346"/>
                  <a:pt x="11265569" y="5226274"/>
                  <a:pt x="12056858" y="4055013"/>
                </a:cubicBezTo>
                <a:lnTo>
                  <a:pt x="12192000" y="3832562"/>
                </a:lnTo>
                <a:lnTo>
                  <a:pt x="12192000" y="6858000"/>
                </a:lnTo>
                <a:lnTo>
                  <a:pt x="0" y="6858000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1"/>
                </a:lnTo>
                <a:lnTo>
                  <a:pt x="0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gaoding-14">
            <a:extLst>
              <a:ext uri="{FF2B5EF4-FFF2-40B4-BE49-F238E27FC236}">
                <a16:creationId xmlns:a16="http://schemas.microsoft.com/office/drawing/2014/main" id="{DD6D1232-C1B9-4BE0-8ED4-B24250024D2A}"/>
              </a:ext>
            </a:extLst>
          </p:cNvPr>
          <p:cNvSpPr txBox="1"/>
          <p:nvPr/>
        </p:nvSpPr>
        <p:spPr>
          <a:xfrm>
            <a:off x="2340429" y="2113617"/>
            <a:ext cx="7511142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谢谢大家</a:t>
            </a:r>
          </a:p>
        </p:txBody>
      </p:sp>
      <p:sp>
        <p:nvSpPr>
          <p:cNvPr id="21" name="gaoding-14">
            <a:extLst>
              <a:ext uri="{FF2B5EF4-FFF2-40B4-BE49-F238E27FC236}">
                <a16:creationId xmlns:a16="http://schemas.microsoft.com/office/drawing/2014/main" id="{6C406683-BE71-4980-AF56-BCC8FD78F544}"/>
              </a:ext>
            </a:extLst>
          </p:cNvPr>
          <p:cNvSpPr txBox="1"/>
          <p:nvPr/>
        </p:nvSpPr>
        <p:spPr>
          <a:xfrm>
            <a:off x="3325991" y="3728839"/>
            <a:ext cx="554001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Thank you very much for your attention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7F2CC174-61A1-4311-A6B9-244A7621274A}"/>
              </a:ext>
            </a:extLst>
          </p:cNvPr>
          <p:cNvSpPr/>
          <p:nvPr/>
        </p:nvSpPr>
        <p:spPr>
          <a:xfrm>
            <a:off x="-616857" y="-2960915"/>
            <a:ext cx="13425714" cy="8957260"/>
          </a:xfrm>
          <a:prstGeom prst="roundRect">
            <a:avLst>
              <a:gd name="adj" fmla="val 49158"/>
            </a:avLst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gaoding-4">
            <a:extLst>
              <a:ext uri="{FF2B5EF4-FFF2-40B4-BE49-F238E27FC236}">
                <a16:creationId xmlns:a16="http://schemas.microsoft.com/office/drawing/2014/main" id="{F3DF8B9B-9326-4039-A5E0-8C2FA0DA432E}"/>
              </a:ext>
            </a:extLst>
          </p:cNvPr>
          <p:cNvSpPr/>
          <p:nvPr/>
        </p:nvSpPr>
        <p:spPr>
          <a:xfrm>
            <a:off x="2131498" y="7782856"/>
            <a:ext cx="1125432" cy="1125430"/>
          </a:xfrm>
          <a:prstGeom prst="roundRect">
            <a:avLst>
              <a:gd name="adj" fmla="val 29561"/>
            </a:avLst>
          </a:prstGeom>
          <a:gradFill flip="none" rotWithShape="1">
            <a:gsLst>
              <a:gs pos="10000">
                <a:schemeClr val="accent4"/>
              </a:gs>
              <a:gs pos="100000">
                <a:schemeClr val="accent4">
                  <a:lumMod val="75000"/>
                </a:schemeClr>
              </a:gs>
              <a:gs pos="63000">
                <a:schemeClr val="accent4">
                  <a:lumMod val="9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254000" dist="127000" dir="2700000" algn="ctr" rotWithShape="0">
              <a:schemeClr val="tx1">
                <a:alpha val="10000"/>
              </a:schemeClr>
            </a:outerShdw>
            <a:softEdge rad="0"/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11" name="iSHEJI-3">
            <a:extLst>
              <a:ext uri="{FF2B5EF4-FFF2-40B4-BE49-F238E27FC236}">
                <a16:creationId xmlns:a16="http://schemas.microsoft.com/office/drawing/2014/main" id="{B9F15EA0-6F32-4573-9FD7-A639348B442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827367" y="713230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12" name="gaoding-4">
            <a:extLst>
              <a:ext uri="{FF2B5EF4-FFF2-40B4-BE49-F238E27FC236}">
                <a16:creationId xmlns:a16="http://schemas.microsoft.com/office/drawing/2014/main" id="{426654EF-DF1E-428E-A85E-95E4A5FEC0C7}"/>
              </a:ext>
            </a:extLst>
          </p:cNvPr>
          <p:cNvSpPr/>
          <p:nvPr/>
        </p:nvSpPr>
        <p:spPr>
          <a:xfrm rot="1719399">
            <a:off x="633428" y="4325498"/>
            <a:ext cx="1628464" cy="1628460"/>
          </a:xfrm>
          <a:prstGeom prst="roundRect">
            <a:avLst>
              <a:gd name="adj" fmla="val 29561"/>
            </a:avLst>
          </a:prstGeom>
          <a:gradFill flip="none" rotWithShape="1">
            <a:gsLst>
              <a:gs pos="10000">
                <a:schemeClr val="accent4"/>
              </a:gs>
              <a:gs pos="84000">
                <a:schemeClr val="accent4">
                  <a:lumMod val="9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ctr" rotWithShape="0">
              <a:schemeClr val="tx1">
                <a:alpha val="7000"/>
              </a:schemeClr>
            </a:outerShdw>
            <a:softEdge rad="0"/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14" name="gaoding-4">
            <a:extLst>
              <a:ext uri="{FF2B5EF4-FFF2-40B4-BE49-F238E27FC236}">
                <a16:creationId xmlns:a16="http://schemas.microsoft.com/office/drawing/2014/main" id="{5F73E855-3818-4B71-8DEA-8B20A096984E}"/>
              </a:ext>
            </a:extLst>
          </p:cNvPr>
          <p:cNvSpPr/>
          <p:nvPr/>
        </p:nvSpPr>
        <p:spPr>
          <a:xfrm>
            <a:off x="5666033" y="5460274"/>
            <a:ext cx="859934" cy="859932"/>
          </a:xfrm>
          <a:prstGeom prst="roundRect">
            <a:avLst>
              <a:gd name="adj" fmla="val 29561"/>
            </a:avLst>
          </a:prstGeom>
          <a:gradFill flip="none" rotWithShape="1">
            <a:gsLst>
              <a:gs pos="10000">
                <a:schemeClr val="accent4"/>
              </a:gs>
              <a:gs pos="100000">
                <a:schemeClr val="accent4">
                  <a:lumMod val="75000"/>
                </a:schemeClr>
              </a:gs>
              <a:gs pos="63000">
                <a:schemeClr val="accent4">
                  <a:lumMod val="9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ctr" rotWithShape="0">
              <a:schemeClr val="tx1">
                <a:alpha val="7000"/>
              </a:schemeClr>
            </a:outerShdw>
            <a:softEdge rad="0"/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25" name="gaoding-4">
            <a:extLst>
              <a:ext uri="{FF2B5EF4-FFF2-40B4-BE49-F238E27FC236}">
                <a16:creationId xmlns:a16="http://schemas.microsoft.com/office/drawing/2014/main" id="{E7A5F400-0233-4FFE-B74F-B5DE12EC0133}"/>
              </a:ext>
            </a:extLst>
          </p:cNvPr>
          <p:cNvSpPr/>
          <p:nvPr/>
        </p:nvSpPr>
        <p:spPr>
          <a:xfrm rot="19693955">
            <a:off x="9858880" y="3828818"/>
            <a:ext cx="1996546" cy="1996542"/>
          </a:xfrm>
          <a:prstGeom prst="roundRect">
            <a:avLst>
              <a:gd name="adj" fmla="val 29561"/>
            </a:avLst>
          </a:prstGeom>
          <a:gradFill flip="none" rotWithShape="1">
            <a:gsLst>
              <a:gs pos="10000">
                <a:schemeClr val="accent4"/>
              </a:gs>
              <a:gs pos="100000">
                <a:schemeClr val="accent4">
                  <a:lumMod val="75000"/>
                </a:schemeClr>
              </a:gs>
              <a:gs pos="63000">
                <a:schemeClr val="accent4">
                  <a:lumMod val="9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ctr" rotWithShape="0">
              <a:schemeClr val="tx1">
                <a:alpha val="7000"/>
              </a:schemeClr>
            </a:outerShdw>
            <a:softEdge rad="0"/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13" name="gaoding-4">
            <a:extLst>
              <a:ext uri="{FF2B5EF4-FFF2-40B4-BE49-F238E27FC236}">
                <a16:creationId xmlns:a16="http://schemas.microsoft.com/office/drawing/2014/main" id="{EA840D05-DE19-4D69-A64B-A692F30E3CED}"/>
              </a:ext>
            </a:extLst>
          </p:cNvPr>
          <p:cNvSpPr/>
          <p:nvPr/>
        </p:nvSpPr>
        <p:spPr>
          <a:xfrm rot="369371">
            <a:off x="3152329" y="5254985"/>
            <a:ext cx="1195272" cy="1195270"/>
          </a:xfrm>
          <a:prstGeom prst="roundRect">
            <a:avLst>
              <a:gd name="adj" fmla="val 29561"/>
            </a:avLst>
          </a:prstGeom>
          <a:gradFill flip="none" rotWithShape="1">
            <a:gsLst>
              <a:gs pos="10000">
                <a:schemeClr val="accent4"/>
              </a:gs>
              <a:gs pos="100000">
                <a:schemeClr val="accent4">
                  <a:lumMod val="75000"/>
                </a:schemeClr>
              </a:gs>
              <a:gs pos="63000">
                <a:schemeClr val="accent4">
                  <a:lumMod val="9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ctr" rotWithShape="0">
              <a:schemeClr val="tx1">
                <a:alpha val="7000"/>
              </a:schemeClr>
            </a:outerShdw>
            <a:softEdge rad="0"/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27" name="gaoding-4">
            <a:extLst>
              <a:ext uri="{FF2B5EF4-FFF2-40B4-BE49-F238E27FC236}">
                <a16:creationId xmlns:a16="http://schemas.microsoft.com/office/drawing/2014/main" id="{EED392E7-2D84-46A1-976E-AF1BB09D8EF3}"/>
              </a:ext>
            </a:extLst>
          </p:cNvPr>
          <p:cNvSpPr/>
          <p:nvPr/>
        </p:nvSpPr>
        <p:spPr>
          <a:xfrm rot="21210203">
            <a:off x="7939017" y="5346688"/>
            <a:ext cx="1006036" cy="1006034"/>
          </a:xfrm>
          <a:prstGeom prst="roundRect">
            <a:avLst>
              <a:gd name="adj" fmla="val 29561"/>
            </a:avLst>
          </a:prstGeom>
          <a:gradFill flip="none" rotWithShape="1">
            <a:gsLst>
              <a:gs pos="10000">
                <a:schemeClr val="accent4"/>
              </a:gs>
              <a:gs pos="100000">
                <a:schemeClr val="accent4">
                  <a:lumMod val="75000"/>
                </a:schemeClr>
              </a:gs>
              <a:gs pos="63000">
                <a:schemeClr val="accent4">
                  <a:lumMod val="9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254000" dist="254000" dir="2700000" algn="ctr" rotWithShape="0">
              <a:schemeClr val="tx1">
                <a:alpha val="7000"/>
              </a:schemeClr>
            </a:outerShdw>
            <a:softEdge rad="0"/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48" name="iSHEJI-12">
            <a:extLst>
              <a:ext uri="{FF2B5EF4-FFF2-40B4-BE49-F238E27FC236}">
                <a16:creationId xmlns:a16="http://schemas.microsoft.com/office/drawing/2014/main" id="{9DAE28CD-9288-4EC1-8C42-CA13504DF58B}"/>
              </a:ext>
            </a:extLst>
          </p:cNvPr>
          <p:cNvSpPr/>
          <p:nvPr/>
        </p:nvSpPr>
        <p:spPr>
          <a:xfrm rot="1868006">
            <a:off x="1150140" y="4830356"/>
            <a:ext cx="595040" cy="618744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/>
              </a:solidFill>
              <a:latin typeface="阿里巴巴普惠体 2.0 45 Light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44" name="iSHEJI-12">
            <a:extLst>
              <a:ext uri="{FF2B5EF4-FFF2-40B4-BE49-F238E27FC236}">
                <a16:creationId xmlns:a16="http://schemas.microsoft.com/office/drawing/2014/main" id="{BA69E21E-A9FC-44E2-8A74-A74479790006}"/>
              </a:ext>
            </a:extLst>
          </p:cNvPr>
          <p:cNvSpPr/>
          <p:nvPr/>
        </p:nvSpPr>
        <p:spPr>
          <a:xfrm rot="541913">
            <a:off x="3515163" y="5617784"/>
            <a:ext cx="469604" cy="469672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/>
              </a:solidFill>
              <a:latin typeface="阿里巴巴普惠体 2.0 45 Light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33" name="gaoding-4">
            <a:extLst>
              <a:ext uri="{FF2B5EF4-FFF2-40B4-BE49-F238E27FC236}">
                <a16:creationId xmlns:a16="http://schemas.microsoft.com/office/drawing/2014/main" id="{12EF21EC-0A3B-4E4E-AB5A-E37096EC1AA4}"/>
              </a:ext>
            </a:extLst>
          </p:cNvPr>
          <p:cNvSpPr/>
          <p:nvPr/>
        </p:nvSpPr>
        <p:spPr>
          <a:xfrm rot="1252027">
            <a:off x="2800807" y="4751545"/>
            <a:ext cx="484418" cy="484418"/>
          </a:xfrm>
          <a:prstGeom prst="roundRect">
            <a:avLst>
              <a:gd name="adj" fmla="val 29561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softEdge rad="101600"/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34" name="gaoding-4">
            <a:extLst>
              <a:ext uri="{FF2B5EF4-FFF2-40B4-BE49-F238E27FC236}">
                <a16:creationId xmlns:a16="http://schemas.microsoft.com/office/drawing/2014/main" id="{3FB0D969-5078-4499-9B16-9486E9F170C9}"/>
              </a:ext>
            </a:extLst>
          </p:cNvPr>
          <p:cNvSpPr/>
          <p:nvPr/>
        </p:nvSpPr>
        <p:spPr>
          <a:xfrm rot="19811447">
            <a:off x="9535192" y="5966271"/>
            <a:ext cx="723302" cy="723302"/>
          </a:xfrm>
          <a:prstGeom prst="roundRect">
            <a:avLst>
              <a:gd name="adj" fmla="val 29561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softEdge rad="101600"/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35" name="gaoding-4">
            <a:extLst>
              <a:ext uri="{FF2B5EF4-FFF2-40B4-BE49-F238E27FC236}">
                <a16:creationId xmlns:a16="http://schemas.microsoft.com/office/drawing/2014/main" id="{242ECB85-EECF-4957-BB93-309A021227B8}"/>
              </a:ext>
            </a:extLst>
          </p:cNvPr>
          <p:cNvSpPr/>
          <p:nvPr/>
        </p:nvSpPr>
        <p:spPr>
          <a:xfrm>
            <a:off x="7103195" y="5203371"/>
            <a:ext cx="268878" cy="268878"/>
          </a:xfrm>
          <a:prstGeom prst="roundRect">
            <a:avLst>
              <a:gd name="adj" fmla="val 29561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>
            <a:softEdge rad="38100"/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36" name="gaoding-4">
            <a:extLst>
              <a:ext uri="{FF2B5EF4-FFF2-40B4-BE49-F238E27FC236}">
                <a16:creationId xmlns:a16="http://schemas.microsoft.com/office/drawing/2014/main" id="{36CC292B-4CE1-4725-8850-F2B8C75DB5A1}"/>
              </a:ext>
            </a:extLst>
          </p:cNvPr>
          <p:cNvSpPr/>
          <p:nvPr/>
        </p:nvSpPr>
        <p:spPr>
          <a:xfrm rot="2093405">
            <a:off x="78353" y="6071054"/>
            <a:ext cx="1241424" cy="1241424"/>
          </a:xfrm>
          <a:prstGeom prst="roundRect">
            <a:avLst>
              <a:gd name="adj" fmla="val 29561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>
            <a:softEdge rad="127000"/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37" name="gaoding-4">
            <a:extLst>
              <a:ext uri="{FF2B5EF4-FFF2-40B4-BE49-F238E27FC236}">
                <a16:creationId xmlns:a16="http://schemas.microsoft.com/office/drawing/2014/main" id="{4D135542-E7FA-42D1-AF66-7A8FCA879E7C}"/>
              </a:ext>
            </a:extLst>
          </p:cNvPr>
          <p:cNvSpPr/>
          <p:nvPr/>
        </p:nvSpPr>
        <p:spPr>
          <a:xfrm rot="1252027">
            <a:off x="8675164" y="4778774"/>
            <a:ext cx="236680" cy="236680"/>
          </a:xfrm>
          <a:prstGeom prst="roundRect">
            <a:avLst>
              <a:gd name="adj" fmla="val 29561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38" name="gaoding-4">
            <a:extLst>
              <a:ext uri="{FF2B5EF4-FFF2-40B4-BE49-F238E27FC236}">
                <a16:creationId xmlns:a16="http://schemas.microsoft.com/office/drawing/2014/main" id="{9BC06DF0-B94B-4E9B-AF90-62AE4E4C931B}"/>
              </a:ext>
            </a:extLst>
          </p:cNvPr>
          <p:cNvSpPr/>
          <p:nvPr/>
        </p:nvSpPr>
        <p:spPr>
          <a:xfrm rot="419519">
            <a:off x="4900610" y="5554212"/>
            <a:ext cx="159356" cy="159356"/>
          </a:xfrm>
          <a:prstGeom prst="roundRect">
            <a:avLst>
              <a:gd name="adj" fmla="val 29561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45" name="iSHEJI-12">
            <a:extLst>
              <a:ext uri="{FF2B5EF4-FFF2-40B4-BE49-F238E27FC236}">
                <a16:creationId xmlns:a16="http://schemas.microsoft.com/office/drawing/2014/main" id="{10860F98-117D-431B-9B86-6FA4EAA0A67A}"/>
              </a:ext>
            </a:extLst>
          </p:cNvPr>
          <p:cNvSpPr/>
          <p:nvPr/>
        </p:nvSpPr>
        <p:spPr>
          <a:xfrm>
            <a:off x="5932714" y="5713362"/>
            <a:ext cx="326572" cy="353756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/>
              </a:solidFill>
              <a:latin typeface="阿里巴巴普惠体 2.0 45 Light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40" name="gaoding-4">
            <a:extLst>
              <a:ext uri="{FF2B5EF4-FFF2-40B4-BE49-F238E27FC236}">
                <a16:creationId xmlns:a16="http://schemas.microsoft.com/office/drawing/2014/main" id="{F1A76B86-2D76-4193-A2E0-ABF221441810}"/>
              </a:ext>
            </a:extLst>
          </p:cNvPr>
          <p:cNvSpPr/>
          <p:nvPr/>
        </p:nvSpPr>
        <p:spPr>
          <a:xfrm>
            <a:off x="6830617" y="6183064"/>
            <a:ext cx="123264" cy="123264"/>
          </a:xfrm>
          <a:prstGeom prst="roundRect">
            <a:avLst>
              <a:gd name="adj" fmla="val 29561"/>
            </a:avLst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46" name="iSHEJI-12">
            <a:extLst>
              <a:ext uri="{FF2B5EF4-FFF2-40B4-BE49-F238E27FC236}">
                <a16:creationId xmlns:a16="http://schemas.microsoft.com/office/drawing/2014/main" id="{67A17F18-848D-4B8A-9F89-CD97C758A83C}"/>
              </a:ext>
            </a:extLst>
          </p:cNvPr>
          <p:cNvSpPr/>
          <p:nvPr/>
        </p:nvSpPr>
        <p:spPr>
          <a:xfrm rot="20981210">
            <a:off x="8226264" y="5640896"/>
            <a:ext cx="431542" cy="417618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/>
              </a:solidFill>
              <a:latin typeface="阿里巴巴普惠体 2.0 45 Light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47" name="iSHEJI-12">
            <a:extLst>
              <a:ext uri="{FF2B5EF4-FFF2-40B4-BE49-F238E27FC236}">
                <a16:creationId xmlns:a16="http://schemas.microsoft.com/office/drawing/2014/main" id="{3A91BA26-7E2C-4617-96EF-7A8526DF25BF}"/>
              </a:ext>
            </a:extLst>
          </p:cNvPr>
          <p:cNvSpPr/>
          <p:nvPr/>
        </p:nvSpPr>
        <p:spPr>
          <a:xfrm rot="19680680">
            <a:off x="10393971" y="4407161"/>
            <a:ext cx="926364" cy="839856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/>
              </a:solidFill>
              <a:latin typeface="阿里巴巴普惠体 2.0 45 Light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0" name="gaoding-4">
            <a:extLst>
              <a:ext uri="{FF2B5EF4-FFF2-40B4-BE49-F238E27FC236}">
                <a16:creationId xmlns:a16="http://schemas.microsoft.com/office/drawing/2014/main" id="{4C0BD79A-5435-43D4-8494-B19481743383}"/>
              </a:ext>
            </a:extLst>
          </p:cNvPr>
          <p:cNvSpPr/>
          <p:nvPr/>
        </p:nvSpPr>
        <p:spPr>
          <a:xfrm rot="2825479">
            <a:off x="411879" y="3537239"/>
            <a:ext cx="347318" cy="347318"/>
          </a:xfrm>
          <a:prstGeom prst="roundRect">
            <a:avLst>
              <a:gd name="adj" fmla="val 29561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51" name="gaoding-4">
            <a:extLst>
              <a:ext uri="{FF2B5EF4-FFF2-40B4-BE49-F238E27FC236}">
                <a16:creationId xmlns:a16="http://schemas.microsoft.com/office/drawing/2014/main" id="{5FBDD8EA-9628-4CE5-8FD6-E4A331A0A10B}"/>
              </a:ext>
            </a:extLst>
          </p:cNvPr>
          <p:cNvSpPr/>
          <p:nvPr/>
        </p:nvSpPr>
        <p:spPr>
          <a:xfrm rot="18911450">
            <a:off x="11510554" y="3476248"/>
            <a:ext cx="159356" cy="159356"/>
          </a:xfrm>
          <a:prstGeom prst="roundRect">
            <a:avLst>
              <a:gd name="adj" fmla="val 29561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56" name="gaoding-4">
            <a:extLst>
              <a:ext uri="{FF2B5EF4-FFF2-40B4-BE49-F238E27FC236}">
                <a16:creationId xmlns:a16="http://schemas.microsoft.com/office/drawing/2014/main" id="{600E4E0B-6733-4681-89FB-C39DED21AFE9}"/>
              </a:ext>
            </a:extLst>
          </p:cNvPr>
          <p:cNvSpPr/>
          <p:nvPr/>
        </p:nvSpPr>
        <p:spPr>
          <a:xfrm rot="1989316">
            <a:off x="2141959" y="4013142"/>
            <a:ext cx="236680" cy="236680"/>
          </a:xfrm>
          <a:prstGeom prst="roundRect">
            <a:avLst>
              <a:gd name="adj" fmla="val 29561"/>
            </a:avLst>
          </a:pr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57" name="gaoding-4">
            <a:extLst>
              <a:ext uri="{FF2B5EF4-FFF2-40B4-BE49-F238E27FC236}">
                <a16:creationId xmlns:a16="http://schemas.microsoft.com/office/drawing/2014/main" id="{3DCBDAAB-D57A-47E8-BEC2-7FFCA4D2FEDA}"/>
              </a:ext>
            </a:extLst>
          </p:cNvPr>
          <p:cNvSpPr/>
          <p:nvPr/>
        </p:nvSpPr>
        <p:spPr>
          <a:xfrm rot="21104609">
            <a:off x="7375740" y="6364225"/>
            <a:ext cx="405556" cy="405556"/>
          </a:xfrm>
          <a:prstGeom prst="roundRect">
            <a:avLst>
              <a:gd name="adj" fmla="val 29561"/>
            </a:avLst>
          </a:pr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>
            <a:softEdge rad="88900"/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573270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8A4B58E-96A2-E42E-1085-7A2A34CD90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6611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876C397-BE4F-D36E-3FD6-DF8B96428653}"/>
              </a:ext>
            </a:extLst>
          </p:cNvPr>
          <p:cNvSpPr txBox="1"/>
          <p:nvPr/>
        </p:nvSpPr>
        <p:spPr>
          <a:xfrm>
            <a:off x="660400" y="5035371"/>
            <a:ext cx="5312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404040"/>
                </a:solidFill>
              </a:rPr>
              <a:t>爱设计</a:t>
            </a:r>
            <a:r>
              <a:rPr lang="en-US" altLang="zh-CN" dirty="0">
                <a:solidFill>
                  <a:srgbClr val="404040"/>
                </a:solidFill>
              </a:rPr>
              <a:t>PPT  </a:t>
            </a:r>
            <a:r>
              <a:rPr lang="zh-CN" altLang="en-US" dirty="0">
                <a:solidFill>
                  <a:srgbClr val="404040"/>
                </a:solidFill>
              </a:rPr>
              <a:t>出品</a:t>
            </a:r>
            <a:endParaRPr lang="en-US" altLang="zh-CN" dirty="0">
              <a:solidFill>
                <a:srgbClr val="404040"/>
              </a:solidFill>
            </a:endParaRPr>
          </a:p>
          <a:p>
            <a:endParaRPr lang="en-US" altLang="zh-CN" dirty="0">
              <a:solidFill>
                <a:srgbClr val="404040"/>
              </a:solidFill>
            </a:endParaRPr>
          </a:p>
          <a:p>
            <a:endParaRPr lang="en-US" altLang="zh-CN" dirty="0">
              <a:solidFill>
                <a:srgbClr val="404040"/>
              </a:solidFill>
            </a:endParaRPr>
          </a:p>
          <a:p>
            <a:r>
              <a:rPr lang="en-US" altLang="zh-CN" dirty="0">
                <a:solidFill>
                  <a:srgbClr val="404040"/>
                </a:solidFill>
              </a:rPr>
              <a:t>51PPT</a:t>
            </a:r>
            <a:r>
              <a:rPr lang="zh-CN" altLang="en-US" dirty="0">
                <a:solidFill>
                  <a:srgbClr val="404040"/>
                </a:solidFill>
              </a:rPr>
              <a:t>模板网    </a:t>
            </a:r>
            <a:r>
              <a:rPr lang="en-US" altLang="zh-CN" dirty="0">
                <a:solidFill>
                  <a:srgbClr val="40404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404040"/>
                </a:solidFill>
              </a:rPr>
              <a:t>   </a:t>
            </a:r>
            <a:r>
              <a:rPr lang="zh-CN" altLang="en-US" dirty="0">
                <a:solidFill>
                  <a:srgbClr val="404040"/>
                </a:solidFill>
              </a:rPr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3300172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">
              <a:schemeClr val="accent4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iSHEJI-3">
            <a:extLst>
              <a:ext uri="{FF2B5EF4-FFF2-40B4-BE49-F238E27FC236}">
                <a16:creationId xmlns:a16="http://schemas.microsoft.com/office/drawing/2014/main" id="{85A6C100-A2E6-47FC-AF0B-873370ED9F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3300" y="1108755"/>
            <a:ext cx="3169137" cy="3200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6096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800" b="0" i="0" u="none" strike="noStrike" kern="1200" cap="none" spc="0" normalizeH="0" baseline="0" noProof="0" dirty="0">
                <a:ln w="19050"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字魂59号-创粗黑" panose="00000500000000000000" pitchFamily="2" charset="-122"/>
              </a:rPr>
              <a:t>01</a:t>
            </a:r>
          </a:p>
        </p:txBody>
      </p:sp>
      <p:sp>
        <p:nvSpPr>
          <p:cNvPr id="26" name="iSHEJI-4">
            <a:extLst>
              <a:ext uri="{FF2B5EF4-FFF2-40B4-BE49-F238E27FC236}">
                <a16:creationId xmlns:a16="http://schemas.microsoft.com/office/drawing/2014/main" id="{48B20537-26C9-4FD9-A29F-FF200FBCAC2E}"/>
              </a:ext>
            </a:extLst>
          </p:cNvPr>
          <p:cNvSpPr txBox="1"/>
          <p:nvPr/>
        </p:nvSpPr>
        <p:spPr>
          <a:xfrm>
            <a:off x="6602490" y="3971077"/>
            <a:ext cx="4916410" cy="67710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Project introduction</a:t>
            </a:r>
          </a:p>
        </p:txBody>
      </p:sp>
      <p:sp>
        <p:nvSpPr>
          <p:cNvPr id="27" name="iSHEJI-5">
            <a:extLst>
              <a:ext uri="{FF2B5EF4-FFF2-40B4-BE49-F238E27FC236}">
                <a16:creationId xmlns:a16="http://schemas.microsoft.com/office/drawing/2014/main" id="{3CEE8F7C-EAB6-4695-94CC-2E7C2C959BDD}"/>
              </a:ext>
            </a:extLst>
          </p:cNvPr>
          <p:cNvSpPr txBox="1"/>
          <p:nvPr/>
        </p:nvSpPr>
        <p:spPr>
          <a:xfrm>
            <a:off x="9806893" y="4704329"/>
            <a:ext cx="1712007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2400" b="0" i="0" u="none" strike="noStrike" kern="1200" cap="none" spc="30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项目介绍</a:t>
            </a:r>
          </a:p>
        </p:txBody>
      </p:sp>
      <p:cxnSp>
        <p:nvCxnSpPr>
          <p:cNvPr id="28" name="iSHEJI-7">
            <a:extLst>
              <a:ext uri="{FF2B5EF4-FFF2-40B4-BE49-F238E27FC236}">
                <a16:creationId xmlns:a16="http://schemas.microsoft.com/office/drawing/2014/main" id="{3B63C4E6-4A38-41B6-BAEA-1EEBF7CF4715}"/>
              </a:ext>
            </a:extLst>
          </p:cNvPr>
          <p:cNvCxnSpPr>
            <a:cxnSpLocks/>
          </p:cNvCxnSpPr>
          <p:nvPr/>
        </p:nvCxnSpPr>
        <p:spPr>
          <a:xfrm flipH="1">
            <a:off x="4172437" y="3443100"/>
            <a:ext cx="686735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iSHEJI-8">
            <a:extLst>
              <a:ext uri="{FF2B5EF4-FFF2-40B4-BE49-F238E27FC236}">
                <a16:creationId xmlns:a16="http://schemas.microsoft.com/office/drawing/2014/main" id="{2A5B8F74-B195-42CB-BB95-5EE8FDB9DF7D}"/>
              </a:ext>
            </a:extLst>
          </p:cNvPr>
          <p:cNvCxnSpPr>
            <a:cxnSpLocks/>
          </p:cNvCxnSpPr>
          <p:nvPr/>
        </p:nvCxnSpPr>
        <p:spPr>
          <a:xfrm flipH="1">
            <a:off x="5038725" y="3443100"/>
            <a:ext cx="6353175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iSHEJI-19">
            <a:extLst>
              <a:ext uri="{FF2B5EF4-FFF2-40B4-BE49-F238E27FC236}">
                <a16:creationId xmlns:a16="http://schemas.microsoft.com/office/drawing/2014/main" id="{66BD9C5C-B4D9-426F-88E6-8ACD9C07165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4" name="gaoding-4">
            <a:extLst>
              <a:ext uri="{FF2B5EF4-FFF2-40B4-BE49-F238E27FC236}">
                <a16:creationId xmlns:a16="http://schemas.microsoft.com/office/drawing/2014/main" id="{168B6374-F7C4-47C8-81F5-48EB90F69736}"/>
              </a:ext>
            </a:extLst>
          </p:cNvPr>
          <p:cNvSpPr/>
          <p:nvPr/>
        </p:nvSpPr>
        <p:spPr>
          <a:xfrm rot="19811447">
            <a:off x="-291454" y="3195952"/>
            <a:ext cx="856934" cy="856934"/>
          </a:xfrm>
          <a:prstGeom prst="roundRect">
            <a:avLst>
              <a:gd name="adj" fmla="val 29561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softEdge rad="254000"/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35" name="gaoding-4">
            <a:extLst>
              <a:ext uri="{FF2B5EF4-FFF2-40B4-BE49-F238E27FC236}">
                <a16:creationId xmlns:a16="http://schemas.microsoft.com/office/drawing/2014/main" id="{1166231A-3542-4BF8-BD0F-7788DFC46273}"/>
              </a:ext>
            </a:extLst>
          </p:cNvPr>
          <p:cNvSpPr/>
          <p:nvPr/>
        </p:nvSpPr>
        <p:spPr>
          <a:xfrm rot="21113512">
            <a:off x="4102391" y="2854189"/>
            <a:ext cx="140094" cy="140094"/>
          </a:xfrm>
          <a:prstGeom prst="roundRect">
            <a:avLst>
              <a:gd name="adj" fmla="val 29561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37" name="gaoding-4">
            <a:extLst>
              <a:ext uri="{FF2B5EF4-FFF2-40B4-BE49-F238E27FC236}">
                <a16:creationId xmlns:a16="http://schemas.microsoft.com/office/drawing/2014/main" id="{5AF0175E-595E-43E4-A093-53249A3558F1}"/>
              </a:ext>
            </a:extLst>
          </p:cNvPr>
          <p:cNvSpPr/>
          <p:nvPr/>
        </p:nvSpPr>
        <p:spPr>
          <a:xfrm rot="21104609">
            <a:off x="1977588" y="981665"/>
            <a:ext cx="405556" cy="405556"/>
          </a:xfrm>
          <a:prstGeom prst="roundRect">
            <a:avLst>
              <a:gd name="adj" fmla="val 29561"/>
            </a:avLst>
          </a:pr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>
            <a:softEdge rad="88900"/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40108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">
              <a:schemeClr val="accent4"/>
            </a:gs>
            <a:gs pos="100000">
              <a:schemeClr val="bg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SHEJI-2">
            <a:extLst>
              <a:ext uri="{FF2B5EF4-FFF2-40B4-BE49-F238E27FC236}">
                <a16:creationId xmlns:a16="http://schemas.microsoft.com/office/drawing/2014/main" id="{66C99F07-9037-4D3F-A2EB-B4B5429EE780}"/>
              </a:ext>
            </a:extLst>
          </p:cNvPr>
          <p:cNvSpPr txBox="1"/>
          <p:nvPr/>
        </p:nvSpPr>
        <p:spPr>
          <a:xfrm>
            <a:off x="476000" y="44782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项目介绍</a:t>
            </a:r>
          </a:p>
        </p:txBody>
      </p:sp>
      <p:sp>
        <p:nvSpPr>
          <p:cNvPr id="21" name="iSHEJI-3">
            <a:extLst>
              <a:ext uri="{FF2B5EF4-FFF2-40B4-BE49-F238E27FC236}">
                <a16:creationId xmlns:a16="http://schemas.microsoft.com/office/drawing/2014/main" id="{160693E4-95C9-4CA8-9EBB-692D259B83B9}"/>
              </a:ext>
            </a:extLst>
          </p:cNvPr>
          <p:cNvSpPr txBox="1"/>
          <p:nvPr/>
        </p:nvSpPr>
        <p:spPr>
          <a:xfrm>
            <a:off x="476000" y="940265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r>
              <a:rPr lang="en-US" altLang="zh-CN" dirty="0"/>
              <a:t>Project introduction</a:t>
            </a:r>
          </a:p>
        </p:txBody>
      </p:sp>
      <p:sp>
        <p:nvSpPr>
          <p:cNvPr id="22" name="iSHEJI-19">
            <a:extLst>
              <a:ext uri="{FF2B5EF4-FFF2-40B4-BE49-F238E27FC236}">
                <a16:creationId xmlns:a16="http://schemas.microsoft.com/office/drawing/2014/main" id="{344705C0-08D4-4BA2-8F63-0E66C1C9154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19F6F5CC-B4CE-4924-A43F-B48B5ADC45D8}"/>
              </a:ext>
            </a:extLst>
          </p:cNvPr>
          <p:cNvSpPr/>
          <p:nvPr/>
        </p:nvSpPr>
        <p:spPr>
          <a:xfrm>
            <a:off x="1592580" y="5062337"/>
            <a:ext cx="8831936" cy="1241349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4DE4B56A-E439-4746-9BE5-AFBE0D8BC76C}"/>
              </a:ext>
            </a:extLst>
          </p:cNvPr>
          <p:cNvSpPr/>
          <p:nvPr/>
        </p:nvSpPr>
        <p:spPr>
          <a:xfrm>
            <a:off x="1592580" y="1623313"/>
            <a:ext cx="8831936" cy="1241349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F5676BD3-C949-49BE-9449-E35FC457DC69}"/>
              </a:ext>
            </a:extLst>
          </p:cNvPr>
          <p:cNvSpPr/>
          <p:nvPr/>
        </p:nvSpPr>
        <p:spPr>
          <a:xfrm>
            <a:off x="1592580" y="3346635"/>
            <a:ext cx="8831936" cy="1241349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63653359-10D1-4D71-A567-85431F6F87C0}"/>
              </a:ext>
            </a:extLst>
          </p:cNvPr>
          <p:cNvSpPr/>
          <p:nvPr/>
        </p:nvSpPr>
        <p:spPr>
          <a:xfrm>
            <a:off x="4362236" y="1598930"/>
            <a:ext cx="1231200" cy="1231900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2" name="图形 19">
            <a:extLst>
              <a:ext uri="{FF2B5EF4-FFF2-40B4-BE49-F238E27FC236}">
                <a16:creationId xmlns:a16="http://schemas.microsoft.com/office/drawing/2014/main" id="{D3D359FF-B357-4ADF-AD13-BBA48FADEE91}"/>
              </a:ext>
            </a:extLst>
          </p:cNvPr>
          <p:cNvSpPr/>
          <p:nvPr/>
        </p:nvSpPr>
        <p:spPr>
          <a:xfrm>
            <a:off x="7264097" y="3116289"/>
            <a:ext cx="258558" cy="133938"/>
          </a:xfrm>
          <a:custGeom>
            <a:avLst/>
            <a:gdLst>
              <a:gd name="connsiteX0" fmla="*/ 924687 w 1804583"/>
              <a:gd name="connsiteY0" fmla="*/ 924973 h 934807"/>
              <a:gd name="connsiteX1" fmla="*/ 1794320 w 1804583"/>
              <a:gd name="connsiteY1" fmla="*/ 69628 h 934807"/>
              <a:gd name="connsiteX2" fmla="*/ 1794701 w 1804583"/>
              <a:gd name="connsiteY2" fmla="*/ 21241 h 934807"/>
              <a:gd name="connsiteX3" fmla="*/ 1746314 w 1804583"/>
              <a:gd name="connsiteY3" fmla="*/ 20860 h 934807"/>
              <a:gd name="connsiteX4" fmla="*/ 900875 w 1804583"/>
              <a:gd name="connsiteY4" fmla="*/ 852392 h 934807"/>
              <a:gd name="connsiteX5" fmla="*/ 58483 w 1804583"/>
              <a:gd name="connsiteY5" fmla="*/ 10001 h 934807"/>
              <a:gd name="connsiteX6" fmla="*/ 10097 w 1804583"/>
              <a:gd name="connsiteY6" fmla="*/ 10001 h 934807"/>
              <a:gd name="connsiteX7" fmla="*/ 0 w 1804583"/>
              <a:gd name="connsiteY7" fmla="*/ 34195 h 934807"/>
              <a:gd name="connsiteX8" fmla="*/ 10097 w 1804583"/>
              <a:gd name="connsiteY8" fmla="*/ 58388 h 934807"/>
              <a:gd name="connsiteX9" fmla="*/ 876491 w 1804583"/>
              <a:gd name="connsiteY9" fmla="*/ 924782 h 934807"/>
              <a:gd name="connsiteX10" fmla="*/ 924687 w 1804583"/>
              <a:gd name="connsiteY10" fmla="*/ 924973 h 934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04583" h="934807">
                <a:moveTo>
                  <a:pt x="924687" y="924973"/>
                </a:moveTo>
                <a:lnTo>
                  <a:pt x="1794320" y="69628"/>
                </a:lnTo>
                <a:cubicBezTo>
                  <a:pt x="1807845" y="56293"/>
                  <a:pt x="1808036" y="34576"/>
                  <a:pt x="1794701" y="21241"/>
                </a:cubicBezTo>
                <a:cubicBezTo>
                  <a:pt x="1781366" y="7715"/>
                  <a:pt x="1759649" y="7525"/>
                  <a:pt x="1746314" y="20860"/>
                </a:cubicBezTo>
                <a:lnTo>
                  <a:pt x="900875" y="852392"/>
                </a:lnTo>
                <a:lnTo>
                  <a:pt x="58483" y="10001"/>
                </a:lnTo>
                <a:cubicBezTo>
                  <a:pt x="45148" y="-3334"/>
                  <a:pt x="23432" y="-3334"/>
                  <a:pt x="10097" y="10001"/>
                </a:cubicBezTo>
                <a:cubicBezTo>
                  <a:pt x="3429" y="16669"/>
                  <a:pt x="0" y="25432"/>
                  <a:pt x="0" y="34195"/>
                </a:cubicBezTo>
                <a:cubicBezTo>
                  <a:pt x="0" y="42958"/>
                  <a:pt x="3429" y="51721"/>
                  <a:pt x="10097" y="58388"/>
                </a:cubicBezTo>
                <a:lnTo>
                  <a:pt x="876491" y="924782"/>
                </a:lnTo>
                <a:cubicBezTo>
                  <a:pt x="889635" y="938117"/>
                  <a:pt x="911162" y="938117"/>
                  <a:pt x="924687" y="92497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3" name="图形 11">
            <a:extLst>
              <a:ext uri="{FF2B5EF4-FFF2-40B4-BE49-F238E27FC236}">
                <a16:creationId xmlns:a16="http://schemas.microsoft.com/office/drawing/2014/main" id="{5A798CA5-C398-4125-8BD7-756D51D72A66}"/>
              </a:ext>
            </a:extLst>
          </p:cNvPr>
          <p:cNvSpPr/>
          <p:nvPr/>
        </p:nvSpPr>
        <p:spPr>
          <a:xfrm>
            <a:off x="6121471" y="2150745"/>
            <a:ext cx="128270" cy="128270"/>
          </a:xfrm>
          <a:custGeom>
            <a:avLst/>
            <a:gdLst>
              <a:gd name="connsiteX0" fmla="*/ 642937 w 1206499"/>
              <a:gd name="connsiteY0" fmla="*/ 563563 h 1206499"/>
              <a:gd name="connsiteX1" fmla="*/ 1166813 w 1206499"/>
              <a:gd name="connsiteY1" fmla="*/ 563563 h 1206499"/>
              <a:gd name="connsiteX2" fmla="*/ 1206500 w 1206499"/>
              <a:gd name="connsiteY2" fmla="*/ 603250 h 1206499"/>
              <a:gd name="connsiteX3" fmla="*/ 1166813 w 1206499"/>
              <a:gd name="connsiteY3" fmla="*/ 642937 h 1206499"/>
              <a:gd name="connsiteX4" fmla="*/ 642937 w 1206499"/>
              <a:gd name="connsiteY4" fmla="*/ 642937 h 1206499"/>
              <a:gd name="connsiteX5" fmla="*/ 642937 w 1206499"/>
              <a:gd name="connsiteY5" fmla="*/ 1166813 h 1206499"/>
              <a:gd name="connsiteX6" fmla="*/ 603250 w 1206499"/>
              <a:gd name="connsiteY6" fmla="*/ 1206500 h 1206499"/>
              <a:gd name="connsiteX7" fmla="*/ 563563 w 1206499"/>
              <a:gd name="connsiteY7" fmla="*/ 1166813 h 1206499"/>
              <a:gd name="connsiteX8" fmla="*/ 563563 w 1206499"/>
              <a:gd name="connsiteY8" fmla="*/ 642937 h 1206499"/>
              <a:gd name="connsiteX9" fmla="*/ 39687 w 1206499"/>
              <a:gd name="connsiteY9" fmla="*/ 642937 h 1206499"/>
              <a:gd name="connsiteX10" fmla="*/ 0 w 1206499"/>
              <a:gd name="connsiteY10" fmla="*/ 603250 h 1206499"/>
              <a:gd name="connsiteX11" fmla="*/ 39687 w 1206499"/>
              <a:gd name="connsiteY11" fmla="*/ 563563 h 1206499"/>
              <a:gd name="connsiteX12" fmla="*/ 563563 w 1206499"/>
              <a:gd name="connsiteY12" fmla="*/ 563563 h 1206499"/>
              <a:gd name="connsiteX13" fmla="*/ 563563 w 1206499"/>
              <a:gd name="connsiteY13" fmla="*/ 39687 h 1206499"/>
              <a:gd name="connsiteX14" fmla="*/ 603250 w 1206499"/>
              <a:gd name="connsiteY14" fmla="*/ 0 h 1206499"/>
              <a:gd name="connsiteX15" fmla="*/ 642937 w 1206499"/>
              <a:gd name="connsiteY15" fmla="*/ 39687 h 1206499"/>
              <a:gd name="connsiteX16" fmla="*/ 642937 w 1206499"/>
              <a:gd name="connsiteY16" fmla="*/ 563563 h 120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06499" h="1206499">
                <a:moveTo>
                  <a:pt x="642937" y="563563"/>
                </a:moveTo>
                <a:lnTo>
                  <a:pt x="1166813" y="563563"/>
                </a:lnTo>
                <a:cubicBezTo>
                  <a:pt x="1190625" y="563563"/>
                  <a:pt x="1206500" y="579438"/>
                  <a:pt x="1206500" y="603250"/>
                </a:cubicBezTo>
                <a:cubicBezTo>
                  <a:pt x="1206500" y="627063"/>
                  <a:pt x="1190625" y="642937"/>
                  <a:pt x="1166813" y="642937"/>
                </a:cubicBezTo>
                <a:lnTo>
                  <a:pt x="642937" y="642937"/>
                </a:lnTo>
                <a:lnTo>
                  <a:pt x="642937" y="1166813"/>
                </a:lnTo>
                <a:cubicBezTo>
                  <a:pt x="642937" y="1190625"/>
                  <a:pt x="627063" y="1206500"/>
                  <a:pt x="603250" y="1206500"/>
                </a:cubicBezTo>
                <a:cubicBezTo>
                  <a:pt x="579438" y="1206500"/>
                  <a:pt x="563563" y="1190625"/>
                  <a:pt x="563563" y="1166813"/>
                </a:cubicBezTo>
                <a:lnTo>
                  <a:pt x="563563" y="642937"/>
                </a:lnTo>
                <a:lnTo>
                  <a:pt x="39687" y="642937"/>
                </a:lnTo>
                <a:cubicBezTo>
                  <a:pt x="15875" y="642937"/>
                  <a:pt x="0" y="627063"/>
                  <a:pt x="0" y="603250"/>
                </a:cubicBezTo>
                <a:cubicBezTo>
                  <a:pt x="0" y="579438"/>
                  <a:pt x="15875" y="563563"/>
                  <a:pt x="39687" y="563563"/>
                </a:cubicBezTo>
                <a:lnTo>
                  <a:pt x="563563" y="563563"/>
                </a:lnTo>
                <a:lnTo>
                  <a:pt x="563563" y="39687"/>
                </a:lnTo>
                <a:cubicBezTo>
                  <a:pt x="563563" y="15875"/>
                  <a:pt x="579438" y="0"/>
                  <a:pt x="603250" y="0"/>
                </a:cubicBezTo>
                <a:cubicBezTo>
                  <a:pt x="627063" y="0"/>
                  <a:pt x="642937" y="15875"/>
                  <a:pt x="642937" y="39687"/>
                </a:cubicBezTo>
                <a:lnTo>
                  <a:pt x="642937" y="563563"/>
                </a:lnTo>
                <a:close/>
              </a:path>
            </a:pathLst>
          </a:custGeom>
          <a:solidFill>
            <a:srgbClr val="000000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C1F9A63E-914C-44F1-B1DE-451925011187}"/>
              </a:ext>
            </a:extLst>
          </p:cNvPr>
          <p:cNvSpPr/>
          <p:nvPr/>
        </p:nvSpPr>
        <p:spPr>
          <a:xfrm>
            <a:off x="6777776" y="1598930"/>
            <a:ext cx="1231200" cy="1231900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5" name="图形 11">
            <a:extLst>
              <a:ext uri="{FF2B5EF4-FFF2-40B4-BE49-F238E27FC236}">
                <a16:creationId xmlns:a16="http://schemas.microsoft.com/office/drawing/2014/main" id="{FF26854C-E491-4D4A-8E61-73C7ECB50FA8}"/>
              </a:ext>
            </a:extLst>
          </p:cNvPr>
          <p:cNvSpPr/>
          <p:nvPr/>
        </p:nvSpPr>
        <p:spPr>
          <a:xfrm>
            <a:off x="8537011" y="2150745"/>
            <a:ext cx="128270" cy="128270"/>
          </a:xfrm>
          <a:custGeom>
            <a:avLst/>
            <a:gdLst>
              <a:gd name="connsiteX0" fmla="*/ 642937 w 1206499"/>
              <a:gd name="connsiteY0" fmla="*/ 563563 h 1206499"/>
              <a:gd name="connsiteX1" fmla="*/ 1166813 w 1206499"/>
              <a:gd name="connsiteY1" fmla="*/ 563563 h 1206499"/>
              <a:gd name="connsiteX2" fmla="*/ 1206500 w 1206499"/>
              <a:gd name="connsiteY2" fmla="*/ 603250 h 1206499"/>
              <a:gd name="connsiteX3" fmla="*/ 1166813 w 1206499"/>
              <a:gd name="connsiteY3" fmla="*/ 642937 h 1206499"/>
              <a:gd name="connsiteX4" fmla="*/ 642937 w 1206499"/>
              <a:gd name="connsiteY4" fmla="*/ 642937 h 1206499"/>
              <a:gd name="connsiteX5" fmla="*/ 642937 w 1206499"/>
              <a:gd name="connsiteY5" fmla="*/ 1166813 h 1206499"/>
              <a:gd name="connsiteX6" fmla="*/ 603250 w 1206499"/>
              <a:gd name="connsiteY6" fmla="*/ 1206500 h 1206499"/>
              <a:gd name="connsiteX7" fmla="*/ 563563 w 1206499"/>
              <a:gd name="connsiteY7" fmla="*/ 1166813 h 1206499"/>
              <a:gd name="connsiteX8" fmla="*/ 563563 w 1206499"/>
              <a:gd name="connsiteY8" fmla="*/ 642937 h 1206499"/>
              <a:gd name="connsiteX9" fmla="*/ 39687 w 1206499"/>
              <a:gd name="connsiteY9" fmla="*/ 642937 h 1206499"/>
              <a:gd name="connsiteX10" fmla="*/ 0 w 1206499"/>
              <a:gd name="connsiteY10" fmla="*/ 603250 h 1206499"/>
              <a:gd name="connsiteX11" fmla="*/ 39687 w 1206499"/>
              <a:gd name="connsiteY11" fmla="*/ 563563 h 1206499"/>
              <a:gd name="connsiteX12" fmla="*/ 563563 w 1206499"/>
              <a:gd name="connsiteY12" fmla="*/ 563563 h 1206499"/>
              <a:gd name="connsiteX13" fmla="*/ 563563 w 1206499"/>
              <a:gd name="connsiteY13" fmla="*/ 39687 h 1206499"/>
              <a:gd name="connsiteX14" fmla="*/ 603250 w 1206499"/>
              <a:gd name="connsiteY14" fmla="*/ 0 h 1206499"/>
              <a:gd name="connsiteX15" fmla="*/ 642937 w 1206499"/>
              <a:gd name="connsiteY15" fmla="*/ 39687 h 1206499"/>
              <a:gd name="connsiteX16" fmla="*/ 642937 w 1206499"/>
              <a:gd name="connsiteY16" fmla="*/ 563563 h 120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06499" h="1206499">
                <a:moveTo>
                  <a:pt x="642937" y="563563"/>
                </a:moveTo>
                <a:lnTo>
                  <a:pt x="1166813" y="563563"/>
                </a:lnTo>
                <a:cubicBezTo>
                  <a:pt x="1190625" y="563563"/>
                  <a:pt x="1206500" y="579438"/>
                  <a:pt x="1206500" y="603250"/>
                </a:cubicBezTo>
                <a:cubicBezTo>
                  <a:pt x="1206500" y="627063"/>
                  <a:pt x="1190625" y="642937"/>
                  <a:pt x="1166813" y="642937"/>
                </a:cubicBezTo>
                <a:lnTo>
                  <a:pt x="642937" y="642937"/>
                </a:lnTo>
                <a:lnTo>
                  <a:pt x="642937" y="1166813"/>
                </a:lnTo>
                <a:cubicBezTo>
                  <a:pt x="642937" y="1190625"/>
                  <a:pt x="627063" y="1206500"/>
                  <a:pt x="603250" y="1206500"/>
                </a:cubicBezTo>
                <a:cubicBezTo>
                  <a:pt x="579438" y="1206500"/>
                  <a:pt x="563563" y="1190625"/>
                  <a:pt x="563563" y="1166813"/>
                </a:cubicBezTo>
                <a:lnTo>
                  <a:pt x="563563" y="642937"/>
                </a:lnTo>
                <a:lnTo>
                  <a:pt x="39687" y="642937"/>
                </a:lnTo>
                <a:cubicBezTo>
                  <a:pt x="15875" y="642937"/>
                  <a:pt x="0" y="627063"/>
                  <a:pt x="0" y="603250"/>
                </a:cubicBezTo>
                <a:cubicBezTo>
                  <a:pt x="0" y="579438"/>
                  <a:pt x="15875" y="563563"/>
                  <a:pt x="39687" y="563563"/>
                </a:cubicBezTo>
                <a:lnTo>
                  <a:pt x="563563" y="563563"/>
                </a:lnTo>
                <a:lnTo>
                  <a:pt x="563563" y="39687"/>
                </a:lnTo>
                <a:cubicBezTo>
                  <a:pt x="563563" y="15875"/>
                  <a:pt x="579438" y="0"/>
                  <a:pt x="603250" y="0"/>
                </a:cubicBezTo>
                <a:cubicBezTo>
                  <a:pt x="627063" y="0"/>
                  <a:pt x="642937" y="15875"/>
                  <a:pt x="642937" y="39687"/>
                </a:cubicBezTo>
                <a:lnTo>
                  <a:pt x="642937" y="563563"/>
                </a:lnTo>
                <a:close/>
              </a:path>
            </a:pathLst>
          </a:custGeom>
          <a:solidFill>
            <a:srgbClr val="000000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98ACFE69-DF11-4809-A9EE-C2BCE0A9EE90}"/>
              </a:ext>
            </a:extLst>
          </p:cNvPr>
          <p:cNvSpPr/>
          <p:nvPr/>
        </p:nvSpPr>
        <p:spPr>
          <a:xfrm>
            <a:off x="9193316" y="1598930"/>
            <a:ext cx="1231200" cy="1231900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D284FC44-C35D-495B-98FB-5E059F99FCAD}"/>
              </a:ext>
            </a:extLst>
          </p:cNvPr>
          <p:cNvCxnSpPr/>
          <p:nvPr/>
        </p:nvCxnSpPr>
        <p:spPr>
          <a:xfrm>
            <a:off x="4434733" y="3978070"/>
            <a:ext cx="153162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CC67AB18-125E-4876-BD06-0FF4824F9079}"/>
              </a:ext>
            </a:extLst>
          </p:cNvPr>
          <p:cNvCxnSpPr>
            <a:cxnSpLocks/>
          </p:cNvCxnSpPr>
          <p:nvPr/>
        </p:nvCxnSpPr>
        <p:spPr>
          <a:xfrm>
            <a:off x="8820399" y="3978070"/>
            <a:ext cx="153162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iSHEJI-14">
            <a:extLst>
              <a:ext uri="{FF2B5EF4-FFF2-40B4-BE49-F238E27FC236}">
                <a16:creationId xmlns:a16="http://schemas.microsoft.com/office/drawing/2014/main" id="{F6443D56-D61B-4F71-87F2-78422443E349}"/>
              </a:ext>
            </a:extLst>
          </p:cNvPr>
          <p:cNvSpPr txBox="1"/>
          <p:nvPr/>
        </p:nvSpPr>
        <p:spPr>
          <a:xfrm>
            <a:off x="6316370" y="3793404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iSHEJI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Design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6263DF14-AA37-492B-9D1D-306B0BDCF02E}"/>
              </a:ext>
            </a:extLst>
          </p:cNvPr>
          <p:cNvSpPr/>
          <p:nvPr/>
        </p:nvSpPr>
        <p:spPr>
          <a:xfrm>
            <a:off x="4362236" y="5054870"/>
            <a:ext cx="1231200" cy="1231900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1" name="图形 11">
            <a:extLst>
              <a:ext uri="{FF2B5EF4-FFF2-40B4-BE49-F238E27FC236}">
                <a16:creationId xmlns:a16="http://schemas.microsoft.com/office/drawing/2014/main" id="{3A982342-F74A-4EE3-A167-F1D8DAAD3DA4}"/>
              </a:ext>
            </a:extLst>
          </p:cNvPr>
          <p:cNvSpPr/>
          <p:nvPr/>
        </p:nvSpPr>
        <p:spPr>
          <a:xfrm>
            <a:off x="6121471" y="5606685"/>
            <a:ext cx="128270" cy="128270"/>
          </a:xfrm>
          <a:custGeom>
            <a:avLst/>
            <a:gdLst>
              <a:gd name="connsiteX0" fmla="*/ 642937 w 1206499"/>
              <a:gd name="connsiteY0" fmla="*/ 563563 h 1206499"/>
              <a:gd name="connsiteX1" fmla="*/ 1166813 w 1206499"/>
              <a:gd name="connsiteY1" fmla="*/ 563563 h 1206499"/>
              <a:gd name="connsiteX2" fmla="*/ 1206500 w 1206499"/>
              <a:gd name="connsiteY2" fmla="*/ 603250 h 1206499"/>
              <a:gd name="connsiteX3" fmla="*/ 1166813 w 1206499"/>
              <a:gd name="connsiteY3" fmla="*/ 642937 h 1206499"/>
              <a:gd name="connsiteX4" fmla="*/ 642937 w 1206499"/>
              <a:gd name="connsiteY4" fmla="*/ 642937 h 1206499"/>
              <a:gd name="connsiteX5" fmla="*/ 642937 w 1206499"/>
              <a:gd name="connsiteY5" fmla="*/ 1166813 h 1206499"/>
              <a:gd name="connsiteX6" fmla="*/ 603250 w 1206499"/>
              <a:gd name="connsiteY6" fmla="*/ 1206500 h 1206499"/>
              <a:gd name="connsiteX7" fmla="*/ 563563 w 1206499"/>
              <a:gd name="connsiteY7" fmla="*/ 1166813 h 1206499"/>
              <a:gd name="connsiteX8" fmla="*/ 563563 w 1206499"/>
              <a:gd name="connsiteY8" fmla="*/ 642937 h 1206499"/>
              <a:gd name="connsiteX9" fmla="*/ 39687 w 1206499"/>
              <a:gd name="connsiteY9" fmla="*/ 642937 h 1206499"/>
              <a:gd name="connsiteX10" fmla="*/ 0 w 1206499"/>
              <a:gd name="connsiteY10" fmla="*/ 603250 h 1206499"/>
              <a:gd name="connsiteX11" fmla="*/ 39687 w 1206499"/>
              <a:gd name="connsiteY11" fmla="*/ 563563 h 1206499"/>
              <a:gd name="connsiteX12" fmla="*/ 563563 w 1206499"/>
              <a:gd name="connsiteY12" fmla="*/ 563563 h 1206499"/>
              <a:gd name="connsiteX13" fmla="*/ 563563 w 1206499"/>
              <a:gd name="connsiteY13" fmla="*/ 39687 h 1206499"/>
              <a:gd name="connsiteX14" fmla="*/ 603250 w 1206499"/>
              <a:gd name="connsiteY14" fmla="*/ 0 h 1206499"/>
              <a:gd name="connsiteX15" fmla="*/ 642937 w 1206499"/>
              <a:gd name="connsiteY15" fmla="*/ 39687 h 1206499"/>
              <a:gd name="connsiteX16" fmla="*/ 642937 w 1206499"/>
              <a:gd name="connsiteY16" fmla="*/ 563563 h 120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06499" h="1206499">
                <a:moveTo>
                  <a:pt x="642937" y="563563"/>
                </a:moveTo>
                <a:lnTo>
                  <a:pt x="1166813" y="563563"/>
                </a:lnTo>
                <a:cubicBezTo>
                  <a:pt x="1190625" y="563563"/>
                  <a:pt x="1206500" y="579438"/>
                  <a:pt x="1206500" y="603250"/>
                </a:cubicBezTo>
                <a:cubicBezTo>
                  <a:pt x="1206500" y="627063"/>
                  <a:pt x="1190625" y="642937"/>
                  <a:pt x="1166813" y="642937"/>
                </a:cubicBezTo>
                <a:lnTo>
                  <a:pt x="642937" y="642937"/>
                </a:lnTo>
                <a:lnTo>
                  <a:pt x="642937" y="1166813"/>
                </a:lnTo>
                <a:cubicBezTo>
                  <a:pt x="642937" y="1190625"/>
                  <a:pt x="627063" y="1206500"/>
                  <a:pt x="603250" y="1206500"/>
                </a:cubicBezTo>
                <a:cubicBezTo>
                  <a:pt x="579438" y="1206500"/>
                  <a:pt x="563563" y="1190625"/>
                  <a:pt x="563563" y="1166813"/>
                </a:cubicBezTo>
                <a:lnTo>
                  <a:pt x="563563" y="642937"/>
                </a:lnTo>
                <a:lnTo>
                  <a:pt x="39687" y="642937"/>
                </a:lnTo>
                <a:cubicBezTo>
                  <a:pt x="15875" y="642937"/>
                  <a:pt x="0" y="627063"/>
                  <a:pt x="0" y="603250"/>
                </a:cubicBezTo>
                <a:cubicBezTo>
                  <a:pt x="0" y="579438"/>
                  <a:pt x="15875" y="563563"/>
                  <a:pt x="39687" y="563563"/>
                </a:cubicBezTo>
                <a:lnTo>
                  <a:pt x="563563" y="563563"/>
                </a:lnTo>
                <a:lnTo>
                  <a:pt x="563563" y="39687"/>
                </a:lnTo>
                <a:cubicBezTo>
                  <a:pt x="563563" y="15875"/>
                  <a:pt x="579438" y="0"/>
                  <a:pt x="603250" y="0"/>
                </a:cubicBezTo>
                <a:cubicBezTo>
                  <a:pt x="627063" y="0"/>
                  <a:pt x="642937" y="15875"/>
                  <a:pt x="642937" y="39687"/>
                </a:cubicBezTo>
                <a:lnTo>
                  <a:pt x="642937" y="563563"/>
                </a:lnTo>
                <a:close/>
              </a:path>
            </a:pathLst>
          </a:custGeom>
          <a:solidFill>
            <a:srgbClr val="000000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6F9129D1-513C-4162-95E6-51E66C0EF727}"/>
              </a:ext>
            </a:extLst>
          </p:cNvPr>
          <p:cNvSpPr/>
          <p:nvPr/>
        </p:nvSpPr>
        <p:spPr>
          <a:xfrm>
            <a:off x="6777776" y="5054870"/>
            <a:ext cx="1231200" cy="1231900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3" name="图形 11">
            <a:extLst>
              <a:ext uri="{FF2B5EF4-FFF2-40B4-BE49-F238E27FC236}">
                <a16:creationId xmlns:a16="http://schemas.microsoft.com/office/drawing/2014/main" id="{543257DA-4402-4E72-B3E0-2DA48CE64110}"/>
              </a:ext>
            </a:extLst>
          </p:cNvPr>
          <p:cNvSpPr/>
          <p:nvPr/>
        </p:nvSpPr>
        <p:spPr>
          <a:xfrm>
            <a:off x="8537011" y="5606685"/>
            <a:ext cx="128270" cy="128270"/>
          </a:xfrm>
          <a:custGeom>
            <a:avLst/>
            <a:gdLst>
              <a:gd name="connsiteX0" fmla="*/ 642937 w 1206499"/>
              <a:gd name="connsiteY0" fmla="*/ 563563 h 1206499"/>
              <a:gd name="connsiteX1" fmla="*/ 1166813 w 1206499"/>
              <a:gd name="connsiteY1" fmla="*/ 563563 h 1206499"/>
              <a:gd name="connsiteX2" fmla="*/ 1206500 w 1206499"/>
              <a:gd name="connsiteY2" fmla="*/ 603250 h 1206499"/>
              <a:gd name="connsiteX3" fmla="*/ 1166813 w 1206499"/>
              <a:gd name="connsiteY3" fmla="*/ 642937 h 1206499"/>
              <a:gd name="connsiteX4" fmla="*/ 642937 w 1206499"/>
              <a:gd name="connsiteY4" fmla="*/ 642937 h 1206499"/>
              <a:gd name="connsiteX5" fmla="*/ 642937 w 1206499"/>
              <a:gd name="connsiteY5" fmla="*/ 1166813 h 1206499"/>
              <a:gd name="connsiteX6" fmla="*/ 603250 w 1206499"/>
              <a:gd name="connsiteY6" fmla="*/ 1206500 h 1206499"/>
              <a:gd name="connsiteX7" fmla="*/ 563563 w 1206499"/>
              <a:gd name="connsiteY7" fmla="*/ 1166813 h 1206499"/>
              <a:gd name="connsiteX8" fmla="*/ 563563 w 1206499"/>
              <a:gd name="connsiteY8" fmla="*/ 642937 h 1206499"/>
              <a:gd name="connsiteX9" fmla="*/ 39687 w 1206499"/>
              <a:gd name="connsiteY9" fmla="*/ 642937 h 1206499"/>
              <a:gd name="connsiteX10" fmla="*/ 0 w 1206499"/>
              <a:gd name="connsiteY10" fmla="*/ 603250 h 1206499"/>
              <a:gd name="connsiteX11" fmla="*/ 39687 w 1206499"/>
              <a:gd name="connsiteY11" fmla="*/ 563563 h 1206499"/>
              <a:gd name="connsiteX12" fmla="*/ 563563 w 1206499"/>
              <a:gd name="connsiteY12" fmla="*/ 563563 h 1206499"/>
              <a:gd name="connsiteX13" fmla="*/ 563563 w 1206499"/>
              <a:gd name="connsiteY13" fmla="*/ 39687 h 1206499"/>
              <a:gd name="connsiteX14" fmla="*/ 603250 w 1206499"/>
              <a:gd name="connsiteY14" fmla="*/ 0 h 1206499"/>
              <a:gd name="connsiteX15" fmla="*/ 642937 w 1206499"/>
              <a:gd name="connsiteY15" fmla="*/ 39687 h 1206499"/>
              <a:gd name="connsiteX16" fmla="*/ 642937 w 1206499"/>
              <a:gd name="connsiteY16" fmla="*/ 563563 h 120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06499" h="1206499">
                <a:moveTo>
                  <a:pt x="642937" y="563563"/>
                </a:moveTo>
                <a:lnTo>
                  <a:pt x="1166813" y="563563"/>
                </a:lnTo>
                <a:cubicBezTo>
                  <a:pt x="1190625" y="563563"/>
                  <a:pt x="1206500" y="579438"/>
                  <a:pt x="1206500" y="603250"/>
                </a:cubicBezTo>
                <a:cubicBezTo>
                  <a:pt x="1206500" y="627063"/>
                  <a:pt x="1190625" y="642937"/>
                  <a:pt x="1166813" y="642937"/>
                </a:cubicBezTo>
                <a:lnTo>
                  <a:pt x="642937" y="642937"/>
                </a:lnTo>
                <a:lnTo>
                  <a:pt x="642937" y="1166813"/>
                </a:lnTo>
                <a:cubicBezTo>
                  <a:pt x="642937" y="1190625"/>
                  <a:pt x="627063" y="1206500"/>
                  <a:pt x="603250" y="1206500"/>
                </a:cubicBezTo>
                <a:cubicBezTo>
                  <a:pt x="579438" y="1206500"/>
                  <a:pt x="563563" y="1190625"/>
                  <a:pt x="563563" y="1166813"/>
                </a:cubicBezTo>
                <a:lnTo>
                  <a:pt x="563563" y="642937"/>
                </a:lnTo>
                <a:lnTo>
                  <a:pt x="39687" y="642937"/>
                </a:lnTo>
                <a:cubicBezTo>
                  <a:pt x="15875" y="642937"/>
                  <a:pt x="0" y="627063"/>
                  <a:pt x="0" y="603250"/>
                </a:cubicBezTo>
                <a:cubicBezTo>
                  <a:pt x="0" y="579438"/>
                  <a:pt x="15875" y="563563"/>
                  <a:pt x="39687" y="563563"/>
                </a:cubicBezTo>
                <a:lnTo>
                  <a:pt x="563563" y="563563"/>
                </a:lnTo>
                <a:lnTo>
                  <a:pt x="563563" y="39687"/>
                </a:lnTo>
                <a:cubicBezTo>
                  <a:pt x="563563" y="15875"/>
                  <a:pt x="579438" y="0"/>
                  <a:pt x="603250" y="0"/>
                </a:cubicBezTo>
                <a:cubicBezTo>
                  <a:pt x="627063" y="0"/>
                  <a:pt x="642937" y="15875"/>
                  <a:pt x="642937" y="39687"/>
                </a:cubicBezTo>
                <a:lnTo>
                  <a:pt x="642937" y="563563"/>
                </a:lnTo>
                <a:close/>
              </a:path>
            </a:pathLst>
          </a:custGeom>
          <a:solidFill>
            <a:srgbClr val="000000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7031F52A-9DC1-4C72-8531-CD3F227CEB27}"/>
              </a:ext>
            </a:extLst>
          </p:cNvPr>
          <p:cNvSpPr/>
          <p:nvPr/>
        </p:nvSpPr>
        <p:spPr>
          <a:xfrm>
            <a:off x="9193316" y="5054870"/>
            <a:ext cx="1231200" cy="1231900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5" name="图形 19">
            <a:extLst>
              <a:ext uri="{FF2B5EF4-FFF2-40B4-BE49-F238E27FC236}">
                <a16:creationId xmlns:a16="http://schemas.microsoft.com/office/drawing/2014/main" id="{2830F5C4-1614-40B1-AC0E-7113E2DA385E}"/>
              </a:ext>
            </a:extLst>
          </p:cNvPr>
          <p:cNvSpPr/>
          <p:nvPr/>
        </p:nvSpPr>
        <p:spPr>
          <a:xfrm>
            <a:off x="7264097" y="4691222"/>
            <a:ext cx="258558" cy="133938"/>
          </a:xfrm>
          <a:custGeom>
            <a:avLst/>
            <a:gdLst>
              <a:gd name="connsiteX0" fmla="*/ 924687 w 1804583"/>
              <a:gd name="connsiteY0" fmla="*/ 924973 h 934807"/>
              <a:gd name="connsiteX1" fmla="*/ 1794320 w 1804583"/>
              <a:gd name="connsiteY1" fmla="*/ 69628 h 934807"/>
              <a:gd name="connsiteX2" fmla="*/ 1794701 w 1804583"/>
              <a:gd name="connsiteY2" fmla="*/ 21241 h 934807"/>
              <a:gd name="connsiteX3" fmla="*/ 1746314 w 1804583"/>
              <a:gd name="connsiteY3" fmla="*/ 20860 h 934807"/>
              <a:gd name="connsiteX4" fmla="*/ 900875 w 1804583"/>
              <a:gd name="connsiteY4" fmla="*/ 852392 h 934807"/>
              <a:gd name="connsiteX5" fmla="*/ 58483 w 1804583"/>
              <a:gd name="connsiteY5" fmla="*/ 10001 h 934807"/>
              <a:gd name="connsiteX6" fmla="*/ 10097 w 1804583"/>
              <a:gd name="connsiteY6" fmla="*/ 10001 h 934807"/>
              <a:gd name="connsiteX7" fmla="*/ 0 w 1804583"/>
              <a:gd name="connsiteY7" fmla="*/ 34195 h 934807"/>
              <a:gd name="connsiteX8" fmla="*/ 10097 w 1804583"/>
              <a:gd name="connsiteY8" fmla="*/ 58388 h 934807"/>
              <a:gd name="connsiteX9" fmla="*/ 876491 w 1804583"/>
              <a:gd name="connsiteY9" fmla="*/ 924782 h 934807"/>
              <a:gd name="connsiteX10" fmla="*/ 924687 w 1804583"/>
              <a:gd name="connsiteY10" fmla="*/ 924973 h 934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04583" h="934807">
                <a:moveTo>
                  <a:pt x="924687" y="924973"/>
                </a:moveTo>
                <a:lnTo>
                  <a:pt x="1794320" y="69628"/>
                </a:lnTo>
                <a:cubicBezTo>
                  <a:pt x="1807845" y="56293"/>
                  <a:pt x="1808036" y="34576"/>
                  <a:pt x="1794701" y="21241"/>
                </a:cubicBezTo>
                <a:cubicBezTo>
                  <a:pt x="1781366" y="7715"/>
                  <a:pt x="1759649" y="7525"/>
                  <a:pt x="1746314" y="20860"/>
                </a:cubicBezTo>
                <a:lnTo>
                  <a:pt x="900875" y="852392"/>
                </a:lnTo>
                <a:lnTo>
                  <a:pt x="58483" y="10001"/>
                </a:lnTo>
                <a:cubicBezTo>
                  <a:pt x="45148" y="-3334"/>
                  <a:pt x="23432" y="-3334"/>
                  <a:pt x="10097" y="10001"/>
                </a:cubicBezTo>
                <a:cubicBezTo>
                  <a:pt x="3429" y="16669"/>
                  <a:pt x="0" y="25432"/>
                  <a:pt x="0" y="34195"/>
                </a:cubicBezTo>
                <a:cubicBezTo>
                  <a:pt x="0" y="42958"/>
                  <a:pt x="3429" y="51721"/>
                  <a:pt x="10097" y="58388"/>
                </a:cubicBezTo>
                <a:lnTo>
                  <a:pt x="876491" y="924782"/>
                </a:lnTo>
                <a:cubicBezTo>
                  <a:pt x="889635" y="938117"/>
                  <a:pt x="911162" y="938117"/>
                  <a:pt x="924687" y="92497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6" name="iSHEJI-7">
            <a:extLst>
              <a:ext uri="{FF2B5EF4-FFF2-40B4-BE49-F238E27FC236}">
                <a16:creationId xmlns:a16="http://schemas.microsoft.com/office/drawing/2014/main" id="{C3A03470-A810-4495-AFC1-AD2F19A860B8}"/>
              </a:ext>
            </a:extLst>
          </p:cNvPr>
          <p:cNvSpPr txBox="1"/>
          <p:nvPr/>
        </p:nvSpPr>
        <p:spPr>
          <a:xfrm>
            <a:off x="4613242" y="1976657"/>
            <a:ext cx="72918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内容</a:t>
            </a:r>
          </a:p>
        </p:txBody>
      </p:sp>
      <p:sp>
        <p:nvSpPr>
          <p:cNvPr id="57" name="iSHEJI-7">
            <a:extLst>
              <a:ext uri="{FF2B5EF4-FFF2-40B4-BE49-F238E27FC236}">
                <a16:creationId xmlns:a16="http://schemas.microsoft.com/office/drawing/2014/main" id="{A783FA07-CF9D-4D01-BCCE-D8DCB61C5244}"/>
              </a:ext>
            </a:extLst>
          </p:cNvPr>
          <p:cNvSpPr txBox="1"/>
          <p:nvPr/>
        </p:nvSpPr>
        <p:spPr>
          <a:xfrm>
            <a:off x="4613242" y="2266511"/>
            <a:ext cx="72918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content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58" name="iSHEJI-7">
            <a:extLst>
              <a:ext uri="{FF2B5EF4-FFF2-40B4-BE49-F238E27FC236}">
                <a16:creationId xmlns:a16="http://schemas.microsoft.com/office/drawing/2014/main" id="{8AC0430C-1F61-48A8-9736-552DD779C5BC}"/>
              </a:ext>
            </a:extLst>
          </p:cNvPr>
          <p:cNvSpPr txBox="1"/>
          <p:nvPr/>
        </p:nvSpPr>
        <p:spPr>
          <a:xfrm>
            <a:off x="7023067" y="1976657"/>
            <a:ext cx="72918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数字</a:t>
            </a:r>
          </a:p>
        </p:txBody>
      </p:sp>
      <p:sp>
        <p:nvSpPr>
          <p:cNvPr id="59" name="iSHEJI-7">
            <a:extLst>
              <a:ext uri="{FF2B5EF4-FFF2-40B4-BE49-F238E27FC236}">
                <a16:creationId xmlns:a16="http://schemas.microsoft.com/office/drawing/2014/main" id="{013D138E-DB97-47B1-8063-B2360862DD46}"/>
              </a:ext>
            </a:extLst>
          </p:cNvPr>
          <p:cNvSpPr txBox="1"/>
          <p:nvPr/>
        </p:nvSpPr>
        <p:spPr>
          <a:xfrm>
            <a:off x="7023067" y="2266511"/>
            <a:ext cx="72918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Digital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60" name="iSHEJI-7">
            <a:extLst>
              <a:ext uri="{FF2B5EF4-FFF2-40B4-BE49-F238E27FC236}">
                <a16:creationId xmlns:a16="http://schemas.microsoft.com/office/drawing/2014/main" id="{46106F28-561A-443D-ACC5-D3AAE88765F9}"/>
              </a:ext>
            </a:extLst>
          </p:cNvPr>
          <p:cNvSpPr txBox="1"/>
          <p:nvPr/>
        </p:nvSpPr>
        <p:spPr>
          <a:xfrm>
            <a:off x="9444322" y="1976657"/>
            <a:ext cx="72918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品牌</a:t>
            </a:r>
          </a:p>
        </p:txBody>
      </p:sp>
      <p:sp>
        <p:nvSpPr>
          <p:cNvPr id="61" name="iSHEJI-7">
            <a:extLst>
              <a:ext uri="{FF2B5EF4-FFF2-40B4-BE49-F238E27FC236}">
                <a16:creationId xmlns:a16="http://schemas.microsoft.com/office/drawing/2014/main" id="{CCDBD5E3-55A2-438F-B761-2418405F0804}"/>
              </a:ext>
            </a:extLst>
          </p:cNvPr>
          <p:cNvSpPr txBox="1"/>
          <p:nvPr/>
        </p:nvSpPr>
        <p:spPr>
          <a:xfrm>
            <a:off x="9444322" y="2266511"/>
            <a:ext cx="72918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Brand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62" name="iSHEJI-7">
            <a:extLst>
              <a:ext uri="{FF2B5EF4-FFF2-40B4-BE49-F238E27FC236}">
                <a16:creationId xmlns:a16="http://schemas.microsoft.com/office/drawing/2014/main" id="{DDFB5958-2A36-4F46-8DC0-084643AA4804}"/>
              </a:ext>
            </a:extLst>
          </p:cNvPr>
          <p:cNvSpPr txBox="1"/>
          <p:nvPr/>
        </p:nvSpPr>
        <p:spPr>
          <a:xfrm>
            <a:off x="4481972" y="5532321"/>
            <a:ext cx="99172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智能流转</a:t>
            </a:r>
          </a:p>
        </p:txBody>
      </p:sp>
      <p:sp>
        <p:nvSpPr>
          <p:cNvPr id="63" name="iSHEJI-7">
            <a:extLst>
              <a:ext uri="{FF2B5EF4-FFF2-40B4-BE49-F238E27FC236}">
                <a16:creationId xmlns:a16="http://schemas.microsoft.com/office/drawing/2014/main" id="{5747AC20-CD92-4396-8BE3-4E69892140BD}"/>
              </a:ext>
            </a:extLst>
          </p:cNvPr>
          <p:cNvSpPr txBox="1"/>
          <p:nvPr/>
        </p:nvSpPr>
        <p:spPr>
          <a:xfrm>
            <a:off x="6891797" y="5532321"/>
            <a:ext cx="99172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资产管理</a:t>
            </a:r>
          </a:p>
        </p:txBody>
      </p:sp>
      <p:sp>
        <p:nvSpPr>
          <p:cNvPr id="64" name="iSHEJI-7">
            <a:extLst>
              <a:ext uri="{FF2B5EF4-FFF2-40B4-BE49-F238E27FC236}">
                <a16:creationId xmlns:a16="http://schemas.microsoft.com/office/drawing/2014/main" id="{A6BCF18C-5D87-40A4-89E8-634B240C4C9E}"/>
              </a:ext>
            </a:extLst>
          </p:cNvPr>
          <p:cNvSpPr txBox="1"/>
          <p:nvPr/>
        </p:nvSpPr>
        <p:spPr>
          <a:xfrm>
            <a:off x="9301622" y="5532321"/>
            <a:ext cx="99172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塑造传播</a:t>
            </a:r>
          </a:p>
        </p:txBody>
      </p:sp>
      <p:sp>
        <p:nvSpPr>
          <p:cNvPr id="65" name="iSHEJI-7">
            <a:extLst>
              <a:ext uri="{FF2B5EF4-FFF2-40B4-BE49-F238E27FC236}">
                <a16:creationId xmlns:a16="http://schemas.microsoft.com/office/drawing/2014/main" id="{594AEB30-C171-4050-9435-05706DDAF0E6}"/>
              </a:ext>
            </a:extLst>
          </p:cNvPr>
          <p:cNvSpPr txBox="1"/>
          <p:nvPr/>
        </p:nvSpPr>
        <p:spPr>
          <a:xfrm>
            <a:off x="1910430" y="1981569"/>
            <a:ext cx="1716690" cy="47607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个人版</a:t>
            </a:r>
          </a:p>
        </p:txBody>
      </p:sp>
      <p:sp>
        <p:nvSpPr>
          <p:cNvPr id="66" name="iSHEJI-7">
            <a:extLst>
              <a:ext uri="{FF2B5EF4-FFF2-40B4-BE49-F238E27FC236}">
                <a16:creationId xmlns:a16="http://schemas.microsoft.com/office/drawing/2014/main" id="{E2848F99-55F6-415B-BA93-2E9D3383C5DE}"/>
              </a:ext>
            </a:extLst>
          </p:cNvPr>
          <p:cNvSpPr txBox="1"/>
          <p:nvPr/>
        </p:nvSpPr>
        <p:spPr>
          <a:xfrm>
            <a:off x="1910430" y="3704891"/>
            <a:ext cx="1716690" cy="47607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spc="0" dirty="0">
                <a:solidFill>
                  <a:schemeClr val="bg1"/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内容中台</a:t>
            </a:r>
            <a:endParaRPr kumimoji="0" lang="zh-CN" altLang="en-US" sz="2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67" name="iSHEJI-7">
            <a:extLst>
              <a:ext uri="{FF2B5EF4-FFF2-40B4-BE49-F238E27FC236}">
                <a16:creationId xmlns:a16="http://schemas.microsoft.com/office/drawing/2014/main" id="{351F1CDE-F8D3-43AB-9B6E-0F47A7355CA1}"/>
              </a:ext>
            </a:extLst>
          </p:cNvPr>
          <p:cNvSpPr txBox="1"/>
          <p:nvPr/>
        </p:nvSpPr>
        <p:spPr>
          <a:xfrm>
            <a:off x="1910430" y="5420593"/>
            <a:ext cx="1716690" cy="47607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企业版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535165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">
              <a:schemeClr val="accent4"/>
            </a:gs>
            <a:gs pos="100000">
              <a:schemeClr val="bg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SHEJI-2">
            <a:extLst>
              <a:ext uri="{FF2B5EF4-FFF2-40B4-BE49-F238E27FC236}">
                <a16:creationId xmlns:a16="http://schemas.microsoft.com/office/drawing/2014/main" id="{66C99F07-9037-4D3F-A2EB-B4B5429EE780}"/>
              </a:ext>
            </a:extLst>
          </p:cNvPr>
          <p:cNvSpPr txBox="1"/>
          <p:nvPr/>
        </p:nvSpPr>
        <p:spPr>
          <a:xfrm>
            <a:off x="476000" y="44782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项目介绍</a:t>
            </a:r>
          </a:p>
        </p:txBody>
      </p:sp>
      <p:sp>
        <p:nvSpPr>
          <p:cNvPr id="21" name="iSHEJI-3">
            <a:extLst>
              <a:ext uri="{FF2B5EF4-FFF2-40B4-BE49-F238E27FC236}">
                <a16:creationId xmlns:a16="http://schemas.microsoft.com/office/drawing/2014/main" id="{160693E4-95C9-4CA8-9EBB-692D259B83B9}"/>
              </a:ext>
            </a:extLst>
          </p:cNvPr>
          <p:cNvSpPr txBox="1"/>
          <p:nvPr/>
        </p:nvSpPr>
        <p:spPr>
          <a:xfrm>
            <a:off x="476000" y="940265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r>
              <a:rPr lang="en-US" altLang="zh-CN" dirty="0"/>
              <a:t>Project introduction</a:t>
            </a:r>
          </a:p>
        </p:txBody>
      </p:sp>
      <p:sp>
        <p:nvSpPr>
          <p:cNvPr id="22" name="iSHEJI-19">
            <a:extLst>
              <a:ext uri="{FF2B5EF4-FFF2-40B4-BE49-F238E27FC236}">
                <a16:creationId xmlns:a16="http://schemas.microsoft.com/office/drawing/2014/main" id="{344705C0-08D4-4BA2-8F63-0E66C1C9154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14F58D66-8EBC-404D-B019-945009943AD8}"/>
              </a:ext>
            </a:extLst>
          </p:cNvPr>
          <p:cNvSpPr/>
          <p:nvPr/>
        </p:nvSpPr>
        <p:spPr>
          <a:xfrm>
            <a:off x="4661726" y="1951378"/>
            <a:ext cx="678437" cy="678435"/>
          </a:xfrm>
          <a:custGeom>
            <a:avLst/>
            <a:gdLst>
              <a:gd name="connsiteX0" fmla="*/ 678437 w 678437"/>
              <a:gd name="connsiteY0" fmla="*/ 338524 h 678435"/>
              <a:gd name="connsiteX1" fmla="*/ 339913 w 678437"/>
              <a:gd name="connsiteY1" fmla="*/ 678435 h 678435"/>
              <a:gd name="connsiteX2" fmla="*/ 1 w 678437"/>
              <a:gd name="connsiteY2" fmla="*/ 339911 h 678435"/>
              <a:gd name="connsiteX3" fmla="*/ 338525 w 678437"/>
              <a:gd name="connsiteY3" fmla="*/ 0 h 678435"/>
              <a:gd name="connsiteX4" fmla="*/ 339913 w 678437"/>
              <a:gd name="connsiteY4" fmla="*/ 0 h 678435"/>
              <a:gd name="connsiteX5" fmla="*/ 678437 w 678437"/>
              <a:gd name="connsiteY5" fmla="*/ 338524 h 678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8437" h="678435">
                <a:moveTo>
                  <a:pt x="678437" y="338524"/>
                </a:moveTo>
                <a:cubicBezTo>
                  <a:pt x="678819" y="525870"/>
                  <a:pt x="527260" y="678053"/>
                  <a:pt x="339913" y="678435"/>
                </a:cubicBezTo>
                <a:cubicBezTo>
                  <a:pt x="152566" y="678816"/>
                  <a:pt x="382" y="527251"/>
                  <a:pt x="1" y="339911"/>
                </a:cubicBezTo>
                <a:cubicBezTo>
                  <a:pt x="-381" y="152565"/>
                  <a:pt x="151185" y="382"/>
                  <a:pt x="338525" y="0"/>
                </a:cubicBezTo>
                <a:cubicBezTo>
                  <a:pt x="338990" y="0"/>
                  <a:pt x="339448" y="0"/>
                  <a:pt x="339913" y="0"/>
                </a:cubicBezTo>
                <a:cubicBezTo>
                  <a:pt x="526718" y="382"/>
                  <a:pt x="678056" y="151718"/>
                  <a:pt x="678437" y="338524"/>
                </a:cubicBezTo>
                <a:close/>
              </a:path>
            </a:pathLst>
          </a:custGeom>
          <a:solidFill>
            <a:schemeClr val="accent1"/>
          </a:solidFill>
          <a:ln w="693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41303777-69A9-4EA3-8C13-682B2434CB14}"/>
              </a:ext>
            </a:extLst>
          </p:cNvPr>
          <p:cNvSpPr/>
          <p:nvPr/>
        </p:nvSpPr>
        <p:spPr>
          <a:xfrm>
            <a:off x="4661727" y="3953167"/>
            <a:ext cx="678436" cy="678434"/>
          </a:xfrm>
          <a:custGeom>
            <a:avLst/>
            <a:gdLst>
              <a:gd name="connsiteX0" fmla="*/ 678437 w 678436"/>
              <a:gd name="connsiteY0" fmla="*/ 339217 h 678434"/>
              <a:gd name="connsiteX1" fmla="*/ 339218 w 678436"/>
              <a:gd name="connsiteY1" fmla="*/ 678434 h 678434"/>
              <a:gd name="connsiteX2" fmla="*/ 0 w 678436"/>
              <a:gd name="connsiteY2" fmla="*/ 339217 h 678434"/>
              <a:gd name="connsiteX3" fmla="*/ 339218 w 678436"/>
              <a:gd name="connsiteY3" fmla="*/ 0 h 678434"/>
              <a:gd name="connsiteX4" fmla="*/ 339912 w 678436"/>
              <a:gd name="connsiteY4" fmla="*/ 0 h 678434"/>
              <a:gd name="connsiteX5" fmla="*/ 678437 w 678436"/>
              <a:gd name="connsiteY5" fmla="*/ 339217 h 678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8436" h="678434">
                <a:moveTo>
                  <a:pt x="678437" y="339217"/>
                </a:moveTo>
                <a:cubicBezTo>
                  <a:pt x="678437" y="526564"/>
                  <a:pt x="526565" y="678434"/>
                  <a:pt x="339218" y="678434"/>
                </a:cubicBezTo>
                <a:cubicBezTo>
                  <a:pt x="151871" y="678434"/>
                  <a:pt x="0" y="526557"/>
                  <a:pt x="0" y="339217"/>
                </a:cubicBezTo>
                <a:cubicBezTo>
                  <a:pt x="0" y="151871"/>
                  <a:pt x="151871" y="0"/>
                  <a:pt x="339218" y="0"/>
                </a:cubicBezTo>
                <a:cubicBezTo>
                  <a:pt x="339447" y="0"/>
                  <a:pt x="339683" y="0"/>
                  <a:pt x="339912" y="0"/>
                </a:cubicBezTo>
                <a:cubicBezTo>
                  <a:pt x="526988" y="382"/>
                  <a:pt x="678437" y="152141"/>
                  <a:pt x="678437" y="339217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 w="693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EE8C06F0-0770-469B-BF86-F8865C2539C0}"/>
              </a:ext>
            </a:extLst>
          </p:cNvPr>
          <p:cNvSpPr/>
          <p:nvPr/>
        </p:nvSpPr>
        <p:spPr>
          <a:xfrm>
            <a:off x="8087736" y="1951366"/>
            <a:ext cx="678437" cy="678432"/>
          </a:xfrm>
          <a:custGeom>
            <a:avLst/>
            <a:gdLst>
              <a:gd name="connsiteX0" fmla="*/ 678437 w 678437"/>
              <a:gd name="connsiteY0" fmla="*/ 338535 h 678432"/>
              <a:gd name="connsiteX1" fmla="*/ 339898 w 678437"/>
              <a:gd name="connsiteY1" fmla="*/ 678432 h 678432"/>
              <a:gd name="connsiteX2" fmla="*/ 1 w 678437"/>
              <a:gd name="connsiteY2" fmla="*/ 339902 h 678432"/>
              <a:gd name="connsiteX3" fmla="*/ 336444 w 678437"/>
              <a:gd name="connsiteY3" fmla="*/ 12 h 678432"/>
              <a:gd name="connsiteX4" fmla="*/ 678423 w 678437"/>
              <a:gd name="connsiteY4" fmla="*/ 336440 h 678432"/>
              <a:gd name="connsiteX5" fmla="*/ 678437 w 678437"/>
              <a:gd name="connsiteY5" fmla="*/ 338535 h 678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8437" h="678432">
                <a:moveTo>
                  <a:pt x="678437" y="338535"/>
                </a:moveTo>
                <a:cubicBezTo>
                  <a:pt x="678812" y="525882"/>
                  <a:pt x="527246" y="678058"/>
                  <a:pt x="339898" y="678432"/>
                </a:cubicBezTo>
                <a:cubicBezTo>
                  <a:pt x="152558" y="678814"/>
                  <a:pt x="375" y="527241"/>
                  <a:pt x="1" y="339902"/>
                </a:cubicBezTo>
                <a:cubicBezTo>
                  <a:pt x="-374" y="153374"/>
                  <a:pt x="149923" y="1538"/>
                  <a:pt x="336444" y="12"/>
                </a:cubicBezTo>
                <a:cubicBezTo>
                  <a:pt x="523784" y="-1521"/>
                  <a:pt x="676897" y="149101"/>
                  <a:pt x="678423" y="336440"/>
                </a:cubicBezTo>
                <a:cubicBezTo>
                  <a:pt x="678430" y="337141"/>
                  <a:pt x="678437" y="337835"/>
                  <a:pt x="678437" y="338535"/>
                </a:cubicBezTo>
                <a:close/>
              </a:path>
            </a:pathLst>
          </a:custGeom>
          <a:solidFill>
            <a:schemeClr val="accent3"/>
          </a:solidFill>
          <a:ln w="693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6382D2BC-2108-468A-A314-B9EA2B1C554F}"/>
              </a:ext>
            </a:extLst>
          </p:cNvPr>
          <p:cNvSpPr/>
          <p:nvPr/>
        </p:nvSpPr>
        <p:spPr>
          <a:xfrm>
            <a:off x="8087737" y="3953155"/>
            <a:ext cx="678436" cy="678432"/>
          </a:xfrm>
          <a:custGeom>
            <a:avLst/>
            <a:gdLst>
              <a:gd name="connsiteX0" fmla="*/ 678436 w 678436"/>
              <a:gd name="connsiteY0" fmla="*/ 339229 h 678432"/>
              <a:gd name="connsiteX1" fmla="*/ 339204 w 678436"/>
              <a:gd name="connsiteY1" fmla="*/ 678432 h 678432"/>
              <a:gd name="connsiteX2" fmla="*/ 0 w 678436"/>
              <a:gd name="connsiteY2" fmla="*/ 339208 h 678432"/>
              <a:gd name="connsiteX3" fmla="*/ 336443 w 678436"/>
              <a:gd name="connsiteY3" fmla="*/ 12 h 678432"/>
              <a:gd name="connsiteX4" fmla="*/ 678422 w 678436"/>
              <a:gd name="connsiteY4" fmla="*/ 336440 h 678432"/>
              <a:gd name="connsiteX5" fmla="*/ 678436 w 678436"/>
              <a:gd name="connsiteY5" fmla="*/ 339229 h 678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8436" h="678432">
                <a:moveTo>
                  <a:pt x="678436" y="339229"/>
                </a:moveTo>
                <a:cubicBezTo>
                  <a:pt x="678429" y="526575"/>
                  <a:pt x="526551" y="678439"/>
                  <a:pt x="339204" y="678432"/>
                </a:cubicBezTo>
                <a:cubicBezTo>
                  <a:pt x="151864" y="678425"/>
                  <a:pt x="-7" y="526548"/>
                  <a:pt x="0" y="339208"/>
                </a:cubicBezTo>
                <a:cubicBezTo>
                  <a:pt x="7" y="152951"/>
                  <a:pt x="150192" y="1538"/>
                  <a:pt x="336443" y="12"/>
                </a:cubicBezTo>
                <a:cubicBezTo>
                  <a:pt x="523783" y="-1521"/>
                  <a:pt x="676889" y="149108"/>
                  <a:pt x="678422" y="336440"/>
                </a:cubicBezTo>
                <a:cubicBezTo>
                  <a:pt x="678429" y="337370"/>
                  <a:pt x="678436" y="338299"/>
                  <a:pt x="678436" y="339229"/>
                </a:cubicBezTo>
                <a:close/>
              </a:path>
            </a:pathLst>
          </a:custGeom>
          <a:solidFill>
            <a:schemeClr val="accent2"/>
          </a:solidFill>
          <a:ln w="693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9B9E56FA-79EE-431F-A850-570617AB725A}"/>
              </a:ext>
            </a:extLst>
          </p:cNvPr>
          <p:cNvSpPr/>
          <p:nvPr/>
        </p:nvSpPr>
        <p:spPr>
          <a:xfrm>
            <a:off x="8278504" y="2122721"/>
            <a:ext cx="330200" cy="286496"/>
          </a:xfrm>
          <a:custGeom>
            <a:avLst/>
            <a:gdLst>
              <a:gd name="connsiteX0" fmla="*/ 12486 w 330200"/>
              <a:gd name="connsiteY0" fmla="*/ 273316 h 286496"/>
              <a:gd name="connsiteX1" fmla="*/ 296208 w 330200"/>
              <a:gd name="connsiteY1" fmla="*/ 273316 h 286496"/>
              <a:gd name="connsiteX2" fmla="*/ 296208 w 330200"/>
              <a:gd name="connsiteY2" fmla="*/ 286496 h 286496"/>
              <a:gd name="connsiteX3" fmla="*/ 12486 w 330200"/>
              <a:gd name="connsiteY3" fmla="*/ 286496 h 286496"/>
              <a:gd name="connsiteX4" fmla="*/ 155388 w 330200"/>
              <a:gd name="connsiteY4" fmla="*/ 172730 h 286496"/>
              <a:gd name="connsiteX5" fmla="*/ 133904 w 330200"/>
              <a:gd name="connsiteY5" fmla="*/ 192847 h 286496"/>
              <a:gd name="connsiteX6" fmla="*/ 154022 w 330200"/>
              <a:gd name="connsiteY6" fmla="*/ 214330 h 286496"/>
              <a:gd name="connsiteX7" fmla="*/ 175505 w 330200"/>
              <a:gd name="connsiteY7" fmla="*/ 194213 h 286496"/>
              <a:gd name="connsiteX8" fmla="*/ 175505 w 330200"/>
              <a:gd name="connsiteY8" fmla="*/ 192847 h 286496"/>
              <a:gd name="connsiteX9" fmla="*/ 155388 w 330200"/>
              <a:gd name="connsiteY9" fmla="*/ 172730 h 286496"/>
              <a:gd name="connsiteX10" fmla="*/ 290673 w 330200"/>
              <a:gd name="connsiteY10" fmla="*/ 95716 h 286496"/>
              <a:gd name="connsiteX11" fmla="*/ 289965 w 330200"/>
              <a:gd name="connsiteY11" fmla="*/ 95730 h 286496"/>
              <a:gd name="connsiteX12" fmla="*/ 269848 w 330200"/>
              <a:gd name="connsiteY12" fmla="*/ 115847 h 286496"/>
              <a:gd name="connsiteX13" fmla="*/ 286531 w 330200"/>
              <a:gd name="connsiteY13" fmla="*/ 140092 h 286496"/>
              <a:gd name="connsiteX14" fmla="*/ 310776 w 330200"/>
              <a:gd name="connsiteY14" fmla="*/ 123415 h 286496"/>
              <a:gd name="connsiteX15" fmla="*/ 310776 w 330200"/>
              <a:gd name="connsiteY15" fmla="*/ 115847 h 286496"/>
              <a:gd name="connsiteX16" fmla="*/ 290673 w 330200"/>
              <a:gd name="connsiteY16" fmla="*/ 95716 h 286496"/>
              <a:gd name="connsiteX17" fmla="*/ 39541 w 330200"/>
              <a:gd name="connsiteY17" fmla="*/ 18036 h 286496"/>
              <a:gd name="connsiteX18" fmla="*/ 39541 w 330200"/>
              <a:gd name="connsiteY18" fmla="*/ 18730 h 286496"/>
              <a:gd name="connsiteX19" fmla="*/ 18730 w 330200"/>
              <a:gd name="connsiteY19" fmla="*/ 39541 h 286496"/>
              <a:gd name="connsiteX20" fmla="*/ 39541 w 330200"/>
              <a:gd name="connsiteY20" fmla="*/ 59658 h 286496"/>
              <a:gd name="connsiteX21" fmla="*/ 59658 w 330200"/>
              <a:gd name="connsiteY21" fmla="*/ 39541 h 286496"/>
              <a:gd name="connsiteX22" fmla="*/ 39561 w 330200"/>
              <a:gd name="connsiteY22" fmla="*/ 18036 h 286496"/>
              <a:gd name="connsiteX23" fmla="*/ 39541 w 330200"/>
              <a:gd name="connsiteY23" fmla="*/ 18036 h 286496"/>
              <a:gd name="connsiteX24" fmla="*/ 39541 w 330200"/>
              <a:gd name="connsiteY24" fmla="*/ 0 h 286496"/>
              <a:gd name="connsiteX25" fmla="*/ 79081 w 330200"/>
              <a:gd name="connsiteY25" fmla="*/ 39541 h 286496"/>
              <a:gd name="connsiteX26" fmla="*/ 69093 w 330200"/>
              <a:gd name="connsiteY26" fmla="*/ 63655 h 286496"/>
              <a:gd name="connsiteX27" fmla="*/ 140211 w 330200"/>
              <a:gd name="connsiteY27" fmla="*/ 158618 h 286496"/>
              <a:gd name="connsiteX28" fmla="*/ 154001 w 330200"/>
              <a:gd name="connsiteY28" fmla="*/ 152626 h 286496"/>
              <a:gd name="connsiteX29" fmla="*/ 182651 w 330200"/>
              <a:gd name="connsiteY29" fmla="*/ 163915 h 286496"/>
              <a:gd name="connsiteX30" fmla="*/ 184989 w 330200"/>
              <a:gd name="connsiteY30" fmla="*/ 169297 h 286496"/>
              <a:gd name="connsiteX31" fmla="*/ 254124 w 330200"/>
              <a:gd name="connsiteY31" fmla="*/ 127986 h 286496"/>
              <a:gd name="connsiteX32" fmla="*/ 260147 w 330200"/>
              <a:gd name="connsiteY32" fmla="*/ 138066 h 286496"/>
              <a:gd name="connsiteX33" fmla="*/ 251125 w 330200"/>
              <a:gd name="connsiteY33" fmla="*/ 115160 h 286496"/>
              <a:gd name="connsiteX34" fmla="*/ 291352 w 330200"/>
              <a:gd name="connsiteY34" fmla="*/ 76320 h 286496"/>
              <a:gd name="connsiteX35" fmla="*/ 330200 w 330200"/>
              <a:gd name="connsiteY35" fmla="*/ 115847 h 286496"/>
              <a:gd name="connsiteX36" fmla="*/ 290666 w 330200"/>
              <a:gd name="connsiteY36" fmla="*/ 155395 h 286496"/>
              <a:gd name="connsiteX37" fmla="*/ 289965 w 330200"/>
              <a:gd name="connsiteY37" fmla="*/ 155388 h 286496"/>
              <a:gd name="connsiteX38" fmla="*/ 263660 w 330200"/>
              <a:gd name="connsiteY38" fmla="*/ 143946 h 286496"/>
              <a:gd name="connsiteX39" fmla="*/ 264087 w 330200"/>
              <a:gd name="connsiteY39" fmla="*/ 144660 h 286496"/>
              <a:gd name="connsiteX40" fmla="*/ 194416 w 330200"/>
              <a:gd name="connsiteY40" fmla="*/ 186292 h 286496"/>
              <a:gd name="connsiteX41" fmla="*/ 186929 w 330200"/>
              <a:gd name="connsiteY41" fmla="*/ 173763 h 286496"/>
              <a:gd name="connsiteX42" fmla="*/ 194922 w 330200"/>
              <a:gd name="connsiteY42" fmla="*/ 192160 h 286496"/>
              <a:gd name="connsiteX43" fmla="*/ 194929 w 330200"/>
              <a:gd name="connsiteY43" fmla="*/ 192847 h 286496"/>
              <a:gd name="connsiteX44" fmla="*/ 155388 w 330200"/>
              <a:gd name="connsiteY44" fmla="*/ 233081 h 286496"/>
              <a:gd name="connsiteX45" fmla="*/ 114467 w 330200"/>
              <a:gd name="connsiteY45" fmla="*/ 193547 h 286496"/>
              <a:gd name="connsiteX46" fmla="*/ 123996 w 330200"/>
              <a:gd name="connsiteY46" fmla="*/ 169370 h 286496"/>
              <a:gd name="connsiteX47" fmla="*/ 52391 w 330200"/>
              <a:gd name="connsiteY47" fmla="*/ 73758 h 286496"/>
              <a:gd name="connsiteX48" fmla="*/ 39541 w 330200"/>
              <a:gd name="connsiteY48" fmla="*/ 79081 h 286496"/>
              <a:gd name="connsiteX49" fmla="*/ 0 w 330200"/>
              <a:gd name="connsiteY49" fmla="*/ 39541 h 286496"/>
              <a:gd name="connsiteX50" fmla="*/ 39541 w 330200"/>
              <a:gd name="connsiteY50" fmla="*/ 0 h 286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30200" h="286496">
                <a:moveTo>
                  <a:pt x="12486" y="273316"/>
                </a:moveTo>
                <a:lnTo>
                  <a:pt x="296208" y="273316"/>
                </a:lnTo>
                <a:lnTo>
                  <a:pt x="296208" y="286496"/>
                </a:lnTo>
                <a:lnTo>
                  <a:pt x="12486" y="286496"/>
                </a:lnTo>
                <a:close/>
                <a:moveTo>
                  <a:pt x="155388" y="172730"/>
                </a:moveTo>
                <a:cubicBezTo>
                  <a:pt x="143901" y="172355"/>
                  <a:pt x="134286" y="181359"/>
                  <a:pt x="133904" y="192847"/>
                </a:cubicBezTo>
                <a:cubicBezTo>
                  <a:pt x="133530" y="204334"/>
                  <a:pt x="142534" y="213949"/>
                  <a:pt x="154022" y="214330"/>
                </a:cubicBezTo>
                <a:cubicBezTo>
                  <a:pt x="165509" y="214705"/>
                  <a:pt x="175131" y="205701"/>
                  <a:pt x="175505" y="194213"/>
                </a:cubicBezTo>
                <a:cubicBezTo>
                  <a:pt x="175519" y="193755"/>
                  <a:pt x="175519" y="193305"/>
                  <a:pt x="175505" y="192847"/>
                </a:cubicBezTo>
                <a:cubicBezTo>
                  <a:pt x="175505" y="181734"/>
                  <a:pt x="166501" y="172730"/>
                  <a:pt x="155388" y="172730"/>
                </a:cubicBezTo>
                <a:close/>
                <a:moveTo>
                  <a:pt x="290673" y="95716"/>
                </a:moveTo>
                <a:cubicBezTo>
                  <a:pt x="290437" y="95716"/>
                  <a:pt x="290201" y="95723"/>
                  <a:pt x="289965" y="95730"/>
                </a:cubicBezTo>
                <a:cubicBezTo>
                  <a:pt x="278852" y="95730"/>
                  <a:pt x="269848" y="104734"/>
                  <a:pt x="269848" y="115847"/>
                </a:cubicBezTo>
                <a:cubicBezTo>
                  <a:pt x="267760" y="127147"/>
                  <a:pt x="275224" y="138004"/>
                  <a:pt x="286531" y="140092"/>
                </a:cubicBezTo>
                <a:cubicBezTo>
                  <a:pt x="297831" y="142187"/>
                  <a:pt x="308688" y="134716"/>
                  <a:pt x="310776" y="123415"/>
                </a:cubicBezTo>
                <a:cubicBezTo>
                  <a:pt x="311241" y="120911"/>
                  <a:pt x="311241" y="118351"/>
                  <a:pt x="310776" y="115847"/>
                </a:cubicBezTo>
                <a:cubicBezTo>
                  <a:pt x="310783" y="104734"/>
                  <a:pt x="301779" y="95723"/>
                  <a:pt x="290673" y="95716"/>
                </a:cubicBezTo>
                <a:close/>
                <a:moveTo>
                  <a:pt x="39541" y="18036"/>
                </a:moveTo>
                <a:lnTo>
                  <a:pt x="39541" y="18730"/>
                </a:lnTo>
                <a:cubicBezTo>
                  <a:pt x="28199" y="19091"/>
                  <a:pt x="19091" y="28199"/>
                  <a:pt x="18730" y="39541"/>
                </a:cubicBezTo>
                <a:cubicBezTo>
                  <a:pt x="19104" y="50765"/>
                  <a:pt x="28310" y="59665"/>
                  <a:pt x="39541" y="59658"/>
                </a:cubicBezTo>
                <a:cubicBezTo>
                  <a:pt x="50654" y="59658"/>
                  <a:pt x="59658" y="50654"/>
                  <a:pt x="59658" y="39541"/>
                </a:cubicBezTo>
                <a:cubicBezTo>
                  <a:pt x="60047" y="28053"/>
                  <a:pt x="51049" y="18425"/>
                  <a:pt x="39561" y="18036"/>
                </a:cubicBezTo>
                <a:cubicBezTo>
                  <a:pt x="39555" y="18036"/>
                  <a:pt x="39548" y="18036"/>
                  <a:pt x="39541" y="18036"/>
                </a:cubicBezTo>
                <a:close/>
                <a:moveTo>
                  <a:pt x="39541" y="0"/>
                </a:moveTo>
                <a:cubicBezTo>
                  <a:pt x="61378" y="0"/>
                  <a:pt x="79081" y="17703"/>
                  <a:pt x="79081" y="39541"/>
                </a:cubicBezTo>
                <a:lnTo>
                  <a:pt x="69093" y="63655"/>
                </a:lnTo>
                <a:lnTo>
                  <a:pt x="140211" y="158618"/>
                </a:lnTo>
                <a:lnTo>
                  <a:pt x="154001" y="152626"/>
                </a:lnTo>
                <a:cubicBezTo>
                  <a:pt x="165111" y="152432"/>
                  <a:pt x="175246" y="156761"/>
                  <a:pt x="182651" y="163915"/>
                </a:cubicBezTo>
                <a:lnTo>
                  <a:pt x="184989" y="169297"/>
                </a:lnTo>
                <a:lnTo>
                  <a:pt x="254124" y="127986"/>
                </a:lnTo>
                <a:lnTo>
                  <a:pt x="260147" y="138066"/>
                </a:lnTo>
                <a:lnTo>
                  <a:pt x="251125" y="115160"/>
                </a:lnTo>
                <a:cubicBezTo>
                  <a:pt x="251506" y="93323"/>
                  <a:pt x="269515" y="75939"/>
                  <a:pt x="291352" y="76320"/>
                </a:cubicBezTo>
                <a:cubicBezTo>
                  <a:pt x="312912" y="76695"/>
                  <a:pt x="330200" y="94280"/>
                  <a:pt x="330200" y="115847"/>
                </a:cubicBezTo>
                <a:cubicBezTo>
                  <a:pt x="330200" y="137685"/>
                  <a:pt x="312503" y="155388"/>
                  <a:pt x="290666" y="155395"/>
                </a:cubicBezTo>
                <a:cubicBezTo>
                  <a:pt x="290430" y="155395"/>
                  <a:pt x="290201" y="155395"/>
                  <a:pt x="289965" y="155388"/>
                </a:cubicBezTo>
                <a:lnTo>
                  <a:pt x="263660" y="143946"/>
                </a:lnTo>
                <a:lnTo>
                  <a:pt x="264087" y="144660"/>
                </a:lnTo>
                <a:lnTo>
                  <a:pt x="194416" y="186292"/>
                </a:lnTo>
                <a:lnTo>
                  <a:pt x="186929" y="173763"/>
                </a:lnTo>
                <a:lnTo>
                  <a:pt x="194922" y="192160"/>
                </a:lnTo>
                <a:cubicBezTo>
                  <a:pt x="194929" y="192389"/>
                  <a:pt x="194929" y="192618"/>
                  <a:pt x="194929" y="192847"/>
                </a:cubicBezTo>
                <a:cubicBezTo>
                  <a:pt x="194929" y="214802"/>
                  <a:pt x="177337" y="232700"/>
                  <a:pt x="155388" y="233081"/>
                </a:cubicBezTo>
                <a:cubicBezTo>
                  <a:pt x="133169" y="233463"/>
                  <a:pt x="114849" y="215766"/>
                  <a:pt x="114467" y="193547"/>
                </a:cubicBezTo>
                <a:lnTo>
                  <a:pt x="123996" y="169370"/>
                </a:lnTo>
                <a:lnTo>
                  <a:pt x="52391" y="73758"/>
                </a:lnTo>
                <a:lnTo>
                  <a:pt x="39541" y="79081"/>
                </a:lnTo>
                <a:cubicBezTo>
                  <a:pt x="17703" y="79081"/>
                  <a:pt x="0" y="61378"/>
                  <a:pt x="0" y="39541"/>
                </a:cubicBezTo>
                <a:cubicBezTo>
                  <a:pt x="0" y="17703"/>
                  <a:pt x="17703" y="0"/>
                  <a:pt x="39541" y="0"/>
                </a:cubicBezTo>
                <a:close/>
              </a:path>
            </a:pathLst>
          </a:custGeom>
          <a:solidFill>
            <a:srgbClr val="F9F9F9"/>
          </a:solidFill>
          <a:ln w="693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3DEBA000-E7C2-4BF3-8088-5702EFD0CA93}"/>
              </a:ext>
            </a:extLst>
          </p:cNvPr>
          <p:cNvSpPr/>
          <p:nvPr/>
        </p:nvSpPr>
        <p:spPr>
          <a:xfrm>
            <a:off x="4806016" y="4091915"/>
            <a:ext cx="369047" cy="348227"/>
          </a:xfrm>
          <a:custGeom>
            <a:avLst/>
            <a:gdLst>
              <a:gd name="connsiteX0" fmla="*/ 174289 w 369047"/>
              <a:gd name="connsiteY0" fmla="*/ 206103 h 348227"/>
              <a:gd name="connsiteX1" fmla="*/ 369047 w 369047"/>
              <a:gd name="connsiteY1" fmla="*/ 348227 h 348227"/>
              <a:gd name="connsiteX2" fmla="*/ 348930 w 369047"/>
              <a:gd name="connsiteY2" fmla="*/ 348227 h 348227"/>
              <a:gd name="connsiteX3" fmla="*/ 184524 w 369047"/>
              <a:gd name="connsiteY3" fmla="*/ 225443 h 348227"/>
              <a:gd name="connsiteX4" fmla="*/ 19423 w 369047"/>
              <a:gd name="connsiteY4" fmla="*/ 348227 h 348227"/>
              <a:gd name="connsiteX5" fmla="*/ 0 w 369047"/>
              <a:gd name="connsiteY5" fmla="*/ 348227 h 348227"/>
              <a:gd name="connsiteX6" fmla="*/ 136117 w 369047"/>
              <a:gd name="connsiteY6" fmla="*/ 212110 h 348227"/>
              <a:gd name="connsiteX7" fmla="*/ 174289 w 369047"/>
              <a:gd name="connsiteY7" fmla="*/ 206103 h 348227"/>
              <a:gd name="connsiteX8" fmla="*/ 184524 w 369047"/>
              <a:gd name="connsiteY8" fmla="*/ 20108 h 348227"/>
              <a:gd name="connsiteX9" fmla="*/ 115154 w 369047"/>
              <a:gd name="connsiteY9" fmla="*/ 89477 h 348227"/>
              <a:gd name="connsiteX10" fmla="*/ 184524 w 369047"/>
              <a:gd name="connsiteY10" fmla="*/ 158847 h 348227"/>
              <a:gd name="connsiteX11" fmla="*/ 253894 w 369047"/>
              <a:gd name="connsiteY11" fmla="*/ 89477 h 348227"/>
              <a:gd name="connsiteX12" fmla="*/ 184524 w 369047"/>
              <a:gd name="connsiteY12" fmla="*/ 21495 h 348227"/>
              <a:gd name="connsiteX13" fmla="*/ 187320 w 369047"/>
              <a:gd name="connsiteY13" fmla="*/ 11 h 348227"/>
              <a:gd name="connsiteX14" fmla="*/ 273317 w 369047"/>
              <a:gd name="connsiteY14" fmla="*/ 88783 h 348227"/>
              <a:gd name="connsiteX15" fmla="*/ 184545 w 369047"/>
              <a:gd name="connsiteY15" fmla="*/ 174802 h 348227"/>
              <a:gd name="connsiteX16" fmla="*/ 184524 w 369047"/>
              <a:gd name="connsiteY16" fmla="*/ 174802 h 348227"/>
              <a:gd name="connsiteX17" fmla="*/ 98526 w 369047"/>
              <a:gd name="connsiteY17" fmla="*/ 86009 h 348227"/>
              <a:gd name="connsiteX18" fmla="*/ 187320 w 369047"/>
              <a:gd name="connsiteY18" fmla="*/ 11 h 348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69047" h="348227">
                <a:moveTo>
                  <a:pt x="174289" y="206103"/>
                </a:moveTo>
                <a:cubicBezTo>
                  <a:pt x="262888" y="201250"/>
                  <a:pt x="345654" y="259055"/>
                  <a:pt x="369047" y="348227"/>
                </a:cubicBezTo>
                <a:lnTo>
                  <a:pt x="348930" y="348227"/>
                </a:lnTo>
                <a:cubicBezTo>
                  <a:pt x="327203" y="275521"/>
                  <a:pt x="260407" y="225630"/>
                  <a:pt x="184524" y="225443"/>
                </a:cubicBezTo>
                <a:cubicBezTo>
                  <a:pt x="108536" y="225775"/>
                  <a:pt x="41615" y="275548"/>
                  <a:pt x="19423" y="348227"/>
                </a:cubicBezTo>
                <a:lnTo>
                  <a:pt x="0" y="348227"/>
                </a:lnTo>
                <a:cubicBezTo>
                  <a:pt x="17474" y="281611"/>
                  <a:pt x="69502" y="229584"/>
                  <a:pt x="136117" y="212110"/>
                </a:cubicBezTo>
                <a:cubicBezTo>
                  <a:pt x="148856" y="208768"/>
                  <a:pt x="161632" y="206796"/>
                  <a:pt x="174289" y="206103"/>
                </a:cubicBezTo>
                <a:close/>
                <a:moveTo>
                  <a:pt x="184524" y="20108"/>
                </a:moveTo>
                <a:cubicBezTo>
                  <a:pt x="146211" y="20108"/>
                  <a:pt x="115154" y="51164"/>
                  <a:pt x="115154" y="89477"/>
                </a:cubicBezTo>
                <a:cubicBezTo>
                  <a:pt x="115154" y="127790"/>
                  <a:pt x="146211" y="158847"/>
                  <a:pt x="184524" y="158847"/>
                </a:cubicBezTo>
                <a:cubicBezTo>
                  <a:pt x="222837" y="158847"/>
                  <a:pt x="253894" y="127790"/>
                  <a:pt x="253894" y="89477"/>
                </a:cubicBezTo>
                <a:cubicBezTo>
                  <a:pt x="253138" y="51705"/>
                  <a:pt x="222303" y="21488"/>
                  <a:pt x="184524" y="21495"/>
                </a:cubicBezTo>
                <a:close/>
                <a:moveTo>
                  <a:pt x="187320" y="11"/>
                </a:moveTo>
                <a:cubicBezTo>
                  <a:pt x="235580" y="788"/>
                  <a:pt x="274080" y="40523"/>
                  <a:pt x="273317" y="88783"/>
                </a:cubicBezTo>
                <a:cubicBezTo>
                  <a:pt x="272554" y="137051"/>
                  <a:pt x="232812" y="175565"/>
                  <a:pt x="184545" y="174802"/>
                </a:cubicBezTo>
                <a:cubicBezTo>
                  <a:pt x="184538" y="174802"/>
                  <a:pt x="184531" y="174802"/>
                  <a:pt x="184524" y="174802"/>
                </a:cubicBezTo>
                <a:cubicBezTo>
                  <a:pt x="136257" y="174032"/>
                  <a:pt x="97756" y="134276"/>
                  <a:pt x="98526" y="86009"/>
                </a:cubicBezTo>
                <a:cubicBezTo>
                  <a:pt x="99303" y="37741"/>
                  <a:pt x="139052" y="-759"/>
                  <a:pt x="187320" y="11"/>
                </a:cubicBezTo>
                <a:close/>
              </a:path>
            </a:pathLst>
          </a:custGeom>
          <a:solidFill>
            <a:srgbClr val="F9F9F9"/>
          </a:solidFill>
          <a:ln w="693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99FC6E30-ACA2-45CD-997E-CE9600B19BF8}"/>
              </a:ext>
            </a:extLst>
          </p:cNvPr>
          <p:cNvSpPr/>
          <p:nvPr/>
        </p:nvSpPr>
        <p:spPr>
          <a:xfrm>
            <a:off x="8185534" y="4152112"/>
            <a:ext cx="412071" cy="337421"/>
          </a:xfrm>
          <a:custGeom>
            <a:avLst/>
            <a:gdLst>
              <a:gd name="connsiteX0" fmla="*/ 69119 w 412071"/>
              <a:gd name="connsiteY0" fmla="*/ 300830 h 337421"/>
              <a:gd name="connsiteX1" fmla="*/ 83335 w 412071"/>
              <a:gd name="connsiteY1" fmla="*/ 314065 h 337421"/>
              <a:gd name="connsiteX2" fmla="*/ 61593 w 412071"/>
              <a:gd name="connsiteY2" fmla="*/ 337421 h 337421"/>
              <a:gd name="connsiteX3" fmla="*/ 47376 w 412071"/>
              <a:gd name="connsiteY3" fmla="*/ 324187 h 337421"/>
              <a:gd name="connsiteX4" fmla="*/ 221781 w 412071"/>
              <a:gd name="connsiteY4" fmla="*/ 266957 h 337421"/>
              <a:gd name="connsiteX5" fmla="*/ 223660 w 412071"/>
              <a:gd name="connsiteY5" fmla="*/ 275007 h 337421"/>
              <a:gd name="connsiteX6" fmla="*/ 243502 w 412071"/>
              <a:gd name="connsiteY6" fmla="*/ 287336 h 337421"/>
              <a:gd name="connsiteX7" fmla="*/ 243918 w 412071"/>
              <a:gd name="connsiteY7" fmla="*/ 287412 h 337421"/>
              <a:gd name="connsiteX8" fmla="*/ 267281 w 412071"/>
              <a:gd name="connsiteY8" fmla="*/ 282416 h 337421"/>
              <a:gd name="connsiteX9" fmla="*/ 271760 w 412071"/>
              <a:gd name="connsiteY9" fmla="*/ 275500 h 337421"/>
              <a:gd name="connsiteX10" fmla="*/ 31889 w 412071"/>
              <a:gd name="connsiteY10" fmla="*/ 215564 h 337421"/>
              <a:gd name="connsiteX11" fmla="*/ 32588 w 412071"/>
              <a:gd name="connsiteY11" fmla="*/ 234974 h 337421"/>
              <a:gd name="connsiteX12" fmla="*/ 698 w 412071"/>
              <a:gd name="connsiteY12" fmla="*/ 236121 h 337421"/>
              <a:gd name="connsiteX13" fmla="*/ 0 w 412071"/>
              <a:gd name="connsiteY13" fmla="*/ 216711 h 337421"/>
              <a:gd name="connsiteX14" fmla="*/ 57202 w 412071"/>
              <a:gd name="connsiteY14" fmla="*/ 110351 h 337421"/>
              <a:gd name="connsiteX15" fmla="*/ 80566 w 412071"/>
              <a:gd name="connsiteY15" fmla="*/ 132085 h 337421"/>
              <a:gd name="connsiteX16" fmla="*/ 67337 w 412071"/>
              <a:gd name="connsiteY16" fmla="*/ 146306 h 337421"/>
              <a:gd name="connsiteX17" fmla="*/ 43973 w 412071"/>
              <a:gd name="connsiteY17" fmla="*/ 124572 h 337421"/>
              <a:gd name="connsiteX18" fmla="*/ 361431 w 412071"/>
              <a:gd name="connsiteY18" fmla="*/ 70209 h 337421"/>
              <a:gd name="connsiteX19" fmla="*/ 328841 w 412071"/>
              <a:gd name="connsiteY19" fmla="*/ 101425 h 337421"/>
              <a:gd name="connsiteX20" fmla="*/ 360057 w 412071"/>
              <a:gd name="connsiteY20" fmla="*/ 134015 h 337421"/>
              <a:gd name="connsiteX21" fmla="*/ 392648 w 412071"/>
              <a:gd name="connsiteY21" fmla="*/ 102799 h 337421"/>
              <a:gd name="connsiteX22" fmla="*/ 392648 w 412071"/>
              <a:gd name="connsiteY22" fmla="*/ 101425 h 337421"/>
              <a:gd name="connsiteX23" fmla="*/ 361431 w 412071"/>
              <a:gd name="connsiteY23" fmla="*/ 70209 h 337421"/>
              <a:gd name="connsiteX24" fmla="*/ 360044 w 412071"/>
              <a:gd name="connsiteY24" fmla="*/ 50099 h 337421"/>
              <a:gd name="connsiteX25" fmla="*/ 412064 w 412071"/>
              <a:gd name="connsiteY25" fmla="*/ 100739 h 337421"/>
              <a:gd name="connsiteX26" fmla="*/ 412071 w 412071"/>
              <a:gd name="connsiteY26" fmla="*/ 101425 h 337421"/>
              <a:gd name="connsiteX27" fmla="*/ 361431 w 412071"/>
              <a:gd name="connsiteY27" fmla="*/ 152759 h 337421"/>
              <a:gd name="connsiteX28" fmla="*/ 309411 w 412071"/>
              <a:gd name="connsiteY28" fmla="*/ 102126 h 337421"/>
              <a:gd name="connsiteX29" fmla="*/ 360044 w 412071"/>
              <a:gd name="connsiteY29" fmla="*/ 50099 h 337421"/>
              <a:gd name="connsiteX30" fmla="*/ 281669 w 412071"/>
              <a:gd name="connsiteY30" fmla="*/ 362 h 337421"/>
              <a:gd name="connsiteX31" fmla="*/ 312178 w 412071"/>
              <a:gd name="connsiteY31" fmla="*/ 10551 h 337421"/>
              <a:gd name="connsiteX32" fmla="*/ 327439 w 412071"/>
              <a:gd name="connsiteY32" fmla="*/ 19569 h 337421"/>
              <a:gd name="connsiteX33" fmla="*/ 317728 w 412071"/>
              <a:gd name="connsiteY33" fmla="*/ 36218 h 337421"/>
              <a:gd name="connsiteX34" fmla="*/ 302466 w 412071"/>
              <a:gd name="connsiteY34" fmla="*/ 27200 h 337421"/>
              <a:gd name="connsiteX35" fmla="*/ 255989 w 412071"/>
              <a:gd name="connsiteY35" fmla="*/ 22344 h 337421"/>
              <a:gd name="connsiteX36" fmla="*/ 223385 w 412071"/>
              <a:gd name="connsiteY36" fmla="*/ 52867 h 337421"/>
              <a:gd name="connsiteX37" fmla="*/ 190087 w 412071"/>
              <a:gd name="connsiteY37" fmla="*/ 132642 h 337421"/>
              <a:gd name="connsiteX38" fmla="*/ 167195 w 412071"/>
              <a:gd name="connsiteY38" fmla="*/ 170795 h 337421"/>
              <a:gd name="connsiteX39" fmla="*/ 120718 w 412071"/>
              <a:gd name="connsiteY39" fmla="*/ 231147 h 337421"/>
              <a:gd name="connsiteX40" fmla="*/ 211792 w 412071"/>
              <a:gd name="connsiteY40" fmla="*/ 246408 h 337421"/>
              <a:gd name="connsiteX41" fmla="*/ 218529 w 412071"/>
              <a:gd name="connsiteY41" fmla="*/ 246408 h 337421"/>
              <a:gd name="connsiteX42" fmla="*/ 218529 w 412071"/>
              <a:gd name="connsiteY42" fmla="*/ 247537 h 337421"/>
              <a:gd name="connsiteX43" fmla="*/ 280268 w 412071"/>
              <a:gd name="connsiteY43" fmla="*/ 257883 h 337421"/>
              <a:gd name="connsiteX44" fmla="*/ 280268 w 412071"/>
              <a:gd name="connsiteY44" fmla="*/ 257507 h 337421"/>
              <a:gd name="connsiteX45" fmla="*/ 282532 w 412071"/>
              <a:gd name="connsiteY45" fmla="*/ 258262 h 337421"/>
              <a:gd name="connsiteX46" fmla="*/ 377386 w 412071"/>
              <a:gd name="connsiteY46" fmla="*/ 274156 h 337421"/>
              <a:gd name="connsiteX47" fmla="*/ 345476 w 412071"/>
              <a:gd name="connsiteY47" fmla="*/ 189525 h 337421"/>
              <a:gd name="connsiteX48" fmla="*/ 363512 w 412071"/>
              <a:gd name="connsiteY48" fmla="*/ 182588 h 337421"/>
              <a:gd name="connsiteX49" fmla="*/ 409990 w 412071"/>
              <a:gd name="connsiteY49" fmla="*/ 299129 h 337421"/>
              <a:gd name="connsiteX50" fmla="*/ 294784 w 412071"/>
              <a:gd name="connsiteY50" fmla="*/ 279436 h 337421"/>
              <a:gd name="connsiteX51" fmla="*/ 291699 w 412071"/>
              <a:gd name="connsiteY51" fmla="*/ 287364 h 337421"/>
              <a:gd name="connsiteX52" fmla="*/ 240381 w 412071"/>
              <a:gd name="connsiteY52" fmla="*/ 309881 h 337421"/>
              <a:gd name="connsiteX53" fmla="*/ 199657 w 412071"/>
              <a:gd name="connsiteY53" fmla="*/ 271386 h 337421"/>
              <a:gd name="connsiteX54" fmla="*/ 199431 w 412071"/>
              <a:gd name="connsiteY54" fmla="*/ 263136 h 337421"/>
              <a:gd name="connsiteX55" fmla="*/ 85339 w 412071"/>
              <a:gd name="connsiteY55" fmla="*/ 243633 h 337421"/>
              <a:gd name="connsiteX56" fmla="*/ 154709 w 412071"/>
              <a:gd name="connsiteY56" fmla="*/ 158309 h 337421"/>
              <a:gd name="connsiteX57" fmla="*/ 174132 w 412071"/>
              <a:gd name="connsiteY57" fmla="*/ 125011 h 337421"/>
              <a:gd name="connsiteX58" fmla="*/ 206042 w 412071"/>
              <a:gd name="connsiteY58" fmla="*/ 45236 h 337421"/>
              <a:gd name="connsiteX59" fmla="*/ 249746 w 412071"/>
              <a:gd name="connsiteY59" fmla="*/ 4308 h 337421"/>
              <a:gd name="connsiteX60" fmla="*/ 281669 w 412071"/>
              <a:gd name="connsiteY60" fmla="*/ 362 h 337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412071" h="337421">
                <a:moveTo>
                  <a:pt x="69119" y="300830"/>
                </a:moveTo>
                <a:lnTo>
                  <a:pt x="83335" y="314065"/>
                </a:lnTo>
                <a:lnTo>
                  <a:pt x="61593" y="337421"/>
                </a:lnTo>
                <a:lnTo>
                  <a:pt x="47376" y="324187"/>
                </a:lnTo>
                <a:close/>
                <a:moveTo>
                  <a:pt x="221781" y="266957"/>
                </a:moveTo>
                <a:lnTo>
                  <a:pt x="223660" y="275007"/>
                </a:lnTo>
                <a:cubicBezTo>
                  <a:pt x="228212" y="281355"/>
                  <a:pt x="235185" y="285966"/>
                  <a:pt x="243502" y="287336"/>
                </a:cubicBezTo>
                <a:cubicBezTo>
                  <a:pt x="243641" y="287364"/>
                  <a:pt x="243780" y="287391"/>
                  <a:pt x="243918" y="287412"/>
                </a:cubicBezTo>
                <a:cubicBezTo>
                  <a:pt x="252395" y="288973"/>
                  <a:pt x="260703" y="286949"/>
                  <a:pt x="267281" y="282416"/>
                </a:cubicBezTo>
                <a:lnTo>
                  <a:pt x="271760" y="275500"/>
                </a:lnTo>
                <a:close/>
                <a:moveTo>
                  <a:pt x="31889" y="215564"/>
                </a:moveTo>
                <a:lnTo>
                  <a:pt x="32588" y="234974"/>
                </a:lnTo>
                <a:lnTo>
                  <a:pt x="698" y="236121"/>
                </a:lnTo>
                <a:lnTo>
                  <a:pt x="0" y="216711"/>
                </a:lnTo>
                <a:close/>
                <a:moveTo>
                  <a:pt x="57202" y="110351"/>
                </a:moveTo>
                <a:lnTo>
                  <a:pt x="80566" y="132085"/>
                </a:lnTo>
                <a:lnTo>
                  <a:pt x="67337" y="146306"/>
                </a:lnTo>
                <a:lnTo>
                  <a:pt x="43973" y="124572"/>
                </a:lnTo>
                <a:close/>
                <a:moveTo>
                  <a:pt x="361431" y="70209"/>
                </a:moveTo>
                <a:cubicBezTo>
                  <a:pt x="343811" y="69828"/>
                  <a:pt x="329223" y="83805"/>
                  <a:pt x="328841" y="101425"/>
                </a:cubicBezTo>
                <a:cubicBezTo>
                  <a:pt x="328460" y="119045"/>
                  <a:pt x="342438" y="133634"/>
                  <a:pt x="360057" y="134015"/>
                </a:cubicBezTo>
                <a:cubicBezTo>
                  <a:pt x="377678" y="134397"/>
                  <a:pt x="392266" y="120419"/>
                  <a:pt x="392648" y="102799"/>
                </a:cubicBezTo>
                <a:cubicBezTo>
                  <a:pt x="392654" y="102341"/>
                  <a:pt x="392654" y="101883"/>
                  <a:pt x="392648" y="101425"/>
                </a:cubicBezTo>
                <a:cubicBezTo>
                  <a:pt x="392280" y="84340"/>
                  <a:pt x="378517" y="70577"/>
                  <a:pt x="361431" y="70209"/>
                </a:cubicBezTo>
                <a:close/>
                <a:moveTo>
                  <a:pt x="360044" y="50099"/>
                </a:moveTo>
                <a:cubicBezTo>
                  <a:pt x="388395" y="49717"/>
                  <a:pt x="411683" y="72387"/>
                  <a:pt x="412064" y="100739"/>
                </a:cubicBezTo>
                <a:cubicBezTo>
                  <a:pt x="412071" y="100967"/>
                  <a:pt x="412071" y="101197"/>
                  <a:pt x="412071" y="101425"/>
                </a:cubicBezTo>
                <a:cubicBezTo>
                  <a:pt x="412071" y="129506"/>
                  <a:pt x="389512" y="152377"/>
                  <a:pt x="361431" y="152759"/>
                </a:cubicBezTo>
                <a:cubicBezTo>
                  <a:pt x="333079" y="153140"/>
                  <a:pt x="309792" y="130470"/>
                  <a:pt x="309411" y="102126"/>
                </a:cubicBezTo>
                <a:cubicBezTo>
                  <a:pt x="309022" y="73775"/>
                  <a:pt x="331692" y="50487"/>
                  <a:pt x="360044" y="50099"/>
                </a:cubicBezTo>
                <a:close/>
                <a:moveTo>
                  <a:pt x="281669" y="362"/>
                </a:moveTo>
                <a:cubicBezTo>
                  <a:pt x="292342" y="1429"/>
                  <a:pt x="302779" y="4852"/>
                  <a:pt x="312178" y="10551"/>
                </a:cubicBezTo>
                <a:lnTo>
                  <a:pt x="327439" y="19569"/>
                </a:lnTo>
                <a:lnTo>
                  <a:pt x="317728" y="36218"/>
                </a:lnTo>
                <a:lnTo>
                  <a:pt x="302466" y="27200"/>
                </a:lnTo>
                <a:cubicBezTo>
                  <a:pt x="288474" y="18723"/>
                  <a:pt x="271430" y="16947"/>
                  <a:pt x="255989" y="22344"/>
                </a:cubicBezTo>
                <a:cubicBezTo>
                  <a:pt x="241539" y="27852"/>
                  <a:pt x="229829" y="38812"/>
                  <a:pt x="223385" y="52867"/>
                </a:cubicBezTo>
                <a:lnTo>
                  <a:pt x="190087" y="132642"/>
                </a:lnTo>
                <a:cubicBezTo>
                  <a:pt x="184226" y="146342"/>
                  <a:pt x="176525" y="159176"/>
                  <a:pt x="167195" y="170795"/>
                </a:cubicBezTo>
                <a:lnTo>
                  <a:pt x="120718" y="231147"/>
                </a:lnTo>
                <a:lnTo>
                  <a:pt x="211792" y="246408"/>
                </a:lnTo>
                <a:lnTo>
                  <a:pt x="218529" y="246408"/>
                </a:lnTo>
                <a:lnTo>
                  <a:pt x="218529" y="247537"/>
                </a:lnTo>
                <a:lnTo>
                  <a:pt x="280268" y="257883"/>
                </a:lnTo>
                <a:lnTo>
                  <a:pt x="280268" y="257507"/>
                </a:lnTo>
                <a:lnTo>
                  <a:pt x="282532" y="258262"/>
                </a:lnTo>
                <a:lnTo>
                  <a:pt x="377386" y="274156"/>
                </a:lnTo>
                <a:lnTo>
                  <a:pt x="345476" y="189525"/>
                </a:lnTo>
                <a:lnTo>
                  <a:pt x="363512" y="182588"/>
                </a:lnTo>
                <a:lnTo>
                  <a:pt x="409990" y="299129"/>
                </a:lnTo>
                <a:lnTo>
                  <a:pt x="294784" y="279436"/>
                </a:lnTo>
                <a:lnTo>
                  <a:pt x="291699" y="287364"/>
                </a:lnTo>
                <a:cubicBezTo>
                  <a:pt x="281004" y="303973"/>
                  <a:pt x="261067" y="313471"/>
                  <a:pt x="240381" y="309881"/>
                </a:cubicBezTo>
                <a:cubicBezTo>
                  <a:pt x="219696" y="306291"/>
                  <a:pt x="204129" y="290628"/>
                  <a:pt x="199657" y="271386"/>
                </a:cubicBezTo>
                <a:lnTo>
                  <a:pt x="199431" y="263136"/>
                </a:lnTo>
                <a:lnTo>
                  <a:pt x="85339" y="243633"/>
                </a:lnTo>
                <a:lnTo>
                  <a:pt x="154709" y="158309"/>
                </a:lnTo>
                <a:cubicBezTo>
                  <a:pt x="162499" y="148028"/>
                  <a:pt x="169020" y="136853"/>
                  <a:pt x="174132" y="125011"/>
                </a:cubicBezTo>
                <a:lnTo>
                  <a:pt x="206042" y="45236"/>
                </a:lnTo>
                <a:cubicBezTo>
                  <a:pt x="214291" y="26111"/>
                  <a:pt x="230120" y="11287"/>
                  <a:pt x="249746" y="4308"/>
                </a:cubicBezTo>
                <a:cubicBezTo>
                  <a:pt x="260089" y="583"/>
                  <a:pt x="270997" y="-706"/>
                  <a:pt x="281669" y="362"/>
                </a:cubicBezTo>
                <a:close/>
              </a:path>
            </a:pathLst>
          </a:custGeom>
          <a:solidFill>
            <a:srgbClr val="F9F9F9"/>
          </a:solidFill>
          <a:ln w="693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4B9BCF55-BE16-41C5-B066-A04E50C7B6EC}"/>
              </a:ext>
            </a:extLst>
          </p:cNvPr>
          <p:cNvSpPr/>
          <p:nvPr/>
        </p:nvSpPr>
        <p:spPr>
          <a:xfrm>
            <a:off x="4771284" y="2084912"/>
            <a:ext cx="450086" cy="383268"/>
          </a:xfrm>
          <a:custGeom>
            <a:avLst/>
            <a:gdLst>
              <a:gd name="connsiteX0" fmla="*/ 402871 w 450086"/>
              <a:gd name="connsiteY0" fmla="*/ 185740 h 383268"/>
              <a:gd name="connsiteX1" fmla="*/ 431027 w 450086"/>
              <a:gd name="connsiteY1" fmla="*/ 200755 h 383268"/>
              <a:gd name="connsiteX2" fmla="*/ 421888 w 450086"/>
              <a:gd name="connsiteY2" fmla="*/ 217894 h 383268"/>
              <a:gd name="connsiteX3" fmla="*/ 393731 w 450086"/>
              <a:gd name="connsiteY3" fmla="*/ 202878 h 383268"/>
              <a:gd name="connsiteX4" fmla="*/ 142254 w 450086"/>
              <a:gd name="connsiteY4" fmla="*/ 130069 h 383268"/>
              <a:gd name="connsiteX5" fmla="*/ 49299 w 450086"/>
              <a:gd name="connsiteY5" fmla="*/ 155042 h 383268"/>
              <a:gd name="connsiteX6" fmla="*/ 19962 w 450086"/>
              <a:gd name="connsiteY6" fmla="*/ 204939 h 383268"/>
              <a:gd name="connsiteX7" fmla="*/ 20163 w 450086"/>
              <a:gd name="connsiteY7" fmla="*/ 205682 h 383268"/>
              <a:gd name="connsiteX8" fmla="*/ 38893 w 450086"/>
              <a:gd name="connsiteY8" fmla="*/ 230654 h 383268"/>
              <a:gd name="connsiteX9" fmla="*/ 70110 w 450086"/>
              <a:gd name="connsiteY9" fmla="*/ 234817 h 383268"/>
              <a:gd name="connsiteX10" fmla="*/ 89533 w 450086"/>
              <a:gd name="connsiteY10" fmla="*/ 229961 h 383268"/>
              <a:gd name="connsiteX11" fmla="*/ 125605 w 450086"/>
              <a:gd name="connsiteY11" fmla="*/ 350664 h 383268"/>
              <a:gd name="connsiteX12" fmla="*/ 146416 w 450086"/>
              <a:gd name="connsiteY12" fmla="*/ 362457 h 383268"/>
              <a:gd name="connsiteX13" fmla="*/ 158903 w 450086"/>
              <a:gd name="connsiteY13" fmla="*/ 341646 h 383268"/>
              <a:gd name="connsiteX14" fmla="*/ 129768 w 450086"/>
              <a:gd name="connsiteY14" fmla="*/ 219555 h 383268"/>
              <a:gd name="connsiteX15" fmla="*/ 163759 w 450086"/>
              <a:gd name="connsiteY15" fmla="*/ 209844 h 383268"/>
              <a:gd name="connsiteX16" fmla="*/ 156822 w 450086"/>
              <a:gd name="connsiteY16" fmla="*/ 108564 h 383268"/>
              <a:gd name="connsiteX17" fmla="*/ 188038 w 450086"/>
              <a:gd name="connsiteY17" fmla="*/ 225799 h 383268"/>
              <a:gd name="connsiteX18" fmla="*/ 153353 w 450086"/>
              <a:gd name="connsiteY18" fmla="*/ 235510 h 383268"/>
              <a:gd name="connsiteX19" fmla="*/ 178327 w 450086"/>
              <a:gd name="connsiteY19" fmla="*/ 338871 h 383268"/>
              <a:gd name="connsiteX20" fmla="*/ 151966 w 450086"/>
              <a:gd name="connsiteY20" fmla="*/ 383268 h 383268"/>
              <a:gd name="connsiteX21" fmla="*/ 141560 w 450086"/>
              <a:gd name="connsiteY21" fmla="*/ 381880 h 383268"/>
              <a:gd name="connsiteX22" fmla="*/ 106876 w 450086"/>
              <a:gd name="connsiteY22" fmla="*/ 356214 h 383268"/>
              <a:gd name="connsiteX23" fmla="*/ 76353 w 450086"/>
              <a:gd name="connsiteY23" fmla="*/ 255628 h 383268"/>
              <a:gd name="connsiteX24" fmla="*/ 29875 w 450086"/>
              <a:gd name="connsiteY24" fmla="*/ 249384 h 383268"/>
              <a:gd name="connsiteX25" fmla="*/ 2127 w 450086"/>
              <a:gd name="connsiteY25" fmla="*/ 212618 h 383268"/>
              <a:gd name="connsiteX26" fmla="*/ 44540 w 450086"/>
              <a:gd name="connsiteY26" fmla="*/ 138553 h 383268"/>
              <a:gd name="connsiteX27" fmla="*/ 45136 w 450086"/>
              <a:gd name="connsiteY27" fmla="*/ 138393 h 383268"/>
              <a:gd name="connsiteX28" fmla="*/ 444426 w 450086"/>
              <a:gd name="connsiteY28" fmla="*/ 81469 h 383268"/>
              <a:gd name="connsiteX29" fmla="*/ 450086 w 450086"/>
              <a:gd name="connsiteY29" fmla="*/ 100050 h 383268"/>
              <a:gd name="connsiteX30" fmla="*/ 419560 w 450086"/>
              <a:gd name="connsiteY30" fmla="*/ 109348 h 383268"/>
              <a:gd name="connsiteX31" fmla="*/ 413901 w 450086"/>
              <a:gd name="connsiteY31" fmla="*/ 90767 h 383268"/>
              <a:gd name="connsiteX32" fmla="*/ 271976 w 450086"/>
              <a:gd name="connsiteY32" fmla="*/ 23934 h 383268"/>
              <a:gd name="connsiteX33" fmla="*/ 192895 w 450086"/>
              <a:gd name="connsiteY33" fmla="*/ 111339 h 383268"/>
              <a:gd name="connsiteX34" fmla="*/ 217174 w 450086"/>
              <a:gd name="connsiteY34" fmla="*/ 201520 h 383268"/>
              <a:gd name="connsiteX35" fmla="*/ 324697 w 450086"/>
              <a:gd name="connsiteY35" fmla="*/ 243835 h 383268"/>
              <a:gd name="connsiteX36" fmla="*/ 276139 w 450086"/>
              <a:gd name="connsiteY36" fmla="*/ 1735 h 383268"/>
              <a:gd name="connsiteX37" fmla="*/ 287238 w 450086"/>
              <a:gd name="connsiteY37" fmla="*/ 12834 h 383268"/>
              <a:gd name="connsiteX38" fmla="*/ 311128 w 450086"/>
              <a:gd name="connsiteY38" fmla="*/ 113173 h 383268"/>
              <a:gd name="connsiteX39" fmla="*/ 308048 w 450086"/>
              <a:gd name="connsiteY39" fmla="*/ 94691 h 383268"/>
              <a:gd name="connsiteX40" fmla="*/ 337183 w 450086"/>
              <a:gd name="connsiteY40" fmla="*/ 98853 h 383268"/>
              <a:gd name="connsiteX41" fmla="*/ 355219 w 450086"/>
              <a:gd name="connsiteY41" fmla="*/ 122439 h 383268"/>
              <a:gd name="connsiteX42" fmla="*/ 326244 w 450086"/>
              <a:gd name="connsiteY42" fmla="*/ 170262 h 383268"/>
              <a:gd name="connsiteX43" fmla="*/ 326084 w 450086"/>
              <a:gd name="connsiteY43" fmla="*/ 170304 h 383268"/>
              <a:gd name="connsiteX44" fmla="*/ 321228 w 450086"/>
              <a:gd name="connsiteY44" fmla="*/ 151574 h 383268"/>
              <a:gd name="connsiteX45" fmla="*/ 335102 w 450086"/>
              <a:gd name="connsiteY45" fmla="*/ 127295 h 383268"/>
              <a:gd name="connsiteX46" fmla="*/ 326084 w 450086"/>
              <a:gd name="connsiteY46" fmla="*/ 115502 h 383268"/>
              <a:gd name="connsiteX47" fmla="*/ 311683 w 450086"/>
              <a:gd name="connsiteY47" fmla="*/ 115502 h 383268"/>
              <a:gd name="connsiteX48" fmla="*/ 342733 w 450086"/>
              <a:gd name="connsiteY48" fmla="*/ 245916 h 383268"/>
              <a:gd name="connsiteX49" fmla="*/ 337878 w 450086"/>
              <a:gd name="connsiteY49" fmla="*/ 261178 h 383268"/>
              <a:gd name="connsiteX50" fmla="*/ 329553 w 450086"/>
              <a:gd name="connsiteY50" fmla="*/ 265340 h 383268"/>
              <a:gd name="connsiteX51" fmla="*/ 324004 w 450086"/>
              <a:gd name="connsiteY51" fmla="*/ 265340 h 383268"/>
              <a:gd name="connsiteX52" fmla="*/ 201219 w 450086"/>
              <a:gd name="connsiteY52" fmla="*/ 217475 h 383268"/>
              <a:gd name="connsiteX53" fmla="*/ 169309 w 450086"/>
              <a:gd name="connsiteY53" fmla="*/ 106483 h 383268"/>
              <a:gd name="connsiteX54" fmla="*/ 260877 w 450086"/>
              <a:gd name="connsiteY54" fmla="*/ 5897 h 383268"/>
              <a:gd name="connsiteX55" fmla="*/ 276139 w 450086"/>
              <a:gd name="connsiteY55" fmla="*/ 1735 h 383268"/>
              <a:gd name="connsiteX56" fmla="*/ 359125 w 450086"/>
              <a:gd name="connsiteY56" fmla="*/ 0 h 383268"/>
              <a:gd name="connsiteX57" fmla="*/ 376264 w 450086"/>
              <a:gd name="connsiteY57" fmla="*/ 9140 h 383268"/>
              <a:gd name="connsiteX58" fmla="*/ 361249 w 450086"/>
              <a:gd name="connsiteY58" fmla="*/ 37297 h 383268"/>
              <a:gd name="connsiteX59" fmla="*/ 344109 w 450086"/>
              <a:gd name="connsiteY59" fmla="*/ 28157 h 383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450086" h="383268">
                <a:moveTo>
                  <a:pt x="402871" y="185740"/>
                </a:moveTo>
                <a:lnTo>
                  <a:pt x="431027" y="200755"/>
                </a:lnTo>
                <a:lnTo>
                  <a:pt x="421888" y="217894"/>
                </a:lnTo>
                <a:lnTo>
                  <a:pt x="393731" y="202878"/>
                </a:lnTo>
                <a:close/>
                <a:moveTo>
                  <a:pt x="142254" y="130069"/>
                </a:moveTo>
                <a:lnTo>
                  <a:pt x="49299" y="155042"/>
                </a:lnTo>
                <a:cubicBezTo>
                  <a:pt x="27420" y="160716"/>
                  <a:pt x="14288" y="183060"/>
                  <a:pt x="19962" y="204939"/>
                </a:cubicBezTo>
                <a:cubicBezTo>
                  <a:pt x="20025" y="205189"/>
                  <a:pt x="20094" y="205432"/>
                  <a:pt x="20163" y="205682"/>
                </a:cubicBezTo>
                <a:cubicBezTo>
                  <a:pt x="22793" y="216184"/>
                  <a:pt x="29542" y="225188"/>
                  <a:pt x="38893" y="230654"/>
                </a:cubicBezTo>
                <a:cubicBezTo>
                  <a:pt x="48328" y="236149"/>
                  <a:pt x="59565" y="237647"/>
                  <a:pt x="70110" y="234817"/>
                </a:cubicBezTo>
                <a:lnTo>
                  <a:pt x="89533" y="229961"/>
                </a:lnTo>
                <a:lnTo>
                  <a:pt x="125605" y="350664"/>
                </a:lnTo>
                <a:cubicBezTo>
                  <a:pt x="128290" y="359516"/>
                  <a:pt x="137447" y="364704"/>
                  <a:pt x="146416" y="362457"/>
                </a:cubicBezTo>
                <a:cubicBezTo>
                  <a:pt x="155324" y="359779"/>
                  <a:pt x="160727" y="350768"/>
                  <a:pt x="158903" y="341646"/>
                </a:cubicBezTo>
                <a:lnTo>
                  <a:pt x="129768" y="219555"/>
                </a:lnTo>
                <a:lnTo>
                  <a:pt x="163759" y="209844"/>
                </a:lnTo>
                <a:close/>
                <a:moveTo>
                  <a:pt x="156822" y="108564"/>
                </a:moveTo>
                <a:lnTo>
                  <a:pt x="188038" y="225799"/>
                </a:lnTo>
                <a:lnTo>
                  <a:pt x="153353" y="235510"/>
                </a:lnTo>
                <a:lnTo>
                  <a:pt x="178327" y="338871"/>
                </a:lnTo>
                <a:cubicBezTo>
                  <a:pt x="183155" y="358392"/>
                  <a:pt x="171417" y="378169"/>
                  <a:pt x="151966" y="383268"/>
                </a:cubicBezTo>
                <a:lnTo>
                  <a:pt x="141560" y="381880"/>
                </a:lnTo>
                <a:cubicBezTo>
                  <a:pt x="125515" y="382179"/>
                  <a:pt x="111281" y="371648"/>
                  <a:pt x="106876" y="356214"/>
                </a:cubicBezTo>
                <a:lnTo>
                  <a:pt x="76353" y="255628"/>
                </a:lnTo>
                <a:cubicBezTo>
                  <a:pt x="60648" y="259818"/>
                  <a:pt x="43916" y="257570"/>
                  <a:pt x="29875" y="249384"/>
                </a:cubicBezTo>
                <a:cubicBezTo>
                  <a:pt x="15911" y="241525"/>
                  <a:pt x="5859" y="228199"/>
                  <a:pt x="2127" y="212618"/>
                </a:cubicBezTo>
                <a:cubicBezTo>
                  <a:pt x="-6613" y="180452"/>
                  <a:pt x="12373" y="147293"/>
                  <a:pt x="44540" y="138553"/>
                </a:cubicBezTo>
                <a:cubicBezTo>
                  <a:pt x="44741" y="138497"/>
                  <a:pt x="44935" y="138442"/>
                  <a:pt x="45136" y="138393"/>
                </a:cubicBezTo>
                <a:close/>
                <a:moveTo>
                  <a:pt x="444426" y="81469"/>
                </a:moveTo>
                <a:lnTo>
                  <a:pt x="450086" y="100050"/>
                </a:lnTo>
                <a:lnTo>
                  <a:pt x="419560" y="109348"/>
                </a:lnTo>
                <a:lnTo>
                  <a:pt x="413901" y="90767"/>
                </a:lnTo>
                <a:close/>
                <a:moveTo>
                  <a:pt x="271976" y="23934"/>
                </a:moveTo>
                <a:lnTo>
                  <a:pt x="192895" y="111339"/>
                </a:lnTo>
                <a:lnTo>
                  <a:pt x="217174" y="201520"/>
                </a:lnTo>
                <a:lnTo>
                  <a:pt x="324697" y="243835"/>
                </a:lnTo>
                <a:close/>
                <a:moveTo>
                  <a:pt x="276139" y="1735"/>
                </a:moveTo>
                <a:cubicBezTo>
                  <a:pt x="281605" y="3102"/>
                  <a:pt x="285871" y="7368"/>
                  <a:pt x="287238" y="12834"/>
                </a:cubicBezTo>
                <a:lnTo>
                  <a:pt x="311128" y="113173"/>
                </a:lnTo>
                <a:lnTo>
                  <a:pt x="308048" y="94691"/>
                </a:lnTo>
                <a:cubicBezTo>
                  <a:pt x="317947" y="92610"/>
                  <a:pt x="328262" y="94080"/>
                  <a:pt x="337183" y="98853"/>
                </a:cubicBezTo>
                <a:cubicBezTo>
                  <a:pt x="345938" y="104181"/>
                  <a:pt x="352368" y="112595"/>
                  <a:pt x="355219" y="122439"/>
                </a:cubicBezTo>
                <a:cubicBezTo>
                  <a:pt x="360422" y="143645"/>
                  <a:pt x="347450" y="165059"/>
                  <a:pt x="326244" y="170262"/>
                </a:cubicBezTo>
                <a:cubicBezTo>
                  <a:pt x="326188" y="170276"/>
                  <a:pt x="326140" y="170290"/>
                  <a:pt x="326084" y="170304"/>
                </a:cubicBezTo>
                <a:lnTo>
                  <a:pt x="321228" y="151574"/>
                </a:lnTo>
                <a:cubicBezTo>
                  <a:pt x="331641" y="148543"/>
                  <a:pt x="337780" y="137804"/>
                  <a:pt x="335102" y="127295"/>
                </a:cubicBezTo>
                <a:cubicBezTo>
                  <a:pt x="333847" y="122286"/>
                  <a:pt x="330586" y="118020"/>
                  <a:pt x="326084" y="115502"/>
                </a:cubicBezTo>
                <a:lnTo>
                  <a:pt x="311683" y="115502"/>
                </a:lnTo>
                <a:lnTo>
                  <a:pt x="342733" y="245916"/>
                </a:lnTo>
                <a:cubicBezTo>
                  <a:pt x="344128" y="251514"/>
                  <a:pt x="342248" y="257418"/>
                  <a:pt x="337878" y="261178"/>
                </a:cubicBezTo>
                <a:cubicBezTo>
                  <a:pt x="335665" y="263481"/>
                  <a:pt x="332723" y="264951"/>
                  <a:pt x="329553" y="265340"/>
                </a:cubicBezTo>
                <a:cubicBezTo>
                  <a:pt x="327756" y="265978"/>
                  <a:pt x="325800" y="265978"/>
                  <a:pt x="324004" y="265340"/>
                </a:cubicBezTo>
                <a:lnTo>
                  <a:pt x="201219" y="217475"/>
                </a:lnTo>
                <a:lnTo>
                  <a:pt x="169309" y="106483"/>
                </a:lnTo>
                <a:lnTo>
                  <a:pt x="260877" y="5897"/>
                </a:lnTo>
                <a:cubicBezTo>
                  <a:pt x="264595" y="1465"/>
                  <a:pt x="270679" y="-200"/>
                  <a:pt x="276139" y="1735"/>
                </a:cubicBezTo>
                <a:close/>
                <a:moveTo>
                  <a:pt x="359125" y="0"/>
                </a:moveTo>
                <a:lnTo>
                  <a:pt x="376264" y="9140"/>
                </a:lnTo>
                <a:lnTo>
                  <a:pt x="361249" y="37297"/>
                </a:lnTo>
                <a:lnTo>
                  <a:pt x="344109" y="28157"/>
                </a:lnTo>
                <a:close/>
              </a:path>
            </a:pathLst>
          </a:custGeom>
          <a:solidFill>
            <a:srgbClr val="F9F9F9"/>
          </a:solidFill>
          <a:ln w="693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CCDAD0FD-01C5-4A1B-B068-64F9D6D49AC2}"/>
              </a:ext>
            </a:extLst>
          </p:cNvPr>
          <p:cNvSpPr/>
          <p:nvPr/>
        </p:nvSpPr>
        <p:spPr>
          <a:xfrm>
            <a:off x="908000" y="2074526"/>
            <a:ext cx="2735258" cy="1565654"/>
          </a:xfrm>
          <a:custGeom>
            <a:avLst/>
            <a:gdLst>
              <a:gd name="connsiteX0" fmla="*/ 2190012 w 2735258"/>
              <a:gd name="connsiteY0" fmla="*/ 1565654 h 1565654"/>
              <a:gd name="connsiteX1" fmla="*/ 539705 w 2735258"/>
              <a:gd name="connsiteY1" fmla="*/ 1565654 h 1565654"/>
              <a:gd name="connsiteX2" fmla="*/ 9 w 2735258"/>
              <a:gd name="connsiteY2" fmla="*/ 1022491 h 1565654"/>
              <a:gd name="connsiteX3" fmla="*/ 521669 w 2735258"/>
              <a:gd name="connsiteY3" fmla="*/ 482102 h 1565654"/>
              <a:gd name="connsiteX4" fmla="*/ 1271910 w 2735258"/>
              <a:gd name="connsiteY4" fmla="*/ 16590 h 1565654"/>
              <a:gd name="connsiteX5" fmla="*/ 1654478 w 2735258"/>
              <a:gd name="connsiteY5" fmla="*/ 286479 h 1565654"/>
              <a:gd name="connsiteX6" fmla="*/ 2071126 w 2735258"/>
              <a:gd name="connsiteY6" fmla="*/ 423262 h 1565654"/>
              <a:gd name="connsiteX7" fmla="*/ 2094975 w 2735258"/>
              <a:gd name="connsiteY7" fmla="*/ 486957 h 1565654"/>
              <a:gd name="connsiteX8" fmla="*/ 2191400 w 2735258"/>
              <a:gd name="connsiteY8" fmla="*/ 477939 h 1565654"/>
              <a:gd name="connsiteX9" fmla="*/ 2735259 w 2735258"/>
              <a:gd name="connsiteY9" fmla="*/ 1021797 h 1565654"/>
              <a:gd name="connsiteX10" fmla="*/ 2191400 w 2735258"/>
              <a:gd name="connsiteY10" fmla="*/ 1565654 h 1565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35258" h="1565654">
                <a:moveTo>
                  <a:pt x="2190012" y="1565654"/>
                </a:moveTo>
                <a:lnTo>
                  <a:pt x="539705" y="1565654"/>
                </a:lnTo>
                <a:cubicBezTo>
                  <a:pt x="242022" y="1561513"/>
                  <a:pt x="2244" y="1320190"/>
                  <a:pt x="9" y="1022491"/>
                </a:cubicBezTo>
                <a:cubicBezTo>
                  <a:pt x="-1626" y="730618"/>
                  <a:pt x="229921" y="490759"/>
                  <a:pt x="521669" y="482102"/>
                </a:cubicBezTo>
                <a:cubicBezTo>
                  <a:pt x="600293" y="146381"/>
                  <a:pt x="936188" y="-62041"/>
                  <a:pt x="1271910" y="16590"/>
                </a:cubicBezTo>
                <a:cubicBezTo>
                  <a:pt x="1429615" y="53522"/>
                  <a:pt x="1566794" y="150300"/>
                  <a:pt x="1654478" y="286479"/>
                </a:cubicBezTo>
                <a:cubicBezTo>
                  <a:pt x="1807299" y="209195"/>
                  <a:pt x="1993841" y="270434"/>
                  <a:pt x="2071126" y="423262"/>
                </a:cubicBezTo>
                <a:cubicBezTo>
                  <a:pt x="2081386" y="443553"/>
                  <a:pt x="2089384" y="464912"/>
                  <a:pt x="2094975" y="486957"/>
                </a:cubicBezTo>
                <a:cubicBezTo>
                  <a:pt x="2126747" y="480832"/>
                  <a:pt x="2159038" y="477808"/>
                  <a:pt x="2191400" y="477939"/>
                </a:cubicBezTo>
                <a:cubicBezTo>
                  <a:pt x="2491764" y="477939"/>
                  <a:pt x="2735259" y="721434"/>
                  <a:pt x="2735259" y="1021797"/>
                </a:cubicBezTo>
                <a:cubicBezTo>
                  <a:pt x="2735259" y="1322160"/>
                  <a:pt x="2491764" y="1565654"/>
                  <a:pt x="2191400" y="1565654"/>
                </a:cubicBezTo>
                <a:close/>
              </a:path>
            </a:pathLst>
          </a:custGeom>
          <a:solidFill>
            <a:srgbClr val="110D0F"/>
          </a:solidFill>
          <a:ln w="693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 useBgFill="1">
        <p:nvSpPr>
          <p:cNvPr id="32" name="任意多边形: 形状 31">
            <a:extLst>
              <a:ext uri="{FF2B5EF4-FFF2-40B4-BE49-F238E27FC236}">
                <a16:creationId xmlns:a16="http://schemas.microsoft.com/office/drawing/2014/main" id="{A4EE3E79-3FD0-40A3-A926-910274816626}"/>
              </a:ext>
            </a:extLst>
          </p:cNvPr>
          <p:cNvSpPr/>
          <p:nvPr/>
        </p:nvSpPr>
        <p:spPr>
          <a:xfrm>
            <a:off x="921876" y="2092588"/>
            <a:ext cx="2706121" cy="2038729"/>
          </a:xfrm>
          <a:custGeom>
            <a:avLst/>
            <a:gdLst>
              <a:gd name="connsiteX0" fmla="*/ 1135260 w 2706121"/>
              <a:gd name="connsiteY0" fmla="*/ 314 h 2038729"/>
              <a:gd name="connsiteX1" fmla="*/ 1635052 w 2706121"/>
              <a:gd name="connsiteY1" fmla="*/ 286454 h 2038729"/>
              <a:gd name="connsiteX2" fmla="*/ 1718990 w 2706121"/>
              <a:gd name="connsiteY2" fmla="*/ 255161 h 2038729"/>
              <a:gd name="connsiteX3" fmla="*/ 2069307 w 2706121"/>
              <a:gd name="connsiteY3" fmla="*/ 484851 h 2038729"/>
              <a:gd name="connsiteX4" fmla="*/ 2176137 w 2706121"/>
              <a:gd name="connsiteY4" fmla="*/ 473752 h 2038729"/>
              <a:gd name="connsiteX5" fmla="*/ 2176137 w 2706121"/>
              <a:gd name="connsiteY5" fmla="*/ 473058 h 2038729"/>
              <a:gd name="connsiteX6" fmla="*/ 2706121 w 2706121"/>
              <a:gd name="connsiteY6" fmla="*/ 1003042 h 2038729"/>
              <a:gd name="connsiteX7" fmla="*/ 2176137 w 2706121"/>
              <a:gd name="connsiteY7" fmla="*/ 1533025 h 2038729"/>
              <a:gd name="connsiteX8" fmla="*/ 1850791 w 2706121"/>
              <a:gd name="connsiteY8" fmla="*/ 1533025 h 2038729"/>
              <a:gd name="connsiteX9" fmla="*/ 1850791 w 2706121"/>
              <a:gd name="connsiteY9" fmla="*/ 2038729 h 2038729"/>
              <a:gd name="connsiteX10" fmla="*/ 847011 w 2706121"/>
              <a:gd name="connsiteY10" fmla="*/ 2038729 h 2038729"/>
              <a:gd name="connsiteX11" fmla="*/ 847011 w 2706121"/>
              <a:gd name="connsiteY11" fmla="*/ 1533025 h 2038729"/>
              <a:gd name="connsiteX12" fmla="*/ 525830 w 2706121"/>
              <a:gd name="connsiteY12" fmla="*/ 1533025 h 2038729"/>
              <a:gd name="connsiteX13" fmla="*/ 7 w 2706121"/>
              <a:gd name="connsiteY13" fmla="*/ 1003735 h 2038729"/>
              <a:gd name="connsiteX14" fmla="*/ 518893 w 2706121"/>
              <a:gd name="connsiteY14" fmla="*/ 474445 h 2038729"/>
              <a:gd name="connsiteX15" fmla="*/ 789338 w 2706121"/>
              <a:gd name="connsiteY15" fmla="*/ 94446 h 2038729"/>
              <a:gd name="connsiteX16" fmla="*/ 1135260 w 2706121"/>
              <a:gd name="connsiteY16" fmla="*/ 314 h 2038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706121" h="2038729">
                <a:moveTo>
                  <a:pt x="1135260" y="314"/>
                </a:moveTo>
                <a:cubicBezTo>
                  <a:pt x="1332016" y="6613"/>
                  <a:pt x="1522231" y="107355"/>
                  <a:pt x="1635052" y="286454"/>
                </a:cubicBezTo>
                <a:cubicBezTo>
                  <a:pt x="1661281" y="271831"/>
                  <a:pt x="1689584" y="261280"/>
                  <a:pt x="1718990" y="255161"/>
                </a:cubicBezTo>
                <a:cubicBezTo>
                  <a:pt x="1879157" y="221850"/>
                  <a:pt x="2035995" y="324683"/>
                  <a:pt x="2069307" y="484851"/>
                </a:cubicBezTo>
                <a:cubicBezTo>
                  <a:pt x="2104463" y="477623"/>
                  <a:pt x="2140244" y="473904"/>
                  <a:pt x="2176137" y="473752"/>
                </a:cubicBezTo>
                <a:lnTo>
                  <a:pt x="2176137" y="473058"/>
                </a:lnTo>
                <a:cubicBezTo>
                  <a:pt x="2468842" y="473058"/>
                  <a:pt x="2706121" y="710337"/>
                  <a:pt x="2706121" y="1003042"/>
                </a:cubicBezTo>
                <a:cubicBezTo>
                  <a:pt x="2706121" y="1295746"/>
                  <a:pt x="2468842" y="1533025"/>
                  <a:pt x="2176137" y="1533025"/>
                </a:cubicBezTo>
                <a:lnTo>
                  <a:pt x="1850791" y="1533025"/>
                </a:lnTo>
                <a:lnTo>
                  <a:pt x="1850791" y="2038729"/>
                </a:lnTo>
                <a:lnTo>
                  <a:pt x="847011" y="2038729"/>
                </a:lnTo>
                <a:lnTo>
                  <a:pt x="847011" y="1533025"/>
                </a:lnTo>
                <a:lnTo>
                  <a:pt x="525830" y="1533025"/>
                </a:lnTo>
                <a:cubicBezTo>
                  <a:pt x="235653" y="1529251"/>
                  <a:pt x="1871" y="1293929"/>
                  <a:pt x="7" y="1003735"/>
                </a:cubicBezTo>
                <a:cubicBezTo>
                  <a:pt x="-1546" y="714825"/>
                  <a:pt x="230006" y="478628"/>
                  <a:pt x="518893" y="474445"/>
                </a:cubicBezTo>
                <a:cubicBezTo>
                  <a:pt x="555471" y="317101"/>
                  <a:pt x="652658" y="180547"/>
                  <a:pt x="789338" y="94446"/>
                </a:cubicBezTo>
                <a:cubicBezTo>
                  <a:pt x="896798" y="26753"/>
                  <a:pt x="1017206" y="-3466"/>
                  <a:pt x="1135260" y="314"/>
                </a:cubicBezTo>
                <a:close/>
              </a:path>
            </a:pathLst>
          </a:custGeom>
          <a:ln w="6931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71EAE609-0A6D-4754-9D09-780D046422B4}"/>
              </a:ext>
            </a:extLst>
          </p:cNvPr>
          <p:cNvSpPr/>
          <p:nvPr/>
        </p:nvSpPr>
        <p:spPr>
          <a:xfrm>
            <a:off x="2037620" y="3061323"/>
            <a:ext cx="480125" cy="911933"/>
          </a:xfrm>
          <a:custGeom>
            <a:avLst/>
            <a:gdLst>
              <a:gd name="connsiteX0" fmla="*/ 63098 w 480125"/>
              <a:gd name="connsiteY0" fmla="*/ 894489 h 911933"/>
              <a:gd name="connsiteX1" fmla="*/ 63700 w 480125"/>
              <a:gd name="connsiteY1" fmla="*/ 895091 h 911933"/>
              <a:gd name="connsiteX2" fmla="*/ 64302 w 480125"/>
              <a:gd name="connsiteY2" fmla="*/ 894489 h 911933"/>
              <a:gd name="connsiteX3" fmla="*/ 416426 w 480125"/>
              <a:gd name="connsiteY3" fmla="*/ 16842 h 911933"/>
              <a:gd name="connsiteX4" fmla="*/ 415611 w 480125"/>
              <a:gd name="connsiteY4" fmla="*/ 17657 h 911933"/>
              <a:gd name="connsiteX5" fmla="*/ 417241 w 480125"/>
              <a:gd name="connsiteY5" fmla="*/ 17657 h 911933"/>
              <a:gd name="connsiteX6" fmla="*/ 57305 w 480125"/>
              <a:gd name="connsiteY6" fmla="*/ 315 h 911933"/>
              <a:gd name="connsiteX7" fmla="*/ 70485 w 480125"/>
              <a:gd name="connsiteY7" fmla="*/ 315 h 911933"/>
              <a:gd name="connsiteX8" fmla="*/ 70485 w 480125"/>
              <a:gd name="connsiteY8" fmla="*/ 888306 h 911933"/>
              <a:gd name="connsiteX9" fmla="*/ 118964 w 480125"/>
              <a:gd name="connsiteY9" fmla="*/ 839827 h 911933"/>
              <a:gd name="connsiteX10" fmla="*/ 127303 w 480125"/>
              <a:gd name="connsiteY10" fmla="*/ 848166 h 911933"/>
              <a:gd name="connsiteX11" fmla="*/ 72039 w 480125"/>
              <a:gd name="connsiteY11" fmla="*/ 903430 h 911933"/>
              <a:gd name="connsiteX12" fmla="*/ 72106 w 480125"/>
              <a:gd name="connsiteY12" fmla="*/ 903498 h 911933"/>
              <a:gd name="connsiteX13" fmla="*/ 63767 w 480125"/>
              <a:gd name="connsiteY13" fmla="*/ 911837 h 911933"/>
              <a:gd name="connsiteX14" fmla="*/ 63700 w 480125"/>
              <a:gd name="connsiteY14" fmla="*/ 911769 h 911933"/>
              <a:gd name="connsiteX15" fmla="*/ 63535 w 480125"/>
              <a:gd name="connsiteY15" fmla="*/ 911933 h 911933"/>
              <a:gd name="connsiteX16" fmla="*/ 55196 w 480125"/>
              <a:gd name="connsiteY16" fmla="*/ 903594 h 911933"/>
              <a:gd name="connsiteX17" fmla="*/ 55361 w 480125"/>
              <a:gd name="connsiteY17" fmla="*/ 903430 h 911933"/>
              <a:gd name="connsiteX18" fmla="*/ 0 w 480125"/>
              <a:gd name="connsiteY18" fmla="*/ 848070 h 911933"/>
              <a:gd name="connsiteX19" fmla="*/ 8339 w 480125"/>
              <a:gd name="connsiteY19" fmla="*/ 839731 h 911933"/>
              <a:gd name="connsiteX20" fmla="*/ 57305 w 480125"/>
              <a:gd name="connsiteY20" fmla="*/ 888697 h 911933"/>
              <a:gd name="connsiteX21" fmla="*/ 416590 w 480125"/>
              <a:gd name="connsiteY21" fmla="*/ 0 h 911933"/>
              <a:gd name="connsiteX22" fmla="*/ 424929 w 480125"/>
              <a:gd name="connsiteY22" fmla="*/ 8339 h 911933"/>
              <a:gd name="connsiteX23" fmla="*/ 424765 w 480125"/>
              <a:gd name="connsiteY23" fmla="*/ 8503 h 911933"/>
              <a:gd name="connsiteX24" fmla="*/ 480125 w 480125"/>
              <a:gd name="connsiteY24" fmla="*/ 63863 h 911933"/>
              <a:gd name="connsiteX25" fmla="*/ 471786 w 480125"/>
              <a:gd name="connsiteY25" fmla="*/ 72202 h 911933"/>
              <a:gd name="connsiteX26" fmla="*/ 422884 w 480125"/>
              <a:gd name="connsiteY26" fmla="*/ 23300 h 911933"/>
              <a:gd name="connsiteX27" fmla="*/ 422884 w 480125"/>
              <a:gd name="connsiteY27" fmla="*/ 911831 h 911933"/>
              <a:gd name="connsiteX28" fmla="*/ 409704 w 480125"/>
              <a:gd name="connsiteY28" fmla="*/ 911831 h 911933"/>
              <a:gd name="connsiteX29" fmla="*/ 409704 w 480125"/>
              <a:gd name="connsiteY29" fmla="*/ 23564 h 911933"/>
              <a:gd name="connsiteX30" fmla="*/ 361161 w 480125"/>
              <a:gd name="connsiteY30" fmla="*/ 72106 h 911933"/>
              <a:gd name="connsiteX31" fmla="*/ 352823 w 480125"/>
              <a:gd name="connsiteY31" fmla="*/ 63767 h 911933"/>
              <a:gd name="connsiteX32" fmla="*/ 408087 w 480125"/>
              <a:gd name="connsiteY32" fmla="*/ 8503 h 911933"/>
              <a:gd name="connsiteX33" fmla="*/ 408019 w 480125"/>
              <a:gd name="connsiteY33" fmla="*/ 8435 h 911933"/>
              <a:gd name="connsiteX34" fmla="*/ 416357 w 480125"/>
              <a:gd name="connsiteY34" fmla="*/ 96 h 911933"/>
              <a:gd name="connsiteX35" fmla="*/ 416426 w 480125"/>
              <a:gd name="connsiteY35" fmla="*/ 164 h 911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80125" h="911933">
                <a:moveTo>
                  <a:pt x="63098" y="894489"/>
                </a:moveTo>
                <a:lnTo>
                  <a:pt x="63700" y="895091"/>
                </a:lnTo>
                <a:lnTo>
                  <a:pt x="64302" y="894489"/>
                </a:lnTo>
                <a:close/>
                <a:moveTo>
                  <a:pt x="416426" y="16842"/>
                </a:moveTo>
                <a:lnTo>
                  <a:pt x="415611" y="17657"/>
                </a:lnTo>
                <a:lnTo>
                  <a:pt x="417241" y="17657"/>
                </a:lnTo>
                <a:close/>
                <a:moveTo>
                  <a:pt x="57305" y="315"/>
                </a:moveTo>
                <a:lnTo>
                  <a:pt x="70485" y="315"/>
                </a:lnTo>
                <a:lnTo>
                  <a:pt x="70485" y="888306"/>
                </a:lnTo>
                <a:lnTo>
                  <a:pt x="118964" y="839827"/>
                </a:lnTo>
                <a:lnTo>
                  <a:pt x="127303" y="848166"/>
                </a:lnTo>
                <a:lnTo>
                  <a:pt x="72039" y="903430"/>
                </a:lnTo>
                <a:lnTo>
                  <a:pt x="72106" y="903498"/>
                </a:lnTo>
                <a:lnTo>
                  <a:pt x="63767" y="911837"/>
                </a:lnTo>
                <a:lnTo>
                  <a:pt x="63700" y="911769"/>
                </a:lnTo>
                <a:lnTo>
                  <a:pt x="63535" y="911933"/>
                </a:lnTo>
                <a:lnTo>
                  <a:pt x="55196" y="903594"/>
                </a:lnTo>
                <a:lnTo>
                  <a:pt x="55361" y="903430"/>
                </a:lnTo>
                <a:lnTo>
                  <a:pt x="0" y="848070"/>
                </a:lnTo>
                <a:lnTo>
                  <a:pt x="8339" y="839731"/>
                </a:lnTo>
                <a:lnTo>
                  <a:pt x="57305" y="888697"/>
                </a:lnTo>
                <a:close/>
                <a:moveTo>
                  <a:pt x="416590" y="0"/>
                </a:moveTo>
                <a:lnTo>
                  <a:pt x="424929" y="8339"/>
                </a:lnTo>
                <a:lnTo>
                  <a:pt x="424765" y="8503"/>
                </a:lnTo>
                <a:lnTo>
                  <a:pt x="480125" y="63863"/>
                </a:lnTo>
                <a:lnTo>
                  <a:pt x="471786" y="72202"/>
                </a:lnTo>
                <a:lnTo>
                  <a:pt x="422884" y="23300"/>
                </a:lnTo>
                <a:lnTo>
                  <a:pt x="422884" y="911831"/>
                </a:lnTo>
                <a:lnTo>
                  <a:pt x="409704" y="911831"/>
                </a:lnTo>
                <a:lnTo>
                  <a:pt x="409704" y="23564"/>
                </a:lnTo>
                <a:lnTo>
                  <a:pt x="361161" y="72106"/>
                </a:lnTo>
                <a:lnTo>
                  <a:pt x="352823" y="63767"/>
                </a:lnTo>
                <a:lnTo>
                  <a:pt x="408087" y="8503"/>
                </a:lnTo>
                <a:lnTo>
                  <a:pt x="408019" y="8435"/>
                </a:lnTo>
                <a:lnTo>
                  <a:pt x="416357" y="96"/>
                </a:lnTo>
                <a:lnTo>
                  <a:pt x="416426" y="164"/>
                </a:lnTo>
                <a:close/>
              </a:path>
            </a:pathLst>
          </a:custGeom>
          <a:solidFill>
            <a:srgbClr val="110D0F"/>
          </a:solidFill>
          <a:ln w="693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4" name="@稿定PPT实验室 出品-13-1">
            <a:extLst>
              <a:ext uri="{FF2B5EF4-FFF2-40B4-BE49-F238E27FC236}">
                <a16:creationId xmlns:a16="http://schemas.microsoft.com/office/drawing/2014/main" id="{6F1E7522-70F3-488A-B18E-A3C2B19C135F}"/>
              </a:ext>
            </a:extLst>
          </p:cNvPr>
          <p:cNvSpPr txBox="1">
            <a:spLocks/>
          </p:cNvSpPr>
          <p:nvPr/>
        </p:nvSpPr>
        <p:spPr>
          <a:xfrm>
            <a:off x="5389938" y="2328719"/>
            <a:ext cx="2069557" cy="33206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Arial" panose="020B0604020202020204" pitchFamily="34" charset="0"/>
              </a:rPr>
              <a:t>数字资产管理</a:t>
            </a:r>
          </a:p>
        </p:txBody>
      </p:sp>
      <p:sp>
        <p:nvSpPr>
          <p:cNvPr id="35" name="@稿定PPT实验室 出品-13-2">
            <a:extLst>
              <a:ext uri="{FF2B5EF4-FFF2-40B4-BE49-F238E27FC236}">
                <a16:creationId xmlns:a16="http://schemas.microsoft.com/office/drawing/2014/main" id="{931A4FFD-0D99-4CB5-BD7F-FDDB5A3986FF}"/>
              </a:ext>
            </a:extLst>
          </p:cNvPr>
          <p:cNvSpPr txBox="1">
            <a:spLocks/>
          </p:cNvSpPr>
          <p:nvPr/>
        </p:nvSpPr>
        <p:spPr>
          <a:xfrm>
            <a:off x="4661903" y="2746612"/>
            <a:ext cx="2805828" cy="104492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基于全社交媒体平台进行全域流量整合营销，借助数据中台</a:t>
            </a:r>
            <a:r>
              <a:rPr lang="en-US" altLang="zh-CN" sz="1400" dirty="0" err="1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KolRank</a:t>
            </a: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提供标准化产品及服务</a:t>
            </a:r>
          </a:p>
        </p:txBody>
      </p:sp>
      <p:sp>
        <p:nvSpPr>
          <p:cNvPr id="36" name="@稿定PPT实验室 出品-13-1">
            <a:extLst>
              <a:ext uri="{FF2B5EF4-FFF2-40B4-BE49-F238E27FC236}">
                <a16:creationId xmlns:a16="http://schemas.microsoft.com/office/drawing/2014/main" id="{FCB8F566-8331-4373-9DDB-719E874B0928}"/>
              </a:ext>
            </a:extLst>
          </p:cNvPr>
          <p:cNvSpPr txBox="1">
            <a:spLocks/>
          </p:cNvSpPr>
          <p:nvPr/>
        </p:nvSpPr>
        <p:spPr>
          <a:xfrm>
            <a:off x="8766173" y="2328719"/>
            <a:ext cx="2069557" cy="33206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Arial" panose="020B0604020202020204" pitchFamily="34" charset="0"/>
              </a:rPr>
              <a:t>内容智能流转</a:t>
            </a:r>
          </a:p>
        </p:txBody>
      </p:sp>
      <p:sp>
        <p:nvSpPr>
          <p:cNvPr id="37" name="@稿定PPT实验室 出品-13-2">
            <a:extLst>
              <a:ext uri="{FF2B5EF4-FFF2-40B4-BE49-F238E27FC236}">
                <a16:creationId xmlns:a16="http://schemas.microsoft.com/office/drawing/2014/main" id="{FD23322D-A4BB-4530-9173-5A931124533A}"/>
              </a:ext>
            </a:extLst>
          </p:cNvPr>
          <p:cNvSpPr txBox="1">
            <a:spLocks/>
          </p:cNvSpPr>
          <p:nvPr/>
        </p:nvSpPr>
        <p:spPr>
          <a:xfrm>
            <a:off x="8079501" y="2729340"/>
            <a:ext cx="3525374" cy="96660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38" name="@稿定PPT实验室 出品-13-1">
            <a:extLst>
              <a:ext uri="{FF2B5EF4-FFF2-40B4-BE49-F238E27FC236}">
                <a16:creationId xmlns:a16="http://schemas.microsoft.com/office/drawing/2014/main" id="{A32C1ED3-A089-4A61-8D9F-D612552D6F02}"/>
              </a:ext>
            </a:extLst>
          </p:cNvPr>
          <p:cNvSpPr txBox="1">
            <a:spLocks/>
          </p:cNvSpPr>
          <p:nvPr/>
        </p:nvSpPr>
        <p:spPr>
          <a:xfrm>
            <a:off x="5389938" y="4315275"/>
            <a:ext cx="2069557" cy="33206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Arial" panose="020B0604020202020204" pitchFamily="34" charset="0"/>
              </a:rPr>
              <a:t>品牌塑造传播</a:t>
            </a:r>
          </a:p>
        </p:txBody>
      </p:sp>
      <p:sp>
        <p:nvSpPr>
          <p:cNvPr id="39" name="@稿定PPT实验室 出品-13-2">
            <a:extLst>
              <a:ext uri="{FF2B5EF4-FFF2-40B4-BE49-F238E27FC236}">
                <a16:creationId xmlns:a16="http://schemas.microsoft.com/office/drawing/2014/main" id="{2F442C27-6A2A-47E7-82D8-7FC2AEC342CB}"/>
              </a:ext>
            </a:extLst>
          </p:cNvPr>
          <p:cNvSpPr txBox="1">
            <a:spLocks/>
          </p:cNvSpPr>
          <p:nvPr/>
        </p:nvSpPr>
        <p:spPr>
          <a:xfrm>
            <a:off x="4661903" y="4764080"/>
            <a:ext cx="2805828" cy="103672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40" name="@稿定PPT实验室 出品-13-1">
            <a:extLst>
              <a:ext uri="{FF2B5EF4-FFF2-40B4-BE49-F238E27FC236}">
                <a16:creationId xmlns:a16="http://schemas.microsoft.com/office/drawing/2014/main" id="{08FB8467-857E-4887-8E08-B26A074A52C9}"/>
              </a:ext>
            </a:extLst>
          </p:cNvPr>
          <p:cNvSpPr txBox="1">
            <a:spLocks/>
          </p:cNvSpPr>
          <p:nvPr/>
        </p:nvSpPr>
        <p:spPr>
          <a:xfrm>
            <a:off x="8766173" y="4315275"/>
            <a:ext cx="2069557" cy="33206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Arial" panose="020B0604020202020204" pitchFamily="34" charset="0"/>
              </a:rPr>
              <a:t>全员营销获客</a:t>
            </a:r>
          </a:p>
        </p:txBody>
      </p:sp>
      <p:sp>
        <p:nvSpPr>
          <p:cNvPr id="41" name="@稿定PPT实验室 出品-13-2">
            <a:extLst>
              <a:ext uri="{FF2B5EF4-FFF2-40B4-BE49-F238E27FC236}">
                <a16:creationId xmlns:a16="http://schemas.microsoft.com/office/drawing/2014/main" id="{AD4EF80E-030B-4E02-9944-E23E2EC7BFDA}"/>
              </a:ext>
            </a:extLst>
          </p:cNvPr>
          <p:cNvSpPr txBox="1">
            <a:spLocks/>
          </p:cNvSpPr>
          <p:nvPr/>
        </p:nvSpPr>
        <p:spPr>
          <a:xfrm>
            <a:off x="8079501" y="4764080"/>
            <a:ext cx="3350790" cy="103672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在不同流量平台开设个人账户，传递品牌声量，对平台用户种草、拉新以建立企业私域流量池</a:t>
            </a:r>
          </a:p>
        </p:txBody>
      </p:sp>
      <p:sp>
        <p:nvSpPr>
          <p:cNvPr id="42" name="gaoding-14">
            <a:extLst>
              <a:ext uri="{FF2B5EF4-FFF2-40B4-BE49-F238E27FC236}">
                <a16:creationId xmlns:a16="http://schemas.microsoft.com/office/drawing/2014/main" id="{3E308A6F-F503-4699-8DF9-01187D5A0B5F}"/>
              </a:ext>
            </a:extLst>
          </p:cNvPr>
          <p:cNvSpPr txBox="1"/>
          <p:nvPr/>
        </p:nvSpPr>
        <p:spPr>
          <a:xfrm>
            <a:off x="1005277" y="4340697"/>
            <a:ext cx="254070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43" name="iSHEJI-1">
            <a:extLst>
              <a:ext uri="{FF2B5EF4-FFF2-40B4-BE49-F238E27FC236}">
                <a16:creationId xmlns:a16="http://schemas.microsoft.com/office/drawing/2014/main" id="{9969E0F6-78E8-4CAD-AE83-A2AF08B04346}"/>
              </a:ext>
            </a:extLst>
          </p:cNvPr>
          <p:cNvSpPr txBox="1"/>
          <p:nvPr/>
        </p:nvSpPr>
        <p:spPr>
          <a:xfrm>
            <a:off x="-191603" y="6050804"/>
            <a:ext cx="12978802" cy="20415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13800" b="0" i="0" spc="0" dirty="0" err="1">
                <a:solidFill>
                  <a:schemeClr val="tx1">
                    <a:alpha val="5000"/>
                  </a:schemeClr>
                </a:solidFill>
                <a:effectLst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iSHEJI</a:t>
            </a:r>
            <a:r>
              <a:rPr lang="en-US" altLang="zh-CN" sz="13800" b="0" i="0" spc="0" dirty="0">
                <a:solidFill>
                  <a:schemeClr val="tx1">
                    <a:alpha val="5000"/>
                  </a:schemeClr>
                </a:solidFill>
                <a:effectLst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 DESIGN</a:t>
            </a:r>
            <a:endParaRPr lang="zh-CN" altLang="en-US" sz="13800" dirty="0">
              <a:solidFill>
                <a:schemeClr val="tx1">
                  <a:alpha val="5000"/>
                </a:schemeClr>
              </a:solidFill>
              <a:effectLst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348075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">
              <a:schemeClr val="accent4"/>
            </a:gs>
            <a:gs pos="100000">
              <a:schemeClr val="bg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SHEJI-2">
            <a:extLst>
              <a:ext uri="{FF2B5EF4-FFF2-40B4-BE49-F238E27FC236}">
                <a16:creationId xmlns:a16="http://schemas.microsoft.com/office/drawing/2014/main" id="{66C99F07-9037-4D3F-A2EB-B4B5429EE780}"/>
              </a:ext>
            </a:extLst>
          </p:cNvPr>
          <p:cNvSpPr txBox="1"/>
          <p:nvPr/>
        </p:nvSpPr>
        <p:spPr>
          <a:xfrm>
            <a:off x="476000" y="44782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项目介绍</a:t>
            </a:r>
          </a:p>
        </p:txBody>
      </p:sp>
      <p:sp>
        <p:nvSpPr>
          <p:cNvPr id="21" name="iSHEJI-3">
            <a:extLst>
              <a:ext uri="{FF2B5EF4-FFF2-40B4-BE49-F238E27FC236}">
                <a16:creationId xmlns:a16="http://schemas.microsoft.com/office/drawing/2014/main" id="{160693E4-95C9-4CA8-9EBB-692D259B83B9}"/>
              </a:ext>
            </a:extLst>
          </p:cNvPr>
          <p:cNvSpPr txBox="1"/>
          <p:nvPr/>
        </p:nvSpPr>
        <p:spPr>
          <a:xfrm>
            <a:off x="476000" y="940265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r>
              <a:rPr lang="en-US" altLang="zh-CN" dirty="0"/>
              <a:t>Project introduction</a:t>
            </a:r>
          </a:p>
        </p:txBody>
      </p:sp>
      <p:sp>
        <p:nvSpPr>
          <p:cNvPr id="22" name="iSHEJI-19">
            <a:extLst>
              <a:ext uri="{FF2B5EF4-FFF2-40B4-BE49-F238E27FC236}">
                <a16:creationId xmlns:a16="http://schemas.microsoft.com/office/drawing/2014/main" id="{344705C0-08D4-4BA2-8F63-0E66C1C9154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pic>
        <p:nvPicPr>
          <p:cNvPr id="17" name="iSHEJI-1">
            <a:extLst>
              <a:ext uri="{FF2B5EF4-FFF2-40B4-BE49-F238E27FC236}">
                <a16:creationId xmlns:a16="http://schemas.microsoft.com/office/drawing/2014/main" id="{D5FF707D-108F-4F2E-97F7-504DF8F2C7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30" t="7441" r="20027" b="37623"/>
          <a:stretch>
            <a:fillRect/>
          </a:stretch>
        </p:blipFill>
        <p:spPr>
          <a:xfrm>
            <a:off x="3643780" y="1751535"/>
            <a:ext cx="2218487" cy="2633594"/>
          </a:xfrm>
          <a:custGeom>
            <a:avLst/>
            <a:gdLst>
              <a:gd name="connsiteX0" fmla="*/ 0 w 2218487"/>
              <a:gd name="connsiteY0" fmla="*/ 0 h 2633594"/>
              <a:gd name="connsiteX1" fmla="*/ 2218487 w 2218487"/>
              <a:gd name="connsiteY1" fmla="*/ 0 h 2633594"/>
              <a:gd name="connsiteX2" fmla="*/ 2218487 w 2218487"/>
              <a:gd name="connsiteY2" fmla="*/ 2633594 h 2633594"/>
              <a:gd name="connsiteX3" fmla="*/ 0 w 2218487"/>
              <a:gd name="connsiteY3" fmla="*/ 2633594 h 2633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487" h="2633594">
                <a:moveTo>
                  <a:pt x="0" y="0"/>
                </a:moveTo>
                <a:lnTo>
                  <a:pt x="2218487" y="0"/>
                </a:lnTo>
                <a:lnTo>
                  <a:pt x="2218487" y="2633594"/>
                </a:lnTo>
                <a:lnTo>
                  <a:pt x="0" y="2633594"/>
                </a:lnTo>
                <a:close/>
              </a:path>
            </a:pathLst>
          </a:custGeom>
        </p:spPr>
      </p:pic>
      <p:pic>
        <p:nvPicPr>
          <p:cNvPr id="18" name="iSHEJI-2">
            <a:extLst>
              <a:ext uri="{FF2B5EF4-FFF2-40B4-BE49-F238E27FC236}">
                <a16:creationId xmlns:a16="http://schemas.microsoft.com/office/drawing/2014/main" id="{E549D16C-C848-45B1-B1C0-FC342C753A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52" t="10728" r="33170" b="55941"/>
          <a:stretch>
            <a:fillRect/>
          </a:stretch>
        </p:blipFill>
        <p:spPr>
          <a:xfrm>
            <a:off x="6329736" y="1751535"/>
            <a:ext cx="2218487" cy="3332094"/>
          </a:xfrm>
          <a:custGeom>
            <a:avLst/>
            <a:gdLst>
              <a:gd name="connsiteX0" fmla="*/ 0 w 2218487"/>
              <a:gd name="connsiteY0" fmla="*/ 0 h 3332094"/>
              <a:gd name="connsiteX1" fmla="*/ 2218487 w 2218487"/>
              <a:gd name="connsiteY1" fmla="*/ 0 h 3332094"/>
              <a:gd name="connsiteX2" fmla="*/ 2218487 w 2218487"/>
              <a:gd name="connsiteY2" fmla="*/ 3332094 h 3332094"/>
              <a:gd name="connsiteX3" fmla="*/ 0 w 2218487"/>
              <a:gd name="connsiteY3" fmla="*/ 3332094 h 3332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487" h="3332094">
                <a:moveTo>
                  <a:pt x="0" y="0"/>
                </a:moveTo>
                <a:lnTo>
                  <a:pt x="2218487" y="0"/>
                </a:lnTo>
                <a:lnTo>
                  <a:pt x="2218487" y="3332094"/>
                </a:lnTo>
                <a:lnTo>
                  <a:pt x="0" y="3332094"/>
                </a:lnTo>
                <a:close/>
              </a:path>
            </a:pathLst>
          </a:custGeom>
        </p:spPr>
      </p:pic>
      <p:pic>
        <p:nvPicPr>
          <p:cNvPr id="19" name="iSHEJI-3">
            <a:extLst>
              <a:ext uri="{FF2B5EF4-FFF2-40B4-BE49-F238E27FC236}">
                <a16:creationId xmlns:a16="http://schemas.microsoft.com/office/drawing/2014/main" id="{0380DA27-6B83-4459-B2F0-1569D5121D3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6149" t="5971" r="17764" b="7019"/>
          <a:stretch>
            <a:fillRect/>
          </a:stretch>
        </p:blipFill>
        <p:spPr>
          <a:xfrm>
            <a:off x="9015691" y="1751535"/>
            <a:ext cx="2218487" cy="2633594"/>
          </a:xfrm>
          <a:custGeom>
            <a:avLst/>
            <a:gdLst>
              <a:gd name="connsiteX0" fmla="*/ 0 w 2218487"/>
              <a:gd name="connsiteY0" fmla="*/ 0 h 2633594"/>
              <a:gd name="connsiteX1" fmla="*/ 2218487 w 2218487"/>
              <a:gd name="connsiteY1" fmla="*/ 0 h 2633594"/>
              <a:gd name="connsiteX2" fmla="*/ 2218487 w 2218487"/>
              <a:gd name="connsiteY2" fmla="*/ 2633594 h 2633594"/>
              <a:gd name="connsiteX3" fmla="*/ 0 w 2218487"/>
              <a:gd name="connsiteY3" fmla="*/ 2633594 h 2633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8487" h="2633594">
                <a:moveTo>
                  <a:pt x="0" y="0"/>
                </a:moveTo>
                <a:lnTo>
                  <a:pt x="2218487" y="0"/>
                </a:lnTo>
                <a:lnTo>
                  <a:pt x="2218487" y="2633594"/>
                </a:lnTo>
                <a:lnTo>
                  <a:pt x="0" y="2633594"/>
                </a:lnTo>
                <a:close/>
              </a:path>
            </a:pathLst>
          </a:custGeom>
        </p:spPr>
      </p:pic>
      <p:sp>
        <p:nvSpPr>
          <p:cNvPr id="23" name="iSHEJI-9">
            <a:extLst>
              <a:ext uri="{FF2B5EF4-FFF2-40B4-BE49-F238E27FC236}">
                <a16:creationId xmlns:a16="http://schemas.microsoft.com/office/drawing/2014/main" id="{2BA6D5F1-6C67-4782-BE3A-99FCCA385721}"/>
              </a:ext>
            </a:extLst>
          </p:cNvPr>
          <p:cNvSpPr txBox="1"/>
          <p:nvPr/>
        </p:nvSpPr>
        <p:spPr>
          <a:xfrm>
            <a:off x="957823" y="5157216"/>
            <a:ext cx="1156727" cy="42101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20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项目统筹</a:t>
            </a:r>
          </a:p>
        </p:txBody>
      </p:sp>
      <p:sp>
        <p:nvSpPr>
          <p:cNvPr id="24" name="iSHEJI-10">
            <a:extLst>
              <a:ext uri="{FF2B5EF4-FFF2-40B4-BE49-F238E27FC236}">
                <a16:creationId xmlns:a16="http://schemas.microsoft.com/office/drawing/2014/main" id="{3457A05E-E08A-4C8B-A447-3C263118EF15}"/>
              </a:ext>
            </a:extLst>
          </p:cNvPr>
          <p:cNvSpPr/>
          <p:nvPr/>
        </p:nvSpPr>
        <p:spPr>
          <a:xfrm>
            <a:off x="957823" y="1751535"/>
            <a:ext cx="2218487" cy="3332094"/>
          </a:xfrm>
          <a:prstGeom prst="rect">
            <a:avLst/>
          </a:prstGeom>
          <a:blipFill dpi="0" rotWithShape="1">
            <a:blip r:embed="rId7"/>
            <a:srcRect/>
            <a:tile tx="0" ty="0" sx="100000" sy="100000" flip="none" algn="t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5" name="iSHEJI-11">
            <a:extLst>
              <a:ext uri="{FF2B5EF4-FFF2-40B4-BE49-F238E27FC236}">
                <a16:creationId xmlns:a16="http://schemas.microsoft.com/office/drawing/2014/main" id="{8447CE2E-2842-4000-8EE0-5220AA3EC4A8}"/>
              </a:ext>
            </a:extLst>
          </p:cNvPr>
          <p:cNvSpPr txBox="1"/>
          <p:nvPr/>
        </p:nvSpPr>
        <p:spPr>
          <a:xfrm>
            <a:off x="957823" y="5509098"/>
            <a:ext cx="1156727" cy="33682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600" dirty="0">
                <a:ln w="12700">
                  <a:noFill/>
                </a:ln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爱小设</a:t>
            </a:r>
          </a:p>
        </p:txBody>
      </p:sp>
      <p:sp>
        <p:nvSpPr>
          <p:cNvPr id="26" name="iSHEJI-12">
            <a:extLst>
              <a:ext uri="{FF2B5EF4-FFF2-40B4-BE49-F238E27FC236}">
                <a16:creationId xmlns:a16="http://schemas.microsoft.com/office/drawing/2014/main" id="{704A26CB-44D9-4484-8A7E-93EA6646A871}"/>
              </a:ext>
            </a:extLst>
          </p:cNvPr>
          <p:cNvSpPr txBox="1"/>
          <p:nvPr/>
        </p:nvSpPr>
        <p:spPr>
          <a:xfrm>
            <a:off x="3643779" y="4510970"/>
            <a:ext cx="1156727" cy="42101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20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产品设计</a:t>
            </a:r>
          </a:p>
        </p:txBody>
      </p:sp>
      <p:sp>
        <p:nvSpPr>
          <p:cNvPr id="27" name="iSHEJI-13">
            <a:extLst>
              <a:ext uri="{FF2B5EF4-FFF2-40B4-BE49-F238E27FC236}">
                <a16:creationId xmlns:a16="http://schemas.microsoft.com/office/drawing/2014/main" id="{DB0E3B78-9629-43CD-BECB-5D12635E64AF}"/>
              </a:ext>
            </a:extLst>
          </p:cNvPr>
          <p:cNvSpPr txBox="1"/>
          <p:nvPr/>
        </p:nvSpPr>
        <p:spPr>
          <a:xfrm>
            <a:off x="3643779" y="4862852"/>
            <a:ext cx="1156727" cy="33682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600" dirty="0">
                <a:ln w="12700">
                  <a:noFill/>
                </a:ln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李小四</a:t>
            </a:r>
          </a:p>
        </p:txBody>
      </p:sp>
      <p:sp>
        <p:nvSpPr>
          <p:cNvPr id="28" name="iSHEJI-14">
            <a:extLst>
              <a:ext uri="{FF2B5EF4-FFF2-40B4-BE49-F238E27FC236}">
                <a16:creationId xmlns:a16="http://schemas.microsoft.com/office/drawing/2014/main" id="{9682700D-75C4-4918-99EF-0C252A52E863}"/>
              </a:ext>
            </a:extLst>
          </p:cNvPr>
          <p:cNvSpPr txBox="1"/>
          <p:nvPr/>
        </p:nvSpPr>
        <p:spPr>
          <a:xfrm>
            <a:off x="6317874" y="5157216"/>
            <a:ext cx="1156727" cy="42101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20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活动策划</a:t>
            </a:r>
          </a:p>
        </p:txBody>
      </p:sp>
      <p:sp>
        <p:nvSpPr>
          <p:cNvPr id="29" name="iSHEJI-15">
            <a:extLst>
              <a:ext uri="{FF2B5EF4-FFF2-40B4-BE49-F238E27FC236}">
                <a16:creationId xmlns:a16="http://schemas.microsoft.com/office/drawing/2014/main" id="{8319F4F2-F1B7-4790-967E-2806D7CCB1F9}"/>
              </a:ext>
            </a:extLst>
          </p:cNvPr>
          <p:cNvSpPr txBox="1"/>
          <p:nvPr/>
        </p:nvSpPr>
        <p:spPr>
          <a:xfrm>
            <a:off x="6317874" y="5509098"/>
            <a:ext cx="1156727" cy="33682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600" dirty="0">
                <a:ln w="12700">
                  <a:noFill/>
                </a:ln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王小五</a:t>
            </a:r>
          </a:p>
        </p:txBody>
      </p:sp>
      <p:sp>
        <p:nvSpPr>
          <p:cNvPr id="30" name="iSHEJI-16">
            <a:extLst>
              <a:ext uri="{FF2B5EF4-FFF2-40B4-BE49-F238E27FC236}">
                <a16:creationId xmlns:a16="http://schemas.microsoft.com/office/drawing/2014/main" id="{C08437BB-0CAB-4F1A-8E4C-3A897A043CB6}"/>
              </a:ext>
            </a:extLst>
          </p:cNvPr>
          <p:cNvSpPr txBox="1"/>
          <p:nvPr/>
        </p:nvSpPr>
        <p:spPr>
          <a:xfrm>
            <a:off x="9003830" y="4510970"/>
            <a:ext cx="1156727" cy="42101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2000" dirty="0">
                <a:ln w="12700">
                  <a:noFill/>
                </a:ln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需求调研</a:t>
            </a:r>
          </a:p>
        </p:txBody>
      </p:sp>
      <p:sp>
        <p:nvSpPr>
          <p:cNvPr id="31" name="iSHEJI-17">
            <a:extLst>
              <a:ext uri="{FF2B5EF4-FFF2-40B4-BE49-F238E27FC236}">
                <a16:creationId xmlns:a16="http://schemas.microsoft.com/office/drawing/2014/main" id="{CFE7D607-DA26-493F-AC20-08C7FCDCBEB3}"/>
              </a:ext>
            </a:extLst>
          </p:cNvPr>
          <p:cNvSpPr txBox="1"/>
          <p:nvPr/>
        </p:nvSpPr>
        <p:spPr>
          <a:xfrm>
            <a:off x="9003830" y="4862852"/>
            <a:ext cx="1156727" cy="33682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600" dirty="0">
                <a:ln w="12700">
                  <a:noFill/>
                </a:ln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赵小六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95300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">
              <a:schemeClr val="accent4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iSHEJI-3">
            <a:extLst>
              <a:ext uri="{FF2B5EF4-FFF2-40B4-BE49-F238E27FC236}">
                <a16:creationId xmlns:a16="http://schemas.microsoft.com/office/drawing/2014/main" id="{85A6C100-A2E6-47FC-AF0B-873370ED9F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3300" y="1108755"/>
            <a:ext cx="3169137" cy="3200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6096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800" b="0" i="0" u="none" strike="noStrike" kern="1200" cap="none" spc="0" normalizeH="0" baseline="0" noProof="0" dirty="0">
                <a:ln w="19050"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字魂59号-创粗黑" panose="00000500000000000000" pitchFamily="2" charset="-122"/>
              </a:rPr>
              <a:t>02</a:t>
            </a:r>
          </a:p>
        </p:txBody>
      </p:sp>
      <p:sp>
        <p:nvSpPr>
          <p:cNvPr id="26" name="iSHEJI-4">
            <a:extLst>
              <a:ext uri="{FF2B5EF4-FFF2-40B4-BE49-F238E27FC236}">
                <a16:creationId xmlns:a16="http://schemas.microsoft.com/office/drawing/2014/main" id="{48B20537-26C9-4FD9-A29F-FF200FBCAC2E}"/>
              </a:ext>
            </a:extLst>
          </p:cNvPr>
          <p:cNvSpPr txBox="1"/>
          <p:nvPr/>
        </p:nvSpPr>
        <p:spPr>
          <a:xfrm>
            <a:off x="6482265" y="3971077"/>
            <a:ext cx="5036635" cy="67710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Performance review</a:t>
            </a:r>
          </a:p>
        </p:txBody>
      </p:sp>
      <p:sp>
        <p:nvSpPr>
          <p:cNvPr id="27" name="iSHEJI-5">
            <a:extLst>
              <a:ext uri="{FF2B5EF4-FFF2-40B4-BE49-F238E27FC236}">
                <a16:creationId xmlns:a16="http://schemas.microsoft.com/office/drawing/2014/main" id="{3CEE8F7C-EAB6-4695-94CC-2E7C2C959BDD}"/>
              </a:ext>
            </a:extLst>
          </p:cNvPr>
          <p:cNvSpPr txBox="1"/>
          <p:nvPr/>
        </p:nvSpPr>
        <p:spPr>
          <a:xfrm>
            <a:off x="9806893" y="4704329"/>
            <a:ext cx="1712007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2400" b="0" i="0" u="none" strike="noStrike" kern="1200" cap="none" spc="30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成果回顾</a:t>
            </a:r>
          </a:p>
        </p:txBody>
      </p:sp>
      <p:cxnSp>
        <p:nvCxnSpPr>
          <p:cNvPr id="28" name="iSHEJI-7">
            <a:extLst>
              <a:ext uri="{FF2B5EF4-FFF2-40B4-BE49-F238E27FC236}">
                <a16:creationId xmlns:a16="http://schemas.microsoft.com/office/drawing/2014/main" id="{3B63C4E6-4A38-41B6-BAEA-1EEBF7CF4715}"/>
              </a:ext>
            </a:extLst>
          </p:cNvPr>
          <p:cNvCxnSpPr>
            <a:cxnSpLocks/>
          </p:cNvCxnSpPr>
          <p:nvPr/>
        </p:nvCxnSpPr>
        <p:spPr>
          <a:xfrm flipH="1">
            <a:off x="4172437" y="3443100"/>
            <a:ext cx="686735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iSHEJI-8">
            <a:extLst>
              <a:ext uri="{FF2B5EF4-FFF2-40B4-BE49-F238E27FC236}">
                <a16:creationId xmlns:a16="http://schemas.microsoft.com/office/drawing/2014/main" id="{2A5B8F74-B195-42CB-BB95-5EE8FDB9DF7D}"/>
              </a:ext>
            </a:extLst>
          </p:cNvPr>
          <p:cNvCxnSpPr>
            <a:cxnSpLocks/>
          </p:cNvCxnSpPr>
          <p:nvPr/>
        </p:nvCxnSpPr>
        <p:spPr>
          <a:xfrm flipH="1">
            <a:off x="5038725" y="3443100"/>
            <a:ext cx="6353175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iSHEJI-19">
            <a:extLst>
              <a:ext uri="{FF2B5EF4-FFF2-40B4-BE49-F238E27FC236}">
                <a16:creationId xmlns:a16="http://schemas.microsoft.com/office/drawing/2014/main" id="{66BD9C5C-B4D9-426F-88E6-8ACD9C07165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4" name="gaoding-4">
            <a:extLst>
              <a:ext uri="{FF2B5EF4-FFF2-40B4-BE49-F238E27FC236}">
                <a16:creationId xmlns:a16="http://schemas.microsoft.com/office/drawing/2014/main" id="{168B6374-F7C4-47C8-81F5-48EB90F69736}"/>
              </a:ext>
            </a:extLst>
          </p:cNvPr>
          <p:cNvSpPr/>
          <p:nvPr/>
        </p:nvSpPr>
        <p:spPr>
          <a:xfrm rot="19811447">
            <a:off x="-291454" y="3195952"/>
            <a:ext cx="856934" cy="856934"/>
          </a:xfrm>
          <a:prstGeom prst="roundRect">
            <a:avLst>
              <a:gd name="adj" fmla="val 29561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softEdge rad="254000"/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35" name="gaoding-4">
            <a:extLst>
              <a:ext uri="{FF2B5EF4-FFF2-40B4-BE49-F238E27FC236}">
                <a16:creationId xmlns:a16="http://schemas.microsoft.com/office/drawing/2014/main" id="{1166231A-3542-4BF8-BD0F-7788DFC46273}"/>
              </a:ext>
            </a:extLst>
          </p:cNvPr>
          <p:cNvSpPr/>
          <p:nvPr/>
        </p:nvSpPr>
        <p:spPr>
          <a:xfrm rot="21113512">
            <a:off x="4102391" y="2854189"/>
            <a:ext cx="140094" cy="140094"/>
          </a:xfrm>
          <a:prstGeom prst="roundRect">
            <a:avLst>
              <a:gd name="adj" fmla="val 29561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37" name="gaoding-4">
            <a:extLst>
              <a:ext uri="{FF2B5EF4-FFF2-40B4-BE49-F238E27FC236}">
                <a16:creationId xmlns:a16="http://schemas.microsoft.com/office/drawing/2014/main" id="{5AF0175E-595E-43E4-A093-53249A3558F1}"/>
              </a:ext>
            </a:extLst>
          </p:cNvPr>
          <p:cNvSpPr/>
          <p:nvPr/>
        </p:nvSpPr>
        <p:spPr>
          <a:xfrm rot="21104609">
            <a:off x="1977588" y="981665"/>
            <a:ext cx="405556" cy="405556"/>
          </a:xfrm>
          <a:prstGeom prst="roundRect">
            <a:avLst>
              <a:gd name="adj" fmla="val 29561"/>
            </a:avLst>
          </a:pr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>
            <a:softEdge rad="88900"/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754950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">
              <a:schemeClr val="accent4"/>
            </a:gs>
            <a:gs pos="100000">
              <a:schemeClr val="bg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SHEJI-2">
            <a:extLst>
              <a:ext uri="{FF2B5EF4-FFF2-40B4-BE49-F238E27FC236}">
                <a16:creationId xmlns:a16="http://schemas.microsoft.com/office/drawing/2014/main" id="{66C99F07-9037-4D3F-A2EB-B4B5429EE780}"/>
              </a:ext>
            </a:extLst>
          </p:cNvPr>
          <p:cNvSpPr txBox="1"/>
          <p:nvPr/>
        </p:nvSpPr>
        <p:spPr>
          <a:xfrm>
            <a:off x="476000" y="44782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成果回顾</a:t>
            </a:r>
          </a:p>
        </p:txBody>
      </p:sp>
      <p:sp>
        <p:nvSpPr>
          <p:cNvPr id="21" name="iSHEJI-3">
            <a:extLst>
              <a:ext uri="{FF2B5EF4-FFF2-40B4-BE49-F238E27FC236}">
                <a16:creationId xmlns:a16="http://schemas.microsoft.com/office/drawing/2014/main" id="{160693E4-95C9-4CA8-9EBB-692D259B83B9}"/>
              </a:ext>
            </a:extLst>
          </p:cNvPr>
          <p:cNvSpPr txBox="1"/>
          <p:nvPr/>
        </p:nvSpPr>
        <p:spPr>
          <a:xfrm>
            <a:off x="476000" y="940265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r>
              <a:rPr lang="en-US" altLang="zh-CN" dirty="0"/>
              <a:t>Performance review</a:t>
            </a:r>
          </a:p>
        </p:txBody>
      </p:sp>
      <p:sp>
        <p:nvSpPr>
          <p:cNvPr id="22" name="iSHEJI-19">
            <a:extLst>
              <a:ext uri="{FF2B5EF4-FFF2-40B4-BE49-F238E27FC236}">
                <a16:creationId xmlns:a16="http://schemas.microsoft.com/office/drawing/2014/main" id="{344705C0-08D4-4BA2-8F63-0E66C1C9154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5" name="爱设计-1-4">
            <a:extLst>
              <a:ext uri="{FF2B5EF4-FFF2-40B4-BE49-F238E27FC236}">
                <a16:creationId xmlns:a16="http://schemas.microsoft.com/office/drawing/2014/main" id="{B8B9404E-D658-4632-97CC-F6103C7BF56F}"/>
              </a:ext>
            </a:extLst>
          </p:cNvPr>
          <p:cNvSpPr/>
          <p:nvPr/>
        </p:nvSpPr>
        <p:spPr>
          <a:xfrm>
            <a:off x="4276725" y="2181230"/>
            <a:ext cx="3638550" cy="3638542"/>
          </a:xfrm>
          <a:prstGeom prst="ellipse">
            <a:avLst/>
          </a:prstGeom>
          <a:solidFill>
            <a:schemeClr val="tx1">
              <a:lumMod val="50000"/>
              <a:lumOff val="50000"/>
              <a:alpha val="1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rtlCol="0" anchor="ctr">
            <a:noAutofit/>
          </a:bodyPr>
          <a:lstStyle/>
          <a:p>
            <a:pPr algn="ctr"/>
            <a:endParaRPr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6" name="爱设计-1-4">
            <a:extLst>
              <a:ext uri="{FF2B5EF4-FFF2-40B4-BE49-F238E27FC236}">
                <a16:creationId xmlns:a16="http://schemas.microsoft.com/office/drawing/2014/main" id="{7E7383BC-C692-4A82-A015-74B0AD028DE8}"/>
              </a:ext>
            </a:extLst>
          </p:cNvPr>
          <p:cNvSpPr/>
          <p:nvPr/>
        </p:nvSpPr>
        <p:spPr>
          <a:xfrm>
            <a:off x="4796513" y="2701018"/>
            <a:ext cx="2598973" cy="2598967"/>
          </a:xfrm>
          <a:prstGeom prst="ellipse">
            <a:avLst/>
          </a:prstGeom>
          <a:solidFill>
            <a:schemeClr val="tx1">
              <a:lumMod val="50000"/>
              <a:lumOff val="50000"/>
              <a:alpha val="1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rtlCol="0" anchor="ctr">
            <a:noAutofit/>
          </a:bodyPr>
          <a:lstStyle/>
          <a:p>
            <a:pPr algn="ctr"/>
            <a:endParaRPr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7" name="爱设计-1-4">
            <a:extLst>
              <a:ext uri="{FF2B5EF4-FFF2-40B4-BE49-F238E27FC236}">
                <a16:creationId xmlns:a16="http://schemas.microsoft.com/office/drawing/2014/main" id="{E1FF1913-6EBB-44B9-9661-2E1EA61C6245}"/>
              </a:ext>
            </a:extLst>
          </p:cNvPr>
          <p:cNvSpPr/>
          <p:nvPr/>
        </p:nvSpPr>
        <p:spPr>
          <a:xfrm>
            <a:off x="5025479" y="2929981"/>
            <a:ext cx="2141042" cy="2141039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rtlCol="0" anchor="ctr">
            <a:noAutofit/>
          </a:bodyPr>
          <a:lstStyle/>
          <a:p>
            <a:pPr algn="ctr"/>
            <a:endParaRPr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8" name="iSHEJI-5">
            <a:extLst>
              <a:ext uri="{FF2B5EF4-FFF2-40B4-BE49-F238E27FC236}">
                <a16:creationId xmlns:a16="http://schemas.microsoft.com/office/drawing/2014/main" id="{6CF0881D-AA0F-43A2-852C-C92A9912FC83}"/>
              </a:ext>
            </a:extLst>
          </p:cNvPr>
          <p:cNvSpPr txBox="1"/>
          <p:nvPr/>
        </p:nvSpPr>
        <p:spPr>
          <a:xfrm>
            <a:off x="5429851" y="3723501"/>
            <a:ext cx="133229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iSHEJI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9" name="爱设计-1-4">
            <a:extLst>
              <a:ext uri="{FF2B5EF4-FFF2-40B4-BE49-F238E27FC236}">
                <a16:creationId xmlns:a16="http://schemas.microsoft.com/office/drawing/2014/main" id="{49FE323A-BDF5-4D45-B007-8086C79FDB49}"/>
              </a:ext>
            </a:extLst>
          </p:cNvPr>
          <p:cNvSpPr/>
          <p:nvPr/>
        </p:nvSpPr>
        <p:spPr>
          <a:xfrm>
            <a:off x="3943344" y="1847850"/>
            <a:ext cx="4305312" cy="4305302"/>
          </a:xfrm>
          <a:prstGeom prst="ellipse">
            <a:avLst/>
          </a:prstGeom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rtlCol="0" anchor="ctr">
            <a:noAutofit/>
          </a:bodyPr>
          <a:lstStyle/>
          <a:p>
            <a:pPr algn="ctr"/>
            <a:endParaRPr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3F6849EF-F4FF-4848-8141-255E024DCF36}"/>
              </a:ext>
            </a:extLst>
          </p:cNvPr>
          <p:cNvSpPr/>
          <p:nvPr/>
        </p:nvSpPr>
        <p:spPr>
          <a:xfrm>
            <a:off x="3497679" y="4658376"/>
            <a:ext cx="1283218" cy="1283218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34A7ABAF-7B10-4278-8C7A-E60A6A53968C}"/>
              </a:ext>
            </a:extLst>
          </p:cNvPr>
          <p:cNvSpPr/>
          <p:nvPr/>
        </p:nvSpPr>
        <p:spPr>
          <a:xfrm>
            <a:off x="4518848" y="4738687"/>
            <a:ext cx="242390" cy="242390"/>
          </a:xfrm>
          <a:prstGeom prst="ellipse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" name="iSHEJI-7">
            <a:extLst>
              <a:ext uri="{FF2B5EF4-FFF2-40B4-BE49-F238E27FC236}">
                <a16:creationId xmlns:a16="http://schemas.microsoft.com/office/drawing/2014/main" id="{99CF23AA-F3D4-40F1-8C51-FD36B99CB2CE}"/>
              </a:ext>
            </a:extLst>
          </p:cNvPr>
          <p:cNvSpPr txBox="1"/>
          <p:nvPr/>
        </p:nvSpPr>
        <p:spPr>
          <a:xfrm>
            <a:off x="3774694" y="5084542"/>
            <a:ext cx="72918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内容</a:t>
            </a:r>
          </a:p>
        </p:txBody>
      </p:sp>
      <p:sp>
        <p:nvSpPr>
          <p:cNvPr id="16" name="iSHEJI-7">
            <a:extLst>
              <a:ext uri="{FF2B5EF4-FFF2-40B4-BE49-F238E27FC236}">
                <a16:creationId xmlns:a16="http://schemas.microsoft.com/office/drawing/2014/main" id="{B3329DF0-F973-431A-82BA-697A8F08BF40}"/>
              </a:ext>
            </a:extLst>
          </p:cNvPr>
          <p:cNvSpPr txBox="1"/>
          <p:nvPr/>
        </p:nvSpPr>
        <p:spPr>
          <a:xfrm>
            <a:off x="2025429" y="4843337"/>
            <a:ext cx="122808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智能流转</a:t>
            </a:r>
          </a:p>
        </p:txBody>
      </p:sp>
      <p:sp>
        <p:nvSpPr>
          <p:cNvPr id="17" name="gaoding-15">
            <a:extLst>
              <a:ext uri="{FF2B5EF4-FFF2-40B4-BE49-F238E27FC236}">
                <a16:creationId xmlns:a16="http://schemas.microsoft.com/office/drawing/2014/main" id="{1272C296-CAEB-4D72-8A32-47E0D3CE75E5}"/>
              </a:ext>
            </a:extLst>
          </p:cNvPr>
          <p:cNvSpPr txBox="1"/>
          <p:nvPr/>
        </p:nvSpPr>
        <p:spPr>
          <a:xfrm>
            <a:off x="701039" y="5214434"/>
            <a:ext cx="2552477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通过海报、文章、视频、音频、直播等形式创造优质内容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D6FFE61C-B7C0-4F73-9F14-9D9E97815B63}"/>
              </a:ext>
            </a:extLst>
          </p:cNvPr>
          <p:cNvSpPr/>
          <p:nvPr/>
        </p:nvSpPr>
        <p:spPr>
          <a:xfrm flipH="1">
            <a:off x="7373102" y="4658376"/>
            <a:ext cx="1283218" cy="128321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2264C7F1-0465-4106-B74C-69CB398516AC}"/>
              </a:ext>
            </a:extLst>
          </p:cNvPr>
          <p:cNvSpPr/>
          <p:nvPr/>
        </p:nvSpPr>
        <p:spPr>
          <a:xfrm flipH="1">
            <a:off x="7383183" y="4738687"/>
            <a:ext cx="242390" cy="24239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3" name="iSHEJI-7">
            <a:extLst>
              <a:ext uri="{FF2B5EF4-FFF2-40B4-BE49-F238E27FC236}">
                <a16:creationId xmlns:a16="http://schemas.microsoft.com/office/drawing/2014/main" id="{2DD2E3D4-5BC2-49D9-8A19-12F5D922DD2A}"/>
              </a:ext>
            </a:extLst>
          </p:cNvPr>
          <p:cNvSpPr txBox="1"/>
          <p:nvPr/>
        </p:nvSpPr>
        <p:spPr>
          <a:xfrm flipH="1">
            <a:off x="7650117" y="5084542"/>
            <a:ext cx="72918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数字</a:t>
            </a:r>
          </a:p>
        </p:txBody>
      </p:sp>
      <p:sp>
        <p:nvSpPr>
          <p:cNvPr id="24" name="iSHEJI-7">
            <a:extLst>
              <a:ext uri="{FF2B5EF4-FFF2-40B4-BE49-F238E27FC236}">
                <a16:creationId xmlns:a16="http://schemas.microsoft.com/office/drawing/2014/main" id="{4BEAF52F-E957-4D58-BEFF-13BFD0DBBBCB}"/>
              </a:ext>
            </a:extLst>
          </p:cNvPr>
          <p:cNvSpPr txBox="1"/>
          <p:nvPr/>
        </p:nvSpPr>
        <p:spPr>
          <a:xfrm>
            <a:off x="8862901" y="4843337"/>
            <a:ext cx="122808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资产管理</a:t>
            </a:r>
          </a:p>
        </p:txBody>
      </p:sp>
      <p:sp>
        <p:nvSpPr>
          <p:cNvPr id="25" name="gaoding-15">
            <a:extLst>
              <a:ext uri="{FF2B5EF4-FFF2-40B4-BE49-F238E27FC236}">
                <a16:creationId xmlns:a16="http://schemas.microsoft.com/office/drawing/2014/main" id="{D282974C-BEFA-45FD-BF95-D94EFF81AC2D}"/>
              </a:ext>
            </a:extLst>
          </p:cNvPr>
          <p:cNvSpPr txBox="1"/>
          <p:nvPr/>
        </p:nvSpPr>
        <p:spPr>
          <a:xfrm>
            <a:off x="8862901" y="5214434"/>
            <a:ext cx="2552477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基于全社交媒体平台进行全域流量整合营销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441185AC-FBF9-41FE-A725-6E8B9F7BC6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6609" y="3485743"/>
            <a:ext cx="1438781" cy="591363"/>
          </a:xfrm>
          <a:prstGeom prst="rect">
            <a:avLst/>
          </a:prstGeom>
        </p:spPr>
      </p:pic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746A0581-FF19-42E9-99CC-636C0CFF92AC}"/>
              </a:ext>
            </a:extLst>
          </p:cNvPr>
          <p:cNvSpPr/>
          <p:nvPr/>
        </p:nvSpPr>
        <p:spPr>
          <a:xfrm flipH="1">
            <a:off x="5454391" y="1181070"/>
            <a:ext cx="1283218" cy="128321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8" name="iSHEJI-7">
            <a:extLst>
              <a:ext uri="{FF2B5EF4-FFF2-40B4-BE49-F238E27FC236}">
                <a16:creationId xmlns:a16="http://schemas.microsoft.com/office/drawing/2014/main" id="{B602AE7F-6A1F-425F-8A1F-891776C10989}"/>
              </a:ext>
            </a:extLst>
          </p:cNvPr>
          <p:cNvSpPr txBox="1"/>
          <p:nvPr/>
        </p:nvSpPr>
        <p:spPr>
          <a:xfrm flipH="1">
            <a:off x="5731406" y="1607236"/>
            <a:ext cx="72918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品牌</a:t>
            </a:r>
          </a:p>
        </p:txBody>
      </p:sp>
      <p:sp>
        <p:nvSpPr>
          <p:cNvPr id="29" name="iSHEJI-7">
            <a:extLst>
              <a:ext uri="{FF2B5EF4-FFF2-40B4-BE49-F238E27FC236}">
                <a16:creationId xmlns:a16="http://schemas.microsoft.com/office/drawing/2014/main" id="{36E63438-15DF-42F0-9D2A-8E35DFD887C9}"/>
              </a:ext>
            </a:extLst>
          </p:cNvPr>
          <p:cNvSpPr txBox="1"/>
          <p:nvPr/>
        </p:nvSpPr>
        <p:spPr>
          <a:xfrm>
            <a:off x="6924192" y="1447103"/>
            <a:ext cx="122808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塑造传播</a:t>
            </a:r>
          </a:p>
        </p:txBody>
      </p:sp>
      <p:sp>
        <p:nvSpPr>
          <p:cNvPr id="30" name="gaoding-15">
            <a:extLst>
              <a:ext uri="{FF2B5EF4-FFF2-40B4-BE49-F238E27FC236}">
                <a16:creationId xmlns:a16="http://schemas.microsoft.com/office/drawing/2014/main" id="{C504186B-BF60-42D4-AFDC-4B4848BBCAD8}"/>
              </a:ext>
            </a:extLst>
          </p:cNvPr>
          <p:cNvSpPr txBox="1"/>
          <p:nvPr/>
        </p:nvSpPr>
        <p:spPr>
          <a:xfrm>
            <a:off x="6924192" y="1818200"/>
            <a:ext cx="2552477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以优质内容作为营销输出核心，承载品牌内核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1C6959F5-E348-4665-BD66-74BDFB79D88F}"/>
              </a:ext>
            </a:extLst>
          </p:cNvPr>
          <p:cNvSpPr/>
          <p:nvPr/>
        </p:nvSpPr>
        <p:spPr>
          <a:xfrm flipH="1">
            <a:off x="5974805" y="2325827"/>
            <a:ext cx="242390" cy="242390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50163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">
              <a:schemeClr val="accent4"/>
            </a:gs>
            <a:gs pos="100000">
              <a:schemeClr val="bg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SHEJI-2">
            <a:extLst>
              <a:ext uri="{FF2B5EF4-FFF2-40B4-BE49-F238E27FC236}">
                <a16:creationId xmlns:a16="http://schemas.microsoft.com/office/drawing/2014/main" id="{66C99F07-9037-4D3F-A2EB-B4B5429EE780}"/>
              </a:ext>
            </a:extLst>
          </p:cNvPr>
          <p:cNvSpPr txBox="1"/>
          <p:nvPr/>
        </p:nvSpPr>
        <p:spPr>
          <a:xfrm>
            <a:off x="476000" y="44782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成果回顾</a:t>
            </a:r>
          </a:p>
        </p:txBody>
      </p:sp>
      <p:sp>
        <p:nvSpPr>
          <p:cNvPr id="21" name="iSHEJI-3">
            <a:extLst>
              <a:ext uri="{FF2B5EF4-FFF2-40B4-BE49-F238E27FC236}">
                <a16:creationId xmlns:a16="http://schemas.microsoft.com/office/drawing/2014/main" id="{160693E4-95C9-4CA8-9EBB-692D259B83B9}"/>
              </a:ext>
            </a:extLst>
          </p:cNvPr>
          <p:cNvSpPr txBox="1"/>
          <p:nvPr/>
        </p:nvSpPr>
        <p:spPr>
          <a:xfrm>
            <a:off x="476000" y="940265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r>
              <a:rPr lang="en-US" altLang="zh-CN" dirty="0"/>
              <a:t>Performance review</a:t>
            </a:r>
          </a:p>
        </p:txBody>
      </p:sp>
      <p:sp>
        <p:nvSpPr>
          <p:cNvPr id="22" name="iSHEJI-19">
            <a:extLst>
              <a:ext uri="{FF2B5EF4-FFF2-40B4-BE49-F238E27FC236}">
                <a16:creationId xmlns:a16="http://schemas.microsoft.com/office/drawing/2014/main" id="{344705C0-08D4-4BA2-8F63-0E66C1C9154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17CE1196-18DA-4B29-8E41-2C82C5163267}"/>
              </a:ext>
            </a:extLst>
          </p:cNvPr>
          <p:cNvSpPr/>
          <p:nvPr/>
        </p:nvSpPr>
        <p:spPr>
          <a:xfrm>
            <a:off x="1518106" y="2175134"/>
            <a:ext cx="9155788" cy="3781425"/>
          </a:xfrm>
          <a:prstGeom prst="roundRect">
            <a:avLst>
              <a:gd name="adj" fmla="val 6757"/>
            </a:avLst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schemeClr val="accent1">
                <a:alpha val="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DC660BAB-C617-46B3-87D3-F7206156556C}"/>
              </a:ext>
            </a:extLst>
          </p:cNvPr>
          <p:cNvCxnSpPr>
            <a:cxnSpLocks/>
          </p:cNvCxnSpPr>
          <p:nvPr/>
        </p:nvCxnSpPr>
        <p:spPr>
          <a:xfrm>
            <a:off x="2236513" y="4065846"/>
            <a:ext cx="77189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EEBE2429-DB9C-427D-8698-E64FCCD1DDD6}"/>
              </a:ext>
            </a:extLst>
          </p:cNvPr>
          <p:cNvSpPr/>
          <p:nvPr/>
        </p:nvSpPr>
        <p:spPr>
          <a:xfrm>
            <a:off x="2276774" y="1946275"/>
            <a:ext cx="2965450" cy="4127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iSHEJI-6">
            <a:extLst>
              <a:ext uri="{FF2B5EF4-FFF2-40B4-BE49-F238E27FC236}">
                <a16:creationId xmlns:a16="http://schemas.microsoft.com/office/drawing/2014/main" id="{6B8E4FD9-08F3-4A33-8E9F-3F3A9DA1DD31}"/>
              </a:ext>
            </a:extLst>
          </p:cNvPr>
          <p:cNvSpPr txBox="1"/>
          <p:nvPr/>
        </p:nvSpPr>
        <p:spPr>
          <a:xfrm>
            <a:off x="2972908" y="2014151"/>
            <a:ext cx="157318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内容智能流转</a:t>
            </a:r>
          </a:p>
        </p:txBody>
      </p:sp>
      <p:sp>
        <p:nvSpPr>
          <p:cNvPr id="9" name="iSHEJI-7">
            <a:extLst>
              <a:ext uri="{FF2B5EF4-FFF2-40B4-BE49-F238E27FC236}">
                <a16:creationId xmlns:a16="http://schemas.microsoft.com/office/drawing/2014/main" id="{D227FA56-32DD-4E89-A026-636A327202FA}"/>
              </a:ext>
            </a:extLst>
          </p:cNvPr>
          <p:cNvSpPr txBox="1"/>
          <p:nvPr/>
        </p:nvSpPr>
        <p:spPr>
          <a:xfrm>
            <a:off x="2519934" y="2490874"/>
            <a:ext cx="2817398" cy="941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47ECEEC4-50A2-4FFE-BBE4-57E08C350398}"/>
              </a:ext>
            </a:extLst>
          </p:cNvPr>
          <p:cNvCxnSpPr>
            <a:cxnSpLocks/>
          </p:cNvCxnSpPr>
          <p:nvPr/>
        </p:nvCxnSpPr>
        <p:spPr>
          <a:xfrm flipV="1">
            <a:off x="6096001" y="2663790"/>
            <a:ext cx="0" cy="2804113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57BF9062-5B20-48CD-ACEE-2CB41A6BE507}"/>
              </a:ext>
            </a:extLst>
          </p:cNvPr>
          <p:cNvSpPr/>
          <p:nvPr/>
        </p:nvSpPr>
        <p:spPr>
          <a:xfrm flipH="1">
            <a:off x="2002108" y="1717416"/>
            <a:ext cx="457718" cy="45771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iSHEJI-14">
            <a:extLst>
              <a:ext uri="{FF2B5EF4-FFF2-40B4-BE49-F238E27FC236}">
                <a16:creationId xmlns:a16="http://schemas.microsoft.com/office/drawing/2014/main" id="{D78CE13F-F234-4AEC-BB9D-87CB8B318047}"/>
              </a:ext>
            </a:extLst>
          </p:cNvPr>
          <p:cNvSpPr/>
          <p:nvPr/>
        </p:nvSpPr>
        <p:spPr>
          <a:xfrm>
            <a:off x="2099135" y="1814426"/>
            <a:ext cx="263664" cy="263698"/>
          </a:xfrm>
          <a:custGeom>
            <a:avLst/>
            <a:gdLst>
              <a:gd name="connsiteX0" fmla="*/ 444543 w 845681"/>
              <a:gd name="connsiteY0" fmla="*/ 267264 h 845790"/>
              <a:gd name="connsiteX1" fmla="*/ 444543 w 845681"/>
              <a:gd name="connsiteY1" fmla="*/ 401246 h 845790"/>
              <a:gd name="connsiteX2" fmla="*/ 578272 w 845681"/>
              <a:gd name="connsiteY2" fmla="*/ 401246 h 845790"/>
              <a:gd name="connsiteX3" fmla="*/ 570035 w 845681"/>
              <a:gd name="connsiteY3" fmla="*/ 360574 h 845790"/>
              <a:gd name="connsiteX4" fmla="*/ 484790 w 845681"/>
              <a:gd name="connsiteY4" fmla="*/ 275385 h 845790"/>
              <a:gd name="connsiteX5" fmla="*/ 351130 w 845681"/>
              <a:gd name="connsiteY5" fmla="*/ 252956 h 845790"/>
              <a:gd name="connsiteX6" fmla="*/ 367908 w 845681"/>
              <a:gd name="connsiteY6" fmla="*/ 292789 h 845790"/>
              <a:gd name="connsiteX7" fmla="*/ 292790 w 845681"/>
              <a:gd name="connsiteY7" fmla="*/ 477880 h 845790"/>
              <a:gd name="connsiteX8" fmla="*/ 476895 w 845681"/>
              <a:gd name="connsiteY8" fmla="*/ 553420 h 845790"/>
              <a:gd name="connsiteX9" fmla="*/ 477881 w 845681"/>
              <a:gd name="connsiteY9" fmla="*/ 552999 h 845790"/>
              <a:gd name="connsiteX10" fmla="*/ 552999 w 845681"/>
              <a:gd name="connsiteY10" fmla="*/ 477880 h 845790"/>
              <a:gd name="connsiteX11" fmla="*/ 592831 w 845681"/>
              <a:gd name="connsiteY11" fmla="*/ 494765 h 845790"/>
              <a:gd name="connsiteX12" fmla="*/ 494766 w 845681"/>
              <a:gd name="connsiteY12" fmla="*/ 592831 h 845790"/>
              <a:gd name="connsiteX13" fmla="*/ 422894 w 845681"/>
              <a:gd name="connsiteY13" fmla="*/ 607335 h 845790"/>
              <a:gd name="connsiteX14" fmla="*/ 351130 w 845681"/>
              <a:gd name="connsiteY14" fmla="*/ 592831 h 845790"/>
              <a:gd name="connsiteX15" fmla="*/ 252957 w 845681"/>
              <a:gd name="connsiteY15" fmla="*/ 494765 h 845790"/>
              <a:gd name="connsiteX16" fmla="*/ 351130 w 845681"/>
              <a:gd name="connsiteY16" fmla="*/ 252956 h 845790"/>
              <a:gd name="connsiteX17" fmla="*/ 401246 w 845681"/>
              <a:gd name="connsiteY17" fmla="*/ 184549 h 845790"/>
              <a:gd name="connsiteX18" fmla="*/ 444543 w 845681"/>
              <a:gd name="connsiteY18" fmla="*/ 184549 h 845790"/>
              <a:gd name="connsiteX19" fmla="*/ 444543 w 845681"/>
              <a:gd name="connsiteY19" fmla="*/ 221736 h 845790"/>
              <a:gd name="connsiteX20" fmla="*/ 463457 w 845681"/>
              <a:gd name="connsiteY20" fmla="*/ 223642 h 845790"/>
              <a:gd name="connsiteX21" fmla="*/ 621798 w 845681"/>
              <a:gd name="connsiteY21" fmla="*/ 381901 h 845790"/>
              <a:gd name="connsiteX22" fmla="*/ 623759 w 845681"/>
              <a:gd name="connsiteY22" fmla="*/ 401246 h 845790"/>
              <a:gd name="connsiteX23" fmla="*/ 663728 w 845681"/>
              <a:gd name="connsiteY23" fmla="*/ 401246 h 845790"/>
              <a:gd name="connsiteX24" fmla="*/ 663728 w 845681"/>
              <a:gd name="connsiteY24" fmla="*/ 444542 h 845790"/>
              <a:gd name="connsiteX25" fmla="*/ 401246 w 845681"/>
              <a:gd name="connsiteY25" fmla="*/ 444542 h 845790"/>
              <a:gd name="connsiteX26" fmla="*/ 398648 w 845681"/>
              <a:gd name="connsiteY26" fmla="*/ 43621 h 845790"/>
              <a:gd name="connsiteX27" fmla="*/ 379490 w 845681"/>
              <a:gd name="connsiteY27" fmla="*/ 175782 h 845790"/>
              <a:gd name="connsiteX28" fmla="*/ 365094 w 845681"/>
              <a:gd name="connsiteY28" fmla="*/ 179138 h 845790"/>
              <a:gd name="connsiteX29" fmla="*/ 291491 w 845681"/>
              <a:gd name="connsiteY29" fmla="*/ 209662 h 845790"/>
              <a:gd name="connsiteX30" fmla="*/ 278826 w 845681"/>
              <a:gd name="connsiteY30" fmla="*/ 217347 h 845790"/>
              <a:gd name="connsiteX31" fmla="*/ 172102 w 845681"/>
              <a:gd name="connsiteY31" fmla="*/ 137140 h 845790"/>
              <a:gd name="connsiteX32" fmla="*/ 138114 w 845681"/>
              <a:gd name="connsiteY32" fmla="*/ 171128 h 845790"/>
              <a:gd name="connsiteX33" fmla="*/ 217779 w 845681"/>
              <a:gd name="connsiteY33" fmla="*/ 278395 h 845790"/>
              <a:gd name="connsiteX34" fmla="*/ 209986 w 845681"/>
              <a:gd name="connsiteY34" fmla="*/ 290950 h 845790"/>
              <a:gd name="connsiteX35" fmla="*/ 179029 w 845681"/>
              <a:gd name="connsiteY35" fmla="*/ 365095 h 845790"/>
              <a:gd name="connsiteX36" fmla="*/ 175673 w 845681"/>
              <a:gd name="connsiteY36" fmla="*/ 379491 h 845790"/>
              <a:gd name="connsiteX37" fmla="*/ 43403 w 845681"/>
              <a:gd name="connsiteY37" fmla="*/ 398433 h 845790"/>
              <a:gd name="connsiteX38" fmla="*/ 43403 w 845681"/>
              <a:gd name="connsiteY38" fmla="*/ 446600 h 845790"/>
              <a:gd name="connsiteX39" fmla="*/ 175565 w 845681"/>
              <a:gd name="connsiteY39" fmla="*/ 465975 h 845790"/>
              <a:gd name="connsiteX40" fmla="*/ 178921 w 845681"/>
              <a:gd name="connsiteY40" fmla="*/ 480370 h 845790"/>
              <a:gd name="connsiteX41" fmla="*/ 209553 w 845681"/>
              <a:gd name="connsiteY41" fmla="*/ 554732 h 845790"/>
              <a:gd name="connsiteX42" fmla="*/ 217346 w 845681"/>
              <a:gd name="connsiteY42" fmla="*/ 567288 h 845790"/>
              <a:gd name="connsiteX43" fmla="*/ 137140 w 845681"/>
              <a:gd name="connsiteY43" fmla="*/ 674121 h 845790"/>
              <a:gd name="connsiteX44" fmla="*/ 171236 w 845681"/>
              <a:gd name="connsiteY44" fmla="*/ 708325 h 845790"/>
              <a:gd name="connsiteX45" fmla="*/ 278394 w 845681"/>
              <a:gd name="connsiteY45" fmla="*/ 628552 h 845790"/>
              <a:gd name="connsiteX46" fmla="*/ 290841 w 845681"/>
              <a:gd name="connsiteY46" fmla="*/ 636345 h 845790"/>
              <a:gd name="connsiteX47" fmla="*/ 365094 w 845681"/>
              <a:gd name="connsiteY47" fmla="*/ 667302 h 845790"/>
              <a:gd name="connsiteX48" fmla="*/ 379490 w 845681"/>
              <a:gd name="connsiteY48" fmla="*/ 670658 h 845790"/>
              <a:gd name="connsiteX49" fmla="*/ 398324 w 845681"/>
              <a:gd name="connsiteY49" fmla="*/ 802495 h 845790"/>
              <a:gd name="connsiteX50" fmla="*/ 446492 w 845681"/>
              <a:gd name="connsiteY50" fmla="*/ 802495 h 845790"/>
              <a:gd name="connsiteX51" fmla="*/ 465758 w 845681"/>
              <a:gd name="connsiteY51" fmla="*/ 670333 h 845790"/>
              <a:gd name="connsiteX52" fmla="*/ 480154 w 845681"/>
              <a:gd name="connsiteY52" fmla="*/ 666977 h 845790"/>
              <a:gd name="connsiteX53" fmla="*/ 554515 w 845681"/>
              <a:gd name="connsiteY53" fmla="*/ 636562 h 845790"/>
              <a:gd name="connsiteX54" fmla="*/ 567071 w 845681"/>
              <a:gd name="connsiteY54" fmla="*/ 628768 h 845790"/>
              <a:gd name="connsiteX55" fmla="*/ 674012 w 845681"/>
              <a:gd name="connsiteY55" fmla="*/ 708866 h 845790"/>
              <a:gd name="connsiteX56" fmla="*/ 708108 w 845681"/>
              <a:gd name="connsiteY56" fmla="*/ 674878 h 845790"/>
              <a:gd name="connsiteX57" fmla="*/ 628227 w 845681"/>
              <a:gd name="connsiteY57" fmla="*/ 567721 h 845790"/>
              <a:gd name="connsiteX58" fmla="*/ 636020 w 845681"/>
              <a:gd name="connsiteY58" fmla="*/ 555273 h 845790"/>
              <a:gd name="connsiteX59" fmla="*/ 666868 w 845681"/>
              <a:gd name="connsiteY59" fmla="*/ 480912 h 845790"/>
              <a:gd name="connsiteX60" fmla="*/ 670332 w 845681"/>
              <a:gd name="connsiteY60" fmla="*/ 466624 h 845790"/>
              <a:gd name="connsiteX61" fmla="*/ 802493 w 845681"/>
              <a:gd name="connsiteY61" fmla="*/ 447573 h 845790"/>
              <a:gd name="connsiteX62" fmla="*/ 802493 w 845681"/>
              <a:gd name="connsiteY62" fmla="*/ 399407 h 845790"/>
              <a:gd name="connsiteX63" fmla="*/ 670332 w 845681"/>
              <a:gd name="connsiteY63" fmla="*/ 380140 h 845790"/>
              <a:gd name="connsiteX64" fmla="*/ 666976 w 845681"/>
              <a:gd name="connsiteY64" fmla="*/ 365745 h 845790"/>
              <a:gd name="connsiteX65" fmla="*/ 636236 w 845681"/>
              <a:gd name="connsiteY65" fmla="*/ 291492 h 845790"/>
              <a:gd name="connsiteX66" fmla="*/ 628443 w 845681"/>
              <a:gd name="connsiteY66" fmla="*/ 278935 h 845790"/>
              <a:gd name="connsiteX67" fmla="*/ 708433 w 845681"/>
              <a:gd name="connsiteY67" fmla="*/ 171994 h 845790"/>
              <a:gd name="connsiteX68" fmla="*/ 674337 w 845681"/>
              <a:gd name="connsiteY68" fmla="*/ 137898 h 845790"/>
              <a:gd name="connsiteX69" fmla="*/ 567287 w 845681"/>
              <a:gd name="connsiteY69" fmla="*/ 217780 h 845790"/>
              <a:gd name="connsiteX70" fmla="*/ 554840 w 845681"/>
              <a:gd name="connsiteY70" fmla="*/ 209986 h 845790"/>
              <a:gd name="connsiteX71" fmla="*/ 480478 w 845681"/>
              <a:gd name="connsiteY71" fmla="*/ 179138 h 845790"/>
              <a:gd name="connsiteX72" fmla="*/ 466191 w 845681"/>
              <a:gd name="connsiteY72" fmla="*/ 175782 h 845790"/>
              <a:gd name="connsiteX73" fmla="*/ 447032 w 845681"/>
              <a:gd name="connsiteY73" fmla="*/ 43621 h 845790"/>
              <a:gd name="connsiteX74" fmla="*/ 361306 w 845681"/>
              <a:gd name="connsiteY74" fmla="*/ 0 h 845790"/>
              <a:gd name="connsiteX75" fmla="*/ 484484 w 845681"/>
              <a:gd name="connsiteY75" fmla="*/ 0 h 845790"/>
              <a:gd name="connsiteX76" fmla="*/ 504832 w 845681"/>
              <a:gd name="connsiteY76" fmla="*/ 140713 h 845790"/>
              <a:gd name="connsiteX77" fmla="*/ 564798 w 845681"/>
              <a:gd name="connsiteY77" fmla="*/ 165607 h 845790"/>
              <a:gd name="connsiteX78" fmla="*/ 678450 w 845681"/>
              <a:gd name="connsiteY78" fmla="*/ 80639 h 845790"/>
              <a:gd name="connsiteX79" fmla="*/ 765042 w 845681"/>
              <a:gd name="connsiteY79" fmla="*/ 167231 h 845790"/>
              <a:gd name="connsiteX80" fmla="*/ 680074 w 845681"/>
              <a:gd name="connsiteY80" fmla="*/ 281208 h 845790"/>
              <a:gd name="connsiteX81" fmla="*/ 704968 w 845681"/>
              <a:gd name="connsiteY81" fmla="*/ 341174 h 845790"/>
              <a:gd name="connsiteX82" fmla="*/ 845681 w 845681"/>
              <a:gd name="connsiteY82" fmla="*/ 361631 h 845790"/>
              <a:gd name="connsiteX83" fmla="*/ 845681 w 845681"/>
              <a:gd name="connsiteY83" fmla="*/ 485025 h 845790"/>
              <a:gd name="connsiteX84" fmla="*/ 704968 w 845681"/>
              <a:gd name="connsiteY84" fmla="*/ 505157 h 845790"/>
              <a:gd name="connsiteX85" fmla="*/ 680074 w 845681"/>
              <a:gd name="connsiteY85" fmla="*/ 565123 h 845790"/>
              <a:gd name="connsiteX86" fmla="*/ 764934 w 845681"/>
              <a:gd name="connsiteY86" fmla="*/ 678884 h 845790"/>
              <a:gd name="connsiteX87" fmla="*/ 677693 w 845681"/>
              <a:gd name="connsiteY87" fmla="*/ 765476 h 845790"/>
              <a:gd name="connsiteX88" fmla="*/ 564040 w 845681"/>
              <a:gd name="connsiteY88" fmla="*/ 680399 h 845790"/>
              <a:gd name="connsiteX89" fmla="*/ 504075 w 845681"/>
              <a:gd name="connsiteY89" fmla="*/ 705187 h 845790"/>
              <a:gd name="connsiteX90" fmla="*/ 483942 w 845681"/>
              <a:gd name="connsiteY90" fmla="*/ 845790 h 845790"/>
              <a:gd name="connsiteX91" fmla="*/ 360764 w 845681"/>
              <a:gd name="connsiteY91" fmla="*/ 845790 h 845790"/>
              <a:gd name="connsiteX92" fmla="*/ 340632 w 845681"/>
              <a:gd name="connsiteY92" fmla="*/ 705078 h 845790"/>
              <a:gd name="connsiteX93" fmla="*/ 280775 w 845681"/>
              <a:gd name="connsiteY93" fmla="*/ 680075 h 845790"/>
              <a:gd name="connsiteX94" fmla="*/ 166906 w 845681"/>
              <a:gd name="connsiteY94" fmla="*/ 764935 h 845790"/>
              <a:gd name="connsiteX95" fmla="*/ 80314 w 845681"/>
              <a:gd name="connsiteY95" fmla="*/ 677585 h 845790"/>
              <a:gd name="connsiteX96" fmla="*/ 165390 w 845681"/>
              <a:gd name="connsiteY96" fmla="*/ 564041 h 845790"/>
              <a:gd name="connsiteX97" fmla="*/ 140713 w 845681"/>
              <a:gd name="connsiteY97" fmla="*/ 504075 h 845790"/>
              <a:gd name="connsiteX98" fmla="*/ 0 w 845681"/>
              <a:gd name="connsiteY98" fmla="*/ 483510 h 845790"/>
              <a:gd name="connsiteX99" fmla="*/ 0 w 845681"/>
              <a:gd name="connsiteY99" fmla="*/ 360332 h 845790"/>
              <a:gd name="connsiteX100" fmla="*/ 140713 w 845681"/>
              <a:gd name="connsiteY100" fmla="*/ 340308 h 845790"/>
              <a:gd name="connsiteX101" fmla="*/ 165715 w 845681"/>
              <a:gd name="connsiteY101" fmla="*/ 280451 h 845790"/>
              <a:gd name="connsiteX102" fmla="*/ 80964 w 845681"/>
              <a:gd name="connsiteY102" fmla="*/ 166473 h 845790"/>
              <a:gd name="connsiteX103" fmla="*/ 168313 w 845681"/>
              <a:gd name="connsiteY103" fmla="*/ 79881 h 845790"/>
              <a:gd name="connsiteX104" fmla="*/ 281857 w 845681"/>
              <a:gd name="connsiteY104" fmla="*/ 165174 h 845790"/>
              <a:gd name="connsiteX105" fmla="*/ 341065 w 845681"/>
              <a:gd name="connsiteY105" fmla="*/ 140713 h 845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845681" h="845790">
                <a:moveTo>
                  <a:pt x="444543" y="267264"/>
                </a:moveTo>
                <a:lnTo>
                  <a:pt x="444543" y="401246"/>
                </a:lnTo>
                <a:lnTo>
                  <a:pt x="578272" y="401246"/>
                </a:lnTo>
                <a:lnTo>
                  <a:pt x="570035" y="360574"/>
                </a:lnTo>
                <a:cubicBezTo>
                  <a:pt x="553810" y="322267"/>
                  <a:pt x="523107" y="291584"/>
                  <a:pt x="484790" y="275385"/>
                </a:cubicBezTo>
                <a:close/>
                <a:moveTo>
                  <a:pt x="351130" y="252956"/>
                </a:moveTo>
                <a:lnTo>
                  <a:pt x="367908" y="292789"/>
                </a:lnTo>
                <a:cubicBezTo>
                  <a:pt x="296199" y="323290"/>
                  <a:pt x="262623" y="406018"/>
                  <a:pt x="292790" y="477880"/>
                </a:cubicBezTo>
                <a:cubicBezTo>
                  <a:pt x="322772" y="549578"/>
                  <a:pt x="405198" y="583392"/>
                  <a:pt x="476895" y="553420"/>
                </a:cubicBezTo>
                <a:cubicBezTo>
                  <a:pt x="477220" y="553280"/>
                  <a:pt x="477556" y="553139"/>
                  <a:pt x="477881" y="552999"/>
                </a:cubicBezTo>
                <a:cubicBezTo>
                  <a:pt x="511662" y="538559"/>
                  <a:pt x="538559" y="511661"/>
                  <a:pt x="552999" y="477880"/>
                </a:cubicBezTo>
                <a:lnTo>
                  <a:pt x="592831" y="494765"/>
                </a:lnTo>
                <a:cubicBezTo>
                  <a:pt x="574073" y="538916"/>
                  <a:pt x="538918" y="574073"/>
                  <a:pt x="494766" y="592831"/>
                </a:cubicBezTo>
                <a:cubicBezTo>
                  <a:pt x="472025" y="602443"/>
                  <a:pt x="447584" y="607367"/>
                  <a:pt x="422894" y="607335"/>
                </a:cubicBezTo>
                <a:cubicBezTo>
                  <a:pt x="398237" y="607389"/>
                  <a:pt x="373828" y="602453"/>
                  <a:pt x="351130" y="592831"/>
                </a:cubicBezTo>
                <a:cubicBezTo>
                  <a:pt x="306915" y="574127"/>
                  <a:pt x="271704" y="538960"/>
                  <a:pt x="252957" y="494765"/>
                </a:cubicBezTo>
                <a:cubicBezTo>
                  <a:pt x="213298" y="400877"/>
                  <a:pt x="257254" y="292626"/>
                  <a:pt x="351130" y="252956"/>
                </a:cubicBezTo>
                <a:close/>
                <a:moveTo>
                  <a:pt x="401246" y="184549"/>
                </a:moveTo>
                <a:lnTo>
                  <a:pt x="444543" y="184549"/>
                </a:lnTo>
                <a:lnTo>
                  <a:pt x="444543" y="221736"/>
                </a:lnTo>
                <a:lnTo>
                  <a:pt x="463457" y="223642"/>
                </a:lnTo>
                <a:cubicBezTo>
                  <a:pt x="542911" y="239895"/>
                  <a:pt x="605501" y="302455"/>
                  <a:pt x="621798" y="381901"/>
                </a:cubicBezTo>
                <a:lnTo>
                  <a:pt x="623759" y="401246"/>
                </a:lnTo>
                <a:lnTo>
                  <a:pt x="663728" y="401246"/>
                </a:lnTo>
                <a:lnTo>
                  <a:pt x="663728" y="444542"/>
                </a:lnTo>
                <a:lnTo>
                  <a:pt x="401246" y="444542"/>
                </a:lnTo>
                <a:close/>
                <a:moveTo>
                  <a:pt x="398648" y="43621"/>
                </a:moveTo>
                <a:lnTo>
                  <a:pt x="379490" y="175782"/>
                </a:lnTo>
                <a:lnTo>
                  <a:pt x="365094" y="179138"/>
                </a:lnTo>
                <a:cubicBezTo>
                  <a:pt x="339073" y="185275"/>
                  <a:pt x="314221" y="195579"/>
                  <a:pt x="291491" y="209662"/>
                </a:cubicBezTo>
                <a:lnTo>
                  <a:pt x="278826" y="217347"/>
                </a:lnTo>
                <a:lnTo>
                  <a:pt x="172102" y="137140"/>
                </a:lnTo>
                <a:lnTo>
                  <a:pt x="138114" y="171128"/>
                </a:lnTo>
                <a:lnTo>
                  <a:pt x="217779" y="278395"/>
                </a:lnTo>
                <a:lnTo>
                  <a:pt x="209986" y="290950"/>
                </a:lnTo>
                <a:cubicBezTo>
                  <a:pt x="195741" y="313843"/>
                  <a:pt x="185297" y="338879"/>
                  <a:pt x="179029" y="365095"/>
                </a:cubicBezTo>
                <a:lnTo>
                  <a:pt x="175673" y="379491"/>
                </a:lnTo>
                <a:lnTo>
                  <a:pt x="43403" y="398433"/>
                </a:lnTo>
                <a:lnTo>
                  <a:pt x="43403" y="446600"/>
                </a:lnTo>
                <a:lnTo>
                  <a:pt x="175565" y="465975"/>
                </a:lnTo>
                <a:lnTo>
                  <a:pt x="178921" y="480370"/>
                </a:lnTo>
                <a:cubicBezTo>
                  <a:pt x="185015" y="506663"/>
                  <a:pt x="195362" y="531775"/>
                  <a:pt x="209553" y="554732"/>
                </a:cubicBezTo>
                <a:lnTo>
                  <a:pt x="217346" y="567288"/>
                </a:lnTo>
                <a:lnTo>
                  <a:pt x="137140" y="674121"/>
                </a:lnTo>
                <a:lnTo>
                  <a:pt x="171236" y="708325"/>
                </a:lnTo>
                <a:lnTo>
                  <a:pt x="278394" y="628552"/>
                </a:lnTo>
                <a:lnTo>
                  <a:pt x="290841" y="636345"/>
                </a:lnTo>
                <a:cubicBezTo>
                  <a:pt x="313778" y="650568"/>
                  <a:pt x="338846" y="661024"/>
                  <a:pt x="365094" y="667302"/>
                </a:cubicBezTo>
                <a:lnTo>
                  <a:pt x="379490" y="670658"/>
                </a:lnTo>
                <a:lnTo>
                  <a:pt x="398324" y="802495"/>
                </a:lnTo>
                <a:lnTo>
                  <a:pt x="446492" y="802495"/>
                </a:lnTo>
                <a:lnTo>
                  <a:pt x="465758" y="670333"/>
                </a:lnTo>
                <a:lnTo>
                  <a:pt x="480154" y="666977"/>
                </a:lnTo>
                <a:cubicBezTo>
                  <a:pt x="506446" y="660992"/>
                  <a:pt x="531568" y="650709"/>
                  <a:pt x="554515" y="636562"/>
                </a:cubicBezTo>
                <a:lnTo>
                  <a:pt x="567071" y="628768"/>
                </a:lnTo>
                <a:lnTo>
                  <a:pt x="674012" y="708866"/>
                </a:lnTo>
                <a:lnTo>
                  <a:pt x="708108" y="674878"/>
                </a:lnTo>
                <a:lnTo>
                  <a:pt x="628227" y="567721"/>
                </a:lnTo>
                <a:lnTo>
                  <a:pt x="636020" y="555273"/>
                </a:lnTo>
                <a:cubicBezTo>
                  <a:pt x="650265" y="532326"/>
                  <a:pt x="660688" y="507204"/>
                  <a:pt x="666868" y="480912"/>
                </a:cubicBezTo>
                <a:lnTo>
                  <a:pt x="670332" y="466624"/>
                </a:lnTo>
                <a:lnTo>
                  <a:pt x="802493" y="447573"/>
                </a:lnTo>
                <a:lnTo>
                  <a:pt x="802493" y="399407"/>
                </a:lnTo>
                <a:lnTo>
                  <a:pt x="670332" y="380140"/>
                </a:lnTo>
                <a:lnTo>
                  <a:pt x="666976" y="365745"/>
                </a:lnTo>
                <a:cubicBezTo>
                  <a:pt x="660817" y="339496"/>
                  <a:pt x="650437" y="314417"/>
                  <a:pt x="636236" y="291492"/>
                </a:cubicBezTo>
                <a:lnTo>
                  <a:pt x="628443" y="278935"/>
                </a:lnTo>
                <a:lnTo>
                  <a:pt x="708433" y="171994"/>
                </a:lnTo>
                <a:lnTo>
                  <a:pt x="674337" y="137898"/>
                </a:lnTo>
                <a:lnTo>
                  <a:pt x="567287" y="217780"/>
                </a:lnTo>
                <a:lnTo>
                  <a:pt x="554840" y="209986"/>
                </a:lnTo>
                <a:cubicBezTo>
                  <a:pt x="531881" y="195753"/>
                  <a:pt x="506771" y="185340"/>
                  <a:pt x="480478" y="179138"/>
                </a:cubicBezTo>
                <a:lnTo>
                  <a:pt x="466191" y="175782"/>
                </a:lnTo>
                <a:lnTo>
                  <a:pt x="447032" y="43621"/>
                </a:lnTo>
                <a:close/>
                <a:moveTo>
                  <a:pt x="361306" y="0"/>
                </a:moveTo>
                <a:lnTo>
                  <a:pt x="484484" y="0"/>
                </a:lnTo>
                <a:lnTo>
                  <a:pt x="504832" y="140713"/>
                </a:lnTo>
                <a:cubicBezTo>
                  <a:pt x="525702" y="146688"/>
                  <a:pt x="545823" y="155043"/>
                  <a:pt x="564798" y="165607"/>
                </a:cubicBezTo>
                <a:lnTo>
                  <a:pt x="678450" y="80639"/>
                </a:lnTo>
                <a:lnTo>
                  <a:pt x="765042" y="167231"/>
                </a:lnTo>
                <a:lnTo>
                  <a:pt x="680074" y="281208"/>
                </a:lnTo>
                <a:cubicBezTo>
                  <a:pt x="690595" y="300205"/>
                  <a:pt x="698941" y="320315"/>
                  <a:pt x="704968" y="341174"/>
                </a:cubicBezTo>
                <a:lnTo>
                  <a:pt x="845681" y="361631"/>
                </a:lnTo>
                <a:lnTo>
                  <a:pt x="845681" y="485025"/>
                </a:lnTo>
                <a:lnTo>
                  <a:pt x="704968" y="505157"/>
                </a:lnTo>
                <a:cubicBezTo>
                  <a:pt x="698919" y="526005"/>
                  <a:pt x="690562" y="546116"/>
                  <a:pt x="680074" y="565123"/>
                </a:cubicBezTo>
                <a:lnTo>
                  <a:pt x="764934" y="678884"/>
                </a:lnTo>
                <a:lnTo>
                  <a:pt x="677693" y="765476"/>
                </a:lnTo>
                <a:lnTo>
                  <a:pt x="564040" y="680399"/>
                </a:lnTo>
                <a:cubicBezTo>
                  <a:pt x="545055" y="690898"/>
                  <a:pt x="524933" y="699222"/>
                  <a:pt x="504075" y="705187"/>
                </a:cubicBezTo>
                <a:lnTo>
                  <a:pt x="483942" y="845790"/>
                </a:lnTo>
                <a:lnTo>
                  <a:pt x="360764" y="845790"/>
                </a:lnTo>
                <a:lnTo>
                  <a:pt x="340632" y="705078"/>
                </a:lnTo>
                <a:cubicBezTo>
                  <a:pt x="319807" y="699016"/>
                  <a:pt x="299728" y="690627"/>
                  <a:pt x="280775" y="680075"/>
                </a:cubicBezTo>
                <a:lnTo>
                  <a:pt x="166906" y="764935"/>
                </a:lnTo>
                <a:lnTo>
                  <a:pt x="80314" y="677585"/>
                </a:lnTo>
                <a:lnTo>
                  <a:pt x="165390" y="564041"/>
                </a:lnTo>
                <a:cubicBezTo>
                  <a:pt x="154989" y="545023"/>
                  <a:pt x="146708" y="524912"/>
                  <a:pt x="140713" y="504075"/>
                </a:cubicBezTo>
                <a:lnTo>
                  <a:pt x="0" y="483510"/>
                </a:lnTo>
                <a:lnTo>
                  <a:pt x="0" y="360332"/>
                </a:lnTo>
                <a:lnTo>
                  <a:pt x="140713" y="340308"/>
                </a:lnTo>
                <a:cubicBezTo>
                  <a:pt x="146740" y="319471"/>
                  <a:pt x="155130" y="299382"/>
                  <a:pt x="165715" y="280451"/>
                </a:cubicBezTo>
                <a:lnTo>
                  <a:pt x="80964" y="166473"/>
                </a:lnTo>
                <a:lnTo>
                  <a:pt x="168313" y="79881"/>
                </a:lnTo>
                <a:lnTo>
                  <a:pt x="281857" y="165174"/>
                </a:lnTo>
                <a:cubicBezTo>
                  <a:pt x="300648" y="154892"/>
                  <a:pt x="320499" y="146688"/>
                  <a:pt x="341065" y="140713"/>
                </a:cubicBezTo>
                <a:close/>
              </a:path>
            </a:pathLst>
          </a:custGeom>
          <a:solidFill>
            <a:schemeClr val="bg1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6E285CBE-DDB4-48C8-9C99-C11C38AF0528}"/>
              </a:ext>
            </a:extLst>
          </p:cNvPr>
          <p:cNvSpPr/>
          <p:nvPr/>
        </p:nvSpPr>
        <p:spPr>
          <a:xfrm>
            <a:off x="6854668" y="1946275"/>
            <a:ext cx="2965450" cy="4127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" name="iSHEJI-6">
            <a:extLst>
              <a:ext uri="{FF2B5EF4-FFF2-40B4-BE49-F238E27FC236}">
                <a16:creationId xmlns:a16="http://schemas.microsoft.com/office/drawing/2014/main" id="{C6013F5A-6B6B-4F22-B6AB-5E809347AE94}"/>
              </a:ext>
            </a:extLst>
          </p:cNvPr>
          <p:cNvSpPr txBox="1"/>
          <p:nvPr/>
        </p:nvSpPr>
        <p:spPr>
          <a:xfrm>
            <a:off x="7550802" y="2014151"/>
            <a:ext cx="157318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数字资产管理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74A7A5CB-A06A-4696-85E4-E42B028E50D5}"/>
              </a:ext>
            </a:extLst>
          </p:cNvPr>
          <p:cNvSpPr/>
          <p:nvPr/>
        </p:nvSpPr>
        <p:spPr>
          <a:xfrm flipH="1">
            <a:off x="6720919" y="1717416"/>
            <a:ext cx="457718" cy="45771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6" name="iSHEJI-7">
            <a:extLst>
              <a:ext uri="{FF2B5EF4-FFF2-40B4-BE49-F238E27FC236}">
                <a16:creationId xmlns:a16="http://schemas.microsoft.com/office/drawing/2014/main" id="{A118B223-4863-4B93-8113-AAF0B5F72535}"/>
              </a:ext>
            </a:extLst>
          </p:cNvPr>
          <p:cNvSpPr txBox="1"/>
          <p:nvPr/>
        </p:nvSpPr>
        <p:spPr>
          <a:xfrm>
            <a:off x="7097828" y="2490874"/>
            <a:ext cx="2817398" cy="941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033B872B-7801-4210-A6A8-9F6114DFD182}"/>
              </a:ext>
            </a:extLst>
          </p:cNvPr>
          <p:cNvSpPr/>
          <p:nvPr/>
        </p:nvSpPr>
        <p:spPr>
          <a:xfrm>
            <a:off x="2276774" y="5675658"/>
            <a:ext cx="2965450" cy="4127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" name="iSHEJI-6">
            <a:extLst>
              <a:ext uri="{FF2B5EF4-FFF2-40B4-BE49-F238E27FC236}">
                <a16:creationId xmlns:a16="http://schemas.microsoft.com/office/drawing/2014/main" id="{79156E89-2931-4889-9E75-7D25F0EAB008}"/>
              </a:ext>
            </a:extLst>
          </p:cNvPr>
          <p:cNvSpPr txBox="1"/>
          <p:nvPr/>
        </p:nvSpPr>
        <p:spPr>
          <a:xfrm>
            <a:off x="2972908" y="5743534"/>
            <a:ext cx="157318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品牌塑造传播</a:t>
            </a:r>
          </a:p>
        </p:txBody>
      </p:sp>
      <p:sp>
        <p:nvSpPr>
          <p:cNvPr id="19" name="iSHEJI-7">
            <a:extLst>
              <a:ext uri="{FF2B5EF4-FFF2-40B4-BE49-F238E27FC236}">
                <a16:creationId xmlns:a16="http://schemas.microsoft.com/office/drawing/2014/main" id="{91A6F073-7D3A-4060-8BC9-34951E655601}"/>
              </a:ext>
            </a:extLst>
          </p:cNvPr>
          <p:cNvSpPr txBox="1"/>
          <p:nvPr/>
        </p:nvSpPr>
        <p:spPr>
          <a:xfrm>
            <a:off x="2519934" y="4452380"/>
            <a:ext cx="2817398" cy="941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DB49EA34-AF33-4C4D-9F72-0F5B970E8C56}"/>
              </a:ext>
            </a:extLst>
          </p:cNvPr>
          <p:cNvSpPr/>
          <p:nvPr/>
        </p:nvSpPr>
        <p:spPr>
          <a:xfrm flipH="1">
            <a:off x="2002108" y="5446799"/>
            <a:ext cx="457718" cy="457718"/>
          </a:xfrm>
          <a:prstGeom prst="roundRect">
            <a:avLst>
              <a:gd name="adj" fmla="val 50000"/>
            </a:avLst>
          </a:prstGeom>
          <a:solidFill>
            <a:schemeClr val="accent3">
              <a:lumMod val="75000"/>
            </a:schemeClr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96884043-E262-4729-974F-B04F221E9F68}"/>
              </a:ext>
            </a:extLst>
          </p:cNvPr>
          <p:cNvSpPr/>
          <p:nvPr/>
        </p:nvSpPr>
        <p:spPr>
          <a:xfrm>
            <a:off x="6995585" y="5675658"/>
            <a:ext cx="2965450" cy="4127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5" name="iSHEJI-6">
            <a:extLst>
              <a:ext uri="{FF2B5EF4-FFF2-40B4-BE49-F238E27FC236}">
                <a16:creationId xmlns:a16="http://schemas.microsoft.com/office/drawing/2014/main" id="{5B9FE4B2-EBAD-4119-920E-D21F6C4BC08F}"/>
              </a:ext>
            </a:extLst>
          </p:cNvPr>
          <p:cNvSpPr txBox="1"/>
          <p:nvPr/>
        </p:nvSpPr>
        <p:spPr>
          <a:xfrm>
            <a:off x="7691719" y="5743534"/>
            <a:ext cx="157318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全员营销获客</a:t>
            </a:r>
          </a:p>
        </p:txBody>
      </p:sp>
      <p:sp>
        <p:nvSpPr>
          <p:cNvPr id="26" name="iSHEJI-7">
            <a:extLst>
              <a:ext uri="{FF2B5EF4-FFF2-40B4-BE49-F238E27FC236}">
                <a16:creationId xmlns:a16="http://schemas.microsoft.com/office/drawing/2014/main" id="{38FADD43-54FC-4E04-8937-B35F3161A2BF}"/>
              </a:ext>
            </a:extLst>
          </p:cNvPr>
          <p:cNvSpPr txBox="1"/>
          <p:nvPr/>
        </p:nvSpPr>
        <p:spPr>
          <a:xfrm>
            <a:off x="7097828" y="4452380"/>
            <a:ext cx="2817398" cy="941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在不同流量平台开设个人账户，传递品牌声量，对平台用户种草、拉新以建立企业私域流量池</a:t>
            </a: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69EBFAD1-F4AB-4DC0-B0F1-343BC6023E95}"/>
              </a:ext>
            </a:extLst>
          </p:cNvPr>
          <p:cNvSpPr/>
          <p:nvPr/>
        </p:nvSpPr>
        <p:spPr>
          <a:xfrm flipH="1">
            <a:off x="6720919" y="5446799"/>
            <a:ext cx="457718" cy="45771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pic>
        <p:nvPicPr>
          <p:cNvPr id="28" name="iSHEJI-15">
            <a:extLst>
              <a:ext uri="{FF2B5EF4-FFF2-40B4-BE49-F238E27FC236}">
                <a16:creationId xmlns:a16="http://schemas.microsoft.com/office/drawing/2014/main" id="{ACC62A87-B83B-4FE3-A6F4-04617C6985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01208" y="1806575"/>
            <a:ext cx="297140" cy="279400"/>
          </a:xfrm>
          <a:prstGeom prst="rect">
            <a:avLst/>
          </a:prstGeom>
        </p:spPr>
      </p:pic>
      <p:pic>
        <p:nvPicPr>
          <p:cNvPr id="29" name="iSHEJI-17">
            <a:extLst>
              <a:ext uri="{FF2B5EF4-FFF2-40B4-BE49-F238E27FC236}">
                <a16:creationId xmlns:a16="http://schemas.microsoft.com/office/drawing/2014/main" id="{7ABA4B62-4B35-4A3E-9FD3-E16B7272201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090210" y="5554565"/>
            <a:ext cx="281516" cy="242186"/>
          </a:xfrm>
          <a:prstGeom prst="rect">
            <a:avLst/>
          </a:prstGeom>
        </p:spPr>
      </p:pic>
      <p:sp>
        <p:nvSpPr>
          <p:cNvPr id="30" name="iSHEJI-16">
            <a:extLst>
              <a:ext uri="{FF2B5EF4-FFF2-40B4-BE49-F238E27FC236}">
                <a16:creationId xmlns:a16="http://schemas.microsoft.com/office/drawing/2014/main" id="{4D75F090-C17F-4273-B7C5-570720F2D04F}"/>
              </a:ext>
            </a:extLst>
          </p:cNvPr>
          <p:cNvSpPr/>
          <p:nvPr/>
        </p:nvSpPr>
        <p:spPr>
          <a:xfrm>
            <a:off x="6810800" y="5554278"/>
            <a:ext cx="277956" cy="242760"/>
          </a:xfrm>
          <a:custGeom>
            <a:avLst/>
            <a:gdLst>
              <a:gd name="connsiteX0" fmla="*/ 348471 w 933834"/>
              <a:gd name="connsiteY0" fmla="*/ 665679 h 815591"/>
              <a:gd name="connsiteX1" fmla="*/ 385055 w 933834"/>
              <a:gd name="connsiteY1" fmla="*/ 672823 h 815591"/>
              <a:gd name="connsiteX2" fmla="*/ 382566 w 933834"/>
              <a:gd name="connsiteY2" fmla="*/ 716118 h 815591"/>
              <a:gd name="connsiteX3" fmla="*/ 334400 w 933834"/>
              <a:gd name="connsiteY3" fmla="*/ 706594 h 815591"/>
              <a:gd name="connsiteX4" fmla="*/ 457253 w 933834"/>
              <a:gd name="connsiteY4" fmla="*/ 657236 h 815591"/>
              <a:gd name="connsiteX5" fmla="*/ 477493 w 933834"/>
              <a:gd name="connsiteY5" fmla="*/ 695553 h 815591"/>
              <a:gd name="connsiteX6" fmla="*/ 431383 w 933834"/>
              <a:gd name="connsiteY6" fmla="*/ 712330 h 815591"/>
              <a:gd name="connsiteX7" fmla="*/ 422291 w 933834"/>
              <a:gd name="connsiteY7" fmla="*/ 670008 h 815591"/>
              <a:gd name="connsiteX8" fmla="*/ 457253 w 933834"/>
              <a:gd name="connsiteY8" fmla="*/ 657236 h 815591"/>
              <a:gd name="connsiteX9" fmla="*/ 287640 w 933834"/>
              <a:gd name="connsiteY9" fmla="*/ 624331 h 815591"/>
              <a:gd name="connsiteX10" fmla="*/ 315241 w 933834"/>
              <a:gd name="connsiteY10" fmla="*/ 649443 h 815591"/>
              <a:gd name="connsiteX11" fmla="*/ 290670 w 933834"/>
              <a:gd name="connsiteY11" fmla="*/ 684512 h 815591"/>
              <a:gd name="connsiteX12" fmla="*/ 254410 w 933834"/>
              <a:gd name="connsiteY12" fmla="*/ 652040 h 815591"/>
              <a:gd name="connsiteX13" fmla="*/ 511048 w 933834"/>
              <a:gd name="connsiteY13" fmla="*/ 606579 h 815591"/>
              <a:gd name="connsiteX14" fmla="*/ 548066 w 933834"/>
              <a:gd name="connsiteY14" fmla="*/ 628985 h 815591"/>
              <a:gd name="connsiteX15" fmla="*/ 517325 w 933834"/>
              <a:gd name="connsiteY15" fmla="*/ 667085 h 815591"/>
              <a:gd name="connsiteX16" fmla="*/ 487668 w 933834"/>
              <a:gd name="connsiteY16" fmla="*/ 635587 h 815591"/>
              <a:gd name="connsiteX17" fmla="*/ 511048 w 933834"/>
              <a:gd name="connsiteY17" fmla="*/ 606579 h 815591"/>
              <a:gd name="connsiteX18" fmla="*/ 257115 w 933834"/>
              <a:gd name="connsiteY18" fmla="*/ 556464 h 815591"/>
              <a:gd name="connsiteX19" fmla="*/ 267940 w 933834"/>
              <a:gd name="connsiteY19" fmla="*/ 592184 h 815591"/>
              <a:gd name="connsiteX20" fmla="*/ 228324 w 933834"/>
              <a:gd name="connsiteY20" fmla="*/ 610044 h 815591"/>
              <a:gd name="connsiteX21" fmla="*/ 214361 w 933834"/>
              <a:gd name="connsiteY21" fmla="*/ 563066 h 815591"/>
              <a:gd name="connsiteX22" fmla="*/ 530856 w 933834"/>
              <a:gd name="connsiteY22" fmla="*/ 535466 h 815591"/>
              <a:gd name="connsiteX23" fmla="*/ 574152 w 933834"/>
              <a:gd name="connsiteY23" fmla="*/ 535466 h 815591"/>
              <a:gd name="connsiteX24" fmla="*/ 567874 w 933834"/>
              <a:gd name="connsiteY24" fmla="*/ 583957 h 815591"/>
              <a:gd name="connsiteX25" fmla="*/ 525877 w 933834"/>
              <a:gd name="connsiteY25" fmla="*/ 572483 h 815591"/>
              <a:gd name="connsiteX26" fmla="*/ 530856 w 933834"/>
              <a:gd name="connsiteY26" fmla="*/ 535466 h 815591"/>
              <a:gd name="connsiteX27" fmla="*/ 256502 w 933834"/>
              <a:gd name="connsiteY27" fmla="*/ 518980 h 815591"/>
              <a:gd name="connsiteX28" fmla="*/ 256792 w 933834"/>
              <a:gd name="connsiteY28" fmla="*/ 519013 h 815591"/>
              <a:gd name="connsiteX29" fmla="*/ 256466 w 933834"/>
              <a:gd name="connsiteY29" fmla="*/ 519121 h 815591"/>
              <a:gd name="connsiteX30" fmla="*/ 225727 w 933834"/>
              <a:gd name="connsiteY30" fmla="*/ 466516 h 815591"/>
              <a:gd name="connsiteX31" fmla="*/ 265776 w 933834"/>
              <a:gd name="connsiteY31" fmla="*/ 482969 h 815591"/>
              <a:gd name="connsiteX32" fmla="*/ 256502 w 933834"/>
              <a:gd name="connsiteY32" fmla="*/ 518980 h 815591"/>
              <a:gd name="connsiteX33" fmla="*/ 213495 w 933834"/>
              <a:gd name="connsiteY33" fmla="*/ 514033 h 815591"/>
              <a:gd name="connsiteX34" fmla="*/ 225727 w 933834"/>
              <a:gd name="connsiteY34" fmla="*/ 466516 h 815591"/>
              <a:gd name="connsiteX35" fmla="*/ 469159 w 933834"/>
              <a:gd name="connsiteY35" fmla="*/ 457099 h 815591"/>
              <a:gd name="connsiteX36" fmla="*/ 499792 w 933834"/>
              <a:gd name="connsiteY36" fmla="*/ 487731 h 815591"/>
              <a:gd name="connsiteX37" fmla="*/ 358430 w 933834"/>
              <a:gd name="connsiteY37" fmla="*/ 628985 h 815591"/>
              <a:gd name="connsiteX38" fmla="*/ 286558 w 933834"/>
              <a:gd name="connsiteY38" fmla="*/ 557114 h 815591"/>
              <a:gd name="connsiteX39" fmla="*/ 317190 w 933834"/>
              <a:gd name="connsiteY39" fmla="*/ 526481 h 815591"/>
              <a:gd name="connsiteX40" fmla="*/ 358430 w 933834"/>
              <a:gd name="connsiteY40" fmla="*/ 567720 h 815591"/>
              <a:gd name="connsiteX41" fmla="*/ 284708 w 933834"/>
              <a:gd name="connsiteY41" fmla="*/ 450621 h 815591"/>
              <a:gd name="connsiteX42" fmla="*/ 284825 w 933834"/>
              <a:gd name="connsiteY42" fmla="*/ 450713 h 815591"/>
              <a:gd name="connsiteX43" fmla="*/ 284501 w 933834"/>
              <a:gd name="connsiteY43" fmla="*/ 450821 h 815591"/>
              <a:gd name="connsiteX44" fmla="*/ 285800 w 933834"/>
              <a:gd name="connsiteY44" fmla="*/ 389883 h 815591"/>
              <a:gd name="connsiteX45" fmla="*/ 311561 w 933834"/>
              <a:gd name="connsiteY45" fmla="*/ 424627 h 815591"/>
              <a:gd name="connsiteX46" fmla="*/ 284708 w 933834"/>
              <a:gd name="connsiteY46" fmla="*/ 450621 h 815591"/>
              <a:gd name="connsiteX47" fmla="*/ 250729 w 933834"/>
              <a:gd name="connsiteY47" fmla="*/ 424086 h 815591"/>
              <a:gd name="connsiteX48" fmla="*/ 285800 w 933834"/>
              <a:gd name="connsiteY48" fmla="*/ 389883 h 815591"/>
              <a:gd name="connsiteX49" fmla="*/ 376181 w 933834"/>
              <a:gd name="connsiteY49" fmla="*/ 356003 h 815591"/>
              <a:gd name="connsiteX50" fmla="*/ 380185 w 933834"/>
              <a:gd name="connsiteY50" fmla="*/ 399300 h 815591"/>
              <a:gd name="connsiteX51" fmla="*/ 343925 w 933834"/>
              <a:gd name="connsiteY51" fmla="*/ 406768 h 815591"/>
              <a:gd name="connsiteX52" fmla="*/ 344250 w 933834"/>
              <a:gd name="connsiteY52" fmla="*/ 406660 h 815591"/>
              <a:gd name="connsiteX53" fmla="*/ 328338 w 933834"/>
              <a:gd name="connsiteY53" fmla="*/ 366828 h 815591"/>
              <a:gd name="connsiteX54" fmla="*/ 376181 w 933834"/>
              <a:gd name="connsiteY54" fmla="*/ 356003 h 815591"/>
              <a:gd name="connsiteX55" fmla="*/ 393175 w 933834"/>
              <a:gd name="connsiteY55" fmla="*/ 354487 h 815591"/>
              <a:gd name="connsiteX56" fmla="*/ 574153 w 933834"/>
              <a:gd name="connsiteY56" fmla="*/ 535357 h 815591"/>
              <a:gd name="connsiteX57" fmla="*/ 530857 w 933834"/>
              <a:gd name="connsiteY57" fmla="*/ 535357 h 815591"/>
              <a:gd name="connsiteX58" fmla="*/ 393175 w 933834"/>
              <a:gd name="connsiteY58" fmla="*/ 397784 h 815591"/>
              <a:gd name="connsiteX59" fmla="*/ 730668 w 933834"/>
              <a:gd name="connsiteY59" fmla="*/ 297444 h 815591"/>
              <a:gd name="connsiteX60" fmla="*/ 795286 w 933834"/>
              <a:gd name="connsiteY60" fmla="*/ 297444 h 815591"/>
              <a:gd name="connsiteX61" fmla="*/ 795286 w 933834"/>
              <a:gd name="connsiteY61" fmla="*/ 340740 h 815591"/>
              <a:gd name="connsiteX62" fmla="*/ 730668 w 933834"/>
              <a:gd name="connsiteY62" fmla="*/ 340740 h 815591"/>
              <a:gd name="connsiteX63" fmla="*/ 749608 w 933834"/>
              <a:gd name="connsiteY63" fmla="*/ 237155 h 815591"/>
              <a:gd name="connsiteX64" fmla="*/ 697112 w 933834"/>
              <a:gd name="connsiteY64" fmla="*/ 295604 h 815591"/>
              <a:gd name="connsiteX65" fmla="*/ 105146 w 933834"/>
              <a:gd name="connsiteY65" fmla="*/ 295604 h 815591"/>
              <a:gd name="connsiteX66" fmla="*/ 105363 w 933834"/>
              <a:gd name="connsiteY66" fmla="*/ 772295 h 815591"/>
              <a:gd name="connsiteX67" fmla="*/ 665832 w 933834"/>
              <a:gd name="connsiteY67" fmla="*/ 772295 h 815591"/>
              <a:gd name="connsiteX68" fmla="*/ 665832 w 933834"/>
              <a:gd name="connsiteY68" fmla="*/ 319093 h 815591"/>
              <a:gd name="connsiteX69" fmla="*/ 709128 w 933834"/>
              <a:gd name="connsiteY69" fmla="*/ 319093 h 815591"/>
              <a:gd name="connsiteX70" fmla="*/ 709128 w 933834"/>
              <a:gd name="connsiteY70" fmla="*/ 772295 h 815591"/>
              <a:gd name="connsiteX71" fmla="*/ 809574 w 933834"/>
              <a:gd name="connsiteY71" fmla="*/ 772295 h 815591"/>
              <a:gd name="connsiteX72" fmla="*/ 809574 w 933834"/>
              <a:gd name="connsiteY72" fmla="*/ 305346 h 815591"/>
              <a:gd name="connsiteX73" fmla="*/ 863695 w 933834"/>
              <a:gd name="connsiteY73" fmla="*/ 237155 h 815591"/>
              <a:gd name="connsiteX74" fmla="*/ 61093 w 933834"/>
              <a:gd name="connsiteY74" fmla="*/ 201328 h 815591"/>
              <a:gd name="connsiteX75" fmla="*/ 95050 w 933834"/>
              <a:gd name="connsiteY75" fmla="*/ 252308 h 815591"/>
              <a:gd name="connsiteX76" fmla="*/ 168574 w 933834"/>
              <a:gd name="connsiteY76" fmla="*/ 252308 h 815591"/>
              <a:gd name="connsiteX77" fmla="*/ 131016 w 933834"/>
              <a:gd name="connsiteY77" fmla="*/ 201328 h 815591"/>
              <a:gd name="connsiteX78" fmla="*/ 22776 w 933834"/>
              <a:gd name="connsiteY78" fmla="*/ 158032 h 815591"/>
              <a:gd name="connsiteX79" fmla="*/ 152665 w 933834"/>
              <a:gd name="connsiteY79" fmla="*/ 158032 h 815591"/>
              <a:gd name="connsiteX80" fmla="*/ 160133 w 933834"/>
              <a:gd name="connsiteY80" fmla="*/ 167449 h 815591"/>
              <a:gd name="connsiteX81" fmla="*/ 222625 w 933834"/>
              <a:gd name="connsiteY81" fmla="*/ 252308 h 815591"/>
              <a:gd name="connsiteX82" fmla="*/ 678062 w 933834"/>
              <a:gd name="connsiteY82" fmla="*/ 252308 h 815591"/>
              <a:gd name="connsiteX83" fmla="*/ 730234 w 933834"/>
              <a:gd name="connsiteY83" fmla="*/ 193642 h 815591"/>
              <a:gd name="connsiteX84" fmla="*/ 921602 w 933834"/>
              <a:gd name="connsiteY84" fmla="*/ 193642 h 815591"/>
              <a:gd name="connsiteX85" fmla="*/ 933834 w 933834"/>
              <a:gd name="connsiteY85" fmla="*/ 218321 h 815591"/>
              <a:gd name="connsiteX86" fmla="*/ 925391 w 933834"/>
              <a:gd name="connsiteY86" fmla="*/ 229145 h 815591"/>
              <a:gd name="connsiteX87" fmla="*/ 852654 w 933834"/>
              <a:gd name="connsiteY87" fmla="*/ 319958 h 815591"/>
              <a:gd name="connsiteX88" fmla="*/ 852654 w 933834"/>
              <a:gd name="connsiteY88" fmla="*/ 789830 h 815591"/>
              <a:gd name="connsiteX89" fmla="*/ 827985 w 933834"/>
              <a:gd name="connsiteY89" fmla="*/ 815591 h 815591"/>
              <a:gd name="connsiteX90" fmla="*/ 827650 w 933834"/>
              <a:gd name="connsiteY90" fmla="*/ 815591 h 815591"/>
              <a:gd name="connsiteX91" fmla="*/ 87286 w 933834"/>
              <a:gd name="connsiteY91" fmla="*/ 815591 h 815591"/>
              <a:gd name="connsiteX92" fmla="*/ 62067 w 933834"/>
              <a:gd name="connsiteY92" fmla="*/ 790371 h 815591"/>
              <a:gd name="connsiteX93" fmla="*/ 62067 w 933834"/>
              <a:gd name="connsiteY93" fmla="*/ 280782 h 815591"/>
              <a:gd name="connsiteX94" fmla="*/ 3834 w 933834"/>
              <a:gd name="connsiteY94" fmla="*/ 193535 h 815591"/>
              <a:gd name="connsiteX95" fmla="*/ 10177 w 933834"/>
              <a:gd name="connsiteY95" fmla="*/ 161863 h 815591"/>
              <a:gd name="connsiteX96" fmla="*/ 22776 w 933834"/>
              <a:gd name="connsiteY96" fmla="*/ 158032 h 815591"/>
              <a:gd name="connsiteX97" fmla="*/ 446603 w 933834"/>
              <a:gd name="connsiteY97" fmla="*/ 120537 h 815591"/>
              <a:gd name="connsiteX98" fmla="*/ 553478 w 933834"/>
              <a:gd name="connsiteY98" fmla="*/ 220714 h 815591"/>
              <a:gd name="connsiteX99" fmla="*/ 553478 w 933834"/>
              <a:gd name="connsiteY99" fmla="*/ 227413 h 815591"/>
              <a:gd name="connsiteX100" fmla="*/ 510182 w 933834"/>
              <a:gd name="connsiteY100" fmla="*/ 227413 h 815591"/>
              <a:gd name="connsiteX101" fmla="*/ 452501 w 933834"/>
              <a:gd name="connsiteY101" fmla="*/ 164623 h 815591"/>
              <a:gd name="connsiteX102" fmla="*/ 389711 w 933834"/>
              <a:gd name="connsiteY102" fmla="*/ 222304 h 815591"/>
              <a:gd name="connsiteX103" fmla="*/ 389711 w 933834"/>
              <a:gd name="connsiteY103" fmla="*/ 227413 h 815591"/>
              <a:gd name="connsiteX104" fmla="*/ 346414 w 933834"/>
              <a:gd name="connsiteY104" fmla="*/ 227413 h 815591"/>
              <a:gd name="connsiteX105" fmla="*/ 446603 w 933834"/>
              <a:gd name="connsiteY105" fmla="*/ 120537 h 815591"/>
              <a:gd name="connsiteX106" fmla="*/ 411252 w 933834"/>
              <a:gd name="connsiteY106" fmla="*/ 0 h 815591"/>
              <a:gd name="connsiteX107" fmla="*/ 495787 w 933834"/>
              <a:gd name="connsiteY107" fmla="*/ 0 h 815591"/>
              <a:gd name="connsiteX108" fmla="*/ 506611 w 933834"/>
              <a:gd name="connsiteY108" fmla="*/ 56393 h 815591"/>
              <a:gd name="connsiteX109" fmla="*/ 533454 w 933834"/>
              <a:gd name="connsiteY109" fmla="*/ 67217 h 815591"/>
              <a:gd name="connsiteX110" fmla="*/ 582920 w 933834"/>
              <a:gd name="connsiteY110" fmla="*/ 34745 h 815591"/>
              <a:gd name="connsiteX111" fmla="*/ 642777 w 933834"/>
              <a:gd name="connsiteY111" fmla="*/ 94710 h 815591"/>
              <a:gd name="connsiteX112" fmla="*/ 610305 w 933834"/>
              <a:gd name="connsiteY112" fmla="*/ 144176 h 815591"/>
              <a:gd name="connsiteX113" fmla="*/ 621129 w 933834"/>
              <a:gd name="connsiteY113" fmla="*/ 170803 h 815591"/>
              <a:gd name="connsiteX114" fmla="*/ 687805 w 933834"/>
              <a:gd name="connsiteY114" fmla="*/ 180004 h 815591"/>
              <a:gd name="connsiteX115" fmla="*/ 687805 w 933834"/>
              <a:gd name="connsiteY115" fmla="*/ 226547 h 815591"/>
              <a:gd name="connsiteX116" fmla="*/ 644509 w 933834"/>
              <a:gd name="connsiteY116" fmla="*/ 226547 h 815591"/>
              <a:gd name="connsiteX117" fmla="*/ 644509 w 933834"/>
              <a:gd name="connsiteY117" fmla="*/ 217671 h 815591"/>
              <a:gd name="connsiteX118" fmla="*/ 586384 w 933834"/>
              <a:gd name="connsiteY118" fmla="*/ 209661 h 815591"/>
              <a:gd name="connsiteX119" fmla="*/ 583028 w 933834"/>
              <a:gd name="connsiteY119" fmla="*/ 195266 h 815591"/>
              <a:gd name="connsiteX120" fmla="*/ 566359 w 933834"/>
              <a:gd name="connsiteY120" fmla="*/ 154784 h 815591"/>
              <a:gd name="connsiteX121" fmla="*/ 559107 w 933834"/>
              <a:gd name="connsiteY121" fmla="*/ 143202 h 815591"/>
              <a:gd name="connsiteX122" fmla="*/ 586709 w 933834"/>
              <a:gd name="connsiteY122" fmla="*/ 100556 h 815591"/>
              <a:gd name="connsiteX123" fmla="*/ 575885 w 933834"/>
              <a:gd name="connsiteY123" fmla="*/ 89731 h 815591"/>
              <a:gd name="connsiteX124" fmla="*/ 533238 w 933834"/>
              <a:gd name="connsiteY124" fmla="*/ 117332 h 815591"/>
              <a:gd name="connsiteX125" fmla="*/ 521547 w 933834"/>
              <a:gd name="connsiteY125" fmla="*/ 110080 h 815591"/>
              <a:gd name="connsiteX126" fmla="*/ 481499 w 933834"/>
              <a:gd name="connsiteY126" fmla="*/ 93519 h 815591"/>
              <a:gd name="connsiteX127" fmla="*/ 467752 w 933834"/>
              <a:gd name="connsiteY127" fmla="*/ 90164 h 815591"/>
              <a:gd name="connsiteX128" fmla="*/ 459634 w 933834"/>
              <a:gd name="connsiteY128" fmla="*/ 43405 h 815591"/>
              <a:gd name="connsiteX129" fmla="*/ 444805 w 933834"/>
              <a:gd name="connsiteY129" fmla="*/ 43405 h 815591"/>
              <a:gd name="connsiteX130" fmla="*/ 432358 w 933834"/>
              <a:gd name="connsiteY130" fmla="*/ 91788 h 815591"/>
              <a:gd name="connsiteX131" fmla="*/ 419585 w 933834"/>
              <a:gd name="connsiteY131" fmla="*/ 94710 h 815591"/>
              <a:gd name="connsiteX132" fmla="*/ 379103 w 933834"/>
              <a:gd name="connsiteY132" fmla="*/ 111379 h 815591"/>
              <a:gd name="connsiteX133" fmla="*/ 367522 w 933834"/>
              <a:gd name="connsiteY133" fmla="*/ 118523 h 815591"/>
              <a:gd name="connsiteX134" fmla="*/ 324875 w 933834"/>
              <a:gd name="connsiteY134" fmla="*/ 91247 h 815591"/>
              <a:gd name="connsiteX135" fmla="*/ 314051 w 933834"/>
              <a:gd name="connsiteY135" fmla="*/ 102070 h 815591"/>
              <a:gd name="connsiteX136" fmla="*/ 341652 w 933834"/>
              <a:gd name="connsiteY136" fmla="*/ 144284 h 815591"/>
              <a:gd name="connsiteX137" fmla="*/ 334400 w 933834"/>
              <a:gd name="connsiteY137" fmla="*/ 155974 h 815591"/>
              <a:gd name="connsiteX138" fmla="*/ 317623 w 933834"/>
              <a:gd name="connsiteY138" fmla="*/ 196348 h 815591"/>
              <a:gd name="connsiteX139" fmla="*/ 314268 w 933834"/>
              <a:gd name="connsiteY139" fmla="*/ 210311 h 815591"/>
              <a:gd name="connsiteX140" fmla="*/ 263611 w 933834"/>
              <a:gd name="connsiteY140" fmla="*/ 218862 h 815591"/>
              <a:gd name="connsiteX141" fmla="*/ 263287 w 933834"/>
              <a:gd name="connsiteY141" fmla="*/ 227413 h 815591"/>
              <a:gd name="connsiteX142" fmla="*/ 219990 w 933834"/>
              <a:gd name="connsiteY142" fmla="*/ 227413 h 815591"/>
              <a:gd name="connsiteX143" fmla="*/ 219990 w 933834"/>
              <a:gd name="connsiteY143" fmla="*/ 181843 h 815591"/>
              <a:gd name="connsiteX144" fmla="*/ 278981 w 933834"/>
              <a:gd name="connsiteY144" fmla="*/ 171886 h 815591"/>
              <a:gd name="connsiteX145" fmla="*/ 289805 w 933834"/>
              <a:gd name="connsiteY145" fmla="*/ 144934 h 815591"/>
              <a:gd name="connsiteX146" fmla="*/ 257334 w 933834"/>
              <a:gd name="connsiteY146" fmla="*/ 95901 h 815591"/>
              <a:gd name="connsiteX147" fmla="*/ 318922 w 933834"/>
              <a:gd name="connsiteY147" fmla="*/ 36044 h 815591"/>
              <a:gd name="connsiteX148" fmla="*/ 368388 w 933834"/>
              <a:gd name="connsiteY148" fmla="*/ 67542 h 815591"/>
              <a:gd name="connsiteX149" fmla="*/ 396855 w 933834"/>
              <a:gd name="connsiteY149" fmla="*/ 55960 h 815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933834" h="815591">
                <a:moveTo>
                  <a:pt x="348471" y="665679"/>
                </a:moveTo>
                <a:cubicBezTo>
                  <a:pt x="360280" y="669737"/>
                  <a:pt x="372586" y="672141"/>
                  <a:pt x="385055" y="672823"/>
                </a:cubicBezTo>
                <a:lnTo>
                  <a:pt x="382566" y="716118"/>
                </a:lnTo>
                <a:cubicBezTo>
                  <a:pt x="366158" y="715133"/>
                  <a:pt x="349954" y="711930"/>
                  <a:pt x="334400" y="706594"/>
                </a:cubicBezTo>
                <a:close/>
                <a:moveTo>
                  <a:pt x="457253" y="657236"/>
                </a:moveTo>
                <a:lnTo>
                  <a:pt x="477493" y="695553"/>
                </a:lnTo>
                <a:cubicBezTo>
                  <a:pt x="462957" y="703206"/>
                  <a:pt x="447446" y="708856"/>
                  <a:pt x="431383" y="712330"/>
                </a:cubicBezTo>
                <a:lnTo>
                  <a:pt x="422291" y="670008"/>
                </a:lnTo>
                <a:cubicBezTo>
                  <a:pt x="434479" y="667378"/>
                  <a:pt x="446244" y="663081"/>
                  <a:pt x="457253" y="657236"/>
                </a:cubicBezTo>
                <a:close/>
                <a:moveTo>
                  <a:pt x="287640" y="624331"/>
                </a:moveTo>
                <a:cubicBezTo>
                  <a:pt x="295692" y="633877"/>
                  <a:pt x="304969" y="642320"/>
                  <a:pt x="315241" y="649443"/>
                </a:cubicBezTo>
                <a:lnTo>
                  <a:pt x="290670" y="684512"/>
                </a:lnTo>
                <a:cubicBezTo>
                  <a:pt x="277151" y="675399"/>
                  <a:pt x="264952" y="664477"/>
                  <a:pt x="254410" y="652040"/>
                </a:cubicBezTo>
                <a:close/>
                <a:moveTo>
                  <a:pt x="511048" y="606579"/>
                </a:moveTo>
                <a:lnTo>
                  <a:pt x="548066" y="628985"/>
                </a:lnTo>
                <a:cubicBezTo>
                  <a:pt x="539602" y="643024"/>
                  <a:pt x="529265" y="655851"/>
                  <a:pt x="517325" y="667085"/>
                </a:cubicBezTo>
                <a:lnTo>
                  <a:pt x="487668" y="635587"/>
                </a:lnTo>
                <a:cubicBezTo>
                  <a:pt x="496772" y="627048"/>
                  <a:pt x="504640" y="617284"/>
                  <a:pt x="511048" y="606579"/>
                </a:cubicBezTo>
                <a:close/>
                <a:moveTo>
                  <a:pt x="257115" y="556464"/>
                </a:moveTo>
                <a:cubicBezTo>
                  <a:pt x="259032" y="568814"/>
                  <a:pt x="262669" y="580840"/>
                  <a:pt x="267940" y="592184"/>
                </a:cubicBezTo>
                <a:lnTo>
                  <a:pt x="228324" y="610044"/>
                </a:lnTo>
                <a:cubicBezTo>
                  <a:pt x="221527" y="595106"/>
                  <a:pt x="216829" y="579292"/>
                  <a:pt x="214361" y="563066"/>
                </a:cubicBezTo>
                <a:close/>
                <a:moveTo>
                  <a:pt x="530856" y="535466"/>
                </a:moveTo>
                <a:lnTo>
                  <a:pt x="574152" y="535466"/>
                </a:lnTo>
                <a:cubicBezTo>
                  <a:pt x="574293" y="551842"/>
                  <a:pt x="572182" y="568154"/>
                  <a:pt x="567874" y="583957"/>
                </a:cubicBezTo>
                <a:lnTo>
                  <a:pt x="525877" y="572483"/>
                </a:lnTo>
                <a:cubicBezTo>
                  <a:pt x="529156" y="560415"/>
                  <a:pt x="530834" y="547967"/>
                  <a:pt x="530856" y="535466"/>
                </a:cubicBezTo>
                <a:close/>
                <a:moveTo>
                  <a:pt x="256502" y="518980"/>
                </a:moveTo>
                <a:lnTo>
                  <a:pt x="256792" y="519013"/>
                </a:lnTo>
                <a:lnTo>
                  <a:pt x="256466" y="519121"/>
                </a:lnTo>
                <a:close/>
                <a:moveTo>
                  <a:pt x="225727" y="466516"/>
                </a:moveTo>
                <a:lnTo>
                  <a:pt x="265776" y="482969"/>
                </a:lnTo>
                <a:lnTo>
                  <a:pt x="256502" y="518980"/>
                </a:lnTo>
                <a:lnTo>
                  <a:pt x="213495" y="514033"/>
                </a:lnTo>
                <a:cubicBezTo>
                  <a:pt x="215324" y="497701"/>
                  <a:pt x="219448" y="481703"/>
                  <a:pt x="225727" y="466516"/>
                </a:cubicBezTo>
                <a:close/>
                <a:moveTo>
                  <a:pt x="469159" y="457099"/>
                </a:moveTo>
                <a:lnTo>
                  <a:pt x="499792" y="487731"/>
                </a:lnTo>
                <a:lnTo>
                  <a:pt x="358430" y="628985"/>
                </a:lnTo>
                <a:lnTo>
                  <a:pt x="286558" y="557114"/>
                </a:lnTo>
                <a:lnTo>
                  <a:pt x="317190" y="526481"/>
                </a:lnTo>
                <a:lnTo>
                  <a:pt x="358430" y="567720"/>
                </a:lnTo>
                <a:close/>
                <a:moveTo>
                  <a:pt x="284708" y="450621"/>
                </a:moveTo>
                <a:lnTo>
                  <a:pt x="284825" y="450713"/>
                </a:lnTo>
                <a:lnTo>
                  <a:pt x="284501" y="450821"/>
                </a:lnTo>
                <a:close/>
                <a:moveTo>
                  <a:pt x="285800" y="389883"/>
                </a:moveTo>
                <a:lnTo>
                  <a:pt x="311561" y="424627"/>
                </a:lnTo>
                <a:lnTo>
                  <a:pt x="284708" y="450621"/>
                </a:lnTo>
                <a:lnTo>
                  <a:pt x="250729" y="424086"/>
                </a:lnTo>
                <a:cubicBezTo>
                  <a:pt x="260818" y="411151"/>
                  <a:pt x="272615" y="399645"/>
                  <a:pt x="285800" y="389883"/>
                </a:cubicBezTo>
                <a:close/>
                <a:moveTo>
                  <a:pt x="376181" y="356003"/>
                </a:moveTo>
                <a:lnTo>
                  <a:pt x="380185" y="399300"/>
                </a:lnTo>
                <a:cubicBezTo>
                  <a:pt x="367814" y="400154"/>
                  <a:pt x="355626" y="402666"/>
                  <a:pt x="343925" y="406768"/>
                </a:cubicBezTo>
                <a:lnTo>
                  <a:pt x="344250" y="406660"/>
                </a:lnTo>
                <a:lnTo>
                  <a:pt x="328338" y="366828"/>
                </a:lnTo>
                <a:cubicBezTo>
                  <a:pt x="343719" y="361069"/>
                  <a:pt x="359814" y="357421"/>
                  <a:pt x="376181" y="356003"/>
                </a:cubicBezTo>
                <a:close/>
                <a:moveTo>
                  <a:pt x="393175" y="354487"/>
                </a:moveTo>
                <a:cubicBezTo>
                  <a:pt x="493037" y="354606"/>
                  <a:pt x="573969" y="435494"/>
                  <a:pt x="574153" y="535357"/>
                </a:cubicBezTo>
                <a:lnTo>
                  <a:pt x="530857" y="535357"/>
                </a:lnTo>
                <a:cubicBezTo>
                  <a:pt x="530737" y="459382"/>
                  <a:pt x="469150" y="397848"/>
                  <a:pt x="393175" y="397784"/>
                </a:cubicBezTo>
                <a:close/>
                <a:moveTo>
                  <a:pt x="730668" y="297444"/>
                </a:moveTo>
                <a:lnTo>
                  <a:pt x="795286" y="297444"/>
                </a:lnTo>
                <a:lnTo>
                  <a:pt x="795286" y="340740"/>
                </a:lnTo>
                <a:lnTo>
                  <a:pt x="730668" y="340740"/>
                </a:lnTo>
                <a:close/>
                <a:moveTo>
                  <a:pt x="749608" y="237155"/>
                </a:moveTo>
                <a:lnTo>
                  <a:pt x="697112" y="295604"/>
                </a:lnTo>
                <a:lnTo>
                  <a:pt x="105146" y="295604"/>
                </a:lnTo>
                <a:lnTo>
                  <a:pt x="105363" y="772295"/>
                </a:lnTo>
                <a:lnTo>
                  <a:pt x="665832" y="772295"/>
                </a:lnTo>
                <a:lnTo>
                  <a:pt x="665832" y="319093"/>
                </a:lnTo>
                <a:lnTo>
                  <a:pt x="709128" y="319093"/>
                </a:lnTo>
                <a:lnTo>
                  <a:pt x="709128" y="772295"/>
                </a:lnTo>
                <a:lnTo>
                  <a:pt x="809574" y="772295"/>
                </a:lnTo>
                <a:lnTo>
                  <a:pt x="809574" y="305346"/>
                </a:lnTo>
                <a:lnTo>
                  <a:pt x="863695" y="237155"/>
                </a:lnTo>
                <a:close/>
                <a:moveTo>
                  <a:pt x="61093" y="201328"/>
                </a:moveTo>
                <a:lnTo>
                  <a:pt x="95050" y="252308"/>
                </a:lnTo>
                <a:lnTo>
                  <a:pt x="168574" y="252308"/>
                </a:lnTo>
                <a:lnTo>
                  <a:pt x="131016" y="201328"/>
                </a:lnTo>
                <a:close/>
                <a:moveTo>
                  <a:pt x="22776" y="158032"/>
                </a:moveTo>
                <a:lnTo>
                  <a:pt x="152665" y="158032"/>
                </a:lnTo>
                <a:lnTo>
                  <a:pt x="160133" y="167449"/>
                </a:lnTo>
                <a:lnTo>
                  <a:pt x="222625" y="252308"/>
                </a:lnTo>
                <a:lnTo>
                  <a:pt x="678062" y="252308"/>
                </a:lnTo>
                <a:lnTo>
                  <a:pt x="730234" y="193642"/>
                </a:lnTo>
                <a:lnTo>
                  <a:pt x="921602" y="193642"/>
                </a:lnTo>
                <a:lnTo>
                  <a:pt x="933834" y="218321"/>
                </a:lnTo>
                <a:lnTo>
                  <a:pt x="925391" y="229145"/>
                </a:lnTo>
                <a:lnTo>
                  <a:pt x="852654" y="319958"/>
                </a:lnTo>
                <a:lnTo>
                  <a:pt x="852654" y="789830"/>
                </a:lnTo>
                <a:cubicBezTo>
                  <a:pt x="852957" y="803760"/>
                  <a:pt x="841905" y="815288"/>
                  <a:pt x="827985" y="815591"/>
                </a:cubicBezTo>
                <a:cubicBezTo>
                  <a:pt x="827867" y="815591"/>
                  <a:pt x="827758" y="815591"/>
                  <a:pt x="827650" y="815591"/>
                </a:cubicBezTo>
                <a:lnTo>
                  <a:pt x="87286" y="815591"/>
                </a:lnTo>
                <a:cubicBezTo>
                  <a:pt x="73356" y="815591"/>
                  <a:pt x="62067" y="804302"/>
                  <a:pt x="62067" y="790371"/>
                </a:cubicBezTo>
                <a:lnTo>
                  <a:pt x="62067" y="280782"/>
                </a:lnTo>
                <a:lnTo>
                  <a:pt x="3834" y="193535"/>
                </a:lnTo>
                <a:cubicBezTo>
                  <a:pt x="-3158" y="183036"/>
                  <a:pt x="-323" y="168856"/>
                  <a:pt x="10177" y="161863"/>
                </a:cubicBezTo>
                <a:cubicBezTo>
                  <a:pt x="13911" y="159374"/>
                  <a:pt x="18295" y="158042"/>
                  <a:pt x="22776" y="158032"/>
                </a:cubicBezTo>
                <a:close/>
                <a:moveTo>
                  <a:pt x="446603" y="120537"/>
                </a:moveTo>
                <a:cubicBezTo>
                  <a:pt x="503774" y="118686"/>
                  <a:pt x="551628" y="163541"/>
                  <a:pt x="553478" y="220714"/>
                </a:cubicBezTo>
                <a:cubicBezTo>
                  <a:pt x="553554" y="222954"/>
                  <a:pt x="553554" y="225183"/>
                  <a:pt x="553478" y="227413"/>
                </a:cubicBezTo>
                <a:lnTo>
                  <a:pt x="510182" y="227413"/>
                </a:lnTo>
                <a:cubicBezTo>
                  <a:pt x="511590" y="194151"/>
                  <a:pt x="485764" y="166031"/>
                  <a:pt x="452501" y="164623"/>
                </a:cubicBezTo>
                <a:cubicBezTo>
                  <a:pt x="419228" y="163216"/>
                  <a:pt x="391118" y="189042"/>
                  <a:pt x="389711" y="222304"/>
                </a:cubicBezTo>
                <a:cubicBezTo>
                  <a:pt x="389635" y="224004"/>
                  <a:pt x="389635" y="225714"/>
                  <a:pt x="389711" y="227413"/>
                </a:cubicBezTo>
                <a:lnTo>
                  <a:pt x="346414" y="227413"/>
                </a:lnTo>
                <a:cubicBezTo>
                  <a:pt x="344563" y="170230"/>
                  <a:pt x="389418" y="122388"/>
                  <a:pt x="446603" y="120537"/>
                </a:cubicBezTo>
                <a:close/>
                <a:moveTo>
                  <a:pt x="411252" y="0"/>
                </a:moveTo>
                <a:lnTo>
                  <a:pt x="495787" y="0"/>
                </a:lnTo>
                <a:lnTo>
                  <a:pt x="506611" y="56393"/>
                </a:lnTo>
                <a:cubicBezTo>
                  <a:pt x="515822" y="59302"/>
                  <a:pt x="524796" y="62921"/>
                  <a:pt x="533454" y="67217"/>
                </a:cubicBezTo>
                <a:lnTo>
                  <a:pt x="582920" y="34745"/>
                </a:lnTo>
                <a:lnTo>
                  <a:pt x="642777" y="94710"/>
                </a:lnTo>
                <a:lnTo>
                  <a:pt x="610305" y="144176"/>
                </a:lnTo>
                <a:cubicBezTo>
                  <a:pt x="614613" y="152749"/>
                  <a:pt x="618239" y="161657"/>
                  <a:pt x="621129" y="170803"/>
                </a:cubicBezTo>
                <a:lnTo>
                  <a:pt x="687805" y="180004"/>
                </a:lnTo>
                <a:lnTo>
                  <a:pt x="687805" y="226547"/>
                </a:lnTo>
                <a:lnTo>
                  <a:pt x="644509" y="226547"/>
                </a:lnTo>
                <a:lnTo>
                  <a:pt x="644509" y="217671"/>
                </a:lnTo>
                <a:lnTo>
                  <a:pt x="586384" y="209661"/>
                </a:lnTo>
                <a:lnTo>
                  <a:pt x="583028" y="195266"/>
                </a:lnTo>
                <a:cubicBezTo>
                  <a:pt x="579706" y="180956"/>
                  <a:pt x="574077" y="167285"/>
                  <a:pt x="566359" y="154784"/>
                </a:cubicBezTo>
                <a:lnTo>
                  <a:pt x="559107" y="143202"/>
                </a:lnTo>
                <a:lnTo>
                  <a:pt x="586709" y="100556"/>
                </a:lnTo>
                <a:lnTo>
                  <a:pt x="575885" y="89731"/>
                </a:lnTo>
                <a:lnTo>
                  <a:pt x="533238" y="117332"/>
                </a:lnTo>
                <a:lnTo>
                  <a:pt x="521547" y="110080"/>
                </a:lnTo>
                <a:cubicBezTo>
                  <a:pt x="509198" y="102406"/>
                  <a:pt x="495667" y="96810"/>
                  <a:pt x="481499" y="93519"/>
                </a:cubicBezTo>
                <a:lnTo>
                  <a:pt x="467752" y="90164"/>
                </a:lnTo>
                <a:lnTo>
                  <a:pt x="459634" y="43405"/>
                </a:lnTo>
                <a:lnTo>
                  <a:pt x="444805" y="43405"/>
                </a:lnTo>
                <a:lnTo>
                  <a:pt x="432358" y="91788"/>
                </a:lnTo>
                <a:lnTo>
                  <a:pt x="419585" y="94710"/>
                </a:lnTo>
                <a:cubicBezTo>
                  <a:pt x="405277" y="98033"/>
                  <a:pt x="391605" y="103662"/>
                  <a:pt x="379103" y="111379"/>
                </a:cubicBezTo>
                <a:lnTo>
                  <a:pt x="367522" y="118523"/>
                </a:lnTo>
                <a:lnTo>
                  <a:pt x="324875" y="91247"/>
                </a:lnTo>
                <a:lnTo>
                  <a:pt x="314051" y="102070"/>
                </a:lnTo>
                <a:lnTo>
                  <a:pt x="341652" y="144284"/>
                </a:lnTo>
                <a:lnTo>
                  <a:pt x="334400" y="155974"/>
                </a:lnTo>
                <a:cubicBezTo>
                  <a:pt x="326607" y="168411"/>
                  <a:pt x="320935" y="182049"/>
                  <a:pt x="317623" y="196348"/>
                </a:cubicBezTo>
                <a:lnTo>
                  <a:pt x="314268" y="210311"/>
                </a:lnTo>
                <a:lnTo>
                  <a:pt x="263611" y="218862"/>
                </a:lnTo>
                <a:lnTo>
                  <a:pt x="263287" y="227413"/>
                </a:lnTo>
                <a:lnTo>
                  <a:pt x="219990" y="227413"/>
                </a:lnTo>
                <a:lnTo>
                  <a:pt x="219990" y="181843"/>
                </a:lnTo>
                <a:lnTo>
                  <a:pt x="278981" y="171886"/>
                </a:lnTo>
                <a:cubicBezTo>
                  <a:pt x="281828" y="162609"/>
                  <a:pt x="285454" y="153603"/>
                  <a:pt x="289805" y="144934"/>
                </a:cubicBezTo>
                <a:lnTo>
                  <a:pt x="257334" y="95901"/>
                </a:lnTo>
                <a:lnTo>
                  <a:pt x="318922" y="36044"/>
                </a:lnTo>
                <a:lnTo>
                  <a:pt x="368388" y="67542"/>
                </a:lnTo>
                <a:cubicBezTo>
                  <a:pt x="377523" y="62860"/>
                  <a:pt x="387048" y="58984"/>
                  <a:pt x="396855" y="55960"/>
                </a:cubicBezTo>
                <a:close/>
              </a:path>
            </a:pathLst>
          </a:custGeom>
          <a:solidFill>
            <a:schemeClr val="bg1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1674697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6;#888483;#888484;#888487;#888428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6;#888483;#888484;#888487;#888428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6;#888483;#888484;#888487;#888428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6;#888483;#888484;#888487;#888428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6;#888483;#888484;#888487;#888428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6;#888483;#888484;#888487;#888428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6;#888483;#888484;#888487;#888428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6;#888483;#888484;#888487;#888428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6;#888483;#888484;#888487;#888428;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6;#888483;#888484;#888487;#888428;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6;#888483;#888484;#888487;#888428;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6;#888483;#888484;#888487;#888428;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6;#888483;#888484;#888487;#888428;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6;#888483;#888484;#888487;#888428;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6;#888483;#888484;#888487;#888428;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6;#888483;#888484;#888487;#888428;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6;#888483;#888484;#888487;#888428;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6;#888483;#888484;#888487;#888428;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6;#888483;#888484;#888487;#888428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6;#888483;#888484;#888487;#888428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​​">
  <a:themeElements>
    <a:clrScheme name="科技蓝绿色">
      <a:dk1>
        <a:srgbClr val="000000"/>
      </a:dk1>
      <a:lt1>
        <a:srgbClr val="FFFFFF"/>
      </a:lt1>
      <a:dk2>
        <a:srgbClr val="4A66AC"/>
      </a:dk2>
      <a:lt2>
        <a:srgbClr val="E0EBF6"/>
      </a:lt2>
      <a:accent1>
        <a:srgbClr val="1086F4"/>
      </a:accent1>
      <a:accent2>
        <a:srgbClr val="35C635"/>
      </a:accent2>
      <a:accent3>
        <a:srgbClr val="8693B4"/>
      </a:accent3>
      <a:accent4>
        <a:srgbClr val="F4F7FB"/>
      </a:accent4>
      <a:accent5>
        <a:srgbClr val="FFD965"/>
      </a:accent5>
      <a:accent6>
        <a:srgbClr val="3F3F3F"/>
      </a:accent6>
      <a:hlink>
        <a:srgbClr val="4472C4"/>
      </a:hlink>
      <a:folHlink>
        <a:srgbClr val="BFBFBF"/>
      </a:folHlink>
    </a:clrScheme>
    <a:fontScheme name="爱设计_标准主题字体">
      <a:majorFont>
        <a:latin typeface="OPPOSans L"/>
        <a:ea typeface="OPPOSans L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2157</TotalTime>
  <Words>1158</Words>
  <Application>Microsoft Office PowerPoint</Application>
  <PresentationFormat>宽屏</PresentationFormat>
  <Paragraphs>172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OPPOSans L</vt:lpstr>
      <vt:lpstr>阿里巴巴普惠体 2.0 35 Thin</vt:lpstr>
      <vt:lpstr>阿里巴巴普惠体 2.0 45 Light</vt:lpstr>
      <vt:lpstr>阿里巴巴普惠体 2.0 55 Regular</vt:lpstr>
      <vt:lpstr>阿里巴巴普惠体 2.0 65 Medium</vt:lpstr>
      <vt:lpstr>阿里巴巴普惠体 2.0 75 SemiBold</vt:lpstr>
      <vt:lpstr>阿里巴巴普惠体 2.0 95 ExtraBold</vt:lpstr>
      <vt:lpstr>等线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爱设计公司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产品运营工作汇报ppt模板</dc:title>
  <dc:creator>爱设计PPT</dc:creator>
  <cp:keywords>51PPT模板网</cp:keywords>
  <dc:description>www.51pptmoban.com</dc:description>
  <cp:lastModifiedBy>Power user</cp:lastModifiedBy>
  <cp:revision>371</cp:revision>
  <dcterms:created xsi:type="dcterms:W3CDTF">2021-08-04T08:06:46Z</dcterms:created>
  <dcterms:modified xsi:type="dcterms:W3CDTF">2023-02-09T13:13:10Z</dcterms:modified>
</cp:coreProperties>
</file>