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62" r:id="rId4"/>
    <p:sldId id="263" r:id="rId5"/>
    <p:sldId id="266" r:id="rId6"/>
    <p:sldId id="268" r:id="rId7"/>
    <p:sldId id="272" r:id="rId8"/>
    <p:sldId id="257" r:id="rId9"/>
    <p:sldId id="269" r:id="rId10"/>
    <p:sldId id="270" r:id="rId11"/>
    <p:sldId id="271" r:id="rId12"/>
    <p:sldId id="274" r:id="rId13"/>
    <p:sldId id="275" r:id="rId14"/>
    <p:sldId id="261" r:id="rId15"/>
    <p:sldId id="273" r:id="rId16"/>
    <p:sldId id="27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36" autoAdjust="0"/>
  </p:normalViewPr>
  <p:slideViewPr>
    <p:cSldViewPr snapToGrid="0" showGuides="1">
      <p:cViewPr>
        <p:scale>
          <a:sx n="50" d="100"/>
          <a:sy n="50" d="100"/>
        </p:scale>
        <p:origin x="1542" y="1110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wdUpDiag">
              <a:fgClr>
                <a:schemeClr val="accent1">
                  <a:lumMod val="60000"/>
                  <a:lumOff val="4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0-60AD-4F68-94DB-1362E4A01D65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60AD-4F68-94DB-1362E4A01D6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60AD-4F68-94DB-1362E4A01D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0AD-4F68-94DB-1362E4A01D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0AD-4F68-94DB-1362E4A01D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0AD-4F68-94DB-1362E4A01D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20"/>
        <c:axId val="-653933616"/>
        <c:axId val="-653921104"/>
      </c:barChart>
      <c:catAx>
        <c:axId val="-65393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53921104"/>
        <c:crosses val="autoZero"/>
        <c:auto val="1"/>
        <c:lblAlgn val="ctr"/>
        <c:lblOffset val="100"/>
        <c:noMultiLvlLbl val="0"/>
      </c:catAx>
      <c:valAx>
        <c:axId val="-653921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539336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746518356912362"/>
          <c:y val="0.94351029474059933"/>
          <c:w val="0.36133483483947104"/>
          <c:h val="5.64897052594006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16B90-DCA7-48BB-9B30-59B9308E65E8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50938-2757-458E-A24E-80F04A9D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70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95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48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23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13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58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325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29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18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12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42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89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E50938-2757-458E-A24E-80F04A9D14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72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建筑的摆设布局&#10;&#10;中度可信度描述已自动生成">
            <a:extLst>
              <a:ext uri="{FF2B5EF4-FFF2-40B4-BE49-F238E27FC236}">
                <a16:creationId xmlns:a16="http://schemas.microsoft.com/office/drawing/2014/main" id="{46614498-8406-8E84-F102-DF213200B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58102"/>
            <a:ext cx="8464062" cy="3899898"/>
          </a:xfrm>
          <a:prstGeom prst="rect">
            <a:avLst/>
          </a:prstGeom>
        </p:spPr>
      </p:pic>
      <p:pic>
        <p:nvPicPr>
          <p:cNvPr id="15" name="图片 14" descr="金色的雕塑&#10;&#10;描述已自动生成">
            <a:extLst>
              <a:ext uri="{FF2B5EF4-FFF2-40B4-BE49-F238E27FC236}">
                <a16:creationId xmlns:a16="http://schemas.microsoft.com/office/drawing/2014/main" id="{5818C766-C2FB-07E4-3886-4CD20834ED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0682" y="2637099"/>
            <a:ext cx="2548735" cy="42209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18C1CA5-008F-458A-DC4C-CF1B86253E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  <p:pic>
        <p:nvPicPr>
          <p:cNvPr id="14" name="图片 13" descr="图片包含 室内, 食物, 桌子, 盘子&#10;&#10;描述已自动生成">
            <a:extLst>
              <a:ext uri="{FF2B5EF4-FFF2-40B4-BE49-F238E27FC236}">
                <a16:creationId xmlns:a16="http://schemas.microsoft.com/office/drawing/2014/main" id="{C4F3A52C-4021-8F23-1C64-B64E5DC03BA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964" y="0"/>
            <a:ext cx="7374036" cy="1852246"/>
          </a:xfrm>
          <a:prstGeom prst="rect">
            <a:avLst/>
          </a:prstGeom>
        </p:spPr>
      </p:pic>
      <p:pic>
        <p:nvPicPr>
          <p:cNvPr id="16" name="图片 15" descr="image16">
            <a:extLst>
              <a:ext uri="{FF2B5EF4-FFF2-40B4-BE49-F238E27FC236}">
                <a16:creationId xmlns:a16="http://schemas.microsoft.com/office/drawing/2014/main" id="{65A112F9-324A-E1BD-6177-D682120E4242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4943" y="417553"/>
            <a:ext cx="3072362" cy="10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4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13A488D-852E-6A96-AA22-0DA2B4390F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4E91837-6AA0-3611-2E3E-754FB122B8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9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建筑, 电话, 手机, 桌子&#10;&#10;描述已自动生成">
            <a:extLst>
              <a:ext uri="{FF2B5EF4-FFF2-40B4-BE49-F238E27FC236}">
                <a16:creationId xmlns:a16="http://schemas.microsoft.com/office/drawing/2014/main" id="{46AD48FD-E963-89DD-8228-A73DC1B81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4" b="98732" l="1825" r="97132">
                        <a14:foregroundMark x1="52216" y1="8244" x2="52216" y2="8244"/>
                        <a14:foregroundMark x1="47653" y1="4058" x2="66558" y2="8307"/>
                        <a14:foregroundMark x1="66558" y1="8307" x2="68383" y2="10717"/>
                        <a14:foregroundMark x1="55020" y1="507" x2="55020" y2="507"/>
                        <a14:foregroundMark x1="92894" y1="69119" x2="89896" y2="89727"/>
                        <a14:foregroundMark x1="89896" y1="89727" x2="22295" y2="93532"/>
                        <a14:foregroundMark x1="95176" y1="70831" x2="95763" y2="92137"/>
                        <a14:foregroundMark x1="97132" y1="98732" x2="4954" y2="97400"/>
                        <a14:foregroundMark x1="1825" y1="94039" x2="1825" y2="97400"/>
                        <a14:backgroundMark x1="22881" y1="40330" x2="22881" y2="40330"/>
                        <a14:backgroundMark x1="93481" y1="53900" x2="93481" y2="53900"/>
                        <a14:backgroundMark x1="91199" y1="50032" x2="96610" y2="60812"/>
                        <a14:backgroundMark x1="23468" y1="38427" x2="23142" y2="45910"/>
                        <a14:backgroundMark x1="19752" y1="34813" x2="29140" y2="48383"/>
                        <a14:backgroundMark x1="94850" y1="46417" x2="95763" y2="51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2023" y="2687572"/>
            <a:ext cx="3569977" cy="36700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BA8A735-C646-8FEF-6054-76A0390149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5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5248812-B37E-350E-8E93-62EA99DE6E46}"/>
              </a:ext>
            </a:extLst>
          </p:cNvPr>
          <p:cNvSpPr/>
          <p:nvPr userDrawn="1"/>
        </p:nvSpPr>
        <p:spPr>
          <a:xfrm>
            <a:off x="3897089" y="391884"/>
            <a:ext cx="108857" cy="5606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917F3B-E755-BF97-9D34-CF8BEAC78138}"/>
              </a:ext>
            </a:extLst>
          </p:cNvPr>
          <p:cNvSpPr/>
          <p:nvPr userDrawn="1"/>
        </p:nvSpPr>
        <p:spPr>
          <a:xfrm>
            <a:off x="0" y="391884"/>
            <a:ext cx="3810001" cy="560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4C4E2B6B-F9A3-50B2-1A6F-C5816335C4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1738" cy="24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290D509-CF5B-E353-55BF-34C59A9F75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63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244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金色的雕塑&#10;&#10;描述已自动生成">
            <a:extLst>
              <a:ext uri="{FF2B5EF4-FFF2-40B4-BE49-F238E27FC236}">
                <a16:creationId xmlns:a16="http://schemas.microsoft.com/office/drawing/2014/main" id="{7F980C34-079F-F980-C18D-CF897695F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0682" y="2637099"/>
            <a:ext cx="2548735" cy="42209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4616CA1-7780-5DE5-A928-E6D426048F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  <p:pic>
        <p:nvPicPr>
          <p:cNvPr id="7" name="图片 6" descr="image16">
            <a:extLst>
              <a:ext uri="{FF2B5EF4-FFF2-40B4-BE49-F238E27FC236}">
                <a16:creationId xmlns:a16="http://schemas.microsoft.com/office/drawing/2014/main" id="{E637BA4A-06AB-9B83-7074-CA50B497BD41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4943" y="417553"/>
            <a:ext cx="3072362" cy="1005718"/>
          </a:xfrm>
          <a:prstGeom prst="rect">
            <a:avLst/>
          </a:prstGeom>
        </p:spPr>
      </p:pic>
      <p:pic>
        <p:nvPicPr>
          <p:cNvPr id="8" name="图片 7" descr="image1574">
            <a:extLst>
              <a:ext uri="{FF2B5EF4-FFF2-40B4-BE49-F238E27FC236}">
                <a16:creationId xmlns:a16="http://schemas.microsoft.com/office/drawing/2014/main" id="{534DEC6D-C8E2-EC21-763D-1DAA17735AD1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241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08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2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7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51E7C1-398B-74D1-64D1-DC19E4F60560}"/>
              </a:ext>
            </a:extLst>
          </p:cNvPr>
          <p:cNvSpPr txBox="1"/>
          <p:nvPr/>
        </p:nvSpPr>
        <p:spPr>
          <a:xfrm>
            <a:off x="3041318" y="1274800"/>
            <a:ext cx="610936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1"/>
                </a:solidFill>
                <a:latin typeface="+mj-ea"/>
                <a:ea typeface="+mj-ea"/>
              </a:rPr>
              <a:t>20XX</a:t>
            </a: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  <a:endParaRPr lang="en-US" altLang="zh-CN" sz="6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党政风简约模板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CBCCFB-9851-D340-DB43-E0CB115ACDBB}"/>
              </a:ext>
            </a:extLst>
          </p:cNvPr>
          <p:cNvSpPr txBox="1"/>
          <p:nvPr/>
        </p:nvSpPr>
        <p:spPr>
          <a:xfrm>
            <a:off x="4515279" y="3656311"/>
            <a:ext cx="3161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汇报人：</a:t>
            </a:r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51PPT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模板网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0679229-EB91-F4A7-D757-DD8CB3BFCFB3}"/>
              </a:ext>
            </a:extLst>
          </p:cNvPr>
          <p:cNvCxnSpPr>
            <a:cxnSpLocks/>
          </p:cNvCxnSpPr>
          <p:nvPr/>
        </p:nvCxnSpPr>
        <p:spPr>
          <a:xfrm>
            <a:off x="3200400" y="3397567"/>
            <a:ext cx="25690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星形: 五角 14">
            <a:extLst>
              <a:ext uri="{FF2B5EF4-FFF2-40B4-BE49-F238E27FC236}">
                <a16:creationId xmlns:a16="http://schemas.microsoft.com/office/drawing/2014/main" id="{642461A5-FBE5-1C59-62D3-37684C1F9F06}"/>
              </a:ext>
            </a:extLst>
          </p:cNvPr>
          <p:cNvSpPr/>
          <p:nvPr/>
        </p:nvSpPr>
        <p:spPr>
          <a:xfrm>
            <a:off x="5921829" y="3251169"/>
            <a:ext cx="348342" cy="348342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10C1685-A586-12F9-A940-90C9FE10BB3C}"/>
              </a:ext>
            </a:extLst>
          </p:cNvPr>
          <p:cNvCxnSpPr>
            <a:cxnSpLocks/>
          </p:cNvCxnSpPr>
          <p:nvPr/>
        </p:nvCxnSpPr>
        <p:spPr>
          <a:xfrm>
            <a:off x="6392207" y="3397567"/>
            <a:ext cx="25690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091CB0A3-A6EC-7489-33F5-904FC0AF53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41777"/>
            <a:ext cx="12192000" cy="13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11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EB3CDDC-97FB-6B1E-7781-2DBAACCCCE47}"/>
              </a:ext>
            </a:extLst>
          </p:cNvPr>
          <p:cNvSpPr/>
          <p:nvPr/>
        </p:nvSpPr>
        <p:spPr>
          <a:xfrm>
            <a:off x="1002460" y="1674587"/>
            <a:ext cx="1186544" cy="118654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572844C-EB09-39C3-F78D-380EFC51EE98}"/>
              </a:ext>
            </a:extLst>
          </p:cNvPr>
          <p:cNvSpPr/>
          <p:nvPr/>
        </p:nvSpPr>
        <p:spPr>
          <a:xfrm>
            <a:off x="3289578" y="3917043"/>
            <a:ext cx="1186544" cy="118654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B46BCD0-B381-9E3C-E74F-BAB597A56C2E}"/>
              </a:ext>
            </a:extLst>
          </p:cNvPr>
          <p:cNvSpPr/>
          <p:nvPr/>
        </p:nvSpPr>
        <p:spPr>
          <a:xfrm>
            <a:off x="5380752" y="1674587"/>
            <a:ext cx="1186544" cy="118654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77D8326-94D0-8E1D-4B92-A7469B59FBB0}"/>
              </a:ext>
            </a:extLst>
          </p:cNvPr>
          <p:cNvSpPr/>
          <p:nvPr/>
        </p:nvSpPr>
        <p:spPr>
          <a:xfrm>
            <a:off x="7665740" y="3917043"/>
            <a:ext cx="1186544" cy="118654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A4B24D4-69E6-9D04-70D1-318E005B0DC8}"/>
              </a:ext>
            </a:extLst>
          </p:cNvPr>
          <p:cNvSpPr/>
          <p:nvPr/>
        </p:nvSpPr>
        <p:spPr>
          <a:xfrm>
            <a:off x="9759045" y="1674587"/>
            <a:ext cx="1186544" cy="118654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7A3B06D-BE62-2ADF-9599-E1711E0127CA}"/>
              </a:ext>
            </a:extLst>
          </p:cNvPr>
          <p:cNvCxnSpPr>
            <a:cxnSpLocks/>
            <a:stCxn id="10" idx="5"/>
            <a:endCxn id="18" idx="1"/>
          </p:cNvCxnSpPr>
          <p:nvPr/>
        </p:nvCxnSpPr>
        <p:spPr>
          <a:xfrm>
            <a:off x="2015239" y="2687366"/>
            <a:ext cx="1448104" cy="1403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41398AC-5832-9872-BF47-3A9E6D3CF38D}"/>
              </a:ext>
            </a:extLst>
          </p:cNvPr>
          <p:cNvCxnSpPr>
            <a:cxnSpLocks/>
            <a:stCxn id="19" idx="3"/>
            <a:endCxn id="18" idx="7"/>
          </p:cNvCxnSpPr>
          <p:nvPr/>
        </p:nvCxnSpPr>
        <p:spPr>
          <a:xfrm flipH="1">
            <a:off x="4302357" y="2687366"/>
            <a:ext cx="1252160" cy="1403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4D145A9-6B80-22DB-86A9-8619C7B6FC2A}"/>
              </a:ext>
            </a:extLst>
          </p:cNvPr>
          <p:cNvCxnSpPr>
            <a:cxnSpLocks/>
            <a:stCxn id="21" idx="3"/>
          </p:cNvCxnSpPr>
          <p:nvPr/>
        </p:nvCxnSpPr>
        <p:spPr>
          <a:xfrm flipH="1">
            <a:off x="8674435" y="2687366"/>
            <a:ext cx="1258375" cy="1427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8CDBF6F-BA1C-DB15-4BCB-57FAB78F3B6F}"/>
              </a:ext>
            </a:extLst>
          </p:cNvPr>
          <p:cNvCxnSpPr>
            <a:cxnSpLocks/>
          </p:cNvCxnSpPr>
          <p:nvPr/>
        </p:nvCxnSpPr>
        <p:spPr>
          <a:xfrm>
            <a:off x="6443223" y="2618640"/>
            <a:ext cx="1448104" cy="1403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74778047-0107-788A-307E-0F9A657FA9A0}"/>
              </a:ext>
            </a:extLst>
          </p:cNvPr>
          <p:cNvSpPr txBox="1"/>
          <p:nvPr/>
        </p:nvSpPr>
        <p:spPr>
          <a:xfrm>
            <a:off x="862198" y="371698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93D7DA8-8B9A-8590-A9E5-BFBB9503DE27}"/>
              </a:ext>
            </a:extLst>
          </p:cNvPr>
          <p:cNvSpPr txBox="1"/>
          <p:nvPr/>
        </p:nvSpPr>
        <p:spPr>
          <a:xfrm>
            <a:off x="793949" y="4387992"/>
            <a:ext cx="192454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归纳一下简单文字做个简要描述即可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14C7599-E6F8-AD75-581D-4BDC348A71F6}"/>
              </a:ext>
            </a:extLst>
          </p:cNvPr>
          <p:cNvCxnSpPr>
            <a:cxnSpLocks/>
          </p:cNvCxnSpPr>
          <p:nvPr/>
        </p:nvCxnSpPr>
        <p:spPr>
          <a:xfrm>
            <a:off x="1085662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星形: 五角 35">
            <a:extLst>
              <a:ext uri="{FF2B5EF4-FFF2-40B4-BE49-F238E27FC236}">
                <a16:creationId xmlns:a16="http://schemas.microsoft.com/office/drawing/2014/main" id="{C3B6434A-ED74-44AB-CFB1-9B747A085438}"/>
              </a:ext>
            </a:extLst>
          </p:cNvPr>
          <p:cNvSpPr/>
          <p:nvPr/>
        </p:nvSpPr>
        <p:spPr>
          <a:xfrm>
            <a:off x="1452151" y="4022082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664F53E-91E8-77F1-6215-5369D79794D6}"/>
              </a:ext>
            </a:extLst>
          </p:cNvPr>
          <p:cNvCxnSpPr>
            <a:cxnSpLocks/>
          </p:cNvCxnSpPr>
          <p:nvPr/>
        </p:nvCxnSpPr>
        <p:spPr>
          <a:xfrm>
            <a:off x="1756222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DA6D4DEE-9110-FF48-F2CA-989B88736E8B}"/>
              </a:ext>
            </a:extLst>
          </p:cNvPr>
          <p:cNvSpPr txBox="1"/>
          <p:nvPr/>
        </p:nvSpPr>
        <p:spPr>
          <a:xfrm>
            <a:off x="5286442" y="371698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5CB5F7A-8C8F-D77D-A893-BDBAB76604FC}"/>
              </a:ext>
            </a:extLst>
          </p:cNvPr>
          <p:cNvSpPr txBox="1"/>
          <p:nvPr/>
        </p:nvSpPr>
        <p:spPr>
          <a:xfrm>
            <a:off x="5218193" y="4387992"/>
            <a:ext cx="192454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归纳一下简单文字做个简要描述即可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E4BA0A4-3648-AAE0-F3CB-DACB6D0FB4B7}"/>
              </a:ext>
            </a:extLst>
          </p:cNvPr>
          <p:cNvCxnSpPr>
            <a:cxnSpLocks/>
          </p:cNvCxnSpPr>
          <p:nvPr/>
        </p:nvCxnSpPr>
        <p:spPr>
          <a:xfrm>
            <a:off x="5509906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星形: 五角 42">
            <a:extLst>
              <a:ext uri="{FF2B5EF4-FFF2-40B4-BE49-F238E27FC236}">
                <a16:creationId xmlns:a16="http://schemas.microsoft.com/office/drawing/2014/main" id="{D6B17E14-9ED5-D6F3-5DBC-B2F34EEA8346}"/>
              </a:ext>
            </a:extLst>
          </p:cNvPr>
          <p:cNvSpPr/>
          <p:nvPr/>
        </p:nvSpPr>
        <p:spPr>
          <a:xfrm>
            <a:off x="5876395" y="4022082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FC4F766-DA88-7A4F-F180-AC934E6A35B0}"/>
              </a:ext>
            </a:extLst>
          </p:cNvPr>
          <p:cNvCxnSpPr>
            <a:cxnSpLocks/>
          </p:cNvCxnSpPr>
          <p:nvPr/>
        </p:nvCxnSpPr>
        <p:spPr>
          <a:xfrm>
            <a:off x="6180466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42484B39-9C4E-40AD-55A1-024817FF57C9}"/>
              </a:ext>
            </a:extLst>
          </p:cNvPr>
          <p:cNvSpPr txBox="1"/>
          <p:nvPr/>
        </p:nvSpPr>
        <p:spPr>
          <a:xfrm>
            <a:off x="9662604" y="371698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52EDD73-B4D9-A0C3-8C01-73A23268A535}"/>
              </a:ext>
            </a:extLst>
          </p:cNvPr>
          <p:cNvSpPr txBox="1"/>
          <p:nvPr/>
        </p:nvSpPr>
        <p:spPr>
          <a:xfrm>
            <a:off x="9594355" y="4387992"/>
            <a:ext cx="192454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归纳一下简单文字做个简要描述即可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13D35A97-23A2-72D1-071D-F91069637EC7}"/>
              </a:ext>
            </a:extLst>
          </p:cNvPr>
          <p:cNvCxnSpPr>
            <a:cxnSpLocks/>
          </p:cNvCxnSpPr>
          <p:nvPr/>
        </p:nvCxnSpPr>
        <p:spPr>
          <a:xfrm>
            <a:off x="9886068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星形: 五角 55">
            <a:extLst>
              <a:ext uri="{FF2B5EF4-FFF2-40B4-BE49-F238E27FC236}">
                <a16:creationId xmlns:a16="http://schemas.microsoft.com/office/drawing/2014/main" id="{35E08B19-E83A-FB8A-D6AC-4C94D1B94997}"/>
              </a:ext>
            </a:extLst>
          </p:cNvPr>
          <p:cNvSpPr/>
          <p:nvPr/>
        </p:nvSpPr>
        <p:spPr>
          <a:xfrm>
            <a:off x="10252557" y="4022082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54CD079-643B-4A4A-04CB-637D895B0563}"/>
              </a:ext>
            </a:extLst>
          </p:cNvPr>
          <p:cNvCxnSpPr>
            <a:cxnSpLocks/>
          </p:cNvCxnSpPr>
          <p:nvPr/>
        </p:nvCxnSpPr>
        <p:spPr>
          <a:xfrm>
            <a:off x="10556628" y="4116426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464B3FA4-03DC-1368-351D-5A13419007D0}"/>
              </a:ext>
            </a:extLst>
          </p:cNvPr>
          <p:cNvSpPr txBox="1"/>
          <p:nvPr/>
        </p:nvSpPr>
        <p:spPr>
          <a:xfrm>
            <a:off x="3130576" y="232851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530E678-B68E-AD5E-3425-DD7EDFC2D0FC}"/>
              </a:ext>
            </a:extLst>
          </p:cNvPr>
          <p:cNvSpPr txBox="1"/>
          <p:nvPr/>
        </p:nvSpPr>
        <p:spPr>
          <a:xfrm>
            <a:off x="2934816" y="1742467"/>
            <a:ext cx="192454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归纳一下简单文字做个简要描述即可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60B2A1EA-6049-4A5C-C0DC-5576F5163409}"/>
              </a:ext>
            </a:extLst>
          </p:cNvPr>
          <p:cNvCxnSpPr>
            <a:cxnSpLocks/>
          </p:cNvCxnSpPr>
          <p:nvPr/>
        </p:nvCxnSpPr>
        <p:spPr>
          <a:xfrm>
            <a:off x="3354040" y="2727955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星形: 五角 61">
            <a:extLst>
              <a:ext uri="{FF2B5EF4-FFF2-40B4-BE49-F238E27FC236}">
                <a16:creationId xmlns:a16="http://schemas.microsoft.com/office/drawing/2014/main" id="{9AC48875-BF56-B4B6-15C5-F8A00B714694}"/>
              </a:ext>
            </a:extLst>
          </p:cNvPr>
          <p:cNvSpPr/>
          <p:nvPr/>
        </p:nvSpPr>
        <p:spPr>
          <a:xfrm>
            <a:off x="3720529" y="2633611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7A0AF372-0592-A44F-F2D0-FABEE866356C}"/>
              </a:ext>
            </a:extLst>
          </p:cNvPr>
          <p:cNvCxnSpPr>
            <a:cxnSpLocks/>
          </p:cNvCxnSpPr>
          <p:nvPr/>
        </p:nvCxnSpPr>
        <p:spPr>
          <a:xfrm>
            <a:off x="4024600" y="2727955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D25235D3-65DF-0E5C-F149-8E56C1A63874}"/>
              </a:ext>
            </a:extLst>
          </p:cNvPr>
          <p:cNvSpPr txBox="1"/>
          <p:nvPr/>
        </p:nvSpPr>
        <p:spPr>
          <a:xfrm>
            <a:off x="7528168" y="232851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34AF9D6-A20A-136C-B759-A013BC107A16}"/>
              </a:ext>
            </a:extLst>
          </p:cNvPr>
          <p:cNvSpPr txBox="1"/>
          <p:nvPr/>
        </p:nvSpPr>
        <p:spPr>
          <a:xfrm>
            <a:off x="7332408" y="1742467"/>
            <a:ext cx="1924545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归纳一下简单文字做个简要描述即可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C691D4C-E76C-6DFA-0298-BEAF2689DED9}"/>
              </a:ext>
            </a:extLst>
          </p:cNvPr>
          <p:cNvCxnSpPr>
            <a:cxnSpLocks/>
          </p:cNvCxnSpPr>
          <p:nvPr/>
        </p:nvCxnSpPr>
        <p:spPr>
          <a:xfrm>
            <a:off x="7751632" y="2727955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星形: 五角 66">
            <a:extLst>
              <a:ext uri="{FF2B5EF4-FFF2-40B4-BE49-F238E27FC236}">
                <a16:creationId xmlns:a16="http://schemas.microsoft.com/office/drawing/2014/main" id="{19EAC5FD-641D-F7CB-81AF-BC9BBEA07F4F}"/>
              </a:ext>
            </a:extLst>
          </p:cNvPr>
          <p:cNvSpPr/>
          <p:nvPr/>
        </p:nvSpPr>
        <p:spPr>
          <a:xfrm>
            <a:off x="8118121" y="2633611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DFA813CF-9D8A-0BA8-92DF-ED152DE9C779}"/>
              </a:ext>
            </a:extLst>
          </p:cNvPr>
          <p:cNvCxnSpPr>
            <a:cxnSpLocks/>
          </p:cNvCxnSpPr>
          <p:nvPr/>
        </p:nvCxnSpPr>
        <p:spPr>
          <a:xfrm>
            <a:off x="8422192" y="2727955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5055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52E0B9E-CCB7-4310-7B49-1455209E3CC8}"/>
              </a:ext>
            </a:extLst>
          </p:cNvPr>
          <p:cNvGrpSpPr/>
          <p:nvPr/>
        </p:nvGrpSpPr>
        <p:grpSpPr>
          <a:xfrm>
            <a:off x="1802091" y="1229820"/>
            <a:ext cx="1892889" cy="461665"/>
            <a:chOff x="1802091" y="1229820"/>
            <a:chExt cx="1892889" cy="4616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601EBBE-8E82-321A-FE98-7C490415D623}"/>
                </a:ext>
              </a:extLst>
            </p:cNvPr>
            <p:cNvSpPr/>
            <p:nvPr/>
          </p:nvSpPr>
          <p:spPr>
            <a:xfrm>
              <a:off x="1802091" y="1229820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250B3D-6535-C7CE-2B66-B06F3B83F1E0}"/>
                </a:ext>
              </a:extLst>
            </p:cNvPr>
            <p:cNvSpPr txBox="1"/>
            <p:nvPr/>
          </p:nvSpPr>
          <p:spPr>
            <a:xfrm>
              <a:off x="1802091" y="122982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81AD26A3-0CB4-9A71-E9BE-E0632456712B}"/>
              </a:ext>
            </a:extLst>
          </p:cNvPr>
          <p:cNvGrpSpPr/>
          <p:nvPr/>
        </p:nvGrpSpPr>
        <p:grpSpPr>
          <a:xfrm>
            <a:off x="3464129" y="817380"/>
            <a:ext cx="5343503" cy="5223240"/>
            <a:chOff x="3464129" y="817380"/>
            <a:chExt cx="5343503" cy="522324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D4D075F-7FB7-B5AD-8EA8-120C17185844}"/>
                </a:ext>
              </a:extLst>
            </p:cNvPr>
            <p:cNvSpPr/>
            <p:nvPr/>
          </p:nvSpPr>
          <p:spPr>
            <a:xfrm>
              <a:off x="4005946" y="1316223"/>
              <a:ext cx="4225554" cy="4225554"/>
            </a:xfrm>
            <a:prstGeom prst="ellipse">
              <a:avLst/>
            </a:prstGeom>
            <a:noFill/>
            <a:ln w="190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14D984B-93C7-20C3-8F17-079C3C07F353}"/>
                </a:ext>
              </a:extLst>
            </p:cNvPr>
            <p:cNvSpPr/>
            <p:nvPr/>
          </p:nvSpPr>
          <p:spPr>
            <a:xfrm>
              <a:off x="4458651" y="1768928"/>
              <a:ext cx="3320144" cy="33201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0D1DBC7-EB6B-D987-79FC-D6E9FD68211F}"/>
                </a:ext>
              </a:extLst>
            </p:cNvPr>
            <p:cNvSpPr/>
            <p:nvPr/>
          </p:nvSpPr>
          <p:spPr>
            <a:xfrm>
              <a:off x="3507103" y="817380"/>
              <a:ext cx="5223240" cy="5223240"/>
            </a:xfrm>
            <a:prstGeom prst="ellipse">
              <a:avLst/>
            </a:prstGeom>
            <a:noFill/>
            <a:ln w="19050">
              <a:solidFill>
                <a:schemeClr val="accent1">
                  <a:shade val="50000"/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592847-80C2-3702-4450-59ED79D8D9EF}"/>
                </a:ext>
              </a:extLst>
            </p:cNvPr>
            <p:cNvSpPr txBox="1"/>
            <p:nvPr/>
          </p:nvSpPr>
          <p:spPr>
            <a:xfrm>
              <a:off x="5000468" y="3136612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</a:rPr>
                <a:t>输入小标题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9620771-E0A8-F989-83CF-90A4495096A5}"/>
                </a:ext>
              </a:extLst>
            </p:cNvPr>
            <p:cNvSpPr/>
            <p:nvPr/>
          </p:nvSpPr>
          <p:spPr>
            <a:xfrm>
              <a:off x="3996081" y="1701437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81C569F-188F-09F5-74D2-B31F93FFBF5B}"/>
                </a:ext>
              </a:extLst>
            </p:cNvPr>
            <p:cNvSpPr/>
            <p:nvPr/>
          </p:nvSpPr>
          <p:spPr>
            <a:xfrm>
              <a:off x="3540402" y="2563388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2E44918-29FD-3436-BE37-990D79D417BA}"/>
                </a:ext>
              </a:extLst>
            </p:cNvPr>
            <p:cNvSpPr/>
            <p:nvPr/>
          </p:nvSpPr>
          <p:spPr>
            <a:xfrm>
              <a:off x="3464129" y="3551794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01A3E41-D8C9-8C74-9D1B-453A088C0016}"/>
                </a:ext>
              </a:extLst>
            </p:cNvPr>
            <p:cNvSpPr/>
            <p:nvPr/>
          </p:nvSpPr>
          <p:spPr>
            <a:xfrm>
              <a:off x="3799115" y="4702608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C353F5D-532E-C787-FD1D-4B3738DB30C0}"/>
                </a:ext>
              </a:extLst>
            </p:cNvPr>
            <p:cNvSpPr/>
            <p:nvPr/>
          </p:nvSpPr>
          <p:spPr>
            <a:xfrm>
              <a:off x="4629749" y="5561626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DB448AE-F1A6-00A3-C259-13424E55F006}"/>
                </a:ext>
              </a:extLst>
            </p:cNvPr>
            <p:cNvSpPr/>
            <p:nvPr/>
          </p:nvSpPr>
          <p:spPr>
            <a:xfrm>
              <a:off x="8076922" y="1701437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209A890-A609-C357-9776-0F5827FD4B10}"/>
                </a:ext>
              </a:extLst>
            </p:cNvPr>
            <p:cNvSpPr/>
            <p:nvPr/>
          </p:nvSpPr>
          <p:spPr>
            <a:xfrm>
              <a:off x="8529627" y="2551241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4DFB1A9-C149-3493-7EC9-C93E9403D317}"/>
                </a:ext>
              </a:extLst>
            </p:cNvPr>
            <p:cNvSpPr/>
            <p:nvPr/>
          </p:nvSpPr>
          <p:spPr>
            <a:xfrm>
              <a:off x="8653054" y="3551794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1A107F7-DA5A-6934-19D7-407F1ED54EBC}"/>
                </a:ext>
              </a:extLst>
            </p:cNvPr>
            <p:cNvSpPr/>
            <p:nvPr/>
          </p:nvSpPr>
          <p:spPr>
            <a:xfrm>
              <a:off x="8267025" y="4697145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591BA7A-2989-9050-F201-5226F22259A2}"/>
                </a:ext>
              </a:extLst>
            </p:cNvPr>
            <p:cNvSpPr/>
            <p:nvPr/>
          </p:nvSpPr>
          <p:spPr>
            <a:xfrm>
              <a:off x="7421082" y="5559331"/>
              <a:ext cx="154578" cy="154578"/>
            </a:xfrm>
            <a:prstGeom prst="ellipse">
              <a:avLst/>
            </a:prstGeom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8DFD2B4-E8E6-4CDD-E3EE-8550960A5026}"/>
              </a:ext>
            </a:extLst>
          </p:cNvPr>
          <p:cNvGrpSpPr/>
          <p:nvPr/>
        </p:nvGrpSpPr>
        <p:grpSpPr>
          <a:xfrm>
            <a:off x="1594169" y="2120185"/>
            <a:ext cx="1892889" cy="461665"/>
            <a:chOff x="1594169" y="2120185"/>
            <a:chExt cx="1892889" cy="461665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0BF2130-CFAA-573D-EAEA-9B0FFBE06790}"/>
                </a:ext>
              </a:extLst>
            </p:cNvPr>
            <p:cNvSpPr/>
            <p:nvPr/>
          </p:nvSpPr>
          <p:spPr>
            <a:xfrm>
              <a:off x="1594169" y="2120185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AAD304-D5BD-D901-57C0-9FEE9FF4A8B2}"/>
                </a:ext>
              </a:extLst>
            </p:cNvPr>
            <p:cNvSpPr txBox="1"/>
            <p:nvPr/>
          </p:nvSpPr>
          <p:spPr>
            <a:xfrm>
              <a:off x="1594169" y="212018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77CB5A6-5CAD-EF93-453B-7B301EADDAC9}"/>
              </a:ext>
            </a:extLst>
          </p:cNvPr>
          <p:cNvGrpSpPr/>
          <p:nvPr/>
        </p:nvGrpSpPr>
        <p:grpSpPr>
          <a:xfrm>
            <a:off x="1458731" y="3163415"/>
            <a:ext cx="1892889" cy="461665"/>
            <a:chOff x="1458731" y="3163415"/>
            <a:chExt cx="1892889" cy="461665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D6DA633-CF21-B328-BAD5-13F0496F444C}"/>
                </a:ext>
              </a:extLst>
            </p:cNvPr>
            <p:cNvSpPr/>
            <p:nvPr/>
          </p:nvSpPr>
          <p:spPr>
            <a:xfrm>
              <a:off x="1458731" y="3163415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1C1B96B-8B0B-9185-5BEE-78AF7EBBD84F}"/>
                </a:ext>
              </a:extLst>
            </p:cNvPr>
            <p:cNvSpPr txBox="1"/>
            <p:nvPr/>
          </p:nvSpPr>
          <p:spPr>
            <a:xfrm>
              <a:off x="1458731" y="316341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C2508AE-507E-C7AA-AA52-D89F32BCB1CB}"/>
              </a:ext>
            </a:extLst>
          </p:cNvPr>
          <p:cNvGrpSpPr/>
          <p:nvPr/>
        </p:nvGrpSpPr>
        <p:grpSpPr>
          <a:xfrm>
            <a:off x="1710916" y="4303794"/>
            <a:ext cx="1892889" cy="461665"/>
            <a:chOff x="1710916" y="4303794"/>
            <a:chExt cx="1892889" cy="46166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DADD372-860D-A522-3B0B-491324279301}"/>
                </a:ext>
              </a:extLst>
            </p:cNvPr>
            <p:cNvSpPr/>
            <p:nvPr/>
          </p:nvSpPr>
          <p:spPr>
            <a:xfrm>
              <a:off x="1710916" y="4303794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8827F05-6F8E-7E47-A7B0-41B480C5181C}"/>
                </a:ext>
              </a:extLst>
            </p:cNvPr>
            <p:cNvSpPr txBox="1"/>
            <p:nvPr/>
          </p:nvSpPr>
          <p:spPr>
            <a:xfrm>
              <a:off x="1710916" y="4303794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26D10DE-7936-1E43-99D1-2D1E8572078A}"/>
              </a:ext>
            </a:extLst>
          </p:cNvPr>
          <p:cNvGrpSpPr/>
          <p:nvPr/>
        </p:nvGrpSpPr>
        <p:grpSpPr>
          <a:xfrm>
            <a:off x="2364927" y="5182510"/>
            <a:ext cx="1892889" cy="461665"/>
            <a:chOff x="2364927" y="5182510"/>
            <a:chExt cx="1892889" cy="461665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2689E25-B390-948B-324F-233FB28AF37A}"/>
                </a:ext>
              </a:extLst>
            </p:cNvPr>
            <p:cNvSpPr/>
            <p:nvPr/>
          </p:nvSpPr>
          <p:spPr>
            <a:xfrm>
              <a:off x="2364927" y="5182510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18A2D81-BFE6-549B-612C-878E5B2BBBD9}"/>
                </a:ext>
              </a:extLst>
            </p:cNvPr>
            <p:cNvSpPr txBox="1"/>
            <p:nvPr/>
          </p:nvSpPr>
          <p:spPr>
            <a:xfrm>
              <a:off x="2364927" y="518251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1F90CE3-2D9C-EE2D-27EB-243BF30C23B0}"/>
              </a:ext>
            </a:extLst>
          </p:cNvPr>
          <p:cNvGrpSpPr/>
          <p:nvPr/>
        </p:nvGrpSpPr>
        <p:grpSpPr>
          <a:xfrm>
            <a:off x="8346521" y="1225355"/>
            <a:ext cx="1919494" cy="461665"/>
            <a:chOff x="8346521" y="1225355"/>
            <a:chExt cx="1919494" cy="461665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716B16F-0EB1-C174-843E-0AF78FF71FC7}"/>
                </a:ext>
              </a:extLst>
            </p:cNvPr>
            <p:cNvSpPr/>
            <p:nvPr/>
          </p:nvSpPr>
          <p:spPr>
            <a:xfrm flipH="1">
              <a:off x="8346521" y="1229820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5600A9B-4139-1FEB-F723-64CF7EF90D9B}"/>
                </a:ext>
              </a:extLst>
            </p:cNvPr>
            <p:cNvSpPr txBox="1"/>
            <p:nvPr/>
          </p:nvSpPr>
          <p:spPr>
            <a:xfrm>
              <a:off x="8542466" y="122535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DFD358E-743E-4725-54A7-45FBACD07961}"/>
              </a:ext>
            </a:extLst>
          </p:cNvPr>
          <p:cNvGrpSpPr/>
          <p:nvPr/>
        </p:nvGrpSpPr>
        <p:grpSpPr>
          <a:xfrm>
            <a:off x="8749115" y="2115720"/>
            <a:ext cx="1919494" cy="461665"/>
            <a:chOff x="8749115" y="2115720"/>
            <a:chExt cx="1919494" cy="461665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61020C0-0B09-421A-CDCC-BD4675705743}"/>
                </a:ext>
              </a:extLst>
            </p:cNvPr>
            <p:cNvSpPr/>
            <p:nvPr/>
          </p:nvSpPr>
          <p:spPr>
            <a:xfrm flipH="1">
              <a:off x="8749115" y="2120185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40FC016-B1B0-291C-BFF2-A0B2F96791B0}"/>
                </a:ext>
              </a:extLst>
            </p:cNvPr>
            <p:cNvSpPr txBox="1"/>
            <p:nvPr/>
          </p:nvSpPr>
          <p:spPr>
            <a:xfrm>
              <a:off x="8945060" y="211572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8F675D8C-A245-AD84-9430-4C2C752E5780}"/>
              </a:ext>
            </a:extLst>
          </p:cNvPr>
          <p:cNvGrpSpPr/>
          <p:nvPr/>
        </p:nvGrpSpPr>
        <p:grpSpPr>
          <a:xfrm>
            <a:off x="8885826" y="3163415"/>
            <a:ext cx="1919494" cy="461665"/>
            <a:chOff x="8885826" y="3163415"/>
            <a:chExt cx="1919494" cy="461665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72175A2-F890-A391-24B8-3AD8F882BE46}"/>
                </a:ext>
              </a:extLst>
            </p:cNvPr>
            <p:cNvSpPr/>
            <p:nvPr/>
          </p:nvSpPr>
          <p:spPr>
            <a:xfrm flipH="1">
              <a:off x="8885826" y="3167880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C1AC8DD-D9FA-D769-B81B-1F0228CB4B50}"/>
                </a:ext>
              </a:extLst>
            </p:cNvPr>
            <p:cNvSpPr txBox="1"/>
            <p:nvPr/>
          </p:nvSpPr>
          <p:spPr>
            <a:xfrm>
              <a:off x="9081771" y="316341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16A54358-2A68-C2EF-6FAF-57F7101DF49F}"/>
              </a:ext>
            </a:extLst>
          </p:cNvPr>
          <p:cNvGrpSpPr/>
          <p:nvPr/>
        </p:nvGrpSpPr>
        <p:grpSpPr>
          <a:xfrm>
            <a:off x="8515861" y="4310391"/>
            <a:ext cx="1919494" cy="461665"/>
            <a:chOff x="8515861" y="4310391"/>
            <a:chExt cx="1919494" cy="461665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E170828-6AF1-C0CB-A332-1B322D06AE7A}"/>
                </a:ext>
              </a:extLst>
            </p:cNvPr>
            <p:cNvSpPr/>
            <p:nvPr/>
          </p:nvSpPr>
          <p:spPr>
            <a:xfrm flipH="1">
              <a:off x="8515861" y="4314856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1BC5819-6073-6777-2E6C-BF80F0FC88F2}"/>
                </a:ext>
              </a:extLst>
            </p:cNvPr>
            <p:cNvSpPr txBox="1"/>
            <p:nvPr/>
          </p:nvSpPr>
          <p:spPr>
            <a:xfrm>
              <a:off x="8711806" y="431039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5ACCBC4-4E6B-83B4-C505-BB56BE771307}"/>
              </a:ext>
            </a:extLst>
          </p:cNvPr>
          <p:cNvGrpSpPr/>
          <p:nvPr/>
        </p:nvGrpSpPr>
        <p:grpSpPr>
          <a:xfrm>
            <a:off x="8010749" y="5189190"/>
            <a:ext cx="1919494" cy="461665"/>
            <a:chOff x="8010749" y="5189190"/>
            <a:chExt cx="1919494" cy="461665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0A6E9BD-0CF0-6B39-1E4D-B0D99EE75632}"/>
                </a:ext>
              </a:extLst>
            </p:cNvPr>
            <p:cNvSpPr/>
            <p:nvPr/>
          </p:nvSpPr>
          <p:spPr>
            <a:xfrm flipH="1">
              <a:off x="8010749" y="5193655"/>
              <a:ext cx="1892889" cy="457200"/>
            </a:xfrm>
            <a:custGeom>
              <a:avLst/>
              <a:gdLst>
                <a:gd name="connsiteX0" fmla="*/ 105956 w 1892889"/>
                <a:gd name="connsiteY0" fmla="*/ 0 h 457200"/>
                <a:gd name="connsiteX1" fmla="*/ 1587861 w 1892889"/>
                <a:gd name="connsiteY1" fmla="*/ 0 h 457200"/>
                <a:gd name="connsiteX2" fmla="*/ 1693817 w 1892889"/>
                <a:gd name="connsiteY2" fmla="*/ 105956 h 457200"/>
                <a:gd name="connsiteX3" fmla="*/ 1693817 w 1892889"/>
                <a:gd name="connsiteY3" fmla="*/ 311761 h 457200"/>
                <a:gd name="connsiteX4" fmla="*/ 1892889 w 1892889"/>
                <a:gd name="connsiteY4" fmla="*/ 457200 h 457200"/>
                <a:gd name="connsiteX5" fmla="*/ 1587861 w 1892889"/>
                <a:gd name="connsiteY5" fmla="*/ 457200 h 457200"/>
                <a:gd name="connsiteX6" fmla="*/ 1283289 w 1892889"/>
                <a:gd name="connsiteY6" fmla="*/ 457200 h 457200"/>
                <a:gd name="connsiteX7" fmla="*/ 105956 w 1892889"/>
                <a:gd name="connsiteY7" fmla="*/ 457200 h 457200"/>
                <a:gd name="connsiteX8" fmla="*/ 0 w 1892889"/>
                <a:gd name="connsiteY8" fmla="*/ 351244 h 457200"/>
                <a:gd name="connsiteX9" fmla="*/ 0 w 1892889"/>
                <a:gd name="connsiteY9" fmla="*/ 105956 h 457200"/>
                <a:gd name="connsiteX10" fmla="*/ 105956 w 1892889"/>
                <a:gd name="connsiteY10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2889" h="457200">
                  <a:moveTo>
                    <a:pt x="105956" y="0"/>
                  </a:moveTo>
                  <a:lnTo>
                    <a:pt x="1587861" y="0"/>
                  </a:lnTo>
                  <a:cubicBezTo>
                    <a:pt x="1646379" y="0"/>
                    <a:pt x="1693817" y="47438"/>
                    <a:pt x="1693817" y="105956"/>
                  </a:cubicBezTo>
                  <a:lnTo>
                    <a:pt x="1693817" y="311761"/>
                  </a:lnTo>
                  <a:lnTo>
                    <a:pt x="1892889" y="457200"/>
                  </a:lnTo>
                  <a:lnTo>
                    <a:pt x="1587861" y="457200"/>
                  </a:lnTo>
                  <a:lnTo>
                    <a:pt x="1283289" y="457200"/>
                  </a:lnTo>
                  <a:lnTo>
                    <a:pt x="105956" y="457200"/>
                  </a:lnTo>
                  <a:cubicBezTo>
                    <a:pt x="47438" y="457200"/>
                    <a:pt x="0" y="409762"/>
                    <a:pt x="0" y="351244"/>
                  </a:cubicBezTo>
                  <a:lnTo>
                    <a:pt x="0" y="105956"/>
                  </a:lnTo>
                  <a:cubicBezTo>
                    <a:pt x="0" y="47438"/>
                    <a:pt x="47438" y="0"/>
                    <a:pt x="10595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86C03CC-974D-D384-1BF3-992763476A12}"/>
                </a:ext>
              </a:extLst>
            </p:cNvPr>
            <p:cNvSpPr txBox="1"/>
            <p:nvPr/>
          </p:nvSpPr>
          <p:spPr>
            <a:xfrm>
              <a:off x="8206694" y="518919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5560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F7D3B62-D9B9-0271-5FA0-F3F025EA7C33}"/>
              </a:ext>
            </a:extLst>
          </p:cNvPr>
          <p:cNvSpPr/>
          <p:nvPr/>
        </p:nvSpPr>
        <p:spPr>
          <a:xfrm>
            <a:off x="1261022" y="1593038"/>
            <a:ext cx="4181836" cy="418183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980E17-A7E2-2205-1A44-55652D4AB842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pic>
        <p:nvPicPr>
          <p:cNvPr id="4" name="图片 3" descr="建筑前面有草地&#10;&#10;中度可信度描述已自动生成">
            <a:extLst>
              <a:ext uri="{FF2B5EF4-FFF2-40B4-BE49-F238E27FC236}">
                <a16:creationId xmlns:a16="http://schemas.microsoft.com/office/drawing/2014/main" id="{DFD7E666-435E-E399-FCB2-7D430A4A22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421" y="1338082"/>
            <a:ext cx="4181836" cy="418183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24F48DF-2354-76D5-0516-F2732EC5D58F}"/>
              </a:ext>
            </a:extLst>
          </p:cNvPr>
          <p:cNvCxnSpPr>
            <a:cxnSpLocks/>
          </p:cNvCxnSpPr>
          <p:nvPr/>
        </p:nvCxnSpPr>
        <p:spPr>
          <a:xfrm>
            <a:off x="6359727" y="1958288"/>
            <a:ext cx="45042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8CC5400E-C3E4-74ED-3D83-3ED68E53B4F5}"/>
              </a:ext>
            </a:extLst>
          </p:cNvPr>
          <p:cNvSpPr txBox="1"/>
          <p:nvPr/>
        </p:nvSpPr>
        <p:spPr>
          <a:xfrm>
            <a:off x="6324602" y="2140054"/>
            <a:ext cx="474617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根据标题添加相应的文字内容，尽量简洁明了根据标题添加相应的文字内容，尽量简洁明了</a:t>
            </a:r>
          </a:p>
          <a:p>
            <a:r>
              <a:rPr lang="zh-CN" altLang="en-US" dirty="0"/>
              <a:t>根据标题添加相应的文字内容，尽量简洁明了根据标题添加相应的文字内容，尽量简洁明了</a:t>
            </a:r>
          </a:p>
        </p:txBody>
      </p:sp>
      <p:pic>
        <p:nvPicPr>
          <p:cNvPr id="8" name="图片 7" descr="image927">
            <a:extLst>
              <a:ext uri="{FF2B5EF4-FFF2-40B4-BE49-F238E27FC236}">
                <a16:creationId xmlns:a16="http://schemas.microsoft.com/office/drawing/2014/main" id="{F6DF88E7-56A8-48AB-5EC5-FD1EB4FFD7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72244"/>
            <a:ext cx="1295829" cy="11974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5A74805-61C0-657D-3989-10DF934F84B8}"/>
              </a:ext>
            </a:extLst>
          </p:cNvPr>
          <p:cNvSpPr txBox="1"/>
          <p:nvPr/>
        </p:nvSpPr>
        <p:spPr>
          <a:xfrm>
            <a:off x="7310067" y="1496623"/>
            <a:ext cx="3342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单击此处添加标题文本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A4D2F62-E460-E5AD-A3C8-A950B6FC2236}"/>
              </a:ext>
            </a:extLst>
          </p:cNvPr>
          <p:cNvCxnSpPr>
            <a:cxnSpLocks/>
          </p:cNvCxnSpPr>
          <p:nvPr/>
        </p:nvCxnSpPr>
        <p:spPr>
          <a:xfrm>
            <a:off x="6359727" y="4392158"/>
            <a:ext cx="45042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56D9645F-8A41-8403-B64B-69DDA38B8BF8}"/>
              </a:ext>
            </a:extLst>
          </p:cNvPr>
          <p:cNvSpPr txBox="1"/>
          <p:nvPr/>
        </p:nvSpPr>
        <p:spPr>
          <a:xfrm>
            <a:off x="6324602" y="4573924"/>
            <a:ext cx="474617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根据标题添加相应的文字内容，尽量简洁明了根据标题添加相应的文字内容，尽量简洁明了</a:t>
            </a:r>
          </a:p>
          <a:p>
            <a:r>
              <a:rPr lang="zh-CN" altLang="en-US" dirty="0"/>
              <a:t>根据标题添加相应的文字内容，尽量简洁明了根据标题添加相应的文字内容，尽量简洁明了</a:t>
            </a:r>
          </a:p>
        </p:txBody>
      </p:sp>
      <p:pic>
        <p:nvPicPr>
          <p:cNvPr id="12" name="图片 11" descr="image927">
            <a:extLst>
              <a:ext uri="{FF2B5EF4-FFF2-40B4-BE49-F238E27FC236}">
                <a16:creationId xmlns:a16="http://schemas.microsoft.com/office/drawing/2014/main" id="{F8125118-EEAE-6869-90D9-109083A64D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506114"/>
            <a:ext cx="1295829" cy="119742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36A0718-C864-23AF-2756-178190493FC6}"/>
              </a:ext>
            </a:extLst>
          </p:cNvPr>
          <p:cNvSpPr txBox="1"/>
          <p:nvPr/>
        </p:nvSpPr>
        <p:spPr>
          <a:xfrm>
            <a:off x="7310067" y="3930493"/>
            <a:ext cx="3342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97698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2747031-0AFB-5A13-DAA3-02061F8BF9B1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C5418272-174B-19EE-DD71-6D23CD7C8B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5146177"/>
              </p:ext>
            </p:extLst>
          </p:nvPr>
        </p:nvGraphicFramePr>
        <p:xfrm>
          <a:off x="398529" y="1304158"/>
          <a:ext cx="6361275" cy="4519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661AFF3-469C-0175-B810-E23CAA4FA308}"/>
              </a:ext>
            </a:extLst>
          </p:cNvPr>
          <p:cNvCxnSpPr>
            <a:cxnSpLocks/>
          </p:cNvCxnSpPr>
          <p:nvPr/>
        </p:nvCxnSpPr>
        <p:spPr>
          <a:xfrm>
            <a:off x="7023531" y="1819845"/>
            <a:ext cx="420408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7C1BA978-61D1-364B-5327-7DDA0CEF524B}"/>
              </a:ext>
            </a:extLst>
          </p:cNvPr>
          <p:cNvSpPr txBox="1"/>
          <p:nvPr/>
        </p:nvSpPr>
        <p:spPr>
          <a:xfrm>
            <a:off x="6988406" y="2001612"/>
            <a:ext cx="4239210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根据标题添加相应的文字内容，简洁明了</a:t>
            </a:r>
            <a:endParaRPr lang="en-US" altLang="zh-CN" dirty="0"/>
          </a:p>
          <a:p>
            <a:r>
              <a:rPr lang="zh-CN" altLang="en-US" dirty="0"/>
              <a:t>根据标题添加相应的文字内容，简洁明了</a:t>
            </a:r>
          </a:p>
          <a:p>
            <a:r>
              <a:rPr lang="zh-CN" altLang="en-US" dirty="0"/>
              <a:t>根据标题添加相应的文字内容，简洁明了</a:t>
            </a:r>
          </a:p>
        </p:txBody>
      </p:sp>
      <p:pic>
        <p:nvPicPr>
          <p:cNvPr id="6" name="图片 5" descr="image927">
            <a:extLst>
              <a:ext uri="{FF2B5EF4-FFF2-40B4-BE49-F238E27FC236}">
                <a16:creationId xmlns:a16="http://schemas.microsoft.com/office/drawing/2014/main" id="{641B467D-4E12-4210-7FC6-7A7454E2BD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804" y="933801"/>
            <a:ext cx="1295829" cy="11974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9D8B31F-DD60-C374-787B-D2F1A1559CB1}"/>
              </a:ext>
            </a:extLst>
          </p:cNvPr>
          <p:cNvSpPr txBox="1"/>
          <p:nvPr/>
        </p:nvSpPr>
        <p:spPr>
          <a:xfrm>
            <a:off x="7973871" y="1358180"/>
            <a:ext cx="3342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单击此处添加标题文本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4791AC9-40AC-5C47-0D86-372025A22AA2}"/>
              </a:ext>
            </a:extLst>
          </p:cNvPr>
          <p:cNvCxnSpPr>
            <a:cxnSpLocks/>
          </p:cNvCxnSpPr>
          <p:nvPr/>
        </p:nvCxnSpPr>
        <p:spPr>
          <a:xfrm>
            <a:off x="7023531" y="4368070"/>
            <a:ext cx="420408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078525D-08B5-657C-CE9E-1B9F7207327F}"/>
              </a:ext>
            </a:extLst>
          </p:cNvPr>
          <p:cNvSpPr txBox="1"/>
          <p:nvPr/>
        </p:nvSpPr>
        <p:spPr>
          <a:xfrm>
            <a:off x="6988406" y="4549837"/>
            <a:ext cx="4239210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根据标题添加相应的文字内容，简洁明了</a:t>
            </a:r>
            <a:endParaRPr lang="en-US" altLang="zh-CN" dirty="0"/>
          </a:p>
          <a:p>
            <a:r>
              <a:rPr lang="zh-CN" altLang="en-US" dirty="0"/>
              <a:t>根据标题添加相应的文字内容，简洁明了</a:t>
            </a:r>
          </a:p>
          <a:p>
            <a:r>
              <a:rPr lang="zh-CN" altLang="en-US" dirty="0"/>
              <a:t>根据标题添加相应的文字内容，简洁明了</a:t>
            </a:r>
          </a:p>
        </p:txBody>
      </p:sp>
      <p:pic>
        <p:nvPicPr>
          <p:cNvPr id="11" name="图片 10" descr="image927">
            <a:extLst>
              <a:ext uri="{FF2B5EF4-FFF2-40B4-BE49-F238E27FC236}">
                <a16:creationId xmlns:a16="http://schemas.microsoft.com/office/drawing/2014/main" id="{A8A361B8-6DB0-27E3-57AB-6257645F8C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804" y="3482026"/>
            <a:ext cx="1295829" cy="119742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DA311CB-4A99-434F-8041-78195E4BC967}"/>
              </a:ext>
            </a:extLst>
          </p:cNvPr>
          <p:cNvSpPr txBox="1"/>
          <p:nvPr/>
        </p:nvSpPr>
        <p:spPr>
          <a:xfrm>
            <a:off x="7973871" y="3906405"/>
            <a:ext cx="3342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64958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51E7C1-398B-74D1-64D1-DC19E4F60560}"/>
              </a:ext>
            </a:extLst>
          </p:cNvPr>
          <p:cNvSpPr txBox="1"/>
          <p:nvPr/>
        </p:nvSpPr>
        <p:spPr>
          <a:xfrm>
            <a:off x="3464510" y="209369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CBCCFB-9851-D340-DB43-E0CB115ACDBB}"/>
              </a:ext>
            </a:extLst>
          </p:cNvPr>
          <p:cNvSpPr txBox="1"/>
          <p:nvPr/>
        </p:nvSpPr>
        <p:spPr>
          <a:xfrm>
            <a:off x="4515279" y="3656311"/>
            <a:ext cx="3161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汇报人：</a:t>
            </a:r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51PPT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模板网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0679229-EB91-F4A7-D757-DD8CB3BFCFB3}"/>
              </a:ext>
            </a:extLst>
          </p:cNvPr>
          <p:cNvCxnSpPr>
            <a:cxnSpLocks/>
          </p:cNvCxnSpPr>
          <p:nvPr/>
        </p:nvCxnSpPr>
        <p:spPr>
          <a:xfrm>
            <a:off x="3200400" y="3397567"/>
            <a:ext cx="25690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星形: 五角 14">
            <a:extLst>
              <a:ext uri="{FF2B5EF4-FFF2-40B4-BE49-F238E27FC236}">
                <a16:creationId xmlns:a16="http://schemas.microsoft.com/office/drawing/2014/main" id="{642461A5-FBE5-1C59-62D3-37684C1F9F06}"/>
              </a:ext>
            </a:extLst>
          </p:cNvPr>
          <p:cNvSpPr/>
          <p:nvPr/>
        </p:nvSpPr>
        <p:spPr>
          <a:xfrm>
            <a:off x="5921829" y="3251169"/>
            <a:ext cx="348342" cy="348342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10C1685-A586-12F9-A940-90C9FE10BB3C}"/>
              </a:ext>
            </a:extLst>
          </p:cNvPr>
          <p:cNvCxnSpPr>
            <a:cxnSpLocks/>
          </p:cNvCxnSpPr>
          <p:nvPr/>
        </p:nvCxnSpPr>
        <p:spPr>
          <a:xfrm>
            <a:off x="6392207" y="3397567"/>
            <a:ext cx="25690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604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9DFECDFE-8079-A92F-C0A3-B079071BB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44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471832-0CDA-993D-E5F8-308012A9B11B}"/>
              </a:ext>
            </a:extLst>
          </p:cNvPr>
          <p:cNvSpPr/>
          <p:nvPr/>
        </p:nvSpPr>
        <p:spPr>
          <a:xfrm>
            <a:off x="497006" y="307125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MF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09EC3B-CD79-E2F9-B619-BA478271D5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8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9597F1-05FA-2A36-D883-FC5D6CDFF33C}"/>
              </a:ext>
            </a:extLst>
          </p:cNvPr>
          <p:cNvSpPr txBox="1"/>
          <p:nvPr/>
        </p:nvSpPr>
        <p:spPr>
          <a:xfrm>
            <a:off x="5377983" y="113483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1AF04D2-DC36-CE22-9B76-CB48775C4047}"/>
              </a:ext>
            </a:extLst>
          </p:cNvPr>
          <p:cNvCxnSpPr>
            <a:cxnSpLocks/>
          </p:cNvCxnSpPr>
          <p:nvPr/>
        </p:nvCxnSpPr>
        <p:spPr>
          <a:xfrm>
            <a:off x="5607775" y="1948550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星形: 五角 13">
            <a:extLst>
              <a:ext uri="{FF2B5EF4-FFF2-40B4-BE49-F238E27FC236}">
                <a16:creationId xmlns:a16="http://schemas.microsoft.com/office/drawing/2014/main" id="{664D9213-1032-7742-48B7-95ED75533F92}"/>
              </a:ext>
            </a:extLst>
          </p:cNvPr>
          <p:cNvSpPr/>
          <p:nvPr/>
        </p:nvSpPr>
        <p:spPr>
          <a:xfrm>
            <a:off x="5974264" y="1854206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87DF2F0-3935-080A-072C-F5CD5E8CDCD7}"/>
              </a:ext>
            </a:extLst>
          </p:cNvPr>
          <p:cNvCxnSpPr>
            <a:cxnSpLocks/>
          </p:cNvCxnSpPr>
          <p:nvPr/>
        </p:nvCxnSpPr>
        <p:spPr>
          <a:xfrm>
            <a:off x="6278335" y="1948550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378F737-45F5-B00E-7B72-394D5DE9324F}"/>
              </a:ext>
            </a:extLst>
          </p:cNvPr>
          <p:cNvGrpSpPr/>
          <p:nvPr/>
        </p:nvGrpSpPr>
        <p:grpSpPr>
          <a:xfrm>
            <a:off x="1136709" y="2839057"/>
            <a:ext cx="4241274" cy="523220"/>
            <a:chOff x="789467" y="2678612"/>
            <a:chExt cx="4241274" cy="5232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5AA4C61-9546-D851-2F99-CD7B77F371C2}"/>
                </a:ext>
              </a:extLst>
            </p:cNvPr>
            <p:cNvSpPr txBox="1"/>
            <p:nvPr/>
          </p:nvSpPr>
          <p:spPr>
            <a:xfrm>
              <a:off x="1255348" y="267861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96666AF-C4CC-FCEF-1EF3-B2E0A05B6545}"/>
                </a:ext>
              </a:extLst>
            </p:cNvPr>
            <p:cNvSpPr/>
            <p:nvPr/>
          </p:nvSpPr>
          <p:spPr>
            <a:xfrm>
              <a:off x="789467" y="2718979"/>
              <a:ext cx="465881" cy="465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n-ea"/>
                </a:rPr>
                <a:t>01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C0938C-BB0E-DF20-68D4-58327F44A2B6}"/>
              </a:ext>
            </a:extLst>
          </p:cNvPr>
          <p:cNvGrpSpPr/>
          <p:nvPr/>
        </p:nvGrpSpPr>
        <p:grpSpPr>
          <a:xfrm>
            <a:off x="6793755" y="2839057"/>
            <a:ext cx="4241274" cy="523220"/>
            <a:chOff x="789467" y="2678612"/>
            <a:chExt cx="4241274" cy="5232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929E818-A30C-B00B-DF91-307B4D1F44A8}"/>
                </a:ext>
              </a:extLst>
            </p:cNvPr>
            <p:cNvSpPr txBox="1"/>
            <p:nvPr/>
          </p:nvSpPr>
          <p:spPr>
            <a:xfrm>
              <a:off x="1255348" y="267861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052B983-FF97-CF3F-FB9F-E888EDA24DAB}"/>
                </a:ext>
              </a:extLst>
            </p:cNvPr>
            <p:cNvSpPr/>
            <p:nvPr/>
          </p:nvSpPr>
          <p:spPr>
            <a:xfrm>
              <a:off x="789467" y="2718979"/>
              <a:ext cx="465881" cy="465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n-ea"/>
                </a:rPr>
                <a:t>02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8729B68-4A43-ECC6-4385-FE10A9D9696E}"/>
              </a:ext>
            </a:extLst>
          </p:cNvPr>
          <p:cNvGrpSpPr/>
          <p:nvPr/>
        </p:nvGrpSpPr>
        <p:grpSpPr>
          <a:xfrm>
            <a:off x="1136709" y="4590646"/>
            <a:ext cx="4241274" cy="523220"/>
            <a:chOff x="789467" y="2678612"/>
            <a:chExt cx="4241274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082936-B342-B7F7-C29F-B43A99558966}"/>
                </a:ext>
              </a:extLst>
            </p:cNvPr>
            <p:cNvSpPr txBox="1"/>
            <p:nvPr/>
          </p:nvSpPr>
          <p:spPr>
            <a:xfrm>
              <a:off x="1255348" y="267861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3987277-7720-E239-3CB0-B3C65419E0DB}"/>
                </a:ext>
              </a:extLst>
            </p:cNvPr>
            <p:cNvSpPr/>
            <p:nvPr/>
          </p:nvSpPr>
          <p:spPr>
            <a:xfrm>
              <a:off x="789467" y="2718979"/>
              <a:ext cx="465881" cy="465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n-ea"/>
                </a:rPr>
                <a:t>03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AD7095-2C15-8257-FBB9-CC8852C8D284}"/>
              </a:ext>
            </a:extLst>
          </p:cNvPr>
          <p:cNvGrpSpPr/>
          <p:nvPr/>
        </p:nvGrpSpPr>
        <p:grpSpPr>
          <a:xfrm>
            <a:off x="6793755" y="4590646"/>
            <a:ext cx="4241274" cy="523220"/>
            <a:chOff x="789467" y="2678612"/>
            <a:chExt cx="4241274" cy="5232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4DFB414-4859-2696-90E9-093ABC7E4EFA}"/>
                </a:ext>
              </a:extLst>
            </p:cNvPr>
            <p:cNvSpPr txBox="1"/>
            <p:nvPr/>
          </p:nvSpPr>
          <p:spPr>
            <a:xfrm>
              <a:off x="1255348" y="267861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E041CA3-CB77-4391-8A02-7341744EDBB3}"/>
                </a:ext>
              </a:extLst>
            </p:cNvPr>
            <p:cNvSpPr/>
            <p:nvPr/>
          </p:nvSpPr>
          <p:spPr>
            <a:xfrm>
              <a:off x="789467" y="2718979"/>
              <a:ext cx="465881" cy="4658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n-ea"/>
                </a:rPr>
                <a:t>04</a:t>
              </a:r>
              <a:endParaRPr lang="zh-CN" altLang="en-US" sz="2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72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A7BC2691-0892-8BA6-A4B2-D63857760CA9}"/>
              </a:ext>
            </a:extLst>
          </p:cNvPr>
          <p:cNvSpPr/>
          <p:nvPr/>
        </p:nvSpPr>
        <p:spPr>
          <a:xfrm>
            <a:off x="4484914" y="1424202"/>
            <a:ext cx="3047999" cy="9162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A6782DCF-5CF7-79F9-9F4B-85F0809C1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1738" cy="24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9597F1-05FA-2A36-D883-FC5D6CDFF33C}"/>
              </a:ext>
            </a:extLst>
          </p:cNvPr>
          <p:cNvSpPr txBox="1"/>
          <p:nvPr/>
        </p:nvSpPr>
        <p:spPr>
          <a:xfrm>
            <a:off x="4685474" y="1466817"/>
            <a:ext cx="2646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第一部分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7D9E5-3E28-F759-CF7D-71FE28A4E85A}"/>
              </a:ext>
            </a:extLst>
          </p:cNvPr>
          <p:cNvSpPr txBox="1"/>
          <p:nvPr/>
        </p:nvSpPr>
        <p:spPr>
          <a:xfrm>
            <a:off x="3868467" y="2865467"/>
            <a:ext cx="4455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</a:rPr>
              <a:t>输入标题文本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F44C313-18D1-E75D-AACE-2BEC2877C2C7}"/>
              </a:ext>
            </a:extLst>
          </p:cNvPr>
          <p:cNvCxnSpPr>
            <a:cxnSpLocks/>
          </p:cNvCxnSpPr>
          <p:nvPr/>
        </p:nvCxnSpPr>
        <p:spPr>
          <a:xfrm>
            <a:off x="4016829" y="3737239"/>
            <a:ext cx="18957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星形: 五角 11">
            <a:extLst>
              <a:ext uri="{FF2B5EF4-FFF2-40B4-BE49-F238E27FC236}">
                <a16:creationId xmlns:a16="http://schemas.microsoft.com/office/drawing/2014/main" id="{9FA5312F-6643-102A-A906-9C8363A2DDF6}"/>
              </a:ext>
            </a:extLst>
          </p:cNvPr>
          <p:cNvSpPr/>
          <p:nvPr/>
        </p:nvSpPr>
        <p:spPr>
          <a:xfrm>
            <a:off x="5974264" y="364289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1ACE6BB-5A14-6B27-52AA-25BF8927B280}"/>
              </a:ext>
            </a:extLst>
          </p:cNvPr>
          <p:cNvCxnSpPr>
            <a:cxnSpLocks/>
          </p:cNvCxnSpPr>
          <p:nvPr/>
        </p:nvCxnSpPr>
        <p:spPr>
          <a:xfrm>
            <a:off x="6278335" y="3737239"/>
            <a:ext cx="18315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117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8056AF7-5E64-0F82-43E5-14D3C5C3F879}"/>
              </a:ext>
            </a:extLst>
          </p:cNvPr>
          <p:cNvCxnSpPr>
            <a:cxnSpLocks/>
          </p:cNvCxnSpPr>
          <p:nvPr/>
        </p:nvCxnSpPr>
        <p:spPr>
          <a:xfrm>
            <a:off x="1121229" y="2189253"/>
            <a:ext cx="437605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5E938E51-74A4-D814-11EA-A4CB2D857C9A}"/>
              </a:ext>
            </a:extLst>
          </p:cNvPr>
          <p:cNvSpPr txBox="1"/>
          <p:nvPr/>
        </p:nvSpPr>
        <p:spPr>
          <a:xfrm>
            <a:off x="1121228" y="2350479"/>
            <a:ext cx="4376057" cy="30469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</a:t>
            </a:r>
          </a:p>
          <a:p>
            <a:endParaRPr lang="zh-CN" altLang="en-US" dirty="0"/>
          </a:p>
        </p:txBody>
      </p:sp>
      <p:pic>
        <p:nvPicPr>
          <p:cNvPr id="11" name="图片 10" descr="image927">
            <a:extLst>
              <a:ext uri="{FF2B5EF4-FFF2-40B4-BE49-F238E27FC236}">
                <a16:creationId xmlns:a16="http://schemas.microsoft.com/office/drawing/2014/main" id="{B326899F-ABAC-8E71-BBC5-11963651B1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502" y="1303209"/>
            <a:ext cx="1295829" cy="119742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30EA9DA-4E0A-4763-8346-E397FF1673F3}"/>
              </a:ext>
            </a:extLst>
          </p:cNvPr>
          <p:cNvSpPr txBox="1"/>
          <p:nvPr/>
        </p:nvSpPr>
        <p:spPr>
          <a:xfrm>
            <a:off x="2071569" y="172758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单击此处添加标题文本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A4FB403-946D-0BE5-78E0-914B6FE8DCE7}"/>
              </a:ext>
            </a:extLst>
          </p:cNvPr>
          <p:cNvCxnSpPr>
            <a:cxnSpLocks/>
          </p:cNvCxnSpPr>
          <p:nvPr/>
        </p:nvCxnSpPr>
        <p:spPr>
          <a:xfrm>
            <a:off x="6858001" y="2189253"/>
            <a:ext cx="437605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8BEAF2B-329B-97A3-7F1A-F9225788DF07}"/>
              </a:ext>
            </a:extLst>
          </p:cNvPr>
          <p:cNvSpPr txBox="1"/>
          <p:nvPr/>
        </p:nvSpPr>
        <p:spPr>
          <a:xfrm>
            <a:off x="6858000" y="2350479"/>
            <a:ext cx="4376057" cy="30469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根据自己的需要添加适当的文字，此处添加详细文本描述，建议与标题相关尽量简洁</a:t>
            </a:r>
          </a:p>
          <a:p>
            <a:endParaRPr lang="zh-CN" altLang="en-US" dirty="0"/>
          </a:p>
        </p:txBody>
      </p:sp>
      <p:pic>
        <p:nvPicPr>
          <p:cNvPr id="22" name="图片 21" descr="image927">
            <a:extLst>
              <a:ext uri="{FF2B5EF4-FFF2-40B4-BE49-F238E27FC236}">
                <a16:creationId xmlns:a16="http://schemas.microsoft.com/office/drawing/2014/main" id="{A42D23EE-B974-F38C-BFF4-DC9ADEA624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4274" y="1303209"/>
            <a:ext cx="1295829" cy="1197429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C5D3EC8-3025-D22E-CC87-C762507E4E28}"/>
              </a:ext>
            </a:extLst>
          </p:cNvPr>
          <p:cNvSpPr txBox="1"/>
          <p:nvPr/>
        </p:nvSpPr>
        <p:spPr>
          <a:xfrm>
            <a:off x="7808341" y="172758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82199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pic>
        <p:nvPicPr>
          <p:cNvPr id="8" name="图片 7" descr="image927">
            <a:extLst>
              <a:ext uri="{FF2B5EF4-FFF2-40B4-BE49-F238E27FC236}">
                <a16:creationId xmlns:a16="http://schemas.microsoft.com/office/drawing/2014/main" id="{668395AD-773D-5512-E359-B9C52955B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160" y="1341318"/>
            <a:ext cx="856630" cy="79158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06FB47B-E1C1-EC2E-8BD2-C7EC24898295}"/>
              </a:ext>
            </a:extLst>
          </p:cNvPr>
          <p:cNvSpPr txBox="1"/>
          <p:nvPr/>
        </p:nvSpPr>
        <p:spPr>
          <a:xfrm>
            <a:off x="1177884" y="194716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36BAA8-3D03-66E6-D765-7CFB4E49E7B7}"/>
              </a:ext>
            </a:extLst>
          </p:cNvPr>
          <p:cNvSpPr txBox="1"/>
          <p:nvPr/>
        </p:nvSpPr>
        <p:spPr>
          <a:xfrm>
            <a:off x="762977" y="4100855"/>
            <a:ext cx="2296882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0C2D890-1051-9880-96C4-053B7F4698E7}"/>
              </a:ext>
            </a:extLst>
          </p:cNvPr>
          <p:cNvCxnSpPr>
            <a:cxnSpLocks/>
          </p:cNvCxnSpPr>
          <p:nvPr/>
        </p:nvCxnSpPr>
        <p:spPr>
          <a:xfrm>
            <a:off x="1427660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星形: 五角 14">
            <a:extLst>
              <a:ext uri="{FF2B5EF4-FFF2-40B4-BE49-F238E27FC236}">
                <a16:creationId xmlns:a16="http://schemas.microsoft.com/office/drawing/2014/main" id="{95D2863F-4EB7-A2D9-89FC-E3E67EDBEEA7}"/>
              </a:ext>
            </a:extLst>
          </p:cNvPr>
          <p:cNvSpPr/>
          <p:nvPr/>
        </p:nvSpPr>
        <p:spPr>
          <a:xfrm>
            <a:off x="1794149" y="229440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97ADAEF-B693-27DE-95B3-B4878A29AB17}"/>
              </a:ext>
            </a:extLst>
          </p:cNvPr>
          <p:cNvCxnSpPr>
            <a:cxnSpLocks/>
          </p:cNvCxnSpPr>
          <p:nvPr/>
        </p:nvCxnSpPr>
        <p:spPr>
          <a:xfrm>
            <a:off x="2098220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193C0-30D6-41E6-3E04-A108966923AE}"/>
              </a:ext>
            </a:extLst>
          </p:cNvPr>
          <p:cNvSpPr txBox="1"/>
          <p:nvPr/>
        </p:nvSpPr>
        <p:spPr>
          <a:xfrm>
            <a:off x="1208034" y="2680201"/>
            <a:ext cx="1769715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100</a:t>
            </a:r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8" name="图片 17" descr="image927">
            <a:extLst>
              <a:ext uri="{FF2B5EF4-FFF2-40B4-BE49-F238E27FC236}">
                <a16:creationId xmlns:a16="http://schemas.microsoft.com/office/drawing/2014/main" id="{7444A5B1-78F3-0C51-919D-7E6BD2B69D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3208" y="1341318"/>
            <a:ext cx="856630" cy="79158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8E74FCD-8072-F7AB-FFF6-6C60D9F98B1F}"/>
              </a:ext>
            </a:extLst>
          </p:cNvPr>
          <p:cNvSpPr txBox="1"/>
          <p:nvPr/>
        </p:nvSpPr>
        <p:spPr>
          <a:xfrm>
            <a:off x="3882932" y="194716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5AB3156-ABF0-CC2C-FF5E-20F9B9DAE60D}"/>
              </a:ext>
            </a:extLst>
          </p:cNvPr>
          <p:cNvSpPr txBox="1"/>
          <p:nvPr/>
        </p:nvSpPr>
        <p:spPr>
          <a:xfrm>
            <a:off x="3468025" y="4100855"/>
            <a:ext cx="2296882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C33D992-2A68-545B-6E72-1ED2E762635F}"/>
              </a:ext>
            </a:extLst>
          </p:cNvPr>
          <p:cNvCxnSpPr>
            <a:cxnSpLocks/>
          </p:cNvCxnSpPr>
          <p:nvPr/>
        </p:nvCxnSpPr>
        <p:spPr>
          <a:xfrm>
            <a:off x="4132708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星形: 五角 29">
            <a:extLst>
              <a:ext uri="{FF2B5EF4-FFF2-40B4-BE49-F238E27FC236}">
                <a16:creationId xmlns:a16="http://schemas.microsoft.com/office/drawing/2014/main" id="{673911F9-B0EC-9785-BEEA-D1655A6D5AE6}"/>
              </a:ext>
            </a:extLst>
          </p:cNvPr>
          <p:cNvSpPr/>
          <p:nvPr/>
        </p:nvSpPr>
        <p:spPr>
          <a:xfrm>
            <a:off x="4499197" y="229440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1C76893-38DA-06DC-4156-A10610338089}"/>
              </a:ext>
            </a:extLst>
          </p:cNvPr>
          <p:cNvCxnSpPr>
            <a:cxnSpLocks/>
          </p:cNvCxnSpPr>
          <p:nvPr/>
        </p:nvCxnSpPr>
        <p:spPr>
          <a:xfrm>
            <a:off x="4803268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712AA1D5-0966-6840-AB58-994CBDDE0D31}"/>
              </a:ext>
            </a:extLst>
          </p:cNvPr>
          <p:cNvSpPr txBox="1"/>
          <p:nvPr/>
        </p:nvSpPr>
        <p:spPr>
          <a:xfrm>
            <a:off x="3913082" y="2680201"/>
            <a:ext cx="1384995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99%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3" name="图片 32" descr="image927">
            <a:extLst>
              <a:ext uri="{FF2B5EF4-FFF2-40B4-BE49-F238E27FC236}">
                <a16:creationId xmlns:a16="http://schemas.microsoft.com/office/drawing/2014/main" id="{6133A605-A4D0-EC4B-5199-E03F9D4BCF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905" y="1341318"/>
            <a:ext cx="856630" cy="79158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C124AD2D-E7D2-17D0-7CB5-00E414747EF1}"/>
              </a:ext>
            </a:extLst>
          </p:cNvPr>
          <p:cNvSpPr txBox="1"/>
          <p:nvPr/>
        </p:nvSpPr>
        <p:spPr>
          <a:xfrm>
            <a:off x="6759629" y="194716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18282C2-F44A-90E9-EB12-3DF91C3C3809}"/>
              </a:ext>
            </a:extLst>
          </p:cNvPr>
          <p:cNvSpPr txBox="1"/>
          <p:nvPr/>
        </p:nvSpPr>
        <p:spPr>
          <a:xfrm>
            <a:off x="6344722" y="4100855"/>
            <a:ext cx="2296882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F465F63-15B3-61E1-2FF6-EDC92BF5B2C8}"/>
              </a:ext>
            </a:extLst>
          </p:cNvPr>
          <p:cNvCxnSpPr>
            <a:cxnSpLocks/>
          </p:cNvCxnSpPr>
          <p:nvPr/>
        </p:nvCxnSpPr>
        <p:spPr>
          <a:xfrm>
            <a:off x="7009405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星形: 五角 36">
            <a:extLst>
              <a:ext uri="{FF2B5EF4-FFF2-40B4-BE49-F238E27FC236}">
                <a16:creationId xmlns:a16="http://schemas.microsoft.com/office/drawing/2014/main" id="{EF8B33AB-73AC-2434-AA1D-575388CC58EF}"/>
              </a:ext>
            </a:extLst>
          </p:cNvPr>
          <p:cNvSpPr/>
          <p:nvPr/>
        </p:nvSpPr>
        <p:spPr>
          <a:xfrm>
            <a:off x="7375894" y="229440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1D1EF96-F55B-6368-E097-0699D114E29D}"/>
              </a:ext>
            </a:extLst>
          </p:cNvPr>
          <p:cNvCxnSpPr>
            <a:cxnSpLocks/>
          </p:cNvCxnSpPr>
          <p:nvPr/>
        </p:nvCxnSpPr>
        <p:spPr>
          <a:xfrm>
            <a:off x="7679965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C7B17289-26DA-F719-112E-4C54D1E41FE4}"/>
              </a:ext>
            </a:extLst>
          </p:cNvPr>
          <p:cNvSpPr txBox="1"/>
          <p:nvPr/>
        </p:nvSpPr>
        <p:spPr>
          <a:xfrm>
            <a:off x="6569833" y="2680201"/>
            <a:ext cx="184665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1.68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40" name="图片 39" descr="image927">
            <a:extLst>
              <a:ext uri="{FF2B5EF4-FFF2-40B4-BE49-F238E27FC236}">
                <a16:creationId xmlns:a16="http://schemas.microsoft.com/office/drawing/2014/main" id="{C49D9DF4-9268-CB71-0E89-827067D077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5094" y="1341318"/>
            <a:ext cx="856630" cy="791581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27A47FD3-A4A7-8737-8341-573C44CA426F}"/>
              </a:ext>
            </a:extLst>
          </p:cNvPr>
          <p:cNvSpPr txBox="1"/>
          <p:nvPr/>
        </p:nvSpPr>
        <p:spPr>
          <a:xfrm>
            <a:off x="9554818" y="194716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5A66AAC-A959-9902-F37D-CC65490BA729}"/>
              </a:ext>
            </a:extLst>
          </p:cNvPr>
          <p:cNvSpPr txBox="1"/>
          <p:nvPr/>
        </p:nvSpPr>
        <p:spPr>
          <a:xfrm>
            <a:off x="9139911" y="4100855"/>
            <a:ext cx="2296882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DBCE3E46-D176-1148-B8C6-927CED70D191}"/>
              </a:ext>
            </a:extLst>
          </p:cNvPr>
          <p:cNvCxnSpPr>
            <a:cxnSpLocks/>
          </p:cNvCxnSpPr>
          <p:nvPr/>
        </p:nvCxnSpPr>
        <p:spPr>
          <a:xfrm>
            <a:off x="9804594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星形: 五角 43">
            <a:extLst>
              <a:ext uri="{FF2B5EF4-FFF2-40B4-BE49-F238E27FC236}">
                <a16:creationId xmlns:a16="http://schemas.microsoft.com/office/drawing/2014/main" id="{FF85E5BB-2213-AE6D-25AA-13E725F48EE9}"/>
              </a:ext>
            </a:extLst>
          </p:cNvPr>
          <p:cNvSpPr/>
          <p:nvPr/>
        </p:nvSpPr>
        <p:spPr>
          <a:xfrm>
            <a:off x="10171083" y="229440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643BE9E-BE1D-43EE-13D1-E0E7C3143D36}"/>
              </a:ext>
            </a:extLst>
          </p:cNvPr>
          <p:cNvCxnSpPr>
            <a:cxnSpLocks/>
          </p:cNvCxnSpPr>
          <p:nvPr/>
        </p:nvCxnSpPr>
        <p:spPr>
          <a:xfrm>
            <a:off x="10475154" y="2388749"/>
            <a:ext cx="304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7B6AA8DE-D887-8980-977D-48E6C32F50D7}"/>
              </a:ext>
            </a:extLst>
          </p:cNvPr>
          <p:cNvSpPr txBox="1"/>
          <p:nvPr/>
        </p:nvSpPr>
        <p:spPr>
          <a:xfrm>
            <a:off x="9584968" y="2680201"/>
            <a:ext cx="1769715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7200" dirty="0">
                <a:solidFill>
                  <a:schemeClr val="accent1"/>
                </a:solidFill>
                <a:latin typeface="+mn-ea"/>
              </a:rPr>
              <a:t>500</a:t>
            </a:r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1405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pic>
        <p:nvPicPr>
          <p:cNvPr id="8" name="图片 7" descr="image927">
            <a:extLst>
              <a:ext uri="{FF2B5EF4-FFF2-40B4-BE49-F238E27FC236}">
                <a16:creationId xmlns:a16="http://schemas.microsoft.com/office/drawing/2014/main" id="{668395AD-773D-5512-E359-B9C52955B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049" y="1130300"/>
            <a:ext cx="856630" cy="791581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A5C9672-B347-1243-2E4F-FEB93AA0620A}"/>
              </a:ext>
            </a:extLst>
          </p:cNvPr>
          <p:cNvCxnSpPr>
            <a:cxnSpLocks/>
          </p:cNvCxnSpPr>
          <p:nvPr/>
        </p:nvCxnSpPr>
        <p:spPr>
          <a:xfrm>
            <a:off x="966808" y="1746492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0F5A4BD0-A542-70FC-A6EB-F69BA6F63A77}"/>
              </a:ext>
            </a:extLst>
          </p:cNvPr>
          <p:cNvSpPr txBox="1"/>
          <p:nvPr/>
        </p:nvSpPr>
        <p:spPr>
          <a:xfrm>
            <a:off x="1558884" y="132603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229AF78-F8A4-5F14-2FF5-7F8B7165F72F}"/>
              </a:ext>
            </a:extLst>
          </p:cNvPr>
          <p:cNvSpPr txBox="1"/>
          <p:nvPr/>
        </p:nvSpPr>
        <p:spPr>
          <a:xfrm>
            <a:off x="966808" y="1878336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28" name="图片 27" descr="image927">
            <a:extLst>
              <a:ext uri="{FF2B5EF4-FFF2-40B4-BE49-F238E27FC236}">
                <a16:creationId xmlns:a16="http://schemas.microsoft.com/office/drawing/2014/main" id="{8EDFF7D6-A42A-450E-9EA8-EA8E3A6C5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800" y="1130300"/>
            <a:ext cx="856630" cy="791581"/>
          </a:xfrm>
          <a:prstGeom prst="rect">
            <a:avLst/>
          </a:prstGeom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5F37A7A-ED90-F20C-C03A-85A5231FDF83}"/>
              </a:ext>
            </a:extLst>
          </p:cNvPr>
          <p:cNvCxnSpPr>
            <a:cxnSpLocks/>
          </p:cNvCxnSpPr>
          <p:nvPr/>
        </p:nvCxnSpPr>
        <p:spPr>
          <a:xfrm>
            <a:off x="4947559" y="1746492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24D78DE8-4138-302B-EE16-163E8F11B80A}"/>
              </a:ext>
            </a:extLst>
          </p:cNvPr>
          <p:cNvSpPr txBox="1"/>
          <p:nvPr/>
        </p:nvSpPr>
        <p:spPr>
          <a:xfrm>
            <a:off x="5539635" y="132603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76AC4CD-C628-F6A7-10BE-289BD614588C}"/>
              </a:ext>
            </a:extLst>
          </p:cNvPr>
          <p:cNvSpPr txBox="1"/>
          <p:nvPr/>
        </p:nvSpPr>
        <p:spPr>
          <a:xfrm>
            <a:off x="4947559" y="1878336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49" name="图片 48" descr="image927">
            <a:extLst>
              <a:ext uri="{FF2B5EF4-FFF2-40B4-BE49-F238E27FC236}">
                <a16:creationId xmlns:a16="http://schemas.microsoft.com/office/drawing/2014/main" id="{915737BF-5A0B-175D-FE75-87E35F4872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1070" y="1130300"/>
            <a:ext cx="856630" cy="791581"/>
          </a:xfrm>
          <a:prstGeom prst="rect">
            <a:avLst/>
          </a:prstGeom>
        </p:spPr>
      </p:pic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38D66FF-8736-8212-20C7-2C1A75055DBF}"/>
              </a:ext>
            </a:extLst>
          </p:cNvPr>
          <p:cNvCxnSpPr>
            <a:cxnSpLocks/>
          </p:cNvCxnSpPr>
          <p:nvPr/>
        </p:nvCxnSpPr>
        <p:spPr>
          <a:xfrm>
            <a:off x="9041829" y="1746492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48FD1CFD-C274-F4D8-FF0D-B8B0E4E78877}"/>
              </a:ext>
            </a:extLst>
          </p:cNvPr>
          <p:cNvSpPr txBox="1"/>
          <p:nvPr/>
        </p:nvSpPr>
        <p:spPr>
          <a:xfrm>
            <a:off x="9633905" y="132603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3685CE0-4DCF-4951-BF5F-32CA4DFD5027}"/>
              </a:ext>
            </a:extLst>
          </p:cNvPr>
          <p:cNvSpPr txBox="1"/>
          <p:nvPr/>
        </p:nvSpPr>
        <p:spPr>
          <a:xfrm>
            <a:off x="9041829" y="1878336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65" name="图片 64" descr="image927">
            <a:extLst>
              <a:ext uri="{FF2B5EF4-FFF2-40B4-BE49-F238E27FC236}">
                <a16:creationId xmlns:a16="http://schemas.microsoft.com/office/drawing/2014/main" id="{A23EE9B4-6108-33F4-54B9-899ED61757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049" y="3564572"/>
            <a:ext cx="856630" cy="791581"/>
          </a:xfrm>
          <a:prstGeom prst="rect">
            <a:avLst/>
          </a:prstGeom>
        </p:spPr>
      </p:pic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B0C5CD1-BD1C-92C3-E375-61CAB556373C}"/>
              </a:ext>
            </a:extLst>
          </p:cNvPr>
          <p:cNvCxnSpPr>
            <a:cxnSpLocks/>
          </p:cNvCxnSpPr>
          <p:nvPr/>
        </p:nvCxnSpPr>
        <p:spPr>
          <a:xfrm>
            <a:off x="966808" y="4180764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7097DC40-50B1-A4A1-899A-1A3D76FF665D}"/>
              </a:ext>
            </a:extLst>
          </p:cNvPr>
          <p:cNvSpPr txBox="1"/>
          <p:nvPr/>
        </p:nvSpPr>
        <p:spPr>
          <a:xfrm>
            <a:off x="1558884" y="376030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BAE00DF-740B-1241-72E9-A21460E5DA2C}"/>
              </a:ext>
            </a:extLst>
          </p:cNvPr>
          <p:cNvSpPr txBox="1"/>
          <p:nvPr/>
        </p:nvSpPr>
        <p:spPr>
          <a:xfrm>
            <a:off x="966808" y="4312608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69" name="图片 68" descr="image927">
            <a:extLst>
              <a:ext uri="{FF2B5EF4-FFF2-40B4-BE49-F238E27FC236}">
                <a16:creationId xmlns:a16="http://schemas.microsoft.com/office/drawing/2014/main" id="{393BE0C1-6246-F19A-9A15-102EB0F81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800" y="3564572"/>
            <a:ext cx="856630" cy="791581"/>
          </a:xfrm>
          <a:prstGeom prst="rect">
            <a:avLst/>
          </a:prstGeom>
        </p:spPr>
      </p:pic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5F794B0-214C-73D3-4F33-4943FEE7BBFF}"/>
              </a:ext>
            </a:extLst>
          </p:cNvPr>
          <p:cNvCxnSpPr>
            <a:cxnSpLocks/>
          </p:cNvCxnSpPr>
          <p:nvPr/>
        </p:nvCxnSpPr>
        <p:spPr>
          <a:xfrm>
            <a:off x="4947559" y="4180764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E387C692-2AF2-03AD-80A8-943EEF99FEAF}"/>
              </a:ext>
            </a:extLst>
          </p:cNvPr>
          <p:cNvSpPr txBox="1"/>
          <p:nvPr/>
        </p:nvSpPr>
        <p:spPr>
          <a:xfrm>
            <a:off x="5539635" y="376030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6F5EBC3-5887-0A4F-2E25-161359D8F39F}"/>
              </a:ext>
            </a:extLst>
          </p:cNvPr>
          <p:cNvSpPr txBox="1"/>
          <p:nvPr/>
        </p:nvSpPr>
        <p:spPr>
          <a:xfrm>
            <a:off x="4947559" y="4312608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73" name="图片 72" descr="image927">
            <a:extLst>
              <a:ext uri="{FF2B5EF4-FFF2-40B4-BE49-F238E27FC236}">
                <a16:creationId xmlns:a16="http://schemas.microsoft.com/office/drawing/2014/main" id="{E0E858B9-962B-0C4C-703C-C26D741966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1070" y="3564572"/>
            <a:ext cx="856630" cy="791581"/>
          </a:xfrm>
          <a:prstGeom prst="rect">
            <a:avLst/>
          </a:prstGeom>
        </p:spPr>
      </p:pic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83310722-A5E6-CDA3-777E-F221A310E354}"/>
              </a:ext>
            </a:extLst>
          </p:cNvPr>
          <p:cNvCxnSpPr>
            <a:cxnSpLocks/>
          </p:cNvCxnSpPr>
          <p:nvPr/>
        </p:nvCxnSpPr>
        <p:spPr>
          <a:xfrm>
            <a:off x="9041829" y="4180764"/>
            <a:ext cx="229688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91365FE8-B1D4-EC05-708B-67A2873AD9CB}"/>
              </a:ext>
            </a:extLst>
          </p:cNvPr>
          <p:cNvSpPr txBox="1"/>
          <p:nvPr/>
        </p:nvSpPr>
        <p:spPr>
          <a:xfrm>
            <a:off x="9633905" y="376030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16A199D-7FA0-B38A-A4B0-39AC01306F0E}"/>
              </a:ext>
            </a:extLst>
          </p:cNvPr>
          <p:cNvSpPr txBox="1"/>
          <p:nvPr/>
        </p:nvSpPr>
        <p:spPr>
          <a:xfrm>
            <a:off x="9041829" y="4312608"/>
            <a:ext cx="229688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3059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A7BC2691-0892-8BA6-A4B2-D63857760CA9}"/>
              </a:ext>
            </a:extLst>
          </p:cNvPr>
          <p:cNvSpPr/>
          <p:nvPr/>
        </p:nvSpPr>
        <p:spPr>
          <a:xfrm>
            <a:off x="4484914" y="1424202"/>
            <a:ext cx="3047999" cy="9162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A6782DCF-5CF7-79F9-9F4B-85F0809C1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1738" cy="24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9597F1-05FA-2A36-D883-FC5D6CDFF33C}"/>
              </a:ext>
            </a:extLst>
          </p:cNvPr>
          <p:cNvSpPr txBox="1"/>
          <p:nvPr/>
        </p:nvSpPr>
        <p:spPr>
          <a:xfrm>
            <a:off x="4685474" y="1466817"/>
            <a:ext cx="2646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第二部分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7D9E5-3E28-F759-CF7D-71FE28A4E85A}"/>
              </a:ext>
            </a:extLst>
          </p:cNvPr>
          <p:cNvSpPr txBox="1"/>
          <p:nvPr/>
        </p:nvSpPr>
        <p:spPr>
          <a:xfrm>
            <a:off x="3868467" y="2865467"/>
            <a:ext cx="4455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</a:rPr>
              <a:t>输入标题文本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F44C313-18D1-E75D-AACE-2BEC2877C2C7}"/>
              </a:ext>
            </a:extLst>
          </p:cNvPr>
          <p:cNvCxnSpPr>
            <a:cxnSpLocks/>
          </p:cNvCxnSpPr>
          <p:nvPr/>
        </p:nvCxnSpPr>
        <p:spPr>
          <a:xfrm>
            <a:off x="4016829" y="3737239"/>
            <a:ext cx="18957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星形: 五角 11">
            <a:extLst>
              <a:ext uri="{FF2B5EF4-FFF2-40B4-BE49-F238E27FC236}">
                <a16:creationId xmlns:a16="http://schemas.microsoft.com/office/drawing/2014/main" id="{9FA5312F-6643-102A-A906-9C8363A2DDF6}"/>
              </a:ext>
            </a:extLst>
          </p:cNvPr>
          <p:cNvSpPr/>
          <p:nvPr/>
        </p:nvSpPr>
        <p:spPr>
          <a:xfrm>
            <a:off x="5974264" y="3642895"/>
            <a:ext cx="243471" cy="24347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1ACE6BB-5A14-6B27-52AA-25BF8927B280}"/>
              </a:ext>
            </a:extLst>
          </p:cNvPr>
          <p:cNvCxnSpPr>
            <a:cxnSpLocks/>
          </p:cNvCxnSpPr>
          <p:nvPr/>
        </p:nvCxnSpPr>
        <p:spPr>
          <a:xfrm>
            <a:off x="6278335" y="3737239"/>
            <a:ext cx="18315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865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3C8B33F-8273-ED4C-24FD-C9D91863B79B}"/>
              </a:ext>
            </a:extLst>
          </p:cNvPr>
          <p:cNvGrpSpPr/>
          <p:nvPr/>
        </p:nvGrpSpPr>
        <p:grpSpPr>
          <a:xfrm>
            <a:off x="660400" y="1597938"/>
            <a:ext cx="1546075" cy="1566940"/>
            <a:chOff x="750811" y="1685024"/>
            <a:chExt cx="1546075" cy="1566940"/>
          </a:xfrm>
        </p:grpSpPr>
        <p:sp>
          <p:nvSpPr>
            <p:cNvPr id="20" name="图形 26">
              <a:extLst>
                <a:ext uri="{FF2B5EF4-FFF2-40B4-BE49-F238E27FC236}">
                  <a16:creationId xmlns:a16="http://schemas.microsoft.com/office/drawing/2014/main" id="{56A22AAE-0DDB-1322-285E-8C2E8620FC59}"/>
                </a:ext>
              </a:extLst>
            </p:cNvPr>
            <p:cNvSpPr/>
            <p:nvPr/>
          </p:nvSpPr>
          <p:spPr>
            <a:xfrm>
              <a:off x="848480" y="1857038"/>
              <a:ext cx="1372206" cy="1394926"/>
            </a:xfrm>
            <a:custGeom>
              <a:avLst/>
              <a:gdLst>
                <a:gd name="connsiteX0" fmla="*/ 3543227 w 4430262"/>
                <a:gd name="connsiteY0" fmla="*/ 3846525 h 4503628"/>
                <a:gd name="connsiteX1" fmla="*/ 3471648 w 4430262"/>
                <a:gd name="connsiteY1" fmla="*/ 3892097 h 4503628"/>
                <a:gd name="connsiteX2" fmla="*/ 3543227 w 4430262"/>
                <a:gd name="connsiteY2" fmla="*/ 3846525 h 4503628"/>
                <a:gd name="connsiteX3" fmla="*/ 4298863 w 4430262"/>
                <a:gd name="connsiteY3" fmla="*/ 2176349 h 4503628"/>
                <a:gd name="connsiteX4" fmla="*/ 4305544 w 4430262"/>
                <a:gd name="connsiteY4" fmla="*/ 2134117 h 4503628"/>
                <a:gd name="connsiteX5" fmla="*/ 4317473 w 4430262"/>
                <a:gd name="connsiteY5" fmla="*/ 2246496 h 4503628"/>
                <a:gd name="connsiteX6" fmla="*/ 4298863 w 4430262"/>
                <a:gd name="connsiteY6" fmla="*/ 2175394 h 4503628"/>
                <a:gd name="connsiteX7" fmla="*/ 3708336 w 4430262"/>
                <a:gd name="connsiteY7" fmla="*/ 3714581 h 4503628"/>
                <a:gd name="connsiteX8" fmla="*/ 3774427 w 4430262"/>
                <a:gd name="connsiteY8" fmla="*/ 3660420 h 4503628"/>
                <a:gd name="connsiteX9" fmla="*/ 3681852 w 4430262"/>
                <a:gd name="connsiteY9" fmla="*/ 3748462 h 4503628"/>
                <a:gd name="connsiteX10" fmla="*/ 3708336 w 4430262"/>
                <a:gd name="connsiteY10" fmla="*/ 3714581 h 4503628"/>
                <a:gd name="connsiteX11" fmla="*/ 4290035 w 4430262"/>
                <a:gd name="connsiteY11" fmla="*/ 2765682 h 4503628"/>
                <a:gd name="connsiteX12" fmla="*/ 4346344 w 4430262"/>
                <a:gd name="connsiteY12" fmla="*/ 2468629 h 4503628"/>
                <a:gd name="connsiteX13" fmla="*/ 4290035 w 4430262"/>
                <a:gd name="connsiteY13" fmla="*/ 2765682 h 4503628"/>
                <a:gd name="connsiteX14" fmla="*/ 4363522 w 4430262"/>
                <a:gd name="connsiteY14" fmla="*/ 2252938 h 4503628"/>
                <a:gd name="connsiteX15" fmla="*/ 4361136 w 4430262"/>
                <a:gd name="connsiteY15" fmla="*/ 2353864 h 4503628"/>
                <a:gd name="connsiteX16" fmla="*/ 4053347 w 4430262"/>
                <a:gd name="connsiteY16" fmla="*/ 3456181 h 4503628"/>
                <a:gd name="connsiteX17" fmla="*/ 4123494 w 4430262"/>
                <a:gd name="connsiteY17" fmla="*/ 3342848 h 4503628"/>
                <a:gd name="connsiteX18" fmla="*/ 4054301 w 4430262"/>
                <a:gd name="connsiteY18" fmla="*/ 3456181 h 4503628"/>
                <a:gd name="connsiteX19" fmla="*/ 4291943 w 4430262"/>
                <a:gd name="connsiteY19" fmla="*/ 2995689 h 4503628"/>
                <a:gd name="connsiteX20" fmla="*/ 4270947 w 4430262"/>
                <a:gd name="connsiteY20" fmla="*/ 3067268 h 4503628"/>
                <a:gd name="connsiteX21" fmla="*/ 4291943 w 4430262"/>
                <a:gd name="connsiteY21" fmla="*/ 2995689 h 4503628"/>
                <a:gd name="connsiteX22" fmla="*/ 3884420 w 4430262"/>
                <a:gd name="connsiteY22" fmla="*/ 3700743 h 4503628"/>
                <a:gd name="connsiteX23" fmla="*/ 3856027 w 4430262"/>
                <a:gd name="connsiteY23" fmla="*/ 3735578 h 4503628"/>
                <a:gd name="connsiteX24" fmla="*/ 3826441 w 4430262"/>
                <a:gd name="connsiteY24" fmla="*/ 3769459 h 4503628"/>
                <a:gd name="connsiteX25" fmla="*/ 3884420 w 4430262"/>
                <a:gd name="connsiteY25" fmla="*/ 3700743 h 4503628"/>
                <a:gd name="connsiteX26" fmla="*/ 2185851 w 4430262"/>
                <a:gd name="connsiteY26" fmla="*/ 4497655 h 4503628"/>
                <a:gd name="connsiteX27" fmla="*/ 2103296 w 4430262"/>
                <a:gd name="connsiteY27" fmla="*/ 4500757 h 4503628"/>
                <a:gd name="connsiteX28" fmla="*/ 2002370 w 4430262"/>
                <a:gd name="connsiteY28" fmla="*/ 4487873 h 4503628"/>
                <a:gd name="connsiteX29" fmla="*/ 2091605 w 4430262"/>
                <a:gd name="connsiteY29" fmla="*/ 4492167 h 4503628"/>
                <a:gd name="connsiteX30" fmla="*/ 2185851 w 4430262"/>
                <a:gd name="connsiteY30" fmla="*/ 4497655 h 4503628"/>
                <a:gd name="connsiteX31" fmla="*/ 3029767 w 4430262"/>
                <a:gd name="connsiteY31" fmla="*/ 431969 h 4503628"/>
                <a:gd name="connsiteX32" fmla="*/ 3142623 w 4430262"/>
                <a:gd name="connsiteY32" fmla="*/ 478256 h 4503628"/>
                <a:gd name="connsiteX33" fmla="*/ 3097051 w 4430262"/>
                <a:gd name="connsiteY33" fmla="*/ 461078 h 4503628"/>
                <a:gd name="connsiteX34" fmla="*/ 3029767 w 4430262"/>
                <a:gd name="connsiteY34" fmla="*/ 431969 h 4503628"/>
                <a:gd name="connsiteX35" fmla="*/ 3956954 w 4430262"/>
                <a:gd name="connsiteY35" fmla="*/ 1188320 h 4503628"/>
                <a:gd name="connsiteX36" fmla="*/ 3951466 w 4430262"/>
                <a:gd name="connsiteY36" fmla="*/ 1175675 h 4503628"/>
                <a:gd name="connsiteX37" fmla="*/ 3732195 w 4430262"/>
                <a:gd name="connsiteY37" fmla="*/ 884825 h 4503628"/>
                <a:gd name="connsiteX38" fmla="*/ 3667774 w 4430262"/>
                <a:gd name="connsiteY38" fmla="*/ 817302 h 4503628"/>
                <a:gd name="connsiteX39" fmla="*/ 3604785 w 4430262"/>
                <a:gd name="connsiteY39" fmla="*/ 756460 h 4503628"/>
                <a:gd name="connsiteX40" fmla="*/ 3495985 w 4430262"/>
                <a:gd name="connsiteY40" fmla="*/ 661021 h 4503628"/>
                <a:gd name="connsiteX41" fmla="*/ 4053347 w 4430262"/>
                <a:gd name="connsiteY41" fmla="*/ 1369653 h 4503628"/>
                <a:gd name="connsiteX42" fmla="*/ 4183859 w 4430262"/>
                <a:gd name="connsiteY42" fmla="*/ 1730173 h 4503628"/>
                <a:gd name="connsiteX43" fmla="*/ 4161431 w 4430262"/>
                <a:gd name="connsiteY43" fmla="*/ 1690327 h 4503628"/>
                <a:gd name="connsiteX44" fmla="*/ 4149024 w 4430262"/>
                <a:gd name="connsiteY44" fmla="*/ 1660980 h 4503628"/>
                <a:gd name="connsiteX45" fmla="*/ 4136617 w 4430262"/>
                <a:gd name="connsiteY45" fmla="*/ 1630440 h 4503628"/>
                <a:gd name="connsiteX46" fmla="*/ 3993459 w 4430262"/>
                <a:gd name="connsiteY46" fmla="*/ 1246538 h 4503628"/>
                <a:gd name="connsiteX47" fmla="*/ 3968168 w 4430262"/>
                <a:gd name="connsiteY47" fmla="*/ 1204545 h 4503628"/>
                <a:gd name="connsiteX48" fmla="*/ 3944308 w 4430262"/>
                <a:gd name="connsiteY48" fmla="*/ 1172334 h 4503628"/>
                <a:gd name="connsiteX49" fmla="*/ 3893487 w 4430262"/>
                <a:gd name="connsiteY49" fmla="*/ 1098131 h 4503628"/>
                <a:gd name="connsiteX50" fmla="*/ 3956954 w 4430262"/>
                <a:gd name="connsiteY50" fmla="*/ 1188320 h 4503628"/>
                <a:gd name="connsiteX51" fmla="*/ 3658708 w 4430262"/>
                <a:gd name="connsiteY51" fmla="*/ 3765163 h 4503628"/>
                <a:gd name="connsiteX52" fmla="*/ 3638666 w 4430262"/>
                <a:gd name="connsiteY52" fmla="*/ 3789023 h 4503628"/>
                <a:gd name="connsiteX53" fmla="*/ 3596911 w 4430262"/>
                <a:gd name="connsiteY53" fmla="*/ 3822427 h 4503628"/>
                <a:gd name="connsiteX54" fmla="*/ 3664434 w 4430262"/>
                <a:gd name="connsiteY54" fmla="*/ 3770412 h 4503628"/>
                <a:gd name="connsiteX55" fmla="*/ 3626497 w 4430262"/>
                <a:gd name="connsiteY55" fmla="*/ 3813121 h 4503628"/>
                <a:gd name="connsiteX56" fmla="*/ 3693543 w 4430262"/>
                <a:gd name="connsiteY56" fmla="*/ 3759676 h 4503628"/>
                <a:gd name="connsiteX57" fmla="*/ 3743887 w 4430262"/>
                <a:gd name="connsiteY57" fmla="*/ 3711957 h 4503628"/>
                <a:gd name="connsiteX58" fmla="*/ 3789936 w 4430262"/>
                <a:gd name="connsiteY58" fmla="*/ 3664237 h 4503628"/>
                <a:gd name="connsiteX59" fmla="*/ 3843382 w 4430262"/>
                <a:gd name="connsiteY59" fmla="*/ 3606020 h 4503628"/>
                <a:gd name="connsiteX60" fmla="*/ 3827873 w 4430262"/>
                <a:gd name="connsiteY60" fmla="*/ 3629879 h 4503628"/>
                <a:gd name="connsiteX61" fmla="*/ 3887761 w 4430262"/>
                <a:gd name="connsiteY61" fmla="*/ 3563550 h 4503628"/>
                <a:gd name="connsiteX62" fmla="*/ 3951943 w 4430262"/>
                <a:gd name="connsiteY62" fmla="*/ 3482188 h 4503628"/>
                <a:gd name="connsiteX63" fmla="*/ 4012547 w 4430262"/>
                <a:gd name="connsiteY63" fmla="*/ 3393191 h 4503628"/>
                <a:gd name="connsiteX64" fmla="*/ 4063129 w 4430262"/>
                <a:gd name="connsiteY64" fmla="*/ 3307058 h 4503628"/>
                <a:gd name="connsiteX65" fmla="*/ 4029487 w 4430262"/>
                <a:gd name="connsiteY65" fmla="*/ 3370763 h 4503628"/>
                <a:gd name="connsiteX66" fmla="*/ 4075775 w 4430262"/>
                <a:gd name="connsiteY66" fmla="*/ 3314455 h 4503628"/>
                <a:gd name="connsiteX67" fmla="*/ 4104884 w 4430262"/>
                <a:gd name="connsiteY67" fmla="*/ 3262441 h 4503628"/>
                <a:gd name="connsiteX68" fmla="*/ 4120392 w 4430262"/>
                <a:gd name="connsiteY68" fmla="*/ 3229514 h 4503628"/>
                <a:gd name="connsiteX69" fmla="*/ 4160954 w 4430262"/>
                <a:gd name="connsiteY69" fmla="*/ 3147437 h 4503628"/>
                <a:gd name="connsiteX70" fmla="*/ 4051676 w 4430262"/>
                <a:gd name="connsiteY70" fmla="*/ 3367423 h 4503628"/>
                <a:gd name="connsiteX71" fmla="*/ 4091999 w 4430262"/>
                <a:gd name="connsiteY71" fmla="*/ 3307058 h 4503628"/>
                <a:gd name="connsiteX72" fmla="*/ 4039508 w 4430262"/>
                <a:gd name="connsiteY72" fmla="*/ 3394146 h 4503628"/>
                <a:gd name="connsiteX73" fmla="*/ 4287171 w 4430262"/>
                <a:gd name="connsiteY73" fmla="*/ 2885220 h 4503628"/>
                <a:gd name="connsiteX74" fmla="*/ 4250428 w 4430262"/>
                <a:gd name="connsiteY74" fmla="*/ 3004518 h 4503628"/>
                <a:gd name="connsiteX75" fmla="*/ 4220842 w 4430262"/>
                <a:gd name="connsiteY75" fmla="*/ 3081823 h 4503628"/>
                <a:gd name="connsiteX76" fmla="*/ 4185529 w 4430262"/>
                <a:gd name="connsiteY76" fmla="*/ 3159367 h 4503628"/>
                <a:gd name="connsiteX77" fmla="*/ 4292659 w 4430262"/>
                <a:gd name="connsiteY77" fmla="*/ 2902876 h 4503628"/>
                <a:gd name="connsiteX78" fmla="*/ 4316519 w 4430262"/>
                <a:gd name="connsiteY78" fmla="*/ 2848714 h 4503628"/>
                <a:gd name="connsiteX79" fmla="*/ 4292659 w 4430262"/>
                <a:gd name="connsiteY79" fmla="*/ 2929359 h 4503628"/>
                <a:gd name="connsiteX80" fmla="*/ 4267607 w 4430262"/>
                <a:gd name="connsiteY80" fmla="*/ 3002848 h 4503628"/>
                <a:gd name="connsiteX81" fmla="*/ 4214638 w 4430262"/>
                <a:gd name="connsiteY81" fmla="*/ 3132882 h 4503628"/>
                <a:gd name="connsiteX82" fmla="*/ 4188392 w 4430262"/>
                <a:gd name="connsiteY82" fmla="*/ 3191816 h 4503628"/>
                <a:gd name="connsiteX83" fmla="*/ 4160477 w 4430262"/>
                <a:gd name="connsiteY83" fmla="*/ 3247170 h 4503628"/>
                <a:gd name="connsiteX84" fmla="*/ 4102498 w 4430262"/>
                <a:gd name="connsiteY84" fmla="*/ 3353346 h 4503628"/>
                <a:gd name="connsiteX85" fmla="*/ 4038076 w 4430262"/>
                <a:gd name="connsiteY85" fmla="*/ 3458090 h 4503628"/>
                <a:gd name="connsiteX86" fmla="*/ 3961010 w 4430262"/>
                <a:gd name="connsiteY86" fmla="*/ 3566890 h 4503628"/>
                <a:gd name="connsiteX87" fmla="*/ 3744364 w 4430262"/>
                <a:gd name="connsiteY87" fmla="*/ 3813837 h 4503628"/>
                <a:gd name="connsiteX88" fmla="*/ 3827396 w 4430262"/>
                <a:gd name="connsiteY88" fmla="*/ 3731999 h 4503628"/>
                <a:gd name="connsiteX89" fmla="*/ 3896111 w 4430262"/>
                <a:gd name="connsiteY89" fmla="*/ 3652069 h 4503628"/>
                <a:gd name="connsiteX90" fmla="*/ 3910427 w 4430262"/>
                <a:gd name="connsiteY90" fmla="*/ 3644911 h 4503628"/>
                <a:gd name="connsiteX91" fmla="*/ 3967690 w 4430262"/>
                <a:gd name="connsiteY91" fmla="*/ 3576672 h 4503628"/>
                <a:gd name="connsiteX92" fmla="*/ 3929992 w 4430262"/>
                <a:gd name="connsiteY92" fmla="*/ 3636560 h 4503628"/>
                <a:gd name="connsiteX93" fmla="*/ 3863424 w 4430262"/>
                <a:gd name="connsiteY93" fmla="*/ 3717444 h 4503628"/>
                <a:gd name="connsiteX94" fmla="*/ 3785641 w 4430262"/>
                <a:gd name="connsiteY94" fmla="*/ 3800715 h 4503628"/>
                <a:gd name="connsiteX95" fmla="*/ 3717164 w 4430262"/>
                <a:gd name="connsiteY95" fmla="*/ 3871100 h 4503628"/>
                <a:gd name="connsiteX96" fmla="*/ 3744364 w 4430262"/>
                <a:gd name="connsiteY96" fmla="*/ 3856546 h 4503628"/>
                <a:gd name="connsiteX97" fmla="*/ 3794231 w 4430262"/>
                <a:gd name="connsiteY97" fmla="*/ 3800237 h 4503628"/>
                <a:gd name="connsiteX98" fmla="*/ 3585936 w 4430262"/>
                <a:gd name="connsiteY98" fmla="*/ 3993978 h 4503628"/>
                <a:gd name="connsiteX99" fmla="*/ 3363564 w 4430262"/>
                <a:gd name="connsiteY99" fmla="*/ 4147157 h 4503628"/>
                <a:gd name="connsiteX100" fmla="*/ 3418918 w 4430262"/>
                <a:gd name="connsiteY100" fmla="*/ 4118287 h 4503628"/>
                <a:gd name="connsiteX101" fmla="*/ 3490497 w 4430262"/>
                <a:gd name="connsiteY101" fmla="*/ 4070567 h 4503628"/>
                <a:gd name="connsiteX102" fmla="*/ 3567325 w 4430262"/>
                <a:gd name="connsiteY102" fmla="*/ 4014974 h 4503628"/>
                <a:gd name="connsiteX103" fmla="*/ 3636995 w 4430262"/>
                <a:gd name="connsiteY103" fmla="*/ 3960574 h 4503628"/>
                <a:gd name="connsiteX104" fmla="*/ 3614567 w 4430262"/>
                <a:gd name="connsiteY104" fmla="*/ 3980855 h 4503628"/>
                <a:gd name="connsiteX105" fmla="*/ 3310595 w 4430262"/>
                <a:gd name="connsiteY105" fmla="*/ 4188434 h 4503628"/>
                <a:gd name="connsiteX106" fmla="*/ 2987774 w 4430262"/>
                <a:gd name="connsiteY106" fmla="*/ 4336126 h 4503628"/>
                <a:gd name="connsiteX107" fmla="*/ 3107072 w 4430262"/>
                <a:gd name="connsiteY107" fmla="*/ 4294609 h 4503628"/>
                <a:gd name="connsiteX108" fmla="*/ 3264307 w 4430262"/>
                <a:gd name="connsiteY108" fmla="*/ 4217304 h 4503628"/>
                <a:gd name="connsiteX109" fmla="*/ 3224939 w 4430262"/>
                <a:gd name="connsiteY109" fmla="*/ 4239732 h 4503628"/>
                <a:gd name="connsiteX110" fmla="*/ 3565416 w 4430262"/>
                <a:gd name="connsiteY110" fmla="*/ 4033346 h 4503628"/>
                <a:gd name="connsiteX111" fmla="*/ 3890624 w 4430262"/>
                <a:gd name="connsiteY111" fmla="*/ 3726034 h 4503628"/>
                <a:gd name="connsiteX112" fmla="*/ 3954329 w 4430262"/>
                <a:gd name="connsiteY112" fmla="*/ 3644433 h 4503628"/>
                <a:gd name="connsiteX113" fmla="*/ 4008490 w 4430262"/>
                <a:gd name="connsiteY113" fmla="*/ 3569753 h 4503628"/>
                <a:gd name="connsiteX114" fmla="*/ 4147354 w 4430262"/>
                <a:gd name="connsiteY114" fmla="*/ 3338076 h 4503628"/>
                <a:gd name="connsiteX115" fmla="*/ 4198652 w 4430262"/>
                <a:gd name="connsiteY115" fmla="*/ 3244546 h 4503628"/>
                <a:gd name="connsiteX116" fmla="*/ 4230624 w 4430262"/>
                <a:gd name="connsiteY116" fmla="*/ 3162707 h 4503628"/>
                <a:gd name="connsiteX117" fmla="*/ 4236350 w 4430262"/>
                <a:gd name="connsiteY117" fmla="*/ 3165332 h 4503628"/>
                <a:gd name="connsiteX118" fmla="*/ 4247087 w 4430262"/>
                <a:gd name="connsiteY118" fmla="*/ 3121191 h 4503628"/>
                <a:gd name="connsiteX119" fmla="*/ 4294807 w 4430262"/>
                <a:gd name="connsiteY119" fmla="*/ 3011199 h 4503628"/>
                <a:gd name="connsiteX120" fmla="*/ 4318666 w 4430262"/>
                <a:gd name="connsiteY120" fmla="*/ 2956321 h 4503628"/>
                <a:gd name="connsiteX121" fmla="*/ 4336322 w 4430262"/>
                <a:gd name="connsiteY121" fmla="*/ 2893809 h 4503628"/>
                <a:gd name="connsiteX122" fmla="*/ 4352786 w 4430262"/>
                <a:gd name="connsiteY122" fmla="*/ 2826047 h 4503628"/>
                <a:gd name="connsiteX123" fmla="*/ 4315087 w 4430262"/>
                <a:gd name="connsiteY123" fmla="*/ 2923394 h 4503628"/>
                <a:gd name="connsiteX124" fmla="*/ 4406231 w 4430262"/>
                <a:gd name="connsiteY124" fmla="*/ 2503226 h 4503628"/>
                <a:gd name="connsiteX125" fmla="*/ 4396210 w 4430262"/>
                <a:gd name="connsiteY125" fmla="*/ 2596040 h 4503628"/>
                <a:gd name="connsiteX126" fmla="*/ 4377361 w 4430262"/>
                <a:gd name="connsiteY126" fmla="*/ 2699353 h 4503628"/>
                <a:gd name="connsiteX127" fmla="*/ 4351831 w 4430262"/>
                <a:gd name="connsiteY127" fmla="*/ 2802427 h 4503628"/>
                <a:gd name="connsiteX128" fmla="*/ 4324393 w 4430262"/>
                <a:gd name="connsiteY128" fmla="*/ 2895240 h 4503628"/>
                <a:gd name="connsiteX129" fmla="*/ 4372112 w 4430262"/>
                <a:gd name="connsiteY129" fmla="*/ 2738721 h 4503628"/>
                <a:gd name="connsiteX130" fmla="*/ 4361852 w 4430262"/>
                <a:gd name="connsiteY130" fmla="*/ 2799802 h 4503628"/>
                <a:gd name="connsiteX131" fmla="*/ 4347775 w 4430262"/>
                <a:gd name="connsiteY131" fmla="*/ 2863268 h 4503628"/>
                <a:gd name="connsiteX132" fmla="*/ 4312463 w 4430262"/>
                <a:gd name="connsiteY132" fmla="*/ 2996644 h 4503628"/>
                <a:gd name="connsiteX133" fmla="*/ 4201038 w 4430262"/>
                <a:gd name="connsiteY133" fmla="*/ 3281289 h 4503628"/>
                <a:gd name="connsiteX134" fmla="*/ 4031873 w 4430262"/>
                <a:gd name="connsiteY134" fmla="*/ 3572139 h 4503628"/>
                <a:gd name="connsiteX135" fmla="*/ 3803774 w 4430262"/>
                <a:gd name="connsiteY135" fmla="*/ 3847479 h 4503628"/>
                <a:gd name="connsiteX136" fmla="*/ 3207283 w 4430262"/>
                <a:gd name="connsiteY136" fmla="*/ 4278146 h 4503628"/>
                <a:gd name="connsiteX137" fmla="*/ 2870146 w 4430262"/>
                <a:gd name="connsiteY137" fmla="*/ 4408659 h 4503628"/>
                <a:gd name="connsiteX138" fmla="*/ 2703128 w 4430262"/>
                <a:gd name="connsiteY138" fmla="*/ 4450891 h 4503628"/>
                <a:gd name="connsiteX139" fmla="*/ 2538258 w 4430262"/>
                <a:gd name="connsiteY139" fmla="*/ 4477136 h 4503628"/>
                <a:gd name="connsiteX140" fmla="*/ 2509388 w 4430262"/>
                <a:gd name="connsiteY140" fmla="*/ 4473319 h 4503628"/>
                <a:gd name="connsiteX141" fmla="*/ 2475984 w 4430262"/>
                <a:gd name="connsiteY141" fmla="*/ 4474750 h 4503628"/>
                <a:gd name="connsiteX142" fmla="*/ 2433991 w 4430262"/>
                <a:gd name="connsiteY142" fmla="*/ 4474750 h 4503628"/>
                <a:gd name="connsiteX143" fmla="*/ 2232854 w 4430262"/>
                <a:gd name="connsiteY143" fmla="*/ 4478806 h 4503628"/>
                <a:gd name="connsiteX144" fmla="*/ 2278187 w 4430262"/>
                <a:gd name="connsiteY144" fmla="*/ 4465683 h 4503628"/>
                <a:gd name="connsiteX145" fmla="*/ 2429219 w 4430262"/>
                <a:gd name="connsiteY145" fmla="*/ 4458287 h 4503628"/>
                <a:gd name="connsiteX146" fmla="*/ 2360980 w 4430262"/>
                <a:gd name="connsiteY146" fmla="*/ 4460911 h 4503628"/>
                <a:gd name="connsiteX147" fmla="*/ 2259100 w 4430262"/>
                <a:gd name="connsiteY147" fmla="*/ 4463536 h 4503628"/>
                <a:gd name="connsiteX148" fmla="*/ 2144096 w 4430262"/>
                <a:gd name="connsiteY148" fmla="*/ 4462343 h 4503628"/>
                <a:gd name="connsiteX149" fmla="*/ 2037205 w 4430262"/>
                <a:gd name="connsiteY149" fmla="*/ 4454231 h 4503628"/>
                <a:gd name="connsiteX150" fmla="*/ 2112124 w 4430262"/>
                <a:gd name="connsiteY150" fmla="*/ 4462105 h 4503628"/>
                <a:gd name="connsiteX151" fmla="*/ 1961092 w 4430262"/>
                <a:gd name="connsiteY151" fmla="*/ 4453992 h 4503628"/>
                <a:gd name="connsiteX152" fmla="*/ 2088264 w 4430262"/>
                <a:gd name="connsiteY152" fmla="*/ 4470217 h 4503628"/>
                <a:gd name="connsiteX153" fmla="*/ 2202552 w 4430262"/>
                <a:gd name="connsiteY153" fmla="*/ 4473796 h 4503628"/>
                <a:gd name="connsiteX154" fmla="*/ 2146482 w 4430262"/>
                <a:gd name="connsiteY154" fmla="*/ 4477136 h 4503628"/>
                <a:gd name="connsiteX155" fmla="*/ 2036489 w 4430262"/>
                <a:gd name="connsiteY155" fmla="*/ 4468785 h 4503628"/>
                <a:gd name="connsiteX156" fmla="*/ 1915520 w 4430262"/>
                <a:gd name="connsiteY156" fmla="*/ 4452560 h 4503628"/>
                <a:gd name="connsiteX157" fmla="*/ 1825092 w 4430262"/>
                <a:gd name="connsiteY157" fmla="*/ 4438722 h 4503628"/>
                <a:gd name="connsiteX158" fmla="*/ 1870664 w 4430262"/>
                <a:gd name="connsiteY158" fmla="*/ 4442778 h 4503628"/>
                <a:gd name="connsiteX159" fmla="*/ 1460994 w 4430262"/>
                <a:gd name="connsiteY159" fmla="*/ 4330638 h 4503628"/>
                <a:gd name="connsiteX160" fmla="*/ 1578622 w 4430262"/>
                <a:gd name="connsiteY160" fmla="*/ 4373347 h 4503628"/>
                <a:gd name="connsiteX161" fmla="*/ 1765443 w 4430262"/>
                <a:gd name="connsiteY161" fmla="*/ 4423213 h 4503628"/>
                <a:gd name="connsiteX162" fmla="*/ 1683127 w 4430262"/>
                <a:gd name="connsiteY162" fmla="*/ 4407705 h 4503628"/>
                <a:gd name="connsiteX163" fmla="*/ 1581724 w 4430262"/>
                <a:gd name="connsiteY163" fmla="*/ 4378357 h 4503628"/>
                <a:gd name="connsiteX164" fmla="*/ 1470776 w 4430262"/>
                <a:gd name="connsiteY164" fmla="*/ 4338511 h 4503628"/>
                <a:gd name="connsiteX165" fmla="*/ 1361976 w 4430262"/>
                <a:gd name="connsiteY165" fmla="*/ 4295325 h 4503628"/>
                <a:gd name="connsiteX166" fmla="*/ 1381780 w 4430262"/>
                <a:gd name="connsiteY166" fmla="*/ 4297950 h 4503628"/>
                <a:gd name="connsiteX167" fmla="*/ 1434748 w 4430262"/>
                <a:gd name="connsiteY167" fmla="*/ 4318231 h 4503628"/>
                <a:gd name="connsiteX168" fmla="*/ 1371043 w 4430262"/>
                <a:gd name="connsiteY168" fmla="*/ 4290554 h 4503628"/>
                <a:gd name="connsiteX169" fmla="*/ 1334299 w 4430262"/>
                <a:gd name="connsiteY169" fmla="*/ 4282680 h 4503628"/>
                <a:gd name="connsiteX170" fmla="*/ 1197106 w 4430262"/>
                <a:gd name="connsiteY170" fmla="*/ 4218020 h 4503628"/>
                <a:gd name="connsiteX171" fmla="*/ 1514678 w 4430262"/>
                <a:gd name="connsiteY171" fmla="*/ 4361178 h 4503628"/>
                <a:gd name="connsiteX172" fmla="*/ 1853724 w 4430262"/>
                <a:gd name="connsiteY172" fmla="*/ 4453992 h 4503628"/>
                <a:gd name="connsiteX173" fmla="*/ 1794313 w 4430262"/>
                <a:gd name="connsiteY173" fmla="*/ 4441108 h 4503628"/>
                <a:gd name="connsiteX174" fmla="*/ 1901443 w 4430262"/>
                <a:gd name="connsiteY174" fmla="*/ 4457571 h 4503628"/>
                <a:gd name="connsiteX175" fmla="*/ 2081107 w 4430262"/>
                <a:gd name="connsiteY175" fmla="*/ 4478090 h 4503628"/>
                <a:gd name="connsiteX176" fmla="*/ 2035296 w 4430262"/>
                <a:gd name="connsiteY176" fmla="*/ 4478090 h 4503628"/>
                <a:gd name="connsiteX177" fmla="*/ 2120952 w 4430262"/>
                <a:gd name="connsiteY177" fmla="*/ 4486918 h 4503628"/>
                <a:gd name="connsiteX178" fmla="*/ 2224980 w 4430262"/>
                <a:gd name="connsiteY178" fmla="*/ 4490020 h 4503628"/>
                <a:gd name="connsiteX179" fmla="*/ 2415858 w 4430262"/>
                <a:gd name="connsiteY179" fmla="*/ 4485487 h 4503628"/>
                <a:gd name="connsiteX180" fmla="*/ 1570987 w 4430262"/>
                <a:gd name="connsiteY180" fmla="*/ 4391241 h 4503628"/>
                <a:gd name="connsiteX181" fmla="*/ 826088 w 4430262"/>
                <a:gd name="connsiteY181" fmla="*/ 3977515 h 4503628"/>
                <a:gd name="connsiteX182" fmla="*/ 973064 w 4430262"/>
                <a:gd name="connsiteY182" fmla="*/ 4081304 h 4503628"/>
                <a:gd name="connsiteX183" fmla="*/ 1143899 w 4430262"/>
                <a:gd name="connsiteY183" fmla="*/ 4185809 h 4503628"/>
                <a:gd name="connsiteX184" fmla="*/ 1090692 w 4430262"/>
                <a:gd name="connsiteY184" fmla="*/ 4153599 h 4503628"/>
                <a:gd name="connsiteX185" fmla="*/ 1015295 w 4430262"/>
                <a:gd name="connsiteY185" fmla="*/ 4104210 h 4503628"/>
                <a:gd name="connsiteX186" fmla="*/ 880488 w 4430262"/>
                <a:gd name="connsiteY186" fmla="*/ 4006862 h 4503628"/>
                <a:gd name="connsiteX187" fmla="*/ 915562 w 4430262"/>
                <a:gd name="connsiteY187" fmla="*/ 4030721 h 4503628"/>
                <a:gd name="connsiteX188" fmla="*/ 956839 w 4430262"/>
                <a:gd name="connsiteY188" fmla="*/ 4058638 h 4503628"/>
                <a:gd name="connsiteX189" fmla="*/ 1001695 w 4430262"/>
                <a:gd name="connsiteY189" fmla="*/ 4090609 h 4503628"/>
                <a:gd name="connsiteX190" fmla="*/ 1049415 w 4430262"/>
                <a:gd name="connsiteY190" fmla="*/ 4122820 h 4503628"/>
                <a:gd name="connsiteX191" fmla="*/ 1099997 w 4430262"/>
                <a:gd name="connsiteY191" fmla="*/ 4155747 h 4503628"/>
                <a:gd name="connsiteX192" fmla="*/ 1152250 w 4430262"/>
                <a:gd name="connsiteY192" fmla="*/ 4187480 h 4503628"/>
                <a:gd name="connsiteX193" fmla="*/ 1252938 w 4430262"/>
                <a:gd name="connsiteY193" fmla="*/ 4238778 h 4503628"/>
                <a:gd name="connsiteX194" fmla="*/ 500165 w 4430262"/>
                <a:gd name="connsiteY194" fmla="*/ 3614848 h 4503628"/>
                <a:gd name="connsiteX195" fmla="*/ 68305 w 4430262"/>
                <a:gd name="connsiteY195" fmla="*/ 2692433 h 4503628"/>
                <a:gd name="connsiteX196" fmla="*/ 183309 w 4430262"/>
                <a:gd name="connsiteY196" fmla="*/ 3076813 h 4503628"/>
                <a:gd name="connsiteX197" fmla="*/ 343168 w 4430262"/>
                <a:gd name="connsiteY197" fmla="*/ 3394623 h 4503628"/>
                <a:gd name="connsiteX198" fmla="*/ 316923 w 4430262"/>
                <a:gd name="connsiteY198" fmla="*/ 3357402 h 4503628"/>
                <a:gd name="connsiteX199" fmla="*/ 497063 w 4430262"/>
                <a:gd name="connsiteY199" fmla="*/ 3624630 h 4503628"/>
                <a:gd name="connsiteX200" fmla="*/ 717765 w 4430262"/>
                <a:gd name="connsiteY200" fmla="*/ 3869192 h 4503628"/>
                <a:gd name="connsiteX201" fmla="*/ 679112 w 4430262"/>
                <a:gd name="connsiteY201" fmla="*/ 3835311 h 4503628"/>
                <a:gd name="connsiteX202" fmla="*/ 631393 w 4430262"/>
                <a:gd name="connsiteY202" fmla="*/ 3784967 h 4503628"/>
                <a:gd name="connsiteX203" fmla="*/ 669330 w 4430262"/>
                <a:gd name="connsiteY203" fmla="*/ 3827437 h 4503628"/>
                <a:gd name="connsiteX204" fmla="*/ 713709 w 4430262"/>
                <a:gd name="connsiteY204" fmla="*/ 3871816 h 4503628"/>
                <a:gd name="connsiteX205" fmla="*/ 816783 w 4430262"/>
                <a:gd name="connsiteY205" fmla="*/ 3965107 h 4503628"/>
                <a:gd name="connsiteX206" fmla="*/ 113161 w 4430262"/>
                <a:gd name="connsiteY206" fmla="*/ 2981135 h 4503628"/>
                <a:gd name="connsiteX207" fmla="*/ 111252 w 4430262"/>
                <a:gd name="connsiteY207" fmla="*/ 2949401 h 4503628"/>
                <a:gd name="connsiteX208" fmla="*/ 27744 w 4430262"/>
                <a:gd name="connsiteY208" fmla="*/ 2602005 h 4503628"/>
                <a:gd name="connsiteX209" fmla="*/ 66 w 4430262"/>
                <a:gd name="connsiteY209" fmla="*/ 2244110 h 4503628"/>
                <a:gd name="connsiteX210" fmla="*/ 112445 w 4430262"/>
                <a:gd name="connsiteY210" fmla="*/ 1542636 h 4503628"/>
                <a:gd name="connsiteX211" fmla="*/ 173288 w 4430262"/>
                <a:gd name="connsiteY211" fmla="*/ 1378004 h 4503628"/>
                <a:gd name="connsiteX212" fmla="*/ 247014 w 4430262"/>
                <a:gd name="connsiteY212" fmla="*/ 1221008 h 4503628"/>
                <a:gd name="connsiteX213" fmla="*/ 425007 w 4430262"/>
                <a:gd name="connsiteY213" fmla="*/ 931590 h 4503628"/>
                <a:gd name="connsiteX214" fmla="*/ 873092 w 4430262"/>
                <a:gd name="connsiteY214" fmla="*/ 474678 h 4503628"/>
                <a:gd name="connsiteX215" fmla="*/ 918186 w 4430262"/>
                <a:gd name="connsiteY215" fmla="*/ 432446 h 4503628"/>
                <a:gd name="connsiteX216" fmla="*/ 1612025 w 4430262"/>
                <a:gd name="connsiteY216" fmla="*/ 91969 h 4503628"/>
                <a:gd name="connsiteX217" fmla="*/ 2015492 w 4430262"/>
                <a:gd name="connsiteY217" fmla="*/ 10130 h 4503628"/>
                <a:gd name="connsiteX218" fmla="*/ 2423254 w 4430262"/>
                <a:gd name="connsiteY218" fmla="*/ 10130 h 4503628"/>
                <a:gd name="connsiteX219" fmla="*/ 2889472 w 4430262"/>
                <a:gd name="connsiteY219" fmla="*/ 100797 h 4503628"/>
                <a:gd name="connsiteX220" fmla="*/ 3230427 w 4430262"/>
                <a:gd name="connsiteY220" fmla="*/ 229639 h 4503628"/>
                <a:gd name="connsiteX221" fmla="*/ 3576631 w 4430262"/>
                <a:gd name="connsiteY221" fmla="*/ 437457 h 4503628"/>
                <a:gd name="connsiteX222" fmla="*/ 4049529 w 4430262"/>
                <a:gd name="connsiteY222" fmla="*/ 933022 h 4503628"/>
                <a:gd name="connsiteX223" fmla="*/ 4118722 w 4430262"/>
                <a:gd name="connsiteY223" fmla="*/ 1033471 h 4503628"/>
                <a:gd name="connsiteX224" fmla="*/ 4156420 w 4430262"/>
                <a:gd name="connsiteY224" fmla="*/ 1117457 h 4503628"/>
                <a:gd name="connsiteX225" fmla="*/ 4295522 w 4430262"/>
                <a:gd name="connsiteY225" fmla="*/ 1403773 h 4503628"/>
                <a:gd name="connsiteX226" fmla="*/ 4314371 w 4430262"/>
                <a:gd name="connsiteY226" fmla="*/ 1427633 h 4503628"/>
                <a:gd name="connsiteX227" fmla="*/ 4259971 w 4430262"/>
                <a:gd name="connsiteY227" fmla="*/ 1302131 h 4503628"/>
                <a:gd name="connsiteX228" fmla="*/ 4287171 w 4430262"/>
                <a:gd name="connsiteY228" fmla="*/ 1355338 h 4503628"/>
                <a:gd name="connsiteX229" fmla="*/ 4329403 w 4430262"/>
                <a:gd name="connsiteY229" fmla="*/ 1454594 h 4503628"/>
                <a:gd name="connsiteX230" fmla="*/ 4305544 w 4430262"/>
                <a:gd name="connsiteY230" fmla="*/ 1430734 h 4503628"/>
                <a:gd name="connsiteX231" fmla="*/ 4325108 w 4430262"/>
                <a:gd name="connsiteY231" fmla="*/ 1493247 h 4503628"/>
                <a:gd name="connsiteX232" fmla="*/ 4347059 w 4430262"/>
                <a:gd name="connsiteY232" fmla="*/ 1567211 h 4503628"/>
                <a:gd name="connsiteX233" fmla="*/ 4370919 w 4430262"/>
                <a:gd name="connsiteY233" fmla="*/ 1652629 h 4503628"/>
                <a:gd name="connsiteX234" fmla="*/ 4384280 w 4430262"/>
                <a:gd name="connsiteY234" fmla="*/ 1700348 h 4503628"/>
                <a:gd name="connsiteX235" fmla="*/ 4396449 w 4430262"/>
                <a:gd name="connsiteY235" fmla="*/ 1750931 h 4503628"/>
                <a:gd name="connsiteX236" fmla="*/ 4378554 w 4430262"/>
                <a:gd name="connsiteY236" fmla="*/ 1693429 h 4503628"/>
                <a:gd name="connsiteX237" fmla="*/ 4394301 w 4430262"/>
                <a:gd name="connsiteY237" fmla="*/ 1802945 h 4503628"/>
                <a:gd name="connsiteX238" fmla="*/ 4418161 w 4430262"/>
                <a:gd name="connsiteY238" fmla="*/ 1930833 h 4503628"/>
                <a:gd name="connsiteX239" fmla="*/ 4413389 w 4430262"/>
                <a:gd name="connsiteY239" fmla="*/ 2018398 h 4503628"/>
                <a:gd name="connsiteX240" fmla="*/ 4397880 w 4430262"/>
                <a:gd name="connsiteY240" fmla="*/ 2097373 h 4503628"/>
                <a:gd name="connsiteX241" fmla="*/ 4399789 w 4430262"/>
                <a:gd name="connsiteY241" fmla="*/ 2170861 h 4503628"/>
                <a:gd name="connsiteX242" fmla="*/ 4366147 w 4430262"/>
                <a:gd name="connsiteY242" fmla="*/ 2244826 h 4503628"/>
                <a:gd name="connsiteX243" fmla="*/ 4345150 w 4430262"/>
                <a:gd name="connsiteY243" fmla="*/ 2146286 h 4503628"/>
                <a:gd name="connsiteX244" fmla="*/ 4312224 w 4430262"/>
                <a:gd name="connsiteY244" fmla="*/ 2074706 h 4503628"/>
                <a:gd name="connsiteX245" fmla="*/ 4312224 w 4430262"/>
                <a:gd name="connsiteY245" fmla="*/ 2131731 h 4503628"/>
                <a:gd name="connsiteX246" fmla="*/ 4268084 w 4430262"/>
                <a:gd name="connsiteY246" fmla="*/ 1909836 h 4503628"/>
                <a:gd name="connsiteX247" fmla="*/ 4244224 w 4430262"/>
                <a:gd name="connsiteY247" fmla="*/ 1742818 h 4503628"/>
                <a:gd name="connsiteX248" fmla="*/ 4182189 w 4430262"/>
                <a:gd name="connsiteY248" fmla="*/ 1584152 h 4503628"/>
                <a:gd name="connsiteX249" fmla="*/ 4166442 w 4430262"/>
                <a:gd name="connsiteY249" fmla="*/ 1545738 h 4503628"/>
                <a:gd name="connsiteX250" fmla="*/ 4148308 w 4430262"/>
                <a:gd name="connsiteY250" fmla="*/ 1504699 h 4503628"/>
                <a:gd name="connsiteX251" fmla="*/ 4128982 w 4430262"/>
                <a:gd name="connsiteY251" fmla="*/ 1456980 h 4503628"/>
                <a:gd name="connsiteX252" fmla="*/ 4105122 w 4430262"/>
                <a:gd name="connsiteY252" fmla="*/ 1404727 h 4503628"/>
                <a:gd name="connsiteX253" fmla="*/ 4064322 w 4430262"/>
                <a:gd name="connsiteY253" fmla="*/ 1315731 h 4503628"/>
                <a:gd name="connsiteX254" fmla="*/ 4047859 w 4430262"/>
                <a:gd name="connsiteY254" fmla="*/ 1288292 h 4503628"/>
                <a:gd name="connsiteX255" fmla="*/ 4041655 w 4430262"/>
                <a:gd name="connsiteY255" fmla="*/ 1280418 h 4503628"/>
                <a:gd name="connsiteX256" fmla="*/ 4010638 w 4430262"/>
                <a:gd name="connsiteY256" fmla="*/ 1217906 h 4503628"/>
                <a:gd name="connsiteX257" fmla="*/ 3992743 w 4430262"/>
                <a:gd name="connsiteY257" fmla="*/ 1190229 h 4503628"/>
                <a:gd name="connsiteX258" fmla="*/ 3973655 w 4430262"/>
                <a:gd name="connsiteY258" fmla="*/ 1166369 h 4503628"/>
                <a:gd name="connsiteX259" fmla="*/ 3942876 w 4430262"/>
                <a:gd name="connsiteY259" fmla="*/ 1128194 h 4503628"/>
                <a:gd name="connsiteX260" fmla="*/ 3882511 w 4430262"/>
                <a:gd name="connsiteY260" fmla="*/ 1034425 h 4503628"/>
                <a:gd name="connsiteX261" fmla="*/ 3708097 w 4430262"/>
                <a:gd name="connsiteY261" fmla="*/ 835913 h 4503628"/>
                <a:gd name="connsiteX262" fmla="*/ 3006146 w 4430262"/>
                <a:gd name="connsiteY262" fmla="*/ 363491 h 4503628"/>
                <a:gd name="connsiteX263" fmla="*/ 2126917 w 4430262"/>
                <a:gd name="connsiteY263" fmla="*/ 220334 h 4503628"/>
                <a:gd name="connsiteX264" fmla="*/ 1649724 w 4430262"/>
                <a:gd name="connsiteY264" fmla="*/ 307183 h 4503628"/>
                <a:gd name="connsiteX265" fmla="*/ 831576 w 4430262"/>
                <a:gd name="connsiteY265" fmla="*/ 788671 h 4503628"/>
                <a:gd name="connsiteX266" fmla="*/ 531898 w 4430262"/>
                <a:gd name="connsiteY266" fmla="*/ 1165176 h 4503628"/>
                <a:gd name="connsiteX267" fmla="*/ 325274 w 4430262"/>
                <a:gd name="connsiteY267" fmla="*/ 1604194 h 4503628"/>
                <a:gd name="connsiteX268" fmla="*/ 257751 w 4430262"/>
                <a:gd name="connsiteY268" fmla="*/ 1842791 h 4503628"/>
                <a:gd name="connsiteX269" fmla="*/ 302607 w 4430262"/>
                <a:gd name="connsiteY269" fmla="*/ 2817696 h 4503628"/>
                <a:gd name="connsiteX270" fmla="*/ 517344 w 4430262"/>
                <a:gd name="connsiteY270" fmla="*/ 3299184 h 4503628"/>
                <a:gd name="connsiteX271" fmla="*/ 858537 w 4430262"/>
                <a:gd name="connsiteY271" fmla="*/ 3717683 h 4503628"/>
                <a:gd name="connsiteX272" fmla="*/ 1810299 w 4430262"/>
                <a:gd name="connsiteY272" fmla="*/ 4221122 h 4503628"/>
                <a:gd name="connsiteX273" fmla="*/ 1876391 w 4430262"/>
                <a:gd name="connsiteY273" fmla="*/ 4234483 h 4503628"/>
                <a:gd name="connsiteX274" fmla="*/ 1942482 w 4430262"/>
                <a:gd name="connsiteY274" fmla="*/ 4246174 h 4503628"/>
                <a:gd name="connsiteX275" fmla="*/ 2075142 w 4430262"/>
                <a:gd name="connsiteY275" fmla="*/ 4261206 h 4503628"/>
                <a:gd name="connsiteX276" fmla="*/ 2141472 w 4430262"/>
                <a:gd name="connsiteY276" fmla="*/ 4266455 h 4503628"/>
                <a:gd name="connsiteX277" fmla="*/ 2207801 w 4430262"/>
                <a:gd name="connsiteY277" fmla="*/ 4268364 h 4503628"/>
                <a:gd name="connsiteX278" fmla="*/ 2339745 w 4430262"/>
                <a:gd name="connsiteY278" fmla="*/ 4267171 h 4503628"/>
                <a:gd name="connsiteX279" fmla="*/ 2845093 w 4430262"/>
                <a:gd name="connsiteY279" fmla="*/ 4181515 h 4503628"/>
                <a:gd name="connsiteX280" fmla="*/ 2860125 w 4430262"/>
                <a:gd name="connsiteY280" fmla="*/ 4183185 h 4503628"/>
                <a:gd name="connsiteX281" fmla="*/ 2883984 w 4430262"/>
                <a:gd name="connsiteY281" fmla="*/ 4170301 h 4503628"/>
                <a:gd name="connsiteX282" fmla="*/ 3016644 w 4430262"/>
                <a:gd name="connsiteY282" fmla="*/ 4130217 h 4503628"/>
                <a:gd name="connsiteX283" fmla="*/ 3074385 w 4430262"/>
                <a:gd name="connsiteY283" fmla="*/ 4108265 h 4503628"/>
                <a:gd name="connsiteX284" fmla="*/ 3136181 w 4430262"/>
                <a:gd name="connsiteY284" fmla="*/ 4082020 h 4503628"/>
                <a:gd name="connsiteX285" fmla="*/ 3260251 w 4430262"/>
                <a:gd name="connsiteY285" fmla="*/ 4019985 h 4503628"/>
                <a:gd name="connsiteX286" fmla="*/ 3451129 w 4430262"/>
                <a:gd name="connsiteY286" fmla="*/ 3910707 h 4503628"/>
                <a:gd name="connsiteX287" fmla="*/ 3118525 w 4430262"/>
                <a:gd name="connsiteY287" fmla="*/ 4094427 h 4503628"/>
                <a:gd name="connsiteX288" fmla="*/ 2754426 w 4430262"/>
                <a:gd name="connsiteY288" fmla="*/ 4219929 h 4503628"/>
                <a:gd name="connsiteX289" fmla="*/ 3028813 w 4430262"/>
                <a:gd name="connsiteY289" fmla="*/ 4141192 h 4503628"/>
                <a:gd name="connsiteX290" fmla="*/ 3269557 w 4430262"/>
                <a:gd name="connsiteY290" fmla="*/ 4043129 h 4503628"/>
                <a:gd name="connsiteX291" fmla="*/ 3317276 w 4430262"/>
                <a:gd name="connsiteY291" fmla="*/ 4013066 h 4503628"/>
                <a:gd name="connsiteX292" fmla="*/ 3357599 w 4430262"/>
                <a:gd name="connsiteY292" fmla="*/ 3989206 h 4503628"/>
                <a:gd name="connsiteX293" fmla="*/ 3422020 w 4430262"/>
                <a:gd name="connsiteY293" fmla="*/ 3943634 h 4503628"/>
                <a:gd name="connsiteX294" fmla="*/ 3526525 w 4430262"/>
                <a:gd name="connsiteY294" fmla="*/ 3875872 h 4503628"/>
                <a:gd name="connsiteX295" fmla="*/ 3563508 w 4430262"/>
                <a:gd name="connsiteY295" fmla="*/ 3845571 h 4503628"/>
                <a:gd name="connsiteX296" fmla="*/ 3598820 w 4430262"/>
                <a:gd name="connsiteY296" fmla="*/ 3814314 h 4503628"/>
                <a:gd name="connsiteX297" fmla="*/ 4250666 w 4430262"/>
                <a:gd name="connsiteY297" fmla="*/ 3027662 h 4503628"/>
                <a:gd name="connsiteX298" fmla="*/ 4223466 w 4430262"/>
                <a:gd name="connsiteY298" fmla="*/ 3095900 h 4503628"/>
                <a:gd name="connsiteX299" fmla="*/ 4193164 w 4430262"/>
                <a:gd name="connsiteY299" fmla="*/ 3162707 h 4503628"/>
                <a:gd name="connsiteX300" fmla="*/ 4224898 w 4430262"/>
                <a:gd name="connsiteY300" fmla="*/ 3100910 h 4503628"/>
                <a:gd name="connsiteX301" fmla="*/ 4250666 w 4430262"/>
                <a:gd name="connsiteY301" fmla="*/ 3027423 h 4503628"/>
                <a:gd name="connsiteX302" fmla="*/ 3843620 w 4430262"/>
                <a:gd name="connsiteY302" fmla="*/ 3724125 h 4503628"/>
                <a:gd name="connsiteX303" fmla="*/ 3899213 w 4430262"/>
                <a:gd name="connsiteY303" fmla="*/ 3654694 h 4503628"/>
                <a:gd name="connsiteX304" fmla="*/ 3843620 w 4430262"/>
                <a:gd name="connsiteY304" fmla="*/ 3724125 h 4503628"/>
                <a:gd name="connsiteX305" fmla="*/ 2357640 w 4430262"/>
                <a:gd name="connsiteY305" fmla="*/ 4278146 h 4503628"/>
                <a:gd name="connsiteX306" fmla="*/ 2246931 w 4430262"/>
                <a:gd name="connsiteY306" fmla="*/ 4281248 h 4503628"/>
                <a:gd name="connsiteX307" fmla="*/ 2357640 w 4430262"/>
                <a:gd name="connsiteY307" fmla="*/ 4278146 h 4503628"/>
                <a:gd name="connsiteX308" fmla="*/ 2509388 w 4430262"/>
                <a:gd name="connsiteY308" fmla="*/ 4263592 h 4503628"/>
                <a:gd name="connsiteX309" fmla="*/ 2452840 w 4430262"/>
                <a:gd name="connsiteY309" fmla="*/ 4270512 h 4503628"/>
                <a:gd name="connsiteX310" fmla="*/ 2413233 w 4430262"/>
                <a:gd name="connsiteY310" fmla="*/ 4275999 h 4503628"/>
                <a:gd name="connsiteX311" fmla="*/ 2509388 w 4430262"/>
                <a:gd name="connsiteY311" fmla="*/ 4263592 h 4503628"/>
                <a:gd name="connsiteX312" fmla="*/ 4301726 w 4430262"/>
                <a:gd name="connsiteY312" fmla="*/ 1433597 h 4503628"/>
                <a:gd name="connsiteX313" fmla="*/ 4249950 w 4430262"/>
                <a:gd name="connsiteY313" fmla="*/ 1304994 h 4503628"/>
                <a:gd name="connsiteX314" fmla="*/ 4202231 w 4430262"/>
                <a:gd name="connsiteY314" fmla="*/ 1229597 h 4503628"/>
                <a:gd name="connsiteX315" fmla="*/ 4231578 w 4430262"/>
                <a:gd name="connsiteY315" fmla="*/ 1287099 h 4503628"/>
                <a:gd name="connsiteX316" fmla="*/ 4258063 w 4430262"/>
                <a:gd name="connsiteY316" fmla="*/ 1343885 h 4503628"/>
                <a:gd name="connsiteX317" fmla="*/ 4281922 w 4430262"/>
                <a:gd name="connsiteY317" fmla="*/ 1394468 h 4503628"/>
                <a:gd name="connsiteX318" fmla="*/ 4301726 w 4430262"/>
                <a:gd name="connsiteY318" fmla="*/ 1433597 h 4503628"/>
                <a:gd name="connsiteX319" fmla="*/ 3800673 w 4430262"/>
                <a:gd name="connsiteY319" fmla="*/ 3625823 h 4503628"/>
                <a:gd name="connsiteX320" fmla="*/ 3855789 w 4430262"/>
                <a:gd name="connsiteY320" fmla="*/ 3561164 h 4503628"/>
                <a:gd name="connsiteX321" fmla="*/ 3803774 w 4430262"/>
                <a:gd name="connsiteY321" fmla="*/ 3628686 h 4503628"/>
                <a:gd name="connsiteX322" fmla="*/ 3800673 w 4430262"/>
                <a:gd name="connsiteY322" fmla="*/ 3625823 h 4503628"/>
                <a:gd name="connsiteX323" fmla="*/ 3967690 w 4430262"/>
                <a:gd name="connsiteY323" fmla="*/ 3448785 h 4503628"/>
                <a:gd name="connsiteX324" fmla="*/ 3977711 w 4430262"/>
                <a:gd name="connsiteY324" fmla="*/ 3438286 h 4503628"/>
                <a:gd name="connsiteX325" fmla="*/ 3900883 w 4430262"/>
                <a:gd name="connsiteY325" fmla="*/ 3543269 h 4503628"/>
                <a:gd name="connsiteX326" fmla="*/ 3928561 w 4430262"/>
                <a:gd name="connsiteY326" fmla="*/ 3502707 h 4503628"/>
                <a:gd name="connsiteX327" fmla="*/ 3965543 w 4430262"/>
                <a:gd name="connsiteY327" fmla="*/ 3447830 h 4503628"/>
                <a:gd name="connsiteX328" fmla="*/ 4230147 w 4430262"/>
                <a:gd name="connsiteY328" fmla="*/ 3130735 h 4503628"/>
                <a:gd name="connsiteX329" fmla="*/ 4189585 w 4430262"/>
                <a:gd name="connsiteY329" fmla="*/ 3226174 h 4503628"/>
                <a:gd name="connsiteX330" fmla="*/ 4195312 w 4430262"/>
                <a:gd name="connsiteY330" fmla="*/ 3206370 h 4503628"/>
                <a:gd name="connsiteX331" fmla="*/ 4230147 w 4430262"/>
                <a:gd name="connsiteY331" fmla="*/ 3130735 h 4503628"/>
                <a:gd name="connsiteX332" fmla="*/ 4430091 w 4430262"/>
                <a:gd name="connsiteY332" fmla="*/ 2035815 h 4503628"/>
                <a:gd name="connsiteX333" fmla="*/ 4423172 w 4430262"/>
                <a:gd name="connsiteY333" fmla="*/ 1941808 h 4503628"/>
                <a:gd name="connsiteX334" fmla="*/ 4424365 w 4430262"/>
                <a:gd name="connsiteY334" fmla="*/ 1884784 h 4503628"/>
                <a:gd name="connsiteX335" fmla="*/ 4427228 w 4430262"/>
                <a:gd name="connsiteY335" fmla="*/ 1956363 h 4503628"/>
                <a:gd name="connsiteX336" fmla="*/ 4430329 w 4430262"/>
                <a:gd name="connsiteY336" fmla="*/ 2035815 h 45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4430262" h="4503628">
                  <a:moveTo>
                    <a:pt x="3543227" y="3846525"/>
                  </a:moveTo>
                  <a:cubicBezTo>
                    <a:pt x="3533922" y="3846525"/>
                    <a:pt x="3497416" y="3874918"/>
                    <a:pt x="3471648" y="3892097"/>
                  </a:cubicBezTo>
                  <a:cubicBezTo>
                    <a:pt x="3469739" y="3907129"/>
                    <a:pt x="3510778" y="3864420"/>
                    <a:pt x="3543227" y="3846525"/>
                  </a:cubicBezTo>
                  <a:close/>
                  <a:moveTo>
                    <a:pt x="4298863" y="2176349"/>
                  </a:moveTo>
                  <a:cubicBezTo>
                    <a:pt x="4300533" y="2155830"/>
                    <a:pt x="4300294" y="2131970"/>
                    <a:pt x="4305544" y="2134117"/>
                  </a:cubicBezTo>
                  <a:cubicBezTo>
                    <a:pt x="4312725" y="2171171"/>
                    <a:pt x="4316710" y="2208774"/>
                    <a:pt x="4317473" y="2246496"/>
                  </a:cubicBezTo>
                  <a:cubicBezTo>
                    <a:pt x="4306498" y="2261289"/>
                    <a:pt x="4308884" y="2168475"/>
                    <a:pt x="4298863" y="2175394"/>
                  </a:cubicBezTo>
                  <a:close/>
                  <a:moveTo>
                    <a:pt x="3708336" y="3714581"/>
                  </a:moveTo>
                  <a:cubicBezTo>
                    <a:pt x="3719073" y="3712434"/>
                    <a:pt x="3766792" y="3658034"/>
                    <a:pt x="3774427" y="3660420"/>
                  </a:cubicBezTo>
                  <a:cubicBezTo>
                    <a:pt x="3740069" y="3690960"/>
                    <a:pt x="3702848" y="3733430"/>
                    <a:pt x="3681852" y="3748462"/>
                  </a:cubicBezTo>
                  <a:cubicBezTo>
                    <a:pt x="3675410" y="3747984"/>
                    <a:pt x="3710006" y="3718637"/>
                    <a:pt x="3708336" y="3714581"/>
                  </a:cubicBezTo>
                  <a:close/>
                  <a:moveTo>
                    <a:pt x="4290035" y="2765682"/>
                  </a:moveTo>
                  <a:cubicBezTo>
                    <a:pt x="4309600" y="2668335"/>
                    <a:pt x="4339424" y="2546651"/>
                    <a:pt x="4346344" y="2468629"/>
                  </a:cubicBezTo>
                  <a:cubicBezTo>
                    <a:pt x="4336609" y="2569150"/>
                    <a:pt x="4317760" y="2668573"/>
                    <a:pt x="4290035" y="2765682"/>
                  </a:cubicBezTo>
                  <a:close/>
                  <a:moveTo>
                    <a:pt x="4363522" y="2252938"/>
                  </a:moveTo>
                  <a:cubicBezTo>
                    <a:pt x="4369487" y="2337163"/>
                    <a:pt x="4348014" y="2542356"/>
                    <a:pt x="4361136" y="2353864"/>
                  </a:cubicBezTo>
                  <a:close/>
                  <a:moveTo>
                    <a:pt x="4053347" y="3456181"/>
                  </a:moveTo>
                  <a:cubicBezTo>
                    <a:pt x="4058834" y="3440195"/>
                    <a:pt x="4113234" y="3358833"/>
                    <a:pt x="4123494" y="3342848"/>
                  </a:cubicBezTo>
                  <a:cubicBezTo>
                    <a:pt x="4103571" y="3382455"/>
                    <a:pt x="4080427" y="3420368"/>
                    <a:pt x="4054301" y="3456181"/>
                  </a:cubicBezTo>
                  <a:close/>
                  <a:moveTo>
                    <a:pt x="4291943" y="2995689"/>
                  </a:moveTo>
                  <a:cubicBezTo>
                    <a:pt x="4300771" y="2991634"/>
                    <a:pt x="4286933" y="3027662"/>
                    <a:pt x="4270947" y="3067268"/>
                  </a:cubicBezTo>
                  <a:cubicBezTo>
                    <a:pt x="4275289" y="3042717"/>
                    <a:pt x="4282328" y="3018714"/>
                    <a:pt x="4291943" y="2995689"/>
                  </a:cubicBezTo>
                  <a:close/>
                  <a:moveTo>
                    <a:pt x="3884420" y="3700743"/>
                  </a:moveTo>
                  <a:cubicBezTo>
                    <a:pt x="3887045" y="3700743"/>
                    <a:pt x="3872490" y="3719353"/>
                    <a:pt x="3856027" y="3735578"/>
                  </a:cubicBezTo>
                  <a:cubicBezTo>
                    <a:pt x="3839564" y="3751802"/>
                    <a:pt x="3823578" y="3768265"/>
                    <a:pt x="3826441" y="3769459"/>
                  </a:cubicBezTo>
                  <a:cubicBezTo>
                    <a:pt x="3790174" y="3800953"/>
                    <a:pt x="3875353" y="3708139"/>
                    <a:pt x="3884420" y="3700743"/>
                  </a:cubicBezTo>
                  <a:close/>
                  <a:moveTo>
                    <a:pt x="2185851" y="4497655"/>
                  </a:moveTo>
                  <a:cubicBezTo>
                    <a:pt x="2158813" y="4504169"/>
                    <a:pt x="2130747" y="4505219"/>
                    <a:pt x="2103296" y="4500757"/>
                  </a:cubicBezTo>
                  <a:cubicBezTo>
                    <a:pt x="2069403" y="4498729"/>
                    <a:pt x="2035687" y="4494411"/>
                    <a:pt x="2002370" y="4487873"/>
                  </a:cubicBezTo>
                  <a:cubicBezTo>
                    <a:pt x="2030047" y="4489304"/>
                    <a:pt x="2060587" y="4489782"/>
                    <a:pt x="2091605" y="4492167"/>
                  </a:cubicBezTo>
                  <a:cubicBezTo>
                    <a:pt x="2122622" y="4494553"/>
                    <a:pt x="2154356" y="4495747"/>
                    <a:pt x="2185851" y="4497655"/>
                  </a:cubicBezTo>
                  <a:close/>
                  <a:moveTo>
                    <a:pt x="3029767" y="431969"/>
                  </a:moveTo>
                  <a:cubicBezTo>
                    <a:pt x="3068494" y="444543"/>
                    <a:pt x="3106220" y="460028"/>
                    <a:pt x="3142623" y="478256"/>
                  </a:cubicBezTo>
                  <a:cubicBezTo>
                    <a:pt x="3129739" y="474200"/>
                    <a:pt x="3115423" y="468235"/>
                    <a:pt x="3097051" y="461078"/>
                  </a:cubicBezTo>
                  <a:cubicBezTo>
                    <a:pt x="3078679" y="453920"/>
                    <a:pt x="3056967" y="444853"/>
                    <a:pt x="3029767" y="431969"/>
                  </a:cubicBezTo>
                  <a:close/>
                  <a:moveTo>
                    <a:pt x="3956954" y="1188320"/>
                  </a:moveTo>
                  <a:cubicBezTo>
                    <a:pt x="3959817" y="1188320"/>
                    <a:pt x="3956954" y="1182833"/>
                    <a:pt x="3951466" y="1175675"/>
                  </a:cubicBezTo>
                  <a:cubicBezTo>
                    <a:pt x="3887937" y="1071885"/>
                    <a:pt x="3814504" y="974466"/>
                    <a:pt x="3732195" y="884825"/>
                  </a:cubicBezTo>
                  <a:cubicBezTo>
                    <a:pt x="3710245" y="860966"/>
                    <a:pt x="3689248" y="838776"/>
                    <a:pt x="3667774" y="817302"/>
                  </a:cubicBezTo>
                  <a:lnTo>
                    <a:pt x="3604785" y="756460"/>
                  </a:lnTo>
                  <a:cubicBezTo>
                    <a:pt x="3563031" y="719716"/>
                    <a:pt x="3526525" y="686074"/>
                    <a:pt x="3495985" y="661021"/>
                  </a:cubicBezTo>
                  <a:cubicBezTo>
                    <a:pt x="3762259" y="868124"/>
                    <a:pt x="3958624" y="1141078"/>
                    <a:pt x="4053347" y="1369653"/>
                  </a:cubicBezTo>
                  <a:cubicBezTo>
                    <a:pt x="4110133" y="1504699"/>
                    <a:pt x="4132799" y="1615647"/>
                    <a:pt x="4183859" y="1730173"/>
                  </a:cubicBezTo>
                  <a:cubicBezTo>
                    <a:pt x="4174769" y="1717862"/>
                    <a:pt x="4167229" y="1704476"/>
                    <a:pt x="4161431" y="1690327"/>
                  </a:cubicBezTo>
                  <a:cubicBezTo>
                    <a:pt x="4157136" y="1681261"/>
                    <a:pt x="4153080" y="1671240"/>
                    <a:pt x="4149024" y="1660980"/>
                  </a:cubicBezTo>
                  <a:cubicBezTo>
                    <a:pt x="4144968" y="1650720"/>
                    <a:pt x="4140196" y="1640461"/>
                    <a:pt x="4136617" y="1630440"/>
                  </a:cubicBezTo>
                  <a:cubicBezTo>
                    <a:pt x="4090806" y="1505176"/>
                    <a:pt x="4061698" y="1369653"/>
                    <a:pt x="3993459" y="1246538"/>
                  </a:cubicBezTo>
                  <a:cubicBezTo>
                    <a:pt x="3984154" y="1230075"/>
                    <a:pt x="3976041" y="1216474"/>
                    <a:pt x="3968168" y="1204545"/>
                  </a:cubicBezTo>
                  <a:lnTo>
                    <a:pt x="3944308" y="1172334"/>
                  </a:lnTo>
                  <a:cubicBezTo>
                    <a:pt x="3929038" y="1151576"/>
                    <a:pt x="3914961" y="1130103"/>
                    <a:pt x="3893487" y="1098131"/>
                  </a:cubicBezTo>
                  <a:cubicBezTo>
                    <a:pt x="3916614" y="1126762"/>
                    <a:pt x="3937816" y="1156897"/>
                    <a:pt x="3956954" y="1188320"/>
                  </a:cubicBezTo>
                  <a:close/>
                  <a:moveTo>
                    <a:pt x="3658708" y="3765163"/>
                  </a:moveTo>
                  <a:cubicBezTo>
                    <a:pt x="3663480" y="3766595"/>
                    <a:pt x="3652743" y="3777571"/>
                    <a:pt x="3638666" y="3789023"/>
                  </a:cubicBezTo>
                  <a:cubicBezTo>
                    <a:pt x="3624589" y="3800476"/>
                    <a:pt x="3605739" y="3814553"/>
                    <a:pt x="3596911" y="3822427"/>
                  </a:cubicBezTo>
                  <a:cubicBezTo>
                    <a:pt x="3622384" y="3809328"/>
                    <a:pt x="3645263" y="3791695"/>
                    <a:pt x="3664434" y="3770412"/>
                  </a:cubicBezTo>
                  <a:cubicBezTo>
                    <a:pt x="3649164" y="3786638"/>
                    <a:pt x="3653936" y="3790216"/>
                    <a:pt x="3626497" y="3813121"/>
                  </a:cubicBezTo>
                  <a:cubicBezTo>
                    <a:pt x="3649815" y="3796563"/>
                    <a:pt x="3672198" y="3778716"/>
                    <a:pt x="3693543" y="3759676"/>
                  </a:cubicBezTo>
                  <a:cubicBezTo>
                    <a:pt x="3711211" y="3744740"/>
                    <a:pt x="3728020" y="3728802"/>
                    <a:pt x="3743887" y="3711957"/>
                  </a:cubicBezTo>
                  <a:lnTo>
                    <a:pt x="3789936" y="3664237"/>
                  </a:lnTo>
                  <a:lnTo>
                    <a:pt x="3843382" y="3606020"/>
                  </a:lnTo>
                  <a:cubicBezTo>
                    <a:pt x="3843382" y="3610314"/>
                    <a:pt x="3825726" y="3628686"/>
                    <a:pt x="3827873" y="3629879"/>
                  </a:cubicBezTo>
                  <a:cubicBezTo>
                    <a:pt x="3845768" y="3610791"/>
                    <a:pt x="3867241" y="3589080"/>
                    <a:pt x="3887761" y="3563550"/>
                  </a:cubicBezTo>
                  <a:cubicBezTo>
                    <a:pt x="3908280" y="3538020"/>
                    <a:pt x="3931662" y="3511536"/>
                    <a:pt x="3951943" y="3482188"/>
                  </a:cubicBezTo>
                  <a:cubicBezTo>
                    <a:pt x="3972224" y="3452840"/>
                    <a:pt x="3994413" y="3423732"/>
                    <a:pt x="4012547" y="3393191"/>
                  </a:cubicBezTo>
                  <a:cubicBezTo>
                    <a:pt x="4030919" y="3365395"/>
                    <a:pt x="4047787" y="3336644"/>
                    <a:pt x="4063129" y="3307058"/>
                  </a:cubicBezTo>
                  <a:cubicBezTo>
                    <a:pt x="4056091" y="3330249"/>
                    <a:pt x="4044662" y="3351866"/>
                    <a:pt x="4029487" y="3370763"/>
                  </a:cubicBezTo>
                  <a:cubicBezTo>
                    <a:pt x="4043087" y="3365276"/>
                    <a:pt x="4102975" y="3248602"/>
                    <a:pt x="4075775" y="3314455"/>
                  </a:cubicBezTo>
                  <a:lnTo>
                    <a:pt x="4104884" y="3262441"/>
                  </a:lnTo>
                  <a:lnTo>
                    <a:pt x="4120392" y="3229514"/>
                  </a:lnTo>
                  <a:cubicBezTo>
                    <a:pt x="4128982" y="3209949"/>
                    <a:pt x="4139480" y="3192055"/>
                    <a:pt x="4160954" y="3147437"/>
                  </a:cubicBezTo>
                  <a:cubicBezTo>
                    <a:pt x="4131583" y="3224074"/>
                    <a:pt x="4094982" y="3297729"/>
                    <a:pt x="4051676" y="3367423"/>
                  </a:cubicBezTo>
                  <a:cubicBezTo>
                    <a:pt x="4066708" y="3348407"/>
                    <a:pt x="4080189" y="3328222"/>
                    <a:pt x="4091999" y="3307058"/>
                  </a:cubicBezTo>
                  <a:cubicBezTo>
                    <a:pt x="4086512" y="3329486"/>
                    <a:pt x="4059073" y="3361697"/>
                    <a:pt x="4039508" y="3394146"/>
                  </a:cubicBezTo>
                  <a:cubicBezTo>
                    <a:pt x="4147688" y="3238223"/>
                    <a:pt x="4231221" y="3066552"/>
                    <a:pt x="4287171" y="2885220"/>
                  </a:cubicBezTo>
                  <a:cubicBezTo>
                    <a:pt x="4280252" y="2910988"/>
                    <a:pt x="4267845" y="2954651"/>
                    <a:pt x="4250428" y="3004518"/>
                  </a:cubicBezTo>
                  <a:cubicBezTo>
                    <a:pt x="4241122" y="3028378"/>
                    <a:pt x="4230863" y="3055338"/>
                    <a:pt x="4220842" y="3081823"/>
                  </a:cubicBezTo>
                  <a:cubicBezTo>
                    <a:pt x="4210821" y="3108307"/>
                    <a:pt x="4196982" y="3134076"/>
                    <a:pt x="4185529" y="3159367"/>
                  </a:cubicBezTo>
                  <a:cubicBezTo>
                    <a:pt x="4227737" y="3076741"/>
                    <a:pt x="4263550" y="2990989"/>
                    <a:pt x="4292659" y="2902876"/>
                  </a:cubicBezTo>
                  <a:cubicBezTo>
                    <a:pt x="4268800" y="2988055"/>
                    <a:pt x="4304350" y="2889991"/>
                    <a:pt x="4316519" y="2848714"/>
                  </a:cubicBezTo>
                  <a:cubicBezTo>
                    <a:pt x="4308884" y="2877107"/>
                    <a:pt x="4301010" y="2903830"/>
                    <a:pt x="4292659" y="2929359"/>
                  </a:cubicBezTo>
                  <a:cubicBezTo>
                    <a:pt x="4284308" y="2954889"/>
                    <a:pt x="4276435" y="2979465"/>
                    <a:pt x="4267607" y="3002848"/>
                  </a:cubicBezTo>
                  <a:cubicBezTo>
                    <a:pt x="4249235" y="3049373"/>
                    <a:pt x="4233726" y="3093037"/>
                    <a:pt x="4214638" y="3132882"/>
                  </a:cubicBezTo>
                  <a:lnTo>
                    <a:pt x="4188392" y="3191816"/>
                  </a:lnTo>
                  <a:lnTo>
                    <a:pt x="4160477" y="3247170"/>
                  </a:lnTo>
                  <a:cubicBezTo>
                    <a:pt x="4142820" y="3284153"/>
                    <a:pt x="4122063" y="3318749"/>
                    <a:pt x="4102498" y="3353346"/>
                  </a:cubicBezTo>
                  <a:cubicBezTo>
                    <a:pt x="4082933" y="3387942"/>
                    <a:pt x="4060027" y="3422062"/>
                    <a:pt x="4038076" y="3458090"/>
                  </a:cubicBezTo>
                  <a:cubicBezTo>
                    <a:pt x="4016126" y="3494118"/>
                    <a:pt x="3990357" y="3529669"/>
                    <a:pt x="3961010" y="3566890"/>
                  </a:cubicBezTo>
                  <a:cubicBezTo>
                    <a:pt x="3895262" y="3654670"/>
                    <a:pt x="3822831" y="3737224"/>
                    <a:pt x="3744364" y="3813837"/>
                  </a:cubicBezTo>
                  <a:cubicBezTo>
                    <a:pt x="3777529" y="3783774"/>
                    <a:pt x="3802820" y="3757051"/>
                    <a:pt x="3827396" y="3731999"/>
                  </a:cubicBezTo>
                  <a:cubicBezTo>
                    <a:pt x="3851787" y="3706660"/>
                    <a:pt x="3874728" y="3679985"/>
                    <a:pt x="3896111" y="3652069"/>
                  </a:cubicBezTo>
                  <a:cubicBezTo>
                    <a:pt x="3907326" y="3637992"/>
                    <a:pt x="3934048" y="3617234"/>
                    <a:pt x="3910427" y="3644911"/>
                  </a:cubicBezTo>
                  <a:cubicBezTo>
                    <a:pt x="3919971" y="3640855"/>
                    <a:pt x="3949080" y="3584784"/>
                    <a:pt x="3967690" y="3576672"/>
                  </a:cubicBezTo>
                  <a:cubicBezTo>
                    <a:pt x="3956727" y="3597597"/>
                    <a:pt x="3944122" y="3617615"/>
                    <a:pt x="3929992" y="3636560"/>
                  </a:cubicBezTo>
                  <a:cubicBezTo>
                    <a:pt x="3911382" y="3660420"/>
                    <a:pt x="3887761" y="3688574"/>
                    <a:pt x="3863424" y="3717444"/>
                  </a:cubicBezTo>
                  <a:lnTo>
                    <a:pt x="3785641" y="3800715"/>
                  </a:lnTo>
                  <a:cubicBezTo>
                    <a:pt x="3759634" y="3826483"/>
                    <a:pt x="3735536" y="3850820"/>
                    <a:pt x="3717164" y="3871100"/>
                  </a:cubicBezTo>
                  <a:cubicBezTo>
                    <a:pt x="3723845" y="3869192"/>
                    <a:pt x="3752238" y="3839844"/>
                    <a:pt x="3744364" y="3856546"/>
                  </a:cubicBezTo>
                  <a:cubicBezTo>
                    <a:pt x="3792083" y="3811929"/>
                    <a:pt x="3722413" y="3864420"/>
                    <a:pt x="3794231" y="3800237"/>
                  </a:cubicBezTo>
                  <a:cubicBezTo>
                    <a:pt x="3757487" y="3859409"/>
                    <a:pt x="3655845" y="3943395"/>
                    <a:pt x="3585936" y="3993978"/>
                  </a:cubicBezTo>
                  <a:cubicBezTo>
                    <a:pt x="3515712" y="4050477"/>
                    <a:pt x="3441382" y="4101680"/>
                    <a:pt x="3363564" y="4147157"/>
                  </a:cubicBezTo>
                  <a:cubicBezTo>
                    <a:pt x="3382866" y="4139259"/>
                    <a:pt x="3401396" y="4129596"/>
                    <a:pt x="3418918" y="4118287"/>
                  </a:cubicBezTo>
                  <a:cubicBezTo>
                    <a:pt x="3440392" y="4104925"/>
                    <a:pt x="3466637" y="4089894"/>
                    <a:pt x="3490497" y="4070567"/>
                  </a:cubicBezTo>
                  <a:lnTo>
                    <a:pt x="3567325" y="4014974"/>
                  </a:lnTo>
                  <a:lnTo>
                    <a:pt x="3636995" y="3960574"/>
                  </a:lnTo>
                  <a:cubicBezTo>
                    <a:pt x="3660855" y="3944827"/>
                    <a:pt x="3631269" y="3967970"/>
                    <a:pt x="3614567" y="3980855"/>
                  </a:cubicBezTo>
                  <a:cubicBezTo>
                    <a:pt x="3519553" y="4058852"/>
                    <a:pt x="3417835" y="4128331"/>
                    <a:pt x="3310595" y="4188434"/>
                  </a:cubicBezTo>
                  <a:cubicBezTo>
                    <a:pt x="3207135" y="4246270"/>
                    <a:pt x="3099177" y="4295659"/>
                    <a:pt x="2987774" y="4336126"/>
                  </a:cubicBezTo>
                  <a:cubicBezTo>
                    <a:pt x="3028736" y="4326009"/>
                    <a:pt x="3068672" y="4312099"/>
                    <a:pt x="3107072" y="4294609"/>
                  </a:cubicBezTo>
                  <a:cubicBezTo>
                    <a:pt x="3151928" y="4273375"/>
                    <a:pt x="3203942" y="4249276"/>
                    <a:pt x="3264307" y="4217304"/>
                  </a:cubicBezTo>
                  <a:cubicBezTo>
                    <a:pt x="3252005" y="4226132"/>
                    <a:pt x="3238811" y="4233648"/>
                    <a:pt x="3224939" y="4239732"/>
                  </a:cubicBezTo>
                  <a:cubicBezTo>
                    <a:pt x="3345304" y="4182970"/>
                    <a:pt x="3459415" y="4113801"/>
                    <a:pt x="3565416" y="4033346"/>
                  </a:cubicBezTo>
                  <a:cubicBezTo>
                    <a:pt x="3684832" y="3943228"/>
                    <a:pt x="3793899" y="3840154"/>
                    <a:pt x="3890624" y="3726034"/>
                  </a:cubicBezTo>
                  <a:cubicBezTo>
                    <a:pt x="3914483" y="3696209"/>
                    <a:pt x="3935957" y="3670202"/>
                    <a:pt x="3954329" y="3644433"/>
                  </a:cubicBezTo>
                  <a:cubicBezTo>
                    <a:pt x="3972701" y="3618665"/>
                    <a:pt x="3989641" y="3594329"/>
                    <a:pt x="4008490" y="3569753"/>
                  </a:cubicBezTo>
                  <a:cubicBezTo>
                    <a:pt x="4046427" y="3516546"/>
                    <a:pt x="4124687" y="3405121"/>
                    <a:pt x="4147354" y="3338076"/>
                  </a:cubicBezTo>
                  <a:cubicBezTo>
                    <a:pt x="4167062" y="3308394"/>
                    <a:pt x="4184217" y="3277114"/>
                    <a:pt x="4198652" y="3244546"/>
                  </a:cubicBezTo>
                  <a:cubicBezTo>
                    <a:pt x="4210844" y="3217895"/>
                    <a:pt x="4221534" y="3190575"/>
                    <a:pt x="4230624" y="3162707"/>
                  </a:cubicBezTo>
                  <a:cubicBezTo>
                    <a:pt x="4235157" y="3161275"/>
                    <a:pt x="4224898" y="3188237"/>
                    <a:pt x="4236350" y="3165332"/>
                  </a:cubicBezTo>
                  <a:cubicBezTo>
                    <a:pt x="4257824" y="3122146"/>
                    <a:pt x="4238736" y="3143381"/>
                    <a:pt x="4247087" y="3121191"/>
                  </a:cubicBezTo>
                  <a:cubicBezTo>
                    <a:pt x="4267392" y="3086594"/>
                    <a:pt x="4283402" y="3049660"/>
                    <a:pt x="4294807" y="3011199"/>
                  </a:cubicBezTo>
                  <a:cubicBezTo>
                    <a:pt x="4297908" y="3017879"/>
                    <a:pt x="4306975" y="2993542"/>
                    <a:pt x="4318666" y="2956321"/>
                  </a:cubicBezTo>
                  <a:cubicBezTo>
                    <a:pt x="4323915" y="2937949"/>
                    <a:pt x="4330596" y="2916476"/>
                    <a:pt x="4336322" y="2893809"/>
                  </a:cubicBezTo>
                  <a:lnTo>
                    <a:pt x="4352786" y="2826047"/>
                  </a:lnTo>
                  <a:cubicBezTo>
                    <a:pt x="4341333" y="2855156"/>
                    <a:pt x="4324870" y="2917668"/>
                    <a:pt x="4315087" y="2923394"/>
                  </a:cubicBezTo>
                  <a:cubicBezTo>
                    <a:pt x="4352308" y="2785486"/>
                    <a:pt x="4388814" y="2660938"/>
                    <a:pt x="4406231" y="2503226"/>
                  </a:cubicBezTo>
                  <a:cubicBezTo>
                    <a:pt x="4403845" y="2531142"/>
                    <a:pt x="4401459" y="2562875"/>
                    <a:pt x="4396210" y="2596040"/>
                  </a:cubicBezTo>
                  <a:cubicBezTo>
                    <a:pt x="4390961" y="2629205"/>
                    <a:pt x="4384758" y="2664279"/>
                    <a:pt x="4377361" y="2699353"/>
                  </a:cubicBezTo>
                  <a:cubicBezTo>
                    <a:pt x="4369965" y="2734426"/>
                    <a:pt x="4360659" y="2769261"/>
                    <a:pt x="4351831" y="2802427"/>
                  </a:cubicBezTo>
                  <a:lnTo>
                    <a:pt x="4324393" y="2895240"/>
                  </a:lnTo>
                  <a:cubicBezTo>
                    <a:pt x="4335607" y="2880686"/>
                    <a:pt x="4359466" y="2794552"/>
                    <a:pt x="4372112" y="2738721"/>
                  </a:cubicBezTo>
                  <a:lnTo>
                    <a:pt x="4361852" y="2799802"/>
                  </a:lnTo>
                  <a:cubicBezTo>
                    <a:pt x="4357319" y="2820559"/>
                    <a:pt x="4352547" y="2841556"/>
                    <a:pt x="4347775" y="2863268"/>
                  </a:cubicBezTo>
                  <a:cubicBezTo>
                    <a:pt x="4338947" y="2906693"/>
                    <a:pt x="4323915" y="2950595"/>
                    <a:pt x="4312463" y="2996644"/>
                  </a:cubicBezTo>
                  <a:cubicBezTo>
                    <a:pt x="4282376" y="3094134"/>
                    <a:pt x="4245131" y="3189287"/>
                    <a:pt x="4201038" y="3281289"/>
                  </a:cubicBezTo>
                  <a:cubicBezTo>
                    <a:pt x="4152317" y="3382502"/>
                    <a:pt x="4095745" y="3479731"/>
                    <a:pt x="4031873" y="3572139"/>
                  </a:cubicBezTo>
                  <a:cubicBezTo>
                    <a:pt x="3963334" y="3669868"/>
                    <a:pt x="3887054" y="3761943"/>
                    <a:pt x="3803774" y="3847479"/>
                  </a:cubicBezTo>
                  <a:cubicBezTo>
                    <a:pt x="3631014" y="4024065"/>
                    <a:pt x="3429261" y="4169728"/>
                    <a:pt x="3207283" y="4278146"/>
                  </a:cubicBezTo>
                  <a:cubicBezTo>
                    <a:pt x="3098819" y="4331163"/>
                    <a:pt x="2986030" y="4374826"/>
                    <a:pt x="2870146" y="4408659"/>
                  </a:cubicBezTo>
                  <a:cubicBezTo>
                    <a:pt x="2814076" y="4425838"/>
                    <a:pt x="2757528" y="4438245"/>
                    <a:pt x="2703128" y="4450891"/>
                  </a:cubicBezTo>
                  <a:cubicBezTo>
                    <a:pt x="2648728" y="4463536"/>
                    <a:pt x="2592419" y="4471887"/>
                    <a:pt x="2538258" y="4477136"/>
                  </a:cubicBezTo>
                  <a:cubicBezTo>
                    <a:pt x="2538258" y="4474035"/>
                    <a:pt x="2527998" y="4473080"/>
                    <a:pt x="2509388" y="4473319"/>
                  </a:cubicBezTo>
                  <a:cubicBezTo>
                    <a:pt x="2500082" y="4473319"/>
                    <a:pt x="2488868" y="4473319"/>
                    <a:pt x="2475984" y="4474750"/>
                  </a:cubicBezTo>
                  <a:lnTo>
                    <a:pt x="2433991" y="4474750"/>
                  </a:lnTo>
                  <a:cubicBezTo>
                    <a:pt x="2373149" y="4478090"/>
                    <a:pt x="2296321" y="4479045"/>
                    <a:pt x="2232854" y="4478806"/>
                  </a:cubicBezTo>
                  <a:cubicBezTo>
                    <a:pt x="2268644" y="4474988"/>
                    <a:pt x="2245500" y="4472603"/>
                    <a:pt x="2278187" y="4465683"/>
                  </a:cubicBezTo>
                  <a:cubicBezTo>
                    <a:pt x="2303479" y="4467831"/>
                    <a:pt x="2366468" y="4462820"/>
                    <a:pt x="2429219" y="4458287"/>
                  </a:cubicBezTo>
                  <a:cubicBezTo>
                    <a:pt x="2414426" y="4458287"/>
                    <a:pt x="2390567" y="4458287"/>
                    <a:pt x="2360980" y="4460911"/>
                  </a:cubicBezTo>
                  <a:lnTo>
                    <a:pt x="2259100" y="4463536"/>
                  </a:lnTo>
                  <a:cubicBezTo>
                    <a:pt x="2221879" y="4463536"/>
                    <a:pt x="2182272" y="4463536"/>
                    <a:pt x="2144096" y="4462343"/>
                  </a:cubicBezTo>
                  <a:cubicBezTo>
                    <a:pt x="2105921" y="4461150"/>
                    <a:pt x="2069177" y="4457094"/>
                    <a:pt x="2037205" y="4454231"/>
                  </a:cubicBezTo>
                  <a:cubicBezTo>
                    <a:pt x="2034103" y="4458525"/>
                    <a:pt x="2090412" y="4459242"/>
                    <a:pt x="2112124" y="4462105"/>
                  </a:cubicBezTo>
                  <a:cubicBezTo>
                    <a:pt x="2133836" y="4464968"/>
                    <a:pt x="1987099" y="4455185"/>
                    <a:pt x="1961092" y="4453992"/>
                  </a:cubicBezTo>
                  <a:cubicBezTo>
                    <a:pt x="2003081" y="4462200"/>
                    <a:pt x="2045563" y="4467616"/>
                    <a:pt x="2088264" y="4470217"/>
                  </a:cubicBezTo>
                  <a:cubicBezTo>
                    <a:pt x="2124770" y="4473557"/>
                    <a:pt x="2159843" y="4473319"/>
                    <a:pt x="2202552" y="4473796"/>
                  </a:cubicBezTo>
                  <a:cubicBezTo>
                    <a:pt x="2184104" y="4477470"/>
                    <a:pt x="2165236" y="4478591"/>
                    <a:pt x="2146482" y="4477136"/>
                  </a:cubicBezTo>
                  <a:cubicBezTo>
                    <a:pt x="2116419" y="4477136"/>
                    <a:pt x="2077528" y="4472125"/>
                    <a:pt x="2036489" y="4468785"/>
                  </a:cubicBezTo>
                  <a:cubicBezTo>
                    <a:pt x="1995450" y="4465445"/>
                    <a:pt x="1953219" y="4457094"/>
                    <a:pt x="1915520" y="4452560"/>
                  </a:cubicBezTo>
                  <a:cubicBezTo>
                    <a:pt x="1877822" y="4448028"/>
                    <a:pt x="1845850" y="4440630"/>
                    <a:pt x="1825092" y="4438722"/>
                  </a:cubicBezTo>
                  <a:cubicBezTo>
                    <a:pt x="1777373" y="4427747"/>
                    <a:pt x="1840601" y="4435620"/>
                    <a:pt x="1870664" y="4442778"/>
                  </a:cubicBezTo>
                  <a:cubicBezTo>
                    <a:pt x="1731555" y="4415435"/>
                    <a:pt x="1594633" y="4377951"/>
                    <a:pt x="1460994" y="4330638"/>
                  </a:cubicBezTo>
                  <a:cubicBezTo>
                    <a:pt x="1481036" y="4340181"/>
                    <a:pt x="1524699" y="4354497"/>
                    <a:pt x="1578622" y="4373347"/>
                  </a:cubicBezTo>
                  <a:cubicBezTo>
                    <a:pt x="1632545" y="4392195"/>
                    <a:pt x="1699352" y="4409374"/>
                    <a:pt x="1765443" y="4423213"/>
                  </a:cubicBezTo>
                  <a:cubicBezTo>
                    <a:pt x="1741583" y="4420111"/>
                    <a:pt x="1714622" y="4415101"/>
                    <a:pt x="1683127" y="4407705"/>
                  </a:cubicBezTo>
                  <a:cubicBezTo>
                    <a:pt x="1651633" y="4400308"/>
                    <a:pt x="1617036" y="4389094"/>
                    <a:pt x="1581724" y="4378357"/>
                  </a:cubicBezTo>
                  <a:cubicBezTo>
                    <a:pt x="1546411" y="4367620"/>
                    <a:pt x="1507997" y="4352589"/>
                    <a:pt x="1470776" y="4338511"/>
                  </a:cubicBezTo>
                  <a:cubicBezTo>
                    <a:pt x="1433555" y="4324434"/>
                    <a:pt x="1396573" y="4309880"/>
                    <a:pt x="1361976" y="4295325"/>
                  </a:cubicBezTo>
                  <a:cubicBezTo>
                    <a:pt x="1360306" y="4290792"/>
                    <a:pt x="1368180" y="4292701"/>
                    <a:pt x="1381780" y="4297950"/>
                  </a:cubicBezTo>
                  <a:cubicBezTo>
                    <a:pt x="1395380" y="4303199"/>
                    <a:pt x="1414467" y="4310119"/>
                    <a:pt x="1434748" y="4318231"/>
                  </a:cubicBezTo>
                  <a:cubicBezTo>
                    <a:pt x="1414290" y="4307303"/>
                    <a:pt x="1392986" y="4298045"/>
                    <a:pt x="1371043" y="4290554"/>
                  </a:cubicBezTo>
                  <a:cubicBezTo>
                    <a:pt x="1349569" y="4282441"/>
                    <a:pt x="1332390" y="4278146"/>
                    <a:pt x="1334299" y="4282680"/>
                  </a:cubicBezTo>
                  <a:cubicBezTo>
                    <a:pt x="1291590" y="4261445"/>
                    <a:pt x="1232180" y="4231381"/>
                    <a:pt x="1197106" y="4218020"/>
                  </a:cubicBezTo>
                  <a:cubicBezTo>
                    <a:pt x="1300153" y="4271752"/>
                    <a:pt x="1406183" y="4319543"/>
                    <a:pt x="1514678" y="4361178"/>
                  </a:cubicBezTo>
                  <a:cubicBezTo>
                    <a:pt x="1624271" y="4403481"/>
                    <a:pt x="1737866" y="4434570"/>
                    <a:pt x="1853724" y="4453992"/>
                  </a:cubicBezTo>
                  <a:cubicBezTo>
                    <a:pt x="1834274" y="4448218"/>
                    <a:pt x="1814413" y="4443900"/>
                    <a:pt x="1794313" y="4441108"/>
                  </a:cubicBezTo>
                  <a:cubicBezTo>
                    <a:pt x="1830399" y="4443780"/>
                    <a:pt x="1866219" y="4449292"/>
                    <a:pt x="1901443" y="4457571"/>
                  </a:cubicBezTo>
                  <a:cubicBezTo>
                    <a:pt x="1960897" y="4467807"/>
                    <a:pt x="2020880" y="4474655"/>
                    <a:pt x="2081107" y="4478090"/>
                  </a:cubicBezTo>
                  <a:cubicBezTo>
                    <a:pt x="2065851" y="4478997"/>
                    <a:pt x="2050552" y="4478997"/>
                    <a:pt x="2035296" y="4478090"/>
                  </a:cubicBezTo>
                  <a:cubicBezTo>
                    <a:pt x="2059156" y="4481431"/>
                    <a:pt x="2088264" y="4484294"/>
                    <a:pt x="2120952" y="4486918"/>
                  </a:cubicBezTo>
                  <a:cubicBezTo>
                    <a:pt x="2153640" y="4489543"/>
                    <a:pt x="2189429" y="4489066"/>
                    <a:pt x="2224980" y="4490020"/>
                  </a:cubicBezTo>
                  <a:cubicBezTo>
                    <a:pt x="2296559" y="4490020"/>
                    <a:pt x="2368138" y="4487157"/>
                    <a:pt x="2415858" y="4485487"/>
                  </a:cubicBezTo>
                  <a:cubicBezTo>
                    <a:pt x="2130799" y="4508344"/>
                    <a:pt x="1844001" y="4476349"/>
                    <a:pt x="1570987" y="4391241"/>
                  </a:cubicBezTo>
                  <a:cubicBezTo>
                    <a:pt x="1297121" y="4305466"/>
                    <a:pt x="1043648" y="4164670"/>
                    <a:pt x="826088" y="3977515"/>
                  </a:cubicBezTo>
                  <a:cubicBezTo>
                    <a:pt x="861878" y="3999943"/>
                    <a:pt x="914369" y="4041697"/>
                    <a:pt x="973064" y="4081304"/>
                  </a:cubicBezTo>
                  <a:cubicBezTo>
                    <a:pt x="1027602" y="4119933"/>
                    <a:pt x="1084674" y="4154839"/>
                    <a:pt x="1143899" y="4185809"/>
                  </a:cubicBezTo>
                  <a:cubicBezTo>
                    <a:pt x="1132685" y="4178652"/>
                    <a:pt x="1113836" y="4167438"/>
                    <a:pt x="1090692" y="4153599"/>
                  </a:cubicBezTo>
                  <a:lnTo>
                    <a:pt x="1015295" y="4104210"/>
                  </a:lnTo>
                  <a:cubicBezTo>
                    <a:pt x="962327" y="4067942"/>
                    <a:pt x="908165" y="4029529"/>
                    <a:pt x="880488" y="4006862"/>
                  </a:cubicBezTo>
                  <a:cubicBezTo>
                    <a:pt x="891225" y="4013781"/>
                    <a:pt x="903155" y="4021894"/>
                    <a:pt x="915562" y="4030721"/>
                  </a:cubicBezTo>
                  <a:lnTo>
                    <a:pt x="956839" y="4058638"/>
                  </a:lnTo>
                  <a:lnTo>
                    <a:pt x="1001695" y="4090609"/>
                  </a:lnTo>
                  <a:lnTo>
                    <a:pt x="1049415" y="4122820"/>
                  </a:lnTo>
                  <a:cubicBezTo>
                    <a:pt x="1066116" y="4133795"/>
                    <a:pt x="1082579" y="4145248"/>
                    <a:pt x="1099997" y="4155747"/>
                  </a:cubicBezTo>
                  <a:lnTo>
                    <a:pt x="1152250" y="4187480"/>
                  </a:lnTo>
                  <a:cubicBezTo>
                    <a:pt x="1184696" y="4206687"/>
                    <a:pt x="1218327" y="4223818"/>
                    <a:pt x="1252938" y="4238778"/>
                  </a:cubicBezTo>
                  <a:cubicBezTo>
                    <a:pt x="959416" y="4088343"/>
                    <a:pt x="702454" y="3875348"/>
                    <a:pt x="500165" y="3614848"/>
                  </a:cubicBezTo>
                  <a:cubicBezTo>
                    <a:pt x="287532" y="3344470"/>
                    <a:pt x="139786" y="3028902"/>
                    <a:pt x="68305" y="2692433"/>
                  </a:cubicBezTo>
                  <a:cubicBezTo>
                    <a:pt x="93472" y="2824138"/>
                    <a:pt x="132006" y="2952933"/>
                    <a:pt x="183309" y="3076813"/>
                  </a:cubicBezTo>
                  <a:cubicBezTo>
                    <a:pt x="228370" y="3186686"/>
                    <a:pt x="281813" y="3292933"/>
                    <a:pt x="343168" y="3394623"/>
                  </a:cubicBezTo>
                  <a:cubicBezTo>
                    <a:pt x="332417" y="3383767"/>
                    <a:pt x="323549" y="3371169"/>
                    <a:pt x="316923" y="3357402"/>
                  </a:cubicBezTo>
                  <a:cubicBezTo>
                    <a:pt x="369593" y="3451242"/>
                    <a:pt x="429839" y="3540596"/>
                    <a:pt x="497063" y="3624630"/>
                  </a:cubicBezTo>
                  <a:cubicBezTo>
                    <a:pt x="565388" y="3710740"/>
                    <a:pt x="639105" y="3792411"/>
                    <a:pt x="717765" y="3869192"/>
                  </a:cubicBezTo>
                  <a:cubicBezTo>
                    <a:pt x="703698" y="3859314"/>
                    <a:pt x="690739" y="3847956"/>
                    <a:pt x="679112" y="3835311"/>
                  </a:cubicBezTo>
                  <a:cubicBezTo>
                    <a:pt x="661456" y="3818371"/>
                    <a:pt x="643562" y="3797374"/>
                    <a:pt x="631393" y="3784967"/>
                  </a:cubicBezTo>
                  <a:lnTo>
                    <a:pt x="669330" y="3827437"/>
                  </a:lnTo>
                  <a:lnTo>
                    <a:pt x="713709" y="3871816"/>
                  </a:lnTo>
                  <a:cubicBezTo>
                    <a:pt x="744249" y="3903072"/>
                    <a:pt x="780277" y="3933136"/>
                    <a:pt x="816783" y="3965107"/>
                  </a:cubicBezTo>
                  <a:cubicBezTo>
                    <a:pt x="506607" y="3722932"/>
                    <a:pt x="263239" y="3385318"/>
                    <a:pt x="113161" y="2981135"/>
                  </a:cubicBezTo>
                  <a:cubicBezTo>
                    <a:pt x="113161" y="2973739"/>
                    <a:pt x="99323" y="2933416"/>
                    <a:pt x="111252" y="2949401"/>
                  </a:cubicBezTo>
                  <a:cubicBezTo>
                    <a:pt x="74542" y="2835925"/>
                    <a:pt x="46624" y="2719776"/>
                    <a:pt x="27744" y="2602005"/>
                  </a:cubicBezTo>
                  <a:cubicBezTo>
                    <a:pt x="9913" y="2483518"/>
                    <a:pt x="663" y="2363910"/>
                    <a:pt x="66" y="2244110"/>
                  </a:cubicBezTo>
                  <a:cubicBezTo>
                    <a:pt x="314" y="2005824"/>
                    <a:pt x="38242" y="1769064"/>
                    <a:pt x="112445" y="1542636"/>
                  </a:cubicBezTo>
                  <a:cubicBezTo>
                    <a:pt x="130102" y="1486566"/>
                    <a:pt x="151814" y="1432166"/>
                    <a:pt x="173288" y="1378004"/>
                  </a:cubicBezTo>
                  <a:cubicBezTo>
                    <a:pt x="194761" y="1323843"/>
                    <a:pt x="221007" y="1271829"/>
                    <a:pt x="247014" y="1221008"/>
                  </a:cubicBezTo>
                  <a:cubicBezTo>
                    <a:pt x="298548" y="1119962"/>
                    <a:pt x="358069" y="1023164"/>
                    <a:pt x="425007" y="931590"/>
                  </a:cubicBezTo>
                  <a:cubicBezTo>
                    <a:pt x="551084" y="758083"/>
                    <a:pt x="702073" y="604116"/>
                    <a:pt x="873092" y="474678"/>
                  </a:cubicBezTo>
                  <a:cubicBezTo>
                    <a:pt x="896951" y="454874"/>
                    <a:pt x="893134" y="450818"/>
                    <a:pt x="918186" y="432446"/>
                  </a:cubicBezTo>
                  <a:cubicBezTo>
                    <a:pt x="1130201" y="283299"/>
                    <a:pt x="1364337" y="168415"/>
                    <a:pt x="1612025" y="91969"/>
                  </a:cubicBezTo>
                  <a:cubicBezTo>
                    <a:pt x="1743619" y="51980"/>
                    <a:pt x="1878715" y="24565"/>
                    <a:pt x="2015492" y="10130"/>
                  </a:cubicBezTo>
                  <a:cubicBezTo>
                    <a:pt x="2151068" y="-3589"/>
                    <a:pt x="2287679" y="-3589"/>
                    <a:pt x="2423254" y="10130"/>
                  </a:cubicBezTo>
                  <a:cubicBezTo>
                    <a:pt x="2587409" y="25877"/>
                    <a:pt x="2763970" y="49976"/>
                    <a:pt x="2889472" y="100797"/>
                  </a:cubicBezTo>
                  <a:cubicBezTo>
                    <a:pt x="3006427" y="134439"/>
                    <a:pt x="3120455" y="177529"/>
                    <a:pt x="3230427" y="229639"/>
                  </a:cubicBezTo>
                  <a:cubicBezTo>
                    <a:pt x="3352245" y="287618"/>
                    <a:pt x="3468183" y="357216"/>
                    <a:pt x="3576631" y="437457"/>
                  </a:cubicBezTo>
                  <a:cubicBezTo>
                    <a:pt x="3794231" y="597078"/>
                    <a:pt x="3963873" y="793681"/>
                    <a:pt x="4049529" y="933022"/>
                  </a:cubicBezTo>
                  <a:cubicBezTo>
                    <a:pt x="4073389" y="966425"/>
                    <a:pt x="4097248" y="998636"/>
                    <a:pt x="4118722" y="1033471"/>
                  </a:cubicBezTo>
                  <a:cubicBezTo>
                    <a:pt x="4132084" y="1062580"/>
                    <a:pt x="4135185" y="1076896"/>
                    <a:pt x="4156420" y="1117457"/>
                  </a:cubicBezTo>
                  <a:cubicBezTo>
                    <a:pt x="4204140" y="1181401"/>
                    <a:pt x="4250189" y="1284475"/>
                    <a:pt x="4295522" y="1403773"/>
                  </a:cubicBezTo>
                  <a:cubicBezTo>
                    <a:pt x="4304112" y="1422145"/>
                    <a:pt x="4310077" y="1427633"/>
                    <a:pt x="4314371" y="1427633"/>
                  </a:cubicBezTo>
                  <a:cubicBezTo>
                    <a:pt x="4286456" y="1378482"/>
                    <a:pt x="4301487" y="1393275"/>
                    <a:pt x="4259971" y="1302131"/>
                  </a:cubicBezTo>
                  <a:cubicBezTo>
                    <a:pt x="4270899" y="1318856"/>
                    <a:pt x="4280014" y="1336680"/>
                    <a:pt x="4287171" y="1355338"/>
                  </a:cubicBezTo>
                  <a:cubicBezTo>
                    <a:pt x="4303873" y="1388503"/>
                    <a:pt x="4319382" y="1431211"/>
                    <a:pt x="4329403" y="1454594"/>
                  </a:cubicBezTo>
                  <a:cubicBezTo>
                    <a:pt x="4311031" y="1421668"/>
                    <a:pt x="4329403" y="1489667"/>
                    <a:pt x="4305544" y="1430734"/>
                  </a:cubicBezTo>
                  <a:cubicBezTo>
                    <a:pt x="4311270" y="1450061"/>
                    <a:pt x="4317950" y="1470818"/>
                    <a:pt x="4325108" y="1493247"/>
                  </a:cubicBezTo>
                  <a:cubicBezTo>
                    <a:pt x="4332266" y="1515675"/>
                    <a:pt x="4338947" y="1540966"/>
                    <a:pt x="4347059" y="1567211"/>
                  </a:cubicBezTo>
                  <a:cubicBezTo>
                    <a:pt x="4355172" y="1593457"/>
                    <a:pt x="4362807" y="1622089"/>
                    <a:pt x="4370919" y="1652629"/>
                  </a:cubicBezTo>
                  <a:lnTo>
                    <a:pt x="4384280" y="1700348"/>
                  </a:lnTo>
                  <a:lnTo>
                    <a:pt x="4396449" y="1750931"/>
                  </a:lnTo>
                  <a:cubicBezTo>
                    <a:pt x="4386428" y="1739478"/>
                    <a:pt x="4389052" y="1718005"/>
                    <a:pt x="4378554" y="1693429"/>
                  </a:cubicBezTo>
                  <a:cubicBezTo>
                    <a:pt x="4385473" y="1732559"/>
                    <a:pt x="4388336" y="1766678"/>
                    <a:pt x="4394301" y="1802945"/>
                  </a:cubicBezTo>
                  <a:cubicBezTo>
                    <a:pt x="4399551" y="1846035"/>
                    <a:pt x="4407520" y="1888744"/>
                    <a:pt x="4418161" y="1930833"/>
                  </a:cubicBezTo>
                  <a:cubicBezTo>
                    <a:pt x="4408617" y="1920334"/>
                    <a:pt x="4411719" y="1970201"/>
                    <a:pt x="4413389" y="2018398"/>
                  </a:cubicBezTo>
                  <a:cubicBezTo>
                    <a:pt x="4415059" y="2066594"/>
                    <a:pt x="4411003" y="2113836"/>
                    <a:pt x="4397880" y="2097373"/>
                  </a:cubicBezTo>
                  <a:cubicBezTo>
                    <a:pt x="4393108" y="2095226"/>
                    <a:pt x="4401459" y="2149387"/>
                    <a:pt x="4399789" y="2170861"/>
                  </a:cubicBezTo>
                  <a:cubicBezTo>
                    <a:pt x="4389052" y="2151535"/>
                    <a:pt x="4387144" y="2284433"/>
                    <a:pt x="4366147" y="2244826"/>
                  </a:cubicBezTo>
                  <a:cubicBezTo>
                    <a:pt x="4367054" y="2210778"/>
                    <a:pt x="4359872" y="2176993"/>
                    <a:pt x="4345150" y="2146286"/>
                  </a:cubicBezTo>
                  <a:cubicBezTo>
                    <a:pt x="4330501" y="2124287"/>
                    <a:pt x="4319406" y="2100141"/>
                    <a:pt x="4312224" y="2074706"/>
                  </a:cubicBezTo>
                  <a:cubicBezTo>
                    <a:pt x="4305305" y="2084251"/>
                    <a:pt x="4323438" y="2146286"/>
                    <a:pt x="4312224" y="2131731"/>
                  </a:cubicBezTo>
                  <a:cubicBezTo>
                    <a:pt x="4307285" y="2056144"/>
                    <a:pt x="4292444" y="1981559"/>
                    <a:pt x="4268084" y="1909836"/>
                  </a:cubicBezTo>
                  <a:cubicBezTo>
                    <a:pt x="4251621" y="1820601"/>
                    <a:pt x="4252098" y="1796980"/>
                    <a:pt x="4244224" y="1742818"/>
                  </a:cubicBezTo>
                  <a:cubicBezTo>
                    <a:pt x="4222273" y="1680068"/>
                    <a:pt x="4203901" y="1633542"/>
                    <a:pt x="4182189" y="1584152"/>
                  </a:cubicBezTo>
                  <a:lnTo>
                    <a:pt x="4166442" y="1545738"/>
                  </a:lnTo>
                  <a:lnTo>
                    <a:pt x="4148308" y="1504699"/>
                  </a:lnTo>
                  <a:lnTo>
                    <a:pt x="4128982" y="1456980"/>
                  </a:lnTo>
                  <a:lnTo>
                    <a:pt x="4105122" y="1404727"/>
                  </a:lnTo>
                  <a:cubicBezTo>
                    <a:pt x="4090329" y="1369653"/>
                    <a:pt x="4078877" y="1343646"/>
                    <a:pt x="4064322" y="1315731"/>
                  </a:cubicBezTo>
                  <a:cubicBezTo>
                    <a:pt x="4059550" y="1306163"/>
                    <a:pt x="4054039" y="1297001"/>
                    <a:pt x="4047859" y="1288292"/>
                  </a:cubicBezTo>
                  <a:cubicBezTo>
                    <a:pt x="4044041" y="1282804"/>
                    <a:pt x="4041655" y="1280657"/>
                    <a:pt x="4041655" y="1280418"/>
                  </a:cubicBezTo>
                  <a:cubicBezTo>
                    <a:pt x="4033782" y="1266341"/>
                    <a:pt x="4024715" y="1242004"/>
                    <a:pt x="4010638" y="1217906"/>
                  </a:cubicBezTo>
                  <a:cubicBezTo>
                    <a:pt x="4004911" y="1208124"/>
                    <a:pt x="3998708" y="1198819"/>
                    <a:pt x="3992743" y="1190229"/>
                  </a:cubicBezTo>
                  <a:cubicBezTo>
                    <a:pt x="3986778" y="1181640"/>
                    <a:pt x="3979859" y="1174004"/>
                    <a:pt x="3973655" y="1166369"/>
                  </a:cubicBezTo>
                  <a:cubicBezTo>
                    <a:pt x="3961487" y="1151576"/>
                    <a:pt x="3949796" y="1139169"/>
                    <a:pt x="3942876" y="1128194"/>
                  </a:cubicBezTo>
                  <a:cubicBezTo>
                    <a:pt x="3929754" y="1107674"/>
                    <a:pt x="3893964" y="1051604"/>
                    <a:pt x="3882511" y="1034425"/>
                  </a:cubicBezTo>
                  <a:cubicBezTo>
                    <a:pt x="3828858" y="964445"/>
                    <a:pt x="3770590" y="898115"/>
                    <a:pt x="3708097" y="835913"/>
                  </a:cubicBezTo>
                  <a:cubicBezTo>
                    <a:pt x="3509277" y="631627"/>
                    <a:pt x="3270265" y="470765"/>
                    <a:pt x="3006146" y="363491"/>
                  </a:cubicBezTo>
                  <a:cubicBezTo>
                    <a:pt x="2727582" y="250206"/>
                    <a:pt x="2427034" y="201270"/>
                    <a:pt x="2126917" y="220334"/>
                  </a:cubicBezTo>
                  <a:cubicBezTo>
                    <a:pt x="1965122" y="231476"/>
                    <a:pt x="1805073" y="260609"/>
                    <a:pt x="1649724" y="307183"/>
                  </a:cubicBezTo>
                  <a:cubicBezTo>
                    <a:pt x="1342457" y="399997"/>
                    <a:pt x="1061905" y="565106"/>
                    <a:pt x="831576" y="788671"/>
                  </a:cubicBezTo>
                  <a:cubicBezTo>
                    <a:pt x="716785" y="901551"/>
                    <a:pt x="616152" y="1027983"/>
                    <a:pt x="531898" y="1165176"/>
                  </a:cubicBezTo>
                  <a:cubicBezTo>
                    <a:pt x="444658" y="1302155"/>
                    <a:pt x="375224" y="1449679"/>
                    <a:pt x="325274" y="1604194"/>
                  </a:cubicBezTo>
                  <a:cubicBezTo>
                    <a:pt x="297720" y="1682215"/>
                    <a:pt x="275166" y="1761906"/>
                    <a:pt x="257751" y="1842791"/>
                  </a:cubicBezTo>
                  <a:cubicBezTo>
                    <a:pt x="194079" y="2166638"/>
                    <a:pt x="209468" y="2501055"/>
                    <a:pt x="302607" y="2817696"/>
                  </a:cubicBezTo>
                  <a:cubicBezTo>
                    <a:pt x="353006" y="2986814"/>
                    <a:pt x="425191" y="3148678"/>
                    <a:pt x="517344" y="3299184"/>
                  </a:cubicBezTo>
                  <a:cubicBezTo>
                    <a:pt x="612255" y="3453031"/>
                    <a:pt x="726968" y="3593732"/>
                    <a:pt x="858537" y="3717683"/>
                  </a:cubicBezTo>
                  <a:cubicBezTo>
                    <a:pt x="1124503" y="3968376"/>
                    <a:pt x="1453402" y="4142337"/>
                    <a:pt x="1810299" y="4221122"/>
                  </a:cubicBezTo>
                  <a:cubicBezTo>
                    <a:pt x="1832012" y="4226610"/>
                    <a:pt x="1854201" y="4230666"/>
                    <a:pt x="1876391" y="4234483"/>
                  </a:cubicBezTo>
                  <a:lnTo>
                    <a:pt x="1942482" y="4246174"/>
                  </a:lnTo>
                  <a:cubicBezTo>
                    <a:pt x="1986861" y="4250947"/>
                    <a:pt x="2030763" y="4259059"/>
                    <a:pt x="2075142" y="4261206"/>
                  </a:cubicBezTo>
                  <a:lnTo>
                    <a:pt x="2141472" y="4266455"/>
                  </a:lnTo>
                  <a:lnTo>
                    <a:pt x="2207801" y="4268364"/>
                  </a:lnTo>
                  <a:cubicBezTo>
                    <a:pt x="2251942" y="4270512"/>
                    <a:pt x="2295844" y="4268364"/>
                    <a:pt x="2339745" y="4267171"/>
                  </a:cubicBezTo>
                  <a:cubicBezTo>
                    <a:pt x="2511065" y="4259417"/>
                    <a:pt x="2680786" y="4230642"/>
                    <a:pt x="2845093" y="4181515"/>
                  </a:cubicBezTo>
                  <a:cubicBezTo>
                    <a:pt x="2856307" y="4181515"/>
                    <a:pt x="2884700" y="4169824"/>
                    <a:pt x="2860125" y="4183185"/>
                  </a:cubicBezTo>
                  <a:cubicBezTo>
                    <a:pt x="2882791" y="4176266"/>
                    <a:pt x="2883984" y="4173164"/>
                    <a:pt x="2883984" y="4170301"/>
                  </a:cubicBezTo>
                  <a:cubicBezTo>
                    <a:pt x="2950553" y="4151929"/>
                    <a:pt x="2953416" y="4150974"/>
                    <a:pt x="3016644" y="4130217"/>
                  </a:cubicBezTo>
                  <a:cubicBezTo>
                    <a:pt x="3035255" y="4124490"/>
                    <a:pt x="3054342" y="4116139"/>
                    <a:pt x="3074385" y="4108265"/>
                  </a:cubicBezTo>
                  <a:cubicBezTo>
                    <a:pt x="3094427" y="4100392"/>
                    <a:pt x="3115423" y="4091802"/>
                    <a:pt x="3136181" y="4082020"/>
                  </a:cubicBezTo>
                  <a:cubicBezTo>
                    <a:pt x="3177458" y="4062216"/>
                    <a:pt x="3220644" y="4042413"/>
                    <a:pt x="3260251" y="4019985"/>
                  </a:cubicBezTo>
                  <a:cubicBezTo>
                    <a:pt x="3340897" y="3977276"/>
                    <a:pt x="3410567" y="3931943"/>
                    <a:pt x="3451129" y="3910707"/>
                  </a:cubicBezTo>
                  <a:cubicBezTo>
                    <a:pt x="3346225" y="3982167"/>
                    <a:pt x="3234874" y="4043677"/>
                    <a:pt x="3118525" y="4094427"/>
                  </a:cubicBezTo>
                  <a:cubicBezTo>
                    <a:pt x="3000618" y="4145701"/>
                    <a:pt x="2878881" y="4187646"/>
                    <a:pt x="2754426" y="4219929"/>
                  </a:cubicBezTo>
                  <a:cubicBezTo>
                    <a:pt x="2848068" y="4201986"/>
                    <a:pt x="2939904" y="4175645"/>
                    <a:pt x="3028813" y="4141192"/>
                  </a:cubicBezTo>
                  <a:cubicBezTo>
                    <a:pt x="3124251" y="4103732"/>
                    <a:pt x="3214679" y="4063648"/>
                    <a:pt x="3269557" y="4043129"/>
                  </a:cubicBezTo>
                  <a:cubicBezTo>
                    <a:pt x="3287213" y="4031199"/>
                    <a:pt x="3303437" y="4021655"/>
                    <a:pt x="3317276" y="4013066"/>
                  </a:cubicBezTo>
                  <a:cubicBezTo>
                    <a:pt x="3331115" y="4004476"/>
                    <a:pt x="3345192" y="3996363"/>
                    <a:pt x="3357599" y="3989206"/>
                  </a:cubicBezTo>
                  <a:cubicBezTo>
                    <a:pt x="3381232" y="3977323"/>
                    <a:pt x="3402946" y="3961958"/>
                    <a:pt x="3422020" y="3943634"/>
                  </a:cubicBezTo>
                  <a:cubicBezTo>
                    <a:pt x="3432279" y="3946259"/>
                    <a:pt x="3478329" y="3916434"/>
                    <a:pt x="3526525" y="3875872"/>
                  </a:cubicBezTo>
                  <a:cubicBezTo>
                    <a:pt x="3538694" y="3866090"/>
                    <a:pt x="3550385" y="3856069"/>
                    <a:pt x="3563508" y="3845571"/>
                  </a:cubicBezTo>
                  <a:lnTo>
                    <a:pt x="3598820" y="3814314"/>
                  </a:lnTo>
                  <a:close/>
                  <a:moveTo>
                    <a:pt x="4250666" y="3027662"/>
                  </a:moveTo>
                  <a:cubicBezTo>
                    <a:pt x="4241600" y="3050328"/>
                    <a:pt x="4233010" y="3073233"/>
                    <a:pt x="4223466" y="3095900"/>
                  </a:cubicBezTo>
                  <a:lnTo>
                    <a:pt x="4193164" y="3162707"/>
                  </a:lnTo>
                  <a:cubicBezTo>
                    <a:pt x="4193164" y="3172967"/>
                    <a:pt x="4208912" y="3137655"/>
                    <a:pt x="4224898" y="3100910"/>
                  </a:cubicBezTo>
                  <a:cubicBezTo>
                    <a:pt x="4234776" y="3076884"/>
                    <a:pt x="4243365" y="3052356"/>
                    <a:pt x="4250666" y="3027423"/>
                  </a:cubicBezTo>
                  <a:close/>
                  <a:moveTo>
                    <a:pt x="3843620" y="3724125"/>
                  </a:moveTo>
                  <a:cubicBezTo>
                    <a:pt x="3870343" y="3689051"/>
                    <a:pt x="3893964" y="3670918"/>
                    <a:pt x="3899213" y="3654694"/>
                  </a:cubicBezTo>
                  <a:cubicBezTo>
                    <a:pt x="3868911" y="3690244"/>
                    <a:pt x="3837417" y="3717444"/>
                    <a:pt x="3843620" y="3724125"/>
                  </a:cubicBezTo>
                  <a:close/>
                  <a:moveTo>
                    <a:pt x="2357640" y="4278146"/>
                  </a:moveTo>
                  <a:cubicBezTo>
                    <a:pt x="2320820" y="4281153"/>
                    <a:pt x="2283864" y="4282203"/>
                    <a:pt x="2246931" y="4281248"/>
                  </a:cubicBezTo>
                  <a:cubicBezTo>
                    <a:pt x="2243114" y="4289599"/>
                    <a:pt x="2354538" y="4282918"/>
                    <a:pt x="2357640" y="4278146"/>
                  </a:cubicBezTo>
                  <a:close/>
                  <a:moveTo>
                    <a:pt x="2509388" y="4263592"/>
                  </a:moveTo>
                  <a:cubicBezTo>
                    <a:pt x="2495310" y="4265978"/>
                    <a:pt x="2472644" y="4268364"/>
                    <a:pt x="2452840" y="4270512"/>
                  </a:cubicBezTo>
                  <a:cubicBezTo>
                    <a:pt x="2439441" y="4270416"/>
                    <a:pt x="2426098" y="4272253"/>
                    <a:pt x="2413233" y="4275999"/>
                  </a:cubicBezTo>
                  <a:cubicBezTo>
                    <a:pt x="2445749" y="4277168"/>
                    <a:pt x="2478232" y="4272969"/>
                    <a:pt x="2509388" y="4263592"/>
                  </a:cubicBezTo>
                  <a:close/>
                  <a:moveTo>
                    <a:pt x="4301726" y="1433597"/>
                  </a:moveTo>
                  <a:cubicBezTo>
                    <a:pt x="4290035" y="1400433"/>
                    <a:pt x="4269038" y="1348657"/>
                    <a:pt x="4249950" y="1304994"/>
                  </a:cubicBezTo>
                  <a:cubicBezTo>
                    <a:pt x="4230863" y="1261331"/>
                    <a:pt x="4210105" y="1227927"/>
                    <a:pt x="4202231" y="1229597"/>
                  </a:cubicBezTo>
                  <a:lnTo>
                    <a:pt x="4231578" y="1287099"/>
                  </a:lnTo>
                  <a:cubicBezTo>
                    <a:pt x="4241122" y="1306187"/>
                    <a:pt x="4249473" y="1325991"/>
                    <a:pt x="4258063" y="1343885"/>
                  </a:cubicBezTo>
                  <a:lnTo>
                    <a:pt x="4281922" y="1394468"/>
                  </a:lnTo>
                  <a:cubicBezTo>
                    <a:pt x="4290750" y="1409738"/>
                    <a:pt x="4297193" y="1423099"/>
                    <a:pt x="4301726" y="1433597"/>
                  </a:cubicBezTo>
                  <a:close/>
                  <a:moveTo>
                    <a:pt x="3800673" y="3625823"/>
                  </a:moveTo>
                  <a:cubicBezTo>
                    <a:pt x="3811887" y="3608406"/>
                    <a:pt x="3824532" y="3604826"/>
                    <a:pt x="3855789" y="3561164"/>
                  </a:cubicBezTo>
                  <a:cubicBezTo>
                    <a:pt x="3870582" y="3555914"/>
                    <a:pt x="3822147" y="3606020"/>
                    <a:pt x="3803774" y="3628686"/>
                  </a:cubicBezTo>
                  <a:cubicBezTo>
                    <a:pt x="3807115" y="3620813"/>
                    <a:pt x="3811171" y="3613177"/>
                    <a:pt x="3800673" y="3625823"/>
                  </a:cubicBezTo>
                  <a:close/>
                  <a:moveTo>
                    <a:pt x="3967690" y="3448785"/>
                  </a:moveTo>
                  <a:cubicBezTo>
                    <a:pt x="3969361" y="3440673"/>
                    <a:pt x="3976280" y="3436377"/>
                    <a:pt x="3977711" y="3438286"/>
                  </a:cubicBezTo>
                  <a:cubicBezTo>
                    <a:pt x="3954549" y="3475006"/>
                    <a:pt x="3928878" y="3510080"/>
                    <a:pt x="3900883" y="3543269"/>
                  </a:cubicBezTo>
                  <a:cubicBezTo>
                    <a:pt x="3898736" y="3537543"/>
                    <a:pt x="3913052" y="3521318"/>
                    <a:pt x="3928561" y="3502707"/>
                  </a:cubicBezTo>
                  <a:cubicBezTo>
                    <a:pt x="3942955" y="3485886"/>
                    <a:pt x="3955365" y="3467491"/>
                    <a:pt x="3965543" y="3447830"/>
                  </a:cubicBezTo>
                  <a:close/>
                  <a:moveTo>
                    <a:pt x="4230147" y="3130735"/>
                  </a:moveTo>
                  <a:cubicBezTo>
                    <a:pt x="4230147" y="3148392"/>
                    <a:pt x="4194119" y="3210904"/>
                    <a:pt x="4189585" y="3226174"/>
                  </a:cubicBezTo>
                  <a:cubicBezTo>
                    <a:pt x="4177894" y="3244546"/>
                    <a:pt x="4183859" y="3229991"/>
                    <a:pt x="4195312" y="3206370"/>
                  </a:cubicBezTo>
                  <a:cubicBezTo>
                    <a:pt x="4206764" y="3182750"/>
                    <a:pt x="4221557" y="3148869"/>
                    <a:pt x="4230147" y="3130735"/>
                  </a:cubicBezTo>
                  <a:close/>
                  <a:moveTo>
                    <a:pt x="4430091" y="2035815"/>
                  </a:moveTo>
                  <a:cubicBezTo>
                    <a:pt x="4427705" y="2020068"/>
                    <a:pt x="4424126" y="1978075"/>
                    <a:pt x="4423172" y="1941808"/>
                  </a:cubicBezTo>
                  <a:cubicBezTo>
                    <a:pt x="4422217" y="1905542"/>
                    <a:pt x="4419831" y="1875955"/>
                    <a:pt x="4424365" y="1884784"/>
                  </a:cubicBezTo>
                  <a:cubicBezTo>
                    <a:pt x="4426751" y="1908572"/>
                    <a:pt x="4427729" y="1932455"/>
                    <a:pt x="4427228" y="1956363"/>
                  </a:cubicBezTo>
                  <a:cubicBezTo>
                    <a:pt x="4427466" y="1979745"/>
                    <a:pt x="4428421" y="2003605"/>
                    <a:pt x="4430329" y="203581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95C0453-6A02-8CEA-1D7E-06B00EE2BF0D}"/>
                </a:ext>
              </a:extLst>
            </p:cNvPr>
            <p:cNvSpPr/>
            <p:nvPr/>
          </p:nvSpPr>
          <p:spPr>
            <a:xfrm>
              <a:off x="922583" y="1953387"/>
              <a:ext cx="1224000" cy="122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506F5A3-2F93-B5C7-4CCA-8925F4D6F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78" r="3678"/>
            <a:stretch/>
          </p:blipFill>
          <p:spPr>
            <a:xfrm>
              <a:off x="750811" y="1685024"/>
              <a:ext cx="1546075" cy="1492363"/>
            </a:xfrm>
            <a:custGeom>
              <a:avLst/>
              <a:gdLst>
                <a:gd name="connsiteX0" fmla="*/ 0 w 2035629"/>
                <a:gd name="connsiteY0" fmla="*/ 0 h 2163066"/>
                <a:gd name="connsiteX1" fmla="*/ 2035629 w 2035629"/>
                <a:gd name="connsiteY1" fmla="*/ 0 h 2163066"/>
                <a:gd name="connsiteX2" fmla="*/ 2035629 w 2035629"/>
                <a:gd name="connsiteY2" fmla="*/ 1346635 h 2163066"/>
                <a:gd name="connsiteX3" fmla="*/ 1797092 w 2035629"/>
                <a:gd name="connsiteY3" fmla="*/ 1346635 h 2163066"/>
                <a:gd name="connsiteX4" fmla="*/ 1800482 w 2035629"/>
                <a:gd name="connsiteY4" fmla="*/ 1413763 h 2163066"/>
                <a:gd name="connsiteX5" fmla="*/ 1331763 w 2035629"/>
                <a:gd name="connsiteY5" fmla="*/ 2120897 h 2163066"/>
                <a:gd name="connsiteX6" fmla="*/ 1195915 w 2035629"/>
                <a:gd name="connsiteY6" fmla="*/ 2163066 h 2163066"/>
                <a:gd name="connsiteX7" fmla="*/ 870163 w 2035629"/>
                <a:gd name="connsiteY7" fmla="*/ 2163066 h 2163066"/>
                <a:gd name="connsiteX8" fmla="*/ 734316 w 2035629"/>
                <a:gd name="connsiteY8" fmla="*/ 2120897 h 2163066"/>
                <a:gd name="connsiteX9" fmla="*/ 265596 w 2035629"/>
                <a:gd name="connsiteY9" fmla="*/ 1413763 h 2163066"/>
                <a:gd name="connsiteX10" fmla="*/ 268986 w 2035629"/>
                <a:gd name="connsiteY10" fmla="*/ 1346635 h 2163066"/>
                <a:gd name="connsiteX11" fmla="*/ 0 w 2035629"/>
                <a:gd name="connsiteY11" fmla="*/ 1346635 h 216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5629" h="2163066">
                  <a:moveTo>
                    <a:pt x="0" y="0"/>
                  </a:moveTo>
                  <a:lnTo>
                    <a:pt x="2035629" y="0"/>
                  </a:lnTo>
                  <a:lnTo>
                    <a:pt x="2035629" y="1346635"/>
                  </a:lnTo>
                  <a:lnTo>
                    <a:pt x="1797092" y="1346635"/>
                  </a:lnTo>
                  <a:lnTo>
                    <a:pt x="1800482" y="1413763"/>
                  </a:lnTo>
                  <a:cubicBezTo>
                    <a:pt x="1800482" y="1731648"/>
                    <a:pt x="1607209" y="2004392"/>
                    <a:pt x="1331763" y="2120897"/>
                  </a:cubicBezTo>
                  <a:lnTo>
                    <a:pt x="1195915" y="2163066"/>
                  </a:lnTo>
                  <a:lnTo>
                    <a:pt x="870163" y="2163066"/>
                  </a:lnTo>
                  <a:lnTo>
                    <a:pt x="734316" y="2120897"/>
                  </a:lnTo>
                  <a:cubicBezTo>
                    <a:pt x="458869" y="2004392"/>
                    <a:pt x="265596" y="1731648"/>
                    <a:pt x="265596" y="1413763"/>
                  </a:cubicBezTo>
                  <a:lnTo>
                    <a:pt x="268986" y="1346635"/>
                  </a:lnTo>
                  <a:lnTo>
                    <a:pt x="0" y="1346635"/>
                  </a:lnTo>
                  <a:close/>
                </a:path>
              </a:pathLst>
            </a:cu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497AE31-52B8-BD9A-8BBB-CAB259E6BA53}"/>
              </a:ext>
            </a:extLst>
          </p:cNvPr>
          <p:cNvGrpSpPr/>
          <p:nvPr/>
        </p:nvGrpSpPr>
        <p:grpSpPr>
          <a:xfrm>
            <a:off x="2327106" y="1225644"/>
            <a:ext cx="9021836" cy="2203356"/>
            <a:chOff x="2327106" y="1225644"/>
            <a:chExt cx="9021836" cy="2203356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E2E9BA0-27C0-1658-C3C9-969201C44C8A}"/>
                </a:ext>
              </a:extLst>
            </p:cNvPr>
            <p:cNvSpPr/>
            <p:nvPr/>
          </p:nvSpPr>
          <p:spPr>
            <a:xfrm>
              <a:off x="2327106" y="1225644"/>
              <a:ext cx="9021836" cy="2203356"/>
            </a:xfrm>
            <a:custGeom>
              <a:avLst/>
              <a:gdLst>
                <a:gd name="connsiteX0" fmla="*/ 423799 w 9021836"/>
                <a:gd name="connsiteY0" fmla="*/ 0 h 2203356"/>
                <a:gd name="connsiteX1" fmla="*/ 8948817 w 9021836"/>
                <a:gd name="connsiteY1" fmla="*/ 0 h 2203356"/>
                <a:gd name="connsiteX2" fmla="*/ 9021836 w 9021836"/>
                <a:gd name="connsiteY2" fmla="*/ 73019 h 2203356"/>
                <a:gd name="connsiteX3" fmla="*/ 9021836 w 9021836"/>
                <a:gd name="connsiteY3" fmla="*/ 2130337 h 2203356"/>
                <a:gd name="connsiteX4" fmla="*/ 8948817 w 9021836"/>
                <a:gd name="connsiteY4" fmla="*/ 2203356 h 2203356"/>
                <a:gd name="connsiteX5" fmla="*/ 423799 w 9021836"/>
                <a:gd name="connsiteY5" fmla="*/ 2203356 h 2203356"/>
                <a:gd name="connsiteX6" fmla="*/ 350780 w 9021836"/>
                <a:gd name="connsiteY6" fmla="*/ 2130337 h 2203356"/>
                <a:gd name="connsiteX7" fmla="*/ 350780 w 9021836"/>
                <a:gd name="connsiteY7" fmla="*/ 628544 h 2203356"/>
                <a:gd name="connsiteX8" fmla="*/ 0 w 9021836"/>
                <a:gd name="connsiteY8" fmla="*/ 425092 h 2203356"/>
                <a:gd name="connsiteX9" fmla="*/ 350780 w 9021836"/>
                <a:gd name="connsiteY9" fmla="*/ 221640 h 2203356"/>
                <a:gd name="connsiteX10" fmla="*/ 350780 w 9021836"/>
                <a:gd name="connsiteY10" fmla="*/ 73019 h 2203356"/>
                <a:gd name="connsiteX11" fmla="*/ 423799 w 9021836"/>
                <a:gd name="connsiteY11" fmla="*/ 0 h 220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1836" h="2203356">
                  <a:moveTo>
                    <a:pt x="423799" y="0"/>
                  </a:moveTo>
                  <a:lnTo>
                    <a:pt x="8948817" y="0"/>
                  </a:lnTo>
                  <a:cubicBezTo>
                    <a:pt x="8989144" y="0"/>
                    <a:pt x="9021836" y="32692"/>
                    <a:pt x="9021836" y="73019"/>
                  </a:cubicBezTo>
                  <a:lnTo>
                    <a:pt x="9021836" y="2130337"/>
                  </a:lnTo>
                  <a:cubicBezTo>
                    <a:pt x="9021836" y="2170664"/>
                    <a:pt x="8989144" y="2203356"/>
                    <a:pt x="8948817" y="2203356"/>
                  </a:cubicBezTo>
                  <a:lnTo>
                    <a:pt x="423799" y="2203356"/>
                  </a:lnTo>
                  <a:cubicBezTo>
                    <a:pt x="383472" y="2203356"/>
                    <a:pt x="350780" y="2170664"/>
                    <a:pt x="350780" y="2130337"/>
                  </a:cubicBezTo>
                  <a:lnTo>
                    <a:pt x="350780" y="628544"/>
                  </a:lnTo>
                  <a:lnTo>
                    <a:pt x="0" y="425092"/>
                  </a:lnTo>
                  <a:lnTo>
                    <a:pt x="350780" y="221640"/>
                  </a:lnTo>
                  <a:lnTo>
                    <a:pt x="350780" y="73019"/>
                  </a:lnTo>
                  <a:cubicBezTo>
                    <a:pt x="350780" y="32692"/>
                    <a:pt x="383472" y="0"/>
                    <a:pt x="423799" y="0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E0030FC-9D10-B6B0-17CD-C0EE4B3041DB}"/>
                </a:ext>
              </a:extLst>
            </p:cNvPr>
            <p:cNvSpPr txBox="1"/>
            <p:nvPr/>
          </p:nvSpPr>
          <p:spPr>
            <a:xfrm>
              <a:off x="3035815" y="1422229"/>
              <a:ext cx="7926100" cy="166199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dirty="0"/>
                <a:t>根据自己的需要添加适当的文字，此处添加详细文本描述，建议尽量简洁明了根据自己的需要添加适当的文字，此处添加详细文本描述，建议尽量简洁明了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876A86-BF7D-9B81-5A5B-8991DB39A116}"/>
              </a:ext>
            </a:extLst>
          </p:cNvPr>
          <p:cNvGrpSpPr/>
          <p:nvPr/>
        </p:nvGrpSpPr>
        <p:grpSpPr>
          <a:xfrm>
            <a:off x="9972825" y="3850777"/>
            <a:ext cx="1546075" cy="1566940"/>
            <a:chOff x="750811" y="1685024"/>
            <a:chExt cx="1546075" cy="1566940"/>
          </a:xfrm>
        </p:grpSpPr>
        <p:sp>
          <p:nvSpPr>
            <p:cNvPr id="31" name="图形 26">
              <a:extLst>
                <a:ext uri="{FF2B5EF4-FFF2-40B4-BE49-F238E27FC236}">
                  <a16:creationId xmlns:a16="http://schemas.microsoft.com/office/drawing/2014/main" id="{AE9DF85B-AA61-16E9-6F2E-474B848A4AC0}"/>
                </a:ext>
              </a:extLst>
            </p:cNvPr>
            <p:cNvSpPr/>
            <p:nvPr/>
          </p:nvSpPr>
          <p:spPr>
            <a:xfrm>
              <a:off x="848480" y="1857038"/>
              <a:ext cx="1372206" cy="1394926"/>
            </a:xfrm>
            <a:custGeom>
              <a:avLst/>
              <a:gdLst>
                <a:gd name="connsiteX0" fmla="*/ 3543227 w 4430262"/>
                <a:gd name="connsiteY0" fmla="*/ 3846525 h 4503628"/>
                <a:gd name="connsiteX1" fmla="*/ 3471648 w 4430262"/>
                <a:gd name="connsiteY1" fmla="*/ 3892097 h 4503628"/>
                <a:gd name="connsiteX2" fmla="*/ 3543227 w 4430262"/>
                <a:gd name="connsiteY2" fmla="*/ 3846525 h 4503628"/>
                <a:gd name="connsiteX3" fmla="*/ 4298863 w 4430262"/>
                <a:gd name="connsiteY3" fmla="*/ 2176349 h 4503628"/>
                <a:gd name="connsiteX4" fmla="*/ 4305544 w 4430262"/>
                <a:gd name="connsiteY4" fmla="*/ 2134117 h 4503628"/>
                <a:gd name="connsiteX5" fmla="*/ 4317473 w 4430262"/>
                <a:gd name="connsiteY5" fmla="*/ 2246496 h 4503628"/>
                <a:gd name="connsiteX6" fmla="*/ 4298863 w 4430262"/>
                <a:gd name="connsiteY6" fmla="*/ 2175394 h 4503628"/>
                <a:gd name="connsiteX7" fmla="*/ 3708336 w 4430262"/>
                <a:gd name="connsiteY7" fmla="*/ 3714581 h 4503628"/>
                <a:gd name="connsiteX8" fmla="*/ 3774427 w 4430262"/>
                <a:gd name="connsiteY8" fmla="*/ 3660420 h 4503628"/>
                <a:gd name="connsiteX9" fmla="*/ 3681852 w 4430262"/>
                <a:gd name="connsiteY9" fmla="*/ 3748462 h 4503628"/>
                <a:gd name="connsiteX10" fmla="*/ 3708336 w 4430262"/>
                <a:gd name="connsiteY10" fmla="*/ 3714581 h 4503628"/>
                <a:gd name="connsiteX11" fmla="*/ 4290035 w 4430262"/>
                <a:gd name="connsiteY11" fmla="*/ 2765682 h 4503628"/>
                <a:gd name="connsiteX12" fmla="*/ 4346344 w 4430262"/>
                <a:gd name="connsiteY12" fmla="*/ 2468629 h 4503628"/>
                <a:gd name="connsiteX13" fmla="*/ 4290035 w 4430262"/>
                <a:gd name="connsiteY13" fmla="*/ 2765682 h 4503628"/>
                <a:gd name="connsiteX14" fmla="*/ 4363522 w 4430262"/>
                <a:gd name="connsiteY14" fmla="*/ 2252938 h 4503628"/>
                <a:gd name="connsiteX15" fmla="*/ 4361136 w 4430262"/>
                <a:gd name="connsiteY15" fmla="*/ 2353864 h 4503628"/>
                <a:gd name="connsiteX16" fmla="*/ 4053347 w 4430262"/>
                <a:gd name="connsiteY16" fmla="*/ 3456181 h 4503628"/>
                <a:gd name="connsiteX17" fmla="*/ 4123494 w 4430262"/>
                <a:gd name="connsiteY17" fmla="*/ 3342848 h 4503628"/>
                <a:gd name="connsiteX18" fmla="*/ 4054301 w 4430262"/>
                <a:gd name="connsiteY18" fmla="*/ 3456181 h 4503628"/>
                <a:gd name="connsiteX19" fmla="*/ 4291943 w 4430262"/>
                <a:gd name="connsiteY19" fmla="*/ 2995689 h 4503628"/>
                <a:gd name="connsiteX20" fmla="*/ 4270947 w 4430262"/>
                <a:gd name="connsiteY20" fmla="*/ 3067268 h 4503628"/>
                <a:gd name="connsiteX21" fmla="*/ 4291943 w 4430262"/>
                <a:gd name="connsiteY21" fmla="*/ 2995689 h 4503628"/>
                <a:gd name="connsiteX22" fmla="*/ 3884420 w 4430262"/>
                <a:gd name="connsiteY22" fmla="*/ 3700743 h 4503628"/>
                <a:gd name="connsiteX23" fmla="*/ 3856027 w 4430262"/>
                <a:gd name="connsiteY23" fmla="*/ 3735578 h 4503628"/>
                <a:gd name="connsiteX24" fmla="*/ 3826441 w 4430262"/>
                <a:gd name="connsiteY24" fmla="*/ 3769459 h 4503628"/>
                <a:gd name="connsiteX25" fmla="*/ 3884420 w 4430262"/>
                <a:gd name="connsiteY25" fmla="*/ 3700743 h 4503628"/>
                <a:gd name="connsiteX26" fmla="*/ 2185851 w 4430262"/>
                <a:gd name="connsiteY26" fmla="*/ 4497655 h 4503628"/>
                <a:gd name="connsiteX27" fmla="*/ 2103296 w 4430262"/>
                <a:gd name="connsiteY27" fmla="*/ 4500757 h 4503628"/>
                <a:gd name="connsiteX28" fmla="*/ 2002370 w 4430262"/>
                <a:gd name="connsiteY28" fmla="*/ 4487873 h 4503628"/>
                <a:gd name="connsiteX29" fmla="*/ 2091605 w 4430262"/>
                <a:gd name="connsiteY29" fmla="*/ 4492167 h 4503628"/>
                <a:gd name="connsiteX30" fmla="*/ 2185851 w 4430262"/>
                <a:gd name="connsiteY30" fmla="*/ 4497655 h 4503628"/>
                <a:gd name="connsiteX31" fmla="*/ 3029767 w 4430262"/>
                <a:gd name="connsiteY31" fmla="*/ 431969 h 4503628"/>
                <a:gd name="connsiteX32" fmla="*/ 3142623 w 4430262"/>
                <a:gd name="connsiteY32" fmla="*/ 478256 h 4503628"/>
                <a:gd name="connsiteX33" fmla="*/ 3097051 w 4430262"/>
                <a:gd name="connsiteY33" fmla="*/ 461078 h 4503628"/>
                <a:gd name="connsiteX34" fmla="*/ 3029767 w 4430262"/>
                <a:gd name="connsiteY34" fmla="*/ 431969 h 4503628"/>
                <a:gd name="connsiteX35" fmla="*/ 3956954 w 4430262"/>
                <a:gd name="connsiteY35" fmla="*/ 1188320 h 4503628"/>
                <a:gd name="connsiteX36" fmla="*/ 3951466 w 4430262"/>
                <a:gd name="connsiteY36" fmla="*/ 1175675 h 4503628"/>
                <a:gd name="connsiteX37" fmla="*/ 3732195 w 4430262"/>
                <a:gd name="connsiteY37" fmla="*/ 884825 h 4503628"/>
                <a:gd name="connsiteX38" fmla="*/ 3667774 w 4430262"/>
                <a:gd name="connsiteY38" fmla="*/ 817302 h 4503628"/>
                <a:gd name="connsiteX39" fmla="*/ 3604785 w 4430262"/>
                <a:gd name="connsiteY39" fmla="*/ 756460 h 4503628"/>
                <a:gd name="connsiteX40" fmla="*/ 3495985 w 4430262"/>
                <a:gd name="connsiteY40" fmla="*/ 661021 h 4503628"/>
                <a:gd name="connsiteX41" fmla="*/ 4053347 w 4430262"/>
                <a:gd name="connsiteY41" fmla="*/ 1369653 h 4503628"/>
                <a:gd name="connsiteX42" fmla="*/ 4183859 w 4430262"/>
                <a:gd name="connsiteY42" fmla="*/ 1730173 h 4503628"/>
                <a:gd name="connsiteX43" fmla="*/ 4161431 w 4430262"/>
                <a:gd name="connsiteY43" fmla="*/ 1690327 h 4503628"/>
                <a:gd name="connsiteX44" fmla="*/ 4149024 w 4430262"/>
                <a:gd name="connsiteY44" fmla="*/ 1660980 h 4503628"/>
                <a:gd name="connsiteX45" fmla="*/ 4136617 w 4430262"/>
                <a:gd name="connsiteY45" fmla="*/ 1630440 h 4503628"/>
                <a:gd name="connsiteX46" fmla="*/ 3993459 w 4430262"/>
                <a:gd name="connsiteY46" fmla="*/ 1246538 h 4503628"/>
                <a:gd name="connsiteX47" fmla="*/ 3968168 w 4430262"/>
                <a:gd name="connsiteY47" fmla="*/ 1204545 h 4503628"/>
                <a:gd name="connsiteX48" fmla="*/ 3944308 w 4430262"/>
                <a:gd name="connsiteY48" fmla="*/ 1172334 h 4503628"/>
                <a:gd name="connsiteX49" fmla="*/ 3893487 w 4430262"/>
                <a:gd name="connsiteY49" fmla="*/ 1098131 h 4503628"/>
                <a:gd name="connsiteX50" fmla="*/ 3956954 w 4430262"/>
                <a:gd name="connsiteY50" fmla="*/ 1188320 h 4503628"/>
                <a:gd name="connsiteX51" fmla="*/ 3658708 w 4430262"/>
                <a:gd name="connsiteY51" fmla="*/ 3765163 h 4503628"/>
                <a:gd name="connsiteX52" fmla="*/ 3638666 w 4430262"/>
                <a:gd name="connsiteY52" fmla="*/ 3789023 h 4503628"/>
                <a:gd name="connsiteX53" fmla="*/ 3596911 w 4430262"/>
                <a:gd name="connsiteY53" fmla="*/ 3822427 h 4503628"/>
                <a:gd name="connsiteX54" fmla="*/ 3664434 w 4430262"/>
                <a:gd name="connsiteY54" fmla="*/ 3770412 h 4503628"/>
                <a:gd name="connsiteX55" fmla="*/ 3626497 w 4430262"/>
                <a:gd name="connsiteY55" fmla="*/ 3813121 h 4503628"/>
                <a:gd name="connsiteX56" fmla="*/ 3693543 w 4430262"/>
                <a:gd name="connsiteY56" fmla="*/ 3759676 h 4503628"/>
                <a:gd name="connsiteX57" fmla="*/ 3743887 w 4430262"/>
                <a:gd name="connsiteY57" fmla="*/ 3711957 h 4503628"/>
                <a:gd name="connsiteX58" fmla="*/ 3789936 w 4430262"/>
                <a:gd name="connsiteY58" fmla="*/ 3664237 h 4503628"/>
                <a:gd name="connsiteX59" fmla="*/ 3843382 w 4430262"/>
                <a:gd name="connsiteY59" fmla="*/ 3606020 h 4503628"/>
                <a:gd name="connsiteX60" fmla="*/ 3827873 w 4430262"/>
                <a:gd name="connsiteY60" fmla="*/ 3629879 h 4503628"/>
                <a:gd name="connsiteX61" fmla="*/ 3887761 w 4430262"/>
                <a:gd name="connsiteY61" fmla="*/ 3563550 h 4503628"/>
                <a:gd name="connsiteX62" fmla="*/ 3951943 w 4430262"/>
                <a:gd name="connsiteY62" fmla="*/ 3482188 h 4503628"/>
                <a:gd name="connsiteX63" fmla="*/ 4012547 w 4430262"/>
                <a:gd name="connsiteY63" fmla="*/ 3393191 h 4503628"/>
                <a:gd name="connsiteX64" fmla="*/ 4063129 w 4430262"/>
                <a:gd name="connsiteY64" fmla="*/ 3307058 h 4503628"/>
                <a:gd name="connsiteX65" fmla="*/ 4029487 w 4430262"/>
                <a:gd name="connsiteY65" fmla="*/ 3370763 h 4503628"/>
                <a:gd name="connsiteX66" fmla="*/ 4075775 w 4430262"/>
                <a:gd name="connsiteY66" fmla="*/ 3314455 h 4503628"/>
                <a:gd name="connsiteX67" fmla="*/ 4104884 w 4430262"/>
                <a:gd name="connsiteY67" fmla="*/ 3262441 h 4503628"/>
                <a:gd name="connsiteX68" fmla="*/ 4120392 w 4430262"/>
                <a:gd name="connsiteY68" fmla="*/ 3229514 h 4503628"/>
                <a:gd name="connsiteX69" fmla="*/ 4160954 w 4430262"/>
                <a:gd name="connsiteY69" fmla="*/ 3147437 h 4503628"/>
                <a:gd name="connsiteX70" fmla="*/ 4051676 w 4430262"/>
                <a:gd name="connsiteY70" fmla="*/ 3367423 h 4503628"/>
                <a:gd name="connsiteX71" fmla="*/ 4091999 w 4430262"/>
                <a:gd name="connsiteY71" fmla="*/ 3307058 h 4503628"/>
                <a:gd name="connsiteX72" fmla="*/ 4039508 w 4430262"/>
                <a:gd name="connsiteY72" fmla="*/ 3394146 h 4503628"/>
                <a:gd name="connsiteX73" fmla="*/ 4287171 w 4430262"/>
                <a:gd name="connsiteY73" fmla="*/ 2885220 h 4503628"/>
                <a:gd name="connsiteX74" fmla="*/ 4250428 w 4430262"/>
                <a:gd name="connsiteY74" fmla="*/ 3004518 h 4503628"/>
                <a:gd name="connsiteX75" fmla="*/ 4220842 w 4430262"/>
                <a:gd name="connsiteY75" fmla="*/ 3081823 h 4503628"/>
                <a:gd name="connsiteX76" fmla="*/ 4185529 w 4430262"/>
                <a:gd name="connsiteY76" fmla="*/ 3159367 h 4503628"/>
                <a:gd name="connsiteX77" fmla="*/ 4292659 w 4430262"/>
                <a:gd name="connsiteY77" fmla="*/ 2902876 h 4503628"/>
                <a:gd name="connsiteX78" fmla="*/ 4316519 w 4430262"/>
                <a:gd name="connsiteY78" fmla="*/ 2848714 h 4503628"/>
                <a:gd name="connsiteX79" fmla="*/ 4292659 w 4430262"/>
                <a:gd name="connsiteY79" fmla="*/ 2929359 h 4503628"/>
                <a:gd name="connsiteX80" fmla="*/ 4267607 w 4430262"/>
                <a:gd name="connsiteY80" fmla="*/ 3002848 h 4503628"/>
                <a:gd name="connsiteX81" fmla="*/ 4214638 w 4430262"/>
                <a:gd name="connsiteY81" fmla="*/ 3132882 h 4503628"/>
                <a:gd name="connsiteX82" fmla="*/ 4188392 w 4430262"/>
                <a:gd name="connsiteY82" fmla="*/ 3191816 h 4503628"/>
                <a:gd name="connsiteX83" fmla="*/ 4160477 w 4430262"/>
                <a:gd name="connsiteY83" fmla="*/ 3247170 h 4503628"/>
                <a:gd name="connsiteX84" fmla="*/ 4102498 w 4430262"/>
                <a:gd name="connsiteY84" fmla="*/ 3353346 h 4503628"/>
                <a:gd name="connsiteX85" fmla="*/ 4038076 w 4430262"/>
                <a:gd name="connsiteY85" fmla="*/ 3458090 h 4503628"/>
                <a:gd name="connsiteX86" fmla="*/ 3961010 w 4430262"/>
                <a:gd name="connsiteY86" fmla="*/ 3566890 h 4503628"/>
                <a:gd name="connsiteX87" fmla="*/ 3744364 w 4430262"/>
                <a:gd name="connsiteY87" fmla="*/ 3813837 h 4503628"/>
                <a:gd name="connsiteX88" fmla="*/ 3827396 w 4430262"/>
                <a:gd name="connsiteY88" fmla="*/ 3731999 h 4503628"/>
                <a:gd name="connsiteX89" fmla="*/ 3896111 w 4430262"/>
                <a:gd name="connsiteY89" fmla="*/ 3652069 h 4503628"/>
                <a:gd name="connsiteX90" fmla="*/ 3910427 w 4430262"/>
                <a:gd name="connsiteY90" fmla="*/ 3644911 h 4503628"/>
                <a:gd name="connsiteX91" fmla="*/ 3967690 w 4430262"/>
                <a:gd name="connsiteY91" fmla="*/ 3576672 h 4503628"/>
                <a:gd name="connsiteX92" fmla="*/ 3929992 w 4430262"/>
                <a:gd name="connsiteY92" fmla="*/ 3636560 h 4503628"/>
                <a:gd name="connsiteX93" fmla="*/ 3863424 w 4430262"/>
                <a:gd name="connsiteY93" fmla="*/ 3717444 h 4503628"/>
                <a:gd name="connsiteX94" fmla="*/ 3785641 w 4430262"/>
                <a:gd name="connsiteY94" fmla="*/ 3800715 h 4503628"/>
                <a:gd name="connsiteX95" fmla="*/ 3717164 w 4430262"/>
                <a:gd name="connsiteY95" fmla="*/ 3871100 h 4503628"/>
                <a:gd name="connsiteX96" fmla="*/ 3744364 w 4430262"/>
                <a:gd name="connsiteY96" fmla="*/ 3856546 h 4503628"/>
                <a:gd name="connsiteX97" fmla="*/ 3794231 w 4430262"/>
                <a:gd name="connsiteY97" fmla="*/ 3800237 h 4503628"/>
                <a:gd name="connsiteX98" fmla="*/ 3585936 w 4430262"/>
                <a:gd name="connsiteY98" fmla="*/ 3993978 h 4503628"/>
                <a:gd name="connsiteX99" fmla="*/ 3363564 w 4430262"/>
                <a:gd name="connsiteY99" fmla="*/ 4147157 h 4503628"/>
                <a:gd name="connsiteX100" fmla="*/ 3418918 w 4430262"/>
                <a:gd name="connsiteY100" fmla="*/ 4118287 h 4503628"/>
                <a:gd name="connsiteX101" fmla="*/ 3490497 w 4430262"/>
                <a:gd name="connsiteY101" fmla="*/ 4070567 h 4503628"/>
                <a:gd name="connsiteX102" fmla="*/ 3567325 w 4430262"/>
                <a:gd name="connsiteY102" fmla="*/ 4014974 h 4503628"/>
                <a:gd name="connsiteX103" fmla="*/ 3636995 w 4430262"/>
                <a:gd name="connsiteY103" fmla="*/ 3960574 h 4503628"/>
                <a:gd name="connsiteX104" fmla="*/ 3614567 w 4430262"/>
                <a:gd name="connsiteY104" fmla="*/ 3980855 h 4503628"/>
                <a:gd name="connsiteX105" fmla="*/ 3310595 w 4430262"/>
                <a:gd name="connsiteY105" fmla="*/ 4188434 h 4503628"/>
                <a:gd name="connsiteX106" fmla="*/ 2987774 w 4430262"/>
                <a:gd name="connsiteY106" fmla="*/ 4336126 h 4503628"/>
                <a:gd name="connsiteX107" fmla="*/ 3107072 w 4430262"/>
                <a:gd name="connsiteY107" fmla="*/ 4294609 h 4503628"/>
                <a:gd name="connsiteX108" fmla="*/ 3264307 w 4430262"/>
                <a:gd name="connsiteY108" fmla="*/ 4217304 h 4503628"/>
                <a:gd name="connsiteX109" fmla="*/ 3224939 w 4430262"/>
                <a:gd name="connsiteY109" fmla="*/ 4239732 h 4503628"/>
                <a:gd name="connsiteX110" fmla="*/ 3565416 w 4430262"/>
                <a:gd name="connsiteY110" fmla="*/ 4033346 h 4503628"/>
                <a:gd name="connsiteX111" fmla="*/ 3890624 w 4430262"/>
                <a:gd name="connsiteY111" fmla="*/ 3726034 h 4503628"/>
                <a:gd name="connsiteX112" fmla="*/ 3954329 w 4430262"/>
                <a:gd name="connsiteY112" fmla="*/ 3644433 h 4503628"/>
                <a:gd name="connsiteX113" fmla="*/ 4008490 w 4430262"/>
                <a:gd name="connsiteY113" fmla="*/ 3569753 h 4503628"/>
                <a:gd name="connsiteX114" fmla="*/ 4147354 w 4430262"/>
                <a:gd name="connsiteY114" fmla="*/ 3338076 h 4503628"/>
                <a:gd name="connsiteX115" fmla="*/ 4198652 w 4430262"/>
                <a:gd name="connsiteY115" fmla="*/ 3244546 h 4503628"/>
                <a:gd name="connsiteX116" fmla="*/ 4230624 w 4430262"/>
                <a:gd name="connsiteY116" fmla="*/ 3162707 h 4503628"/>
                <a:gd name="connsiteX117" fmla="*/ 4236350 w 4430262"/>
                <a:gd name="connsiteY117" fmla="*/ 3165332 h 4503628"/>
                <a:gd name="connsiteX118" fmla="*/ 4247087 w 4430262"/>
                <a:gd name="connsiteY118" fmla="*/ 3121191 h 4503628"/>
                <a:gd name="connsiteX119" fmla="*/ 4294807 w 4430262"/>
                <a:gd name="connsiteY119" fmla="*/ 3011199 h 4503628"/>
                <a:gd name="connsiteX120" fmla="*/ 4318666 w 4430262"/>
                <a:gd name="connsiteY120" fmla="*/ 2956321 h 4503628"/>
                <a:gd name="connsiteX121" fmla="*/ 4336322 w 4430262"/>
                <a:gd name="connsiteY121" fmla="*/ 2893809 h 4503628"/>
                <a:gd name="connsiteX122" fmla="*/ 4352786 w 4430262"/>
                <a:gd name="connsiteY122" fmla="*/ 2826047 h 4503628"/>
                <a:gd name="connsiteX123" fmla="*/ 4315087 w 4430262"/>
                <a:gd name="connsiteY123" fmla="*/ 2923394 h 4503628"/>
                <a:gd name="connsiteX124" fmla="*/ 4406231 w 4430262"/>
                <a:gd name="connsiteY124" fmla="*/ 2503226 h 4503628"/>
                <a:gd name="connsiteX125" fmla="*/ 4396210 w 4430262"/>
                <a:gd name="connsiteY125" fmla="*/ 2596040 h 4503628"/>
                <a:gd name="connsiteX126" fmla="*/ 4377361 w 4430262"/>
                <a:gd name="connsiteY126" fmla="*/ 2699353 h 4503628"/>
                <a:gd name="connsiteX127" fmla="*/ 4351831 w 4430262"/>
                <a:gd name="connsiteY127" fmla="*/ 2802427 h 4503628"/>
                <a:gd name="connsiteX128" fmla="*/ 4324393 w 4430262"/>
                <a:gd name="connsiteY128" fmla="*/ 2895240 h 4503628"/>
                <a:gd name="connsiteX129" fmla="*/ 4372112 w 4430262"/>
                <a:gd name="connsiteY129" fmla="*/ 2738721 h 4503628"/>
                <a:gd name="connsiteX130" fmla="*/ 4361852 w 4430262"/>
                <a:gd name="connsiteY130" fmla="*/ 2799802 h 4503628"/>
                <a:gd name="connsiteX131" fmla="*/ 4347775 w 4430262"/>
                <a:gd name="connsiteY131" fmla="*/ 2863268 h 4503628"/>
                <a:gd name="connsiteX132" fmla="*/ 4312463 w 4430262"/>
                <a:gd name="connsiteY132" fmla="*/ 2996644 h 4503628"/>
                <a:gd name="connsiteX133" fmla="*/ 4201038 w 4430262"/>
                <a:gd name="connsiteY133" fmla="*/ 3281289 h 4503628"/>
                <a:gd name="connsiteX134" fmla="*/ 4031873 w 4430262"/>
                <a:gd name="connsiteY134" fmla="*/ 3572139 h 4503628"/>
                <a:gd name="connsiteX135" fmla="*/ 3803774 w 4430262"/>
                <a:gd name="connsiteY135" fmla="*/ 3847479 h 4503628"/>
                <a:gd name="connsiteX136" fmla="*/ 3207283 w 4430262"/>
                <a:gd name="connsiteY136" fmla="*/ 4278146 h 4503628"/>
                <a:gd name="connsiteX137" fmla="*/ 2870146 w 4430262"/>
                <a:gd name="connsiteY137" fmla="*/ 4408659 h 4503628"/>
                <a:gd name="connsiteX138" fmla="*/ 2703128 w 4430262"/>
                <a:gd name="connsiteY138" fmla="*/ 4450891 h 4503628"/>
                <a:gd name="connsiteX139" fmla="*/ 2538258 w 4430262"/>
                <a:gd name="connsiteY139" fmla="*/ 4477136 h 4503628"/>
                <a:gd name="connsiteX140" fmla="*/ 2509388 w 4430262"/>
                <a:gd name="connsiteY140" fmla="*/ 4473319 h 4503628"/>
                <a:gd name="connsiteX141" fmla="*/ 2475984 w 4430262"/>
                <a:gd name="connsiteY141" fmla="*/ 4474750 h 4503628"/>
                <a:gd name="connsiteX142" fmla="*/ 2433991 w 4430262"/>
                <a:gd name="connsiteY142" fmla="*/ 4474750 h 4503628"/>
                <a:gd name="connsiteX143" fmla="*/ 2232854 w 4430262"/>
                <a:gd name="connsiteY143" fmla="*/ 4478806 h 4503628"/>
                <a:gd name="connsiteX144" fmla="*/ 2278187 w 4430262"/>
                <a:gd name="connsiteY144" fmla="*/ 4465683 h 4503628"/>
                <a:gd name="connsiteX145" fmla="*/ 2429219 w 4430262"/>
                <a:gd name="connsiteY145" fmla="*/ 4458287 h 4503628"/>
                <a:gd name="connsiteX146" fmla="*/ 2360980 w 4430262"/>
                <a:gd name="connsiteY146" fmla="*/ 4460911 h 4503628"/>
                <a:gd name="connsiteX147" fmla="*/ 2259100 w 4430262"/>
                <a:gd name="connsiteY147" fmla="*/ 4463536 h 4503628"/>
                <a:gd name="connsiteX148" fmla="*/ 2144096 w 4430262"/>
                <a:gd name="connsiteY148" fmla="*/ 4462343 h 4503628"/>
                <a:gd name="connsiteX149" fmla="*/ 2037205 w 4430262"/>
                <a:gd name="connsiteY149" fmla="*/ 4454231 h 4503628"/>
                <a:gd name="connsiteX150" fmla="*/ 2112124 w 4430262"/>
                <a:gd name="connsiteY150" fmla="*/ 4462105 h 4503628"/>
                <a:gd name="connsiteX151" fmla="*/ 1961092 w 4430262"/>
                <a:gd name="connsiteY151" fmla="*/ 4453992 h 4503628"/>
                <a:gd name="connsiteX152" fmla="*/ 2088264 w 4430262"/>
                <a:gd name="connsiteY152" fmla="*/ 4470217 h 4503628"/>
                <a:gd name="connsiteX153" fmla="*/ 2202552 w 4430262"/>
                <a:gd name="connsiteY153" fmla="*/ 4473796 h 4503628"/>
                <a:gd name="connsiteX154" fmla="*/ 2146482 w 4430262"/>
                <a:gd name="connsiteY154" fmla="*/ 4477136 h 4503628"/>
                <a:gd name="connsiteX155" fmla="*/ 2036489 w 4430262"/>
                <a:gd name="connsiteY155" fmla="*/ 4468785 h 4503628"/>
                <a:gd name="connsiteX156" fmla="*/ 1915520 w 4430262"/>
                <a:gd name="connsiteY156" fmla="*/ 4452560 h 4503628"/>
                <a:gd name="connsiteX157" fmla="*/ 1825092 w 4430262"/>
                <a:gd name="connsiteY157" fmla="*/ 4438722 h 4503628"/>
                <a:gd name="connsiteX158" fmla="*/ 1870664 w 4430262"/>
                <a:gd name="connsiteY158" fmla="*/ 4442778 h 4503628"/>
                <a:gd name="connsiteX159" fmla="*/ 1460994 w 4430262"/>
                <a:gd name="connsiteY159" fmla="*/ 4330638 h 4503628"/>
                <a:gd name="connsiteX160" fmla="*/ 1578622 w 4430262"/>
                <a:gd name="connsiteY160" fmla="*/ 4373347 h 4503628"/>
                <a:gd name="connsiteX161" fmla="*/ 1765443 w 4430262"/>
                <a:gd name="connsiteY161" fmla="*/ 4423213 h 4503628"/>
                <a:gd name="connsiteX162" fmla="*/ 1683127 w 4430262"/>
                <a:gd name="connsiteY162" fmla="*/ 4407705 h 4503628"/>
                <a:gd name="connsiteX163" fmla="*/ 1581724 w 4430262"/>
                <a:gd name="connsiteY163" fmla="*/ 4378357 h 4503628"/>
                <a:gd name="connsiteX164" fmla="*/ 1470776 w 4430262"/>
                <a:gd name="connsiteY164" fmla="*/ 4338511 h 4503628"/>
                <a:gd name="connsiteX165" fmla="*/ 1361976 w 4430262"/>
                <a:gd name="connsiteY165" fmla="*/ 4295325 h 4503628"/>
                <a:gd name="connsiteX166" fmla="*/ 1381780 w 4430262"/>
                <a:gd name="connsiteY166" fmla="*/ 4297950 h 4503628"/>
                <a:gd name="connsiteX167" fmla="*/ 1434748 w 4430262"/>
                <a:gd name="connsiteY167" fmla="*/ 4318231 h 4503628"/>
                <a:gd name="connsiteX168" fmla="*/ 1371043 w 4430262"/>
                <a:gd name="connsiteY168" fmla="*/ 4290554 h 4503628"/>
                <a:gd name="connsiteX169" fmla="*/ 1334299 w 4430262"/>
                <a:gd name="connsiteY169" fmla="*/ 4282680 h 4503628"/>
                <a:gd name="connsiteX170" fmla="*/ 1197106 w 4430262"/>
                <a:gd name="connsiteY170" fmla="*/ 4218020 h 4503628"/>
                <a:gd name="connsiteX171" fmla="*/ 1514678 w 4430262"/>
                <a:gd name="connsiteY171" fmla="*/ 4361178 h 4503628"/>
                <a:gd name="connsiteX172" fmla="*/ 1853724 w 4430262"/>
                <a:gd name="connsiteY172" fmla="*/ 4453992 h 4503628"/>
                <a:gd name="connsiteX173" fmla="*/ 1794313 w 4430262"/>
                <a:gd name="connsiteY173" fmla="*/ 4441108 h 4503628"/>
                <a:gd name="connsiteX174" fmla="*/ 1901443 w 4430262"/>
                <a:gd name="connsiteY174" fmla="*/ 4457571 h 4503628"/>
                <a:gd name="connsiteX175" fmla="*/ 2081107 w 4430262"/>
                <a:gd name="connsiteY175" fmla="*/ 4478090 h 4503628"/>
                <a:gd name="connsiteX176" fmla="*/ 2035296 w 4430262"/>
                <a:gd name="connsiteY176" fmla="*/ 4478090 h 4503628"/>
                <a:gd name="connsiteX177" fmla="*/ 2120952 w 4430262"/>
                <a:gd name="connsiteY177" fmla="*/ 4486918 h 4503628"/>
                <a:gd name="connsiteX178" fmla="*/ 2224980 w 4430262"/>
                <a:gd name="connsiteY178" fmla="*/ 4490020 h 4503628"/>
                <a:gd name="connsiteX179" fmla="*/ 2415858 w 4430262"/>
                <a:gd name="connsiteY179" fmla="*/ 4485487 h 4503628"/>
                <a:gd name="connsiteX180" fmla="*/ 1570987 w 4430262"/>
                <a:gd name="connsiteY180" fmla="*/ 4391241 h 4503628"/>
                <a:gd name="connsiteX181" fmla="*/ 826088 w 4430262"/>
                <a:gd name="connsiteY181" fmla="*/ 3977515 h 4503628"/>
                <a:gd name="connsiteX182" fmla="*/ 973064 w 4430262"/>
                <a:gd name="connsiteY182" fmla="*/ 4081304 h 4503628"/>
                <a:gd name="connsiteX183" fmla="*/ 1143899 w 4430262"/>
                <a:gd name="connsiteY183" fmla="*/ 4185809 h 4503628"/>
                <a:gd name="connsiteX184" fmla="*/ 1090692 w 4430262"/>
                <a:gd name="connsiteY184" fmla="*/ 4153599 h 4503628"/>
                <a:gd name="connsiteX185" fmla="*/ 1015295 w 4430262"/>
                <a:gd name="connsiteY185" fmla="*/ 4104210 h 4503628"/>
                <a:gd name="connsiteX186" fmla="*/ 880488 w 4430262"/>
                <a:gd name="connsiteY186" fmla="*/ 4006862 h 4503628"/>
                <a:gd name="connsiteX187" fmla="*/ 915562 w 4430262"/>
                <a:gd name="connsiteY187" fmla="*/ 4030721 h 4503628"/>
                <a:gd name="connsiteX188" fmla="*/ 956839 w 4430262"/>
                <a:gd name="connsiteY188" fmla="*/ 4058638 h 4503628"/>
                <a:gd name="connsiteX189" fmla="*/ 1001695 w 4430262"/>
                <a:gd name="connsiteY189" fmla="*/ 4090609 h 4503628"/>
                <a:gd name="connsiteX190" fmla="*/ 1049415 w 4430262"/>
                <a:gd name="connsiteY190" fmla="*/ 4122820 h 4503628"/>
                <a:gd name="connsiteX191" fmla="*/ 1099997 w 4430262"/>
                <a:gd name="connsiteY191" fmla="*/ 4155747 h 4503628"/>
                <a:gd name="connsiteX192" fmla="*/ 1152250 w 4430262"/>
                <a:gd name="connsiteY192" fmla="*/ 4187480 h 4503628"/>
                <a:gd name="connsiteX193" fmla="*/ 1252938 w 4430262"/>
                <a:gd name="connsiteY193" fmla="*/ 4238778 h 4503628"/>
                <a:gd name="connsiteX194" fmla="*/ 500165 w 4430262"/>
                <a:gd name="connsiteY194" fmla="*/ 3614848 h 4503628"/>
                <a:gd name="connsiteX195" fmla="*/ 68305 w 4430262"/>
                <a:gd name="connsiteY195" fmla="*/ 2692433 h 4503628"/>
                <a:gd name="connsiteX196" fmla="*/ 183309 w 4430262"/>
                <a:gd name="connsiteY196" fmla="*/ 3076813 h 4503628"/>
                <a:gd name="connsiteX197" fmla="*/ 343168 w 4430262"/>
                <a:gd name="connsiteY197" fmla="*/ 3394623 h 4503628"/>
                <a:gd name="connsiteX198" fmla="*/ 316923 w 4430262"/>
                <a:gd name="connsiteY198" fmla="*/ 3357402 h 4503628"/>
                <a:gd name="connsiteX199" fmla="*/ 497063 w 4430262"/>
                <a:gd name="connsiteY199" fmla="*/ 3624630 h 4503628"/>
                <a:gd name="connsiteX200" fmla="*/ 717765 w 4430262"/>
                <a:gd name="connsiteY200" fmla="*/ 3869192 h 4503628"/>
                <a:gd name="connsiteX201" fmla="*/ 679112 w 4430262"/>
                <a:gd name="connsiteY201" fmla="*/ 3835311 h 4503628"/>
                <a:gd name="connsiteX202" fmla="*/ 631393 w 4430262"/>
                <a:gd name="connsiteY202" fmla="*/ 3784967 h 4503628"/>
                <a:gd name="connsiteX203" fmla="*/ 669330 w 4430262"/>
                <a:gd name="connsiteY203" fmla="*/ 3827437 h 4503628"/>
                <a:gd name="connsiteX204" fmla="*/ 713709 w 4430262"/>
                <a:gd name="connsiteY204" fmla="*/ 3871816 h 4503628"/>
                <a:gd name="connsiteX205" fmla="*/ 816783 w 4430262"/>
                <a:gd name="connsiteY205" fmla="*/ 3965107 h 4503628"/>
                <a:gd name="connsiteX206" fmla="*/ 113161 w 4430262"/>
                <a:gd name="connsiteY206" fmla="*/ 2981135 h 4503628"/>
                <a:gd name="connsiteX207" fmla="*/ 111252 w 4430262"/>
                <a:gd name="connsiteY207" fmla="*/ 2949401 h 4503628"/>
                <a:gd name="connsiteX208" fmla="*/ 27744 w 4430262"/>
                <a:gd name="connsiteY208" fmla="*/ 2602005 h 4503628"/>
                <a:gd name="connsiteX209" fmla="*/ 66 w 4430262"/>
                <a:gd name="connsiteY209" fmla="*/ 2244110 h 4503628"/>
                <a:gd name="connsiteX210" fmla="*/ 112445 w 4430262"/>
                <a:gd name="connsiteY210" fmla="*/ 1542636 h 4503628"/>
                <a:gd name="connsiteX211" fmla="*/ 173288 w 4430262"/>
                <a:gd name="connsiteY211" fmla="*/ 1378004 h 4503628"/>
                <a:gd name="connsiteX212" fmla="*/ 247014 w 4430262"/>
                <a:gd name="connsiteY212" fmla="*/ 1221008 h 4503628"/>
                <a:gd name="connsiteX213" fmla="*/ 425007 w 4430262"/>
                <a:gd name="connsiteY213" fmla="*/ 931590 h 4503628"/>
                <a:gd name="connsiteX214" fmla="*/ 873092 w 4430262"/>
                <a:gd name="connsiteY214" fmla="*/ 474678 h 4503628"/>
                <a:gd name="connsiteX215" fmla="*/ 918186 w 4430262"/>
                <a:gd name="connsiteY215" fmla="*/ 432446 h 4503628"/>
                <a:gd name="connsiteX216" fmla="*/ 1612025 w 4430262"/>
                <a:gd name="connsiteY216" fmla="*/ 91969 h 4503628"/>
                <a:gd name="connsiteX217" fmla="*/ 2015492 w 4430262"/>
                <a:gd name="connsiteY217" fmla="*/ 10130 h 4503628"/>
                <a:gd name="connsiteX218" fmla="*/ 2423254 w 4430262"/>
                <a:gd name="connsiteY218" fmla="*/ 10130 h 4503628"/>
                <a:gd name="connsiteX219" fmla="*/ 2889472 w 4430262"/>
                <a:gd name="connsiteY219" fmla="*/ 100797 h 4503628"/>
                <a:gd name="connsiteX220" fmla="*/ 3230427 w 4430262"/>
                <a:gd name="connsiteY220" fmla="*/ 229639 h 4503628"/>
                <a:gd name="connsiteX221" fmla="*/ 3576631 w 4430262"/>
                <a:gd name="connsiteY221" fmla="*/ 437457 h 4503628"/>
                <a:gd name="connsiteX222" fmla="*/ 4049529 w 4430262"/>
                <a:gd name="connsiteY222" fmla="*/ 933022 h 4503628"/>
                <a:gd name="connsiteX223" fmla="*/ 4118722 w 4430262"/>
                <a:gd name="connsiteY223" fmla="*/ 1033471 h 4503628"/>
                <a:gd name="connsiteX224" fmla="*/ 4156420 w 4430262"/>
                <a:gd name="connsiteY224" fmla="*/ 1117457 h 4503628"/>
                <a:gd name="connsiteX225" fmla="*/ 4295522 w 4430262"/>
                <a:gd name="connsiteY225" fmla="*/ 1403773 h 4503628"/>
                <a:gd name="connsiteX226" fmla="*/ 4314371 w 4430262"/>
                <a:gd name="connsiteY226" fmla="*/ 1427633 h 4503628"/>
                <a:gd name="connsiteX227" fmla="*/ 4259971 w 4430262"/>
                <a:gd name="connsiteY227" fmla="*/ 1302131 h 4503628"/>
                <a:gd name="connsiteX228" fmla="*/ 4287171 w 4430262"/>
                <a:gd name="connsiteY228" fmla="*/ 1355338 h 4503628"/>
                <a:gd name="connsiteX229" fmla="*/ 4329403 w 4430262"/>
                <a:gd name="connsiteY229" fmla="*/ 1454594 h 4503628"/>
                <a:gd name="connsiteX230" fmla="*/ 4305544 w 4430262"/>
                <a:gd name="connsiteY230" fmla="*/ 1430734 h 4503628"/>
                <a:gd name="connsiteX231" fmla="*/ 4325108 w 4430262"/>
                <a:gd name="connsiteY231" fmla="*/ 1493247 h 4503628"/>
                <a:gd name="connsiteX232" fmla="*/ 4347059 w 4430262"/>
                <a:gd name="connsiteY232" fmla="*/ 1567211 h 4503628"/>
                <a:gd name="connsiteX233" fmla="*/ 4370919 w 4430262"/>
                <a:gd name="connsiteY233" fmla="*/ 1652629 h 4503628"/>
                <a:gd name="connsiteX234" fmla="*/ 4384280 w 4430262"/>
                <a:gd name="connsiteY234" fmla="*/ 1700348 h 4503628"/>
                <a:gd name="connsiteX235" fmla="*/ 4396449 w 4430262"/>
                <a:gd name="connsiteY235" fmla="*/ 1750931 h 4503628"/>
                <a:gd name="connsiteX236" fmla="*/ 4378554 w 4430262"/>
                <a:gd name="connsiteY236" fmla="*/ 1693429 h 4503628"/>
                <a:gd name="connsiteX237" fmla="*/ 4394301 w 4430262"/>
                <a:gd name="connsiteY237" fmla="*/ 1802945 h 4503628"/>
                <a:gd name="connsiteX238" fmla="*/ 4418161 w 4430262"/>
                <a:gd name="connsiteY238" fmla="*/ 1930833 h 4503628"/>
                <a:gd name="connsiteX239" fmla="*/ 4413389 w 4430262"/>
                <a:gd name="connsiteY239" fmla="*/ 2018398 h 4503628"/>
                <a:gd name="connsiteX240" fmla="*/ 4397880 w 4430262"/>
                <a:gd name="connsiteY240" fmla="*/ 2097373 h 4503628"/>
                <a:gd name="connsiteX241" fmla="*/ 4399789 w 4430262"/>
                <a:gd name="connsiteY241" fmla="*/ 2170861 h 4503628"/>
                <a:gd name="connsiteX242" fmla="*/ 4366147 w 4430262"/>
                <a:gd name="connsiteY242" fmla="*/ 2244826 h 4503628"/>
                <a:gd name="connsiteX243" fmla="*/ 4345150 w 4430262"/>
                <a:gd name="connsiteY243" fmla="*/ 2146286 h 4503628"/>
                <a:gd name="connsiteX244" fmla="*/ 4312224 w 4430262"/>
                <a:gd name="connsiteY244" fmla="*/ 2074706 h 4503628"/>
                <a:gd name="connsiteX245" fmla="*/ 4312224 w 4430262"/>
                <a:gd name="connsiteY245" fmla="*/ 2131731 h 4503628"/>
                <a:gd name="connsiteX246" fmla="*/ 4268084 w 4430262"/>
                <a:gd name="connsiteY246" fmla="*/ 1909836 h 4503628"/>
                <a:gd name="connsiteX247" fmla="*/ 4244224 w 4430262"/>
                <a:gd name="connsiteY247" fmla="*/ 1742818 h 4503628"/>
                <a:gd name="connsiteX248" fmla="*/ 4182189 w 4430262"/>
                <a:gd name="connsiteY248" fmla="*/ 1584152 h 4503628"/>
                <a:gd name="connsiteX249" fmla="*/ 4166442 w 4430262"/>
                <a:gd name="connsiteY249" fmla="*/ 1545738 h 4503628"/>
                <a:gd name="connsiteX250" fmla="*/ 4148308 w 4430262"/>
                <a:gd name="connsiteY250" fmla="*/ 1504699 h 4503628"/>
                <a:gd name="connsiteX251" fmla="*/ 4128982 w 4430262"/>
                <a:gd name="connsiteY251" fmla="*/ 1456980 h 4503628"/>
                <a:gd name="connsiteX252" fmla="*/ 4105122 w 4430262"/>
                <a:gd name="connsiteY252" fmla="*/ 1404727 h 4503628"/>
                <a:gd name="connsiteX253" fmla="*/ 4064322 w 4430262"/>
                <a:gd name="connsiteY253" fmla="*/ 1315731 h 4503628"/>
                <a:gd name="connsiteX254" fmla="*/ 4047859 w 4430262"/>
                <a:gd name="connsiteY254" fmla="*/ 1288292 h 4503628"/>
                <a:gd name="connsiteX255" fmla="*/ 4041655 w 4430262"/>
                <a:gd name="connsiteY255" fmla="*/ 1280418 h 4503628"/>
                <a:gd name="connsiteX256" fmla="*/ 4010638 w 4430262"/>
                <a:gd name="connsiteY256" fmla="*/ 1217906 h 4503628"/>
                <a:gd name="connsiteX257" fmla="*/ 3992743 w 4430262"/>
                <a:gd name="connsiteY257" fmla="*/ 1190229 h 4503628"/>
                <a:gd name="connsiteX258" fmla="*/ 3973655 w 4430262"/>
                <a:gd name="connsiteY258" fmla="*/ 1166369 h 4503628"/>
                <a:gd name="connsiteX259" fmla="*/ 3942876 w 4430262"/>
                <a:gd name="connsiteY259" fmla="*/ 1128194 h 4503628"/>
                <a:gd name="connsiteX260" fmla="*/ 3882511 w 4430262"/>
                <a:gd name="connsiteY260" fmla="*/ 1034425 h 4503628"/>
                <a:gd name="connsiteX261" fmla="*/ 3708097 w 4430262"/>
                <a:gd name="connsiteY261" fmla="*/ 835913 h 4503628"/>
                <a:gd name="connsiteX262" fmla="*/ 3006146 w 4430262"/>
                <a:gd name="connsiteY262" fmla="*/ 363491 h 4503628"/>
                <a:gd name="connsiteX263" fmla="*/ 2126917 w 4430262"/>
                <a:gd name="connsiteY263" fmla="*/ 220334 h 4503628"/>
                <a:gd name="connsiteX264" fmla="*/ 1649724 w 4430262"/>
                <a:gd name="connsiteY264" fmla="*/ 307183 h 4503628"/>
                <a:gd name="connsiteX265" fmla="*/ 831576 w 4430262"/>
                <a:gd name="connsiteY265" fmla="*/ 788671 h 4503628"/>
                <a:gd name="connsiteX266" fmla="*/ 531898 w 4430262"/>
                <a:gd name="connsiteY266" fmla="*/ 1165176 h 4503628"/>
                <a:gd name="connsiteX267" fmla="*/ 325274 w 4430262"/>
                <a:gd name="connsiteY267" fmla="*/ 1604194 h 4503628"/>
                <a:gd name="connsiteX268" fmla="*/ 257751 w 4430262"/>
                <a:gd name="connsiteY268" fmla="*/ 1842791 h 4503628"/>
                <a:gd name="connsiteX269" fmla="*/ 302607 w 4430262"/>
                <a:gd name="connsiteY269" fmla="*/ 2817696 h 4503628"/>
                <a:gd name="connsiteX270" fmla="*/ 517344 w 4430262"/>
                <a:gd name="connsiteY270" fmla="*/ 3299184 h 4503628"/>
                <a:gd name="connsiteX271" fmla="*/ 858537 w 4430262"/>
                <a:gd name="connsiteY271" fmla="*/ 3717683 h 4503628"/>
                <a:gd name="connsiteX272" fmla="*/ 1810299 w 4430262"/>
                <a:gd name="connsiteY272" fmla="*/ 4221122 h 4503628"/>
                <a:gd name="connsiteX273" fmla="*/ 1876391 w 4430262"/>
                <a:gd name="connsiteY273" fmla="*/ 4234483 h 4503628"/>
                <a:gd name="connsiteX274" fmla="*/ 1942482 w 4430262"/>
                <a:gd name="connsiteY274" fmla="*/ 4246174 h 4503628"/>
                <a:gd name="connsiteX275" fmla="*/ 2075142 w 4430262"/>
                <a:gd name="connsiteY275" fmla="*/ 4261206 h 4503628"/>
                <a:gd name="connsiteX276" fmla="*/ 2141472 w 4430262"/>
                <a:gd name="connsiteY276" fmla="*/ 4266455 h 4503628"/>
                <a:gd name="connsiteX277" fmla="*/ 2207801 w 4430262"/>
                <a:gd name="connsiteY277" fmla="*/ 4268364 h 4503628"/>
                <a:gd name="connsiteX278" fmla="*/ 2339745 w 4430262"/>
                <a:gd name="connsiteY278" fmla="*/ 4267171 h 4503628"/>
                <a:gd name="connsiteX279" fmla="*/ 2845093 w 4430262"/>
                <a:gd name="connsiteY279" fmla="*/ 4181515 h 4503628"/>
                <a:gd name="connsiteX280" fmla="*/ 2860125 w 4430262"/>
                <a:gd name="connsiteY280" fmla="*/ 4183185 h 4503628"/>
                <a:gd name="connsiteX281" fmla="*/ 2883984 w 4430262"/>
                <a:gd name="connsiteY281" fmla="*/ 4170301 h 4503628"/>
                <a:gd name="connsiteX282" fmla="*/ 3016644 w 4430262"/>
                <a:gd name="connsiteY282" fmla="*/ 4130217 h 4503628"/>
                <a:gd name="connsiteX283" fmla="*/ 3074385 w 4430262"/>
                <a:gd name="connsiteY283" fmla="*/ 4108265 h 4503628"/>
                <a:gd name="connsiteX284" fmla="*/ 3136181 w 4430262"/>
                <a:gd name="connsiteY284" fmla="*/ 4082020 h 4503628"/>
                <a:gd name="connsiteX285" fmla="*/ 3260251 w 4430262"/>
                <a:gd name="connsiteY285" fmla="*/ 4019985 h 4503628"/>
                <a:gd name="connsiteX286" fmla="*/ 3451129 w 4430262"/>
                <a:gd name="connsiteY286" fmla="*/ 3910707 h 4503628"/>
                <a:gd name="connsiteX287" fmla="*/ 3118525 w 4430262"/>
                <a:gd name="connsiteY287" fmla="*/ 4094427 h 4503628"/>
                <a:gd name="connsiteX288" fmla="*/ 2754426 w 4430262"/>
                <a:gd name="connsiteY288" fmla="*/ 4219929 h 4503628"/>
                <a:gd name="connsiteX289" fmla="*/ 3028813 w 4430262"/>
                <a:gd name="connsiteY289" fmla="*/ 4141192 h 4503628"/>
                <a:gd name="connsiteX290" fmla="*/ 3269557 w 4430262"/>
                <a:gd name="connsiteY290" fmla="*/ 4043129 h 4503628"/>
                <a:gd name="connsiteX291" fmla="*/ 3317276 w 4430262"/>
                <a:gd name="connsiteY291" fmla="*/ 4013066 h 4503628"/>
                <a:gd name="connsiteX292" fmla="*/ 3357599 w 4430262"/>
                <a:gd name="connsiteY292" fmla="*/ 3989206 h 4503628"/>
                <a:gd name="connsiteX293" fmla="*/ 3422020 w 4430262"/>
                <a:gd name="connsiteY293" fmla="*/ 3943634 h 4503628"/>
                <a:gd name="connsiteX294" fmla="*/ 3526525 w 4430262"/>
                <a:gd name="connsiteY294" fmla="*/ 3875872 h 4503628"/>
                <a:gd name="connsiteX295" fmla="*/ 3563508 w 4430262"/>
                <a:gd name="connsiteY295" fmla="*/ 3845571 h 4503628"/>
                <a:gd name="connsiteX296" fmla="*/ 3598820 w 4430262"/>
                <a:gd name="connsiteY296" fmla="*/ 3814314 h 4503628"/>
                <a:gd name="connsiteX297" fmla="*/ 4250666 w 4430262"/>
                <a:gd name="connsiteY297" fmla="*/ 3027662 h 4503628"/>
                <a:gd name="connsiteX298" fmla="*/ 4223466 w 4430262"/>
                <a:gd name="connsiteY298" fmla="*/ 3095900 h 4503628"/>
                <a:gd name="connsiteX299" fmla="*/ 4193164 w 4430262"/>
                <a:gd name="connsiteY299" fmla="*/ 3162707 h 4503628"/>
                <a:gd name="connsiteX300" fmla="*/ 4224898 w 4430262"/>
                <a:gd name="connsiteY300" fmla="*/ 3100910 h 4503628"/>
                <a:gd name="connsiteX301" fmla="*/ 4250666 w 4430262"/>
                <a:gd name="connsiteY301" fmla="*/ 3027423 h 4503628"/>
                <a:gd name="connsiteX302" fmla="*/ 3843620 w 4430262"/>
                <a:gd name="connsiteY302" fmla="*/ 3724125 h 4503628"/>
                <a:gd name="connsiteX303" fmla="*/ 3899213 w 4430262"/>
                <a:gd name="connsiteY303" fmla="*/ 3654694 h 4503628"/>
                <a:gd name="connsiteX304" fmla="*/ 3843620 w 4430262"/>
                <a:gd name="connsiteY304" fmla="*/ 3724125 h 4503628"/>
                <a:gd name="connsiteX305" fmla="*/ 2357640 w 4430262"/>
                <a:gd name="connsiteY305" fmla="*/ 4278146 h 4503628"/>
                <a:gd name="connsiteX306" fmla="*/ 2246931 w 4430262"/>
                <a:gd name="connsiteY306" fmla="*/ 4281248 h 4503628"/>
                <a:gd name="connsiteX307" fmla="*/ 2357640 w 4430262"/>
                <a:gd name="connsiteY307" fmla="*/ 4278146 h 4503628"/>
                <a:gd name="connsiteX308" fmla="*/ 2509388 w 4430262"/>
                <a:gd name="connsiteY308" fmla="*/ 4263592 h 4503628"/>
                <a:gd name="connsiteX309" fmla="*/ 2452840 w 4430262"/>
                <a:gd name="connsiteY309" fmla="*/ 4270512 h 4503628"/>
                <a:gd name="connsiteX310" fmla="*/ 2413233 w 4430262"/>
                <a:gd name="connsiteY310" fmla="*/ 4275999 h 4503628"/>
                <a:gd name="connsiteX311" fmla="*/ 2509388 w 4430262"/>
                <a:gd name="connsiteY311" fmla="*/ 4263592 h 4503628"/>
                <a:gd name="connsiteX312" fmla="*/ 4301726 w 4430262"/>
                <a:gd name="connsiteY312" fmla="*/ 1433597 h 4503628"/>
                <a:gd name="connsiteX313" fmla="*/ 4249950 w 4430262"/>
                <a:gd name="connsiteY313" fmla="*/ 1304994 h 4503628"/>
                <a:gd name="connsiteX314" fmla="*/ 4202231 w 4430262"/>
                <a:gd name="connsiteY314" fmla="*/ 1229597 h 4503628"/>
                <a:gd name="connsiteX315" fmla="*/ 4231578 w 4430262"/>
                <a:gd name="connsiteY315" fmla="*/ 1287099 h 4503628"/>
                <a:gd name="connsiteX316" fmla="*/ 4258063 w 4430262"/>
                <a:gd name="connsiteY316" fmla="*/ 1343885 h 4503628"/>
                <a:gd name="connsiteX317" fmla="*/ 4281922 w 4430262"/>
                <a:gd name="connsiteY317" fmla="*/ 1394468 h 4503628"/>
                <a:gd name="connsiteX318" fmla="*/ 4301726 w 4430262"/>
                <a:gd name="connsiteY318" fmla="*/ 1433597 h 4503628"/>
                <a:gd name="connsiteX319" fmla="*/ 3800673 w 4430262"/>
                <a:gd name="connsiteY319" fmla="*/ 3625823 h 4503628"/>
                <a:gd name="connsiteX320" fmla="*/ 3855789 w 4430262"/>
                <a:gd name="connsiteY320" fmla="*/ 3561164 h 4503628"/>
                <a:gd name="connsiteX321" fmla="*/ 3803774 w 4430262"/>
                <a:gd name="connsiteY321" fmla="*/ 3628686 h 4503628"/>
                <a:gd name="connsiteX322" fmla="*/ 3800673 w 4430262"/>
                <a:gd name="connsiteY322" fmla="*/ 3625823 h 4503628"/>
                <a:gd name="connsiteX323" fmla="*/ 3967690 w 4430262"/>
                <a:gd name="connsiteY323" fmla="*/ 3448785 h 4503628"/>
                <a:gd name="connsiteX324" fmla="*/ 3977711 w 4430262"/>
                <a:gd name="connsiteY324" fmla="*/ 3438286 h 4503628"/>
                <a:gd name="connsiteX325" fmla="*/ 3900883 w 4430262"/>
                <a:gd name="connsiteY325" fmla="*/ 3543269 h 4503628"/>
                <a:gd name="connsiteX326" fmla="*/ 3928561 w 4430262"/>
                <a:gd name="connsiteY326" fmla="*/ 3502707 h 4503628"/>
                <a:gd name="connsiteX327" fmla="*/ 3965543 w 4430262"/>
                <a:gd name="connsiteY327" fmla="*/ 3447830 h 4503628"/>
                <a:gd name="connsiteX328" fmla="*/ 4230147 w 4430262"/>
                <a:gd name="connsiteY328" fmla="*/ 3130735 h 4503628"/>
                <a:gd name="connsiteX329" fmla="*/ 4189585 w 4430262"/>
                <a:gd name="connsiteY329" fmla="*/ 3226174 h 4503628"/>
                <a:gd name="connsiteX330" fmla="*/ 4195312 w 4430262"/>
                <a:gd name="connsiteY330" fmla="*/ 3206370 h 4503628"/>
                <a:gd name="connsiteX331" fmla="*/ 4230147 w 4430262"/>
                <a:gd name="connsiteY331" fmla="*/ 3130735 h 4503628"/>
                <a:gd name="connsiteX332" fmla="*/ 4430091 w 4430262"/>
                <a:gd name="connsiteY332" fmla="*/ 2035815 h 4503628"/>
                <a:gd name="connsiteX333" fmla="*/ 4423172 w 4430262"/>
                <a:gd name="connsiteY333" fmla="*/ 1941808 h 4503628"/>
                <a:gd name="connsiteX334" fmla="*/ 4424365 w 4430262"/>
                <a:gd name="connsiteY334" fmla="*/ 1884784 h 4503628"/>
                <a:gd name="connsiteX335" fmla="*/ 4427228 w 4430262"/>
                <a:gd name="connsiteY335" fmla="*/ 1956363 h 4503628"/>
                <a:gd name="connsiteX336" fmla="*/ 4430329 w 4430262"/>
                <a:gd name="connsiteY336" fmla="*/ 2035815 h 45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4430262" h="4503628">
                  <a:moveTo>
                    <a:pt x="3543227" y="3846525"/>
                  </a:moveTo>
                  <a:cubicBezTo>
                    <a:pt x="3533922" y="3846525"/>
                    <a:pt x="3497416" y="3874918"/>
                    <a:pt x="3471648" y="3892097"/>
                  </a:cubicBezTo>
                  <a:cubicBezTo>
                    <a:pt x="3469739" y="3907129"/>
                    <a:pt x="3510778" y="3864420"/>
                    <a:pt x="3543227" y="3846525"/>
                  </a:cubicBezTo>
                  <a:close/>
                  <a:moveTo>
                    <a:pt x="4298863" y="2176349"/>
                  </a:moveTo>
                  <a:cubicBezTo>
                    <a:pt x="4300533" y="2155830"/>
                    <a:pt x="4300294" y="2131970"/>
                    <a:pt x="4305544" y="2134117"/>
                  </a:cubicBezTo>
                  <a:cubicBezTo>
                    <a:pt x="4312725" y="2171171"/>
                    <a:pt x="4316710" y="2208774"/>
                    <a:pt x="4317473" y="2246496"/>
                  </a:cubicBezTo>
                  <a:cubicBezTo>
                    <a:pt x="4306498" y="2261289"/>
                    <a:pt x="4308884" y="2168475"/>
                    <a:pt x="4298863" y="2175394"/>
                  </a:cubicBezTo>
                  <a:close/>
                  <a:moveTo>
                    <a:pt x="3708336" y="3714581"/>
                  </a:moveTo>
                  <a:cubicBezTo>
                    <a:pt x="3719073" y="3712434"/>
                    <a:pt x="3766792" y="3658034"/>
                    <a:pt x="3774427" y="3660420"/>
                  </a:cubicBezTo>
                  <a:cubicBezTo>
                    <a:pt x="3740069" y="3690960"/>
                    <a:pt x="3702848" y="3733430"/>
                    <a:pt x="3681852" y="3748462"/>
                  </a:cubicBezTo>
                  <a:cubicBezTo>
                    <a:pt x="3675410" y="3747984"/>
                    <a:pt x="3710006" y="3718637"/>
                    <a:pt x="3708336" y="3714581"/>
                  </a:cubicBezTo>
                  <a:close/>
                  <a:moveTo>
                    <a:pt x="4290035" y="2765682"/>
                  </a:moveTo>
                  <a:cubicBezTo>
                    <a:pt x="4309600" y="2668335"/>
                    <a:pt x="4339424" y="2546651"/>
                    <a:pt x="4346344" y="2468629"/>
                  </a:cubicBezTo>
                  <a:cubicBezTo>
                    <a:pt x="4336609" y="2569150"/>
                    <a:pt x="4317760" y="2668573"/>
                    <a:pt x="4290035" y="2765682"/>
                  </a:cubicBezTo>
                  <a:close/>
                  <a:moveTo>
                    <a:pt x="4363522" y="2252938"/>
                  </a:moveTo>
                  <a:cubicBezTo>
                    <a:pt x="4369487" y="2337163"/>
                    <a:pt x="4348014" y="2542356"/>
                    <a:pt x="4361136" y="2353864"/>
                  </a:cubicBezTo>
                  <a:close/>
                  <a:moveTo>
                    <a:pt x="4053347" y="3456181"/>
                  </a:moveTo>
                  <a:cubicBezTo>
                    <a:pt x="4058834" y="3440195"/>
                    <a:pt x="4113234" y="3358833"/>
                    <a:pt x="4123494" y="3342848"/>
                  </a:cubicBezTo>
                  <a:cubicBezTo>
                    <a:pt x="4103571" y="3382455"/>
                    <a:pt x="4080427" y="3420368"/>
                    <a:pt x="4054301" y="3456181"/>
                  </a:cubicBezTo>
                  <a:close/>
                  <a:moveTo>
                    <a:pt x="4291943" y="2995689"/>
                  </a:moveTo>
                  <a:cubicBezTo>
                    <a:pt x="4300771" y="2991634"/>
                    <a:pt x="4286933" y="3027662"/>
                    <a:pt x="4270947" y="3067268"/>
                  </a:cubicBezTo>
                  <a:cubicBezTo>
                    <a:pt x="4275289" y="3042717"/>
                    <a:pt x="4282328" y="3018714"/>
                    <a:pt x="4291943" y="2995689"/>
                  </a:cubicBezTo>
                  <a:close/>
                  <a:moveTo>
                    <a:pt x="3884420" y="3700743"/>
                  </a:moveTo>
                  <a:cubicBezTo>
                    <a:pt x="3887045" y="3700743"/>
                    <a:pt x="3872490" y="3719353"/>
                    <a:pt x="3856027" y="3735578"/>
                  </a:cubicBezTo>
                  <a:cubicBezTo>
                    <a:pt x="3839564" y="3751802"/>
                    <a:pt x="3823578" y="3768265"/>
                    <a:pt x="3826441" y="3769459"/>
                  </a:cubicBezTo>
                  <a:cubicBezTo>
                    <a:pt x="3790174" y="3800953"/>
                    <a:pt x="3875353" y="3708139"/>
                    <a:pt x="3884420" y="3700743"/>
                  </a:cubicBezTo>
                  <a:close/>
                  <a:moveTo>
                    <a:pt x="2185851" y="4497655"/>
                  </a:moveTo>
                  <a:cubicBezTo>
                    <a:pt x="2158813" y="4504169"/>
                    <a:pt x="2130747" y="4505219"/>
                    <a:pt x="2103296" y="4500757"/>
                  </a:cubicBezTo>
                  <a:cubicBezTo>
                    <a:pt x="2069403" y="4498729"/>
                    <a:pt x="2035687" y="4494411"/>
                    <a:pt x="2002370" y="4487873"/>
                  </a:cubicBezTo>
                  <a:cubicBezTo>
                    <a:pt x="2030047" y="4489304"/>
                    <a:pt x="2060587" y="4489782"/>
                    <a:pt x="2091605" y="4492167"/>
                  </a:cubicBezTo>
                  <a:cubicBezTo>
                    <a:pt x="2122622" y="4494553"/>
                    <a:pt x="2154356" y="4495747"/>
                    <a:pt x="2185851" y="4497655"/>
                  </a:cubicBezTo>
                  <a:close/>
                  <a:moveTo>
                    <a:pt x="3029767" y="431969"/>
                  </a:moveTo>
                  <a:cubicBezTo>
                    <a:pt x="3068494" y="444543"/>
                    <a:pt x="3106220" y="460028"/>
                    <a:pt x="3142623" y="478256"/>
                  </a:cubicBezTo>
                  <a:cubicBezTo>
                    <a:pt x="3129739" y="474200"/>
                    <a:pt x="3115423" y="468235"/>
                    <a:pt x="3097051" y="461078"/>
                  </a:cubicBezTo>
                  <a:cubicBezTo>
                    <a:pt x="3078679" y="453920"/>
                    <a:pt x="3056967" y="444853"/>
                    <a:pt x="3029767" y="431969"/>
                  </a:cubicBezTo>
                  <a:close/>
                  <a:moveTo>
                    <a:pt x="3956954" y="1188320"/>
                  </a:moveTo>
                  <a:cubicBezTo>
                    <a:pt x="3959817" y="1188320"/>
                    <a:pt x="3956954" y="1182833"/>
                    <a:pt x="3951466" y="1175675"/>
                  </a:cubicBezTo>
                  <a:cubicBezTo>
                    <a:pt x="3887937" y="1071885"/>
                    <a:pt x="3814504" y="974466"/>
                    <a:pt x="3732195" y="884825"/>
                  </a:cubicBezTo>
                  <a:cubicBezTo>
                    <a:pt x="3710245" y="860966"/>
                    <a:pt x="3689248" y="838776"/>
                    <a:pt x="3667774" y="817302"/>
                  </a:cubicBezTo>
                  <a:lnTo>
                    <a:pt x="3604785" y="756460"/>
                  </a:lnTo>
                  <a:cubicBezTo>
                    <a:pt x="3563031" y="719716"/>
                    <a:pt x="3526525" y="686074"/>
                    <a:pt x="3495985" y="661021"/>
                  </a:cubicBezTo>
                  <a:cubicBezTo>
                    <a:pt x="3762259" y="868124"/>
                    <a:pt x="3958624" y="1141078"/>
                    <a:pt x="4053347" y="1369653"/>
                  </a:cubicBezTo>
                  <a:cubicBezTo>
                    <a:pt x="4110133" y="1504699"/>
                    <a:pt x="4132799" y="1615647"/>
                    <a:pt x="4183859" y="1730173"/>
                  </a:cubicBezTo>
                  <a:cubicBezTo>
                    <a:pt x="4174769" y="1717862"/>
                    <a:pt x="4167229" y="1704476"/>
                    <a:pt x="4161431" y="1690327"/>
                  </a:cubicBezTo>
                  <a:cubicBezTo>
                    <a:pt x="4157136" y="1681261"/>
                    <a:pt x="4153080" y="1671240"/>
                    <a:pt x="4149024" y="1660980"/>
                  </a:cubicBezTo>
                  <a:cubicBezTo>
                    <a:pt x="4144968" y="1650720"/>
                    <a:pt x="4140196" y="1640461"/>
                    <a:pt x="4136617" y="1630440"/>
                  </a:cubicBezTo>
                  <a:cubicBezTo>
                    <a:pt x="4090806" y="1505176"/>
                    <a:pt x="4061698" y="1369653"/>
                    <a:pt x="3993459" y="1246538"/>
                  </a:cubicBezTo>
                  <a:cubicBezTo>
                    <a:pt x="3984154" y="1230075"/>
                    <a:pt x="3976041" y="1216474"/>
                    <a:pt x="3968168" y="1204545"/>
                  </a:cubicBezTo>
                  <a:lnTo>
                    <a:pt x="3944308" y="1172334"/>
                  </a:lnTo>
                  <a:cubicBezTo>
                    <a:pt x="3929038" y="1151576"/>
                    <a:pt x="3914961" y="1130103"/>
                    <a:pt x="3893487" y="1098131"/>
                  </a:cubicBezTo>
                  <a:cubicBezTo>
                    <a:pt x="3916614" y="1126762"/>
                    <a:pt x="3937816" y="1156897"/>
                    <a:pt x="3956954" y="1188320"/>
                  </a:cubicBezTo>
                  <a:close/>
                  <a:moveTo>
                    <a:pt x="3658708" y="3765163"/>
                  </a:moveTo>
                  <a:cubicBezTo>
                    <a:pt x="3663480" y="3766595"/>
                    <a:pt x="3652743" y="3777571"/>
                    <a:pt x="3638666" y="3789023"/>
                  </a:cubicBezTo>
                  <a:cubicBezTo>
                    <a:pt x="3624589" y="3800476"/>
                    <a:pt x="3605739" y="3814553"/>
                    <a:pt x="3596911" y="3822427"/>
                  </a:cubicBezTo>
                  <a:cubicBezTo>
                    <a:pt x="3622384" y="3809328"/>
                    <a:pt x="3645263" y="3791695"/>
                    <a:pt x="3664434" y="3770412"/>
                  </a:cubicBezTo>
                  <a:cubicBezTo>
                    <a:pt x="3649164" y="3786638"/>
                    <a:pt x="3653936" y="3790216"/>
                    <a:pt x="3626497" y="3813121"/>
                  </a:cubicBezTo>
                  <a:cubicBezTo>
                    <a:pt x="3649815" y="3796563"/>
                    <a:pt x="3672198" y="3778716"/>
                    <a:pt x="3693543" y="3759676"/>
                  </a:cubicBezTo>
                  <a:cubicBezTo>
                    <a:pt x="3711211" y="3744740"/>
                    <a:pt x="3728020" y="3728802"/>
                    <a:pt x="3743887" y="3711957"/>
                  </a:cubicBezTo>
                  <a:lnTo>
                    <a:pt x="3789936" y="3664237"/>
                  </a:lnTo>
                  <a:lnTo>
                    <a:pt x="3843382" y="3606020"/>
                  </a:lnTo>
                  <a:cubicBezTo>
                    <a:pt x="3843382" y="3610314"/>
                    <a:pt x="3825726" y="3628686"/>
                    <a:pt x="3827873" y="3629879"/>
                  </a:cubicBezTo>
                  <a:cubicBezTo>
                    <a:pt x="3845768" y="3610791"/>
                    <a:pt x="3867241" y="3589080"/>
                    <a:pt x="3887761" y="3563550"/>
                  </a:cubicBezTo>
                  <a:cubicBezTo>
                    <a:pt x="3908280" y="3538020"/>
                    <a:pt x="3931662" y="3511536"/>
                    <a:pt x="3951943" y="3482188"/>
                  </a:cubicBezTo>
                  <a:cubicBezTo>
                    <a:pt x="3972224" y="3452840"/>
                    <a:pt x="3994413" y="3423732"/>
                    <a:pt x="4012547" y="3393191"/>
                  </a:cubicBezTo>
                  <a:cubicBezTo>
                    <a:pt x="4030919" y="3365395"/>
                    <a:pt x="4047787" y="3336644"/>
                    <a:pt x="4063129" y="3307058"/>
                  </a:cubicBezTo>
                  <a:cubicBezTo>
                    <a:pt x="4056091" y="3330249"/>
                    <a:pt x="4044662" y="3351866"/>
                    <a:pt x="4029487" y="3370763"/>
                  </a:cubicBezTo>
                  <a:cubicBezTo>
                    <a:pt x="4043087" y="3365276"/>
                    <a:pt x="4102975" y="3248602"/>
                    <a:pt x="4075775" y="3314455"/>
                  </a:cubicBezTo>
                  <a:lnTo>
                    <a:pt x="4104884" y="3262441"/>
                  </a:lnTo>
                  <a:lnTo>
                    <a:pt x="4120392" y="3229514"/>
                  </a:lnTo>
                  <a:cubicBezTo>
                    <a:pt x="4128982" y="3209949"/>
                    <a:pt x="4139480" y="3192055"/>
                    <a:pt x="4160954" y="3147437"/>
                  </a:cubicBezTo>
                  <a:cubicBezTo>
                    <a:pt x="4131583" y="3224074"/>
                    <a:pt x="4094982" y="3297729"/>
                    <a:pt x="4051676" y="3367423"/>
                  </a:cubicBezTo>
                  <a:cubicBezTo>
                    <a:pt x="4066708" y="3348407"/>
                    <a:pt x="4080189" y="3328222"/>
                    <a:pt x="4091999" y="3307058"/>
                  </a:cubicBezTo>
                  <a:cubicBezTo>
                    <a:pt x="4086512" y="3329486"/>
                    <a:pt x="4059073" y="3361697"/>
                    <a:pt x="4039508" y="3394146"/>
                  </a:cubicBezTo>
                  <a:cubicBezTo>
                    <a:pt x="4147688" y="3238223"/>
                    <a:pt x="4231221" y="3066552"/>
                    <a:pt x="4287171" y="2885220"/>
                  </a:cubicBezTo>
                  <a:cubicBezTo>
                    <a:pt x="4280252" y="2910988"/>
                    <a:pt x="4267845" y="2954651"/>
                    <a:pt x="4250428" y="3004518"/>
                  </a:cubicBezTo>
                  <a:cubicBezTo>
                    <a:pt x="4241122" y="3028378"/>
                    <a:pt x="4230863" y="3055338"/>
                    <a:pt x="4220842" y="3081823"/>
                  </a:cubicBezTo>
                  <a:cubicBezTo>
                    <a:pt x="4210821" y="3108307"/>
                    <a:pt x="4196982" y="3134076"/>
                    <a:pt x="4185529" y="3159367"/>
                  </a:cubicBezTo>
                  <a:cubicBezTo>
                    <a:pt x="4227737" y="3076741"/>
                    <a:pt x="4263550" y="2990989"/>
                    <a:pt x="4292659" y="2902876"/>
                  </a:cubicBezTo>
                  <a:cubicBezTo>
                    <a:pt x="4268800" y="2988055"/>
                    <a:pt x="4304350" y="2889991"/>
                    <a:pt x="4316519" y="2848714"/>
                  </a:cubicBezTo>
                  <a:cubicBezTo>
                    <a:pt x="4308884" y="2877107"/>
                    <a:pt x="4301010" y="2903830"/>
                    <a:pt x="4292659" y="2929359"/>
                  </a:cubicBezTo>
                  <a:cubicBezTo>
                    <a:pt x="4284308" y="2954889"/>
                    <a:pt x="4276435" y="2979465"/>
                    <a:pt x="4267607" y="3002848"/>
                  </a:cubicBezTo>
                  <a:cubicBezTo>
                    <a:pt x="4249235" y="3049373"/>
                    <a:pt x="4233726" y="3093037"/>
                    <a:pt x="4214638" y="3132882"/>
                  </a:cubicBezTo>
                  <a:lnTo>
                    <a:pt x="4188392" y="3191816"/>
                  </a:lnTo>
                  <a:lnTo>
                    <a:pt x="4160477" y="3247170"/>
                  </a:lnTo>
                  <a:cubicBezTo>
                    <a:pt x="4142820" y="3284153"/>
                    <a:pt x="4122063" y="3318749"/>
                    <a:pt x="4102498" y="3353346"/>
                  </a:cubicBezTo>
                  <a:cubicBezTo>
                    <a:pt x="4082933" y="3387942"/>
                    <a:pt x="4060027" y="3422062"/>
                    <a:pt x="4038076" y="3458090"/>
                  </a:cubicBezTo>
                  <a:cubicBezTo>
                    <a:pt x="4016126" y="3494118"/>
                    <a:pt x="3990357" y="3529669"/>
                    <a:pt x="3961010" y="3566890"/>
                  </a:cubicBezTo>
                  <a:cubicBezTo>
                    <a:pt x="3895262" y="3654670"/>
                    <a:pt x="3822831" y="3737224"/>
                    <a:pt x="3744364" y="3813837"/>
                  </a:cubicBezTo>
                  <a:cubicBezTo>
                    <a:pt x="3777529" y="3783774"/>
                    <a:pt x="3802820" y="3757051"/>
                    <a:pt x="3827396" y="3731999"/>
                  </a:cubicBezTo>
                  <a:cubicBezTo>
                    <a:pt x="3851787" y="3706660"/>
                    <a:pt x="3874728" y="3679985"/>
                    <a:pt x="3896111" y="3652069"/>
                  </a:cubicBezTo>
                  <a:cubicBezTo>
                    <a:pt x="3907326" y="3637992"/>
                    <a:pt x="3934048" y="3617234"/>
                    <a:pt x="3910427" y="3644911"/>
                  </a:cubicBezTo>
                  <a:cubicBezTo>
                    <a:pt x="3919971" y="3640855"/>
                    <a:pt x="3949080" y="3584784"/>
                    <a:pt x="3967690" y="3576672"/>
                  </a:cubicBezTo>
                  <a:cubicBezTo>
                    <a:pt x="3956727" y="3597597"/>
                    <a:pt x="3944122" y="3617615"/>
                    <a:pt x="3929992" y="3636560"/>
                  </a:cubicBezTo>
                  <a:cubicBezTo>
                    <a:pt x="3911382" y="3660420"/>
                    <a:pt x="3887761" y="3688574"/>
                    <a:pt x="3863424" y="3717444"/>
                  </a:cubicBezTo>
                  <a:lnTo>
                    <a:pt x="3785641" y="3800715"/>
                  </a:lnTo>
                  <a:cubicBezTo>
                    <a:pt x="3759634" y="3826483"/>
                    <a:pt x="3735536" y="3850820"/>
                    <a:pt x="3717164" y="3871100"/>
                  </a:cubicBezTo>
                  <a:cubicBezTo>
                    <a:pt x="3723845" y="3869192"/>
                    <a:pt x="3752238" y="3839844"/>
                    <a:pt x="3744364" y="3856546"/>
                  </a:cubicBezTo>
                  <a:cubicBezTo>
                    <a:pt x="3792083" y="3811929"/>
                    <a:pt x="3722413" y="3864420"/>
                    <a:pt x="3794231" y="3800237"/>
                  </a:cubicBezTo>
                  <a:cubicBezTo>
                    <a:pt x="3757487" y="3859409"/>
                    <a:pt x="3655845" y="3943395"/>
                    <a:pt x="3585936" y="3993978"/>
                  </a:cubicBezTo>
                  <a:cubicBezTo>
                    <a:pt x="3515712" y="4050477"/>
                    <a:pt x="3441382" y="4101680"/>
                    <a:pt x="3363564" y="4147157"/>
                  </a:cubicBezTo>
                  <a:cubicBezTo>
                    <a:pt x="3382866" y="4139259"/>
                    <a:pt x="3401396" y="4129596"/>
                    <a:pt x="3418918" y="4118287"/>
                  </a:cubicBezTo>
                  <a:cubicBezTo>
                    <a:pt x="3440392" y="4104925"/>
                    <a:pt x="3466637" y="4089894"/>
                    <a:pt x="3490497" y="4070567"/>
                  </a:cubicBezTo>
                  <a:lnTo>
                    <a:pt x="3567325" y="4014974"/>
                  </a:lnTo>
                  <a:lnTo>
                    <a:pt x="3636995" y="3960574"/>
                  </a:lnTo>
                  <a:cubicBezTo>
                    <a:pt x="3660855" y="3944827"/>
                    <a:pt x="3631269" y="3967970"/>
                    <a:pt x="3614567" y="3980855"/>
                  </a:cubicBezTo>
                  <a:cubicBezTo>
                    <a:pt x="3519553" y="4058852"/>
                    <a:pt x="3417835" y="4128331"/>
                    <a:pt x="3310595" y="4188434"/>
                  </a:cubicBezTo>
                  <a:cubicBezTo>
                    <a:pt x="3207135" y="4246270"/>
                    <a:pt x="3099177" y="4295659"/>
                    <a:pt x="2987774" y="4336126"/>
                  </a:cubicBezTo>
                  <a:cubicBezTo>
                    <a:pt x="3028736" y="4326009"/>
                    <a:pt x="3068672" y="4312099"/>
                    <a:pt x="3107072" y="4294609"/>
                  </a:cubicBezTo>
                  <a:cubicBezTo>
                    <a:pt x="3151928" y="4273375"/>
                    <a:pt x="3203942" y="4249276"/>
                    <a:pt x="3264307" y="4217304"/>
                  </a:cubicBezTo>
                  <a:cubicBezTo>
                    <a:pt x="3252005" y="4226132"/>
                    <a:pt x="3238811" y="4233648"/>
                    <a:pt x="3224939" y="4239732"/>
                  </a:cubicBezTo>
                  <a:cubicBezTo>
                    <a:pt x="3345304" y="4182970"/>
                    <a:pt x="3459415" y="4113801"/>
                    <a:pt x="3565416" y="4033346"/>
                  </a:cubicBezTo>
                  <a:cubicBezTo>
                    <a:pt x="3684832" y="3943228"/>
                    <a:pt x="3793899" y="3840154"/>
                    <a:pt x="3890624" y="3726034"/>
                  </a:cubicBezTo>
                  <a:cubicBezTo>
                    <a:pt x="3914483" y="3696209"/>
                    <a:pt x="3935957" y="3670202"/>
                    <a:pt x="3954329" y="3644433"/>
                  </a:cubicBezTo>
                  <a:cubicBezTo>
                    <a:pt x="3972701" y="3618665"/>
                    <a:pt x="3989641" y="3594329"/>
                    <a:pt x="4008490" y="3569753"/>
                  </a:cubicBezTo>
                  <a:cubicBezTo>
                    <a:pt x="4046427" y="3516546"/>
                    <a:pt x="4124687" y="3405121"/>
                    <a:pt x="4147354" y="3338076"/>
                  </a:cubicBezTo>
                  <a:cubicBezTo>
                    <a:pt x="4167062" y="3308394"/>
                    <a:pt x="4184217" y="3277114"/>
                    <a:pt x="4198652" y="3244546"/>
                  </a:cubicBezTo>
                  <a:cubicBezTo>
                    <a:pt x="4210844" y="3217895"/>
                    <a:pt x="4221534" y="3190575"/>
                    <a:pt x="4230624" y="3162707"/>
                  </a:cubicBezTo>
                  <a:cubicBezTo>
                    <a:pt x="4235157" y="3161275"/>
                    <a:pt x="4224898" y="3188237"/>
                    <a:pt x="4236350" y="3165332"/>
                  </a:cubicBezTo>
                  <a:cubicBezTo>
                    <a:pt x="4257824" y="3122146"/>
                    <a:pt x="4238736" y="3143381"/>
                    <a:pt x="4247087" y="3121191"/>
                  </a:cubicBezTo>
                  <a:cubicBezTo>
                    <a:pt x="4267392" y="3086594"/>
                    <a:pt x="4283402" y="3049660"/>
                    <a:pt x="4294807" y="3011199"/>
                  </a:cubicBezTo>
                  <a:cubicBezTo>
                    <a:pt x="4297908" y="3017879"/>
                    <a:pt x="4306975" y="2993542"/>
                    <a:pt x="4318666" y="2956321"/>
                  </a:cubicBezTo>
                  <a:cubicBezTo>
                    <a:pt x="4323915" y="2937949"/>
                    <a:pt x="4330596" y="2916476"/>
                    <a:pt x="4336322" y="2893809"/>
                  </a:cubicBezTo>
                  <a:lnTo>
                    <a:pt x="4352786" y="2826047"/>
                  </a:lnTo>
                  <a:cubicBezTo>
                    <a:pt x="4341333" y="2855156"/>
                    <a:pt x="4324870" y="2917668"/>
                    <a:pt x="4315087" y="2923394"/>
                  </a:cubicBezTo>
                  <a:cubicBezTo>
                    <a:pt x="4352308" y="2785486"/>
                    <a:pt x="4388814" y="2660938"/>
                    <a:pt x="4406231" y="2503226"/>
                  </a:cubicBezTo>
                  <a:cubicBezTo>
                    <a:pt x="4403845" y="2531142"/>
                    <a:pt x="4401459" y="2562875"/>
                    <a:pt x="4396210" y="2596040"/>
                  </a:cubicBezTo>
                  <a:cubicBezTo>
                    <a:pt x="4390961" y="2629205"/>
                    <a:pt x="4384758" y="2664279"/>
                    <a:pt x="4377361" y="2699353"/>
                  </a:cubicBezTo>
                  <a:cubicBezTo>
                    <a:pt x="4369965" y="2734426"/>
                    <a:pt x="4360659" y="2769261"/>
                    <a:pt x="4351831" y="2802427"/>
                  </a:cubicBezTo>
                  <a:lnTo>
                    <a:pt x="4324393" y="2895240"/>
                  </a:lnTo>
                  <a:cubicBezTo>
                    <a:pt x="4335607" y="2880686"/>
                    <a:pt x="4359466" y="2794552"/>
                    <a:pt x="4372112" y="2738721"/>
                  </a:cubicBezTo>
                  <a:lnTo>
                    <a:pt x="4361852" y="2799802"/>
                  </a:lnTo>
                  <a:cubicBezTo>
                    <a:pt x="4357319" y="2820559"/>
                    <a:pt x="4352547" y="2841556"/>
                    <a:pt x="4347775" y="2863268"/>
                  </a:cubicBezTo>
                  <a:cubicBezTo>
                    <a:pt x="4338947" y="2906693"/>
                    <a:pt x="4323915" y="2950595"/>
                    <a:pt x="4312463" y="2996644"/>
                  </a:cubicBezTo>
                  <a:cubicBezTo>
                    <a:pt x="4282376" y="3094134"/>
                    <a:pt x="4245131" y="3189287"/>
                    <a:pt x="4201038" y="3281289"/>
                  </a:cubicBezTo>
                  <a:cubicBezTo>
                    <a:pt x="4152317" y="3382502"/>
                    <a:pt x="4095745" y="3479731"/>
                    <a:pt x="4031873" y="3572139"/>
                  </a:cubicBezTo>
                  <a:cubicBezTo>
                    <a:pt x="3963334" y="3669868"/>
                    <a:pt x="3887054" y="3761943"/>
                    <a:pt x="3803774" y="3847479"/>
                  </a:cubicBezTo>
                  <a:cubicBezTo>
                    <a:pt x="3631014" y="4024065"/>
                    <a:pt x="3429261" y="4169728"/>
                    <a:pt x="3207283" y="4278146"/>
                  </a:cubicBezTo>
                  <a:cubicBezTo>
                    <a:pt x="3098819" y="4331163"/>
                    <a:pt x="2986030" y="4374826"/>
                    <a:pt x="2870146" y="4408659"/>
                  </a:cubicBezTo>
                  <a:cubicBezTo>
                    <a:pt x="2814076" y="4425838"/>
                    <a:pt x="2757528" y="4438245"/>
                    <a:pt x="2703128" y="4450891"/>
                  </a:cubicBezTo>
                  <a:cubicBezTo>
                    <a:pt x="2648728" y="4463536"/>
                    <a:pt x="2592419" y="4471887"/>
                    <a:pt x="2538258" y="4477136"/>
                  </a:cubicBezTo>
                  <a:cubicBezTo>
                    <a:pt x="2538258" y="4474035"/>
                    <a:pt x="2527998" y="4473080"/>
                    <a:pt x="2509388" y="4473319"/>
                  </a:cubicBezTo>
                  <a:cubicBezTo>
                    <a:pt x="2500082" y="4473319"/>
                    <a:pt x="2488868" y="4473319"/>
                    <a:pt x="2475984" y="4474750"/>
                  </a:cubicBezTo>
                  <a:lnTo>
                    <a:pt x="2433991" y="4474750"/>
                  </a:lnTo>
                  <a:cubicBezTo>
                    <a:pt x="2373149" y="4478090"/>
                    <a:pt x="2296321" y="4479045"/>
                    <a:pt x="2232854" y="4478806"/>
                  </a:cubicBezTo>
                  <a:cubicBezTo>
                    <a:pt x="2268644" y="4474988"/>
                    <a:pt x="2245500" y="4472603"/>
                    <a:pt x="2278187" y="4465683"/>
                  </a:cubicBezTo>
                  <a:cubicBezTo>
                    <a:pt x="2303479" y="4467831"/>
                    <a:pt x="2366468" y="4462820"/>
                    <a:pt x="2429219" y="4458287"/>
                  </a:cubicBezTo>
                  <a:cubicBezTo>
                    <a:pt x="2414426" y="4458287"/>
                    <a:pt x="2390567" y="4458287"/>
                    <a:pt x="2360980" y="4460911"/>
                  </a:cubicBezTo>
                  <a:lnTo>
                    <a:pt x="2259100" y="4463536"/>
                  </a:lnTo>
                  <a:cubicBezTo>
                    <a:pt x="2221879" y="4463536"/>
                    <a:pt x="2182272" y="4463536"/>
                    <a:pt x="2144096" y="4462343"/>
                  </a:cubicBezTo>
                  <a:cubicBezTo>
                    <a:pt x="2105921" y="4461150"/>
                    <a:pt x="2069177" y="4457094"/>
                    <a:pt x="2037205" y="4454231"/>
                  </a:cubicBezTo>
                  <a:cubicBezTo>
                    <a:pt x="2034103" y="4458525"/>
                    <a:pt x="2090412" y="4459242"/>
                    <a:pt x="2112124" y="4462105"/>
                  </a:cubicBezTo>
                  <a:cubicBezTo>
                    <a:pt x="2133836" y="4464968"/>
                    <a:pt x="1987099" y="4455185"/>
                    <a:pt x="1961092" y="4453992"/>
                  </a:cubicBezTo>
                  <a:cubicBezTo>
                    <a:pt x="2003081" y="4462200"/>
                    <a:pt x="2045563" y="4467616"/>
                    <a:pt x="2088264" y="4470217"/>
                  </a:cubicBezTo>
                  <a:cubicBezTo>
                    <a:pt x="2124770" y="4473557"/>
                    <a:pt x="2159843" y="4473319"/>
                    <a:pt x="2202552" y="4473796"/>
                  </a:cubicBezTo>
                  <a:cubicBezTo>
                    <a:pt x="2184104" y="4477470"/>
                    <a:pt x="2165236" y="4478591"/>
                    <a:pt x="2146482" y="4477136"/>
                  </a:cubicBezTo>
                  <a:cubicBezTo>
                    <a:pt x="2116419" y="4477136"/>
                    <a:pt x="2077528" y="4472125"/>
                    <a:pt x="2036489" y="4468785"/>
                  </a:cubicBezTo>
                  <a:cubicBezTo>
                    <a:pt x="1995450" y="4465445"/>
                    <a:pt x="1953219" y="4457094"/>
                    <a:pt x="1915520" y="4452560"/>
                  </a:cubicBezTo>
                  <a:cubicBezTo>
                    <a:pt x="1877822" y="4448028"/>
                    <a:pt x="1845850" y="4440630"/>
                    <a:pt x="1825092" y="4438722"/>
                  </a:cubicBezTo>
                  <a:cubicBezTo>
                    <a:pt x="1777373" y="4427747"/>
                    <a:pt x="1840601" y="4435620"/>
                    <a:pt x="1870664" y="4442778"/>
                  </a:cubicBezTo>
                  <a:cubicBezTo>
                    <a:pt x="1731555" y="4415435"/>
                    <a:pt x="1594633" y="4377951"/>
                    <a:pt x="1460994" y="4330638"/>
                  </a:cubicBezTo>
                  <a:cubicBezTo>
                    <a:pt x="1481036" y="4340181"/>
                    <a:pt x="1524699" y="4354497"/>
                    <a:pt x="1578622" y="4373347"/>
                  </a:cubicBezTo>
                  <a:cubicBezTo>
                    <a:pt x="1632545" y="4392195"/>
                    <a:pt x="1699352" y="4409374"/>
                    <a:pt x="1765443" y="4423213"/>
                  </a:cubicBezTo>
                  <a:cubicBezTo>
                    <a:pt x="1741583" y="4420111"/>
                    <a:pt x="1714622" y="4415101"/>
                    <a:pt x="1683127" y="4407705"/>
                  </a:cubicBezTo>
                  <a:cubicBezTo>
                    <a:pt x="1651633" y="4400308"/>
                    <a:pt x="1617036" y="4389094"/>
                    <a:pt x="1581724" y="4378357"/>
                  </a:cubicBezTo>
                  <a:cubicBezTo>
                    <a:pt x="1546411" y="4367620"/>
                    <a:pt x="1507997" y="4352589"/>
                    <a:pt x="1470776" y="4338511"/>
                  </a:cubicBezTo>
                  <a:cubicBezTo>
                    <a:pt x="1433555" y="4324434"/>
                    <a:pt x="1396573" y="4309880"/>
                    <a:pt x="1361976" y="4295325"/>
                  </a:cubicBezTo>
                  <a:cubicBezTo>
                    <a:pt x="1360306" y="4290792"/>
                    <a:pt x="1368180" y="4292701"/>
                    <a:pt x="1381780" y="4297950"/>
                  </a:cubicBezTo>
                  <a:cubicBezTo>
                    <a:pt x="1395380" y="4303199"/>
                    <a:pt x="1414467" y="4310119"/>
                    <a:pt x="1434748" y="4318231"/>
                  </a:cubicBezTo>
                  <a:cubicBezTo>
                    <a:pt x="1414290" y="4307303"/>
                    <a:pt x="1392986" y="4298045"/>
                    <a:pt x="1371043" y="4290554"/>
                  </a:cubicBezTo>
                  <a:cubicBezTo>
                    <a:pt x="1349569" y="4282441"/>
                    <a:pt x="1332390" y="4278146"/>
                    <a:pt x="1334299" y="4282680"/>
                  </a:cubicBezTo>
                  <a:cubicBezTo>
                    <a:pt x="1291590" y="4261445"/>
                    <a:pt x="1232180" y="4231381"/>
                    <a:pt x="1197106" y="4218020"/>
                  </a:cubicBezTo>
                  <a:cubicBezTo>
                    <a:pt x="1300153" y="4271752"/>
                    <a:pt x="1406183" y="4319543"/>
                    <a:pt x="1514678" y="4361178"/>
                  </a:cubicBezTo>
                  <a:cubicBezTo>
                    <a:pt x="1624271" y="4403481"/>
                    <a:pt x="1737866" y="4434570"/>
                    <a:pt x="1853724" y="4453992"/>
                  </a:cubicBezTo>
                  <a:cubicBezTo>
                    <a:pt x="1834274" y="4448218"/>
                    <a:pt x="1814413" y="4443900"/>
                    <a:pt x="1794313" y="4441108"/>
                  </a:cubicBezTo>
                  <a:cubicBezTo>
                    <a:pt x="1830399" y="4443780"/>
                    <a:pt x="1866219" y="4449292"/>
                    <a:pt x="1901443" y="4457571"/>
                  </a:cubicBezTo>
                  <a:cubicBezTo>
                    <a:pt x="1960897" y="4467807"/>
                    <a:pt x="2020880" y="4474655"/>
                    <a:pt x="2081107" y="4478090"/>
                  </a:cubicBezTo>
                  <a:cubicBezTo>
                    <a:pt x="2065851" y="4478997"/>
                    <a:pt x="2050552" y="4478997"/>
                    <a:pt x="2035296" y="4478090"/>
                  </a:cubicBezTo>
                  <a:cubicBezTo>
                    <a:pt x="2059156" y="4481431"/>
                    <a:pt x="2088264" y="4484294"/>
                    <a:pt x="2120952" y="4486918"/>
                  </a:cubicBezTo>
                  <a:cubicBezTo>
                    <a:pt x="2153640" y="4489543"/>
                    <a:pt x="2189429" y="4489066"/>
                    <a:pt x="2224980" y="4490020"/>
                  </a:cubicBezTo>
                  <a:cubicBezTo>
                    <a:pt x="2296559" y="4490020"/>
                    <a:pt x="2368138" y="4487157"/>
                    <a:pt x="2415858" y="4485487"/>
                  </a:cubicBezTo>
                  <a:cubicBezTo>
                    <a:pt x="2130799" y="4508344"/>
                    <a:pt x="1844001" y="4476349"/>
                    <a:pt x="1570987" y="4391241"/>
                  </a:cubicBezTo>
                  <a:cubicBezTo>
                    <a:pt x="1297121" y="4305466"/>
                    <a:pt x="1043648" y="4164670"/>
                    <a:pt x="826088" y="3977515"/>
                  </a:cubicBezTo>
                  <a:cubicBezTo>
                    <a:pt x="861878" y="3999943"/>
                    <a:pt x="914369" y="4041697"/>
                    <a:pt x="973064" y="4081304"/>
                  </a:cubicBezTo>
                  <a:cubicBezTo>
                    <a:pt x="1027602" y="4119933"/>
                    <a:pt x="1084674" y="4154839"/>
                    <a:pt x="1143899" y="4185809"/>
                  </a:cubicBezTo>
                  <a:cubicBezTo>
                    <a:pt x="1132685" y="4178652"/>
                    <a:pt x="1113836" y="4167438"/>
                    <a:pt x="1090692" y="4153599"/>
                  </a:cubicBezTo>
                  <a:lnTo>
                    <a:pt x="1015295" y="4104210"/>
                  </a:lnTo>
                  <a:cubicBezTo>
                    <a:pt x="962327" y="4067942"/>
                    <a:pt x="908165" y="4029529"/>
                    <a:pt x="880488" y="4006862"/>
                  </a:cubicBezTo>
                  <a:cubicBezTo>
                    <a:pt x="891225" y="4013781"/>
                    <a:pt x="903155" y="4021894"/>
                    <a:pt x="915562" y="4030721"/>
                  </a:cubicBezTo>
                  <a:lnTo>
                    <a:pt x="956839" y="4058638"/>
                  </a:lnTo>
                  <a:lnTo>
                    <a:pt x="1001695" y="4090609"/>
                  </a:lnTo>
                  <a:lnTo>
                    <a:pt x="1049415" y="4122820"/>
                  </a:lnTo>
                  <a:cubicBezTo>
                    <a:pt x="1066116" y="4133795"/>
                    <a:pt x="1082579" y="4145248"/>
                    <a:pt x="1099997" y="4155747"/>
                  </a:cubicBezTo>
                  <a:lnTo>
                    <a:pt x="1152250" y="4187480"/>
                  </a:lnTo>
                  <a:cubicBezTo>
                    <a:pt x="1184696" y="4206687"/>
                    <a:pt x="1218327" y="4223818"/>
                    <a:pt x="1252938" y="4238778"/>
                  </a:cubicBezTo>
                  <a:cubicBezTo>
                    <a:pt x="959416" y="4088343"/>
                    <a:pt x="702454" y="3875348"/>
                    <a:pt x="500165" y="3614848"/>
                  </a:cubicBezTo>
                  <a:cubicBezTo>
                    <a:pt x="287532" y="3344470"/>
                    <a:pt x="139786" y="3028902"/>
                    <a:pt x="68305" y="2692433"/>
                  </a:cubicBezTo>
                  <a:cubicBezTo>
                    <a:pt x="93472" y="2824138"/>
                    <a:pt x="132006" y="2952933"/>
                    <a:pt x="183309" y="3076813"/>
                  </a:cubicBezTo>
                  <a:cubicBezTo>
                    <a:pt x="228370" y="3186686"/>
                    <a:pt x="281813" y="3292933"/>
                    <a:pt x="343168" y="3394623"/>
                  </a:cubicBezTo>
                  <a:cubicBezTo>
                    <a:pt x="332417" y="3383767"/>
                    <a:pt x="323549" y="3371169"/>
                    <a:pt x="316923" y="3357402"/>
                  </a:cubicBezTo>
                  <a:cubicBezTo>
                    <a:pt x="369593" y="3451242"/>
                    <a:pt x="429839" y="3540596"/>
                    <a:pt x="497063" y="3624630"/>
                  </a:cubicBezTo>
                  <a:cubicBezTo>
                    <a:pt x="565388" y="3710740"/>
                    <a:pt x="639105" y="3792411"/>
                    <a:pt x="717765" y="3869192"/>
                  </a:cubicBezTo>
                  <a:cubicBezTo>
                    <a:pt x="703698" y="3859314"/>
                    <a:pt x="690739" y="3847956"/>
                    <a:pt x="679112" y="3835311"/>
                  </a:cubicBezTo>
                  <a:cubicBezTo>
                    <a:pt x="661456" y="3818371"/>
                    <a:pt x="643562" y="3797374"/>
                    <a:pt x="631393" y="3784967"/>
                  </a:cubicBezTo>
                  <a:lnTo>
                    <a:pt x="669330" y="3827437"/>
                  </a:lnTo>
                  <a:lnTo>
                    <a:pt x="713709" y="3871816"/>
                  </a:lnTo>
                  <a:cubicBezTo>
                    <a:pt x="744249" y="3903072"/>
                    <a:pt x="780277" y="3933136"/>
                    <a:pt x="816783" y="3965107"/>
                  </a:cubicBezTo>
                  <a:cubicBezTo>
                    <a:pt x="506607" y="3722932"/>
                    <a:pt x="263239" y="3385318"/>
                    <a:pt x="113161" y="2981135"/>
                  </a:cubicBezTo>
                  <a:cubicBezTo>
                    <a:pt x="113161" y="2973739"/>
                    <a:pt x="99323" y="2933416"/>
                    <a:pt x="111252" y="2949401"/>
                  </a:cubicBezTo>
                  <a:cubicBezTo>
                    <a:pt x="74542" y="2835925"/>
                    <a:pt x="46624" y="2719776"/>
                    <a:pt x="27744" y="2602005"/>
                  </a:cubicBezTo>
                  <a:cubicBezTo>
                    <a:pt x="9913" y="2483518"/>
                    <a:pt x="663" y="2363910"/>
                    <a:pt x="66" y="2244110"/>
                  </a:cubicBezTo>
                  <a:cubicBezTo>
                    <a:pt x="314" y="2005824"/>
                    <a:pt x="38242" y="1769064"/>
                    <a:pt x="112445" y="1542636"/>
                  </a:cubicBezTo>
                  <a:cubicBezTo>
                    <a:pt x="130102" y="1486566"/>
                    <a:pt x="151814" y="1432166"/>
                    <a:pt x="173288" y="1378004"/>
                  </a:cubicBezTo>
                  <a:cubicBezTo>
                    <a:pt x="194761" y="1323843"/>
                    <a:pt x="221007" y="1271829"/>
                    <a:pt x="247014" y="1221008"/>
                  </a:cubicBezTo>
                  <a:cubicBezTo>
                    <a:pt x="298548" y="1119962"/>
                    <a:pt x="358069" y="1023164"/>
                    <a:pt x="425007" y="931590"/>
                  </a:cubicBezTo>
                  <a:cubicBezTo>
                    <a:pt x="551084" y="758083"/>
                    <a:pt x="702073" y="604116"/>
                    <a:pt x="873092" y="474678"/>
                  </a:cubicBezTo>
                  <a:cubicBezTo>
                    <a:pt x="896951" y="454874"/>
                    <a:pt x="893134" y="450818"/>
                    <a:pt x="918186" y="432446"/>
                  </a:cubicBezTo>
                  <a:cubicBezTo>
                    <a:pt x="1130201" y="283299"/>
                    <a:pt x="1364337" y="168415"/>
                    <a:pt x="1612025" y="91969"/>
                  </a:cubicBezTo>
                  <a:cubicBezTo>
                    <a:pt x="1743619" y="51980"/>
                    <a:pt x="1878715" y="24565"/>
                    <a:pt x="2015492" y="10130"/>
                  </a:cubicBezTo>
                  <a:cubicBezTo>
                    <a:pt x="2151068" y="-3589"/>
                    <a:pt x="2287679" y="-3589"/>
                    <a:pt x="2423254" y="10130"/>
                  </a:cubicBezTo>
                  <a:cubicBezTo>
                    <a:pt x="2587409" y="25877"/>
                    <a:pt x="2763970" y="49976"/>
                    <a:pt x="2889472" y="100797"/>
                  </a:cubicBezTo>
                  <a:cubicBezTo>
                    <a:pt x="3006427" y="134439"/>
                    <a:pt x="3120455" y="177529"/>
                    <a:pt x="3230427" y="229639"/>
                  </a:cubicBezTo>
                  <a:cubicBezTo>
                    <a:pt x="3352245" y="287618"/>
                    <a:pt x="3468183" y="357216"/>
                    <a:pt x="3576631" y="437457"/>
                  </a:cubicBezTo>
                  <a:cubicBezTo>
                    <a:pt x="3794231" y="597078"/>
                    <a:pt x="3963873" y="793681"/>
                    <a:pt x="4049529" y="933022"/>
                  </a:cubicBezTo>
                  <a:cubicBezTo>
                    <a:pt x="4073389" y="966425"/>
                    <a:pt x="4097248" y="998636"/>
                    <a:pt x="4118722" y="1033471"/>
                  </a:cubicBezTo>
                  <a:cubicBezTo>
                    <a:pt x="4132084" y="1062580"/>
                    <a:pt x="4135185" y="1076896"/>
                    <a:pt x="4156420" y="1117457"/>
                  </a:cubicBezTo>
                  <a:cubicBezTo>
                    <a:pt x="4204140" y="1181401"/>
                    <a:pt x="4250189" y="1284475"/>
                    <a:pt x="4295522" y="1403773"/>
                  </a:cubicBezTo>
                  <a:cubicBezTo>
                    <a:pt x="4304112" y="1422145"/>
                    <a:pt x="4310077" y="1427633"/>
                    <a:pt x="4314371" y="1427633"/>
                  </a:cubicBezTo>
                  <a:cubicBezTo>
                    <a:pt x="4286456" y="1378482"/>
                    <a:pt x="4301487" y="1393275"/>
                    <a:pt x="4259971" y="1302131"/>
                  </a:cubicBezTo>
                  <a:cubicBezTo>
                    <a:pt x="4270899" y="1318856"/>
                    <a:pt x="4280014" y="1336680"/>
                    <a:pt x="4287171" y="1355338"/>
                  </a:cubicBezTo>
                  <a:cubicBezTo>
                    <a:pt x="4303873" y="1388503"/>
                    <a:pt x="4319382" y="1431211"/>
                    <a:pt x="4329403" y="1454594"/>
                  </a:cubicBezTo>
                  <a:cubicBezTo>
                    <a:pt x="4311031" y="1421668"/>
                    <a:pt x="4329403" y="1489667"/>
                    <a:pt x="4305544" y="1430734"/>
                  </a:cubicBezTo>
                  <a:cubicBezTo>
                    <a:pt x="4311270" y="1450061"/>
                    <a:pt x="4317950" y="1470818"/>
                    <a:pt x="4325108" y="1493247"/>
                  </a:cubicBezTo>
                  <a:cubicBezTo>
                    <a:pt x="4332266" y="1515675"/>
                    <a:pt x="4338947" y="1540966"/>
                    <a:pt x="4347059" y="1567211"/>
                  </a:cubicBezTo>
                  <a:cubicBezTo>
                    <a:pt x="4355172" y="1593457"/>
                    <a:pt x="4362807" y="1622089"/>
                    <a:pt x="4370919" y="1652629"/>
                  </a:cubicBezTo>
                  <a:lnTo>
                    <a:pt x="4384280" y="1700348"/>
                  </a:lnTo>
                  <a:lnTo>
                    <a:pt x="4396449" y="1750931"/>
                  </a:lnTo>
                  <a:cubicBezTo>
                    <a:pt x="4386428" y="1739478"/>
                    <a:pt x="4389052" y="1718005"/>
                    <a:pt x="4378554" y="1693429"/>
                  </a:cubicBezTo>
                  <a:cubicBezTo>
                    <a:pt x="4385473" y="1732559"/>
                    <a:pt x="4388336" y="1766678"/>
                    <a:pt x="4394301" y="1802945"/>
                  </a:cubicBezTo>
                  <a:cubicBezTo>
                    <a:pt x="4399551" y="1846035"/>
                    <a:pt x="4407520" y="1888744"/>
                    <a:pt x="4418161" y="1930833"/>
                  </a:cubicBezTo>
                  <a:cubicBezTo>
                    <a:pt x="4408617" y="1920334"/>
                    <a:pt x="4411719" y="1970201"/>
                    <a:pt x="4413389" y="2018398"/>
                  </a:cubicBezTo>
                  <a:cubicBezTo>
                    <a:pt x="4415059" y="2066594"/>
                    <a:pt x="4411003" y="2113836"/>
                    <a:pt x="4397880" y="2097373"/>
                  </a:cubicBezTo>
                  <a:cubicBezTo>
                    <a:pt x="4393108" y="2095226"/>
                    <a:pt x="4401459" y="2149387"/>
                    <a:pt x="4399789" y="2170861"/>
                  </a:cubicBezTo>
                  <a:cubicBezTo>
                    <a:pt x="4389052" y="2151535"/>
                    <a:pt x="4387144" y="2284433"/>
                    <a:pt x="4366147" y="2244826"/>
                  </a:cubicBezTo>
                  <a:cubicBezTo>
                    <a:pt x="4367054" y="2210778"/>
                    <a:pt x="4359872" y="2176993"/>
                    <a:pt x="4345150" y="2146286"/>
                  </a:cubicBezTo>
                  <a:cubicBezTo>
                    <a:pt x="4330501" y="2124287"/>
                    <a:pt x="4319406" y="2100141"/>
                    <a:pt x="4312224" y="2074706"/>
                  </a:cubicBezTo>
                  <a:cubicBezTo>
                    <a:pt x="4305305" y="2084251"/>
                    <a:pt x="4323438" y="2146286"/>
                    <a:pt x="4312224" y="2131731"/>
                  </a:cubicBezTo>
                  <a:cubicBezTo>
                    <a:pt x="4307285" y="2056144"/>
                    <a:pt x="4292444" y="1981559"/>
                    <a:pt x="4268084" y="1909836"/>
                  </a:cubicBezTo>
                  <a:cubicBezTo>
                    <a:pt x="4251621" y="1820601"/>
                    <a:pt x="4252098" y="1796980"/>
                    <a:pt x="4244224" y="1742818"/>
                  </a:cubicBezTo>
                  <a:cubicBezTo>
                    <a:pt x="4222273" y="1680068"/>
                    <a:pt x="4203901" y="1633542"/>
                    <a:pt x="4182189" y="1584152"/>
                  </a:cubicBezTo>
                  <a:lnTo>
                    <a:pt x="4166442" y="1545738"/>
                  </a:lnTo>
                  <a:lnTo>
                    <a:pt x="4148308" y="1504699"/>
                  </a:lnTo>
                  <a:lnTo>
                    <a:pt x="4128982" y="1456980"/>
                  </a:lnTo>
                  <a:lnTo>
                    <a:pt x="4105122" y="1404727"/>
                  </a:lnTo>
                  <a:cubicBezTo>
                    <a:pt x="4090329" y="1369653"/>
                    <a:pt x="4078877" y="1343646"/>
                    <a:pt x="4064322" y="1315731"/>
                  </a:cubicBezTo>
                  <a:cubicBezTo>
                    <a:pt x="4059550" y="1306163"/>
                    <a:pt x="4054039" y="1297001"/>
                    <a:pt x="4047859" y="1288292"/>
                  </a:cubicBezTo>
                  <a:cubicBezTo>
                    <a:pt x="4044041" y="1282804"/>
                    <a:pt x="4041655" y="1280657"/>
                    <a:pt x="4041655" y="1280418"/>
                  </a:cubicBezTo>
                  <a:cubicBezTo>
                    <a:pt x="4033782" y="1266341"/>
                    <a:pt x="4024715" y="1242004"/>
                    <a:pt x="4010638" y="1217906"/>
                  </a:cubicBezTo>
                  <a:cubicBezTo>
                    <a:pt x="4004911" y="1208124"/>
                    <a:pt x="3998708" y="1198819"/>
                    <a:pt x="3992743" y="1190229"/>
                  </a:cubicBezTo>
                  <a:cubicBezTo>
                    <a:pt x="3986778" y="1181640"/>
                    <a:pt x="3979859" y="1174004"/>
                    <a:pt x="3973655" y="1166369"/>
                  </a:cubicBezTo>
                  <a:cubicBezTo>
                    <a:pt x="3961487" y="1151576"/>
                    <a:pt x="3949796" y="1139169"/>
                    <a:pt x="3942876" y="1128194"/>
                  </a:cubicBezTo>
                  <a:cubicBezTo>
                    <a:pt x="3929754" y="1107674"/>
                    <a:pt x="3893964" y="1051604"/>
                    <a:pt x="3882511" y="1034425"/>
                  </a:cubicBezTo>
                  <a:cubicBezTo>
                    <a:pt x="3828858" y="964445"/>
                    <a:pt x="3770590" y="898115"/>
                    <a:pt x="3708097" y="835913"/>
                  </a:cubicBezTo>
                  <a:cubicBezTo>
                    <a:pt x="3509277" y="631627"/>
                    <a:pt x="3270265" y="470765"/>
                    <a:pt x="3006146" y="363491"/>
                  </a:cubicBezTo>
                  <a:cubicBezTo>
                    <a:pt x="2727582" y="250206"/>
                    <a:pt x="2427034" y="201270"/>
                    <a:pt x="2126917" y="220334"/>
                  </a:cubicBezTo>
                  <a:cubicBezTo>
                    <a:pt x="1965122" y="231476"/>
                    <a:pt x="1805073" y="260609"/>
                    <a:pt x="1649724" y="307183"/>
                  </a:cubicBezTo>
                  <a:cubicBezTo>
                    <a:pt x="1342457" y="399997"/>
                    <a:pt x="1061905" y="565106"/>
                    <a:pt x="831576" y="788671"/>
                  </a:cubicBezTo>
                  <a:cubicBezTo>
                    <a:pt x="716785" y="901551"/>
                    <a:pt x="616152" y="1027983"/>
                    <a:pt x="531898" y="1165176"/>
                  </a:cubicBezTo>
                  <a:cubicBezTo>
                    <a:pt x="444658" y="1302155"/>
                    <a:pt x="375224" y="1449679"/>
                    <a:pt x="325274" y="1604194"/>
                  </a:cubicBezTo>
                  <a:cubicBezTo>
                    <a:pt x="297720" y="1682215"/>
                    <a:pt x="275166" y="1761906"/>
                    <a:pt x="257751" y="1842791"/>
                  </a:cubicBezTo>
                  <a:cubicBezTo>
                    <a:pt x="194079" y="2166638"/>
                    <a:pt x="209468" y="2501055"/>
                    <a:pt x="302607" y="2817696"/>
                  </a:cubicBezTo>
                  <a:cubicBezTo>
                    <a:pt x="353006" y="2986814"/>
                    <a:pt x="425191" y="3148678"/>
                    <a:pt x="517344" y="3299184"/>
                  </a:cubicBezTo>
                  <a:cubicBezTo>
                    <a:pt x="612255" y="3453031"/>
                    <a:pt x="726968" y="3593732"/>
                    <a:pt x="858537" y="3717683"/>
                  </a:cubicBezTo>
                  <a:cubicBezTo>
                    <a:pt x="1124503" y="3968376"/>
                    <a:pt x="1453402" y="4142337"/>
                    <a:pt x="1810299" y="4221122"/>
                  </a:cubicBezTo>
                  <a:cubicBezTo>
                    <a:pt x="1832012" y="4226610"/>
                    <a:pt x="1854201" y="4230666"/>
                    <a:pt x="1876391" y="4234483"/>
                  </a:cubicBezTo>
                  <a:lnTo>
                    <a:pt x="1942482" y="4246174"/>
                  </a:lnTo>
                  <a:cubicBezTo>
                    <a:pt x="1986861" y="4250947"/>
                    <a:pt x="2030763" y="4259059"/>
                    <a:pt x="2075142" y="4261206"/>
                  </a:cubicBezTo>
                  <a:lnTo>
                    <a:pt x="2141472" y="4266455"/>
                  </a:lnTo>
                  <a:lnTo>
                    <a:pt x="2207801" y="4268364"/>
                  </a:lnTo>
                  <a:cubicBezTo>
                    <a:pt x="2251942" y="4270512"/>
                    <a:pt x="2295844" y="4268364"/>
                    <a:pt x="2339745" y="4267171"/>
                  </a:cubicBezTo>
                  <a:cubicBezTo>
                    <a:pt x="2511065" y="4259417"/>
                    <a:pt x="2680786" y="4230642"/>
                    <a:pt x="2845093" y="4181515"/>
                  </a:cubicBezTo>
                  <a:cubicBezTo>
                    <a:pt x="2856307" y="4181515"/>
                    <a:pt x="2884700" y="4169824"/>
                    <a:pt x="2860125" y="4183185"/>
                  </a:cubicBezTo>
                  <a:cubicBezTo>
                    <a:pt x="2882791" y="4176266"/>
                    <a:pt x="2883984" y="4173164"/>
                    <a:pt x="2883984" y="4170301"/>
                  </a:cubicBezTo>
                  <a:cubicBezTo>
                    <a:pt x="2950553" y="4151929"/>
                    <a:pt x="2953416" y="4150974"/>
                    <a:pt x="3016644" y="4130217"/>
                  </a:cubicBezTo>
                  <a:cubicBezTo>
                    <a:pt x="3035255" y="4124490"/>
                    <a:pt x="3054342" y="4116139"/>
                    <a:pt x="3074385" y="4108265"/>
                  </a:cubicBezTo>
                  <a:cubicBezTo>
                    <a:pt x="3094427" y="4100392"/>
                    <a:pt x="3115423" y="4091802"/>
                    <a:pt x="3136181" y="4082020"/>
                  </a:cubicBezTo>
                  <a:cubicBezTo>
                    <a:pt x="3177458" y="4062216"/>
                    <a:pt x="3220644" y="4042413"/>
                    <a:pt x="3260251" y="4019985"/>
                  </a:cubicBezTo>
                  <a:cubicBezTo>
                    <a:pt x="3340897" y="3977276"/>
                    <a:pt x="3410567" y="3931943"/>
                    <a:pt x="3451129" y="3910707"/>
                  </a:cubicBezTo>
                  <a:cubicBezTo>
                    <a:pt x="3346225" y="3982167"/>
                    <a:pt x="3234874" y="4043677"/>
                    <a:pt x="3118525" y="4094427"/>
                  </a:cubicBezTo>
                  <a:cubicBezTo>
                    <a:pt x="3000618" y="4145701"/>
                    <a:pt x="2878881" y="4187646"/>
                    <a:pt x="2754426" y="4219929"/>
                  </a:cubicBezTo>
                  <a:cubicBezTo>
                    <a:pt x="2848068" y="4201986"/>
                    <a:pt x="2939904" y="4175645"/>
                    <a:pt x="3028813" y="4141192"/>
                  </a:cubicBezTo>
                  <a:cubicBezTo>
                    <a:pt x="3124251" y="4103732"/>
                    <a:pt x="3214679" y="4063648"/>
                    <a:pt x="3269557" y="4043129"/>
                  </a:cubicBezTo>
                  <a:cubicBezTo>
                    <a:pt x="3287213" y="4031199"/>
                    <a:pt x="3303437" y="4021655"/>
                    <a:pt x="3317276" y="4013066"/>
                  </a:cubicBezTo>
                  <a:cubicBezTo>
                    <a:pt x="3331115" y="4004476"/>
                    <a:pt x="3345192" y="3996363"/>
                    <a:pt x="3357599" y="3989206"/>
                  </a:cubicBezTo>
                  <a:cubicBezTo>
                    <a:pt x="3381232" y="3977323"/>
                    <a:pt x="3402946" y="3961958"/>
                    <a:pt x="3422020" y="3943634"/>
                  </a:cubicBezTo>
                  <a:cubicBezTo>
                    <a:pt x="3432279" y="3946259"/>
                    <a:pt x="3478329" y="3916434"/>
                    <a:pt x="3526525" y="3875872"/>
                  </a:cubicBezTo>
                  <a:cubicBezTo>
                    <a:pt x="3538694" y="3866090"/>
                    <a:pt x="3550385" y="3856069"/>
                    <a:pt x="3563508" y="3845571"/>
                  </a:cubicBezTo>
                  <a:lnTo>
                    <a:pt x="3598820" y="3814314"/>
                  </a:lnTo>
                  <a:close/>
                  <a:moveTo>
                    <a:pt x="4250666" y="3027662"/>
                  </a:moveTo>
                  <a:cubicBezTo>
                    <a:pt x="4241600" y="3050328"/>
                    <a:pt x="4233010" y="3073233"/>
                    <a:pt x="4223466" y="3095900"/>
                  </a:cubicBezTo>
                  <a:lnTo>
                    <a:pt x="4193164" y="3162707"/>
                  </a:lnTo>
                  <a:cubicBezTo>
                    <a:pt x="4193164" y="3172967"/>
                    <a:pt x="4208912" y="3137655"/>
                    <a:pt x="4224898" y="3100910"/>
                  </a:cubicBezTo>
                  <a:cubicBezTo>
                    <a:pt x="4234776" y="3076884"/>
                    <a:pt x="4243365" y="3052356"/>
                    <a:pt x="4250666" y="3027423"/>
                  </a:cubicBezTo>
                  <a:close/>
                  <a:moveTo>
                    <a:pt x="3843620" y="3724125"/>
                  </a:moveTo>
                  <a:cubicBezTo>
                    <a:pt x="3870343" y="3689051"/>
                    <a:pt x="3893964" y="3670918"/>
                    <a:pt x="3899213" y="3654694"/>
                  </a:cubicBezTo>
                  <a:cubicBezTo>
                    <a:pt x="3868911" y="3690244"/>
                    <a:pt x="3837417" y="3717444"/>
                    <a:pt x="3843620" y="3724125"/>
                  </a:cubicBezTo>
                  <a:close/>
                  <a:moveTo>
                    <a:pt x="2357640" y="4278146"/>
                  </a:moveTo>
                  <a:cubicBezTo>
                    <a:pt x="2320820" y="4281153"/>
                    <a:pt x="2283864" y="4282203"/>
                    <a:pt x="2246931" y="4281248"/>
                  </a:cubicBezTo>
                  <a:cubicBezTo>
                    <a:pt x="2243114" y="4289599"/>
                    <a:pt x="2354538" y="4282918"/>
                    <a:pt x="2357640" y="4278146"/>
                  </a:cubicBezTo>
                  <a:close/>
                  <a:moveTo>
                    <a:pt x="2509388" y="4263592"/>
                  </a:moveTo>
                  <a:cubicBezTo>
                    <a:pt x="2495310" y="4265978"/>
                    <a:pt x="2472644" y="4268364"/>
                    <a:pt x="2452840" y="4270512"/>
                  </a:cubicBezTo>
                  <a:cubicBezTo>
                    <a:pt x="2439441" y="4270416"/>
                    <a:pt x="2426098" y="4272253"/>
                    <a:pt x="2413233" y="4275999"/>
                  </a:cubicBezTo>
                  <a:cubicBezTo>
                    <a:pt x="2445749" y="4277168"/>
                    <a:pt x="2478232" y="4272969"/>
                    <a:pt x="2509388" y="4263592"/>
                  </a:cubicBezTo>
                  <a:close/>
                  <a:moveTo>
                    <a:pt x="4301726" y="1433597"/>
                  </a:moveTo>
                  <a:cubicBezTo>
                    <a:pt x="4290035" y="1400433"/>
                    <a:pt x="4269038" y="1348657"/>
                    <a:pt x="4249950" y="1304994"/>
                  </a:cubicBezTo>
                  <a:cubicBezTo>
                    <a:pt x="4230863" y="1261331"/>
                    <a:pt x="4210105" y="1227927"/>
                    <a:pt x="4202231" y="1229597"/>
                  </a:cubicBezTo>
                  <a:lnTo>
                    <a:pt x="4231578" y="1287099"/>
                  </a:lnTo>
                  <a:cubicBezTo>
                    <a:pt x="4241122" y="1306187"/>
                    <a:pt x="4249473" y="1325991"/>
                    <a:pt x="4258063" y="1343885"/>
                  </a:cubicBezTo>
                  <a:lnTo>
                    <a:pt x="4281922" y="1394468"/>
                  </a:lnTo>
                  <a:cubicBezTo>
                    <a:pt x="4290750" y="1409738"/>
                    <a:pt x="4297193" y="1423099"/>
                    <a:pt x="4301726" y="1433597"/>
                  </a:cubicBezTo>
                  <a:close/>
                  <a:moveTo>
                    <a:pt x="3800673" y="3625823"/>
                  </a:moveTo>
                  <a:cubicBezTo>
                    <a:pt x="3811887" y="3608406"/>
                    <a:pt x="3824532" y="3604826"/>
                    <a:pt x="3855789" y="3561164"/>
                  </a:cubicBezTo>
                  <a:cubicBezTo>
                    <a:pt x="3870582" y="3555914"/>
                    <a:pt x="3822147" y="3606020"/>
                    <a:pt x="3803774" y="3628686"/>
                  </a:cubicBezTo>
                  <a:cubicBezTo>
                    <a:pt x="3807115" y="3620813"/>
                    <a:pt x="3811171" y="3613177"/>
                    <a:pt x="3800673" y="3625823"/>
                  </a:cubicBezTo>
                  <a:close/>
                  <a:moveTo>
                    <a:pt x="3967690" y="3448785"/>
                  </a:moveTo>
                  <a:cubicBezTo>
                    <a:pt x="3969361" y="3440673"/>
                    <a:pt x="3976280" y="3436377"/>
                    <a:pt x="3977711" y="3438286"/>
                  </a:cubicBezTo>
                  <a:cubicBezTo>
                    <a:pt x="3954549" y="3475006"/>
                    <a:pt x="3928878" y="3510080"/>
                    <a:pt x="3900883" y="3543269"/>
                  </a:cubicBezTo>
                  <a:cubicBezTo>
                    <a:pt x="3898736" y="3537543"/>
                    <a:pt x="3913052" y="3521318"/>
                    <a:pt x="3928561" y="3502707"/>
                  </a:cubicBezTo>
                  <a:cubicBezTo>
                    <a:pt x="3942955" y="3485886"/>
                    <a:pt x="3955365" y="3467491"/>
                    <a:pt x="3965543" y="3447830"/>
                  </a:cubicBezTo>
                  <a:close/>
                  <a:moveTo>
                    <a:pt x="4230147" y="3130735"/>
                  </a:moveTo>
                  <a:cubicBezTo>
                    <a:pt x="4230147" y="3148392"/>
                    <a:pt x="4194119" y="3210904"/>
                    <a:pt x="4189585" y="3226174"/>
                  </a:cubicBezTo>
                  <a:cubicBezTo>
                    <a:pt x="4177894" y="3244546"/>
                    <a:pt x="4183859" y="3229991"/>
                    <a:pt x="4195312" y="3206370"/>
                  </a:cubicBezTo>
                  <a:cubicBezTo>
                    <a:pt x="4206764" y="3182750"/>
                    <a:pt x="4221557" y="3148869"/>
                    <a:pt x="4230147" y="3130735"/>
                  </a:cubicBezTo>
                  <a:close/>
                  <a:moveTo>
                    <a:pt x="4430091" y="2035815"/>
                  </a:moveTo>
                  <a:cubicBezTo>
                    <a:pt x="4427705" y="2020068"/>
                    <a:pt x="4424126" y="1978075"/>
                    <a:pt x="4423172" y="1941808"/>
                  </a:cubicBezTo>
                  <a:cubicBezTo>
                    <a:pt x="4422217" y="1905542"/>
                    <a:pt x="4419831" y="1875955"/>
                    <a:pt x="4424365" y="1884784"/>
                  </a:cubicBezTo>
                  <a:cubicBezTo>
                    <a:pt x="4426751" y="1908572"/>
                    <a:pt x="4427729" y="1932455"/>
                    <a:pt x="4427228" y="1956363"/>
                  </a:cubicBezTo>
                  <a:cubicBezTo>
                    <a:pt x="4427466" y="1979745"/>
                    <a:pt x="4428421" y="2003605"/>
                    <a:pt x="4430329" y="203581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89FE9B5-D6B1-9D1F-BFF4-F9D60C653E69}"/>
                </a:ext>
              </a:extLst>
            </p:cNvPr>
            <p:cNvSpPr/>
            <p:nvPr/>
          </p:nvSpPr>
          <p:spPr>
            <a:xfrm>
              <a:off x="922583" y="1953387"/>
              <a:ext cx="1224000" cy="122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8043806F-3CE7-E017-8D1B-099DC59F8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78" r="3678"/>
            <a:stretch/>
          </p:blipFill>
          <p:spPr>
            <a:xfrm>
              <a:off x="750811" y="1685024"/>
              <a:ext cx="1546075" cy="1492363"/>
            </a:xfrm>
            <a:custGeom>
              <a:avLst/>
              <a:gdLst>
                <a:gd name="connsiteX0" fmla="*/ 0 w 2035629"/>
                <a:gd name="connsiteY0" fmla="*/ 0 h 2163066"/>
                <a:gd name="connsiteX1" fmla="*/ 2035629 w 2035629"/>
                <a:gd name="connsiteY1" fmla="*/ 0 h 2163066"/>
                <a:gd name="connsiteX2" fmla="*/ 2035629 w 2035629"/>
                <a:gd name="connsiteY2" fmla="*/ 1346635 h 2163066"/>
                <a:gd name="connsiteX3" fmla="*/ 1797092 w 2035629"/>
                <a:gd name="connsiteY3" fmla="*/ 1346635 h 2163066"/>
                <a:gd name="connsiteX4" fmla="*/ 1800482 w 2035629"/>
                <a:gd name="connsiteY4" fmla="*/ 1413763 h 2163066"/>
                <a:gd name="connsiteX5" fmla="*/ 1331763 w 2035629"/>
                <a:gd name="connsiteY5" fmla="*/ 2120897 h 2163066"/>
                <a:gd name="connsiteX6" fmla="*/ 1195915 w 2035629"/>
                <a:gd name="connsiteY6" fmla="*/ 2163066 h 2163066"/>
                <a:gd name="connsiteX7" fmla="*/ 870163 w 2035629"/>
                <a:gd name="connsiteY7" fmla="*/ 2163066 h 2163066"/>
                <a:gd name="connsiteX8" fmla="*/ 734316 w 2035629"/>
                <a:gd name="connsiteY8" fmla="*/ 2120897 h 2163066"/>
                <a:gd name="connsiteX9" fmla="*/ 265596 w 2035629"/>
                <a:gd name="connsiteY9" fmla="*/ 1413763 h 2163066"/>
                <a:gd name="connsiteX10" fmla="*/ 268986 w 2035629"/>
                <a:gd name="connsiteY10" fmla="*/ 1346635 h 2163066"/>
                <a:gd name="connsiteX11" fmla="*/ 0 w 2035629"/>
                <a:gd name="connsiteY11" fmla="*/ 1346635 h 216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5629" h="2163066">
                  <a:moveTo>
                    <a:pt x="0" y="0"/>
                  </a:moveTo>
                  <a:lnTo>
                    <a:pt x="2035629" y="0"/>
                  </a:lnTo>
                  <a:lnTo>
                    <a:pt x="2035629" y="1346635"/>
                  </a:lnTo>
                  <a:lnTo>
                    <a:pt x="1797092" y="1346635"/>
                  </a:lnTo>
                  <a:lnTo>
                    <a:pt x="1800482" y="1413763"/>
                  </a:lnTo>
                  <a:cubicBezTo>
                    <a:pt x="1800482" y="1731648"/>
                    <a:pt x="1607209" y="2004392"/>
                    <a:pt x="1331763" y="2120897"/>
                  </a:cubicBezTo>
                  <a:lnTo>
                    <a:pt x="1195915" y="2163066"/>
                  </a:lnTo>
                  <a:lnTo>
                    <a:pt x="870163" y="2163066"/>
                  </a:lnTo>
                  <a:lnTo>
                    <a:pt x="734316" y="2120897"/>
                  </a:lnTo>
                  <a:cubicBezTo>
                    <a:pt x="458869" y="2004392"/>
                    <a:pt x="265596" y="1731648"/>
                    <a:pt x="265596" y="1413763"/>
                  </a:cubicBezTo>
                  <a:lnTo>
                    <a:pt x="268986" y="1346635"/>
                  </a:lnTo>
                  <a:lnTo>
                    <a:pt x="0" y="1346635"/>
                  </a:lnTo>
                  <a:close/>
                </a:path>
              </a:pathLst>
            </a:cu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8283A1B-ACD1-0813-DC04-2C80F6C74BE8}"/>
              </a:ext>
            </a:extLst>
          </p:cNvPr>
          <p:cNvGrpSpPr/>
          <p:nvPr/>
        </p:nvGrpSpPr>
        <p:grpSpPr>
          <a:xfrm>
            <a:off x="749300" y="3653306"/>
            <a:ext cx="9021836" cy="2203356"/>
            <a:chOff x="749300" y="3653306"/>
            <a:chExt cx="9021836" cy="220335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B4B4A0B-5294-E695-FEF5-C9A4D3ED031E}"/>
                </a:ext>
              </a:extLst>
            </p:cNvPr>
            <p:cNvSpPr/>
            <p:nvPr/>
          </p:nvSpPr>
          <p:spPr>
            <a:xfrm flipH="1">
              <a:off x="749300" y="3653306"/>
              <a:ext cx="9021836" cy="2203356"/>
            </a:xfrm>
            <a:custGeom>
              <a:avLst/>
              <a:gdLst>
                <a:gd name="connsiteX0" fmla="*/ 423799 w 9021836"/>
                <a:gd name="connsiteY0" fmla="*/ 0 h 2203356"/>
                <a:gd name="connsiteX1" fmla="*/ 8948817 w 9021836"/>
                <a:gd name="connsiteY1" fmla="*/ 0 h 2203356"/>
                <a:gd name="connsiteX2" fmla="*/ 9021836 w 9021836"/>
                <a:gd name="connsiteY2" fmla="*/ 73019 h 2203356"/>
                <a:gd name="connsiteX3" fmla="*/ 9021836 w 9021836"/>
                <a:gd name="connsiteY3" fmla="*/ 2130337 h 2203356"/>
                <a:gd name="connsiteX4" fmla="*/ 8948817 w 9021836"/>
                <a:gd name="connsiteY4" fmla="*/ 2203356 h 2203356"/>
                <a:gd name="connsiteX5" fmla="*/ 423799 w 9021836"/>
                <a:gd name="connsiteY5" fmla="*/ 2203356 h 2203356"/>
                <a:gd name="connsiteX6" fmla="*/ 350780 w 9021836"/>
                <a:gd name="connsiteY6" fmla="*/ 2130337 h 2203356"/>
                <a:gd name="connsiteX7" fmla="*/ 350780 w 9021836"/>
                <a:gd name="connsiteY7" fmla="*/ 628544 h 2203356"/>
                <a:gd name="connsiteX8" fmla="*/ 0 w 9021836"/>
                <a:gd name="connsiteY8" fmla="*/ 425092 h 2203356"/>
                <a:gd name="connsiteX9" fmla="*/ 350780 w 9021836"/>
                <a:gd name="connsiteY9" fmla="*/ 221640 h 2203356"/>
                <a:gd name="connsiteX10" fmla="*/ 350780 w 9021836"/>
                <a:gd name="connsiteY10" fmla="*/ 73019 h 2203356"/>
                <a:gd name="connsiteX11" fmla="*/ 423799 w 9021836"/>
                <a:gd name="connsiteY11" fmla="*/ 0 h 220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1836" h="2203356">
                  <a:moveTo>
                    <a:pt x="423799" y="0"/>
                  </a:moveTo>
                  <a:lnTo>
                    <a:pt x="8948817" y="0"/>
                  </a:lnTo>
                  <a:cubicBezTo>
                    <a:pt x="8989144" y="0"/>
                    <a:pt x="9021836" y="32692"/>
                    <a:pt x="9021836" y="73019"/>
                  </a:cubicBezTo>
                  <a:lnTo>
                    <a:pt x="9021836" y="2130337"/>
                  </a:lnTo>
                  <a:cubicBezTo>
                    <a:pt x="9021836" y="2170664"/>
                    <a:pt x="8989144" y="2203356"/>
                    <a:pt x="8948817" y="2203356"/>
                  </a:cubicBezTo>
                  <a:lnTo>
                    <a:pt x="423799" y="2203356"/>
                  </a:lnTo>
                  <a:cubicBezTo>
                    <a:pt x="383472" y="2203356"/>
                    <a:pt x="350780" y="2170664"/>
                    <a:pt x="350780" y="2130337"/>
                  </a:cubicBezTo>
                  <a:lnTo>
                    <a:pt x="350780" y="628544"/>
                  </a:lnTo>
                  <a:lnTo>
                    <a:pt x="0" y="425092"/>
                  </a:lnTo>
                  <a:lnTo>
                    <a:pt x="350780" y="221640"/>
                  </a:lnTo>
                  <a:lnTo>
                    <a:pt x="350780" y="73019"/>
                  </a:lnTo>
                  <a:cubicBezTo>
                    <a:pt x="350780" y="32692"/>
                    <a:pt x="383472" y="0"/>
                    <a:pt x="423799" y="0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9712A15-CA1F-A69A-C05D-8B3A5A2AB7FC}"/>
                </a:ext>
              </a:extLst>
            </p:cNvPr>
            <p:cNvSpPr txBox="1"/>
            <p:nvPr/>
          </p:nvSpPr>
          <p:spPr>
            <a:xfrm>
              <a:off x="1066801" y="3822460"/>
              <a:ext cx="7870370" cy="166199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dirty="0"/>
                <a:t>根据自己的需要添加适当的文字，此处添加详细文本描述，建议尽量简洁明了根据自己的需要添加适当的文字，此处添加详细文本描述，建议尽量简洁明了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  <a:p>
              <a:r>
                <a:rPr lang="zh-CN" altLang="en-US" dirty="0"/>
                <a:t>根据自己的需要添加适当的文字，此处添加详细文本描述，建议尽量简洁明了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1085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A317416-0E63-7B6B-E918-1855037186A9}"/>
              </a:ext>
            </a:extLst>
          </p:cNvPr>
          <p:cNvSpPr txBox="1"/>
          <p:nvPr/>
        </p:nvSpPr>
        <p:spPr>
          <a:xfrm>
            <a:off x="23722" y="410581"/>
            <a:ext cx="3775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</a:rPr>
              <a:t>单击此处添加标题文本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9549A58-D7A4-76DA-1C70-C8D664D06377}"/>
              </a:ext>
            </a:extLst>
          </p:cNvPr>
          <p:cNvSpPr/>
          <p:nvPr/>
        </p:nvSpPr>
        <p:spPr>
          <a:xfrm>
            <a:off x="940904" y="1262745"/>
            <a:ext cx="2764965" cy="2166255"/>
          </a:xfrm>
          <a:prstGeom prst="roundRect">
            <a:avLst>
              <a:gd name="adj" fmla="val 8271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image927">
            <a:extLst>
              <a:ext uri="{FF2B5EF4-FFF2-40B4-BE49-F238E27FC236}">
                <a16:creationId xmlns:a16="http://schemas.microsoft.com/office/drawing/2014/main" id="{76E55924-BF79-33E3-5C2C-1BC446D180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388" y="3529983"/>
            <a:ext cx="856630" cy="791581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8DA7E37-9880-50FB-A11A-FD15FBAAD192}"/>
              </a:ext>
            </a:extLst>
          </p:cNvPr>
          <p:cNvCxnSpPr>
            <a:cxnSpLocks/>
          </p:cNvCxnSpPr>
          <p:nvPr/>
        </p:nvCxnSpPr>
        <p:spPr>
          <a:xfrm>
            <a:off x="1101147" y="4146175"/>
            <a:ext cx="260472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010A7DC8-87A5-28FD-91DB-D69091CDDA86}"/>
              </a:ext>
            </a:extLst>
          </p:cNvPr>
          <p:cNvSpPr txBox="1"/>
          <p:nvPr/>
        </p:nvSpPr>
        <p:spPr>
          <a:xfrm>
            <a:off x="1693223" y="372571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88D5F55-B644-C050-2108-7039C36CC050}"/>
              </a:ext>
            </a:extLst>
          </p:cNvPr>
          <p:cNvSpPr txBox="1"/>
          <p:nvPr/>
        </p:nvSpPr>
        <p:spPr>
          <a:xfrm>
            <a:off x="1122141" y="4301698"/>
            <a:ext cx="2604721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7C3F7CED-630A-4F37-240D-5EAB853E48FD}"/>
              </a:ext>
            </a:extLst>
          </p:cNvPr>
          <p:cNvSpPr/>
          <p:nvPr/>
        </p:nvSpPr>
        <p:spPr>
          <a:xfrm>
            <a:off x="4699225" y="1262745"/>
            <a:ext cx="2764965" cy="2166255"/>
          </a:xfrm>
          <a:prstGeom prst="roundRect">
            <a:avLst>
              <a:gd name="adj" fmla="val 8271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E68BC08-FAF0-357E-1F85-BC727ACA3AB6}"/>
              </a:ext>
            </a:extLst>
          </p:cNvPr>
          <p:cNvSpPr/>
          <p:nvPr/>
        </p:nvSpPr>
        <p:spPr>
          <a:xfrm>
            <a:off x="8457545" y="1262745"/>
            <a:ext cx="2764965" cy="2166255"/>
          </a:xfrm>
          <a:prstGeom prst="roundRect">
            <a:avLst>
              <a:gd name="adj" fmla="val 8271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image927">
            <a:extLst>
              <a:ext uri="{FF2B5EF4-FFF2-40B4-BE49-F238E27FC236}">
                <a16:creationId xmlns:a16="http://schemas.microsoft.com/office/drawing/2014/main" id="{CA91DFCC-CB70-F149-5047-8C0EE63AA8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886" y="3529983"/>
            <a:ext cx="856630" cy="791581"/>
          </a:xfrm>
          <a:prstGeom prst="rect">
            <a:avLst/>
          </a:prstGeom>
        </p:spPr>
      </p:pic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700C316-B373-5F34-8D99-6FFF0971C4F2}"/>
              </a:ext>
            </a:extLst>
          </p:cNvPr>
          <p:cNvCxnSpPr>
            <a:cxnSpLocks/>
          </p:cNvCxnSpPr>
          <p:nvPr/>
        </p:nvCxnSpPr>
        <p:spPr>
          <a:xfrm>
            <a:off x="4772645" y="4146175"/>
            <a:ext cx="260472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BBCA8DE2-2EF2-2EEE-FA42-78F18645234D}"/>
              </a:ext>
            </a:extLst>
          </p:cNvPr>
          <p:cNvSpPr txBox="1"/>
          <p:nvPr/>
        </p:nvSpPr>
        <p:spPr>
          <a:xfrm>
            <a:off x="5364721" y="372571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A3C072C-9C1B-A9E7-2BCA-115A33EDA619}"/>
              </a:ext>
            </a:extLst>
          </p:cNvPr>
          <p:cNvSpPr txBox="1"/>
          <p:nvPr/>
        </p:nvSpPr>
        <p:spPr>
          <a:xfrm>
            <a:off x="4793639" y="4301698"/>
            <a:ext cx="2604721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  <p:pic>
        <p:nvPicPr>
          <p:cNvPr id="48" name="图片 47" descr="image927">
            <a:extLst>
              <a:ext uri="{FF2B5EF4-FFF2-40B4-BE49-F238E27FC236}">
                <a16:creationId xmlns:a16="http://schemas.microsoft.com/office/drawing/2014/main" id="{259AC6C3-9E18-CF62-3F63-6C0DD445D5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943" y="3529983"/>
            <a:ext cx="856630" cy="791581"/>
          </a:xfrm>
          <a:prstGeom prst="rect">
            <a:avLst/>
          </a:prstGeom>
        </p:spPr>
      </p:pic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B4B8F7AD-7893-AFDC-B218-8F751F78CF43}"/>
              </a:ext>
            </a:extLst>
          </p:cNvPr>
          <p:cNvCxnSpPr>
            <a:cxnSpLocks/>
          </p:cNvCxnSpPr>
          <p:nvPr/>
        </p:nvCxnSpPr>
        <p:spPr>
          <a:xfrm>
            <a:off x="8562702" y="4146175"/>
            <a:ext cx="260472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34051D91-8819-E83A-0BDA-5EBC26BFBD77}"/>
              </a:ext>
            </a:extLst>
          </p:cNvPr>
          <p:cNvSpPr txBox="1"/>
          <p:nvPr/>
        </p:nvSpPr>
        <p:spPr>
          <a:xfrm>
            <a:off x="9154778" y="372571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输入小标题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FD2EC2A-1846-3F0C-EAFE-6C0FC43F7A78}"/>
              </a:ext>
            </a:extLst>
          </p:cNvPr>
          <p:cNvSpPr txBox="1"/>
          <p:nvPr/>
        </p:nvSpPr>
        <p:spPr>
          <a:xfrm>
            <a:off x="8583696" y="4301698"/>
            <a:ext cx="2604721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根据自己的需要添加适当的文字，此处添加详细文本描述，建议与标题相关尽量简洁建议与标题相关尽量简洁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9184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1_Office 主题​​">
  <a:themeElements>
    <a:clrScheme name="党政风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D00303"/>
      </a:accent1>
      <a:accent2>
        <a:srgbClr val="F4C511"/>
      </a:accent2>
      <a:accent3>
        <a:srgbClr val="F2F2F0"/>
      </a:accent3>
      <a:accent4>
        <a:srgbClr val="AB2421"/>
      </a:accent4>
      <a:accent5>
        <a:srgbClr val="F2CB6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思源宋体 CN Heavy"/>
        <a:cs typeface=""/>
      </a:majorFont>
      <a:minorFont>
        <a:latin typeface="Arial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1887</TotalTime>
  <Words>1192</Words>
  <Application>Microsoft Office PowerPoint</Application>
  <PresentationFormat>宽屏</PresentationFormat>
  <Paragraphs>122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OPPOSans H</vt:lpstr>
      <vt:lpstr>等线</vt:lpstr>
      <vt:lpstr>汉仪雅酷黑 45W</vt:lpstr>
      <vt:lpstr>思源黑体 Light</vt:lpstr>
      <vt:lpstr>思源宋体 CN Heavy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简约党政风工作汇报通用ppt模板</dc:title>
  <dc:creator>MF</dc:creator>
  <cp:keywords>P界达人</cp:keywords>
  <dc:description>www.51pptmoban.com</dc:description>
  <cp:lastModifiedBy>Power user</cp:lastModifiedBy>
  <cp:revision>59</cp:revision>
  <dcterms:created xsi:type="dcterms:W3CDTF">2022-11-24T12:51:50Z</dcterms:created>
  <dcterms:modified xsi:type="dcterms:W3CDTF">2023-02-09T12:57:08Z</dcterms:modified>
</cp:coreProperties>
</file>