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21"/>
  </p:notesMasterIdLst>
  <p:handoutMasterIdLst>
    <p:handoutMasterId r:id="rId22"/>
  </p:handoutMasterIdLst>
  <p:sldIdLst>
    <p:sldId id="400" r:id="rId2"/>
    <p:sldId id="402" r:id="rId3"/>
    <p:sldId id="1128" r:id="rId4"/>
    <p:sldId id="1137" r:id="rId5"/>
    <p:sldId id="1130" r:id="rId6"/>
    <p:sldId id="1140" r:id="rId7"/>
    <p:sldId id="1127" r:id="rId8"/>
    <p:sldId id="1131" r:id="rId9"/>
    <p:sldId id="1132" r:id="rId10"/>
    <p:sldId id="404" r:id="rId11"/>
    <p:sldId id="1133" r:id="rId12"/>
    <p:sldId id="1138" r:id="rId13"/>
    <p:sldId id="1139" r:id="rId14"/>
    <p:sldId id="1134" r:id="rId15"/>
    <p:sldId id="1135" r:id="rId16"/>
    <p:sldId id="1136" r:id="rId17"/>
    <p:sldId id="419" r:id="rId18"/>
    <p:sldId id="1126" r:id="rId19"/>
    <p:sldId id="11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uyan Mu" initials="SM" lastIdx="1" clrIdx="0">
    <p:extLst>
      <p:ext uri="{19B8F6BF-5375-455C-9EA6-DF929625EA0E}">
        <p15:presenceInfo xmlns:p15="http://schemas.microsoft.com/office/powerpoint/2012/main" userId="S::mushuyan@islide.cc::5a701452-529a-4685-8842-5f60ae489a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D4A2"/>
    <a:srgbClr val="028536"/>
    <a:srgbClr val="C0251E"/>
    <a:srgbClr val="C1261D"/>
    <a:srgbClr val="CA3D35"/>
    <a:srgbClr val="4F4F4F"/>
    <a:srgbClr val="F54E1A"/>
    <a:srgbClr val="7C78F0"/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51" autoAdjust="0"/>
    <p:restoredTop sz="95753" autoAdjust="0"/>
  </p:normalViewPr>
  <p:slideViewPr>
    <p:cSldViewPr snapToGrid="0">
      <p:cViewPr varScale="1">
        <p:scale>
          <a:sx n="93" d="100"/>
          <a:sy n="93" d="100"/>
        </p:scale>
        <p:origin x="72" y="18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93" d="100"/>
          <a:sy n="93" d="100"/>
        </p:scale>
        <p:origin x="3496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24CB9D62-ABA7-A857-BC3E-6FD8AA9071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7520855-EB44-7428-5AEC-60113327D29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86A42A-0EA4-0B4F-9B41-3252034D20F9}" type="datetimeFigureOut">
              <a:rPr kumimoji="1" lang="zh-CN" altLang="en-US" smtClean="0"/>
              <a:t>2023/2/9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AE663FE-1E95-1FDF-D945-522C45976E1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494B6C2-40E0-5C93-06EB-D0D633040FA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067A9F-8644-2042-9332-0ADD22CC335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2866290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BE6FB-4983-42F5-B216-1A2ADEE7DF7A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35503-9D21-443F-BC18-5459550EB7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294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058EBE29-054C-C6EE-134A-7A56026BB5A3}"/>
              </a:ext>
            </a:extLst>
          </p:cNvPr>
          <p:cNvSpPr/>
          <p:nvPr userDrawn="1"/>
        </p:nvSpPr>
        <p:spPr>
          <a:xfrm>
            <a:off x="-6351" y="0"/>
            <a:ext cx="12236451" cy="69215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92000">
                <a:schemeClr val="accent3"/>
              </a:gs>
              <a:gs pos="39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EF3A956-1589-6632-A833-BE55DC7B0609}"/>
              </a:ext>
            </a:extLst>
          </p:cNvPr>
          <p:cNvSpPr/>
          <p:nvPr userDrawn="1"/>
        </p:nvSpPr>
        <p:spPr>
          <a:xfrm>
            <a:off x="-6352" y="5156127"/>
            <a:ext cx="12230100" cy="1765373"/>
          </a:xfrm>
          <a:prstGeom prst="rect">
            <a:avLst/>
          </a:prstGeom>
          <a:gradFill>
            <a:gsLst>
              <a:gs pos="62000">
                <a:schemeClr val="accent1">
                  <a:lumMod val="75000"/>
                </a:schemeClr>
              </a:gs>
              <a:gs pos="94000">
                <a:schemeClr val="accent3"/>
              </a:gs>
              <a:gs pos="2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C841C47-3CE1-4B04-ED30-89D655AF9C20}"/>
              </a:ext>
            </a:extLst>
          </p:cNvPr>
          <p:cNvSpPr/>
          <p:nvPr userDrawn="1"/>
        </p:nvSpPr>
        <p:spPr>
          <a:xfrm>
            <a:off x="669636" y="491114"/>
            <a:ext cx="849746" cy="84974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dirty="0">
                <a:solidFill>
                  <a:schemeClr val="accent1"/>
                </a:solidFill>
                <a:latin typeface="+mn-lt"/>
              </a:rPr>
              <a:t>logo</a:t>
            </a:r>
            <a:endParaRPr kumimoji="1" lang="zh-CN" altLang="en-US" sz="16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A050133E-E6C8-2B83-7E78-3FF35013C8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30073" y="593858"/>
            <a:ext cx="1309974" cy="322129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kumimoji="1" lang="en-US" altLang="zh-CN" dirty="0"/>
              <a:t>YOU</a:t>
            </a:r>
            <a:r>
              <a:rPr kumimoji="1" lang="zh-CN" altLang="en-US" dirty="0"/>
              <a:t> </a:t>
            </a:r>
            <a:r>
              <a:rPr kumimoji="1" lang="en-US" altLang="zh-CN" dirty="0"/>
              <a:t>LOGO</a:t>
            </a:r>
            <a:endParaRPr kumimoji="1"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3EE388E4-C042-16CF-903C-3567C0E02CC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30074" y="1016000"/>
            <a:ext cx="1309974" cy="230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</a:lstStyle>
          <a:p>
            <a:pPr lvl="0"/>
            <a:r>
              <a:rPr kumimoji="1" lang="en-US" altLang="zh-CN" dirty="0"/>
              <a:t>WWW.51PPT.COM</a:t>
            </a:r>
            <a:endParaRPr kumimoji="1" lang="zh-CN" altLang="en-US" dirty="0"/>
          </a:p>
        </p:txBody>
      </p:sp>
      <p:sp>
        <p:nvSpPr>
          <p:cNvPr id="19" name="内容占位符 18">
            <a:extLst>
              <a:ext uri="{FF2B5EF4-FFF2-40B4-BE49-F238E27FC236}">
                <a16:creationId xmlns:a16="http://schemas.microsoft.com/office/drawing/2014/main" id="{F42BEE0D-22B3-EB53-0BAE-D487AA055DEC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82625" y="2482654"/>
            <a:ext cx="5413375" cy="3606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</a:p>
        </p:txBody>
      </p:sp>
      <p:sp>
        <p:nvSpPr>
          <p:cNvPr id="21" name="内容占位符 20">
            <a:extLst>
              <a:ext uri="{FF2B5EF4-FFF2-40B4-BE49-F238E27FC236}">
                <a16:creationId xmlns:a16="http://schemas.microsoft.com/office/drawing/2014/main" id="{329182EB-6172-C8E2-9BBF-0FBC43143975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82626" y="3048000"/>
            <a:ext cx="6456454" cy="83711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51PPT </a:t>
            </a:r>
            <a:r>
              <a:rPr lang="zh-CN" altLang="en-US" dirty="0"/>
              <a:t>标准主题模板</a:t>
            </a:r>
            <a:endParaRPr kumimoji="1"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5E49DAEF-B746-789C-A5DD-6B2A811D4E7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2625" y="5768921"/>
            <a:ext cx="2642466" cy="335016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en" altLang="zh-CN" dirty="0"/>
              <a:t>Product introduction manual</a:t>
            </a:r>
            <a:endParaRPr kumimoji="1" lang="zh-CN" altLang="en-US" dirty="0"/>
          </a:p>
        </p:txBody>
      </p:sp>
      <p:pic>
        <p:nvPicPr>
          <p:cNvPr id="31" name="image 103">
            <a:extLst>
              <a:ext uri="{FF2B5EF4-FFF2-40B4-BE49-F238E27FC236}">
                <a16:creationId xmlns:a16="http://schemas.microsoft.com/office/drawing/2014/main" id="{A7C25B64-BAE1-8B9F-62E2-8EFB7E5EBC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6921500" y="547688"/>
            <a:ext cx="53086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018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orient="horz" pos="640" userDrawn="1">
          <p15:clr>
            <a:srgbClr val="FBAE40"/>
          </p15:clr>
        </p15:guide>
        <p15:guide id="3" orient="horz" pos="3861" userDrawn="1">
          <p15:clr>
            <a:srgbClr val="FBAE40"/>
          </p15:clr>
        </p15:guide>
        <p15:guide id="4" orient="horz" pos="3929" userDrawn="1">
          <p15:clr>
            <a:srgbClr val="FBAE40"/>
          </p15:clr>
        </p15:guide>
        <p15:guide id="5" pos="3840" userDrawn="1">
          <p15:clr>
            <a:srgbClr val="FBAE40"/>
          </p15:clr>
        </p15:guide>
        <p15:guide id="6" pos="415" userDrawn="1">
          <p15:clr>
            <a:srgbClr val="FBAE40"/>
          </p15:clr>
        </p15:guide>
        <p15:guide id="7" pos="7265" userDrawn="1">
          <p15:clr>
            <a:srgbClr val="FBAE40"/>
          </p15:clr>
        </p15:guide>
        <p15:guide id="8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>
            <a:extLst>
              <a:ext uri="{FF2B5EF4-FFF2-40B4-BE49-F238E27FC236}">
                <a16:creationId xmlns:a16="http://schemas.microsoft.com/office/drawing/2014/main" id="{AA201D21-B04F-3078-CB83-A22984717F3C}"/>
              </a:ext>
            </a:extLst>
          </p:cNvPr>
          <p:cNvGrpSpPr/>
          <p:nvPr userDrawn="1"/>
        </p:nvGrpSpPr>
        <p:grpSpPr>
          <a:xfrm>
            <a:off x="594302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33990"/>
            </a:schemeClr>
          </a:solidFill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ED6AC05C-5A2F-76B8-E5BC-D918910ABBC3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E4B8344-418D-A64D-A964-ECC0C3323CDD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780F4A6A-7AF6-C01D-3C93-90110D3D1C9A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F0922AB2-1E8D-6E43-C0A2-98829A6BC76E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0EEAC487-351A-DC19-A7BD-49FED630F580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7AD2D2F2-A365-2588-9F62-A95C36AB9EF9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A7B5A455-004D-4BEF-88D4-50FF93A56868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706514AB-A1E2-E26A-2D6A-909D8E2EA464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722D1C6E-C069-3F3C-7711-F0995DE65EA8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C25A9EDE-4C44-486D-AE24-83D1F6D8342F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3EDF012E-0B19-A48D-E1B5-394EBB820563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8A6FB4D5-A1B5-4B3F-D99A-7D2CB64539DC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D9A78157-84B8-48FF-8D1F-956BD30E30B7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01A2E51B-B131-D0DC-AE79-F47E96717177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60094B10-9F7E-204F-65CC-2477B6EA0F39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65B2F870-F354-6E66-AE71-39AC7FBD286D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0AFD6E57-647C-F122-6CAF-893E4A3F79D0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75774EC4-6E31-A5EA-E82C-A2A801FC655E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4086B569-B8B4-D6B1-91DF-473A832E6C3A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31952F98-EF1C-7015-D917-DF625D89F784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B093E145-2C5F-92B5-1971-EC66A18EE9CB}"/>
              </a:ext>
            </a:extLst>
          </p:cNvPr>
          <p:cNvGrpSpPr/>
          <p:nvPr userDrawn="1"/>
        </p:nvGrpSpPr>
        <p:grpSpPr>
          <a:xfrm>
            <a:off x="1436864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33990"/>
            </a:schemeClr>
          </a:solidFill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85F77404-2830-9A8A-83BE-93CF170C0002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DC929F33-0E15-3840-8CF0-D480ECED1B75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967A24EB-20A3-48A1-F943-FA8721B347CB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EDC948B8-E437-2FF1-9037-CC6B233663AE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C0CC4E73-15C9-6AC4-1F02-69181B581457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74347E5C-9F2E-2E67-8189-02AEDF56E966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1654FAEB-2C5F-1960-2ECF-FD30BB9A032A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EA2A16BB-CCCA-AB78-B5F9-DED1746B27E5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1615C972-ACFB-757D-E5E5-2BF197E0F226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28726BFE-1F3E-D7D7-5A21-62448F9E9D19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706A4A22-5649-5513-5283-B89CF8E7D761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DE50B05D-0E89-928E-2FEF-AC6DDC370C36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81A6963D-38F3-FEE3-FDE1-7B66AF212FC8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260F6A52-4A24-BA90-6E7C-FC990D5D2E5F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E846AF06-1182-DBE1-EC80-B42188B2CC86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6507339C-F878-1216-77E3-8E1C67236FBC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5719DAFF-CBEA-EA50-93BF-4D04121CDEA2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9E78209D-121C-89F2-76A3-2A8BED655774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90B2024C-365C-C64A-DFF9-FAD60E5EA69B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61C87E35-8038-C24F-2A9B-31B5404F5944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C022CAE9-E68F-E699-FF59-FEBBA2E2EAF9}"/>
              </a:ext>
            </a:extLst>
          </p:cNvPr>
          <p:cNvGrpSpPr/>
          <p:nvPr userDrawn="1"/>
        </p:nvGrpSpPr>
        <p:grpSpPr>
          <a:xfrm>
            <a:off x="2279426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33990"/>
            </a:schemeClr>
          </a:solidFill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967D397D-5F82-8877-085F-D2CB66F56EA5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17BB9DB7-9399-BBEF-83D5-85480F92BC93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28906C52-60D1-A309-DFD9-06F381DE5EB5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91C475A9-B438-A66E-0A16-02BAF2E41F7D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C0E8430F-1286-6BB7-F36C-8A12D466BD77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5BFA655C-0BB9-64BC-F1E5-0ED914C9BB9A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AD63682E-BAA2-8C82-F6B2-097A24324CA5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27118B07-C5AF-DCF5-5B21-BC173A81C038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DD1BA55B-82C0-43EC-595C-F62502F1EBCE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28BEA6E4-8D80-2D59-F58F-3F01F583B6CB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85F31218-AC26-3C5A-2937-CEE5C943E476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BDA1B642-7F6D-513C-2C51-31C1463937B6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9FB10E13-706C-C96A-FF4C-0AC6CCCDFAD2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66C67981-24FE-3318-8681-5808E106F8BE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6A944A61-B572-C11C-D023-F4FCB589D4AC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DF4A22C6-5A6B-3767-2533-F1507FA8CF11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946FC1F2-2BFB-A230-3B6A-8373F22EE60F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BD01A61A-8314-F1CA-AE1C-D90F2EC69A65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8FB3691C-420B-7C06-0BE7-43CC2326D267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7A7E66EA-EFFE-0C2A-9810-E45D6495C23A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213A4678-2435-B6E9-CC75-0D9EF26DE75F}"/>
              </a:ext>
            </a:extLst>
          </p:cNvPr>
          <p:cNvGrpSpPr/>
          <p:nvPr userDrawn="1"/>
        </p:nvGrpSpPr>
        <p:grpSpPr>
          <a:xfrm>
            <a:off x="3121988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33990"/>
            </a:schemeClr>
          </a:solidFill>
        </p:grpSpPr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71CFD868-E2F9-CB96-E16E-AA96D64EC1B0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3B9114B8-1706-CD2F-3155-6FC3CA437E79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985B37B2-A72A-4E4F-2B5E-F3317EDD824D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E4AAFE5A-8134-8693-1BC9-8F6695DAF5A8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EF7EDA56-73F3-8D03-C0C8-B6583BA960A8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84BD4B38-B1E8-33E1-9349-0A75E81DCB12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E6487442-4924-810F-8490-B42171CCB54C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A08F68E2-846D-7D77-905C-2BC73F6E29D5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A57BC5FE-7ADC-4A10-0CE2-A11ACD3532A8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807676A8-29B5-00AB-D02D-78CDE1DA3474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DF4D2FC7-3A68-6DEB-E32A-21C95475DFF3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C82278E6-6700-0F30-23EC-E797B559548F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FD46292B-1A63-03C1-B68A-C6A8DA4AC65C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BBACA220-4303-007A-8813-DD9A2D1DB7EC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8E9D524E-8F8F-EFA5-7D2B-6A80B8C0A3F5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9172629B-F549-8BF2-822D-16995CC9757E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3CBC5B32-BF71-01F5-E3FA-FC5BE6CE6FE7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0F639573-ECC3-8B2C-A540-A66BA1AD5CCF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240D7747-9012-1D40-8A76-301D4B7508B0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BA8CCFF1-02FC-6FE9-1B33-101A0E7ABA32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726B634A-5904-B0DB-8028-A0721E3D8675}"/>
              </a:ext>
            </a:extLst>
          </p:cNvPr>
          <p:cNvGrpSpPr/>
          <p:nvPr userDrawn="1"/>
        </p:nvGrpSpPr>
        <p:grpSpPr>
          <a:xfrm>
            <a:off x="3964550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33990"/>
            </a:schemeClr>
          </a:solidFill>
        </p:grpSpPr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7AD18F73-0615-6916-149E-8BBBBEBC26CA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5C041FA-1659-4D3B-9BCD-437FA70C14A2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E511A670-8809-44A6-450B-252DED614FFB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F06E4A72-5B64-4167-F086-D8DFAACCAC57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17365ACE-57F4-25BC-00D2-F6B4209FD21B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20FF298A-B8BC-57B0-93EA-2277CA26476A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4BE33A3D-7E50-0376-1DC7-40BB63B86F68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62C2395B-B5FC-D28D-AF1D-23B63B8A1E31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69F4A38E-29DB-1069-86A4-1701E82474C8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EEC611B1-BB29-9946-6AA4-1F6C159846C6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4576BE0E-9AF3-0F96-6F62-FC5465EBBC80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F45F168A-148A-B976-8F9F-5CE59DDC6C19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35289D9A-207D-A8AE-86DD-28FE1B8873EB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7B4DB061-52B1-428C-3B22-E591EB459167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8FDCE9AB-C2E2-C757-F29A-554137197F3C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C051C4C3-31BA-F43D-332A-B26E937E3566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CF33AA9E-9A63-6C73-8298-F399FC2340E1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24B19138-CDB1-E406-27BE-16B2FA66EEC8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DD4B2D4B-37B9-E953-C0AE-A3A7699F93F3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FEA6DDB2-FCB6-0E90-6B4A-A13F3CBD510F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73B8156E-4059-C5C7-2546-8CD45858E7F1}"/>
              </a:ext>
            </a:extLst>
          </p:cNvPr>
          <p:cNvGrpSpPr/>
          <p:nvPr userDrawn="1"/>
        </p:nvGrpSpPr>
        <p:grpSpPr>
          <a:xfrm>
            <a:off x="4807112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33990"/>
            </a:schemeClr>
          </a:solidFill>
        </p:grpSpPr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4B27A037-C2E8-B175-0BD4-037987B0EF1F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5A6E93E2-BE17-11AF-87C5-B9FC7DA7DE32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99C9081D-41D0-E8B9-D92E-AEA162C25095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45FF3C7B-A145-881D-B1C5-D02772D8AF3F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76387660-D10C-DB16-3749-8B9A534D5E5E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ACA55435-A2B9-7350-49AC-365F4349D344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7BC19EEB-175D-3947-AFFE-FACAEF3EC65C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758080DB-34E6-648A-6297-B426D5858B6B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E9936996-E7F9-978D-5F16-1DB2B8437D00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584539C9-77DC-2414-FF3F-902B2E947C75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90715A10-AE9D-96FF-922F-174DD5CC72C5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0641E2B0-28A5-277C-4013-E12914FA9462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33E2D5DD-99CC-9C9D-6FCF-5D201CCE11E9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31EA07F8-0FB9-65BD-A7F6-9C579898C0D1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8CD1463D-0923-9E95-A151-B4ECEF1E6E04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2A66800E-DE1C-845B-E89B-BFF6F8E71DE1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8B8B052C-4A5D-CACC-543A-F7403541D680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9280BCE8-CE01-7A3D-97B1-9DFD623FE570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EF76A70A-A9CE-E6AE-46A0-986EB07ED759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0728AB9A-F7C0-A14A-5D20-BD9175F9F59F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A0535A9F-F52D-D4AB-2EC9-14AA4E059BB2}"/>
              </a:ext>
            </a:extLst>
          </p:cNvPr>
          <p:cNvGrpSpPr/>
          <p:nvPr userDrawn="1"/>
        </p:nvGrpSpPr>
        <p:grpSpPr>
          <a:xfrm>
            <a:off x="5649674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33990"/>
            </a:schemeClr>
          </a:solidFill>
        </p:grpSpPr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F77B9C66-4CA9-FB79-A2A5-9BD494740BA1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D2D1315E-D7E0-52D7-4AFF-F4B741AEEF2A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100D6DD9-E4EB-D033-89E7-2BD34B96761D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BC52E042-0557-6CB6-3F13-CC7CA265A039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80E05AE9-58D5-E815-010D-20297369EE71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4E11BE81-F0EA-01F6-0003-ED81D71112A8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B97CB2E1-793A-1871-F8C9-53D52DB4C42A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5F445C70-98B2-2F4C-AA23-C1282D058CD3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091D836F-11DA-111A-42A0-B0B9E229CE3E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87E04DFE-83F8-7748-8075-C33C14BB9F4C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626D360D-5676-6264-896A-4E72E1F74A18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0E33A8BA-3936-D372-48B7-3942EE696EF9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2B0384AD-F992-55CF-BE7F-C57E4EA05B2F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8F945ACF-F5D7-5EFB-A629-4EE0AA0DA217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9EC11FD6-E76D-E725-7107-672EC5997A84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73CA24B5-F282-3C73-F248-7AD038F50986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E772076D-E0D8-D692-2FC5-F6A9B0FA750F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A82B9761-C087-4FCA-B492-CF42CCDF1C33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0E4AD9D5-5B96-6680-16F0-8691BE017C6F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3E960582-6C44-812E-2B09-5E6D9855DCFB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42" name="组合 241">
            <a:extLst>
              <a:ext uri="{FF2B5EF4-FFF2-40B4-BE49-F238E27FC236}">
                <a16:creationId xmlns:a16="http://schemas.microsoft.com/office/drawing/2014/main" id="{55DBCCCC-A831-5963-1CB7-2228AA07F3FB}"/>
              </a:ext>
            </a:extLst>
          </p:cNvPr>
          <p:cNvGrpSpPr/>
          <p:nvPr userDrawn="1"/>
        </p:nvGrpSpPr>
        <p:grpSpPr>
          <a:xfrm>
            <a:off x="7334798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33990"/>
            </a:schemeClr>
          </a:solidFill>
        </p:grpSpPr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7F3CF4B8-4277-9F7A-CF3C-4E51B8A3F4C1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5409F7CA-BD11-59E9-A1DD-595AF1F2003C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768C399E-1DB5-F9DA-D435-7467FAC9E153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DBCA8597-C32E-8758-9BED-2ABDEE8AF723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DDC6B102-6602-FC7A-83F4-BF68E1FA3823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953817B3-DC51-236B-72F5-6756FFAAAB9D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5B63224B-F0BE-5866-5A33-76A6430D0E52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DC2506FC-2A59-6EF3-803C-206960C1C45B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5DA59A66-17EF-B4B8-D8FC-62E9D21ADAE8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EC1E5B0E-7DB8-2286-6984-4579013A9AB9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5F7FC609-C516-6D6F-5FDA-0FC29EA1D1B1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3424431C-5760-D276-E332-B58FDBA5F981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EA8ADD0B-B0E4-51C8-F856-04ECF965EF10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FF7201B0-3281-7B2F-93C7-0EA783871487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99F3F4B2-E1DC-B9C3-7A8A-914CF1081F21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94040C75-BA01-A066-867D-7F02FACAC212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CB1FB02B-4567-569A-0638-251755EFA585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0E4C2A07-14C1-B146-98D8-78AB2D9F5628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F3CD661F-42F6-CB36-EA79-A508A58FEBC8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2B62DB3D-2238-B98E-604C-D3A6E41D134B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1504AEC8-9971-D1A6-EB50-94C142CF2730}"/>
              </a:ext>
            </a:extLst>
          </p:cNvPr>
          <p:cNvGrpSpPr/>
          <p:nvPr userDrawn="1"/>
        </p:nvGrpSpPr>
        <p:grpSpPr>
          <a:xfrm>
            <a:off x="8177360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33990"/>
            </a:schemeClr>
          </a:solidFill>
        </p:grpSpPr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id="{2BC3A159-E77D-509C-4149-D66EA9C6BA69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id="{547657FF-CD12-644B-AC1B-60BC8C729EC1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id="{68DFC04E-C275-339A-13D1-9E55DE0E9A1E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id="{8535C854-9ACA-29D7-F861-CDD64C4A3362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id="{D4A6B7D3-2B67-D69E-3BC3-70E9AF5B6364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2A276CCE-C755-6379-D002-039F3FB62C82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id="{9458E603-D6C6-461E-0628-C5858405ED4B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id="{BBF8BF38-4934-11A6-C600-D9AF030CC05C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E72CEC03-EDF6-51F2-C41D-40A37D5ECC8C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41E3E826-2AED-E648-971E-04B4025BCB52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id="{3338A43F-DC6B-7BBC-B1EB-C876827FAC3A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368D11FD-3B31-4977-5A7D-AF8195E15047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id="{A8D698B8-6A7B-584A-BAF7-043F518EA05C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765E1C20-B0B8-1EAC-1FB7-24D4BA03D6D4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0511F097-3A73-F84F-1046-96D8DB2C4F2A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9" name="椭圆 278">
              <a:extLst>
                <a:ext uri="{FF2B5EF4-FFF2-40B4-BE49-F238E27FC236}">
                  <a16:creationId xmlns:a16="http://schemas.microsoft.com/office/drawing/2014/main" id="{086FD21A-6F27-A6D8-B4D6-09EC36D1CC3A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1ED71D11-CE1A-5D30-D36A-B6401E246BD4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9F4E3215-24B0-EAAE-EB59-F608FAD22862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id="{E84D93BD-466B-3F55-FBB8-FE15DD9031F4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id="{466F4603-0284-ABE4-79DA-66ACA4F4EE2C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84" name="组合 283">
            <a:extLst>
              <a:ext uri="{FF2B5EF4-FFF2-40B4-BE49-F238E27FC236}">
                <a16:creationId xmlns:a16="http://schemas.microsoft.com/office/drawing/2014/main" id="{CE6C85FE-785E-DEAD-6859-A057324699E9}"/>
              </a:ext>
            </a:extLst>
          </p:cNvPr>
          <p:cNvGrpSpPr/>
          <p:nvPr userDrawn="1"/>
        </p:nvGrpSpPr>
        <p:grpSpPr>
          <a:xfrm>
            <a:off x="9019922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33990"/>
            </a:schemeClr>
          </a:solidFill>
        </p:grpSpPr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id="{E1A6D875-5F04-F5D6-0ADE-0D2F86B67842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id="{E880EFF0-AEE4-8CDA-B17F-3E906A8C7B1D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E774FA1A-5718-BE39-FBDD-3697F068997F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id="{E9C8CE2E-1FF1-EEB8-56DE-B5C35E5CF2B2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" name="椭圆 288">
              <a:extLst>
                <a:ext uri="{FF2B5EF4-FFF2-40B4-BE49-F238E27FC236}">
                  <a16:creationId xmlns:a16="http://schemas.microsoft.com/office/drawing/2014/main" id="{01025BC0-9422-B9F3-429C-3C195C5BF105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" name="椭圆 289">
              <a:extLst>
                <a:ext uri="{FF2B5EF4-FFF2-40B4-BE49-F238E27FC236}">
                  <a16:creationId xmlns:a16="http://schemas.microsoft.com/office/drawing/2014/main" id="{728C2F27-A6F2-B23C-DF64-2C94BB6DB604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" name="椭圆 290">
              <a:extLst>
                <a:ext uri="{FF2B5EF4-FFF2-40B4-BE49-F238E27FC236}">
                  <a16:creationId xmlns:a16="http://schemas.microsoft.com/office/drawing/2014/main" id="{BAAB0890-7E6D-F7CF-F507-BBF1D36D5810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id="{AE728A51-4C7F-C24E-93CC-B18FD04A3C9C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id="{1AF2A62A-7DCB-6471-59EE-4BB68C227378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" name="椭圆 293">
              <a:extLst>
                <a:ext uri="{FF2B5EF4-FFF2-40B4-BE49-F238E27FC236}">
                  <a16:creationId xmlns:a16="http://schemas.microsoft.com/office/drawing/2014/main" id="{C7175B17-C140-FF4F-734C-B2E32347109A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id="{E7A39392-20E3-308B-F56A-488D4E38A5C3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" name="椭圆 295">
              <a:extLst>
                <a:ext uri="{FF2B5EF4-FFF2-40B4-BE49-F238E27FC236}">
                  <a16:creationId xmlns:a16="http://schemas.microsoft.com/office/drawing/2014/main" id="{293C0B7B-77DC-5460-920D-DB1C37FCF385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" name="椭圆 296">
              <a:extLst>
                <a:ext uri="{FF2B5EF4-FFF2-40B4-BE49-F238E27FC236}">
                  <a16:creationId xmlns:a16="http://schemas.microsoft.com/office/drawing/2014/main" id="{7239629B-F1D1-71E9-7735-D3AB2BA71D7A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" name="椭圆 297">
              <a:extLst>
                <a:ext uri="{FF2B5EF4-FFF2-40B4-BE49-F238E27FC236}">
                  <a16:creationId xmlns:a16="http://schemas.microsoft.com/office/drawing/2014/main" id="{38D71AA2-7979-3DA5-E860-AFE2662AF2B4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" name="椭圆 298">
              <a:extLst>
                <a:ext uri="{FF2B5EF4-FFF2-40B4-BE49-F238E27FC236}">
                  <a16:creationId xmlns:a16="http://schemas.microsoft.com/office/drawing/2014/main" id="{ABECB8FB-D022-6574-4979-918674CEA454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0" name="椭圆 299">
              <a:extLst>
                <a:ext uri="{FF2B5EF4-FFF2-40B4-BE49-F238E27FC236}">
                  <a16:creationId xmlns:a16="http://schemas.microsoft.com/office/drawing/2014/main" id="{7F1F373D-8219-C2E9-EED2-3B3B8492870E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1" name="椭圆 300">
              <a:extLst>
                <a:ext uri="{FF2B5EF4-FFF2-40B4-BE49-F238E27FC236}">
                  <a16:creationId xmlns:a16="http://schemas.microsoft.com/office/drawing/2014/main" id="{52EAA89B-4A3D-46B6-68EB-D17B213E2BE1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2" name="椭圆 301">
              <a:extLst>
                <a:ext uri="{FF2B5EF4-FFF2-40B4-BE49-F238E27FC236}">
                  <a16:creationId xmlns:a16="http://schemas.microsoft.com/office/drawing/2014/main" id="{2A1DAA2B-A3F6-1F5D-6F6E-6AB043D1E412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3" name="椭圆 302">
              <a:extLst>
                <a:ext uri="{FF2B5EF4-FFF2-40B4-BE49-F238E27FC236}">
                  <a16:creationId xmlns:a16="http://schemas.microsoft.com/office/drawing/2014/main" id="{0ED43C1F-AC90-46B1-9D4C-2E43CAF9FA3E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4" name="椭圆 303">
              <a:extLst>
                <a:ext uri="{FF2B5EF4-FFF2-40B4-BE49-F238E27FC236}">
                  <a16:creationId xmlns:a16="http://schemas.microsoft.com/office/drawing/2014/main" id="{28CF56DC-D725-226B-7B77-6415655843F0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05" name="组合 304">
            <a:extLst>
              <a:ext uri="{FF2B5EF4-FFF2-40B4-BE49-F238E27FC236}">
                <a16:creationId xmlns:a16="http://schemas.microsoft.com/office/drawing/2014/main" id="{9C6C0878-ADDF-460F-79DB-E897D9775D4A}"/>
              </a:ext>
            </a:extLst>
          </p:cNvPr>
          <p:cNvGrpSpPr/>
          <p:nvPr userDrawn="1"/>
        </p:nvGrpSpPr>
        <p:grpSpPr>
          <a:xfrm>
            <a:off x="9862484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33990"/>
            </a:schemeClr>
          </a:solidFill>
        </p:grpSpPr>
        <p:sp>
          <p:nvSpPr>
            <p:cNvPr id="306" name="椭圆 305">
              <a:extLst>
                <a:ext uri="{FF2B5EF4-FFF2-40B4-BE49-F238E27FC236}">
                  <a16:creationId xmlns:a16="http://schemas.microsoft.com/office/drawing/2014/main" id="{81A7D8D6-E6BF-9765-6180-51F189790811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7" name="椭圆 306">
              <a:extLst>
                <a:ext uri="{FF2B5EF4-FFF2-40B4-BE49-F238E27FC236}">
                  <a16:creationId xmlns:a16="http://schemas.microsoft.com/office/drawing/2014/main" id="{584E0E7B-32CC-BD56-868A-9C556B7A5658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8" name="椭圆 307">
              <a:extLst>
                <a:ext uri="{FF2B5EF4-FFF2-40B4-BE49-F238E27FC236}">
                  <a16:creationId xmlns:a16="http://schemas.microsoft.com/office/drawing/2014/main" id="{3D89E5E0-DE83-EFC4-C589-633182E84CDC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9" name="椭圆 308">
              <a:extLst>
                <a:ext uri="{FF2B5EF4-FFF2-40B4-BE49-F238E27FC236}">
                  <a16:creationId xmlns:a16="http://schemas.microsoft.com/office/drawing/2014/main" id="{33C3B3E5-A673-69BF-74DB-237AE6A73B30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0" name="椭圆 309">
              <a:extLst>
                <a:ext uri="{FF2B5EF4-FFF2-40B4-BE49-F238E27FC236}">
                  <a16:creationId xmlns:a16="http://schemas.microsoft.com/office/drawing/2014/main" id="{6E112574-A473-F83A-7FCF-4F8BD1364002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1" name="椭圆 310">
              <a:extLst>
                <a:ext uri="{FF2B5EF4-FFF2-40B4-BE49-F238E27FC236}">
                  <a16:creationId xmlns:a16="http://schemas.microsoft.com/office/drawing/2014/main" id="{FD4A37E7-93F3-5840-498D-7BE094C7BE3E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2" name="椭圆 311">
              <a:extLst>
                <a:ext uri="{FF2B5EF4-FFF2-40B4-BE49-F238E27FC236}">
                  <a16:creationId xmlns:a16="http://schemas.microsoft.com/office/drawing/2014/main" id="{6EA63508-DC18-00CF-0B81-38232CBDEF92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3" name="椭圆 312">
              <a:extLst>
                <a:ext uri="{FF2B5EF4-FFF2-40B4-BE49-F238E27FC236}">
                  <a16:creationId xmlns:a16="http://schemas.microsoft.com/office/drawing/2014/main" id="{4235E516-3F4E-2126-F24A-C4017471EF74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4" name="椭圆 313">
              <a:extLst>
                <a:ext uri="{FF2B5EF4-FFF2-40B4-BE49-F238E27FC236}">
                  <a16:creationId xmlns:a16="http://schemas.microsoft.com/office/drawing/2014/main" id="{B984F942-CEF3-BDC7-09D5-D47BF1EDCC14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5" name="椭圆 314">
              <a:extLst>
                <a:ext uri="{FF2B5EF4-FFF2-40B4-BE49-F238E27FC236}">
                  <a16:creationId xmlns:a16="http://schemas.microsoft.com/office/drawing/2014/main" id="{2B24DEC2-812E-4562-2C19-BF2F2641726F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6" name="椭圆 315">
              <a:extLst>
                <a:ext uri="{FF2B5EF4-FFF2-40B4-BE49-F238E27FC236}">
                  <a16:creationId xmlns:a16="http://schemas.microsoft.com/office/drawing/2014/main" id="{764452BC-1980-B249-1B81-F00CCB7968F3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7" name="椭圆 316">
              <a:extLst>
                <a:ext uri="{FF2B5EF4-FFF2-40B4-BE49-F238E27FC236}">
                  <a16:creationId xmlns:a16="http://schemas.microsoft.com/office/drawing/2014/main" id="{2CF30773-ABE9-5FFE-8E26-893616079287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8" name="椭圆 317">
              <a:extLst>
                <a:ext uri="{FF2B5EF4-FFF2-40B4-BE49-F238E27FC236}">
                  <a16:creationId xmlns:a16="http://schemas.microsoft.com/office/drawing/2014/main" id="{84D311CF-B768-0CF6-D029-8B08DAA267C0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66B6156E-E3CE-2305-DA61-84DFA3EFD5EA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0" name="椭圆 319">
              <a:extLst>
                <a:ext uri="{FF2B5EF4-FFF2-40B4-BE49-F238E27FC236}">
                  <a16:creationId xmlns:a16="http://schemas.microsoft.com/office/drawing/2014/main" id="{52A0E359-2513-9410-8612-6FF2BD50C88F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1" name="椭圆 320">
              <a:extLst>
                <a:ext uri="{FF2B5EF4-FFF2-40B4-BE49-F238E27FC236}">
                  <a16:creationId xmlns:a16="http://schemas.microsoft.com/office/drawing/2014/main" id="{23A5B733-9359-B355-EBAE-ACE888350641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2" name="椭圆 321">
              <a:extLst>
                <a:ext uri="{FF2B5EF4-FFF2-40B4-BE49-F238E27FC236}">
                  <a16:creationId xmlns:a16="http://schemas.microsoft.com/office/drawing/2014/main" id="{4A8C4FB5-518D-E973-D090-CD2D1011AC46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3" name="椭圆 322">
              <a:extLst>
                <a:ext uri="{FF2B5EF4-FFF2-40B4-BE49-F238E27FC236}">
                  <a16:creationId xmlns:a16="http://schemas.microsoft.com/office/drawing/2014/main" id="{47EE15E6-EF58-6F46-B346-AE1F987A7119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4" name="椭圆 323">
              <a:extLst>
                <a:ext uri="{FF2B5EF4-FFF2-40B4-BE49-F238E27FC236}">
                  <a16:creationId xmlns:a16="http://schemas.microsoft.com/office/drawing/2014/main" id="{706149C7-740E-6857-385A-153C0AA596F5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5" name="椭圆 324">
              <a:extLst>
                <a:ext uri="{FF2B5EF4-FFF2-40B4-BE49-F238E27FC236}">
                  <a16:creationId xmlns:a16="http://schemas.microsoft.com/office/drawing/2014/main" id="{91802296-F903-2652-E2E9-C411D2D1666C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26" name="组合 325">
            <a:extLst>
              <a:ext uri="{FF2B5EF4-FFF2-40B4-BE49-F238E27FC236}">
                <a16:creationId xmlns:a16="http://schemas.microsoft.com/office/drawing/2014/main" id="{3B076CB5-159D-A64C-64E6-124CB84BFF12}"/>
              </a:ext>
            </a:extLst>
          </p:cNvPr>
          <p:cNvGrpSpPr/>
          <p:nvPr userDrawn="1"/>
        </p:nvGrpSpPr>
        <p:grpSpPr>
          <a:xfrm>
            <a:off x="10705046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33990"/>
            </a:schemeClr>
          </a:solidFill>
        </p:grpSpPr>
        <p:sp>
          <p:nvSpPr>
            <p:cNvPr id="327" name="椭圆 326">
              <a:extLst>
                <a:ext uri="{FF2B5EF4-FFF2-40B4-BE49-F238E27FC236}">
                  <a16:creationId xmlns:a16="http://schemas.microsoft.com/office/drawing/2014/main" id="{E447E4AE-0EC5-F461-39AA-951D9DF32326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8" name="椭圆 327">
              <a:extLst>
                <a:ext uri="{FF2B5EF4-FFF2-40B4-BE49-F238E27FC236}">
                  <a16:creationId xmlns:a16="http://schemas.microsoft.com/office/drawing/2014/main" id="{16C7C0CA-5852-5CF7-FD19-5BD1C6F194A5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9" name="椭圆 328">
              <a:extLst>
                <a:ext uri="{FF2B5EF4-FFF2-40B4-BE49-F238E27FC236}">
                  <a16:creationId xmlns:a16="http://schemas.microsoft.com/office/drawing/2014/main" id="{F0C70A05-6B04-2655-25B0-8AFD521170FE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0" name="椭圆 329">
              <a:extLst>
                <a:ext uri="{FF2B5EF4-FFF2-40B4-BE49-F238E27FC236}">
                  <a16:creationId xmlns:a16="http://schemas.microsoft.com/office/drawing/2014/main" id="{CAB5C345-6787-3C29-160F-08D3A695F7D8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1" name="椭圆 330">
              <a:extLst>
                <a:ext uri="{FF2B5EF4-FFF2-40B4-BE49-F238E27FC236}">
                  <a16:creationId xmlns:a16="http://schemas.microsoft.com/office/drawing/2014/main" id="{0EDF1378-38F8-0C4C-FD59-C19A436CE92D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2" name="椭圆 331">
              <a:extLst>
                <a:ext uri="{FF2B5EF4-FFF2-40B4-BE49-F238E27FC236}">
                  <a16:creationId xmlns:a16="http://schemas.microsoft.com/office/drawing/2014/main" id="{00F2F197-1CD9-5E07-E8B3-E2C098C05D93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3" name="椭圆 332">
              <a:extLst>
                <a:ext uri="{FF2B5EF4-FFF2-40B4-BE49-F238E27FC236}">
                  <a16:creationId xmlns:a16="http://schemas.microsoft.com/office/drawing/2014/main" id="{18CB59D9-CD18-A7F7-651F-252857AD341F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4" name="椭圆 333">
              <a:extLst>
                <a:ext uri="{FF2B5EF4-FFF2-40B4-BE49-F238E27FC236}">
                  <a16:creationId xmlns:a16="http://schemas.microsoft.com/office/drawing/2014/main" id="{0B8DC024-98AF-2C5E-84A6-8F8C9CD1A216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5" name="椭圆 334">
              <a:extLst>
                <a:ext uri="{FF2B5EF4-FFF2-40B4-BE49-F238E27FC236}">
                  <a16:creationId xmlns:a16="http://schemas.microsoft.com/office/drawing/2014/main" id="{442DE2CA-78A3-A33D-1DF9-7725065BD73F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6" name="椭圆 335">
              <a:extLst>
                <a:ext uri="{FF2B5EF4-FFF2-40B4-BE49-F238E27FC236}">
                  <a16:creationId xmlns:a16="http://schemas.microsoft.com/office/drawing/2014/main" id="{D9BDD3A4-897A-D4FD-1FD7-445E5B93C62F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7" name="椭圆 336">
              <a:extLst>
                <a:ext uri="{FF2B5EF4-FFF2-40B4-BE49-F238E27FC236}">
                  <a16:creationId xmlns:a16="http://schemas.microsoft.com/office/drawing/2014/main" id="{1078A8B4-DF57-725B-915D-7FD6AD891EC2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8" name="椭圆 337">
              <a:extLst>
                <a:ext uri="{FF2B5EF4-FFF2-40B4-BE49-F238E27FC236}">
                  <a16:creationId xmlns:a16="http://schemas.microsoft.com/office/drawing/2014/main" id="{1DEDC85B-3B7F-1C43-3647-E9AC81F6EA3C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9" name="椭圆 338">
              <a:extLst>
                <a:ext uri="{FF2B5EF4-FFF2-40B4-BE49-F238E27FC236}">
                  <a16:creationId xmlns:a16="http://schemas.microsoft.com/office/drawing/2014/main" id="{6AD05A04-C5B5-4AF1-ACCB-C7CCF5135239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0" name="椭圆 339">
              <a:extLst>
                <a:ext uri="{FF2B5EF4-FFF2-40B4-BE49-F238E27FC236}">
                  <a16:creationId xmlns:a16="http://schemas.microsoft.com/office/drawing/2014/main" id="{34E9E6D1-C426-47A3-7590-3E61B9495A29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" name="椭圆 340">
              <a:extLst>
                <a:ext uri="{FF2B5EF4-FFF2-40B4-BE49-F238E27FC236}">
                  <a16:creationId xmlns:a16="http://schemas.microsoft.com/office/drawing/2014/main" id="{1379FC45-A497-0B83-7E82-1848980B15CE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2" name="椭圆 341">
              <a:extLst>
                <a:ext uri="{FF2B5EF4-FFF2-40B4-BE49-F238E27FC236}">
                  <a16:creationId xmlns:a16="http://schemas.microsoft.com/office/drawing/2014/main" id="{4C9E51C8-2A3B-83A2-2F04-672247B13A11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3" name="椭圆 342">
              <a:extLst>
                <a:ext uri="{FF2B5EF4-FFF2-40B4-BE49-F238E27FC236}">
                  <a16:creationId xmlns:a16="http://schemas.microsoft.com/office/drawing/2014/main" id="{8ECFAA11-DD36-FB89-B213-AD11EB1A83FB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4" name="椭圆 343">
              <a:extLst>
                <a:ext uri="{FF2B5EF4-FFF2-40B4-BE49-F238E27FC236}">
                  <a16:creationId xmlns:a16="http://schemas.microsoft.com/office/drawing/2014/main" id="{D04BC90F-9F59-2237-2530-787F93427DB4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5" name="椭圆 344">
              <a:extLst>
                <a:ext uri="{FF2B5EF4-FFF2-40B4-BE49-F238E27FC236}">
                  <a16:creationId xmlns:a16="http://schemas.microsoft.com/office/drawing/2014/main" id="{376A8908-541E-EA14-5241-8C269CBCD2A9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6" name="椭圆 345">
              <a:extLst>
                <a:ext uri="{FF2B5EF4-FFF2-40B4-BE49-F238E27FC236}">
                  <a16:creationId xmlns:a16="http://schemas.microsoft.com/office/drawing/2014/main" id="{71B50E7D-D6ED-80BF-2D62-218C4FA57BB3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47" name="组合 346">
            <a:extLst>
              <a:ext uri="{FF2B5EF4-FFF2-40B4-BE49-F238E27FC236}">
                <a16:creationId xmlns:a16="http://schemas.microsoft.com/office/drawing/2014/main" id="{E88EA52A-8DF6-C564-2315-C1CB9E7C9C01}"/>
              </a:ext>
            </a:extLst>
          </p:cNvPr>
          <p:cNvGrpSpPr/>
          <p:nvPr userDrawn="1"/>
        </p:nvGrpSpPr>
        <p:grpSpPr>
          <a:xfrm>
            <a:off x="11547611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33990"/>
            </a:schemeClr>
          </a:solidFill>
        </p:grpSpPr>
        <p:sp>
          <p:nvSpPr>
            <p:cNvPr id="348" name="椭圆 347">
              <a:extLst>
                <a:ext uri="{FF2B5EF4-FFF2-40B4-BE49-F238E27FC236}">
                  <a16:creationId xmlns:a16="http://schemas.microsoft.com/office/drawing/2014/main" id="{5F6F3E1F-1588-D0B8-617D-180A87140C5A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9" name="椭圆 348">
              <a:extLst>
                <a:ext uri="{FF2B5EF4-FFF2-40B4-BE49-F238E27FC236}">
                  <a16:creationId xmlns:a16="http://schemas.microsoft.com/office/drawing/2014/main" id="{6FDB2394-34BB-3493-1CC8-4E3524756019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0" name="椭圆 349">
              <a:extLst>
                <a:ext uri="{FF2B5EF4-FFF2-40B4-BE49-F238E27FC236}">
                  <a16:creationId xmlns:a16="http://schemas.microsoft.com/office/drawing/2014/main" id="{D4B31A0C-C5A7-FBAA-109E-A226F731D7D8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1" name="椭圆 350">
              <a:extLst>
                <a:ext uri="{FF2B5EF4-FFF2-40B4-BE49-F238E27FC236}">
                  <a16:creationId xmlns:a16="http://schemas.microsoft.com/office/drawing/2014/main" id="{685BD23D-D082-DEF3-1C6F-D55BC7468B68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2" name="椭圆 351">
              <a:extLst>
                <a:ext uri="{FF2B5EF4-FFF2-40B4-BE49-F238E27FC236}">
                  <a16:creationId xmlns:a16="http://schemas.microsoft.com/office/drawing/2014/main" id="{8C292499-2086-0135-17D3-00B3132B3600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3" name="椭圆 352">
              <a:extLst>
                <a:ext uri="{FF2B5EF4-FFF2-40B4-BE49-F238E27FC236}">
                  <a16:creationId xmlns:a16="http://schemas.microsoft.com/office/drawing/2014/main" id="{3655965B-4564-DCDA-CB88-58D77AD4F2C5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4" name="椭圆 353">
              <a:extLst>
                <a:ext uri="{FF2B5EF4-FFF2-40B4-BE49-F238E27FC236}">
                  <a16:creationId xmlns:a16="http://schemas.microsoft.com/office/drawing/2014/main" id="{7FA55F89-939A-F367-0738-0B888F278B9D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5" name="椭圆 354">
              <a:extLst>
                <a:ext uri="{FF2B5EF4-FFF2-40B4-BE49-F238E27FC236}">
                  <a16:creationId xmlns:a16="http://schemas.microsoft.com/office/drawing/2014/main" id="{0306E32D-7E84-0BFF-5ED2-09F9871143B9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6" name="椭圆 355">
              <a:extLst>
                <a:ext uri="{FF2B5EF4-FFF2-40B4-BE49-F238E27FC236}">
                  <a16:creationId xmlns:a16="http://schemas.microsoft.com/office/drawing/2014/main" id="{B5EBBF61-88AD-0BC9-8308-B75467809E1C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7" name="椭圆 356">
              <a:extLst>
                <a:ext uri="{FF2B5EF4-FFF2-40B4-BE49-F238E27FC236}">
                  <a16:creationId xmlns:a16="http://schemas.microsoft.com/office/drawing/2014/main" id="{2DA523EB-3DF2-2C04-F30F-7A325962616D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8" name="椭圆 357">
              <a:extLst>
                <a:ext uri="{FF2B5EF4-FFF2-40B4-BE49-F238E27FC236}">
                  <a16:creationId xmlns:a16="http://schemas.microsoft.com/office/drawing/2014/main" id="{0965CC8B-F9F3-013C-81B3-44410D2F6964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9" name="椭圆 358">
              <a:extLst>
                <a:ext uri="{FF2B5EF4-FFF2-40B4-BE49-F238E27FC236}">
                  <a16:creationId xmlns:a16="http://schemas.microsoft.com/office/drawing/2014/main" id="{1B71384F-AFC2-D43C-4CB2-41FA270368AF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0" name="椭圆 359">
              <a:extLst>
                <a:ext uri="{FF2B5EF4-FFF2-40B4-BE49-F238E27FC236}">
                  <a16:creationId xmlns:a16="http://schemas.microsoft.com/office/drawing/2014/main" id="{41405B68-A195-C54D-C813-453BF0024C93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1" name="椭圆 360">
              <a:extLst>
                <a:ext uri="{FF2B5EF4-FFF2-40B4-BE49-F238E27FC236}">
                  <a16:creationId xmlns:a16="http://schemas.microsoft.com/office/drawing/2014/main" id="{8317AC4E-5AE7-E44D-A6B9-5298504A2697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2" name="椭圆 361">
              <a:extLst>
                <a:ext uri="{FF2B5EF4-FFF2-40B4-BE49-F238E27FC236}">
                  <a16:creationId xmlns:a16="http://schemas.microsoft.com/office/drawing/2014/main" id="{B3AA45C2-632F-E840-E657-21CC6707A705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3" name="椭圆 362">
              <a:extLst>
                <a:ext uri="{FF2B5EF4-FFF2-40B4-BE49-F238E27FC236}">
                  <a16:creationId xmlns:a16="http://schemas.microsoft.com/office/drawing/2014/main" id="{E19059B0-F76B-17C7-B35A-EAC0BBEFE8DF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4" name="椭圆 363">
              <a:extLst>
                <a:ext uri="{FF2B5EF4-FFF2-40B4-BE49-F238E27FC236}">
                  <a16:creationId xmlns:a16="http://schemas.microsoft.com/office/drawing/2014/main" id="{3B61947D-C94F-EC95-396F-E9B88B974712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5" name="椭圆 364">
              <a:extLst>
                <a:ext uri="{FF2B5EF4-FFF2-40B4-BE49-F238E27FC236}">
                  <a16:creationId xmlns:a16="http://schemas.microsoft.com/office/drawing/2014/main" id="{520B3A5D-22DA-F651-C310-01507AD5DF08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6" name="椭圆 365">
              <a:extLst>
                <a:ext uri="{FF2B5EF4-FFF2-40B4-BE49-F238E27FC236}">
                  <a16:creationId xmlns:a16="http://schemas.microsoft.com/office/drawing/2014/main" id="{0F26E9FF-B00F-80BE-9100-0BA13637660F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7" name="椭圆 366">
              <a:extLst>
                <a:ext uri="{FF2B5EF4-FFF2-40B4-BE49-F238E27FC236}">
                  <a16:creationId xmlns:a16="http://schemas.microsoft.com/office/drawing/2014/main" id="{DB6F16C9-5460-689A-3231-1939737CC224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21" name="组合 220">
            <a:extLst>
              <a:ext uri="{FF2B5EF4-FFF2-40B4-BE49-F238E27FC236}">
                <a16:creationId xmlns:a16="http://schemas.microsoft.com/office/drawing/2014/main" id="{EC13D2A3-5DF5-A51D-1772-9337BA904782}"/>
              </a:ext>
            </a:extLst>
          </p:cNvPr>
          <p:cNvGrpSpPr/>
          <p:nvPr userDrawn="1"/>
        </p:nvGrpSpPr>
        <p:grpSpPr>
          <a:xfrm>
            <a:off x="6492236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33990"/>
            </a:schemeClr>
          </a:solidFill>
        </p:grpSpPr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15C65220-CA1D-A87D-28B5-B0FF51E99946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DE0A39CB-B31A-B976-5F93-D97F0FB42B00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FC81039B-3A81-6B48-9CBD-C2AD9964368D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7444F27F-0938-221E-4FE5-DD981100B346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FA33EFAF-B42D-B4BD-C6A6-8C2146DA885E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E1C4F6A4-3D1A-FF6A-E1BC-15860AB74D72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7BF3307B-D943-663E-C44A-7C6DABF3DD42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FB33716D-6DAE-0391-FEB8-2E4D59BAF7D3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B4818750-6D76-74B3-E256-0E95E28CD751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F353DCCF-F673-0EBE-6229-509CA8E8852A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D824B412-642C-B05B-B9DF-987612A05805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D177838C-A17D-EE42-96C5-3B7167EB2485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2508A0B4-39B8-4B85-A237-AA8AF81713F3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BACA8710-3352-0CA5-2405-DA031D79A9B6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2F9432D3-BEE8-D9AD-102C-0901752D66A3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BC3286DF-30F0-FAE0-B6B2-4D9978F64FAF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DF6421BC-F285-D5CA-A269-5A9787401EFF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91E457E1-D2D2-A30E-A626-761D25E845A1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B48C886F-AF6A-EDF3-3B79-709B60A26735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CE8A7C9E-D1B6-7D3D-8AF2-78763ACAF381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5" name="任意形状 34">
            <a:extLst>
              <a:ext uri="{FF2B5EF4-FFF2-40B4-BE49-F238E27FC236}">
                <a16:creationId xmlns:a16="http://schemas.microsoft.com/office/drawing/2014/main" id="{3397E824-AE66-02DC-11E1-B7E57C0A89B0}"/>
              </a:ext>
            </a:extLst>
          </p:cNvPr>
          <p:cNvSpPr/>
          <p:nvPr userDrawn="1"/>
        </p:nvSpPr>
        <p:spPr>
          <a:xfrm>
            <a:off x="2541242" y="0"/>
            <a:ext cx="7852213" cy="2756984"/>
          </a:xfrm>
          <a:custGeom>
            <a:avLst/>
            <a:gdLst>
              <a:gd name="connsiteX0" fmla="*/ 2146 w 7852213"/>
              <a:gd name="connsiteY0" fmla="*/ 7434 h 2859716"/>
              <a:gd name="connsiteX1" fmla="*/ 2146 w 7852213"/>
              <a:gd name="connsiteY1" fmla="*/ 245327 h 2859716"/>
              <a:gd name="connsiteX2" fmla="*/ 24449 w 7852213"/>
              <a:gd name="connsiteY2" fmla="*/ 475785 h 2859716"/>
              <a:gd name="connsiteX3" fmla="*/ 83922 w 7852213"/>
              <a:gd name="connsiteY3" fmla="*/ 840058 h 2859716"/>
              <a:gd name="connsiteX4" fmla="*/ 180566 w 7852213"/>
              <a:gd name="connsiteY4" fmla="*/ 1211766 h 2859716"/>
              <a:gd name="connsiteX5" fmla="*/ 396156 w 7852213"/>
              <a:gd name="connsiteY5" fmla="*/ 1694985 h 2859716"/>
              <a:gd name="connsiteX6" fmla="*/ 678654 w 7852213"/>
              <a:gd name="connsiteY6" fmla="*/ 2074127 h 2859716"/>
              <a:gd name="connsiteX7" fmla="*/ 1295688 w 7852213"/>
              <a:gd name="connsiteY7" fmla="*/ 2512741 h 2859716"/>
              <a:gd name="connsiteX8" fmla="*/ 2106010 w 7852213"/>
              <a:gd name="connsiteY8" fmla="*/ 2750634 h 2859716"/>
              <a:gd name="connsiteX9" fmla="*/ 3525932 w 7852213"/>
              <a:gd name="connsiteY9" fmla="*/ 2847278 h 2859716"/>
              <a:gd name="connsiteX10" fmla="*/ 5362166 w 7852213"/>
              <a:gd name="connsiteY10" fmla="*/ 2483005 h 2859716"/>
              <a:gd name="connsiteX11" fmla="*/ 6566498 w 7852213"/>
              <a:gd name="connsiteY11" fmla="*/ 1992351 h 2859716"/>
              <a:gd name="connsiteX12" fmla="*/ 7183532 w 7852213"/>
              <a:gd name="connsiteY12" fmla="*/ 1590907 h 2859716"/>
              <a:gd name="connsiteX13" fmla="*/ 7629581 w 7852213"/>
              <a:gd name="connsiteY13" fmla="*/ 1107688 h 2859716"/>
              <a:gd name="connsiteX14" fmla="*/ 7830303 w 7852213"/>
              <a:gd name="connsiteY14" fmla="*/ 438614 h 2859716"/>
              <a:gd name="connsiteX15" fmla="*/ 7837737 w 7852213"/>
              <a:gd name="connsiteY15" fmla="*/ 0 h 2859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852213" h="2859716">
                <a:moveTo>
                  <a:pt x="2146" y="7434"/>
                </a:moveTo>
                <a:cubicBezTo>
                  <a:pt x="287" y="87351"/>
                  <a:pt x="-1571" y="167269"/>
                  <a:pt x="2146" y="245327"/>
                </a:cubicBezTo>
                <a:cubicBezTo>
                  <a:pt x="5863" y="323385"/>
                  <a:pt x="10820" y="376663"/>
                  <a:pt x="24449" y="475785"/>
                </a:cubicBezTo>
                <a:cubicBezTo>
                  <a:pt x="38078" y="574907"/>
                  <a:pt x="57903" y="717395"/>
                  <a:pt x="83922" y="840058"/>
                </a:cubicBezTo>
                <a:cubicBezTo>
                  <a:pt x="109941" y="962721"/>
                  <a:pt x="128527" y="1069278"/>
                  <a:pt x="180566" y="1211766"/>
                </a:cubicBezTo>
                <a:cubicBezTo>
                  <a:pt x="232605" y="1354254"/>
                  <a:pt x="313141" y="1551258"/>
                  <a:pt x="396156" y="1694985"/>
                </a:cubicBezTo>
                <a:cubicBezTo>
                  <a:pt x="479171" y="1838712"/>
                  <a:pt x="528732" y="1937834"/>
                  <a:pt x="678654" y="2074127"/>
                </a:cubicBezTo>
                <a:cubicBezTo>
                  <a:pt x="828576" y="2210420"/>
                  <a:pt x="1057795" y="2399990"/>
                  <a:pt x="1295688" y="2512741"/>
                </a:cubicBezTo>
                <a:cubicBezTo>
                  <a:pt x="1533581" y="2625492"/>
                  <a:pt x="1734303" y="2694878"/>
                  <a:pt x="2106010" y="2750634"/>
                </a:cubicBezTo>
                <a:cubicBezTo>
                  <a:pt x="2477717" y="2806390"/>
                  <a:pt x="2983239" y="2891883"/>
                  <a:pt x="3525932" y="2847278"/>
                </a:cubicBezTo>
                <a:cubicBezTo>
                  <a:pt x="4068625" y="2802673"/>
                  <a:pt x="4855405" y="2625493"/>
                  <a:pt x="5362166" y="2483005"/>
                </a:cubicBezTo>
                <a:cubicBezTo>
                  <a:pt x="5868927" y="2340517"/>
                  <a:pt x="6262937" y="2141034"/>
                  <a:pt x="6566498" y="1992351"/>
                </a:cubicBezTo>
                <a:cubicBezTo>
                  <a:pt x="6870059" y="1843668"/>
                  <a:pt x="7006352" y="1738351"/>
                  <a:pt x="7183532" y="1590907"/>
                </a:cubicBezTo>
                <a:cubicBezTo>
                  <a:pt x="7360712" y="1443463"/>
                  <a:pt x="7521786" y="1299737"/>
                  <a:pt x="7629581" y="1107688"/>
                </a:cubicBezTo>
                <a:cubicBezTo>
                  <a:pt x="7737376" y="915639"/>
                  <a:pt x="7795610" y="623229"/>
                  <a:pt x="7830303" y="438614"/>
                </a:cubicBezTo>
                <a:cubicBezTo>
                  <a:pt x="7864996" y="253999"/>
                  <a:pt x="7851366" y="126999"/>
                  <a:pt x="7837737" y="0"/>
                </a:cubicBezTo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内容占位符 38">
            <a:extLst>
              <a:ext uri="{FF2B5EF4-FFF2-40B4-BE49-F238E27FC236}">
                <a16:creationId xmlns:a16="http://schemas.microsoft.com/office/drawing/2014/main" id="{D765E624-29E6-51DB-75D1-EF6153F1031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666040" y="664458"/>
            <a:ext cx="2833442" cy="71403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5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dirty="0"/>
              <a:t>目 录</a:t>
            </a:r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id="{D270E993-2728-CB8F-52DA-0A60F5789B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5663" y="1519238"/>
            <a:ext cx="2833687" cy="3476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/>
              <a:t>CONTENTS</a:t>
            </a:r>
            <a:endParaRPr kumimoji="1" lang="zh-CN" altLang="en-US" dirty="0"/>
          </a:p>
        </p:txBody>
      </p:sp>
      <p:sp>
        <p:nvSpPr>
          <p:cNvPr id="56" name="文本占位符 55">
            <a:extLst>
              <a:ext uri="{FF2B5EF4-FFF2-40B4-BE49-F238E27FC236}">
                <a16:creationId xmlns:a16="http://schemas.microsoft.com/office/drawing/2014/main" id="{263371AD-0964-5700-DB14-522E989D24D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4608" y="3581773"/>
            <a:ext cx="863600" cy="50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>
                <a:latin typeface="+mj-ea"/>
                <a:ea typeface="+mj-ea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57" name="文本占位符 55">
            <a:extLst>
              <a:ext uri="{FF2B5EF4-FFF2-40B4-BE49-F238E27FC236}">
                <a16:creationId xmlns:a16="http://schemas.microsoft.com/office/drawing/2014/main" id="{94181224-58E3-DAE2-333C-F5057934CE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87474" y="3581773"/>
            <a:ext cx="863600" cy="50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>
                <a:latin typeface="+mj-ea"/>
                <a:ea typeface="+mj-ea"/>
              </a:defRPr>
            </a:lvl1pPr>
          </a:lstStyle>
          <a:p>
            <a:pPr lvl="0"/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58" name="文本占位符 55">
            <a:extLst>
              <a:ext uri="{FF2B5EF4-FFF2-40B4-BE49-F238E27FC236}">
                <a16:creationId xmlns:a16="http://schemas.microsoft.com/office/drawing/2014/main" id="{072531F2-CCAA-8AC2-3213-88EDB4B5C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50340" y="3581773"/>
            <a:ext cx="863600" cy="50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>
                <a:latin typeface="+mj-ea"/>
                <a:ea typeface="+mj-ea"/>
              </a:defRPr>
            </a:lvl1pPr>
          </a:lstStyle>
          <a:p>
            <a:pPr lvl="0"/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59" name="文本占位符 55">
            <a:extLst>
              <a:ext uri="{FF2B5EF4-FFF2-40B4-BE49-F238E27FC236}">
                <a16:creationId xmlns:a16="http://schemas.microsoft.com/office/drawing/2014/main" id="{302BFF24-9869-5CC7-3E9F-580F477623D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3205" y="3581773"/>
            <a:ext cx="863600" cy="50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>
                <a:latin typeface="+mj-ea"/>
                <a:ea typeface="+mj-ea"/>
              </a:defRPr>
            </a:lvl1pPr>
          </a:lstStyle>
          <a:p>
            <a:pPr lvl="0"/>
            <a:r>
              <a:rPr kumimoji="1" lang="en-US" altLang="zh-CN" dirty="0"/>
              <a:t>04</a:t>
            </a:r>
            <a:endParaRPr kumimoji="1" lang="zh-CN" altLang="en-US" dirty="0"/>
          </a:p>
        </p:txBody>
      </p:sp>
      <p:sp>
        <p:nvSpPr>
          <p:cNvPr id="61" name="文本占位符 60">
            <a:extLst>
              <a:ext uri="{FF2B5EF4-FFF2-40B4-BE49-F238E27FC236}">
                <a16:creationId xmlns:a16="http://schemas.microsoft.com/office/drawing/2014/main" id="{F0D5EBE2-7F2C-127F-503B-D5B61901AE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72183" y="4543188"/>
            <a:ext cx="1568450" cy="4572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latin typeface="+mn-ea"/>
                <a:ea typeface="+mn-ea"/>
              </a:defRPr>
            </a:lvl1pPr>
          </a:lstStyle>
          <a:p>
            <a:pPr lvl="0"/>
            <a:r>
              <a:rPr kumimoji="1" lang="zh-CN" altLang="en-US" dirty="0"/>
              <a:t>公司介绍</a:t>
            </a:r>
          </a:p>
        </p:txBody>
      </p:sp>
      <p:sp>
        <p:nvSpPr>
          <p:cNvPr id="63" name="文本占位符 60">
            <a:extLst>
              <a:ext uri="{FF2B5EF4-FFF2-40B4-BE49-F238E27FC236}">
                <a16:creationId xmlns:a16="http://schemas.microsoft.com/office/drawing/2014/main" id="{29BA1044-816E-D325-151E-489F6EC9E66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35049" y="4543188"/>
            <a:ext cx="1568450" cy="4572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latin typeface="+mn-ea"/>
                <a:ea typeface="+mn-ea"/>
              </a:defRPr>
            </a:lvl1pPr>
          </a:lstStyle>
          <a:p>
            <a:pPr lvl="0"/>
            <a:r>
              <a:rPr kumimoji="1" lang="zh-CN" altLang="en-US" dirty="0"/>
              <a:t>产品介绍</a:t>
            </a:r>
          </a:p>
        </p:txBody>
      </p:sp>
      <p:sp>
        <p:nvSpPr>
          <p:cNvPr id="64" name="文本占位符 60">
            <a:extLst>
              <a:ext uri="{FF2B5EF4-FFF2-40B4-BE49-F238E27FC236}">
                <a16:creationId xmlns:a16="http://schemas.microsoft.com/office/drawing/2014/main" id="{0FE8AE98-5DC3-028C-AFAD-342AA5D1643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97915" y="4543188"/>
            <a:ext cx="1568450" cy="4572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latin typeface="+mn-ea"/>
                <a:ea typeface="+mn-ea"/>
              </a:defRPr>
            </a:lvl1pPr>
          </a:lstStyle>
          <a:p>
            <a:pPr lvl="0"/>
            <a:r>
              <a:rPr kumimoji="1" lang="zh-CN" altLang="en-US" dirty="0"/>
              <a:t>食品手册</a:t>
            </a:r>
          </a:p>
        </p:txBody>
      </p:sp>
      <p:sp>
        <p:nvSpPr>
          <p:cNvPr id="65" name="文本占位符 60">
            <a:extLst>
              <a:ext uri="{FF2B5EF4-FFF2-40B4-BE49-F238E27FC236}">
                <a16:creationId xmlns:a16="http://schemas.microsoft.com/office/drawing/2014/main" id="{273246AB-F223-37C2-E9B5-28EAF07F5BD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760781" y="4543188"/>
            <a:ext cx="1568450" cy="4572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latin typeface="+mn-ea"/>
                <a:ea typeface="+mn-ea"/>
              </a:defRPr>
            </a:lvl1pPr>
          </a:lstStyle>
          <a:p>
            <a:pPr lvl="0"/>
            <a:r>
              <a:rPr kumimoji="1" lang="zh-CN" altLang="en-US" dirty="0"/>
              <a:t>购买渠道</a:t>
            </a:r>
          </a:p>
        </p:txBody>
      </p:sp>
      <p:sp>
        <p:nvSpPr>
          <p:cNvPr id="368" name="任意形状 367">
            <a:extLst>
              <a:ext uri="{FF2B5EF4-FFF2-40B4-BE49-F238E27FC236}">
                <a16:creationId xmlns:a16="http://schemas.microsoft.com/office/drawing/2014/main" id="{C620D9F1-4E6B-DBE3-6C75-19A283F6A8FB}"/>
              </a:ext>
            </a:extLst>
          </p:cNvPr>
          <p:cNvSpPr/>
          <p:nvPr userDrawn="1"/>
        </p:nvSpPr>
        <p:spPr>
          <a:xfrm>
            <a:off x="3678115" y="5925045"/>
            <a:ext cx="4835769" cy="952609"/>
          </a:xfrm>
          <a:custGeom>
            <a:avLst/>
            <a:gdLst>
              <a:gd name="connsiteX0" fmla="*/ 0 w 4835769"/>
              <a:gd name="connsiteY0" fmla="*/ 943816 h 952609"/>
              <a:gd name="connsiteX1" fmla="*/ 694593 w 4835769"/>
              <a:gd name="connsiteY1" fmla="*/ 504201 h 952609"/>
              <a:gd name="connsiteX2" fmla="*/ 1327639 w 4835769"/>
              <a:gd name="connsiteY2" fmla="*/ 222847 h 952609"/>
              <a:gd name="connsiteX3" fmla="*/ 2215662 w 4835769"/>
              <a:gd name="connsiteY3" fmla="*/ 20624 h 952609"/>
              <a:gd name="connsiteX4" fmla="*/ 2936631 w 4835769"/>
              <a:gd name="connsiteY4" fmla="*/ 20624 h 952609"/>
              <a:gd name="connsiteX5" fmla="*/ 3640016 w 4835769"/>
              <a:gd name="connsiteY5" fmla="*/ 143716 h 952609"/>
              <a:gd name="connsiteX6" fmla="*/ 4510454 w 4835769"/>
              <a:gd name="connsiteY6" fmla="*/ 618501 h 952609"/>
              <a:gd name="connsiteX7" fmla="*/ 4835769 w 4835769"/>
              <a:gd name="connsiteY7" fmla="*/ 952609 h 95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5769" h="952609">
                <a:moveTo>
                  <a:pt x="0" y="943816"/>
                </a:moveTo>
                <a:cubicBezTo>
                  <a:pt x="236660" y="784089"/>
                  <a:pt x="473320" y="624362"/>
                  <a:pt x="694593" y="504201"/>
                </a:cubicBezTo>
                <a:cubicBezTo>
                  <a:pt x="915866" y="384040"/>
                  <a:pt x="1074128" y="303443"/>
                  <a:pt x="1327639" y="222847"/>
                </a:cubicBezTo>
                <a:cubicBezTo>
                  <a:pt x="1581150" y="142251"/>
                  <a:pt x="1947497" y="54328"/>
                  <a:pt x="2215662" y="20624"/>
                </a:cubicBezTo>
                <a:cubicBezTo>
                  <a:pt x="2483827" y="-13080"/>
                  <a:pt x="2699239" y="109"/>
                  <a:pt x="2936631" y="20624"/>
                </a:cubicBezTo>
                <a:cubicBezTo>
                  <a:pt x="3174023" y="41139"/>
                  <a:pt x="3377712" y="44070"/>
                  <a:pt x="3640016" y="143716"/>
                </a:cubicBezTo>
                <a:cubicBezTo>
                  <a:pt x="3902320" y="243362"/>
                  <a:pt x="4311162" y="483685"/>
                  <a:pt x="4510454" y="618501"/>
                </a:cubicBezTo>
                <a:cubicBezTo>
                  <a:pt x="4709746" y="753316"/>
                  <a:pt x="4772757" y="852962"/>
                  <a:pt x="4835769" y="952609"/>
                </a:cubicBezTo>
              </a:path>
            </a:pathLst>
          </a:custGeom>
          <a:solidFill>
            <a:schemeClr val="accent2">
              <a:lumMod val="90000"/>
              <a:alpha val="5869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105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内容占位符 22">
            <a:extLst>
              <a:ext uri="{FF2B5EF4-FFF2-40B4-BE49-F238E27FC236}">
                <a16:creationId xmlns:a16="http://schemas.microsoft.com/office/drawing/2014/main" id="{AFE4B06D-8F3D-41F6-76F6-C4091E0EC1D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352800" y="3177836"/>
            <a:ext cx="5486400" cy="53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dirty="0"/>
              <a:t>展示介绍店内主要产品</a:t>
            </a: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73C2DDC5-294F-6E95-6E87-B7C7B1465E7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53400" y="1345104"/>
            <a:ext cx="2685200" cy="56533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400" b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rgbClr val="B4BDC5"/>
                    </a:gs>
                    <a:gs pos="61000">
                      <a:schemeClr val="tx2"/>
                    </a:gs>
                  </a:gsLst>
                  <a:lin ang="16200000" scaled="1"/>
                  <a:tileRect/>
                </a:gradFill>
                <a:latin typeface="+mn-ea"/>
                <a:ea typeface="+mn-ea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kumimoji="1" lang="en-US" altLang="zh-CN" dirty="0"/>
              <a:t>PART</a:t>
            </a:r>
            <a:r>
              <a:rPr kumimoji="1" lang="zh-CN" altLang="en-US" dirty="0"/>
              <a:t>  </a:t>
            </a:r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29" name="内容占位符 28">
            <a:extLst>
              <a:ext uri="{FF2B5EF4-FFF2-40B4-BE49-F238E27FC236}">
                <a16:creationId xmlns:a16="http://schemas.microsoft.com/office/drawing/2014/main" id="{B93FEDF9-C6E2-9E88-8BCC-DC8B2830E3B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941763" y="2074115"/>
            <a:ext cx="4308475" cy="806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600" b="0">
                <a:solidFill>
                  <a:schemeClr val="accent1"/>
                </a:solidFill>
                <a:latin typeface="+mj-ea"/>
                <a:ea typeface="+mj-ea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kumimoji="1" lang="zh-CN" altLang="en-US" dirty="0"/>
              <a:t>产品介绍</a:t>
            </a:r>
          </a:p>
        </p:txBody>
      </p:sp>
      <p:sp>
        <p:nvSpPr>
          <p:cNvPr id="2" name="任意形状 1">
            <a:extLst>
              <a:ext uri="{FF2B5EF4-FFF2-40B4-BE49-F238E27FC236}">
                <a16:creationId xmlns:a16="http://schemas.microsoft.com/office/drawing/2014/main" id="{1100C184-27B1-00F6-31F0-B6C469F60D2E}"/>
              </a:ext>
            </a:extLst>
          </p:cNvPr>
          <p:cNvSpPr/>
          <p:nvPr userDrawn="1"/>
        </p:nvSpPr>
        <p:spPr>
          <a:xfrm>
            <a:off x="0" y="4947557"/>
            <a:ext cx="12197443" cy="1910443"/>
          </a:xfrm>
          <a:custGeom>
            <a:avLst/>
            <a:gdLst>
              <a:gd name="connsiteX0" fmla="*/ 16329 w 12197443"/>
              <a:gd name="connsiteY0" fmla="*/ 424543 h 1910443"/>
              <a:gd name="connsiteX1" fmla="*/ 0 w 12197443"/>
              <a:gd name="connsiteY1" fmla="*/ 1877786 h 1910443"/>
              <a:gd name="connsiteX2" fmla="*/ 12181114 w 12197443"/>
              <a:gd name="connsiteY2" fmla="*/ 1910443 h 1910443"/>
              <a:gd name="connsiteX3" fmla="*/ 12197443 w 12197443"/>
              <a:gd name="connsiteY3" fmla="*/ 195943 h 1910443"/>
              <a:gd name="connsiteX4" fmla="*/ 11691257 w 12197443"/>
              <a:gd name="connsiteY4" fmla="*/ 587829 h 1910443"/>
              <a:gd name="connsiteX5" fmla="*/ 11266714 w 12197443"/>
              <a:gd name="connsiteY5" fmla="*/ 832757 h 1910443"/>
              <a:gd name="connsiteX6" fmla="*/ 10744200 w 12197443"/>
              <a:gd name="connsiteY6" fmla="*/ 1061357 h 1910443"/>
              <a:gd name="connsiteX7" fmla="*/ 10140043 w 12197443"/>
              <a:gd name="connsiteY7" fmla="*/ 1143000 h 1910443"/>
              <a:gd name="connsiteX8" fmla="*/ 9486900 w 12197443"/>
              <a:gd name="connsiteY8" fmla="*/ 1077686 h 1910443"/>
              <a:gd name="connsiteX9" fmla="*/ 8735786 w 12197443"/>
              <a:gd name="connsiteY9" fmla="*/ 685800 h 1910443"/>
              <a:gd name="connsiteX10" fmla="*/ 7919357 w 12197443"/>
              <a:gd name="connsiteY10" fmla="*/ 342900 h 1910443"/>
              <a:gd name="connsiteX11" fmla="*/ 7135586 w 12197443"/>
              <a:gd name="connsiteY11" fmla="*/ 97972 h 1910443"/>
              <a:gd name="connsiteX12" fmla="*/ 6368143 w 12197443"/>
              <a:gd name="connsiteY12" fmla="*/ 0 h 1910443"/>
              <a:gd name="connsiteX13" fmla="*/ 5633357 w 12197443"/>
              <a:gd name="connsiteY13" fmla="*/ 146957 h 1910443"/>
              <a:gd name="connsiteX14" fmla="*/ 4963886 w 12197443"/>
              <a:gd name="connsiteY14" fmla="*/ 375557 h 1910443"/>
              <a:gd name="connsiteX15" fmla="*/ 4457700 w 12197443"/>
              <a:gd name="connsiteY15" fmla="*/ 604157 h 1910443"/>
              <a:gd name="connsiteX16" fmla="*/ 3608614 w 12197443"/>
              <a:gd name="connsiteY16" fmla="*/ 979714 h 1910443"/>
              <a:gd name="connsiteX17" fmla="*/ 3167743 w 12197443"/>
              <a:gd name="connsiteY17" fmla="*/ 1110343 h 1910443"/>
              <a:gd name="connsiteX18" fmla="*/ 2710543 w 12197443"/>
              <a:gd name="connsiteY18" fmla="*/ 1061357 h 1910443"/>
              <a:gd name="connsiteX19" fmla="*/ 2122714 w 12197443"/>
              <a:gd name="connsiteY19" fmla="*/ 881743 h 1910443"/>
              <a:gd name="connsiteX20" fmla="*/ 1175657 w 12197443"/>
              <a:gd name="connsiteY20" fmla="*/ 489857 h 1910443"/>
              <a:gd name="connsiteX21" fmla="*/ 571500 w 12197443"/>
              <a:gd name="connsiteY21" fmla="*/ 375557 h 1910443"/>
              <a:gd name="connsiteX22" fmla="*/ 16329 w 12197443"/>
              <a:gd name="connsiteY22" fmla="*/ 424543 h 1910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7443" h="1910443">
                <a:moveTo>
                  <a:pt x="16329" y="424543"/>
                </a:moveTo>
                <a:lnTo>
                  <a:pt x="0" y="1877786"/>
                </a:lnTo>
                <a:lnTo>
                  <a:pt x="12181114" y="1910443"/>
                </a:lnTo>
                <a:lnTo>
                  <a:pt x="12197443" y="195943"/>
                </a:lnTo>
                <a:lnTo>
                  <a:pt x="11691257" y="587829"/>
                </a:lnTo>
                <a:lnTo>
                  <a:pt x="11266714" y="832757"/>
                </a:lnTo>
                <a:lnTo>
                  <a:pt x="10744200" y="1061357"/>
                </a:lnTo>
                <a:lnTo>
                  <a:pt x="10140043" y="1143000"/>
                </a:lnTo>
                <a:lnTo>
                  <a:pt x="9486900" y="1077686"/>
                </a:lnTo>
                <a:lnTo>
                  <a:pt x="8735786" y="685800"/>
                </a:lnTo>
                <a:lnTo>
                  <a:pt x="7919357" y="342900"/>
                </a:lnTo>
                <a:lnTo>
                  <a:pt x="7135586" y="97972"/>
                </a:lnTo>
                <a:lnTo>
                  <a:pt x="6368143" y="0"/>
                </a:lnTo>
                <a:lnTo>
                  <a:pt x="5633357" y="146957"/>
                </a:lnTo>
                <a:lnTo>
                  <a:pt x="4963886" y="375557"/>
                </a:lnTo>
                <a:lnTo>
                  <a:pt x="4457700" y="604157"/>
                </a:lnTo>
                <a:lnTo>
                  <a:pt x="3608614" y="979714"/>
                </a:lnTo>
                <a:lnTo>
                  <a:pt x="3167743" y="1110343"/>
                </a:lnTo>
                <a:lnTo>
                  <a:pt x="2710543" y="1061357"/>
                </a:lnTo>
                <a:lnTo>
                  <a:pt x="2122714" y="881743"/>
                </a:lnTo>
                <a:lnTo>
                  <a:pt x="1175657" y="489857"/>
                </a:lnTo>
                <a:lnTo>
                  <a:pt x="571500" y="375557"/>
                </a:lnTo>
                <a:lnTo>
                  <a:pt x="16329" y="424543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image 1001">
            <a:extLst>
              <a:ext uri="{FF2B5EF4-FFF2-40B4-BE49-F238E27FC236}">
                <a16:creationId xmlns:a16="http://schemas.microsoft.com/office/drawing/2014/main" id="{056ECF88-0904-1765-56C3-E1AD211756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914400" y="1301750"/>
            <a:ext cx="1606550" cy="1663700"/>
          </a:xfrm>
          <a:prstGeom prst="rect">
            <a:avLst/>
          </a:prstGeom>
        </p:spPr>
      </p:pic>
      <p:pic>
        <p:nvPicPr>
          <p:cNvPr id="4" name="image 1002">
            <a:extLst>
              <a:ext uri="{FF2B5EF4-FFF2-40B4-BE49-F238E27FC236}">
                <a16:creationId xmlns:a16="http://schemas.microsoft.com/office/drawing/2014/main" id="{8770B347-065E-74B4-BA5F-41D87F1C26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11195050" y="3238500"/>
            <a:ext cx="1606550" cy="1663700"/>
          </a:xfrm>
          <a:prstGeom prst="rect">
            <a:avLst/>
          </a:prstGeom>
        </p:spPr>
      </p:pic>
      <p:pic>
        <p:nvPicPr>
          <p:cNvPr id="5" name="image 1003">
            <a:extLst>
              <a:ext uri="{FF2B5EF4-FFF2-40B4-BE49-F238E27FC236}">
                <a16:creationId xmlns:a16="http://schemas.microsoft.com/office/drawing/2014/main" id="{6049B93C-2CEF-B63B-3CCD-C17DAA43CB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-603250" y="-412750"/>
            <a:ext cx="1377950" cy="1409700"/>
          </a:xfrm>
          <a:prstGeom prst="rect">
            <a:avLst/>
          </a:prstGeom>
        </p:spPr>
      </p:pic>
      <p:pic>
        <p:nvPicPr>
          <p:cNvPr id="6" name="image 1004">
            <a:extLst>
              <a:ext uri="{FF2B5EF4-FFF2-40B4-BE49-F238E27FC236}">
                <a16:creationId xmlns:a16="http://schemas.microsoft.com/office/drawing/2014/main" id="{4792C7EC-D77D-4699-0BBC-BE2CBD4B7D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990600" y="4559300"/>
            <a:ext cx="1054100" cy="1009650"/>
          </a:xfrm>
          <a:prstGeom prst="rect">
            <a:avLst/>
          </a:prstGeom>
        </p:spPr>
      </p:pic>
      <p:pic>
        <p:nvPicPr>
          <p:cNvPr id="7" name="image 1005">
            <a:extLst>
              <a:ext uri="{FF2B5EF4-FFF2-40B4-BE49-F238E27FC236}">
                <a16:creationId xmlns:a16="http://schemas.microsoft.com/office/drawing/2014/main" id="{63D100A4-5993-1B4F-A7FA-7E997D2FFCA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9798050" y="2298700"/>
            <a:ext cx="787400" cy="749300"/>
          </a:xfrm>
          <a:prstGeom prst="rect">
            <a:avLst/>
          </a:prstGeom>
        </p:spPr>
      </p:pic>
      <p:pic>
        <p:nvPicPr>
          <p:cNvPr id="8" name="image 1006">
            <a:extLst>
              <a:ext uri="{FF2B5EF4-FFF2-40B4-BE49-F238E27FC236}">
                <a16:creationId xmlns:a16="http://schemas.microsoft.com/office/drawing/2014/main" id="{7D0D2E57-9C9D-8EAD-4E15-D0ED2974807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10782300" y="57150"/>
            <a:ext cx="1377950" cy="1409700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AAC3AA3B-078D-5574-C3FF-4EAF70D4DF13}"/>
              </a:ext>
            </a:extLst>
          </p:cNvPr>
          <p:cNvSpPr/>
          <p:nvPr userDrawn="1"/>
        </p:nvSpPr>
        <p:spPr>
          <a:xfrm>
            <a:off x="5859235" y="4094128"/>
            <a:ext cx="473529" cy="473529"/>
          </a:xfrm>
          <a:prstGeom prst="ellips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燕尾形 10">
            <a:extLst>
              <a:ext uri="{FF2B5EF4-FFF2-40B4-BE49-F238E27FC236}">
                <a16:creationId xmlns:a16="http://schemas.microsoft.com/office/drawing/2014/main" id="{11D2EA1B-3AF0-D922-119A-C3A440444DCC}"/>
              </a:ext>
            </a:extLst>
          </p:cNvPr>
          <p:cNvSpPr/>
          <p:nvPr userDrawn="1"/>
        </p:nvSpPr>
        <p:spPr>
          <a:xfrm rot="5400000">
            <a:off x="6014357" y="4216688"/>
            <a:ext cx="163286" cy="228408"/>
          </a:xfrm>
          <a:prstGeom prst="chevron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329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6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DB542282-4B98-C22A-C5F4-26BDC0FD6651}"/>
              </a:ext>
            </a:extLst>
          </p:cNvPr>
          <p:cNvGrpSpPr/>
          <p:nvPr userDrawn="1"/>
        </p:nvGrpSpPr>
        <p:grpSpPr>
          <a:xfrm>
            <a:off x="594302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46000"/>
            </a:schemeClr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81769C0-8AB5-F629-7A10-009D49A8C71F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1E27AC2-CF95-922F-20EA-4491CC2FF3A0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862CBC93-878E-1A78-C58A-B5987320FE29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15DE9EE7-791B-2CB7-8FE5-32FF915D76B7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7413B98-F70F-B917-7329-DE0BC806913E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B1B9443A-B7C0-F486-E2FF-985D607BDCE5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824F41E-4651-8A98-C533-C4806F4FC8D2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1FC241C-4671-D481-76A4-F4DFC26958A1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9BA7143-3E27-FBFA-8BD4-6D60CFFAE1CE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A2D50FC-01B7-33CF-4F45-71F6637230C8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A336365-D21C-49EA-0D7A-1A28C94F6C64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A26E059-CE77-9331-B2FA-FD1A8763973F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9FE6BC0-B126-02F2-C02B-C388778B9B42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6B6C7A1E-730A-77B9-3646-920E7443558D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B2320EC1-D8CE-E97D-D1D2-4E32AAA16A3E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A203BDED-8225-202D-420D-6475CAD1260C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041048B1-A491-8CFC-B017-C05A79D679D9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AD4816E4-5ED1-AB2D-F0DE-2EA5BEA08F9B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13A7742E-5583-F12C-B3B0-54790AA31732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EEA67E0-F781-4D72-AA64-8CF365DE5F53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4BEE2D1-87F2-BBBB-BD37-E06FFFA6A642}"/>
              </a:ext>
            </a:extLst>
          </p:cNvPr>
          <p:cNvGrpSpPr/>
          <p:nvPr userDrawn="1"/>
        </p:nvGrpSpPr>
        <p:grpSpPr>
          <a:xfrm>
            <a:off x="1436864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46000"/>
            </a:schemeClr>
          </a:solidFill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ACE43707-E4AD-06B1-F699-0B7BF7652529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1428C617-F903-CC79-2E9F-BF5383F8C8EB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E1753E9A-ACFF-D1CA-CFF5-59222056252B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13B43EDF-0241-2201-47BF-2C00D5CFA1DA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4DDD1564-BF3C-26F6-9AC0-58BA83BDD851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C25F5A5C-693E-77A3-9F96-143270850FFE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CC8219ED-9C6C-5EEA-4A86-477AC2A10EFD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6F89B921-27AC-D2DC-8C4E-2D650686842A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AFB75924-2A4F-1919-C39A-F99ECC2CABBA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495FF375-8417-8033-F6C8-380555A82071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6BC580AC-38D7-BEA0-98C3-A2086FEA01A2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C0D09CCD-DE08-B97B-FD18-C9BE3E6223BA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7F1F1673-93AD-2EE9-AA2C-2A3E971B783C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44D5BC22-F625-27AF-43A8-4B4EDD351502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3E51D994-7E9F-884B-0F04-8DE550DCC487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0BE15538-BE7C-B9B3-9D9E-66AE65B922B6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E134A4A9-22E4-32B2-C81F-DA172F72A631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BCB9BBA8-1E99-9724-F9F8-4A1E8600BB16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4BD287CF-69FF-30C2-509C-36D464CB23E6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19A0C596-85CF-EE24-CF42-B6D518646888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7EBA3A7-C879-30B2-7FFD-AEAD9C5CC49B}"/>
              </a:ext>
            </a:extLst>
          </p:cNvPr>
          <p:cNvGrpSpPr/>
          <p:nvPr userDrawn="1"/>
        </p:nvGrpSpPr>
        <p:grpSpPr>
          <a:xfrm>
            <a:off x="2279426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46000"/>
            </a:schemeClr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5120574E-84AF-C90E-A267-C252220C601F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57137FB5-DAE7-B44D-47B7-E2C1ABB430CE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76F41D6F-7C07-64AE-32BF-A70900A7F420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0281E8D8-4FDA-0B8B-EA2D-67D166594483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2BB05422-74E1-FF44-D0AE-FFD44D93CB27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BB34D04D-D4C9-2013-3FA8-E9962A1CF8B6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1E69D826-5FFA-EE1D-4964-2BABFE8C19C2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16A0D1AA-FCAC-0CA2-7D09-C949012BF3DC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E32A3208-5FA9-E72D-BB7D-AC25DC9D93CF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FBDAC37A-ED03-823C-16B7-11B759A4D04B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1C2A0492-8E6E-2C82-98C5-DBCDF937F1C4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5BD2C44-F752-99ED-E268-B126F98B3B14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F083385E-BB6B-6293-E54F-743507CD6272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892C34B7-04EA-366B-F5C7-6B859237BE83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3FFBD961-87F3-1621-BB6B-9F00AD61388C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BB56D743-8A91-45B9-F0D7-EA0E3E890AAD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6BAD33F8-7CD0-E6C2-4DE0-DC93E6440FFF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449BDA88-53B6-64D5-93F2-1DBDFCA40F8F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490429CE-E097-B9E3-84BA-A73F0AD7A553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94A2EF2F-279A-79AD-1B59-4DB88A0922BA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351C8EBD-738B-9B68-6E0F-730A0EBF0CBA}"/>
              </a:ext>
            </a:extLst>
          </p:cNvPr>
          <p:cNvGrpSpPr/>
          <p:nvPr userDrawn="1"/>
        </p:nvGrpSpPr>
        <p:grpSpPr>
          <a:xfrm>
            <a:off x="3121988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46000"/>
            </a:schemeClr>
          </a:solidFill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F9391499-CC03-456F-D50A-D9F44D607EB9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63853A19-52E4-A3A4-9172-EF0D45D9AA91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7EBB6F3C-313C-C35A-6BF9-958AC5C0915A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49C12BE9-CEBC-7D36-BB4C-3138BF56E435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966571DA-6EBA-A051-E281-929D78B09CD3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F6DE16A5-D21D-B263-6756-7D053C968367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2AE0767-125F-4746-7728-53B1B2ABA29C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9C504599-2346-DFD5-5E78-252C752E2DF0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DAF9F875-7CFE-C489-024C-B1A08129A3EF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98343E17-4130-C15F-FB33-00D6E8B81C69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C00AE9AB-DC91-9AFC-68CB-5CC7FB9E6BC8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681A0DB7-3E12-356B-544B-885DB34C578C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AA2CFCCC-1B18-04A9-69B6-0D278DFB9F94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77803294-EA90-695D-A1EC-89C4335B61A0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5EAC403D-B952-F860-98B2-5F14D0C5670A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F6C75C69-5963-5523-E3A1-F84F74B25A8B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D7817125-1ED6-CF3B-C8CA-0357B98C9876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B78D721F-3895-F9A4-DCEE-C12A8554004C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4E8CC06B-B367-6173-591D-2C7599AFB1A4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4D837C2F-DE12-18CC-1857-8B71F18581D7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B1CC2AFA-2058-AA40-6EFA-A89835F49228}"/>
              </a:ext>
            </a:extLst>
          </p:cNvPr>
          <p:cNvGrpSpPr/>
          <p:nvPr userDrawn="1"/>
        </p:nvGrpSpPr>
        <p:grpSpPr>
          <a:xfrm>
            <a:off x="3964550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46000"/>
            </a:schemeClr>
          </a:solidFill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5A1850F9-F345-F3B8-7D4B-9B03A84FD9F3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0E5C97A1-1A93-4EA8-7625-B925A249C770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7801BA72-FA6D-B611-44F9-E249CEAE2609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1E27CB5A-5662-E23F-5259-01262084F4E7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3B87170D-568C-23A7-008A-8A630E3677B2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8B873973-36EA-B259-70D5-046BF3B58524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7BBD4153-7117-7240-0654-B61C073DC21C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D3FAB065-4C45-0C3D-6EF0-AF1DA8BE4C5A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C99E60CA-BB43-2B77-7043-6497C0BE4AAF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8E0B7A10-2E4E-A9FB-2EAA-64A593C6FD29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625B3C18-FA09-8AED-3663-3E823B8AF88D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203A97E0-0E8C-E24E-E00B-89F6D1406EB2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B880D351-E774-268D-BEE9-286E6CA4920C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F995F6F3-5354-D987-963E-15526D826597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3EBFB85A-3489-6D53-B5CD-9A96D0B1B6EF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8D513BAC-786F-2377-0BB5-96FD2BAAFF1A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17D383F1-97A8-5D04-8F03-7AD556DE04C8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D7925FD3-EA6B-B7A8-FFC3-E724F2E72D9A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F640B573-F86E-6B67-165B-1CE1F42CD1AF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FC572BA8-850B-7104-C468-ABA3AC5666AC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89A5F3D0-0317-B10F-D611-B3497DA1204C}"/>
              </a:ext>
            </a:extLst>
          </p:cNvPr>
          <p:cNvGrpSpPr/>
          <p:nvPr userDrawn="1"/>
        </p:nvGrpSpPr>
        <p:grpSpPr>
          <a:xfrm>
            <a:off x="4807112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46000"/>
            </a:schemeClr>
          </a:solidFill>
        </p:grpSpPr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35201459-2695-B04E-2085-0BE0E6F1F4B9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30F2CE72-7CD5-7858-FE59-F4F1AF988ABB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AFB7630F-6A0D-E5E9-1FDC-3F633BA8EDB3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BF9FE4B5-DCB8-268A-8254-228ADCFDE07B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2ABEBF1C-9D4D-BEFC-FD09-4B8D74F6C611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E61E2730-E16D-9321-2FFD-65EB678B7776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6D5987A9-DAE2-2707-F2D6-DE0E3D36FF8C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6CA560A7-9C6B-66C9-A048-412E426C1373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829890B9-5559-BE26-2BD5-7D1BCCD12030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BD98ABF7-3A6F-B0A9-B31B-745872770063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20B259D2-EC7A-A78B-498D-C7E33A030942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C76593E7-7606-CEBB-4A1A-A4160D2CA7EF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8B843B83-53D7-C24C-B00E-5859F9028620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F912E4DD-F2B3-2F20-D9F2-F67CB9EEC8A8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970EE0E6-71F0-AF29-E580-4E05C5A06597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2EF22785-5E57-03B6-27CC-30AA63AD65C0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B6E2DFF0-1BD1-B319-864D-F652C552D600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DB4ED5CE-4A0D-F717-31D2-310EE4CE3D38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166469CC-8C54-6278-9678-4FBFF9365E9D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3415B526-89BD-63C4-1945-5C2355907CCF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53624FE5-FE77-3ED4-F6E8-4C859C8F7395}"/>
              </a:ext>
            </a:extLst>
          </p:cNvPr>
          <p:cNvGrpSpPr/>
          <p:nvPr userDrawn="1"/>
        </p:nvGrpSpPr>
        <p:grpSpPr>
          <a:xfrm>
            <a:off x="5649674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46000"/>
            </a:schemeClr>
          </a:solidFill>
        </p:grpSpPr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A92DBFB3-3074-E863-27D8-3774758724A9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43103689-DF2C-EBA6-8BB7-97A748D1873A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1BF8D952-81FA-AA55-CFB5-2AC96A6799A9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6E78073E-6BA1-9149-2DED-AD4ABEB49BDD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42A04E50-D759-5046-14A5-A5E0B1447472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CA82823F-F61C-007F-1F02-7947A407C47D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0BCE49DA-2EAC-53AD-C080-AC1CD20C28F2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7138EF2A-5810-DC59-A0EB-923F05765970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C9DD14A3-10FE-AFD2-9AB1-25F930D8D6F1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7B39F782-14F7-00E1-5171-6541B07AA165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CB6F0CC4-9F77-7617-7BDD-547BCE1EEA5B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C74E5EDC-6D35-FE8E-BBB5-B3C7D4595257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607775B2-8565-BD80-9F6A-31B2CC8A6B28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47F87C5C-8077-075D-4ED3-725ADD4A6B38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AD920BA9-91C5-2C59-F739-0B3419B73563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44A891E0-DC6C-1AAA-C734-E83B7BA87492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F70F80EA-ED64-99C7-F8EE-27320E134CBF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27B7764E-B5FF-D6B8-D926-671E1A84CE26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6DC45C39-405A-AAB8-63D8-09C67C513EA0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2E186BB0-A820-0A9A-0000-BF0A9295F7AE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4A487036-8ECB-139C-B2CC-2B88841BAFFE}"/>
              </a:ext>
            </a:extLst>
          </p:cNvPr>
          <p:cNvGrpSpPr/>
          <p:nvPr userDrawn="1"/>
        </p:nvGrpSpPr>
        <p:grpSpPr>
          <a:xfrm>
            <a:off x="7334798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46000"/>
            </a:schemeClr>
          </a:solidFill>
        </p:grpSpPr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76C5E53C-C039-1659-7855-4E06C246AC1D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FC31BA3D-2A52-789B-E981-713BE6FCF64D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DFE89600-683F-F167-6302-8B51A2FD6E70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7957E259-4D3E-B1DD-D572-8E7EC81FCC9B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F9CB273C-73C3-BB84-A342-5F8073AA3830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3E658324-5FBA-FFC0-1903-75409BA5CBF1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B958DE18-93C5-8B4C-0BB8-0DD726772695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EF2AAB31-0F73-BEE1-0B3E-5ED1A10C3E70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EE5A0EE8-1356-7250-788B-EB34AD127D42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1E27FA08-1467-59B1-16EB-AC4A6D5AF14C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276737AE-46E0-1BB5-5318-F2CEFA14EF0B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D8887E89-33E4-6B70-7C30-4C08A500075D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1A740D25-7D48-CF5C-88F8-C35E0A768F2B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B998CDB2-7EE6-91EC-0401-DF653F37A381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EB431EFD-49B0-8C0A-A3FD-A6B4CDE55958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6F8D4295-20D2-977B-51CB-889A5A4F066C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670FA7B9-3E19-2F2D-E557-2F375C7B3652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A37EFB44-E1E3-0925-4B6E-BB65E92C1467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11BF2BB5-F829-20E0-6221-1BE5332AC6CE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98A87CBB-FD85-1961-85CC-3761D69143A4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6A3D0CB4-7F29-6CD6-D27A-7DE3A790C740}"/>
              </a:ext>
            </a:extLst>
          </p:cNvPr>
          <p:cNvGrpSpPr/>
          <p:nvPr userDrawn="1"/>
        </p:nvGrpSpPr>
        <p:grpSpPr>
          <a:xfrm>
            <a:off x="8177360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46000"/>
            </a:schemeClr>
          </a:solidFill>
        </p:grpSpPr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8B4C6825-AB6F-F81C-CDEE-255EF914C795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ABBDCA58-9316-5EA3-A6E4-05EBF29C1CAA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40B905F0-8D4F-ADBF-EAA0-73568DF7F924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D2F121C2-49A8-7146-2716-5BEA065C2B08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F6ED19E7-4570-2AFB-C20B-A54460215F4C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B78DA704-B9EA-AB0C-3260-AB3BF88927AE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52B9B6DC-6EDB-3781-3E22-7308AD3F698B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B8355CE5-D1E1-03ED-B728-4E8873A33D64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27E6A9DB-512F-F60E-7589-C96C2CB900E4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2FB496DE-E352-CEBC-5231-FA88B12DF3B3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36D66A02-AC06-750C-4E2D-2EBAA82BF13E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3D6CEDCE-EEB0-140A-A2FF-895115A00203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8FED7ECB-317E-A03B-75FB-D31C2DDBE7EB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5FE8DC31-BDBC-05F7-8CA4-4F392B48D11F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65C3FCCA-8152-90DB-AD9A-EB4E4E3F3290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8A16F5D0-D006-EB2D-9EC6-DEEA431A3905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ED49CF22-6084-321D-046B-590CFE5AE118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C222CF9E-D135-64BF-F9DB-592004C84468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5ACECB95-A97A-8ACC-37C8-CE3688EF422B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F4A946DD-C536-565C-CF0A-E4B8E9882F4B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431EF076-B74F-3252-96D5-88FCDA88B94D}"/>
              </a:ext>
            </a:extLst>
          </p:cNvPr>
          <p:cNvGrpSpPr/>
          <p:nvPr userDrawn="1"/>
        </p:nvGrpSpPr>
        <p:grpSpPr>
          <a:xfrm>
            <a:off x="9019922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46000"/>
            </a:schemeClr>
          </a:solidFill>
        </p:grpSpPr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C0019AA2-2B61-F1DD-A220-706475AF318F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B6381CF4-6367-D0D6-BA44-B2270CFD3768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952443E2-072E-3397-B23C-1CAB627B1DF8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FF39F038-DAB7-30DA-74AF-3A01EF58C3CF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0AD47009-EAC5-F5E1-844D-7E187576404B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9376963C-E3FD-B0EE-C4C1-4915310FA59B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8BDB9CDC-58CC-8329-0505-97338AC4FC6A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F572C2D8-D47D-3B98-2D74-79788309581C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069DD370-E26B-A4BB-D751-CADCB7E1D15C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59B845DD-125D-1F69-8244-CAB56AF8BD3B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E2284A1E-677B-39FD-5956-805488D67834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D712BE92-E479-EE68-262D-208CC9263C43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1A9D031E-4B09-D9BE-8B13-4AF051C4D3B5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31BCB366-9DAC-D074-2520-A2B0F0E5F45A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1BFD3D1F-6E95-CD3C-E830-D070F67A27C7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DECD726F-6D5D-03F5-7CEA-E3AF1FE1BC87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BEE18F16-FC10-6563-0AE1-0C8970888112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90D8C1C8-4F43-4664-CBE4-67E79675FBCA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DDC4D8C4-558C-CCEA-E8A9-17AFD42BEE0A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401F0B5F-52F0-DCA1-985F-B15212452C74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0F18CE8E-E657-531D-B302-FE127E7B37B7}"/>
              </a:ext>
            </a:extLst>
          </p:cNvPr>
          <p:cNvGrpSpPr/>
          <p:nvPr userDrawn="1"/>
        </p:nvGrpSpPr>
        <p:grpSpPr>
          <a:xfrm>
            <a:off x="9862484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46000"/>
            </a:schemeClr>
          </a:solidFill>
        </p:grpSpPr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8E4D0C97-B58E-23D3-333C-AD7E95799489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37EFA631-FFA5-C750-6A7E-C1AA72A71964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0F49CDB2-BDB0-4BEE-444C-A687466599D8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B62863FA-91FE-36A9-187B-C39FEB6A4E4B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F1641512-2C88-40B7-9CE3-ACCE4D8BAFA1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A1C9C68A-FDEE-68B6-AEEB-F076E97101CC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E2284984-B0F4-7026-2C8C-B25BF3E9282A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42C0A150-61E5-E49D-A158-04E2C24A9D8A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134167E6-B3F8-D816-0D60-23EB6AAD8C26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400F845F-442A-3D93-A3C4-76187A7F5132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0BA6D2F7-529C-EF99-024B-8F5CE02EA730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30C81393-6E47-4C98-BF5F-D223DA45A9DC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D8DD279E-3EDD-6496-03B4-21CE4E6AF982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A00EDDF8-99BD-6A82-E0C8-F3FBB22E0CED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831858A0-E876-28EC-B871-5B08050528E3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7220670A-FE49-C16D-6D72-4A9AACBBFDF5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3021C562-5A83-6855-D762-C32F2399D3EB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042C1028-B603-E693-1938-E5668DCD9E9B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CF89D0D5-E8A7-91BE-4588-DF37DAD0D134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9DA80D9F-843A-B5F6-F05B-82E74B79971D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648BF536-A8A7-5EB2-325A-24DB13D4AF91}"/>
              </a:ext>
            </a:extLst>
          </p:cNvPr>
          <p:cNvGrpSpPr/>
          <p:nvPr userDrawn="1"/>
        </p:nvGrpSpPr>
        <p:grpSpPr>
          <a:xfrm>
            <a:off x="10705046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46000"/>
            </a:schemeClr>
          </a:solidFill>
        </p:grpSpPr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8732E8EF-C812-A1A7-0EAE-C6E38FDE0EBC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A3927D83-7786-F694-9806-88D9B94330E2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6A7D0C38-174E-130C-D8A1-C5B7A2E5932D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54630F05-295B-9B63-3506-F25AFC1464F4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BB06E907-F6E6-474F-15B2-7FB2BFB3B06A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814FBAF5-CE56-01B2-F917-4E63AF8DC2B8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F304A095-0D82-3730-9AA7-03CAD1629070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5CD60304-1902-DC15-0E2C-CFCFE453555A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B2C28BCD-09EA-662C-E521-DA73F61AE0A8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860D75F3-CDD1-FFE4-708D-98BF62D967BD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0E7BF168-BE97-CBBC-88B6-1B7D423CC953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99CF5C68-C071-EFA4-9799-691351AEB89E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BB2E995F-F57A-0360-F77A-7EB88FCAFA6E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32365B5B-E7A5-3652-7719-462FE39D5B4E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7911664B-2432-F65D-7957-D54A0BCA2AB0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F10D29EB-2ED4-E5C5-EF06-594D0D36F3A3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52FF9604-7073-A50C-7923-21F9667E77B7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EC794443-1D83-3482-9E82-984DAEC1A215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9C6B60FD-157C-1C8B-75D6-0EF16C67921D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C0E9E1A5-D36F-04ED-8636-1C58892AFDA8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id="{FA0DBAD8-B0EC-FA3E-07DC-654424E9DC7E}"/>
              </a:ext>
            </a:extLst>
          </p:cNvPr>
          <p:cNvGrpSpPr/>
          <p:nvPr userDrawn="1"/>
        </p:nvGrpSpPr>
        <p:grpSpPr>
          <a:xfrm>
            <a:off x="11547611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46000"/>
            </a:schemeClr>
          </a:solidFill>
        </p:grpSpPr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91BA6497-6DBB-D121-74AF-28114AAB94AC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FA3B746A-D10C-D814-281D-6F2CB2B629AB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572E497D-6FDF-E7F3-3FDB-187B7A58E0BE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1C91E2E5-7F73-A9F9-1BCC-C3ADC1E492A0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97824421-DD7D-241E-45AD-7D1CAA60E804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id="{EED43997-802D-0C82-4E8A-BC80D8020A7D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id="{E7BDD255-3112-7FC4-32A3-2A79C6297B85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id="{3DF56232-8932-D949-8ECA-EDDDDE607A7E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id="{B12B21BC-8E58-8D61-593B-70447108FAAE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id="{C682550D-A14A-7D17-B8B8-B17414B9616B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D595267C-E425-4A6D-E5A1-FA1BE79B7E56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id="{817B737C-9013-928B-D7CC-93F546EC7C89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id="{BE47C89B-3B2F-46BE-CECA-47B709E77311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434DD63D-2ED3-680A-441D-6EA1BCCE708C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A034FA9B-4F29-319D-6522-1333AC1EAFBD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id="{2E7F38E0-B09A-0578-EF9E-9E1DE0DCA384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11074003-D01C-E427-D801-0183C7876D4D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id="{53FD1E72-6A1E-5859-85C1-D95999A0E7EB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BA15DD42-3203-218F-1E2C-91C65FDBC195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0AE24A22-0118-9D9C-69E2-D1720FFC91DA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79" name="组合 278">
            <a:extLst>
              <a:ext uri="{FF2B5EF4-FFF2-40B4-BE49-F238E27FC236}">
                <a16:creationId xmlns:a16="http://schemas.microsoft.com/office/drawing/2014/main" id="{AA143559-4D37-F4E9-7DFE-6193321580FE}"/>
              </a:ext>
            </a:extLst>
          </p:cNvPr>
          <p:cNvGrpSpPr/>
          <p:nvPr userDrawn="1"/>
        </p:nvGrpSpPr>
        <p:grpSpPr>
          <a:xfrm>
            <a:off x="6492236" y="260110"/>
            <a:ext cx="122400" cy="6604240"/>
            <a:chOff x="594302" y="224261"/>
            <a:chExt cx="122400" cy="6604240"/>
          </a:xfrm>
          <a:solidFill>
            <a:schemeClr val="accent1">
              <a:lumMod val="20000"/>
              <a:lumOff val="80000"/>
              <a:alpha val="46000"/>
            </a:schemeClr>
          </a:solidFill>
        </p:grpSpPr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B82B5AF5-B2B6-5AEF-C7DF-B63B5466E9D6}"/>
                </a:ext>
              </a:extLst>
            </p:cNvPr>
            <p:cNvSpPr/>
            <p:nvPr userDrawn="1"/>
          </p:nvSpPr>
          <p:spPr>
            <a:xfrm>
              <a:off x="594302" y="2242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62040E5E-5350-0E1E-00C1-75427C1D80CD}"/>
                </a:ext>
              </a:extLst>
            </p:cNvPr>
            <p:cNvSpPr/>
            <p:nvPr userDrawn="1"/>
          </p:nvSpPr>
          <p:spPr>
            <a:xfrm>
              <a:off x="594302" y="5654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id="{4E0368EF-181E-0882-CB0D-7C79B2D14B1C}"/>
                </a:ext>
              </a:extLst>
            </p:cNvPr>
            <p:cNvSpPr/>
            <p:nvPr userDrawn="1"/>
          </p:nvSpPr>
          <p:spPr>
            <a:xfrm>
              <a:off x="594302" y="9066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id="{AA144CA3-8E26-3BDE-7012-323FC642282C}"/>
                </a:ext>
              </a:extLst>
            </p:cNvPr>
            <p:cNvSpPr/>
            <p:nvPr userDrawn="1"/>
          </p:nvSpPr>
          <p:spPr>
            <a:xfrm>
              <a:off x="594302" y="12478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id="{85434AB3-C605-59D9-DE27-8EB41231985C}"/>
                </a:ext>
              </a:extLst>
            </p:cNvPr>
            <p:cNvSpPr/>
            <p:nvPr userDrawn="1"/>
          </p:nvSpPr>
          <p:spPr>
            <a:xfrm>
              <a:off x="594302" y="15889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id="{ADD0780F-D82F-3C43-5DFF-DD3A9EE8D5A7}"/>
                </a:ext>
              </a:extLst>
            </p:cNvPr>
            <p:cNvSpPr/>
            <p:nvPr userDrawn="1"/>
          </p:nvSpPr>
          <p:spPr>
            <a:xfrm>
              <a:off x="594302" y="19301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id="{3F99D94E-2A57-01C8-E1A9-2038476F0E16}"/>
                </a:ext>
              </a:extLst>
            </p:cNvPr>
            <p:cNvSpPr/>
            <p:nvPr userDrawn="1"/>
          </p:nvSpPr>
          <p:spPr>
            <a:xfrm>
              <a:off x="594302" y="22713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F12ADC49-C671-283A-5845-E57028DA4F17}"/>
                </a:ext>
              </a:extLst>
            </p:cNvPr>
            <p:cNvSpPr/>
            <p:nvPr userDrawn="1"/>
          </p:nvSpPr>
          <p:spPr>
            <a:xfrm>
              <a:off x="594302" y="26125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id="{7A65B0EB-3129-331E-12B0-C3241E443D97}"/>
                </a:ext>
              </a:extLst>
            </p:cNvPr>
            <p:cNvSpPr/>
            <p:nvPr userDrawn="1"/>
          </p:nvSpPr>
          <p:spPr>
            <a:xfrm>
              <a:off x="594302" y="29537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9" name="椭圆 288">
              <a:extLst>
                <a:ext uri="{FF2B5EF4-FFF2-40B4-BE49-F238E27FC236}">
                  <a16:creationId xmlns:a16="http://schemas.microsoft.com/office/drawing/2014/main" id="{B8E7CEBB-A19F-AA0C-42D1-E7FB8B49DB09}"/>
                </a:ext>
              </a:extLst>
            </p:cNvPr>
            <p:cNvSpPr/>
            <p:nvPr userDrawn="1"/>
          </p:nvSpPr>
          <p:spPr>
            <a:xfrm>
              <a:off x="594302" y="32948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0" name="椭圆 289">
              <a:extLst>
                <a:ext uri="{FF2B5EF4-FFF2-40B4-BE49-F238E27FC236}">
                  <a16:creationId xmlns:a16="http://schemas.microsoft.com/office/drawing/2014/main" id="{4F8D2A35-DC55-386C-E271-CF9DC405C222}"/>
                </a:ext>
              </a:extLst>
            </p:cNvPr>
            <p:cNvSpPr/>
            <p:nvPr userDrawn="1"/>
          </p:nvSpPr>
          <p:spPr>
            <a:xfrm>
              <a:off x="594302" y="36360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1" name="椭圆 290">
              <a:extLst>
                <a:ext uri="{FF2B5EF4-FFF2-40B4-BE49-F238E27FC236}">
                  <a16:creationId xmlns:a16="http://schemas.microsoft.com/office/drawing/2014/main" id="{704E1B71-EC02-F0D2-8A49-202E5B5FC88C}"/>
                </a:ext>
              </a:extLst>
            </p:cNvPr>
            <p:cNvSpPr/>
            <p:nvPr userDrawn="1"/>
          </p:nvSpPr>
          <p:spPr>
            <a:xfrm>
              <a:off x="594302" y="39772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id="{20604DC5-018F-CC41-30F1-80995EABBE1D}"/>
                </a:ext>
              </a:extLst>
            </p:cNvPr>
            <p:cNvSpPr/>
            <p:nvPr userDrawn="1"/>
          </p:nvSpPr>
          <p:spPr>
            <a:xfrm>
              <a:off x="594302" y="43184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id="{8BB82956-50C6-A5F6-BF2F-728DBFD7DE5C}"/>
                </a:ext>
              </a:extLst>
            </p:cNvPr>
            <p:cNvSpPr/>
            <p:nvPr userDrawn="1"/>
          </p:nvSpPr>
          <p:spPr>
            <a:xfrm>
              <a:off x="594302" y="46596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4" name="椭圆 293">
              <a:extLst>
                <a:ext uri="{FF2B5EF4-FFF2-40B4-BE49-F238E27FC236}">
                  <a16:creationId xmlns:a16="http://schemas.microsoft.com/office/drawing/2014/main" id="{9F28D6E6-E0F6-F121-72E9-5DB396526267}"/>
                </a:ext>
              </a:extLst>
            </p:cNvPr>
            <p:cNvSpPr/>
            <p:nvPr userDrawn="1"/>
          </p:nvSpPr>
          <p:spPr>
            <a:xfrm>
              <a:off x="594302" y="500078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id="{D5A40EBC-FD92-C8BD-2B5A-07FE12D0A1A3}"/>
                </a:ext>
              </a:extLst>
            </p:cNvPr>
            <p:cNvSpPr/>
            <p:nvPr userDrawn="1"/>
          </p:nvSpPr>
          <p:spPr>
            <a:xfrm>
              <a:off x="594302" y="534196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6" name="椭圆 295">
              <a:extLst>
                <a:ext uri="{FF2B5EF4-FFF2-40B4-BE49-F238E27FC236}">
                  <a16:creationId xmlns:a16="http://schemas.microsoft.com/office/drawing/2014/main" id="{8FD8EB63-5652-1D88-5ACC-F6F3969D36FC}"/>
                </a:ext>
              </a:extLst>
            </p:cNvPr>
            <p:cNvSpPr/>
            <p:nvPr userDrawn="1"/>
          </p:nvSpPr>
          <p:spPr>
            <a:xfrm>
              <a:off x="594302" y="568314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7" name="椭圆 296">
              <a:extLst>
                <a:ext uri="{FF2B5EF4-FFF2-40B4-BE49-F238E27FC236}">
                  <a16:creationId xmlns:a16="http://schemas.microsoft.com/office/drawing/2014/main" id="{7C4F97DB-C5B5-B5C0-89C5-30C675D95BB4}"/>
                </a:ext>
              </a:extLst>
            </p:cNvPr>
            <p:cNvSpPr/>
            <p:nvPr userDrawn="1"/>
          </p:nvSpPr>
          <p:spPr>
            <a:xfrm>
              <a:off x="594302" y="602432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8" name="椭圆 297">
              <a:extLst>
                <a:ext uri="{FF2B5EF4-FFF2-40B4-BE49-F238E27FC236}">
                  <a16:creationId xmlns:a16="http://schemas.microsoft.com/office/drawing/2014/main" id="{283B0E3D-74D3-E8E7-03B0-058E04C3FF0D}"/>
                </a:ext>
              </a:extLst>
            </p:cNvPr>
            <p:cNvSpPr/>
            <p:nvPr userDrawn="1"/>
          </p:nvSpPr>
          <p:spPr>
            <a:xfrm>
              <a:off x="594302" y="6365501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9" name="椭圆 298">
              <a:extLst>
                <a:ext uri="{FF2B5EF4-FFF2-40B4-BE49-F238E27FC236}">
                  <a16:creationId xmlns:a16="http://schemas.microsoft.com/office/drawing/2014/main" id="{84C6358F-D00E-C146-92C7-8DA997C28E70}"/>
                </a:ext>
              </a:extLst>
            </p:cNvPr>
            <p:cNvSpPr/>
            <p:nvPr userDrawn="1"/>
          </p:nvSpPr>
          <p:spPr>
            <a:xfrm>
              <a:off x="594302" y="6706687"/>
              <a:ext cx="122400" cy="12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C8CAAC8B-EF19-2F83-4F32-F35677415519}"/>
              </a:ext>
            </a:extLst>
          </p:cNvPr>
          <p:cNvSpPr/>
          <p:nvPr userDrawn="1"/>
        </p:nvSpPr>
        <p:spPr>
          <a:xfrm>
            <a:off x="658813" y="601290"/>
            <a:ext cx="122400" cy="414710"/>
          </a:xfrm>
          <a:prstGeom prst="parallelogram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6B1A18DE-F413-6858-2858-7F4840C86BC9}"/>
              </a:ext>
            </a:extLst>
          </p:cNvPr>
          <p:cNvSpPr/>
          <p:nvPr userDrawn="1"/>
        </p:nvSpPr>
        <p:spPr>
          <a:xfrm>
            <a:off x="792126" y="601290"/>
            <a:ext cx="122400" cy="414710"/>
          </a:xfrm>
          <a:prstGeom prst="parallelogram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7CB1BC7A-5E06-3218-7A24-422F7428C3C5}"/>
              </a:ext>
            </a:extLst>
          </p:cNvPr>
          <p:cNvSpPr/>
          <p:nvPr userDrawn="1"/>
        </p:nvSpPr>
        <p:spPr>
          <a:xfrm>
            <a:off x="925439" y="601290"/>
            <a:ext cx="122400" cy="414710"/>
          </a:xfrm>
          <a:prstGeom prst="parallelogram">
            <a:avLst/>
          </a:prstGeom>
          <a:solidFill>
            <a:schemeClr val="tx1">
              <a:lumMod val="10000"/>
              <a:lumOff val="90000"/>
            </a:schemeClr>
          </a:solidFill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3" name="内容占位符 302">
            <a:extLst>
              <a:ext uri="{FF2B5EF4-FFF2-40B4-BE49-F238E27FC236}">
                <a16:creationId xmlns:a16="http://schemas.microsoft.com/office/drawing/2014/main" id="{DAFA9374-6279-1B98-28B9-95226B54251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096590" y="528747"/>
            <a:ext cx="1985540" cy="535531"/>
          </a:xfrm>
          <a:prstGeom prst="rect">
            <a:avLst/>
          </a:prstGeom>
        </p:spPr>
        <p:txBody>
          <a:bodyPr wrap="square" lIns="90000">
            <a:spAutoFit/>
          </a:bodyPr>
          <a:lstStyle>
            <a:lvl1pPr marL="0" indent="0">
              <a:buNone/>
              <a:defRPr sz="3200">
                <a:latin typeface="+mn-ea"/>
                <a:ea typeface="+mn-ea"/>
              </a:defRPr>
            </a:lvl1pPr>
          </a:lstStyle>
          <a:p>
            <a:pPr lvl="0"/>
            <a:r>
              <a:rPr kumimoji="1" lang="zh-CN" altLang="en-US" dirty="0"/>
              <a:t>产品特点</a:t>
            </a:r>
          </a:p>
        </p:txBody>
      </p:sp>
    </p:spTree>
    <p:extLst>
      <p:ext uri="{BB962C8B-B14F-4D97-AF65-F5344CB8AC3E}">
        <p14:creationId xmlns:p14="http://schemas.microsoft.com/office/powerpoint/2010/main" val="1627617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63470C-EAF3-930A-6233-382FA4D33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54143"/>
            <a:ext cx="10515600" cy="132556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6337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25B32544-FE63-DC2D-7451-05B486AA926C}"/>
              </a:ext>
            </a:extLst>
          </p:cNvPr>
          <p:cNvSpPr/>
          <p:nvPr userDrawn="1"/>
        </p:nvSpPr>
        <p:spPr>
          <a:xfrm>
            <a:off x="-6351" y="0"/>
            <a:ext cx="12236451" cy="69215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92000">
                <a:schemeClr val="accent3"/>
              </a:gs>
              <a:gs pos="39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2B0381E-DAB4-8C13-A972-97C8272AC77C}"/>
              </a:ext>
            </a:extLst>
          </p:cNvPr>
          <p:cNvSpPr/>
          <p:nvPr userDrawn="1"/>
        </p:nvSpPr>
        <p:spPr>
          <a:xfrm>
            <a:off x="-6352" y="5156127"/>
            <a:ext cx="12230100" cy="1765373"/>
          </a:xfrm>
          <a:prstGeom prst="rect">
            <a:avLst/>
          </a:prstGeom>
          <a:gradFill>
            <a:gsLst>
              <a:gs pos="62000">
                <a:schemeClr val="accent1">
                  <a:lumMod val="75000"/>
                </a:schemeClr>
              </a:gs>
              <a:gs pos="94000">
                <a:schemeClr val="accent3"/>
              </a:gs>
              <a:gs pos="2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C97BED5-6783-45E7-F248-8C38B1195A71}"/>
              </a:ext>
            </a:extLst>
          </p:cNvPr>
          <p:cNvSpPr/>
          <p:nvPr userDrawn="1"/>
        </p:nvSpPr>
        <p:spPr>
          <a:xfrm>
            <a:off x="669636" y="491114"/>
            <a:ext cx="849746" cy="84974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dirty="0">
                <a:solidFill>
                  <a:schemeClr val="accent1"/>
                </a:solidFill>
                <a:latin typeface="+mn-lt"/>
              </a:rPr>
              <a:t>logo</a:t>
            </a:r>
            <a:endParaRPr kumimoji="1" lang="zh-CN" altLang="en-US" sz="16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7" name="文本占位符 14">
            <a:extLst>
              <a:ext uri="{FF2B5EF4-FFF2-40B4-BE49-F238E27FC236}">
                <a16:creationId xmlns:a16="http://schemas.microsoft.com/office/drawing/2014/main" id="{D49E2CFC-D57D-AA2B-3A30-F788A0EF1C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30073" y="593858"/>
            <a:ext cx="1309974" cy="322129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400">
                <a:latin typeface="+mn-lt"/>
              </a:defRPr>
            </a:lvl1pPr>
          </a:lstStyle>
          <a:p>
            <a:pPr lvl="0"/>
            <a:r>
              <a:rPr kumimoji="1" lang="en-US" altLang="zh-CN" dirty="0"/>
              <a:t>YOU</a:t>
            </a:r>
            <a:r>
              <a:rPr kumimoji="1" lang="zh-CN" altLang="en-US" dirty="0"/>
              <a:t> </a:t>
            </a:r>
            <a:r>
              <a:rPr kumimoji="1" lang="en-US" altLang="zh-CN" dirty="0"/>
              <a:t>LOGO</a:t>
            </a:r>
            <a:endParaRPr kumimoji="1" lang="zh-CN" altLang="en-US" dirty="0"/>
          </a:p>
        </p:txBody>
      </p:sp>
      <p:sp>
        <p:nvSpPr>
          <p:cNvPr id="18" name="文本占位符 16">
            <a:extLst>
              <a:ext uri="{FF2B5EF4-FFF2-40B4-BE49-F238E27FC236}">
                <a16:creationId xmlns:a16="http://schemas.microsoft.com/office/drawing/2014/main" id="{1055D93A-8F8D-4904-8E45-C9897A7035F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30074" y="1016000"/>
            <a:ext cx="1309974" cy="230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</a:lstStyle>
          <a:p>
            <a:pPr lvl="0"/>
            <a:r>
              <a:rPr kumimoji="1" lang="en-US" altLang="zh-CN" dirty="0"/>
              <a:t>WWW.51PPT.COM</a:t>
            </a:r>
            <a:endParaRPr kumimoji="1" lang="zh-CN" altLang="en-US" dirty="0"/>
          </a:p>
        </p:txBody>
      </p:sp>
      <p:sp>
        <p:nvSpPr>
          <p:cNvPr id="19" name="内容占位符 18">
            <a:extLst>
              <a:ext uri="{FF2B5EF4-FFF2-40B4-BE49-F238E27FC236}">
                <a16:creationId xmlns:a16="http://schemas.microsoft.com/office/drawing/2014/main" id="{93D5F294-7189-5CD2-B014-03003C5106C7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82625" y="2482654"/>
            <a:ext cx="5413375" cy="3606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en-US" altLang="zh-CN" dirty="0"/>
              <a:t>THANK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</a:t>
            </a:r>
            <a:endParaRPr kumimoji="1" lang="zh-CN" altLang="en-US" dirty="0"/>
          </a:p>
        </p:txBody>
      </p:sp>
      <p:sp>
        <p:nvSpPr>
          <p:cNvPr id="20" name="内容占位符 20">
            <a:extLst>
              <a:ext uri="{FF2B5EF4-FFF2-40B4-BE49-F238E27FC236}">
                <a16:creationId xmlns:a16="http://schemas.microsoft.com/office/drawing/2014/main" id="{ABDB7816-5F33-6291-BDDF-B1A1175567D0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82626" y="3048000"/>
            <a:ext cx="6456454" cy="83711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 b="1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谢谢欣赏！</a:t>
            </a:r>
            <a:endParaRPr kumimoji="1" lang="zh-CN" altLang="en-US" dirty="0"/>
          </a:p>
        </p:txBody>
      </p:sp>
      <p:pic>
        <p:nvPicPr>
          <p:cNvPr id="21" name="image 103">
            <a:extLst>
              <a:ext uri="{FF2B5EF4-FFF2-40B4-BE49-F238E27FC236}">
                <a16:creationId xmlns:a16="http://schemas.microsoft.com/office/drawing/2014/main" id="{A466D7F6-6527-E3F0-4EBD-1B58033601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6921500" y="547688"/>
            <a:ext cx="53086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850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59048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orient="horz" pos="7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sv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11" Type="http://schemas.openxmlformats.org/officeDocument/2006/relationships/image" Target="../media/image35.svg"/><Relationship Id="rId5" Type="http://schemas.openxmlformats.org/officeDocument/2006/relationships/image" Target="../media/image29.sv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1E42F40-DB9C-ED70-9260-97D8AA17E9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bg1"/>
                </a:solidFill>
                <a:latin typeface="Source Han Sans CN Regular" panose="020B0500000000000000" pitchFamily="34" charset="-128"/>
                <a:ea typeface="Source Han Sans CN Regular" panose="020B0500000000000000" pitchFamily="34" charset="-128"/>
              </a:rPr>
              <a:t>YOUR</a:t>
            </a:r>
            <a:r>
              <a:rPr kumimoji="1" lang="zh-CN" altLang="en-US" dirty="0">
                <a:solidFill>
                  <a:schemeClr val="bg1"/>
                </a:solidFill>
                <a:latin typeface="Source Han Sans CN Regular" panose="020B0500000000000000" pitchFamily="34" charset="-128"/>
                <a:ea typeface="Source Han Sans CN Regular" panose="020B0500000000000000" pitchFamily="34" charset="-128"/>
              </a:rPr>
              <a:t> </a:t>
            </a:r>
            <a:r>
              <a:rPr kumimoji="1" lang="en-US" altLang="zh-CN" dirty="0">
                <a:solidFill>
                  <a:schemeClr val="bg1"/>
                </a:solidFill>
                <a:latin typeface="Source Han Sans CN Regular" panose="020B0500000000000000" pitchFamily="34" charset="-128"/>
                <a:ea typeface="Source Han Sans CN Regular" panose="020B0500000000000000" pitchFamily="34" charset="-128"/>
              </a:rPr>
              <a:t>LOGO</a:t>
            </a:r>
            <a:endParaRPr kumimoji="1" lang="zh-CN" altLang="en-US" dirty="0">
              <a:solidFill>
                <a:schemeClr val="bg1"/>
              </a:solidFill>
              <a:latin typeface="Source Han Sans CN Regular" panose="020B0500000000000000" pitchFamily="34" charset="-128"/>
              <a:ea typeface="Source Han Sans CN Regular" panose="020B0500000000000000" pitchFamily="34" charset="-128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41B0437-C198-88BC-6865-B1F21D3E2C0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630074" y="1016000"/>
            <a:ext cx="1479626" cy="322128"/>
          </a:xfrm>
        </p:spPr>
        <p:txBody>
          <a:bodyPr/>
          <a:lstStyle/>
          <a:p>
            <a:r>
              <a:rPr kumimoji="1" lang="en-US" altLang="zh-CN" dirty="0">
                <a:solidFill>
                  <a:schemeClr val="bg1"/>
                </a:solidFill>
                <a:latin typeface="Source Han Sans CN Regular" panose="020B0500000000000000" pitchFamily="34" charset="-128"/>
                <a:ea typeface="Source Han Sans CN Regular" panose="020B0500000000000000" pitchFamily="34" charset="-128"/>
              </a:rPr>
              <a:t>51PPTMOBAN.COM</a:t>
            </a:r>
            <a:endParaRPr kumimoji="1" lang="zh-CN" altLang="en-US" dirty="0">
              <a:solidFill>
                <a:schemeClr val="bg1"/>
              </a:solidFill>
              <a:latin typeface="Source Han Sans CN Regular" panose="020B0500000000000000" pitchFamily="34" charset="-128"/>
              <a:ea typeface="Source Han Sans CN Regular" panose="020B0500000000000000" pitchFamily="34" charset="-128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5C05EBA-2323-5BC1-C89E-FFAA78AA8085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82625" y="2198861"/>
            <a:ext cx="4391398" cy="694734"/>
          </a:xfrm>
        </p:spPr>
        <p:txBody>
          <a:bodyPr/>
          <a:lstStyle/>
          <a:p>
            <a:r>
              <a:rPr kumimoji="1" lang="zh-CN" altLang="en-US" sz="4200" dirty="0">
                <a:solidFill>
                  <a:schemeClr val="accent3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轻食健康餐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D532F4D-BC69-EFAE-F064-DF0BF7ABF16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kumimoji="1" lang="en" altLang="zh-CN" dirty="0">
                <a:latin typeface="Source Han Sans CN ExtraLight" panose="020B0500000000000000" pitchFamily="34" charset="-128"/>
                <a:ea typeface="Source Han Sans CN ExtraLight" panose="020B0500000000000000" pitchFamily="34" charset="-128"/>
              </a:rPr>
              <a:t>Product introduction manual</a:t>
            </a:r>
            <a:endParaRPr kumimoji="1" lang="zh-CN" altLang="en-US" dirty="0">
              <a:latin typeface="Source Han Sans CN ExtraLight" panose="020B0500000000000000" pitchFamily="34" charset="-128"/>
              <a:ea typeface="Source Han Sans CN ExtraLight" panose="020B0500000000000000" pitchFamily="34" charset="-128"/>
            </a:endParaRPr>
          </a:p>
        </p:txBody>
      </p:sp>
      <p:pic>
        <p:nvPicPr>
          <p:cNvPr id="21" name="图片 20" descr="碗里有许多蔬菜沙拉&#10;&#10;描述已自动生成">
            <a:extLst>
              <a:ext uri="{FF2B5EF4-FFF2-40B4-BE49-F238E27FC236}">
                <a16:creationId xmlns:a16="http://schemas.microsoft.com/office/drawing/2014/main" id="{8492B4E1-4431-DB77-00D5-7A2041CAC3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615" y="2724896"/>
            <a:ext cx="5628697" cy="4199604"/>
          </a:xfrm>
          <a:prstGeom prst="rect">
            <a:avLst/>
          </a:prstGeom>
        </p:spPr>
      </p:pic>
      <p:pic>
        <p:nvPicPr>
          <p:cNvPr id="7" name="image 104">
            <a:extLst>
              <a:ext uri="{FF2B5EF4-FFF2-40B4-BE49-F238E27FC236}">
                <a16:creationId xmlns:a16="http://schemas.microsoft.com/office/drawing/2014/main" id="{FF895C88-E63E-4172-DF98-2C7E5113DB9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rcRect/>
          <a:stretch>
            <a:fillRect/>
          </a:stretch>
        </p:blipFill>
        <p:spPr>
          <a:xfrm>
            <a:off x="6051148" y="1717074"/>
            <a:ext cx="1427424" cy="1460314"/>
          </a:xfrm>
          <a:prstGeom prst="rect">
            <a:avLst/>
          </a:prstGeom>
        </p:spPr>
      </p:pic>
      <p:pic>
        <p:nvPicPr>
          <p:cNvPr id="8" name="image 101">
            <a:extLst>
              <a:ext uri="{FF2B5EF4-FFF2-40B4-BE49-F238E27FC236}">
                <a16:creationId xmlns:a16="http://schemas.microsoft.com/office/drawing/2014/main" id="{C34CFD00-DF5C-0385-D8F2-6A2A063566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09700" y="3929971"/>
            <a:ext cx="1116544" cy="1156263"/>
          </a:xfrm>
          <a:prstGeom prst="rect">
            <a:avLst/>
          </a:prstGeom>
        </p:spPr>
      </p:pic>
      <p:sp>
        <p:nvSpPr>
          <p:cNvPr id="5" name="内容占位符 4">
            <a:extLst>
              <a:ext uri="{FF2B5EF4-FFF2-40B4-BE49-F238E27FC236}">
                <a16:creationId xmlns:a16="http://schemas.microsoft.com/office/drawing/2014/main" id="{BA8A8403-35CB-6C2F-9550-7EFABDFE2BF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2627" y="3048000"/>
            <a:ext cx="5457765" cy="837118"/>
          </a:xfrm>
        </p:spPr>
        <p:txBody>
          <a:bodyPr/>
          <a:lstStyle/>
          <a:p>
            <a:r>
              <a:rPr kumimoji="1" lang="zh-CN" altLang="en-US" sz="6600" b="0" dirty="0">
                <a:solidFill>
                  <a:schemeClr val="bg1"/>
                </a:solidFill>
                <a:latin typeface="CKTKingKong" pitchFamily="18" charset="-122"/>
                <a:ea typeface="CKTKingKong" pitchFamily="18" charset="-122"/>
                <a:cs typeface="CKTKingKong" pitchFamily="18" charset="-122"/>
              </a:rPr>
              <a:t>产品介绍手册</a:t>
            </a:r>
          </a:p>
        </p:txBody>
      </p:sp>
      <p:pic>
        <p:nvPicPr>
          <p:cNvPr id="9" name="image 106">
            <a:extLst>
              <a:ext uri="{FF2B5EF4-FFF2-40B4-BE49-F238E27FC236}">
                <a16:creationId xmlns:a16="http://schemas.microsoft.com/office/drawing/2014/main" id="{6A5960EE-F92D-30E3-EAF1-6FBCCBEE1BA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140392" y="3758802"/>
            <a:ext cx="787400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962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桌子上的盘子里放着沙拉&#10;&#10;描述已自动生成">
            <a:extLst>
              <a:ext uri="{FF2B5EF4-FFF2-40B4-BE49-F238E27FC236}">
                <a16:creationId xmlns:a16="http://schemas.microsoft.com/office/drawing/2014/main" id="{287DA09C-5DF6-1C8D-74E7-4C31975B129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447"/>
            <a:ext cx="6874136" cy="6858000"/>
          </a:xfrm>
          <a:custGeom>
            <a:avLst/>
            <a:gdLst>
              <a:gd name="connsiteX0" fmla="*/ 0 w 6874136"/>
              <a:gd name="connsiteY0" fmla="*/ 0 h 6858000"/>
              <a:gd name="connsiteX1" fmla="*/ 6315789 w 6874136"/>
              <a:gd name="connsiteY1" fmla="*/ 0 h 6858000"/>
              <a:gd name="connsiteX2" fmla="*/ 6519134 w 6874136"/>
              <a:gd name="connsiteY2" fmla="*/ 416859 h 6858000"/>
              <a:gd name="connsiteX3" fmla="*/ 6658984 w 6874136"/>
              <a:gd name="connsiteY3" fmla="*/ 868680 h 6858000"/>
              <a:gd name="connsiteX4" fmla="*/ 6788075 w 6874136"/>
              <a:gd name="connsiteY4" fmla="*/ 1524897 h 6858000"/>
              <a:gd name="connsiteX5" fmla="*/ 6874136 w 6874136"/>
              <a:gd name="connsiteY5" fmla="*/ 2202628 h 6858000"/>
              <a:gd name="connsiteX6" fmla="*/ 6874136 w 6874136"/>
              <a:gd name="connsiteY6" fmla="*/ 2987937 h 6858000"/>
              <a:gd name="connsiteX7" fmla="*/ 6798833 w 6874136"/>
              <a:gd name="connsiteY7" fmla="*/ 3880821 h 6858000"/>
              <a:gd name="connsiteX8" fmla="*/ 6605195 w 6874136"/>
              <a:gd name="connsiteY8" fmla="*/ 4730675 h 6858000"/>
              <a:gd name="connsiteX9" fmla="*/ 6250193 w 6874136"/>
              <a:gd name="connsiteY9" fmla="*/ 5774167 h 6858000"/>
              <a:gd name="connsiteX10" fmla="*/ 5650402 w 6874136"/>
              <a:gd name="connsiteY10" fmla="*/ 6858000 h 6858000"/>
              <a:gd name="connsiteX11" fmla="*/ 0 w 6874136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74136" h="6858000">
                <a:moveTo>
                  <a:pt x="0" y="0"/>
                </a:moveTo>
                <a:lnTo>
                  <a:pt x="6315789" y="0"/>
                </a:lnTo>
                <a:lnTo>
                  <a:pt x="6519134" y="416859"/>
                </a:lnTo>
                <a:lnTo>
                  <a:pt x="6658984" y="868680"/>
                </a:lnTo>
                <a:lnTo>
                  <a:pt x="6788075" y="1524897"/>
                </a:lnTo>
                <a:lnTo>
                  <a:pt x="6874136" y="2202628"/>
                </a:lnTo>
                <a:lnTo>
                  <a:pt x="6874136" y="2987937"/>
                </a:lnTo>
                <a:lnTo>
                  <a:pt x="6798833" y="3880821"/>
                </a:lnTo>
                <a:lnTo>
                  <a:pt x="6605195" y="4730675"/>
                </a:lnTo>
                <a:lnTo>
                  <a:pt x="6250193" y="5774167"/>
                </a:lnTo>
                <a:lnTo>
                  <a:pt x="56504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46915571-5E71-20EE-57B1-6883922FC19E}"/>
              </a:ext>
            </a:extLst>
          </p:cNvPr>
          <p:cNvSpPr txBox="1"/>
          <p:nvPr/>
        </p:nvSpPr>
        <p:spPr>
          <a:xfrm>
            <a:off x="7775836" y="1084918"/>
            <a:ext cx="16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latin typeface="CKTKingKong" pitchFamily="18" charset="-122"/>
                <a:ea typeface="CKTKingKong" pitchFamily="18" charset="-122"/>
                <a:cs typeface="CKTKingKong" pitchFamily="18" charset="-122"/>
              </a:rPr>
              <a:t>手册介绍</a:t>
            </a:r>
          </a:p>
        </p:txBody>
      </p:sp>
      <p:cxnSp>
        <p:nvCxnSpPr>
          <p:cNvPr id="19" name="直线连接符 18">
            <a:extLst>
              <a:ext uri="{FF2B5EF4-FFF2-40B4-BE49-F238E27FC236}">
                <a16:creationId xmlns:a16="http://schemas.microsoft.com/office/drawing/2014/main" id="{E0DA6105-E031-7AE0-3C3B-DFF768A7BA66}"/>
              </a:ext>
            </a:extLst>
          </p:cNvPr>
          <p:cNvCxnSpPr>
            <a:cxnSpLocks/>
          </p:cNvCxnSpPr>
          <p:nvPr/>
        </p:nvCxnSpPr>
        <p:spPr>
          <a:xfrm>
            <a:off x="7775836" y="1776413"/>
            <a:ext cx="1692000" cy="0"/>
          </a:xfrm>
          <a:prstGeom prst="line">
            <a:avLst/>
          </a:prstGeom>
          <a:ln w="730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2BD0014-2E04-2365-3A27-1E6B5A0C8146}"/>
              </a:ext>
            </a:extLst>
          </p:cNvPr>
          <p:cNvSpPr txBox="1"/>
          <p:nvPr/>
        </p:nvSpPr>
        <p:spPr>
          <a:xfrm>
            <a:off x="7775836" y="1987990"/>
            <a:ext cx="2899784" cy="4188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5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健康轻食主要是解决都市人健康问题的核心</a:t>
            </a:r>
            <a:r>
              <a:rPr kumimoji="1" lang="en-US" altLang="zh-CN" sz="15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——</a:t>
            </a:r>
            <a:r>
              <a:rPr kumimoji="1" lang="zh-CN" altLang="en-US" sz="15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焦虑。</a:t>
            </a:r>
            <a:endParaRPr kumimoji="1" lang="en-US" altLang="zh-CN" sz="1500" dirty="0">
              <a:solidFill>
                <a:schemeClr val="tx2"/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  <a:p>
            <a:pPr>
              <a:lnSpc>
                <a:spcPct val="150000"/>
              </a:lnSpc>
            </a:pPr>
            <a:endParaRPr kumimoji="1" lang="zh-CN" altLang="en-US" sz="1500" dirty="0">
              <a:solidFill>
                <a:schemeClr val="tx2"/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5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公司制作的产品手册坚守「让人们变得更健康」的企业使命，为更多年轻家庭提供高阶配方的食品和专业的个性化营养管理服务，让更多人远离焦虑、轻松拥抱健康生活！</a:t>
            </a:r>
            <a:endParaRPr kumimoji="1" lang="en-US" altLang="zh-CN" sz="1500" dirty="0">
              <a:solidFill>
                <a:schemeClr val="tx2"/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  <a:p>
            <a:pPr>
              <a:lnSpc>
                <a:spcPct val="150000"/>
              </a:lnSpc>
            </a:pPr>
            <a:endParaRPr kumimoji="1" lang="en-US" altLang="zh-CN" sz="1500" dirty="0">
              <a:solidFill>
                <a:schemeClr val="tx2"/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5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主打蔬菜沙拉，配以各种各样的酱料、水果、吐司等。</a:t>
            </a:r>
          </a:p>
        </p:txBody>
      </p:sp>
      <p:sp>
        <p:nvSpPr>
          <p:cNvPr id="21" name="任意形状 20">
            <a:extLst>
              <a:ext uri="{FF2B5EF4-FFF2-40B4-BE49-F238E27FC236}">
                <a16:creationId xmlns:a16="http://schemas.microsoft.com/office/drawing/2014/main" id="{E2370BEA-C35F-2D29-78F5-B08D308F5D6F}"/>
              </a:ext>
            </a:extLst>
          </p:cNvPr>
          <p:cNvSpPr/>
          <p:nvPr/>
        </p:nvSpPr>
        <p:spPr>
          <a:xfrm>
            <a:off x="7059508" y="886945"/>
            <a:ext cx="551793" cy="94593"/>
          </a:xfrm>
          <a:custGeom>
            <a:avLst/>
            <a:gdLst>
              <a:gd name="connsiteX0" fmla="*/ 0 w 551793"/>
              <a:gd name="connsiteY0" fmla="*/ 0 h 94593"/>
              <a:gd name="connsiteX1" fmla="*/ 0 w 551793"/>
              <a:gd name="connsiteY1" fmla="*/ 0 h 94593"/>
              <a:gd name="connsiteX2" fmla="*/ 47296 w 551793"/>
              <a:gd name="connsiteY2" fmla="*/ 55179 h 94593"/>
              <a:gd name="connsiteX3" fmla="*/ 70944 w 551793"/>
              <a:gd name="connsiteY3" fmla="*/ 78827 h 94593"/>
              <a:gd name="connsiteX4" fmla="*/ 141889 w 551793"/>
              <a:gd name="connsiteY4" fmla="*/ 7882 h 94593"/>
              <a:gd name="connsiteX5" fmla="*/ 212834 w 551793"/>
              <a:gd name="connsiteY5" fmla="*/ 78827 h 94593"/>
              <a:gd name="connsiteX6" fmla="*/ 291662 w 551793"/>
              <a:gd name="connsiteY6" fmla="*/ 23648 h 94593"/>
              <a:gd name="connsiteX7" fmla="*/ 370489 w 551793"/>
              <a:gd name="connsiteY7" fmla="*/ 86710 h 94593"/>
              <a:gd name="connsiteX8" fmla="*/ 449317 w 551793"/>
              <a:gd name="connsiteY8" fmla="*/ 23648 h 94593"/>
              <a:gd name="connsiteX9" fmla="*/ 551793 w 551793"/>
              <a:gd name="connsiteY9" fmla="*/ 94593 h 9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1793" h="94593">
                <a:moveTo>
                  <a:pt x="0" y="0"/>
                </a:moveTo>
                <a:lnTo>
                  <a:pt x="0" y="0"/>
                </a:lnTo>
                <a:cubicBezTo>
                  <a:pt x="15765" y="18393"/>
                  <a:pt x="30166" y="38049"/>
                  <a:pt x="47296" y="55179"/>
                </a:cubicBezTo>
                <a:cubicBezTo>
                  <a:pt x="73130" y="81013"/>
                  <a:pt x="70944" y="59082"/>
                  <a:pt x="70944" y="78827"/>
                </a:cubicBezTo>
                <a:lnTo>
                  <a:pt x="141889" y="7882"/>
                </a:lnTo>
                <a:lnTo>
                  <a:pt x="212834" y="78827"/>
                </a:lnTo>
                <a:lnTo>
                  <a:pt x="291662" y="23648"/>
                </a:lnTo>
                <a:lnTo>
                  <a:pt x="370489" y="86710"/>
                </a:lnTo>
                <a:lnTo>
                  <a:pt x="449317" y="23648"/>
                </a:lnTo>
                <a:lnTo>
                  <a:pt x="551793" y="94593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F3E05247-5178-8231-F25C-0866D95A8BF4}"/>
              </a:ext>
            </a:extLst>
          </p:cNvPr>
          <p:cNvSpPr/>
          <p:nvPr/>
        </p:nvSpPr>
        <p:spPr>
          <a:xfrm>
            <a:off x="10406444" y="5883376"/>
            <a:ext cx="144000" cy="1440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A84BA07-83E5-3E51-D00B-7F452D3FEB86}"/>
              </a:ext>
            </a:extLst>
          </p:cNvPr>
          <p:cNvSpPr/>
          <p:nvPr/>
        </p:nvSpPr>
        <p:spPr>
          <a:xfrm>
            <a:off x="7703836" y="6309180"/>
            <a:ext cx="144000" cy="1440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任意形状 24">
            <a:extLst>
              <a:ext uri="{FF2B5EF4-FFF2-40B4-BE49-F238E27FC236}">
                <a16:creationId xmlns:a16="http://schemas.microsoft.com/office/drawing/2014/main" id="{1FB6D762-DF80-CC50-3E1E-FD040610F973}"/>
              </a:ext>
            </a:extLst>
          </p:cNvPr>
          <p:cNvSpPr/>
          <p:nvPr/>
        </p:nvSpPr>
        <p:spPr>
          <a:xfrm>
            <a:off x="10779197" y="2529478"/>
            <a:ext cx="551793" cy="94593"/>
          </a:xfrm>
          <a:custGeom>
            <a:avLst/>
            <a:gdLst>
              <a:gd name="connsiteX0" fmla="*/ 0 w 551793"/>
              <a:gd name="connsiteY0" fmla="*/ 0 h 94593"/>
              <a:gd name="connsiteX1" fmla="*/ 0 w 551793"/>
              <a:gd name="connsiteY1" fmla="*/ 0 h 94593"/>
              <a:gd name="connsiteX2" fmla="*/ 47296 w 551793"/>
              <a:gd name="connsiteY2" fmla="*/ 55179 h 94593"/>
              <a:gd name="connsiteX3" fmla="*/ 70944 w 551793"/>
              <a:gd name="connsiteY3" fmla="*/ 78827 h 94593"/>
              <a:gd name="connsiteX4" fmla="*/ 141889 w 551793"/>
              <a:gd name="connsiteY4" fmla="*/ 7882 h 94593"/>
              <a:gd name="connsiteX5" fmla="*/ 212834 w 551793"/>
              <a:gd name="connsiteY5" fmla="*/ 78827 h 94593"/>
              <a:gd name="connsiteX6" fmla="*/ 291662 w 551793"/>
              <a:gd name="connsiteY6" fmla="*/ 23648 h 94593"/>
              <a:gd name="connsiteX7" fmla="*/ 370489 w 551793"/>
              <a:gd name="connsiteY7" fmla="*/ 86710 h 94593"/>
              <a:gd name="connsiteX8" fmla="*/ 449317 w 551793"/>
              <a:gd name="connsiteY8" fmla="*/ 23648 h 94593"/>
              <a:gd name="connsiteX9" fmla="*/ 551793 w 551793"/>
              <a:gd name="connsiteY9" fmla="*/ 94593 h 9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1793" h="94593">
                <a:moveTo>
                  <a:pt x="0" y="0"/>
                </a:moveTo>
                <a:lnTo>
                  <a:pt x="0" y="0"/>
                </a:lnTo>
                <a:cubicBezTo>
                  <a:pt x="15765" y="18393"/>
                  <a:pt x="30166" y="38049"/>
                  <a:pt x="47296" y="55179"/>
                </a:cubicBezTo>
                <a:cubicBezTo>
                  <a:pt x="73130" y="81013"/>
                  <a:pt x="70944" y="59082"/>
                  <a:pt x="70944" y="78827"/>
                </a:cubicBezTo>
                <a:lnTo>
                  <a:pt x="141889" y="7882"/>
                </a:lnTo>
                <a:lnTo>
                  <a:pt x="212834" y="78827"/>
                </a:lnTo>
                <a:lnTo>
                  <a:pt x="291662" y="23648"/>
                </a:lnTo>
                <a:lnTo>
                  <a:pt x="370489" y="86710"/>
                </a:lnTo>
                <a:lnTo>
                  <a:pt x="449317" y="23648"/>
                </a:lnTo>
                <a:lnTo>
                  <a:pt x="551793" y="94593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71D53E8A-C79B-0A47-98CD-06DE0EBE748F}"/>
              </a:ext>
            </a:extLst>
          </p:cNvPr>
          <p:cNvSpPr/>
          <p:nvPr/>
        </p:nvSpPr>
        <p:spPr>
          <a:xfrm>
            <a:off x="10809395" y="742693"/>
            <a:ext cx="144000" cy="1440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45182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9C5857F-2A35-C405-BB59-4D24EF56C24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96590" y="528747"/>
            <a:ext cx="1985540" cy="535531"/>
          </a:xfrm>
        </p:spPr>
        <p:txBody>
          <a:bodyPr/>
          <a:lstStyle/>
          <a:p>
            <a:r>
              <a:rPr kumimoji="1" lang="zh-CN" altLang="en-US" dirty="0"/>
              <a:t>产品理念</a:t>
            </a:r>
          </a:p>
        </p:txBody>
      </p:sp>
      <p:pic>
        <p:nvPicPr>
          <p:cNvPr id="3" name="image 704">
            <a:extLst>
              <a:ext uri="{FF2B5EF4-FFF2-40B4-BE49-F238E27FC236}">
                <a16:creationId xmlns:a16="http://schemas.microsoft.com/office/drawing/2014/main" id="{4EBE3B4D-AE2C-94EC-A40D-E34BB67C8B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82700" y="1879600"/>
            <a:ext cx="4451350" cy="1066800"/>
          </a:xfrm>
          <a:prstGeom prst="rect">
            <a:avLst/>
          </a:prstGeom>
        </p:spPr>
      </p:pic>
      <p:pic>
        <p:nvPicPr>
          <p:cNvPr id="4" name="image 705">
            <a:extLst>
              <a:ext uri="{FF2B5EF4-FFF2-40B4-BE49-F238E27FC236}">
                <a16:creationId xmlns:a16="http://schemas.microsoft.com/office/drawing/2014/main" id="{9C0C30D2-D7E9-3FF0-D6C1-DA8AFC1105B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82700" y="3143250"/>
            <a:ext cx="4438650" cy="1066800"/>
          </a:xfrm>
          <a:prstGeom prst="rect">
            <a:avLst/>
          </a:prstGeom>
        </p:spPr>
      </p:pic>
      <p:pic>
        <p:nvPicPr>
          <p:cNvPr id="5" name="image 706">
            <a:extLst>
              <a:ext uri="{FF2B5EF4-FFF2-40B4-BE49-F238E27FC236}">
                <a16:creationId xmlns:a16="http://schemas.microsoft.com/office/drawing/2014/main" id="{D7EB6405-92FD-3FCA-57C7-686AB6292C4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282700" y="4406900"/>
            <a:ext cx="4451350" cy="1073150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9BFD9EAD-7ACC-8675-93B2-B3A65808CEE1}"/>
              </a:ext>
            </a:extLst>
          </p:cNvPr>
          <p:cNvSpPr/>
          <p:nvPr/>
        </p:nvSpPr>
        <p:spPr>
          <a:xfrm>
            <a:off x="5313700" y="1999000"/>
            <a:ext cx="828000" cy="828000"/>
          </a:xfrm>
          <a:prstGeom prst="ellipse">
            <a:avLst/>
          </a:pr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500" dirty="0">
                <a:latin typeface="+mn-ea"/>
              </a:rPr>
              <a:t>甘蓝沙拉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BEECE74-604F-BBD6-A253-2A320E58DF43}"/>
              </a:ext>
            </a:extLst>
          </p:cNvPr>
          <p:cNvSpPr/>
          <p:nvPr/>
        </p:nvSpPr>
        <p:spPr>
          <a:xfrm>
            <a:off x="5313700" y="3278199"/>
            <a:ext cx="828000" cy="828000"/>
          </a:xfrm>
          <a:prstGeom prst="ellipse">
            <a:avLst/>
          </a:pr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500" dirty="0">
                <a:latin typeface="+mn-ea"/>
              </a:rPr>
              <a:t>水果沙拉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D6BC636-001C-8344-35C3-688CD2C11A94}"/>
              </a:ext>
            </a:extLst>
          </p:cNvPr>
          <p:cNvSpPr/>
          <p:nvPr/>
        </p:nvSpPr>
        <p:spPr>
          <a:xfrm>
            <a:off x="5313700" y="4557397"/>
            <a:ext cx="828000" cy="828000"/>
          </a:xfrm>
          <a:prstGeom prst="ellipse">
            <a:avLst/>
          </a:pr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500" dirty="0">
                <a:latin typeface="+mn-ea"/>
              </a:rPr>
              <a:t>牛油沙拉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3976A32-365C-FE20-958E-3B2AC5CAB5F8}"/>
              </a:ext>
            </a:extLst>
          </p:cNvPr>
          <p:cNvSpPr txBox="1"/>
          <p:nvPr/>
        </p:nvSpPr>
        <p:spPr>
          <a:xfrm>
            <a:off x="6269868" y="2084832"/>
            <a:ext cx="5303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介绍甘蓝沙拉以及吃这个沙拉的好处，比如卡路里低，营养价值高，缺点等介绍清楚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E08636B-AB20-9FCD-432B-71D340F61010}"/>
              </a:ext>
            </a:extLst>
          </p:cNvPr>
          <p:cNvSpPr txBox="1"/>
          <p:nvPr/>
        </p:nvSpPr>
        <p:spPr>
          <a:xfrm>
            <a:off x="6269868" y="3366532"/>
            <a:ext cx="5303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介绍水果沙拉以及吃这个沙拉的好处，比如卡路里低，营养价值高，缺点等介绍清楚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E9496AD-0F17-02BF-B354-C2C542C29B65}"/>
              </a:ext>
            </a:extLst>
          </p:cNvPr>
          <p:cNvSpPr txBox="1"/>
          <p:nvPr/>
        </p:nvSpPr>
        <p:spPr>
          <a:xfrm>
            <a:off x="6269868" y="4648231"/>
            <a:ext cx="5303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介绍牛油果沙拉以及吃这个沙拉的好处，比如卡路里低，营养价值高，缺点等介绍清楚</a:t>
            </a:r>
          </a:p>
        </p:txBody>
      </p:sp>
    </p:spTree>
    <p:extLst>
      <p:ext uri="{BB962C8B-B14F-4D97-AF65-F5344CB8AC3E}">
        <p14:creationId xmlns:p14="http://schemas.microsoft.com/office/powerpoint/2010/main" val="3531261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064FCD1-687B-9D13-90DD-F08581E2389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96590" y="528747"/>
            <a:ext cx="1985540" cy="535531"/>
          </a:xfrm>
        </p:spPr>
        <p:txBody>
          <a:bodyPr/>
          <a:lstStyle/>
          <a:p>
            <a:r>
              <a:rPr kumimoji="1" lang="zh-CN" altLang="en-US" dirty="0"/>
              <a:t>产品追求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4D5CFBB-FE34-10C7-2AD0-71505DBD51F0}"/>
              </a:ext>
            </a:extLst>
          </p:cNvPr>
          <p:cNvGrpSpPr/>
          <p:nvPr/>
        </p:nvGrpSpPr>
        <p:grpSpPr>
          <a:xfrm>
            <a:off x="1252232" y="2254418"/>
            <a:ext cx="2880000" cy="1962540"/>
            <a:chOff x="1188064" y="2446922"/>
            <a:chExt cx="2880000" cy="1962540"/>
          </a:xfrm>
        </p:grpSpPr>
        <p:sp>
          <p:nvSpPr>
            <p:cNvPr id="3" name="圆角矩形 2">
              <a:extLst>
                <a:ext uri="{FF2B5EF4-FFF2-40B4-BE49-F238E27FC236}">
                  <a16:creationId xmlns:a16="http://schemas.microsoft.com/office/drawing/2014/main" id="{9171EE38-36AD-3169-24D8-771411B4C9B5}"/>
                </a:ext>
              </a:extLst>
            </p:cNvPr>
            <p:cNvSpPr/>
            <p:nvPr/>
          </p:nvSpPr>
          <p:spPr>
            <a:xfrm>
              <a:off x="1188064" y="2446922"/>
              <a:ext cx="2880000" cy="1962540"/>
            </a:xfrm>
            <a:prstGeom prst="roundRect">
              <a:avLst>
                <a:gd name="adj" fmla="val 652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0" name="image 902">
              <a:extLst>
                <a:ext uri="{FF2B5EF4-FFF2-40B4-BE49-F238E27FC236}">
                  <a16:creationId xmlns:a16="http://schemas.microsoft.com/office/drawing/2014/main" id="{47014ECC-974D-865A-F611-50203EF54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229560" y="2496664"/>
              <a:ext cx="2797008" cy="186467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333B878-F7CC-EBEB-C8EE-AC04EAB5EA7C}"/>
              </a:ext>
            </a:extLst>
          </p:cNvPr>
          <p:cNvGrpSpPr/>
          <p:nvPr/>
        </p:nvGrpSpPr>
        <p:grpSpPr>
          <a:xfrm>
            <a:off x="4659571" y="2254418"/>
            <a:ext cx="2880000" cy="1965600"/>
            <a:chOff x="4558214" y="2398796"/>
            <a:chExt cx="2880000" cy="1965600"/>
          </a:xfrm>
        </p:grpSpPr>
        <p:sp>
          <p:nvSpPr>
            <p:cNvPr id="4" name="圆角矩形 3">
              <a:extLst>
                <a:ext uri="{FF2B5EF4-FFF2-40B4-BE49-F238E27FC236}">
                  <a16:creationId xmlns:a16="http://schemas.microsoft.com/office/drawing/2014/main" id="{6C35E831-A8B7-7E54-326F-A172E19DB782}"/>
                </a:ext>
              </a:extLst>
            </p:cNvPr>
            <p:cNvSpPr/>
            <p:nvPr/>
          </p:nvSpPr>
          <p:spPr>
            <a:xfrm>
              <a:off x="4558214" y="2398796"/>
              <a:ext cx="2880000" cy="1965600"/>
            </a:xfrm>
            <a:prstGeom prst="roundRect">
              <a:avLst>
                <a:gd name="adj" fmla="val 652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image 904">
              <a:extLst>
                <a:ext uri="{FF2B5EF4-FFF2-40B4-BE49-F238E27FC236}">
                  <a16:creationId xmlns:a16="http://schemas.microsoft.com/office/drawing/2014/main" id="{2396840D-D870-5F9F-8ED5-1E3441EDF7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4599614" y="2449196"/>
              <a:ext cx="2797200" cy="1864800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65E7894-B1A2-5FFD-654B-31D26F30979C}"/>
              </a:ext>
            </a:extLst>
          </p:cNvPr>
          <p:cNvGrpSpPr/>
          <p:nvPr/>
        </p:nvGrpSpPr>
        <p:grpSpPr>
          <a:xfrm>
            <a:off x="8066909" y="2254418"/>
            <a:ext cx="2880000" cy="1965600"/>
            <a:chOff x="8002741" y="2398796"/>
            <a:chExt cx="2880000" cy="1965600"/>
          </a:xfrm>
        </p:grpSpPr>
        <p:sp>
          <p:nvSpPr>
            <p:cNvPr id="5" name="圆角矩形 4">
              <a:extLst>
                <a:ext uri="{FF2B5EF4-FFF2-40B4-BE49-F238E27FC236}">
                  <a16:creationId xmlns:a16="http://schemas.microsoft.com/office/drawing/2014/main" id="{BFC56CD1-A94C-1DA0-419E-91561D9B0941}"/>
                </a:ext>
              </a:extLst>
            </p:cNvPr>
            <p:cNvSpPr/>
            <p:nvPr/>
          </p:nvSpPr>
          <p:spPr>
            <a:xfrm>
              <a:off x="8002741" y="2398796"/>
              <a:ext cx="2880000" cy="1965600"/>
            </a:xfrm>
            <a:prstGeom prst="roundRect">
              <a:avLst>
                <a:gd name="adj" fmla="val 652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2" name="image 906">
              <a:extLst>
                <a:ext uri="{FF2B5EF4-FFF2-40B4-BE49-F238E27FC236}">
                  <a16:creationId xmlns:a16="http://schemas.microsoft.com/office/drawing/2014/main" id="{93A4690F-DD89-9C48-690F-50F1899A65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8044141" y="2449196"/>
              <a:ext cx="2797200" cy="1864800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7A3AEA96-CD3F-4D81-F9CD-E514047689E0}"/>
              </a:ext>
            </a:extLst>
          </p:cNvPr>
          <p:cNvSpPr txBox="1"/>
          <p:nvPr/>
        </p:nvSpPr>
        <p:spPr>
          <a:xfrm>
            <a:off x="1252232" y="4553182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>
                <a:latin typeface="+mn-ea"/>
              </a:rPr>
              <a:t>高品质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4B8F5B6-15BB-D68F-4AD2-EAB95120B278}"/>
              </a:ext>
            </a:extLst>
          </p:cNvPr>
          <p:cNvSpPr txBox="1"/>
          <p:nvPr/>
        </p:nvSpPr>
        <p:spPr>
          <a:xfrm>
            <a:off x="4659570" y="4553182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>
                <a:latin typeface="+mn-ea"/>
              </a:rPr>
              <a:t>高标准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6D64B8A-1362-F554-791E-6FFCCAE8B9D0}"/>
              </a:ext>
            </a:extLst>
          </p:cNvPr>
          <p:cNvSpPr txBox="1"/>
          <p:nvPr/>
        </p:nvSpPr>
        <p:spPr>
          <a:xfrm>
            <a:off x="8066909" y="4553182"/>
            <a:ext cx="28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>
                <a:latin typeface="+mn-ea"/>
              </a:rPr>
              <a:t>高要求</a:t>
            </a:r>
          </a:p>
        </p:txBody>
      </p:sp>
      <p:sp>
        <p:nvSpPr>
          <p:cNvPr id="20" name="圆角矩形 19">
            <a:extLst>
              <a:ext uri="{FF2B5EF4-FFF2-40B4-BE49-F238E27FC236}">
                <a16:creationId xmlns:a16="http://schemas.microsoft.com/office/drawing/2014/main" id="{8F25AD8F-B949-4B08-2E1C-48C167A790FC}"/>
              </a:ext>
            </a:extLst>
          </p:cNvPr>
          <p:cNvSpPr/>
          <p:nvPr/>
        </p:nvSpPr>
        <p:spPr>
          <a:xfrm>
            <a:off x="1798031" y="5195610"/>
            <a:ext cx="1788402" cy="43313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/>
              <a:t>力求品质</a:t>
            </a:r>
          </a:p>
        </p:txBody>
      </p:sp>
      <p:sp>
        <p:nvSpPr>
          <p:cNvPr id="21" name="圆角矩形 20">
            <a:extLst>
              <a:ext uri="{FF2B5EF4-FFF2-40B4-BE49-F238E27FC236}">
                <a16:creationId xmlns:a16="http://schemas.microsoft.com/office/drawing/2014/main" id="{715A4DC2-1D40-7001-47A2-006E014BD63E}"/>
              </a:ext>
            </a:extLst>
          </p:cNvPr>
          <p:cNvSpPr/>
          <p:nvPr/>
        </p:nvSpPr>
        <p:spPr>
          <a:xfrm>
            <a:off x="5205370" y="5195610"/>
            <a:ext cx="1788402" cy="43313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/>
              <a:t>严格标准</a:t>
            </a:r>
          </a:p>
        </p:txBody>
      </p:sp>
      <p:sp>
        <p:nvSpPr>
          <p:cNvPr id="22" name="圆角矩形 21">
            <a:extLst>
              <a:ext uri="{FF2B5EF4-FFF2-40B4-BE49-F238E27FC236}">
                <a16:creationId xmlns:a16="http://schemas.microsoft.com/office/drawing/2014/main" id="{2F44DDD1-C593-E8E6-5AB8-9D645A8033A4}"/>
              </a:ext>
            </a:extLst>
          </p:cNvPr>
          <p:cNvSpPr/>
          <p:nvPr/>
        </p:nvSpPr>
        <p:spPr>
          <a:xfrm>
            <a:off x="8612708" y="5195610"/>
            <a:ext cx="1788402" cy="43313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/>
              <a:t>精益求精</a:t>
            </a:r>
          </a:p>
        </p:txBody>
      </p:sp>
    </p:spTree>
    <p:extLst>
      <p:ext uri="{BB962C8B-B14F-4D97-AF65-F5344CB8AC3E}">
        <p14:creationId xmlns:p14="http://schemas.microsoft.com/office/powerpoint/2010/main" val="2493323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9356744-0388-7B6A-53F2-A3D1281F6B1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96590" y="528747"/>
            <a:ext cx="1985540" cy="535531"/>
          </a:xfrm>
        </p:spPr>
        <p:txBody>
          <a:bodyPr/>
          <a:lstStyle/>
          <a:p>
            <a:r>
              <a:rPr kumimoji="1" lang="zh-CN" altLang="en-US" dirty="0"/>
              <a:t>健康指南</a:t>
            </a: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D726C409-08FF-C75E-E865-F5483181F9B7}"/>
              </a:ext>
            </a:extLst>
          </p:cNvPr>
          <p:cNvSpPr/>
          <p:nvPr/>
        </p:nvSpPr>
        <p:spPr>
          <a:xfrm>
            <a:off x="1355056" y="1742242"/>
            <a:ext cx="4254333" cy="1828800"/>
          </a:xfrm>
          <a:prstGeom prst="roundRect">
            <a:avLst>
              <a:gd name="adj" fmla="val 11571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643811-CA04-BCD3-3CE4-665216BDB232}"/>
              </a:ext>
            </a:extLst>
          </p:cNvPr>
          <p:cNvSpPr txBox="1"/>
          <p:nvPr/>
        </p:nvSpPr>
        <p:spPr>
          <a:xfrm>
            <a:off x="1556084" y="1854537"/>
            <a:ext cx="179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chemeClr val="accent1"/>
                </a:solidFill>
                <a:latin typeface="+mn-ea"/>
              </a:rPr>
              <a:t>1.</a:t>
            </a:r>
            <a:r>
              <a:rPr kumimoji="1" lang="zh-CN" altLang="en-US" dirty="0">
                <a:solidFill>
                  <a:schemeClr val="accent1"/>
                </a:solidFill>
                <a:latin typeface="+mn-ea"/>
              </a:rPr>
              <a:t>主食吃全谷物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2DD4CAE-E5DC-D168-51D3-E2EF1E911C55}"/>
              </a:ext>
            </a:extLst>
          </p:cNvPr>
          <p:cNvSpPr txBox="1"/>
          <p:nvPr/>
        </p:nvSpPr>
        <p:spPr>
          <a:xfrm>
            <a:off x="1556084" y="2336164"/>
            <a:ext cx="3882190" cy="113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糙米、全麦仁、玉米粒、小米、高粱、荞麦等未经加工的整粒种子叫全谷物，不推荐小麦、黑麦、大麦含麸质食物。</a:t>
            </a:r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62C34FD2-A025-839B-FE69-7F421EA3336D}"/>
              </a:ext>
            </a:extLst>
          </p:cNvPr>
          <p:cNvSpPr/>
          <p:nvPr/>
        </p:nvSpPr>
        <p:spPr>
          <a:xfrm>
            <a:off x="6582613" y="1742242"/>
            <a:ext cx="4254333" cy="1828800"/>
          </a:xfrm>
          <a:prstGeom prst="roundRect">
            <a:avLst>
              <a:gd name="adj" fmla="val 11571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517031A-097E-33E7-0160-6737B995FA3A}"/>
              </a:ext>
            </a:extLst>
          </p:cNvPr>
          <p:cNvSpPr txBox="1"/>
          <p:nvPr/>
        </p:nvSpPr>
        <p:spPr>
          <a:xfrm>
            <a:off x="6783641" y="1854537"/>
            <a:ext cx="179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chemeClr val="accent1"/>
                </a:solidFill>
                <a:latin typeface="+mn-ea"/>
              </a:rPr>
              <a:t>1.</a:t>
            </a:r>
            <a:r>
              <a:rPr kumimoji="1" lang="zh-CN" altLang="en-US" dirty="0">
                <a:solidFill>
                  <a:schemeClr val="accent1"/>
                </a:solidFill>
                <a:latin typeface="+mn-ea"/>
              </a:rPr>
              <a:t>主食吃全谷物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0A4327-FF3A-1BA6-E781-0A00979556EC}"/>
              </a:ext>
            </a:extLst>
          </p:cNvPr>
          <p:cNvSpPr txBox="1"/>
          <p:nvPr/>
        </p:nvSpPr>
        <p:spPr>
          <a:xfrm>
            <a:off x="6783641" y="2336164"/>
            <a:ext cx="3882190" cy="113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糙米、全麦仁、玉米粒、小米、高粱、荞麦等未经加工的整粒种子叫全谷物，不推荐小麦、黑麦、大麦含麸质食物。</a:t>
            </a: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260E0F66-2253-A31C-1562-F1B9158CDE2C}"/>
              </a:ext>
            </a:extLst>
          </p:cNvPr>
          <p:cNvSpPr/>
          <p:nvPr/>
        </p:nvSpPr>
        <p:spPr>
          <a:xfrm>
            <a:off x="1355056" y="3829345"/>
            <a:ext cx="4254333" cy="1828800"/>
          </a:xfrm>
          <a:prstGeom prst="roundRect">
            <a:avLst>
              <a:gd name="adj" fmla="val 11571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94A9FC3-AD30-7AF6-C0A2-A529DAB2C0A6}"/>
              </a:ext>
            </a:extLst>
          </p:cNvPr>
          <p:cNvSpPr txBox="1"/>
          <p:nvPr/>
        </p:nvSpPr>
        <p:spPr>
          <a:xfrm>
            <a:off x="1556084" y="3941640"/>
            <a:ext cx="179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chemeClr val="accent1"/>
                </a:solidFill>
                <a:latin typeface="+mn-ea"/>
              </a:rPr>
              <a:t>1.</a:t>
            </a:r>
            <a:r>
              <a:rPr kumimoji="1" lang="zh-CN" altLang="en-US" dirty="0">
                <a:solidFill>
                  <a:schemeClr val="accent1"/>
                </a:solidFill>
                <a:latin typeface="+mn-ea"/>
              </a:rPr>
              <a:t>主食吃全谷物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534CEB7-5099-778F-A15C-649BA82A1363}"/>
              </a:ext>
            </a:extLst>
          </p:cNvPr>
          <p:cNvSpPr txBox="1"/>
          <p:nvPr/>
        </p:nvSpPr>
        <p:spPr>
          <a:xfrm>
            <a:off x="1556084" y="4423267"/>
            <a:ext cx="3882190" cy="113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糙米、全麦仁、玉米粒、小米、高粱、荞麦等未经加工的整粒种子叫全谷物，不推荐小麦、黑麦、大麦含麸质食物。</a:t>
            </a:r>
          </a:p>
        </p:txBody>
      </p:sp>
      <p:sp>
        <p:nvSpPr>
          <p:cNvPr id="13" name="圆角矩形 12">
            <a:extLst>
              <a:ext uri="{FF2B5EF4-FFF2-40B4-BE49-F238E27FC236}">
                <a16:creationId xmlns:a16="http://schemas.microsoft.com/office/drawing/2014/main" id="{892D6BA3-2614-4D5F-6F87-D54FE776C98E}"/>
              </a:ext>
            </a:extLst>
          </p:cNvPr>
          <p:cNvSpPr/>
          <p:nvPr/>
        </p:nvSpPr>
        <p:spPr>
          <a:xfrm>
            <a:off x="6582613" y="3829345"/>
            <a:ext cx="4254333" cy="1828800"/>
          </a:xfrm>
          <a:prstGeom prst="roundRect">
            <a:avLst>
              <a:gd name="adj" fmla="val 11571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C3D05A6-5D33-B0E7-A24F-DEB601A73593}"/>
              </a:ext>
            </a:extLst>
          </p:cNvPr>
          <p:cNvSpPr txBox="1"/>
          <p:nvPr/>
        </p:nvSpPr>
        <p:spPr>
          <a:xfrm>
            <a:off x="6783641" y="3941640"/>
            <a:ext cx="179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chemeClr val="accent1"/>
                </a:solidFill>
                <a:latin typeface="+mn-ea"/>
              </a:rPr>
              <a:t>1.</a:t>
            </a:r>
            <a:r>
              <a:rPr kumimoji="1" lang="zh-CN" altLang="en-US" dirty="0">
                <a:solidFill>
                  <a:schemeClr val="accent1"/>
                </a:solidFill>
                <a:latin typeface="+mn-ea"/>
              </a:rPr>
              <a:t>主食吃全谷物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5A2080F-2971-2455-8A07-8FAF8C358FD4}"/>
              </a:ext>
            </a:extLst>
          </p:cNvPr>
          <p:cNvSpPr txBox="1"/>
          <p:nvPr/>
        </p:nvSpPr>
        <p:spPr>
          <a:xfrm>
            <a:off x="6783641" y="4423267"/>
            <a:ext cx="3882190" cy="113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糙米、全麦仁、玉米粒、小米、高粱、荞麦等未经加工的整粒种子叫全谷物，不推荐小麦、黑麦、大麦含麸质食物。</a:t>
            </a:r>
          </a:p>
        </p:txBody>
      </p:sp>
    </p:spTree>
    <p:extLst>
      <p:ext uri="{BB962C8B-B14F-4D97-AF65-F5344CB8AC3E}">
        <p14:creationId xmlns:p14="http://schemas.microsoft.com/office/powerpoint/2010/main" val="2705585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35DFF3D-D2A3-5BD6-A988-288A751927B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96590" y="528747"/>
            <a:ext cx="1985540" cy="535531"/>
          </a:xfrm>
        </p:spPr>
        <p:txBody>
          <a:bodyPr/>
          <a:lstStyle/>
          <a:p>
            <a:r>
              <a:rPr kumimoji="1" lang="zh-CN" altLang="en-US" dirty="0"/>
              <a:t>健康工具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78FEA43-E584-A201-DB9B-0DCEF02469F9}"/>
              </a:ext>
            </a:extLst>
          </p:cNvPr>
          <p:cNvGrpSpPr/>
          <p:nvPr/>
        </p:nvGrpSpPr>
        <p:grpSpPr>
          <a:xfrm>
            <a:off x="974767" y="2709365"/>
            <a:ext cx="10242466" cy="1736883"/>
            <a:chOff x="974767" y="2682000"/>
            <a:chExt cx="10242466" cy="173688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3FD2D2B-71F6-5810-CBAF-D11A1187CC79}"/>
                </a:ext>
              </a:extLst>
            </p:cNvPr>
            <p:cNvGrpSpPr/>
            <p:nvPr/>
          </p:nvGrpSpPr>
          <p:grpSpPr>
            <a:xfrm>
              <a:off x="974767" y="2682000"/>
              <a:ext cx="1508166" cy="1736883"/>
              <a:chOff x="974767" y="2788878"/>
              <a:chExt cx="1508166" cy="1736883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87CCE753-477F-0135-3D91-B46A0B9CF373}"/>
                  </a:ext>
                </a:extLst>
              </p:cNvPr>
              <p:cNvGrpSpPr/>
              <p:nvPr/>
            </p:nvGrpSpPr>
            <p:grpSpPr>
              <a:xfrm>
                <a:off x="1123208" y="2788878"/>
                <a:ext cx="1211284" cy="1211284"/>
                <a:chOff x="1211282" y="2823358"/>
                <a:chExt cx="1211284" cy="1211284"/>
              </a:xfrm>
            </p:grpSpPr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E0105754-E60D-212B-4EA9-56E922C2CCAD}"/>
                    </a:ext>
                  </a:extLst>
                </p:cNvPr>
                <p:cNvSpPr/>
                <p:nvPr/>
              </p:nvSpPr>
              <p:spPr>
                <a:xfrm>
                  <a:off x="1211282" y="2823358"/>
                  <a:ext cx="1211284" cy="1211284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Source Han Sans CN Normal" panose="020B0500000000000000" pitchFamily="34" charset="-128"/>
                    <a:ea typeface="Source Han Sans CN Normal" panose="020B0500000000000000" pitchFamily="34" charset="-128"/>
                  </a:endParaRPr>
                </a:p>
              </p:txBody>
            </p:sp>
            <p:pic>
              <p:nvPicPr>
                <p:cNvPr id="33" name="图形 32" descr="火 纯色填充">
                  <a:extLst>
                    <a:ext uri="{FF2B5EF4-FFF2-40B4-BE49-F238E27FC236}">
                      <a16:creationId xmlns:a16="http://schemas.microsoft.com/office/drawing/2014/main" id="{336C1925-7C8B-B995-1B35-D44DE7B3A4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20924" y="3033000"/>
                  <a:ext cx="792000" cy="792000"/>
                </a:xfrm>
                <a:prstGeom prst="rect">
                  <a:avLst/>
                </a:prstGeom>
              </p:spPr>
            </p:pic>
          </p:grp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7FE10951-8055-8C25-7991-9DC61BC840D4}"/>
                  </a:ext>
                </a:extLst>
              </p:cNvPr>
              <p:cNvSpPr txBox="1"/>
              <p:nvPr/>
            </p:nvSpPr>
            <p:spPr>
              <a:xfrm>
                <a:off x="974767" y="4202596"/>
                <a:ext cx="1508166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1500" dirty="0">
                    <a:latin typeface="Source Han Sans CN Normal" panose="020B0500000000000000" pitchFamily="34" charset="-128"/>
                    <a:ea typeface="Source Han Sans CN Normal" panose="020B0500000000000000" pitchFamily="34" charset="-128"/>
                  </a:rPr>
                  <a:t>卡路里计算器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7DAFC3B-BA04-87E9-4B27-43F2EE9D1021}"/>
                </a:ext>
              </a:extLst>
            </p:cNvPr>
            <p:cNvGrpSpPr/>
            <p:nvPr/>
          </p:nvGrpSpPr>
          <p:grpSpPr>
            <a:xfrm>
              <a:off x="2721627" y="2682000"/>
              <a:ext cx="1508166" cy="1736883"/>
              <a:chOff x="2721627" y="2788878"/>
              <a:chExt cx="1508166" cy="1736883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FEE871BE-8F33-7981-872D-610F149E918F}"/>
                  </a:ext>
                </a:extLst>
              </p:cNvPr>
              <p:cNvSpPr txBox="1"/>
              <p:nvPr/>
            </p:nvSpPr>
            <p:spPr>
              <a:xfrm>
                <a:off x="2721627" y="4202596"/>
                <a:ext cx="1508166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1500" dirty="0">
                    <a:latin typeface="Source Han Sans CN Normal" panose="020B0500000000000000" pitchFamily="34" charset="-128"/>
                    <a:ea typeface="Source Han Sans CN Normal" panose="020B0500000000000000" pitchFamily="34" charset="-128"/>
                  </a:rPr>
                  <a:t>标准体重计算</a:t>
                </a: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5B808126-AC3C-3B6A-5BDE-6CE8D8FF18E7}"/>
                  </a:ext>
                </a:extLst>
              </p:cNvPr>
              <p:cNvGrpSpPr/>
              <p:nvPr/>
            </p:nvGrpSpPr>
            <p:grpSpPr>
              <a:xfrm>
                <a:off x="2870068" y="2788878"/>
                <a:ext cx="1211284" cy="1211284"/>
                <a:chOff x="3143235" y="2823358"/>
                <a:chExt cx="1211284" cy="1211284"/>
              </a:xfrm>
            </p:grpSpPr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FD1BE75B-6C48-6FED-0B44-2E00E491C80D}"/>
                    </a:ext>
                  </a:extLst>
                </p:cNvPr>
                <p:cNvSpPr/>
                <p:nvPr/>
              </p:nvSpPr>
              <p:spPr>
                <a:xfrm>
                  <a:off x="3143235" y="2823358"/>
                  <a:ext cx="1211284" cy="1211284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Source Han Sans CN Normal" panose="020B0500000000000000" pitchFamily="34" charset="-128"/>
                    <a:ea typeface="Source Han Sans CN Normal" panose="020B0500000000000000" pitchFamily="34" charset="-128"/>
                  </a:endParaRPr>
                </a:p>
              </p:txBody>
            </p:sp>
            <p:pic>
              <p:nvPicPr>
                <p:cNvPr id="29" name="图形 28" descr="减肥 纯色填充">
                  <a:extLst>
                    <a:ext uri="{FF2B5EF4-FFF2-40B4-BE49-F238E27FC236}">
                      <a16:creationId xmlns:a16="http://schemas.microsoft.com/office/drawing/2014/main" id="{2D24F626-19AE-C0C1-6070-862AE82620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352877" y="3033000"/>
                  <a:ext cx="792000" cy="79200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FF48151-28A7-A6C9-F6C1-825E8DCEBE92}"/>
                </a:ext>
              </a:extLst>
            </p:cNvPr>
            <p:cNvGrpSpPr/>
            <p:nvPr/>
          </p:nvGrpSpPr>
          <p:grpSpPr>
            <a:xfrm>
              <a:off x="4468487" y="2682000"/>
              <a:ext cx="1508166" cy="1736883"/>
              <a:chOff x="4468487" y="2788878"/>
              <a:chExt cx="1508166" cy="1736883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5F579C8A-A43C-1CF5-4249-242B390D5A32}"/>
                  </a:ext>
                </a:extLst>
              </p:cNvPr>
              <p:cNvSpPr txBox="1"/>
              <p:nvPr/>
            </p:nvSpPr>
            <p:spPr>
              <a:xfrm>
                <a:off x="4468487" y="4202596"/>
                <a:ext cx="1508166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1500" dirty="0">
                    <a:latin typeface="Source Han Sans CN Normal" panose="020B0500000000000000" pitchFamily="34" charset="-128"/>
                    <a:ea typeface="Source Han Sans CN Normal" panose="020B0500000000000000" pitchFamily="34" charset="-128"/>
                  </a:rPr>
                  <a:t>基础代谢计算</a:t>
                </a:r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20DE1936-DF0D-3D0A-BB3C-00D5C6F3DF5C}"/>
                  </a:ext>
                </a:extLst>
              </p:cNvPr>
              <p:cNvGrpSpPr/>
              <p:nvPr/>
            </p:nvGrpSpPr>
            <p:grpSpPr>
              <a:xfrm>
                <a:off x="4616928" y="2788878"/>
                <a:ext cx="1211284" cy="1211284"/>
                <a:chOff x="4972424" y="2788878"/>
                <a:chExt cx="1211284" cy="1211284"/>
              </a:xfrm>
            </p:grpSpPr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EE175238-D97A-86E6-42F3-B2BE1CE72158}"/>
                    </a:ext>
                  </a:extLst>
                </p:cNvPr>
                <p:cNvSpPr/>
                <p:nvPr/>
              </p:nvSpPr>
              <p:spPr>
                <a:xfrm>
                  <a:off x="4972424" y="2788878"/>
                  <a:ext cx="1211284" cy="1211284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Source Han Sans CN Normal" panose="020B0500000000000000" pitchFamily="34" charset="-128"/>
                    <a:ea typeface="Source Han Sans CN Normal" panose="020B0500000000000000" pitchFamily="34" charset="-128"/>
                  </a:endParaRPr>
                </a:p>
              </p:txBody>
            </p:sp>
            <p:pic>
              <p:nvPicPr>
                <p:cNvPr id="25" name="图形 24" descr="共享 纯色填充">
                  <a:extLst>
                    <a:ext uri="{FF2B5EF4-FFF2-40B4-BE49-F238E27FC236}">
                      <a16:creationId xmlns:a16="http://schemas.microsoft.com/office/drawing/2014/main" id="{19FD07FF-FCD9-6C04-387C-2B6534ADB9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82066" y="2998520"/>
                  <a:ext cx="792000" cy="79200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7935F81-7DE2-B4F9-5EDA-014EC1C6E8AB}"/>
                </a:ext>
              </a:extLst>
            </p:cNvPr>
            <p:cNvGrpSpPr/>
            <p:nvPr/>
          </p:nvGrpSpPr>
          <p:grpSpPr>
            <a:xfrm>
              <a:off x="6215347" y="2682000"/>
              <a:ext cx="1508166" cy="1736883"/>
              <a:chOff x="6215347" y="2788878"/>
              <a:chExt cx="1508166" cy="1736883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04FDCC55-665B-587C-55B1-6B0D04206508}"/>
                  </a:ext>
                </a:extLst>
              </p:cNvPr>
              <p:cNvSpPr txBox="1"/>
              <p:nvPr/>
            </p:nvSpPr>
            <p:spPr>
              <a:xfrm>
                <a:off x="6215347" y="4202596"/>
                <a:ext cx="1508166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1500" dirty="0">
                    <a:latin typeface="Source Han Sans CN Normal" panose="020B0500000000000000" pitchFamily="34" charset="-128"/>
                    <a:ea typeface="Source Han Sans CN Normal" panose="020B0500000000000000" pitchFamily="34" charset="-128"/>
                  </a:rPr>
                  <a:t>健康体重范围</a:t>
                </a: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3F100E5-3EF6-4801-BCED-CBCEA0B7B24B}"/>
                  </a:ext>
                </a:extLst>
              </p:cNvPr>
              <p:cNvGrpSpPr/>
              <p:nvPr/>
            </p:nvGrpSpPr>
            <p:grpSpPr>
              <a:xfrm>
                <a:off x="6363788" y="2788878"/>
                <a:ext cx="1211284" cy="1211284"/>
                <a:chOff x="6694735" y="2788878"/>
                <a:chExt cx="1211284" cy="1211284"/>
              </a:xfrm>
            </p:grpSpPr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id="{B8580ED2-09A4-0939-B53F-DBDA9CE46228}"/>
                    </a:ext>
                  </a:extLst>
                </p:cNvPr>
                <p:cNvSpPr/>
                <p:nvPr/>
              </p:nvSpPr>
              <p:spPr>
                <a:xfrm>
                  <a:off x="6694735" y="2788878"/>
                  <a:ext cx="1211284" cy="1211284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Source Han Sans CN Normal" panose="020B0500000000000000" pitchFamily="34" charset="-128"/>
                    <a:ea typeface="Source Han Sans CN Normal" panose="020B0500000000000000" pitchFamily="34" charset="-128"/>
                  </a:endParaRPr>
                </a:p>
              </p:txBody>
            </p:sp>
            <p:pic>
              <p:nvPicPr>
                <p:cNvPr id="21" name="图形 20" descr="运行 纯色填充">
                  <a:extLst>
                    <a:ext uri="{FF2B5EF4-FFF2-40B4-BE49-F238E27FC236}">
                      <a16:creationId xmlns:a16="http://schemas.microsoft.com/office/drawing/2014/main" id="{83950124-3C20-04AD-DBED-7E900FC9169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904377" y="2998520"/>
                  <a:ext cx="792000" cy="79200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99F0FFE6-BCF2-727D-7495-5DA9DF1F3321}"/>
                </a:ext>
              </a:extLst>
            </p:cNvPr>
            <p:cNvGrpSpPr/>
            <p:nvPr/>
          </p:nvGrpSpPr>
          <p:grpSpPr>
            <a:xfrm>
              <a:off x="7962207" y="2682000"/>
              <a:ext cx="1508166" cy="1736883"/>
              <a:chOff x="7962207" y="2788878"/>
              <a:chExt cx="1508166" cy="1736883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7D7F887-EC7E-0815-075D-BB44AAFC0C55}"/>
                  </a:ext>
                </a:extLst>
              </p:cNvPr>
              <p:cNvSpPr txBox="1"/>
              <p:nvPr/>
            </p:nvSpPr>
            <p:spPr>
              <a:xfrm>
                <a:off x="7962207" y="4202596"/>
                <a:ext cx="1508166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1500" dirty="0">
                    <a:latin typeface="Source Han Sans CN Normal" panose="020B0500000000000000" pitchFamily="34" charset="-128"/>
                    <a:ea typeface="Source Han Sans CN Normal" panose="020B0500000000000000" pitchFamily="34" charset="-128"/>
                  </a:rPr>
                  <a:t>身体质量指标</a:t>
                </a: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368F25D-8EE0-A65D-04A2-B76C10185EDA}"/>
                  </a:ext>
                </a:extLst>
              </p:cNvPr>
              <p:cNvGrpSpPr/>
              <p:nvPr/>
            </p:nvGrpSpPr>
            <p:grpSpPr>
              <a:xfrm>
                <a:off x="8110648" y="2788878"/>
                <a:ext cx="1211284" cy="1211284"/>
                <a:chOff x="8355280" y="2788878"/>
                <a:chExt cx="1211284" cy="1211284"/>
              </a:xfrm>
            </p:grpSpPr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id="{71CA90BF-2765-E02E-1F52-2E6CE0387984}"/>
                    </a:ext>
                  </a:extLst>
                </p:cNvPr>
                <p:cNvSpPr/>
                <p:nvPr/>
              </p:nvSpPr>
              <p:spPr>
                <a:xfrm>
                  <a:off x="8355280" y="2788878"/>
                  <a:ext cx="1211284" cy="1211284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Source Han Sans CN Normal" panose="020B0500000000000000" pitchFamily="34" charset="-128"/>
                    <a:ea typeface="Source Han Sans CN Normal" panose="020B0500000000000000" pitchFamily="34" charset="-128"/>
                  </a:endParaRPr>
                </a:p>
              </p:txBody>
            </p:sp>
            <p:pic>
              <p:nvPicPr>
                <p:cNvPr id="17" name="图形 16" descr="冥想 纯色填充">
                  <a:extLst>
                    <a:ext uri="{FF2B5EF4-FFF2-40B4-BE49-F238E27FC236}">
                      <a16:creationId xmlns:a16="http://schemas.microsoft.com/office/drawing/2014/main" id="{B0AD4555-956B-B46E-B270-FC0C95B9B9D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564922" y="2998520"/>
                  <a:ext cx="792000" cy="79200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AD0BD96-4302-593E-F4DF-215AF1515AEE}"/>
                </a:ext>
              </a:extLst>
            </p:cNvPr>
            <p:cNvGrpSpPr/>
            <p:nvPr/>
          </p:nvGrpSpPr>
          <p:grpSpPr>
            <a:xfrm>
              <a:off x="9709067" y="2682000"/>
              <a:ext cx="1508166" cy="1736883"/>
              <a:chOff x="9709067" y="2788878"/>
              <a:chExt cx="1508166" cy="1736883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ED8DC63D-C377-0AA0-3358-E89E9C3B4A26}"/>
                  </a:ext>
                </a:extLst>
              </p:cNvPr>
              <p:cNvGrpSpPr/>
              <p:nvPr/>
            </p:nvGrpSpPr>
            <p:grpSpPr>
              <a:xfrm>
                <a:off x="9857508" y="2788878"/>
                <a:ext cx="1211284" cy="1211284"/>
                <a:chOff x="9894724" y="2794529"/>
                <a:chExt cx="1211284" cy="1211284"/>
              </a:xfrm>
            </p:grpSpPr>
            <p:sp>
              <p:nvSpPr>
                <p:cNvPr id="12" name="椭圆 11">
                  <a:extLst>
                    <a:ext uri="{FF2B5EF4-FFF2-40B4-BE49-F238E27FC236}">
                      <a16:creationId xmlns:a16="http://schemas.microsoft.com/office/drawing/2014/main" id="{8ED67E42-FA26-C3CC-6047-8BA127420738}"/>
                    </a:ext>
                  </a:extLst>
                </p:cNvPr>
                <p:cNvSpPr/>
                <p:nvPr/>
              </p:nvSpPr>
              <p:spPr>
                <a:xfrm>
                  <a:off x="9894724" y="2794529"/>
                  <a:ext cx="1211284" cy="1211284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Source Han Sans CN Normal" panose="020B0500000000000000" pitchFamily="34" charset="-128"/>
                    <a:ea typeface="Source Han Sans CN Normal" panose="020B0500000000000000" pitchFamily="34" charset="-128"/>
                  </a:endParaRPr>
                </a:p>
              </p:txBody>
            </p:sp>
            <p:pic>
              <p:nvPicPr>
                <p:cNvPr id="13" name="图形 12" descr="骑自行车 纯色填充">
                  <a:extLst>
                    <a:ext uri="{FF2B5EF4-FFF2-40B4-BE49-F238E27FC236}">
                      <a16:creationId xmlns:a16="http://schemas.microsoft.com/office/drawing/2014/main" id="{5DAD8B0A-7823-805D-EA48-7238499B90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104366" y="3004171"/>
                  <a:ext cx="792000" cy="792000"/>
                </a:xfrm>
                <a:prstGeom prst="rect">
                  <a:avLst/>
                </a:prstGeom>
              </p:spPr>
            </p:pic>
          </p:grp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F9A45E1-95EE-E27A-949F-4247E6712D47}"/>
                  </a:ext>
                </a:extLst>
              </p:cNvPr>
              <p:cNvSpPr txBox="1"/>
              <p:nvPr/>
            </p:nvSpPr>
            <p:spPr>
              <a:xfrm>
                <a:off x="9709067" y="4202596"/>
                <a:ext cx="1508166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1500" dirty="0">
                    <a:latin typeface="Source Han Sans CN Normal" panose="020B0500000000000000" pitchFamily="34" charset="-128"/>
                    <a:ea typeface="Source Han Sans CN Normal" panose="020B0500000000000000" pitchFamily="34" charset="-128"/>
                  </a:rPr>
                  <a:t>燃脂运动计算</a:t>
                </a:r>
              </a:p>
            </p:txBody>
          </p:sp>
        </p:grpSp>
      </p:grpSp>
      <p:sp>
        <p:nvSpPr>
          <p:cNvPr id="34" name="任意形状 33">
            <a:extLst>
              <a:ext uri="{FF2B5EF4-FFF2-40B4-BE49-F238E27FC236}">
                <a16:creationId xmlns:a16="http://schemas.microsoft.com/office/drawing/2014/main" id="{DB62C019-336D-0B3D-BCE1-86A9A0F59C69}"/>
              </a:ext>
            </a:extLst>
          </p:cNvPr>
          <p:cNvSpPr/>
          <p:nvPr/>
        </p:nvSpPr>
        <p:spPr>
          <a:xfrm>
            <a:off x="1144356" y="5178361"/>
            <a:ext cx="584494" cy="124888"/>
          </a:xfrm>
          <a:custGeom>
            <a:avLst/>
            <a:gdLst>
              <a:gd name="connsiteX0" fmla="*/ 0 w 551793"/>
              <a:gd name="connsiteY0" fmla="*/ 0 h 94593"/>
              <a:gd name="connsiteX1" fmla="*/ 0 w 551793"/>
              <a:gd name="connsiteY1" fmla="*/ 0 h 94593"/>
              <a:gd name="connsiteX2" fmla="*/ 47296 w 551793"/>
              <a:gd name="connsiteY2" fmla="*/ 55179 h 94593"/>
              <a:gd name="connsiteX3" fmla="*/ 70944 w 551793"/>
              <a:gd name="connsiteY3" fmla="*/ 78827 h 94593"/>
              <a:gd name="connsiteX4" fmla="*/ 141889 w 551793"/>
              <a:gd name="connsiteY4" fmla="*/ 7882 h 94593"/>
              <a:gd name="connsiteX5" fmla="*/ 212834 w 551793"/>
              <a:gd name="connsiteY5" fmla="*/ 78827 h 94593"/>
              <a:gd name="connsiteX6" fmla="*/ 291662 w 551793"/>
              <a:gd name="connsiteY6" fmla="*/ 23648 h 94593"/>
              <a:gd name="connsiteX7" fmla="*/ 370489 w 551793"/>
              <a:gd name="connsiteY7" fmla="*/ 86710 h 94593"/>
              <a:gd name="connsiteX8" fmla="*/ 449317 w 551793"/>
              <a:gd name="connsiteY8" fmla="*/ 23648 h 94593"/>
              <a:gd name="connsiteX9" fmla="*/ 551793 w 551793"/>
              <a:gd name="connsiteY9" fmla="*/ 94593 h 9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1793" h="94593">
                <a:moveTo>
                  <a:pt x="0" y="0"/>
                </a:moveTo>
                <a:lnTo>
                  <a:pt x="0" y="0"/>
                </a:lnTo>
                <a:cubicBezTo>
                  <a:pt x="15765" y="18393"/>
                  <a:pt x="30166" y="38049"/>
                  <a:pt x="47296" y="55179"/>
                </a:cubicBezTo>
                <a:cubicBezTo>
                  <a:pt x="73130" y="81013"/>
                  <a:pt x="70944" y="59082"/>
                  <a:pt x="70944" y="78827"/>
                </a:cubicBezTo>
                <a:lnTo>
                  <a:pt x="141889" y="7882"/>
                </a:lnTo>
                <a:lnTo>
                  <a:pt x="212834" y="78827"/>
                </a:lnTo>
                <a:lnTo>
                  <a:pt x="291662" y="23648"/>
                </a:lnTo>
                <a:lnTo>
                  <a:pt x="370489" y="86710"/>
                </a:lnTo>
                <a:lnTo>
                  <a:pt x="449317" y="23648"/>
                </a:lnTo>
                <a:lnTo>
                  <a:pt x="551793" y="94593"/>
                </a:lnTo>
              </a:path>
            </a:pathLst>
          </a:custGeom>
          <a:noFill/>
          <a:ln w="50800">
            <a:solidFill>
              <a:schemeClr val="accent2">
                <a:lumMod val="50000"/>
                <a:alpha val="62903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任意形状 34">
            <a:extLst>
              <a:ext uri="{FF2B5EF4-FFF2-40B4-BE49-F238E27FC236}">
                <a16:creationId xmlns:a16="http://schemas.microsoft.com/office/drawing/2014/main" id="{8EE05F46-8167-B1FF-BA2D-7DFC6AA2BF9E}"/>
              </a:ext>
            </a:extLst>
          </p:cNvPr>
          <p:cNvSpPr/>
          <p:nvPr/>
        </p:nvSpPr>
        <p:spPr>
          <a:xfrm>
            <a:off x="9565261" y="1983899"/>
            <a:ext cx="584494" cy="124888"/>
          </a:xfrm>
          <a:custGeom>
            <a:avLst/>
            <a:gdLst>
              <a:gd name="connsiteX0" fmla="*/ 0 w 551793"/>
              <a:gd name="connsiteY0" fmla="*/ 0 h 94593"/>
              <a:gd name="connsiteX1" fmla="*/ 0 w 551793"/>
              <a:gd name="connsiteY1" fmla="*/ 0 h 94593"/>
              <a:gd name="connsiteX2" fmla="*/ 47296 w 551793"/>
              <a:gd name="connsiteY2" fmla="*/ 55179 h 94593"/>
              <a:gd name="connsiteX3" fmla="*/ 70944 w 551793"/>
              <a:gd name="connsiteY3" fmla="*/ 78827 h 94593"/>
              <a:gd name="connsiteX4" fmla="*/ 141889 w 551793"/>
              <a:gd name="connsiteY4" fmla="*/ 7882 h 94593"/>
              <a:gd name="connsiteX5" fmla="*/ 212834 w 551793"/>
              <a:gd name="connsiteY5" fmla="*/ 78827 h 94593"/>
              <a:gd name="connsiteX6" fmla="*/ 291662 w 551793"/>
              <a:gd name="connsiteY6" fmla="*/ 23648 h 94593"/>
              <a:gd name="connsiteX7" fmla="*/ 370489 w 551793"/>
              <a:gd name="connsiteY7" fmla="*/ 86710 h 94593"/>
              <a:gd name="connsiteX8" fmla="*/ 449317 w 551793"/>
              <a:gd name="connsiteY8" fmla="*/ 23648 h 94593"/>
              <a:gd name="connsiteX9" fmla="*/ 551793 w 551793"/>
              <a:gd name="connsiteY9" fmla="*/ 94593 h 9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1793" h="94593">
                <a:moveTo>
                  <a:pt x="0" y="0"/>
                </a:moveTo>
                <a:lnTo>
                  <a:pt x="0" y="0"/>
                </a:lnTo>
                <a:cubicBezTo>
                  <a:pt x="15765" y="18393"/>
                  <a:pt x="30166" y="38049"/>
                  <a:pt x="47296" y="55179"/>
                </a:cubicBezTo>
                <a:cubicBezTo>
                  <a:pt x="73130" y="81013"/>
                  <a:pt x="70944" y="59082"/>
                  <a:pt x="70944" y="78827"/>
                </a:cubicBezTo>
                <a:lnTo>
                  <a:pt x="141889" y="7882"/>
                </a:lnTo>
                <a:lnTo>
                  <a:pt x="212834" y="78827"/>
                </a:lnTo>
                <a:lnTo>
                  <a:pt x="291662" y="23648"/>
                </a:lnTo>
                <a:lnTo>
                  <a:pt x="370489" y="86710"/>
                </a:lnTo>
                <a:lnTo>
                  <a:pt x="449317" y="23648"/>
                </a:lnTo>
                <a:lnTo>
                  <a:pt x="551793" y="94593"/>
                </a:lnTo>
              </a:path>
            </a:pathLst>
          </a:custGeom>
          <a:noFill/>
          <a:ln w="50800">
            <a:solidFill>
              <a:schemeClr val="accent2">
                <a:lumMod val="50000"/>
                <a:alpha val="62903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A2A385F4-0588-D9A8-E3C8-D4A3BCFE565B}"/>
              </a:ext>
            </a:extLst>
          </p:cNvPr>
          <p:cNvSpPr/>
          <p:nvPr/>
        </p:nvSpPr>
        <p:spPr>
          <a:xfrm>
            <a:off x="8729813" y="2209027"/>
            <a:ext cx="152534" cy="154799"/>
          </a:xfrm>
          <a:prstGeom prst="ellipse">
            <a:avLst/>
          </a:prstGeom>
          <a:noFill/>
          <a:ln w="57150">
            <a:solidFill>
              <a:schemeClr val="accent2">
                <a:lumMod val="50000"/>
                <a:alpha val="34237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6BBE335D-1328-F0C2-3F90-702D3DF3C56E}"/>
              </a:ext>
            </a:extLst>
          </p:cNvPr>
          <p:cNvSpPr/>
          <p:nvPr/>
        </p:nvSpPr>
        <p:spPr>
          <a:xfrm>
            <a:off x="2524298" y="4867120"/>
            <a:ext cx="152534" cy="154799"/>
          </a:xfrm>
          <a:prstGeom prst="ellipse">
            <a:avLst/>
          </a:prstGeom>
          <a:noFill/>
          <a:ln w="57150">
            <a:solidFill>
              <a:schemeClr val="accent2">
                <a:lumMod val="50000"/>
                <a:alpha val="34237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0684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F6F413A-B4C8-C4A7-F181-7283FCC27E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96590" y="528747"/>
            <a:ext cx="1985540" cy="535531"/>
          </a:xfrm>
        </p:spPr>
        <p:txBody>
          <a:bodyPr/>
          <a:lstStyle/>
          <a:p>
            <a:r>
              <a:rPr kumimoji="1" lang="zh-CN" altLang="en-US" dirty="0"/>
              <a:t>购买渠道</a:t>
            </a: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B1388D3F-327C-D9E1-50D0-07C367F6C1B2}"/>
              </a:ext>
            </a:extLst>
          </p:cNvPr>
          <p:cNvSpPr/>
          <p:nvPr/>
        </p:nvSpPr>
        <p:spPr>
          <a:xfrm>
            <a:off x="1624995" y="2338501"/>
            <a:ext cx="2269863" cy="2495774"/>
          </a:xfrm>
          <a:prstGeom prst="roundRect">
            <a:avLst>
              <a:gd name="adj" fmla="val 908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id="{07AFD398-2726-D603-437F-7F61B54FB56C}"/>
              </a:ext>
            </a:extLst>
          </p:cNvPr>
          <p:cNvSpPr/>
          <p:nvPr/>
        </p:nvSpPr>
        <p:spPr>
          <a:xfrm>
            <a:off x="4971828" y="2338501"/>
            <a:ext cx="2269863" cy="2495774"/>
          </a:xfrm>
          <a:prstGeom prst="roundRect">
            <a:avLst>
              <a:gd name="adj" fmla="val 908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圆角矩形 4">
            <a:extLst>
              <a:ext uri="{FF2B5EF4-FFF2-40B4-BE49-F238E27FC236}">
                <a16:creationId xmlns:a16="http://schemas.microsoft.com/office/drawing/2014/main" id="{81CB8475-A06E-B759-5E99-4BEE86DF497E}"/>
              </a:ext>
            </a:extLst>
          </p:cNvPr>
          <p:cNvSpPr/>
          <p:nvPr/>
        </p:nvSpPr>
        <p:spPr>
          <a:xfrm>
            <a:off x="8318661" y="2338501"/>
            <a:ext cx="2269863" cy="2495774"/>
          </a:xfrm>
          <a:prstGeom prst="roundRect">
            <a:avLst>
              <a:gd name="adj" fmla="val 908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圆角矩形 5">
            <a:extLst>
              <a:ext uri="{FF2B5EF4-FFF2-40B4-BE49-F238E27FC236}">
                <a16:creationId xmlns:a16="http://schemas.microsoft.com/office/drawing/2014/main" id="{A098BABE-1A57-4944-4A08-055B74BE23F0}"/>
              </a:ext>
            </a:extLst>
          </p:cNvPr>
          <p:cNvSpPr/>
          <p:nvPr/>
        </p:nvSpPr>
        <p:spPr>
          <a:xfrm>
            <a:off x="2060678" y="2134106"/>
            <a:ext cx="1459369" cy="3550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latin typeface="+mn-ea"/>
              </a:rPr>
              <a:t>电商旗舰店</a:t>
            </a:r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710779A9-ED93-D940-0341-8F79D9416FE5}"/>
              </a:ext>
            </a:extLst>
          </p:cNvPr>
          <p:cNvSpPr/>
          <p:nvPr/>
        </p:nvSpPr>
        <p:spPr>
          <a:xfrm>
            <a:off x="5386584" y="2134106"/>
            <a:ext cx="1459369" cy="3550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latin typeface="+mn-ea"/>
              </a:rPr>
              <a:t>微信小程序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5CCC0D4F-5561-2C49-BDAD-82DAA4D66B46}"/>
              </a:ext>
            </a:extLst>
          </p:cNvPr>
          <p:cNvSpPr/>
          <p:nvPr/>
        </p:nvSpPr>
        <p:spPr>
          <a:xfrm>
            <a:off x="8754344" y="2134106"/>
            <a:ext cx="1459369" cy="3550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latin typeface="+mn-ea"/>
              </a:rPr>
              <a:t>联系客服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2E2DAC1-493E-B7FC-88B2-3775ABD41E9D}"/>
              </a:ext>
            </a:extLst>
          </p:cNvPr>
          <p:cNvSpPr/>
          <p:nvPr/>
        </p:nvSpPr>
        <p:spPr>
          <a:xfrm>
            <a:off x="1999214" y="2896519"/>
            <a:ext cx="1499907" cy="1530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schemeClr val="tx1"/>
                </a:solidFill>
              </a:rPr>
              <a:t>二维码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DFEFBD2-1AA8-B56A-BB15-7A83E19DE3B9}"/>
              </a:ext>
            </a:extLst>
          </p:cNvPr>
          <p:cNvSpPr/>
          <p:nvPr/>
        </p:nvSpPr>
        <p:spPr>
          <a:xfrm>
            <a:off x="5346047" y="2896519"/>
            <a:ext cx="1499907" cy="1530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schemeClr val="tx1"/>
                </a:solidFill>
              </a:rPr>
              <a:t>二维码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9DF1E90-DCFC-19E1-921C-21511818EAE5}"/>
              </a:ext>
            </a:extLst>
          </p:cNvPr>
          <p:cNvSpPr/>
          <p:nvPr/>
        </p:nvSpPr>
        <p:spPr>
          <a:xfrm>
            <a:off x="8692880" y="2896519"/>
            <a:ext cx="1499907" cy="1530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schemeClr val="tx1"/>
                </a:solidFill>
              </a:rPr>
              <a:t>二维码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73BFE8D-E1AC-6FE1-2E78-352DF01AFBF6}"/>
              </a:ext>
            </a:extLst>
          </p:cNvPr>
          <p:cNvSpPr txBox="1"/>
          <p:nvPr/>
        </p:nvSpPr>
        <p:spPr>
          <a:xfrm>
            <a:off x="1999214" y="4480659"/>
            <a:ext cx="149990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300" dirty="0">
                <a:latin typeface="Source Han Sans CN Normal" panose="020B0500000000000000" pitchFamily="34" charset="-128"/>
                <a:ea typeface="Source Han Sans CN Normal" panose="020B0500000000000000" pitchFamily="34" charset="-128"/>
              </a:rPr>
              <a:t>店铺二维码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833A024-1EE2-3F84-7084-60C14D227650}"/>
              </a:ext>
            </a:extLst>
          </p:cNvPr>
          <p:cNvSpPr txBox="1"/>
          <p:nvPr/>
        </p:nvSpPr>
        <p:spPr>
          <a:xfrm>
            <a:off x="5351426" y="4480659"/>
            <a:ext cx="149990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300" dirty="0">
                <a:latin typeface="Source Han Sans CN Normal" panose="020B0500000000000000" pitchFamily="34" charset="-128"/>
                <a:ea typeface="Source Han Sans CN Normal" panose="020B0500000000000000" pitchFamily="34" charset="-128"/>
              </a:rPr>
              <a:t>小程序名片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01C91AB-0F50-2171-7176-98C44AC30F77}"/>
              </a:ext>
            </a:extLst>
          </p:cNvPr>
          <p:cNvSpPr txBox="1"/>
          <p:nvPr/>
        </p:nvSpPr>
        <p:spPr>
          <a:xfrm>
            <a:off x="8703638" y="4480659"/>
            <a:ext cx="149990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300" dirty="0">
                <a:latin typeface="Source Han Sans CN Normal" panose="020B0500000000000000" pitchFamily="34" charset="-128"/>
                <a:ea typeface="Source Han Sans CN Normal" panose="020B0500000000000000" pitchFamily="34" charset="-128"/>
              </a:rPr>
              <a:t>客服名片</a:t>
            </a:r>
          </a:p>
        </p:txBody>
      </p:sp>
      <p:pic>
        <p:nvPicPr>
          <p:cNvPr id="15" name="图片 14" descr="QR 代码&#10;&#10;描述已自动生成">
            <a:extLst>
              <a:ext uri="{FF2B5EF4-FFF2-40B4-BE49-F238E27FC236}">
                <a16:creationId xmlns:a16="http://schemas.microsoft.com/office/drawing/2014/main" id="{70C1EAB3-EF4C-76F4-C0AF-812381E3199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2795" y="2942868"/>
            <a:ext cx="1412744" cy="1437653"/>
          </a:xfrm>
          <a:prstGeom prst="rect">
            <a:avLst/>
          </a:prstGeom>
        </p:spPr>
      </p:pic>
      <p:pic>
        <p:nvPicPr>
          <p:cNvPr id="16" name="图片 15" descr="QR 代码&#10;&#10;描述已自动生成">
            <a:extLst>
              <a:ext uri="{FF2B5EF4-FFF2-40B4-BE49-F238E27FC236}">
                <a16:creationId xmlns:a16="http://schemas.microsoft.com/office/drawing/2014/main" id="{0B3FE62A-C437-6D2B-7C51-E07688BFB28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9628" y="2942868"/>
            <a:ext cx="1412744" cy="1437653"/>
          </a:xfrm>
          <a:prstGeom prst="rect">
            <a:avLst/>
          </a:prstGeom>
        </p:spPr>
      </p:pic>
      <p:pic>
        <p:nvPicPr>
          <p:cNvPr id="17" name="图片 16" descr="QR 代码&#10;&#10;描述已自动生成">
            <a:extLst>
              <a:ext uri="{FF2B5EF4-FFF2-40B4-BE49-F238E27FC236}">
                <a16:creationId xmlns:a16="http://schemas.microsoft.com/office/drawing/2014/main" id="{372EAEB5-2CC9-95FD-519C-61C60BE569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461" y="2942868"/>
            <a:ext cx="1412744" cy="143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554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圆角矩形标注 1">
            <a:extLst>
              <a:ext uri="{FF2B5EF4-FFF2-40B4-BE49-F238E27FC236}">
                <a16:creationId xmlns:a16="http://schemas.microsoft.com/office/drawing/2014/main" id="{21E30EB1-8232-C660-7773-97389910E999}"/>
              </a:ext>
            </a:extLst>
          </p:cNvPr>
          <p:cNvSpPr/>
          <p:nvPr/>
        </p:nvSpPr>
        <p:spPr>
          <a:xfrm>
            <a:off x="9959744" y="3048174"/>
            <a:ext cx="1938285" cy="1021165"/>
          </a:xfrm>
          <a:custGeom>
            <a:avLst/>
            <a:gdLst>
              <a:gd name="connsiteX0" fmla="*/ 0 w 4292600"/>
              <a:gd name="connsiteY0" fmla="*/ 200878 h 1205242"/>
              <a:gd name="connsiteX1" fmla="*/ 200878 w 4292600"/>
              <a:gd name="connsiteY1" fmla="*/ 0 h 1205242"/>
              <a:gd name="connsiteX2" fmla="*/ 715433 w 4292600"/>
              <a:gd name="connsiteY2" fmla="*/ 0 h 1205242"/>
              <a:gd name="connsiteX3" fmla="*/ 715433 w 4292600"/>
              <a:gd name="connsiteY3" fmla="*/ 0 h 1205242"/>
              <a:gd name="connsiteX4" fmla="*/ 1788583 w 4292600"/>
              <a:gd name="connsiteY4" fmla="*/ 0 h 1205242"/>
              <a:gd name="connsiteX5" fmla="*/ 4091722 w 4292600"/>
              <a:gd name="connsiteY5" fmla="*/ 0 h 1205242"/>
              <a:gd name="connsiteX6" fmla="*/ 4292600 w 4292600"/>
              <a:gd name="connsiteY6" fmla="*/ 200878 h 1205242"/>
              <a:gd name="connsiteX7" fmla="*/ 4292600 w 4292600"/>
              <a:gd name="connsiteY7" fmla="*/ 703058 h 1205242"/>
              <a:gd name="connsiteX8" fmla="*/ 4292600 w 4292600"/>
              <a:gd name="connsiteY8" fmla="*/ 703058 h 1205242"/>
              <a:gd name="connsiteX9" fmla="*/ 4292600 w 4292600"/>
              <a:gd name="connsiteY9" fmla="*/ 1004368 h 1205242"/>
              <a:gd name="connsiteX10" fmla="*/ 4292600 w 4292600"/>
              <a:gd name="connsiteY10" fmla="*/ 1004364 h 1205242"/>
              <a:gd name="connsiteX11" fmla="*/ 4091722 w 4292600"/>
              <a:gd name="connsiteY11" fmla="*/ 1205242 h 1205242"/>
              <a:gd name="connsiteX12" fmla="*/ 1788583 w 4292600"/>
              <a:gd name="connsiteY12" fmla="*/ 1205242 h 1205242"/>
              <a:gd name="connsiteX13" fmla="*/ 434626 w 4292600"/>
              <a:gd name="connsiteY13" fmla="*/ 1452883 h 1205242"/>
              <a:gd name="connsiteX14" fmla="*/ 715433 w 4292600"/>
              <a:gd name="connsiteY14" fmla="*/ 1205242 h 1205242"/>
              <a:gd name="connsiteX15" fmla="*/ 200878 w 4292600"/>
              <a:gd name="connsiteY15" fmla="*/ 1205242 h 1205242"/>
              <a:gd name="connsiteX16" fmla="*/ 0 w 4292600"/>
              <a:gd name="connsiteY16" fmla="*/ 1004364 h 1205242"/>
              <a:gd name="connsiteX17" fmla="*/ 0 w 4292600"/>
              <a:gd name="connsiteY17" fmla="*/ 1004368 h 1205242"/>
              <a:gd name="connsiteX18" fmla="*/ 0 w 4292600"/>
              <a:gd name="connsiteY18" fmla="*/ 703058 h 1205242"/>
              <a:gd name="connsiteX19" fmla="*/ 0 w 4292600"/>
              <a:gd name="connsiteY19" fmla="*/ 703058 h 1205242"/>
              <a:gd name="connsiteX20" fmla="*/ 0 w 4292600"/>
              <a:gd name="connsiteY20" fmla="*/ 200878 h 1205242"/>
              <a:gd name="connsiteX0" fmla="*/ 0 w 4292600"/>
              <a:gd name="connsiteY0" fmla="*/ 200878 h 1452883"/>
              <a:gd name="connsiteX1" fmla="*/ 200878 w 4292600"/>
              <a:gd name="connsiteY1" fmla="*/ 0 h 1452883"/>
              <a:gd name="connsiteX2" fmla="*/ 715433 w 4292600"/>
              <a:gd name="connsiteY2" fmla="*/ 0 h 1452883"/>
              <a:gd name="connsiteX3" fmla="*/ 715433 w 4292600"/>
              <a:gd name="connsiteY3" fmla="*/ 0 h 1452883"/>
              <a:gd name="connsiteX4" fmla="*/ 1788583 w 4292600"/>
              <a:gd name="connsiteY4" fmla="*/ 0 h 1452883"/>
              <a:gd name="connsiteX5" fmla="*/ 4091722 w 4292600"/>
              <a:gd name="connsiteY5" fmla="*/ 0 h 1452883"/>
              <a:gd name="connsiteX6" fmla="*/ 4292600 w 4292600"/>
              <a:gd name="connsiteY6" fmla="*/ 200878 h 1452883"/>
              <a:gd name="connsiteX7" fmla="*/ 4292600 w 4292600"/>
              <a:gd name="connsiteY7" fmla="*/ 703058 h 1452883"/>
              <a:gd name="connsiteX8" fmla="*/ 4292600 w 4292600"/>
              <a:gd name="connsiteY8" fmla="*/ 703058 h 1452883"/>
              <a:gd name="connsiteX9" fmla="*/ 4292600 w 4292600"/>
              <a:gd name="connsiteY9" fmla="*/ 1004368 h 1452883"/>
              <a:gd name="connsiteX10" fmla="*/ 4292600 w 4292600"/>
              <a:gd name="connsiteY10" fmla="*/ 1004364 h 1452883"/>
              <a:gd name="connsiteX11" fmla="*/ 4091722 w 4292600"/>
              <a:gd name="connsiteY11" fmla="*/ 1205242 h 1452883"/>
              <a:gd name="connsiteX12" fmla="*/ 1788583 w 4292600"/>
              <a:gd name="connsiteY12" fmla="*/ 1205242 h 1452883"/>
              <a:gd name="connsiteX13" fmla="*/ 434626 w 4292600"/>
              <a:gd name="connsiteY13" fmla="*/ 1452883 h 1452883"/>
              <a:gd name="connsiteX14" fmla="*/ 853979 w 4292600"/>
              <a:gd name="connsiteY14" fmla="*/ 1219096 h 1452883"/>
              <a:gd name="connsiteX15" fmla="*/ 200878 w 4292600"/>
              <a:gd name="connsiteY15" fmla="*/ 1205242 h 1452883"/>
              <a:gd name="connsiteX16" fmla="*/ 0 w 4292600"/>
              <a:gd name="connsiteY16" fmla="*/ 1004364 h 1452883"/>
              <a:gd name="connsiteX17" fmla="*/ 0 w 4292600"/>
              <a:gd name="connsiteY17" fmla="*/ 1004368 h 1452883"/>
              <a:gd name="connsiteX18" fmla="*/ 0 w 4292600"/>
              <a:gd name="connsiteY18" fmla="*/ 703058 h 1452883"/>
              <a:gd name="connsiteX19" fmla="*/ 0 w 4292600"/>
              <a:gd name="connsiteY19" fmla="*/ 703058 h 1452883"/>
              <a:gd name="connsiteX20" fmla="*/ 0 w 4292600"/>
              <a:gd name="connsiteY20" fmla="*/ 200878 h 1452883"/>
              <a:gd name="connsiteX0" fmla="*/ 0 w 4292600"/>
              <a:gd name="connsiteY0" fmla="*/ 200878 h 1452883"/>
              <a:gd name="connsiteX1" fmla="*/ 200878 w 4292600"/>
              <a:gd name="connsiteY1" fmla="*/ 0 h 1452883"/>
              <a:gd name="connsiteX2" fmla="*/ 715433 w 4292600"/>
              <a:gd name="connsiteY2" fmla="*/ 0 h 1452883"/>
              <a:gd name="connsiteX3" fmla="*/ 715433 w 4292600"/>
              <a:gd name="connsiteY3" fmla="*/ 0 h 1452883"/>
              <a:gd name="connsiteX4" fmla="*/ 1788583 w 4292600"/>
              <a:gd name="connsiteY4" fmla="*/ 0 h 1452883"/>
              <a:gd name="connsiteX5" fmla="*/ 4091722 w 4292600"/>
              <a:gd name="connsiteY5" fmla="*/ 0 h 1452883"/>
              <a:gd name="connsiteX6" fmla="*/ 4292600 w 4292600"/>
              <a:gd name="connsiteY6" fmla="*/ 200878 h 1452883"/>
              <a:gd name="connsiteX7" fmla="*/ 4292600 w 4292600"/>
              <a:gd name="connsiteY7" fmla="*/ 703058 h 1452883"/>
              <a:gd name="connsiteX8" fmla="*/ 4292600 w 4292600"/>
              <a:gd name="connsiteY8" fmla="*/ 703058 h 1452883"/>
              <a:gd name="connsiteX9" fmla="*/ 4292600 w 4292600"/>
              <a:gd name="connsiteY9" fmla="*/ 1004368 h 1452883"/>
              <a:gd name="connsiteX10" fmla="*/ 4292600 w 4292600"/>
              <a:gd name="connsiteY10" fmla="*/ 1004364 h 1452883"/>
              <a:gd name="connsiteX11" fmla="*/ 4091722 w 4292600"/>
              <a:gd name="connsiteY11" fmla="*/ 1205242 h 1452883"/>
              <a:gd name="connsiteX12" fmla="*/ 1525346 w 4292600"/>
              <a:gd name="connsiteY12" fmla="*/ 1219096 h 1452883"/>
              <a:gd name="connsiteX13" fmla="*/ 434626 w 4292600"/>
              <a:gd name="connsiteY13" fmla="*/ 1452883 h 1452883"/>
              <a:gd name="connsiteX14" fmla="*/ 853979 w 4292600"/>
              <a:gd name="connsiteY14" fmla="*/ 1219096 h 1452883"/>
              <a:gd name="connsiteX15" fmla="*/ 200878 w 4292600"/>
              <a:gd name="connsiteY15" fmla="*/ 1205242 h 1452883"/>
              <a:gd name="connsiteX16" fmla="*/ 0 w 4292600"/>
              <a:gd name="connsiteY16" fmla="*/ 1004364 h 1452883"/>
              <a:gd name="connsiteX17" fmla="*/ 0 w 4292600"/>
              <a:gd name="connsiteY17" fmla="*/ 1004368 h 1452883"/>
              <a:gd name="connsiteX18" fmla="*/ 0 w 4292600"/>
              <a:gd name="connsiteY18" fmla="*/ 703058 h 1452883"/>
              <a:gd name="connsiteX19" fmla="*/ 0 w 4292600"/>
              <a:gd name="connsiteY19" fmla="*/ 703058 h 1452883"/>
              <a:gd name="connsiteX20" fmla="*/ 0 w 4292600"/>
              <a:gd name="connsiteY20" fmla="*/ 200878 h 1452883"/>
              <a:gd name="connsiteX0" fmla="*/ 0 w 4292600"/>
              <a:gd name="connsiteY0" fmla="*/ 200878 h 1508301"/>
              <a:gd name="connsiteX1" fmla="*/ 200878 w 4292600"/>
              <a:gd name="connsiteY1" fmla="*/ 0 h 1508301"/>
              <a:gd name="connsiteX2" fmla="*/ 715433 w 4292600"/>
              <a:gd name="connsiteY2" fmla="*/ 0 h 1508301"/>
              <a:gd name="connsiteX3" fmla="*/ 715433 w 4292600"/>
              <a:gd name="connsiteY3" fmla="*/ 0 h 1508301"/>
              <a:gd name="connsiteX4" fmla="*/ 1788583 w 4292600"/>
              <a:gd name="connsiteY4" fmla="*/ 0 h 1508301"/>
              <a:gd name="connsiteX5" fmla="*/ 4091722 w 4292600"/>
              <a:gd name="connsiteY5" fmla="*/ 0 h 1508301"/>
              <a:gd name="connsiteX6" fmla="*/ 4292600 w 4292600"/>
              <a:gd name="connsiteY6" fmla="*/ 200878 h 1508301"/>
              <a:gd name="connsiteX7" fmla="*/ 4292600 w 4292600"/>
              <a:gd name="connsiteY7" fmla="*/ 703058 h 1508301"/>
              <a:gd name="connsiteX8" fmla="*/ 4292600 w 4292600"/>
              <a:gd name="connsiteY8" fmla="*/ 703058 h 1508301"/>
              <a:gd name="connsiteX9" fmla="*/ 4292600 w 4292600"/>
              <a:gd name="connsiteY9" fmla="*/ 1004368 h 1508301"/>
              <a:gd name="connsiteX10" fmla="*/ 4292600 w 4292600"/>
              <a:gd name="connsiteY10" fmla="*/ 1004364 h 1508301"/>
              <a:gd name="connsiteX11" fmla="*/ 4091722 w 4292600"/>
              <a:gd name="connsiteY11" fmla="*/ 1205242 h 1508301"/>
              <a:gd name="connsiteX12" fmla="*/ 1525346 w 4292600"/>
              <a:gd name="connsiteY12" fmla="*/ 1219096 h 1508301"/>
              <a:gd name="connsiteX13" fmla="*/ 600880 w 4292600"/>
              <a:gd name="connsiteY13" fmla="*/ 1508301 h 1508301"/>
              <a:gd name="connsiteX14" fmla="*/ 853979 w 4292600"/>
              <a:gd name="connsiteY14" fmla="*/ 1219096 h 1508301"/>
              <a:gd name="connsiteX15" fmla="*/ 200878 w 4292600"/>
              <a:gd name="connsiteY15" fmla="*/ 1205242 h 1508301"/>
              <a:gd name="connsiteX16" fmla="*/ 0 w 4292600"/>
              <a:gd name="connsiteY16" fmla="*/ 1004364 h 1508301"/>
              <a:gd name="connsiteX17" fmla="*/ 0 w 4292600"/>
              <a:gd name="connsiteY17" fmla="*/ 1004368 h 1508301"/>
              <a:gd name="connsiteX18" fmla="*/ 0 w 4292600"/>
              <a:gd name="connsiteY18" fmla="*/ 703058 h 1508301"/>
              <a:gd name="connsiteX19" fmla="*/ 0 w 4292600"/>
              <a:gd name="connsiteY19" fmla="*/ 703058 h 1508301"/>
              <a:gd name="connsiteX20" fmla="*/ 0 w 4292600"/>
              <a:gd name="connsiteY20" fmla="*/ 200878 h 1508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292600" h="1508301">
                <a:moveTo>
                  <a:pt x="0" y="200878"/>
                </a:moveTo>
                <a:cubicBezTo>
                  <a:pt x="0" y="89936"/>
                  <a:pt x="89936" y="0"/>
                  <a:pt x="200878" y="0"/>
                </a:cubicBezTo>
                <a:lnTo>
                  <a:pt x="715433" y="0"/>
                </a:lnTo>
                <a:lnTo>
                  <a:pt x="715433" y="0"/>
                </a:lnTo>
                <a:lnTo>
                  <a:pt x="1788583" y="0"/>
                </a:lnTo>
                <a:lnTo>
                  <a:pt x="4091722" y="0"/>
                </a:lnTo>
                <a:cubicBezTo>
                  <a:pt x="4202664" y="0"/>
                  <a:pt x="4292600" y="89936"/>
                  <a:pt x="4292600" y="200878"/>
                </a:cubicBezTo>
                <a:lnTo>
                  <a:pt x="4292600" y="703058"/>
                </a:lnTo>
                <a:lnTo>
                  <a:pt x="4292600" y="703058"/>
                </a:lnTo>
                <a:lnTo>
                  <a:pt x="4292600" y="1004368"/>
                </a:lnTo>
                <a:lnTo>
                  <a:pt x="4292600" y="1004364"/>
                </a:lnTo>
                <a:cubicBezTo>
                  <a:pt x="4292600" y="1115306"/>
                  <a:pt x="4202664" y="1205242"/>
                  <a:pt x="4091722" y="1205242"/>
                </a:cubicBezTo>
                <a:lnTo>
                  <a:pt x="1525346" y="1219096"/>
                </a:lnTo>
                <a:lnTo>
                  <a:pt x="600880" y="1508301"/>
                </a:lnTo>
                <a:lnTo>
                  <a:pt x="853979" y="1219096"/>
                </a:lnTo>
                <a:cubicBezTo>
                  <a:pt x="682461" y="1219096"/>
                  <a:pt x="372396" y="1205242"/>
                  <a:pt x="200878" y="1205242"/>
                </a:cubicBezTo>
                <a:cubicBezTo>
                  <a:pt x="89936" y="1205242"/>
                  <a:pt x="0" y="1115306"/>
                  <a:pt x="0" y="1004364"/>
                </a:cubicBezTo>
                <a:lnTo>
                  <a:pt x="0" y="1004368"/>
                </a:lnTo>
                <a:lnTo>
                  <a:pt x="0" y="703058"/>
                </a:lnTo>
                <a:lnTo>
                  <a:pt x="0" y="703058"/>
                </a:lnTo>
                <a:lnTo>
                  <a:pt x="0" y="200878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  <a:alpha val="232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圆角矩形标注 1">
            <a:extLst>
              <a:ext uri="{FF2B5EF4-FFF2-40B4-BE49-F238E27FC236}">
                <a16:creationId xmlns:a16="http://schemas.microsoft.com/office/drawing/2014/main" id="{EDEFBBCA-45B2-3806-037A-2B00F88E5155}"/>
              </a:ext>
            </a:extLst>
          </p:cNvPr>
          <p:cNvSpPr/>
          <p:nvPr/>
        </p:nvSpPr>
        <p:spPr>
          <a:xfrm>
            <a:off x="9082686" y="5544515"/>
            <a:ext cx="2654463" cy="1021164"/>
          </a:xfrm>
          <a:custGeom>
            <a:avLst/>
            <a:gdLst>
              <a:gd name="connsiteX0" fmla="*/ 0 w 4292600"/>
              <a:gd name="connsiteY0" fmla="*/ 200878 h 1205242"/>
              <a:gd name="connsiteX1" fmla="*/ 200878 w 4292600"/>
              <a:gd name="connsiteY1" fmla="*/ 0 h 1205242"/>
              <a:gd name="connsiteX2" fmla="*/ 715433 w 4292600"/>
              <a:gd name="connsiteY2" fmla="*/ 0 h 1205242"/>
              <a:gd name="connsiteX3" fmla="*/ 715433 w 4292600"/>
              <a:gd name="connsiteY3" fmla="*/ 0 h 1205242"/>
              <a:gd name="connsiteX4" fmla="*/ 1788583 w 4292600"/>
              <a:gd name="connsiteY4" fmla="*/ 0 h 1205242"/>
              <a:gd name="connsiteX5" fmla="*/ 4091722 w 4292600"/>
              <a:gd name="connsiteY5" fmla="*/ 0 h 1205242"/>
              <a:gd name="connsiteX6" fmla="*/ 4292600 w 4292600"/>
              <a:gd name="connsiteY6" fmla="*/ 200878 h 1205242"/>
              <a:gd name="connsiteX7" fmla="*/ 4292600 w 4292600"/>
              <a:gd name="connsiteY7" fmla="*/ 703058 h 1205242"/>
              <a:gd name="connsiteX8" fmla="*/ 4292600 w 4292600"/>
              <a:gd name="connsiteY8" fmla="*/ 703058 h 1205242"/>
              <a:gd name="connsiteX9" fmla="*/ 4292600 w 4292600"/>
              <a:gd name="connsiteY9" fmla="*/ 1004368 h 1205242"/>
              <a:gd name="connsiteX10" fmla="*/ 4292600 w 4292600"/>
              <a:gd name="connsiteY10" fmla="*/ 1004364 h 1205242"/>
              <a:gd name="connsiteX11" fmla="*/ 4091722 w 4292600"/>
              <a:gd name="connsiteY11" fmla="*/ 1205242 h 1205242"/>
              <a:gd name="connsiteX12" fmla="*/ 1788583 w 4292600"/>
              <a:gd name="connsiteY12" fmla="*/ 1205242 h 1205242"/>
              <a:gd name="connsiteX13" fmla="*/ 434626 w 4292600"/>
              <a:gd name="connsiteY13" fmla="*/ 1452883 h 1205242"/>
              <a:gd name="connsiteX14" fmla="*/ 715433 w 4292600"/>
              <a:gd name="connsiteY14" fmla="*/ 1205242 h 1205242"/>
              <a:gd name="connsiteX15" fmla="*/ 200878 w 4292600"/>
              <a:gd name="connsiteY15" fmla="*/ 1205242 h 1205242"/>
              <a:gd name="connsiteX16" fmla="*/ 0 w 4292600"/>
              <a:gd name="connsiteY16" fmla="*/ 1004364 h 1205242"/>
              <a:gd name="connsiteX17" fmla="*/ 0 w 4292600"/>
              <a:gd name="connsiteY17" fmla="*/ 1004368 h 1205242"/>
              <a:gd name="connsiteX18" fmla="*/ 0 w 4292600"/>
              <a:gd name="connsiteY18" fmla="*/ 703058 h 1205242"/>
              <a:gd name="connsiteX19" fmla="*/ 0 w 4292600"/>
              <a:gd name="connsiteY19" fmla="*/ 703058 h 1205242"/>
              <a:gd name="connsiteX20" fmla="*/ 0 w 4292600"/>
              <a:gd name="connsiteY20" fmla="*/ 200878 h 1205242"/>
              <a:gd name="connsiteX0" fmla="*/ 0 w 4292600"/>
              <a:gd name="connsiteY0" fmla="*/ 200878 h 1452883"/>
              <a:gd name="connsiteX1" fmla="*/ 200878 w 4292600"/>
              <a:gd name="connsiteY1" fmla="*/ 0 h 1452883"/>
              <a:gd name="connsiteX2" fmla="*/ 715433 w 4292600"/>
              <a:gd name="connsiteY2" fmla="*/ 0 h 1452883"/>
              <a:gd name="connsiteX3" fmla="*/ 715433 w 4292600"/>
              <a:gd name="connsiteY3" fmla="*/ 0 h 1452883"/>
              <a:gd name="connsiteX4" fmla="*/ 1788583 w 4292600"/>
              <a:gd name="connsiteY4" fmla="*/ 0 h 1452883"/>
              <a:gd name="connsiteX5" fmla="*/ 4091722 w 4292600"/>
              <a:gd name="connsiteY5" fmla="*/ 0 h 1452883"/>
              <a:gd name="connsiteX6" fmla="*/ 4292600 w 4292600"/>
              <a:gd name="connsiteY6" fmla="*/ 200878 h 1452883"/>
              <a:gd name="connsiteX7" fmla="*/ 4292600 w 4292600"/>
              <a:gd name="connsiteY7" fmla="*/ 703058 h 1452883"/>
              <a:gd name="connsiteX8" fmla="*/ 4292600 w 4292600"/>
              <a:gd name="connsiteY8" fmla="*/ 703058 h 1452883"/>
              <a:gd name="connsiteX9" fmla="*/ 4292600 w 4292600"/>
              <a:gd name="connsiteY9" fmla="*/ 1004368 h 1452883"/>
              <a:gd name="connsiteX10" fmla="*/ 4292600 w 4292600"/>
              <a:gd name="connsiteY10" fmla="*/ 1004364 h 1452883"/>
              <a:gd name="connsiteX11" fmla="*/ 4091722 w 4292600"/>
              <a:gd name="connsiteY11" fmla="*/ 1205242 h 1452883"/>
              <a:gd name="connsiteX12" fmla="*/ 1788583 w 4292600"/>
              <a:gd name="connsiteY12" fmla="*/ 1205242 h 1452883"/>
              <a:gd name="connsiteX13" fmla="*/ 434626 w 4292600"/>
              <a:gd name="connsiteY13" fmla="*/ 1452883 h 1452883"/>
              <a:gd name="connsiteX14" fmla="*/ 853979 w 4292600"/>
              <a:gd name="connsiteY14" fmla="*/ 1219096 h 1452883"/>
              <a:gd name="connsiteX15" fmla="*/ 200878 w 4292600"/>
              <a:gd name="connsiteY15" fmla="*/ 1205242 h 1452883"/>
              <a:gd name="connsiteX16" fmla="*/ 0 w 4292600"/>
              <a:gd name="connsiteY16" fmla="*/ 1004364 h 1452883"/>
              <a:gd name="connsiteX17" fmla="*/ 0 w 4292600"/>
              <a:gd name="connsiteY17" fmla="*/ 1004368 h 1452883"/>
              <a:gd name="connsiteX18" fmla="*/ 0 w 4292600"/>
              <a:gd name="connsiteY18" fmla="*/ 703058 h 1452883"/>
              <a:gd name="connsiteX19" fmla="*/ 0 w 4292600"/>
              <a:gd name="connsiteY19" fmla="*/ 703058 h 1452883"/>
              <a:gd name="connsiteX20" fmla="*/ 0 w 4292600"/>
              <a:gd name="connsiteY20" fmla="*/ 200878 h 1452883"/>
              <a:gd name="connsiteX0" fmla="*/ 0 w 4292600"/>
              <a:gd name="connsiteY0" fmla="*/ 200878 h 1452883"/>
              <a:gd name="connsiteX1" fmla="*/ 200878 w 4292600"/>
              <a:gd name="connsiteY1" fmla="*/ 0 h 1452883"/>
              <a:gd name="connsiteX2" fmla="*/ 715433 w 4292600"/>
              <a:gd name="connsiteY2" fmla="*/ 0 h 1452883"/>
              <a:gd name="connsiteX3" fmla="*/ 715433 w 4292600"/>
              <a:gd name="connsiteY3" fmla="*/ 0 h 1452883"/>
              <a:gd name="connsiteX4" fmla="*/ 1788583 w 4292600"/>
              <a:gd name="connsiteY4" fmla="*/ 0 h 1452883"/>
              <a:gd name="connsiteX5" fmla="*/ 4091722 w 4292600"/>
              <a:gd name="connsiteY5" fmla="*/ 0 h 1452883"/>
              <a:gd name="connsiteX6" fmla="*/ 4292600 w 4292600"/>
              <a:gd name="connsiteY6" fmla="*/ 200878 h 1452883"/>
              <a:gd name="connsiteX7" fmla="*/ 4292600 w 4292600"/>
              <a:gd name="connsiteY7" fmla="*/ 703058 h 1452883"/>
              <a:gd name="connsiteX8" fmla="*/ 4292600 w 4292600"/>
              <a:gd name="connsiteY8" fmla="*/ 703058 h 1452883"/>
              <a:gd name="connsiteX9" fmla="*/ 4292600 w 4292600"/>
              <a:gd name="connsiteY9" fmla="*/ 1004368 h 1452883"/>
              <a:gd name="connsiteX10" fmla="*/ 4292600 w 4292600"/>
              <a:gd name="connsiteY10" fmla="*/ 1004364 h 1452883"/>
              <a:gd name="connsiteX11" fmla="*/ 4091722 w 4292600"/>
              <a:gd name="connsiteY11" fmla="*/ 1205242 h 1452883"/>
              <a:gd name="connsiteX12" fmla="*/ 1525346 w 4292600"/>
              <a:gd name="connsiteY12" fmla="*/ 1219096 h 1452883"/>
              <a:gd name="connsiteX13" fmla="*/ 434626 w 4292600"/>
              <a:gd name="connsiteY13" fmla="*/ 1452883 h 1452883"/>
              <a:gd name="connsiteX14" fmla="*/ 853979 w 4292600"/>
              <a:gd name="connsiteY14" fmla="*/ 1219096 h 1452883"/>
              <a:gd name="connsiteX15" fmla="*/ 200878 w 4292600"/>
              <a:gd name="connsiteY15" fmla="*/ 1205242 h 1452883"/>
              <a:gd name="connsiteX16" fmla="*/ 0 w 4292600"/>
              <a:gd name="connsiteY16" fmla="*/ 1004364 h 1452883"/>
              <a:gd name="connsiteX17" fmla="*/ 0 w 4292600"/>
              <a:gd name="connsiteY17" fmla="*/ 1004368 h 1452883"/>
              <a:gd name="connsiteX18" fmla="*/ 0 w 4292600"/>
              <a:gd name="connsiteY18" fmla="*/ 703058 h 1452883"/>
              <a:gd name="connsiteX19" fmla="*/ 0 w 4292600"/>
              <a:gd name="connsiteY19" fmla="*/ 703058 h 1452883"/>
              <a:gd name="connsiteX20" fmla="*/ 0 w 4292600"/>
              <a:gd name="connsiteY20" fmla="*/ 200878 h 1452883"/>
              <a:gd name="connsiteX0" fmla="*/ 0 w 4292600"/>
              <a:gd name="connsiteY0" fmla="*/ 200878 h 1508301"/>
              <a:gd name="connsiteX1" fmla="*/ 200878 w 4292600"/>
              <a:gd name="connsiteY1" fmla="*/ 0 h 1508301"/>
              <a:gd name="connsiteX2" fmla="*/ 715433 w 4292600"/>
              <a:gd name="connsiteY2" fmla="*/ 0 h 1508301"/>
              <a:gd name="connsiteX3" fmla="*/ 715433 w 4292600"/>
              <a:gd name="connsiteY3" fmla="*/ 0 h 1508301"/>
              <a:gd name="connsiteX4" fmla="*/ 1788583 w 4292600"/>
              <a:gd name="connsiteY4" fmla="*/ 0 h 1508301"/>
              <a:gd name="connsiteX5" fmla="*/ 4091722 w 4292600"/>
              <a:gd name="connsiteY5" fmla="*/ 0 h 1508301"/>
              <a:gd name="connsiteX6" fmla="*/ 4292600 w 4292600"/>
              <a:gd name="connsiteY6" fmla="*/ 200878 h 1508301"/>
              <a:gd name="connsiteX7" fmla="*/ 4292600 w 4292600"/>
              <a:gd name="connsiteY7" fmla="*/ 703058 h 1508301"/>
              <a:gd name="connsiteX8" fmla="*/ 4292600 w 4292600"/>
              <a:gd name="connsiteY8" fmla="*/ 703058 h 1508301"/>
              <a:gd name="connsiteX9" fmla="*/ 4292600 w 4292600"/>
              <a:gd name="connsiteY9" fmla="*/ 1004368 h 1508301"/>
              <a:gd name="connsiteX10" fmla="*/ 4292600 w 4292600"/>
              <a:gd name="connsiteY10" fmla="*/ 1004364 h 1508301"/>
              <a:gd name="connsiteX11" fmla="*/ 4091722 w 4292600"/>
              <a:gd name="connsiteY11" fmla="*/ 1205242 h 1508301"/>
              <a:gd name="connsiteX12" fmla="*/ 1525346 w 4292600"/>
              <a:gd name="connsiteY12" fmla="*/ 1219096 h 1508301"/>
              <a:gd name="connsiteX13" fmla="*/ 600880 w 4292600"/>
              <a:gd name="connsiteY13" fmla="*/ 1508301 h 1508301"/>
              <a:gd name="connsiteX14" fmla="*/ 853979 w 4292600"/>
              <a:gd name="connsiteY14" fmla="*/ 1219096 h 1508301"/>
              <a:gd name="connsiteX15" fmla="*/ 200878 w 4292600"/>
              <a:gd name="connsiteY15" fmla="*/ 1205242 h 1508301"/>
              <a:gd name="connsiteX16" fmla="*/ 0 w 4292600"/>
              <a:gd name="connsiteY16" fmla="*/ 1004364 h 1508301"/>
              <a:gd name="connsiteX17" fmla="*/ 0 w 4292600"/>
              <a:gd name="connsiteY17" fmla="*/ 1004368 h 1508301"/>
              <a:gd name="connsiteX18" fmla="*/ 0 w 4292600"/>
              <a:gd name="connsiteY18" fmla="*/ 703058 h 1508301"/>
              <a:gd name="connsiteX19" fmla="*/ 0 w 4292600"/>
              <a:gd name="connsiteY19" fmla="*/ 703058 h 1508301"/>
              <a:gd name="connsiteX20" fmla="*/ 0 w 4292600"/>
              <a:gd name="connsiteY20" fmla="*/ 200878 h 1508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292600" h="1508301">
                <a:moveTo>
                  <a:pt x="0" y="200878"/>
                </a:moveTo>
                <a:cubicBezTo>
                  <a:pt x="0" y="89936"/>
                  <a:pt x="89936" y="0"/>
                  <a:pt x="200878" y="0"/>
                </a:cubicBezTo>
                <a:lnTo>
                  <a:pt x="715433" y="0"/>
                </a:lnTo>
                <a:lnTo>
                  <a:pt x="715433" y="0"/>
                </a:lnTo>
                <a:lnTo>
                  <a:pt x="1788583" y="0"/>
                </a:lnTo>
                <a:lnTo>
                  <a:pt x="4091722" y="0"/>
                </a:lnTo>
                <a:cubicBezTo>
                  <a:pt x="4202664" y="0"/>
                  <a:pt x="4292600" y="89936"/>
                  <a:pt x="4292600" y="200878"/>
                </a:cubicBezTo>
                <a:lnTo>
                  <a:pt x="4292600" y="703058"/>
                </a:lnTo>
                <a:lnTo>
                  <a:pt x="4292600" y="703058"/>
                </a:lnTo>
                <a:lnTo>
                  <a:pt x="4292600" y="1004368"/>
                </a:lnTo>
                <a:lnTo>
                  <a:pt x="4292600" y="1004364"/>
                </a:lnTo>
                <a:cubicBezTo>
                  <a:pt x="4292600" y="1115306"/>
                  <a:pt x="4202664" y="1205242"/>
                  <a:pt x="4091722" y="1205242"/>
                </a:cubicBezTo>
                <a:lnTo>
                  <a:pt x="1525346" y="1219096"/>
                </a:lnTo>
                <a:lnTo>
                  <a:pt x="600880" y="1508301"/>
                </a:lnTo>
                <a:lnTo>
                  <a:pt x="853979" y="1219096"/>
                </a:lnTo>
                <a:cubicBezTo>
                  <a:pt x="682461" y="1219096"/>
                  <a:pt x="372396" y="1205242"/>
                  <a:pt x="200878" y="1205242"/>
                </a:cubicBezTo>
                <a:cubicBezTo>
                  <a:pt x="89936" y="1205242"/>
                  <a:pt x="0" y="1115306"/>
                  <a:pt x="0" y="1004364"/>
                </a:cubicBezTo>
                <a:lnTo>
                  <a:pt x="0" y="1004368"/>
                </a:lnTo>
                <a:lnTo>
                  <a:pt x="0" y="703058"/>
                </a:lnTo>
                <a:lnTo>
                  <a:pt x="0" y="703058"/>
                </a:lnTo>
                <a:lnTo>
                  <a:pt x="0" y="200878"/>
                </a:lnTo>
                <a:close/>
              </a:path>
            </a:pathLst>
          </a:custGeom>
          <a:solidFill>
            <a:schemeClr val="bg1">
              <a:lumMod val="95000"/>
              <a:alpha val="71943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圆角矩形标注 1">
            <a:extLst>
              <a:ext uri="{FF2B5EF4-FFF2-40B4-BE49-F238E27FC236}">
                <a16:creationId xmlns:a16="http://schemas.microsoft.com/office/drawing/2014/main" id="{B0E05B33-3489-AACA-DC8B-3C53DBC6B79B}"/>
              </a:ext>
            </a:extLst>
          </p:cNvPr>
          <p:cNvSpPr/>
          <p:nvPr/>
        </p:nvSpPr>
        <p:spPr>
          <a:xfrm>
            <a:off x="4066630" y="3115591"/>
            <a:ext cx="2654463" cy="1021164"/>
          </a:xfrm>
          <a:custGeom>
            <a:avLst/>
            <a:gdLst>
              <a:gd name="connsiteX0" fmla="*/ 0 w 4292600"/>
              <a:gd name="connsiteY0" fmla="*/ 200878 h 1205242"/>
              <a:gd name="connsiteX1" fmla="*/ 200878 w 4292600"/>
              <a:gd name="connsiteY1" fmla="*/ 0 h 1205242"/>
              <a:gd name="connsiteX2" fmla="*/ 715433 w 4292600"/>
              <a:gd name="connsiteY2" fmla="*/ 0 h 1205242"/>
              <a:gd name="connsiteX3" fmla="*/ 715433 w 4292600"/>
              <a:gd name="connsiteY3" fmla="*/ 0 h 1205242"/>
              <a:gd name="connsiteX4" fmla="*/ 1788583 w 4292600"/>
              <a:gd name="connsiteY4" fmla="*/ 0 h 1205242"/>
              <a:gd name="connsiteX5" fmla="*/ 4091722 w 4292600"/>
              <a:gd name="connsiteY5" fmla="*/ 0 h 1205242"/>
              <a:gd name="connsiteX6" fmla="*/ 4292600 w 4292600"/>
              <a:gd name="connsiteY6" fmla="*/ 200878 h 1205242"/>
              <a:gd name="connsiteX7" fmla="*/ 4292600 w 4292600"/>
              <a:gd name="connsiteY7" fmla="*/ 703058 h 1205242"/>
              <a:gd name="connsiteX8" fmla="*/ 4292600 w 4292600"/>
              <a:gd name="connsiteY8" fmla="*/ 703058 h 1205242"/>
              <a:gd name="connsiteX9" fmla="*/ 4292600 w 4292600"/>
              <a:gd name="connsiteY9" fmla="*/ 1004368 h 1205242"/>
              <a:gd name="connsiteX10" fmla="*/ 4292600 w 4292600"/>
              <a:gd name="connsiteY10" fmla="*/ 1004364 h 1205242"/>
              <a:gd name="connsiteX11" fmla="*/ 4091722 w 4292600"/>
              <a:gd name="connsiteY11" fmla="*/ 1205242 h 1205242"/>
              <a:gd name="connsiteX12" fmla="*/ 1788583 w 4292600"/>
              <a:gd name="connsiteY12" fmla="*/ 1205242 h 1205242"/>
              <a:gd name="connsiteX13" fmla="*/ 434626 w 4292600"/>
              <a:gd name="connsiteY13" fmla="*/ 1452883 h 1205242"/>
              <a:gd name="connsiteX14" fmla="*/ 715433 w 4292600"/>
              <a:gd name="connsiteY14" fmla="*/ 1205242 h 1205242"/>
              <a:gd name="connsiteX15" fmla="*/ 200878 w 4292600"/>
              <a:gd name="connsiteY15" fmla="*/ 1205242 h 1205242"/>
              <a:gd name="connsiteX16" fmla="*/ 0 w 4292600"/>
              <a:gd name="connsiteY16" fmla="*/ 1004364 h 1205242"/>
              <a:gd name="connsiteX17" fmla="*/ 0 w 4292600"/>
              <a:gd name="connsiteY17" fmla="*/ 1004368 h 1205242"/>
              <a:gd name="connsiteX18" fmla="*/ 0 w 4292600"/>
              <a:gd name="connsiteY18" fmla="*/ 703058 h 1205242"/>
              <a:gd name="connsiteX19" fmla="*/ 0 w 4292600"/>
              <a:gd name="connsiteY19" fmla="*/ 703058 h 1205242"/>
              <a:gd name="connsiteX20" fmla="*/ 0 w 4292600"/>
              <a:gd name="connsiteY20" fmla="*/ 200878 h 1205242"/>
              <a:gd name="connsiteX0" fmla="*/ 0 w 4292600"/>
              <a:gd name="connsiteY0" fmla="*/ 200878 h 1452883"/>
              <a:gd name="connsiteX1" fmla="*/ 200878 w 4292600"/>
              <a:gd name="connsiteY1" fmla="*/ 0 h 1452883"/>
              <a:gd name="connsiteX2" fmla="*/ 715433 w 4292600"/>
              <a:gd name="connsiteY2" fmla="*/ 0 h 1452883"/>
              <a:gd name="connsiteX3" fmla="*/ 715433 w 4292600"/>
              <a:gd name="connsiteY3" fmla="*/ 0 h 1452883"/>
              <a:gd name="connsiteX4" fmla="*/ 1788583 w 4292600"/>
              <a:gd name="connsiteY4" fmla="*/ 0 h 1452883"/>
              <a:gd name="connsiteX5" fmla="*/ 4091722 w 4292600"/>
              <a:gd name="connsiteY5" fmla="*/ 0 h 1452883"/>
              <a:gd name="connsiteX6" fmla="*/ 4292600 w 4292600"/>
              <a:gd name="connsiteY6" fmla="*/ 200878 h 1452883"/>
              <a:gd name="connsiteX7" fmla="*/ 4292600 w 4292600"/>
              <a:gd name="connsiteY7" fmla="*/ 703058 h 1452883"/>
              <a:gd name="connsiteX8" fmla="*/ 4292600 w 4292600"/>
              <a:gd name="connsiteY8" fmla="*/ 703058 h 1452883"/>
              <a:gd name="connsiteX9" fmla="*/ 4292600 w 4292600"/>
              <a:gd name="connsiteY9" fmla="*/ 1004368 h 1452883"/>
              <a:gd name="connsiteX10" fmla="*/ 4292600 w 4292600"/>
              <a:gd name="connsiteY10" fmla="*/ 1004364 h 1452883"/>
              <a:gd name="connsiteX11" fmla="*/ 4091722 w 4292600"/>
              <a:gd name="connsiteY11" fmla="*/ 1205242 h 1452883"/>
              <a:gd name="connsiteX12" fmla="*/ 1788583 w 4292600"/>
              <a:gd name="connsiteY12" fmla="*/ 1205242 h 1452883"/>
              <a:gd name="connsiteX13" fmla="*/ 434626 w 4292600"/>
              <a:gd name="connsiteY13" fmla="*/ 1452883 h 1452883"/>
              <a:gd name="connsiteX14" fmla="*/ 853979 w 4292600"/>
              <a:gd name="connsiteY14" fmla="*/ 1219096 h 1452883"/>
              <a:gd name="connsiteX15" fmla="*/ 200878 w 4292600"/>
              <a:gd name="connsiteY15" fmla="*/ 1205242 h 1452883"/>
              <a:gd name="connsiteX16" fmla="*/ 0 w 4292600"/>
              <a:gd name="connsiteY16" fmla="*/ 1004364 h 1452883"/>
              <a:gd name="connsiteX17" fmla="*/ 0 w 4292600"/>
              <a:gd name="connsiteY17" fmla="*/ 1004368 h 1452883"/>
              <a:gd name="connsiteX18" fmla="*/ 0 w 4292600"/>
              <a:gd name="connsiteY18" fmla="*/ 703058 h 1452883"/>
              <a:gd name="connsiteX19" fmla="*/ 0 w 4292600"/>
              <a:gd name="connsiteY19" fmla="*/ 703058 h 1452883"/>
              <a:gd name="connsiteX20" fmla="*/ 0 w 4292600"/>
              <a:gd name="connsiteY20" fmla="*/ 200878 h 1452883"/>
              <a:gd name="connsiteX0" fmla="*/ 0 w 4292600"/>
              <a:gd name="connsiteY0" fmla="*/ 200878 h 1452883"/>
              <a:gd name="connsiteX1" fmla="*/ 200878 w 4292600"/>
              <a:gd name="connsiteY1" fmla="*/ 0 h 1452883"/>
              <a:gd name="connsiteX2" fmla="*/ 715433 w 4292600"/>
              <a:gd name="connsiteY2" fmla="*/ 0 h 1452883"/>
              <a:gd name="connsiteX3" fmla="*/ 715433 w 4292600"/>
              <a:gd name="connsiteY3" fmla="*/ 0 h 1452883"/>
              <a:gd name="connsiteX4" fmla="*/ 1788583 w 4292600"/>
              <a:gd name="connsiteY4" fmla="*/ 0 h 1452883"/>
              <a:gd name="connsiteX5" fmla="*/ 4091722 w 4292600"/>
              <a:gd name="connsiteY5" fmla="*/ 0 h 1452883"/>
              <a:gd name="connsiteX6" fmla="*/ 4292600 w 4292600"/>
              <a:gd name="connsiteY6" fmla="*/ 200878 h 1452883"/>
              <a:gd name="connsiteX7" fmla="*/ 4292600 w 4292600"/>
              <a:gd name="connsiteY7" fmla="*/ 703058 h 1452883"/>
              <a:gd name="connsiteX8" fmla="*/ 4292600 w 4292600"/>
              <a:gd name="connsiteY8" fmla="*/ 703058 h 1452883"/>
              <a:gd name="connsiteX9" fmla="*/ 4292600 w 4292600"/>
              <a:gd name="connsiteY9" fmla="*/ 1004368 h 1452883"/>
              <a:gd name="connsiteX10" fmla="*/ 4292600 w 4292600"/>
              <a:gd name="connsiteY10" fmla="*/ 1004364 h 1452883"/>
              <a:gd name="connsiteX11" fmla="*/ 4091722 w 4292600"/>
              <a:gd name="connsiteY11" fmla="*/ 1205242 h 1452883"/>
              <a:gd name="connsiteX12" fmla="*/ 1525346 w 4292600"/>
              <a:gd name="connsiteY12" fmla="*/ 1219096 h 1452883"/>
              <a:gd name="connsiteX13" fmla="*/ 434626 w 4292600"/>
              <a:gd name="connsiteY13" fmla="*/ 1452883 h 1452883"/>
              <a:gd name="connsiteX14" fmla="*/ 853979 w 4292600"/>
              <a:gd name="connsiteY14" fmla="*/ 1219096 h 1452883"/>
              <a:gd name="connsiteX15" fmla="*/ 200878 w 4292600"/>
              <a:gd name="connsiteY15" fmla="*/ 1205242 h 1452883"/>
              <a:gd name="connsiteX16" fmla="*/ 0 w 4292600"/>
              <a:gd name="connsiteY16" fmla="*/ 1004364 h 1452883"/>
              <a:gd name="connsiteX17" fmla="*/ 0 w 4292600"/>
              <a:gd name="connsiteY17" fmla="*/ 1004368 h 1452883"/>
              <a:gd name="connsiteX18" fmla="*/ 0 w 4292600"/>
              <a:gd name="connsiteY18" fmla="*/ 703058 h 1452883"/>
              <a:gd name="connsiteX19" fmla="*/ 0 w 4292600"/>
              <a:gd name="connsiteY19" fmla="*/ 703058 h 1452883"/>
              <a:gd name="connsiteX20" fmla="*/ 0 w 4292600"/>
              <a:gd name="connsiteY20" fmla="*/ 200878 h 1452883"/>
              <a:gd name="connsiteX0" fmla="*/ 0 w 4292600"/>
              <a:gd name="connsiteY0" fmla="*/ 200878 h 1508301"/>
              <a:gd name="connsiteX1" fmla="*/ 200878 w 4292600"/>
              <a:gd name="connsiteY1" fmla="*/ 0 h 1508301"/>
              <a:gd name="connsiteX2" fmla="*/ 715433 w 4292600"/>
              <a:gd name="connsiteY2" fmla="*/ 0 h 1508301"/>
              <a:gd name="connsiteX3" fmla="*/ 715433 w 4292600"/>
              <a:gd name="connsiteY3" fmla="*/ 0 h 1508301"/>
              <a:gd name="connsiteX4" fmla="*/ 1788583 w 4292600"/>
              <a:gd name="connsiteY4" fmla="*/ 0 h 1508301"/>
              <a:gd name="connsiteX5" fmla="*/ 4091722 w 4292600"/>
              <a:gd name="connsiteY5" fmla="*/ 0 h 1508301"/>
              <a:gd name="connsiteX6" fmla="*/ 4292600 w 4292600"/>
              <a:gd name="connsiteY6" fmla="*/ 200878 h 1508301"/>
              <a:gd name="connsiteX7" fmla="*/ 4292600 w 4292600"/>
              <a:gd name="connsiteY7" fmla="*/ 703058 h 1508301"/>
              <a:gd name="connsiteX8" fmla="*/ 4292600 w 4292600"/>
              <a:gd name="connsiteY8" fmla="*/ 703058 h 1508301"/>
              <a:gd name="connsiteX9" fmla="*/ 4292600 w 4292600"/>
              <a:gd name="connsiteY9" fmla="*/ 1004368 h 1508301"/>
              <a:gd name="connsiteX10" fmla="*/ 4292600 w 4292600"/>
              <a:gd name="connsiteY10" fmla="*/ 1004364 h 1508301"/>
              <a:gd name="connsiteX11" fmla="*/ 4091722 w 4292600"/>
              <a:gd name="connsiteY11" fmla="*/ 1205242 h 1508301"/>
              <a:gd name="connsiteX12" fmla="*/ 1525346 w 4292600"/>
              <a:gd name="connsiteY12" fmla="*/ 1219096 h 1508301"/>
              <a:gd name="connsiteX13" fmla="*/ 600880 w 4292600"/>
              <a:gd name="connsiteY13" fmla="*/ 1508301 h 1508301"/>
              <a:gd name="connsiteX14" fmla="*/ 853979 w 4292600"/>
              <a:gd name="connsiteY14" fmla="*/ 1219096 h 1508301"/>
              <a:gd name="connsiteX15" fmla="*/ 200878 w 4292600"/>
              <a:gd name="connsiteY15" fmla="*/ 1205242 h 1508301"/>
              <a:gd name="connsiteX16" fmla="*/ 0 w 4292600"/>
              <a:gd name="connsiteY16" fmla="*/ 1004364 h 1508301"/>
              <a:gd name="connsiteX17" fmla="*/ 0 w 4292600"/>
              <a:gd name="connsiteY17" fmla="*/ 1004368 h 1508301"/>
              <a:gd name="connsiteX18" fmla="*/ 0 w 4292600"/>
              <a:gd name="connsiteY18" fmla="*/ 703058 h 1508301"/>
              <a:gd name="connsiteX19" fmla="*/ 0 w 4292600"/>
              <a:gd name="connsiteY19" fmla="*/ 703058 h 1508301"/>
              <a:gd name="connsiteX20" fmla="*/ 0 w 4292600"/>
              <a:gd name="connsiteY20" fmla="*/ 200878 h 1508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292600" h="1508301">
                <a:moveTo>
                  <a:pt x="0" y="200878"/>
                </a:moveTo>
                <a:cubicBezTo>
                  <a:pt x="0" y="89936"/>
                  <a:pt x="89936" y="0"/>
                  <a:pt x="200878" y="0"/>
                </a:cubicBezTo>
                <a:lnTo>
                  <a:pt x="715433" y="0"/>
                </a:lnTo>
                <a:lnTo>
                  <a:pt x="715433" y="0"/>
                </a:lnTo>
                <a:lnTo>
                  <a:pt x="1788583" y="0"/>
                </a:lnTo>
                <a:lnTo>
                  <a:pt x="4091722" y="0"/>
                </a:lnTo>
                <a:cubicBezTo>
                  <a:pt x="4202664" y="0"/>
                  <a:pt x="4292600" y="89936"/>
                  <a:pt x="4292600" y="200878"/>
                </a:cubicBezTo>
                <a:lnTo>
                  <a:pt x="4292600" y="703058"/>
                </a:lnTo>
                <a:lnTo>
                  <a:pt x="4292600" y="703058"/>
                </a:lnTo>
                <a:lnTo>
                  <a:pt x="4292600" y="1004368"/>
                </a:lnTo>
                <a:lnTo>
                  <a:pt x="4292600" y="1004364"/>
                </a:lnTo>
                <a:cubicBezTo>
                  <a:pt x="4292600" y="1115306"/>
                  <a:pt x="4202664" y="1205242"/>
                  <a:pt x="4091722" y="1205242"/>
                </a:cubicBezTo>
                <a:lnTo>
                  <a:pt x="1525346" y="1219096"/>
                </a:lnTo>
                <a:lnTo>
                  <a:pt x="600880" y="1508301"/>
                </a:lnTo>
                <a:lnTo>
                  <a:pt x="853979" y="1219096"/>
                </a:lnTo>
                <a:cubicBezTo>
                  <a:pt x="682461" y="1219096"/>
                  <a:pt x="372396" y="1205242"/>
                  <a:pt x="200878" y="1205242"/>
                </a:cubicBezTo>
                <a:cubicBezTo>
                  <a:pt x="89936" y="1205242"/>
                  <a:pt x="0" y="1115306"/>
                  <a:pt x="0" y="1004364"/>
                </a:cubicBezTo>
                <a:lnTo>
                  <a:pt x="0" y="1004368"/>
                </a:lnTo>
                <a:lnTo>
                  <a:pt x="0" y="703058"/>
                </a:lnTo>
                <a:lnTo>
                  <a:pt x="0" y="703058"/>
                </a:lnTo>
                <a:lnTo>
                  <a:pt x="0" y="20087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48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5EA2E65-8E56-8286-72F8-EE9B26AB85F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96590" y="528747"/>
            <a:ext cx="1985540" cy="535531"/>
          </a:xfrm>
        </p:spPr>
        <p:txBody>
          <a:bodyPr/>
          <a:lstStyle/>
          <a:p>
            <a:r>
              <a:rPr kumimoji="1" lang="zh-CN" altLang="en-US" dirty="0"/>
              <a:t>用户评价</a:t>
            </a:r>
          </a:p>
        </p:txBody>
      </p:sp>
      <p:sp>
        <p:nvSpPr>
          <p:cNvPr id="3" name="圆角矩形标注 1">
            <a:extLst>
              <a:ext uri="{FF2B5EF4-FFF2-40B4-BE49-F238E27FC236}">
                <a16:creationId xmlns:a16="http://schemas.microsoft.com/office/drawing/2014/main" id="{F97CDADF-E3F8-0144-4637-F8659EC79431}"/>
              </a:ext>
            </a:extLst>
          </p:cNvPr>
          <p:cNvSpPr/>
          <p:nvPr/>
        </p:nvSpPr>
        <p:spPr>
          <a:xfrm>
            <a:off x="1263113" y="1790943"/>
            <a:ext cx="4292600" cy="1508301"/>
          </a:xfrm>
          <a:custGeom>
            <a:avLst/>
            <a:gdLst>
              <a:gd name="connsiteX0" fmla="*/ 0 w 4292600"/>
              <a:gd name="connsiteY0" fmla="*/ 200878 h 1205242"/>
              <a:gd name="connsiteX1" fmla="*/ 200878 w 4292600"/>
              <a:gd name="connsiteY1" fmla="*/ 0 h 1205242"/>
              <a:gd name="connsiteX2" fmla="*/ 715433 w 4292600"/>
              <a:gd name="connsiteY2" fmla="*/ 0 h 1205242"/>
              <a:gd name="connsiteX3" fmla="*/ 715433 w 4292600"/>
              <a:gd name="connsiteY3" fmla="*/ 0 h 1205242"/>
              <a:gd name="connsiteX4" fmla="*/ 1788583 w 4292600"/>
              <a:gd name="connsiteY4" fmla="*/ 0 h 1205242"/>
              <a:gd name="connsiteX5" fmla="*/ 4091722 w 4292600"/>
              <a:gd name="connsiteY5" fmla="*/ 0 h 1205242"/>
              <a:gd name="connsiteX6" fmla="*/ 4292600 w 4292600"/>
              <a:gd name="connsiteY6" fmla="*/ 200878 h 1205242"/>
              <a:gd name="connsiteX7" fmla="*/ 4292600 w 4292600"/>
              <a:gd name="connsiteY7" fmla="*/ 703058 h 1205242"/>
              <a:gd name="connsiteX8" fmla="*/ 4292600 w 4292600"/>
              <a:gd name="connsiteY8" fmla="*/ 703058 h 1205242"/>
              <a:gd name="connsiteX9" fmla="*/ 4292600 w 4292600"/>
              <a:gd name="connsiteY9" fmla="*/ 1004368 h 1205242"/>
              <a:gd name="connsiteX10" fmla="*/ 4292600 w 4292600"/>
              <a:gd name="connsiteY10" fmla="*/ 1004364 h 1205242"/>
              <a:gd name="connsiteX11" fmla="*/ 4091722 w 4292600"/>
              <a:gd name="connsiteY11" fmla="*/ 1205242 h 1205242"/>
              <a:gd name="connsiteX12" fmla="*/ 1788583 w 4292600"/>
              <a:gd name="connsiteY12" fmla="*/ 1205242 h 1205242"/>
              <a:gd name="connsiteX13" fmla="*/ 434626 w 4292600"/>
              <a:gd name="connsiteY13" fmla="*/ 1452883 h 1205242"/>
              <a:gd name="connsiteX14" fmla="*/ 715433 w 4292600"/>
              <a:gd name="connsiteY14" fmla="*/ 1205242 h 1205242"/>
              <a:gd name="connsiteX15" fmla="*/ 200878 w 4292600"/>
              <a:gd name="connsiteY15" fmla="*/ 1205242 h 1205242"/>
              <a:gd name="connsiteX16" fmla="*/ 0 w 4292600"/>
              <a:gd name="connsiteY16" fmla="*/ 1004364 h 1205242"/>
              <a:gd name="connsiteX17" fmla="*/ 0 w 4292600"/>
              <a:gd name="connsiteY17" fmla="*/ 1004368 h 1205242"/>
              <a:gd name="connsiteX18" fmla="*/ 0 w 4292600"/>
              <a:gd name="connsiteY18" fmla="*/ 703058 h 1205242"/>
              <a:gd name="connsiteX19" fmla="*/ 0 w 4292600"/>
              <a:gd name="connsiteY19" fmla="*/ 703058 h 1205242"/>
              <a:gd name="connsiteX20" fmla="*/ 0 w 4292600"/>
              <a:gd name="connsiteY20" fmla="*/ 200878 h 1205242"/>
              <a:gd name="connsiteX0" fmla="*/ 0 w 4292600"/>
              <a:gd name="connsiteY0" fmla="*/ 200878 h 1452883"/>
              <a:gd name="connsiteX1" fmla="*/ 200878 w 4292600"/>
              <a:gd name="connsiteY1" fmla="*/ 0 h 1452883"/>
              <a:gd name="connsiteX2" fmla="*/ 715433 w 4292600"/>
              <a:gd name="connsiteY2" fmla="*/ 0 h 1452883"/>
              <a:gd name="connsiteX3" fmla="*/ 715433 w 4292600"/>
              <a:gd name="connsiteY3" fmla="*/ 0 h 1452883"/>
              <a:gd name="connsiteX4" fmla="*/ 1788583 w 4292600"/>
              <a:gd name="connsiteY4" fmla="*/ 0 h 1452883"/>
              <a:gd name="connsiteX5" fmla="*/ 4091722 w 4292600"/>
              <a:gd name="connsiteY5" fmla="*/ 0 h 1452883"/>
              <a:gd name="connsiteX6" fmla="*/ 4292600 w 4292600"/>
              <a:gd name="connsiteY6" fmla="*/ 200878 h 1452883"/>
              <a:gd name="connsiteX7" fmla="*/ 4292600 w 4292600"/>
              <a:gd name="connsiteY7" fmla="*/ 703058 h 1452883"/>
              <a:gd name="connsiteX8" fmla="*/ 4292600 w 4292600"/>
              <a:gd name="connsiteY8" fmla="*/ 703058 h 1452883"/>
              <a:gd name="connsiteX9" fmla="*/ 4292600 w 4292600"/>
              <a:gd name="connsiteY9" fmla="*/ 1004368 h 1452883"/>
              <a:gd name="connsiteX10" fmla="*/ 4292600 w 4292600"/>
              <a:gd name="connsiteY10" fmla="*/ 1004364 h 1452883"/>
              <a:gd name="connsiteX11" fmla="*/ 4091722 w 4292600"/>
              <a:gd name="connsiteY11" fmla="*/ 1205242 h 1452883"/>
              <a:gd name="connsiteX12" fmla="*/ 1788583 w 4292600"/>
              <a:gd name="connsiteY12" fmla="*/ 1205242 h 1452883"/>
              <a:gd name="connsiteX13" fmla="*/ 434626 w 4292600"/>
              <a:gd name="connsiteY13" fmla="*/ 1452883 h 1452883"/>
              <a:gd name="connsiteX14" fmla="*/ 853979 w 4292600"/>
              <a:gd name="connsiteY14" fmla="*/ 1219096 h 1452883"/>
              <a:gd name="connsiteX15" fmla="*/ 200878 w 4292600"/>
              <a:gd name="connsiteY15" fmla="*/ 1205242 h 1452883"/>
              <a:gd name="connsiteX16" fmla="*/ 0 w 4292600"/>
              <a:gd name="connsiteY16" fmla="*/ 1004364 h 1452883"/>
              <a:gd name="connsiteX17" fmla="*/ 0 w 4292600"/>
              <a:gd name="connsiteY17" fmla="*/ 1004368 h 1452883"/>
              <a:gd name="connsiteX18" fmla="*/ 0 w 4292600"/>
              <a:gd name="connsiteY18" fmla="*/ 703058 h 1452883"/>
              <a:gd name="connsiteX19" fmla="*/ 0 w 4292600"/>
              <a:gd name="connsiteY19" fmla="*/ 703058 h 1452883"/>
              <a:gd name="connsiteX20" fmla="*/ 0 w 4292600"/>
              <a:gd name="connsiteY20" fmla="*/ 200878 h 1452883"/>
              <a:gd name="connsiteX0" fmla="*/ 0 w 4292600"/>
              <a:gd name="connsiteY0" fmla="*/ 200878 h 1452883"/>
              <a:gd name="connsiteX1" fmla="*/ 200878 w 4292600"/>
              <a:gd name="connsiteY1" fmla="*/ 0 h 1452883"/>
              <a:gd name="connsiteX2" fmla="*/ 715433 w 4292600"/>
              <a:gd name="connsiteY2" fmla="*/ 0 h 1452883"/>
              <a:gd name="connsiteX3" fmla="*/ 715433 w 4292600"/>
              <a:gd name="connsiteY3" fmla="*/ 0 h 1452883"/>
              <a:gd name="connsiteX4" fmla="*/ 1788583 w 4292600"/>
              <a:gd name="connsiteY4" fmla="*/ 0 h 1452883"/>
              <a:gd name="connsiteX5" fmla="*/ 4091722 w 4292600"/>
              <a:gd name="connsiteY5" fmla="*/ 0 h 1452883"/>
              <a:gd name="connsiteX6" fmla="*/ 4292600 w 4292600"/>
              <a:gd name="connsiteY6" fmla="*/ 200878 h 1452883"/>
              <a:gd name="connsiteX7" fmla="*/ 4292600 w 4292600"/>
              <a:gd name="connsiteY7" fmla="*/ 703058 h 1452883"/>
              <a:gd name="connsiteX8" fmla="*/ 4292600 w 4292600"/>
              <a:gd name="connsiteY8" fmla="*/ 703058 h 1452883"/>
              <a:gd name="connsiteX9" fmla="*/ 4292600 w 4292600"/>
              <a:gd name="connsiteY9" fmla="*/ 1004368 h 1452883"/>
              <a:gd name="connsiteX10" fmla="*/ 4292600 w 4292600"/>
              <a:gd name="connsiteY10" fmla="*/ 1004364 h 1452883"/>
              <a:gd name="connsiteX11" fmla="*/ 4091722 w 4292600"/>
              <a:gd name="connsiteY11" fmla="*/ 1205242 h 1452883"/>
              <a:gd name="connsiteX12" fmla="*/ 1525346 w 4292600"/>
              <a:gd name="connsiteY12" fmla="*/ 1219096 h 1452883"/>
              <a:gd name="connsiteX13" fmla="*/ 434626 w 4292600"/>
              <a:gd name="connsiteY13" fmla="*/ 1452883 h 1452883"/>
              <a:gd name="connsiteX14" fmla="*/ 853979 w 4292600"/>
              <a:gd name="connsiteY14" fmla="*/ 1219096 h 1452883"/>
              <a:gd name="connsiteX15" fmla="*/ 200878 w 4292600"/>
              <a:gd name="connsiteY15" fmla="*/ 1205242 h 1452883"/>
              <a:gd name="connsiteX16" fmla="*/ 0 w 4292600"/>
              <a:gd name="connsiteY16" fmla="*/ 1004364 h 1452883"/>
              <a:gd name="connsiteX17" fmla="*/ 0 w 4292600"/>
              <a:gd name="connsiteY17" fmla="*/ 1004368 h 1452883"/>
              <a:gd name="connsiteX18" fmla="*/ 0 w 4292600"/>
              <a:gd name="connsiteY18" fmla="*/ 703058 h 1452883"/>
              <a:gd name="connsiteX19" fmla="*/ 0 w 4292600"/>
              <a:gd name="connsiteY19" fmla="*/ 703058 h 1452883"/>
              <a:gd name="connsiteX20" fmla="*/ 0 w 4292600"/>
              <a:gd name="connsiteY20" fmla="*/ 200878 h 1452883"/>
              <a:gd name="connsiteX0" fmla="*/ 0 w 4292600"/>
              <a:gd name="connsiteY0" fmla="*/ 200878 h 1508301"/>
              <a:gd name="connsiteX1" fmla="*/ 200878 w 4292600"/>
              <a:gd name="connsiteY1" fmla="*/ 0 h 1508301"/>
              <a:gd name="connsiteX2" fmla="*/ 715433 w 4292600"/>
              <a:gd name="connsiteY2" fmla="*/ 0 h 1508301"/>
              <a:gd name="connsiteX3" fmla="*/ 715433 w 4292600"/>
              <a:gd name="connsiteY3" fmla="*/ 0 h 1508301"/>
              <a:gd name="connsiteX4" fmla="*/ 1788583 w 4292600"/>
              <a:gd name="connsiteY4" fmla="*/ 0 h 1508301"/>
              <a:gd name="connsiteX5" fmla="*/ 4091722 w 4292600"/>
              <a:gd name="connsiteY5" fmla="*/ 0 h 1508301"/>
              <a:gd name="connsiteX6" fmla="*/ 4292600 w 4292600"/>
              <a:gd name="connsiteY6" fmla="*/ 200878 h 1508301"/>
              <a:gd name="connsiteX7" fmla="*/ 4292600 w 4292600"/>
              <a:gd name="connsiteY7" fmla="*/ 703058 h 1508301"/>
              <a:gd name="connsiteX8" fmla="*/ 4292600 w 4292600"/>
              <a:gd name="connsiteY8" fmla="*/ 703058 h 1508301"/>
              <a:gd name="connsiteX9" fmla="*/ 4292600 w 4292600"/>
              <a:gd name="connsiteY9" fmla="*/ 1004368 h 1508301"/>
              <a:gd name="connsiteX10" fmla="*/ 4292600 w 4292600"/>
              <a:gd name="connsiteY10" fmla="*/ 1004364 h 1508301"/>
              <a:gd name="connsiteX11" fmla="*/ 4091722 w 4292600"/>
              <a:gd name="connsiteY11" fmla="*/ 1205242 h 1508301"/>
              <a:gd name="connsiteX12" fmla="*/ 1525346 w 4292600"/>
              <a:gd name="connsiteY12" fmla="*/ 1219096 h 1508301"/>
              <a:gd name="connsiteX13" fmla="*/ 600880 w 4292600"/>
              <a:gd name="connsiteY13" fmla="*/ 1508301 h 1508301"/>
              <a:gd name="connsiteX14" fmla="*/ 853979 w 4292600"/>
              <a:gd name="connsiteY14" fmla="*/ 1219096 h 1508301"/>
              <a:gd name="connsiteX15" fmla="*/ 200878 w 4292600"/>
              <a:gd name="connsiteY15" fmla="*/ 1205242 h 1508301"/>
              <a:gd name="connsiteX16" fmla="*/ 0 w 4292600"/>
              <a:gd name="connsiteY16" fmla="*/ 1004364 h 1508301"/>
              <a:gd name="connsiteX17" fmla="*/ 0 w 4292600"/>
              <a:gd name="connsiteY17" fmla="*/ 1004368 h 1508301"/>
              <a:gd name="connsiteX18" fmla="*/ 0 w 4292600"/>
              <a:gd name="connsiteY18" fmla="*/ 703058 h 1508301"/>
              <a:gd name="connsiteX19" fmla="*/ 0 w 4292600"/>
              <a:gd name="connsiteY19" fmla="*/ 703058 h 1508301"/>
              <a:gd name="connsiteX20" fmla="*/ 0 w 4292600"/>
              <a:gd name="connsiteY20" fmla="*/ 200878 h 1508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292600" h="1508301">
                <a:moveTo>
                  <a:pt x="0" y="200878"/>
                </a:moveTo>
                <a:cubicBezTo>
                  <a:pt x="0" y="89936"/>
                  <a:pt x="89936" y="0"/>
                  <a:pt x="200878" y="0"/>
                </a:cubicBezTo>
                <a:lnTo>
                  <a:pt x="715433" y="0"/>
                </a:lnTo>
                <a:lnTo>
                  <a:pt x="715433" y="0"/>
                </a:lnTo>
                <a:lnTo>
                  <a:pt x="1788583" y="0"/>
                </a:lnTo>
                <a:lnTo>
                  <a:pt x="4091722" y="0"/>
                </a:lnTo>
                <a:cubicBezTo>
                  <a:pt x="4202664" y="0"/>
                  <a:pt x="4292600" y="89936"/>
                  <a:pt x="4292600" y="200878"/>
                </a:cubicBezTo>
                <a:lnTo>
                  <a:pt x="4292600" y="703058"/>
                </a:lnTo>
                <a:lnTo>
                  <a:pt x="4292600" y="703058"/>
                </a:lnTo>
                <a:lnTo>
                  <a:pt x="4292600" y="1004368"/>
                </a:lnTo>
                <a:lnTo>
                  <a:pt x="4292600" y="1004364"/>
                </a:lnTo>
                <a:cubicBezTo>
                  <a:pt x="4292600" y="1115306"/>
                  <a:pt x="4202664" y="1205242"/>
                  <a:pt x="4091722" y="1205242"/>
                </a:cubicBezTo>
                <a:lnTo>
                  <a:pt x="1525346" y="1219096"/>
                </a:lnTo>
                <a:lnTo>
                  <a:pt x="600880" y="1508301"/>
                </a:lnTo>
                <a:lnTo>
                  <a:pt x="853979" y="1219096"/>
                </a:lnTo>
                <a:cubicBezTo>
                  <a:pt x="682461" y="1219096"/>
                  <a:pt x="372396" y="1205242"/>
                  <a:pt x="200878" y="1205242"/>
                </a:cubicBezTo>
                <a:cubicBezTo>
                  <a:pt x="89936" y="1205242"/>
                  <a:pt x="0" y="1115306"/>
                  <a:pt x="0" y="1004364"/>
                </a:cubicBezTo>
                <a:lnTo>
                  <a:pt x="0" y="1004368"/>
                </a:lnTo>
                <a:lnTo>
                  <a:pt x="0" y="703058"/>
                </a:lnTo>
                <a:lnTo>
                  <a:pt x="0" y="703058"/>
                </a:lnTo>
                <a:lnTo>
                  <a:pt x="0" y="20087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圆角矩形标注 1">
            <a:extLst>
              <a:ext uri="{FF2B5EF4-FFF2-40B4-BE49-F238E27FC236}">
                <a16:creationId xmlns:a16="http://schemas.microsoft.com/office/drawing/2014/main" id="{B9469752-A994-FACD-5790-6106801E34F5}"/>
              </a:ext>
            </a:extLst>
          </p:cNvPr>
          <p:cNvSpPr/>
          <p:nvPr/>
        </p:nvSpPr>
        <p:spPr>
          <a:xfrm>
            <a:off x="6500131" y="1790943"/>
            <a:ext cx="4292600" cy="1508301"/>
          </a:xfrm>
          <a:custGeom>
            <a:avLst/>
            <a:gdLst>
              <a:gd name="connsiteX0" fmla="*/ 0 w 4292600"/>
              <a:gd name="connsiteY0" fmla="*/ 200878 h 1205242"/>
              <a:gd name="connsiteX1" fmla="*/ 200878 w 4292600"/>
              <a:gd name="connsiteY1" fmla="*/ 0 h 1205242"/>
              <a:gd name="connsiteX2" fmla="*/ 715433 w 4292600"/>
              <a:gd name="connsiteY2" fmla="*/ 0 h 1205242"/>
              <a:gd name="connsiteX3" fmla="*/ 715433 w 4292600"/>
              <a:gd name="connsiteY3" fmla="*/ 0 h 1205242"/>
              <a:gd name="connsiteX4" fmla="*/ 1788583 w 4292600"/>
              <a:gd name="connsiteY4" fmla="*/ 0 h 1205242"/>
              <a:gd name="connsiteX5" fmla="*/ 4091722 w 4292600"/>
              <a:gd name="connsiteY5" fmla="*/ 0 h 1205242"/>
              <a:gd name="connsiteX6" fmla="*/ 4292600 w 4292600"/>
              <a:gd name="connsiteY6" fmla="*/ 200878 h 1205242"/>
              <a:gd name="connsiteX7" fmla="*/ 4292600 w 4292600"/>
              <a:gd name="connsiteY7" fmla="*/ 703058 h 1205242"/>
              <a:gd name="connsiteX8" fmla="*/ 4292600 w 4292600"/>
              <a:gd name="connsiteY8" fmla="*/ 703058 h 1205242"/>
              <a:gd name="connsiteX9" fmla="*/ 4292600 w 4292600"/>
              <a:gd name="connsiteY9" fmla="*/ 1004368 h 1205242"/>
              <a:gd name="connsiteX10" fmla="*/ 4292600 w 4292600"/>
              <a:gd name="connsiteY10" fmla="*/ 1004364 h 1205242"/>
              <a:gd name="connsiteX11" fmla="*/ 4091722 w 4292600"/>
              <a:gd name="connsiteY11" fmla="*/ 1205242 h 1205242"/>
              <a:gd name="connsiteX12" fmla="*/ 1788583 w 4292600"/>
              <a:gd name="connsiteY12" fmla="*/ 1205242 h 1205242"/>
              <a:gd name="connsiteX13" fmla="*/ 434626 w 4292600"/>
              <a:gd name="connsiteY13" fmla="*/ 1452883 h 1205242"/>
              <a:gd name="connsiteX14" fmla="*/ 715433 w 4292600"/>
              <a:gd name="connsiteY14" fmla="*/ 1205242 h 1205242"/>
              <a:gd name="connsiteX15" fmla="*/ 200878 w 4292600"/>
              <a:gd name="connsiteY15" fmla="*/ 1205242 h 1205242"/>
              <a:gd name="connsiteX16" fmla="*/ 0 w 4292600"/>
              <a:gd name="connsiteY16" fmla="*/ 1004364 h 1205242"/>
              <a:gd name="connsiteX17" fmla="*/ 0 w 4292600"/>
              <a:gd name="connsiteY17" fmla="*/ 1004368 h 1205242"/>
              <a:gd name="connsiteX18" fmla="*/ 0 w 4292600"/>
              <a:gd name="connsiteY18" fmla="*/ 703058 h 1205242"/>
              <a:gd name="connsiteX19" fmla="*/ 0 w 4292600"/>
              <a:gd name="connsiteY19" fmla="*/ 703058 h 1205242"/>
              <a:gd name="connsiteX20" fmla="*/ 0 w 4292600"/>
              <a:gd name="connsiteY20" fmla="*/ 200878 h 1205242"/>
              <a:gd name="connsiteX0" fmla="*/ 0 w 4292600"/>
              <a:gd name="connsiteY0" fmla="*/ 200878 h 1452883"/>
              <a:gd name="connsiteX1" fmla="*/ 200878 w 4292600"/>
              <a:gd name="connsiteY1" fmla="*/ 0 h 1452883"/>
              <a:gd name="connsiteX2" fmla="*/ 715433 w 4292600"/>
              <a:gd name="connsiteY2" fmla="*/ 0 h 1452883"/>
              <a:gd name="connsiteX3" fmla="*/ 715433 w 4292600"/>
              <a:gd name="connsiteY3" fmla="*/ 0 h 1452883"/>
              <a:gd name="connsiteX4" fmla="*/ 1788583 w 4292600"/>
              <a:gd name="connsiteY4" fmla="*/ 0 h 1452883"/>
              <a:gd name="connsiteX5" fmla="*/ 4091722 w 4292600"/>
              <a:gd name="connsiteY5" fmla="*/ 0 h 1452883"/>
              <a:gd name="connsiteX6" fmla="*/ 4292600 w 4292600"/>
              <a:gd name="connsiteY6" fmla="*/ 200878 h 1452883"/>
              <a:gd name="connsiteX7" fmla="*/ 4292600 w 4292600"/>
              <a:gd name="connsiteY7" fmla="*/ 703058 h 1452883"/>
              <a:gd name="connsiteX8" fmla="*/ 4292600 w 4292600"/>
              <a:gd name="connsiteY8" fmla="*/ 703058 h 1452883"/>
              <a:gd name="connsiteX9" fmla="*/ 4292600 w 4292600"/>
              <a:gd name="connsiteY9" fmla="*/ 1004368 h 1452883"/>
              <a:gd name="connsiteX10" fmla="*/ 4292600 w 4292600"/>
              <a:gd name="connsiteY10" fmla="*/ 1004364 h 1452883"/>
              <a:gd name="connsiteX11" fmla="*/ 4091722 w 4292600"/>
              <a:gd name="connsiteY11" fmla="*/ 1205242 h 1452883"/>
              <a:gd name="connsiteX12" fmla="*/ 1788583 w 4292600"/>
              <a:gd name="connsiteY12" fmla="*/ 1205242 h 1452883"/>
              <a:gd name="connsiteX13" fmla="*/ 434626 w 4292600"/>
              <a:gd name="connsiteY13" fmla="*/ 1452883 h 1452883"/>
              <a:gd name="connsiteX14" fmla="*/ 853979 w 4292600"/>
              <a:gd name="connsiteY14" fmla="*/ 1219096 h 1452883"/>
              <a:gd name="connsiteX15" fmla="*/ 200878 w 4292600"/>
              <a:gd name="connsiteY15" fmla="*/ 1205242 h 1452883"/>
              <a:gd name="connsiteX16" fmla="*/ 0 w 4292600"/>
              <a:gd name="connsiteY16" fmla="*/ 1004364 h 1452883"/>
              <a:gd name="connsiteX17" fmla="*/ 0 w 4292600"/>
              <a:gd name="connsiteY17" fmla="*/ 1004368 h 1452883"/>
              <a:gd name="connsiteX18" fmla="*/ 0 w 4292600"/>
              <a:gd name="connsiteY18" fmla="*/ 703058 h 1452883"/>
              <a:gd name="connsiteX19" fmla="*/ 0 w 4292600"/>
              <a:gd name="connsiteY19" fmla="*/ 703058 h 1452883"/>
              <a:gd name="connsiteX20" fmla="*/ 0 w 4292600"/>
              <a:gd name="connsiteY20" fmla="*/ 200878 h 1452883"/>
              <a:gd name="connsiteX0" fmla="*/ 0 w 4292600"/>
              <a:gd name="connsiteY0" fmla="*/ 200878 h 1452883"/>
              <a:gd name="connsiteX1" fmla="*/ 200878 w 4292600"/>
              <a:gd name="connsiteY1" fmla="*/ 0 h 1452883"/>
              <a:gd name="connsiteX2" fmla="*/ 715433 w 4292600"/>
              <a:gd name="connsiteY2" fmla="*/ 0 h 1452883"/>
              <a:gd name="connsiteX3" fmla="*/ 715433 w 4292600"/>
              <a:gd name="connsiteY3" fmla="*/ 0 h 1452883"/>
              <a:gd name="connsiteX4" fmla="*/ 1788583 w 4292600"/>
              <a:gd name="connsiteY4" fmla="*/ 0 h 1452883"/>
              <a:gd name="connsiteX5" fmla="*/ 4091722 w 4292600"/>
              <a:gd name="connsiteY5" fmla="*/ 0 h 1452883"/>
              <a:gd name="connsiteX6" fmla="*/ 4292600 w 4292600"/>
              <a:gd name="connsiteY6" fmla="*/ 200878 h 1452883"/>
              <a:gd name="connsiteX7" fmla="*/ 4292600 w 4292600"/>
              <a:gd name="connsiteY7" fmla="*/ 703058 h 1452883"/>
              <a:gd name="connsiteX8" fmla="*/ 4292600 w 4292600"/>
              <a:gd name="connsiteY8" fmla="*/ 703058 h 1452883"/>
              <a:gd name="connsiteX9" fmla="*/ 4292600 w 4292600"/>
              <a:gd name="connsiteY9" fmla="*/ 1004368 h 1452883"/>
              <a:gd name="connsiteX10" fmla="*/ 4292600 w 4292600"/>
              <a:gd name="connsiteY10" fmla="*/ 1004364 h 1452883"/>
              <a:gd name="connsiteX11" fmla="*/ 4091722 w 4292600"/>
              <a:gd name="connsiteY11" fmla="*/ 1205242 h 1452883"/>
              <a:gd name="connsiteX12" fmla="*/ 1525346 w 4292600"/>
              <a:gd name="connsiteY12" fmla="*/ 1219096 h 1452883"/>
              <a:gd name="connsiteX13" fmla="*/ 434626 w 4292600"/>
              <a:gd name="connsiteY13" fmla="*/ 1452883 h 1452883"/>
              <a:gd name="connsiteX14" fmla="*/ 853979 w 4292600"/>
              <a:gd name="connsiteY14" fmla="*/ 1219096 h 1452883"/>
              <a:gd name="connsiteX15" fmla="*/ 200878 w 4292600"/>
              <a:gd name="connsiteY15" fmla="*/ 1205242 h 1452883"/>
              <a:gd name="connsiteX16" fmla="*/ 0 w 4292600"/>
              <a:gd name="connsiteY16" fmla="*/ 1004364 h 1452883"/>
              <a:gd name="connsiteX17" fmla="*/ 0 w 4292600"/>
              <a:gd name="connsiteY17" fmla="*/ 1004368 h 1452883"/>
              <a:gd name="connsiteX18" fmla="*/ 0 w 4292600"/>
              <a:gd name="connsiteY18" fmla="*/ 703058 h 1452883"/>
              <a:gd name="connsiteX19" fmla="*/ 0 w 4292600"/>
              <a:gd name="connsiteY19" fmla="*/ 703058 h 1452883"/>
              <a:gd name="connsiteX20" fmla="*/ 0 w 4292600"/>
              <a:gd name="connsiteY20" fmla="*/ 200878 h 1452883"/>
              <a:gd name="connsiteX0" fmla="*/ 0 w 4292600"/>
              <a:gd name="connsiteY0" fmla="*/ 200878 h 1508301"/>
              <a:gd name="connsiteX1" fmla="*/ 200878 w 4292600"/>
              <a:gd name="connsiteY1" fmla="*/ 0 h 1508301"/>
              <a:gd name="connsiteX2" fmla="*/ 715433 w 4292600"/>
              <a:gd name="connsiteY2" fmla="*/ 0 h 1508301"/>
              <a:gd name="connsiteX3" fmla="*/ 715433 w 4292600"/>
              <a:gd name="connsiteY3" fmla="*/ 0 h 1508301"/>
              <a:gd name="connsiteX4" fmla="*/ 1788583 w 4292600"/>
              <a:gd name="connsiteY4" fmla="*/ 0 h 1508301"/>
              <a:gd name="connsiteX5" fmla="*/ 4091722 w 4292600"/>
              <a:gd name="connsiteY5" fmla="*/ 0 h 1508301"/>
              <a:gd name="connsiteX6" fmla="*/ 4292600 w 4292600"/>
              <a:gd name="connsiteY6" fmla="*/ 200878 h 1508301"/>
              <a:gd name="connsiteX7" fmla="*/ 4292600 w 4292600"/>
              <a:gd name="connsiteY7" fmla="*/ 703058 h 1508301"/>
              <a:gd name="connsiteX8" fmla="*/ 4292600 w 4292600"/>
              <a:gd name="connsiteY8" fmla="*/ 703058 h 1508301"/>
              <a:gd name="connsiteX9" fmla="*/ 4292600 w 4292600"/>
              <a:gd name="connsiteY9" fmla="*/ 1004368 h 1508301"/>
              <a:gd name="connsiteX10" fmla="*/ 4292600 w 4292600"/>
              <a:gd name="connsiteY10" fmla="*/ 1004364 h 1508301"/>
              <a:gd name="connsiteX11" fmla="*/ 4091722 w 4292600"/>
              <a:gd name="connsiteY11" fmla="*/ 1205242 h 1508301"/>
              <a:gd name="connsiteX12" fmla="*/ 1525346 w 4292600"/>
              <a:gd name="connsiteY12" fmla="*/ 1219096 h 1508301"/>
              <a:gd name="connsiteX13" fmla="*/ 600880 w 4292600"/>
              <a:gd name="connsiteY13" fmla="*/ 1508301 h 1508301"/>
              <a:gd name="connsiteX14" fmla="*/ 853979 w 4292600"/>
              <a:gd name="connsiteY14" fmla="*/ 1219096 h 1508301"/>
              <a:gd name="connsiteX15" fmla="*/ 200878 w 4292600"/>
              <a:gd name="connsiteY15" fmla="*/ 1205242 h 1508301"/>
              <a:gd name="connsiteX16" fmla="*/ 0 w 4292600"/>
              <a:gd name="connsiteY16" fmla="*/ 1004364 h 1508301"/>
              <a:gd name="connsiteX17" fmla="*/ 0 w 4292600"/>
              <a:gd name="connsiteY17" fmla="*/ 1004368 h 1508301"/>
              <a:gd name="connsiteX18" fmla="*/ 0 w 4292600"/>
              <a:gd name="connsiteY18" fmla="*/ 703058 h 1508301"/>
              <a:gd name="connsiteX19" fmla="*/ 0 w 4292600"/>
              <a:gd name="connsiteY19" fmla="*/ 703058 h 1508301"/>
              <a:gd name="connsiteX20" fmla="*/ 0 w 4292600"/>
              <a:gd name="connsiteY20" fmla="*/ 200878 h 1508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292600" h="1508301">
                <a:moveTo>
                  <a:pt x="0" y="200878"/>
                </a:moveTo>
                <a:cubicBezTo>
                  <a:pt x="0" y="89936"/>
                  <a:pt x="89936" y="0"/>
                  <a:pt x="200878" y="0"/>
                </a:cubicBezTo>
                <a:lnTo>
                  <a:pt x="715433" y="0"/>
                </a:lnTo>
                <a:lnTo>
                  <a:pt x="715433" y="0"/>
                </a:lnTo>
                <a:lnTo>
                  <a:pt x="1788583" y="0"/>
                </a:lnTo>
                <a:lnTo>
                  <a:pt x="4091722" y="0"/>
                </a:lnTo>
                <a:cubicBezTo>
                  <a:pt x="4202664" y="0"/>
                  <a:pt x="4292600" y="89936"/>
                  <a:pt x="4292600" y="200878"/>
                </a:cubicBezTo>
                <a:lnTo>
                  <a:pt x="4292600" y="703058"/>
                </a:lnTo>
                <a:lnTo>
                  <a:pt x="4292600" y="703058"/>
                </a:lnTo>
                <a:lnTo>
                  <a:pt x="4292600" y="1004368"/>
                </a:lnTo>
                <a:lnTo>
                  <a:pt x="4292600" y="1004364"/>
                </a:lnTo>
                <a:cubicBezTo>
                  <a:pt x="4292600" y="1115306"/>
                  <a:pt x="4202664" y="1205242"/>
                  <a:pt x="4091722" y="1205242"/>
                </a:cubicBezTo>
                <a:lnTo>
                  <a:pt x="1525346" y="1219096"/>
                </a:lnTo>
                <a:lnTo>
                  <a:pt x="600880" y="1508301"/>
                </a:lnTo>
                <a:lnTo>
                  <a:pt x="853979" y="1219096"/>
                </a:lnTo>
                <a:cubicBezTo>
                  <a:pt x="682461" y="1219096"/>
                  <a:pt x="372396" y="1205242"/>
                  <a:pt x="200878" y="1205242"/>
                </a:cubicBezTo>
                <a:cubicBezTo>
                  <a:pt x="89936" y="1205242"/>
                  <a:pt x="0" y="1115306"/>
                  <a:pt x="0" y="1004364"/>
                </a:cubicBezTo>
                <a:lnTo>
                  <a:pt x="0" y="1004368"/>
                </a:lnTo>
                <a:lnTo>
                  <a:pt x="0" y="703058"/>
                </a:lnTo>
                <a:lnTo>
                  <a:pt x="0" y="703058"/>
                </a:lnTo>
                <a:lnTo>
                  <a:pt x="0" y="20087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圆角矩形标注 1">
            <a:extLst>
              <a:ext uri="{FF2B5EF4-FFF2-40B4-BE49-F238E27FC236}">
                <a16:creationId xmlns:a16="http://schemas.microsoft.com/office/drawing/2014/main" id="{3A873DD0-0D5F-5A91-FD9B-A1A24A19D78A}"/>
              </a:ext>
            </a:extLst>
          </p:cNvPr>
          <p:cNvSpPr/>
          <p:nvPr/>
        </p:nvSpPr>
        <p:spPr>
          <a:xfrm>
            <a:off x="1263113" y="4178311"/>
            <a:ext cx="4292600" cy="1508301"/>
          </a:xfrm>
          <a:custGeom>
            <a:avLst/>
            <a:gdLst>
              <a:gd name="connsiteX0" fmla="*/ 0 w 4292600"/>
              <a:gd name="connsiteY0" fmla="*/ 200878 h 1205242"/>
              <a:gd name="connsiteX1" fmla="*/ 200878 w 4292600"/>
              <a:gd name="connsiteY1" fmla="*/ 0 h 1205242"/>
              <a:gd name="connsiteX2" fmla="*/ 715433 w 4292600"/>
              <a:gd name="connsiteY2" fmla="*/ 0 h 1205242"/>
              <a:gd name="connsiteX3" fmla="*/ 715433 w 4292600"/>
              <a:gd name="connsiteY3" fmla="*/ 0 h 1205242"/>
              <a:gd name="connsiteX4" fmla="*/ 1788583 w 4292600"/>
              <a:gd name="connsiteY4" fmla="*/ 0 h 1205242"/>
              <a:gd name="connsiteX5" fmla="*/ 4091722 w 4292600"/>
              <a:gd name="connsiteY5" fmla="*/ 0 h 1205242"/>
              <a:gd name="connsiteX6" fmla="*/ 4292600 w 4292600"/>
              <a:gd name="connsiteY6" fmla="*/ 200878 h 1205242"/>
              <a:gd name="connsiteX7" fmla="*/ 4292600 w 4292600"/>
              <a:gd name="connsiteY7" fmla="*/ 703058 h 1205242"/>
              <a:gd name="connsiteX8" fmla="*/ 4292600 w 4292600"/>
              <a:gd name="connsiteY8" fmla="*/ 703058 h 1205242"/>
              <a:gd name="connsiteX9" fmla="*/ 4292600 w 4292600"/>
              <a:gd name="connsiteY9" fmla="*/ 1004368 h 1205242"/>
              <a:gd name="connsiteX10" fmla="*/ 4292600 w 4292600"/>
              <a:gd name="connsiteY10" fmla="*/ 1004364 h 1205242"/>
              <a:gd name="connsiteX11" fmla="*/ 4091722 w 4292600"/>
              <a:gd name="connsiteY11" fmla="*/ 1205242 h 1205242"/>
              <a:gd name="connsiteX12" fmla="*/ 1788583 w 4292600"/>
              <a:gd name="connsiteY12" fmla="*/ 1205242 h 1205242"/>
              <a:gd name="connsiteX13" fmla="*/ 434626 w 4292600"/>
              <a:gd name="connsiteY13" fmla="*/ 1452883 h 1205242"/>
              <a:gd name="connsiteX14" fmla="*/ 715433 w 4292600"/>
              <a:gd name="connsiteY14" fmla="*/ 1205242 h 1205242"/>
              <a:gd name="connsiteX15" fmla="*/ 200878 w 4292600"/>
              <a:gd name="connsiteY15" fmla="*/ 1205242 h 1205242"/>
              <a:gd name="connsiteX16" fmla="*/ 0 w 4292600"/>
              <a:gd name="connsiteY16" fmla="*/ 1004364 h 1205242"/>
              <a:gd name="connsiteX17" fmla="*/ 0 w 4292600"/>
              <a:gd name="connsiteY17" fmla="*/ 1004368 h 1205242"/>
              <a:gd name="connsiteX18" fmla="*/ 0 w 4292600"/>
              <a:gd name="connsiteY18" fmla="*/ 703058 h 1205242"/>
              <a:gd name="connsiteX19" fmla="*/ 0 w 4292600"/>
              <a:gd name="connsiteY19" fmla="*/ 703058 h 1205242"/>
              <a:gd name="connsiteX20" fmla="*/ 0 w 4292600"/>
              <a:gd name="connsiteY20" fmla="*/ 200878 h 1205242"/>
              <a:gd name="connsiteX0" fmla="*/ 0 w 4292600"/>
              <a:gd name="connsiteY0" fmla="*/ 200878 h 1452883"/>
              <a:gd name="connsiteX1" fmla="*/ 200878 w 4292600"/>
              <a:gd name="connsiteY1" fmla="*/ 0 h 1452883"/>
              <a:gd name="connsiteX2" fmla="*/ 715433 w 4292600"/>
              <a:gd name="connsiteY2" fmla="*/ 0 h 1452883"/>
              <a:gd name="connsiteX3" fmla="*/ 715433 w 4292600"/>
              <a:gd name="connsiteY3" fmla="*/ 0 h 1452883"/>
              <a:gd name="connsiteX4" fmla="*/ 1788583 w 4292600"/>
              <a:gd name="connsiteY4" fmla="*/ 0 h 1452883"/>
              <a:gd name="connsiteX5" fmla="*/ 4091722 w 4292600"/>
              <a:gd name="connsiteY5" fmla="*/ 0 h 1452883"/>
              <a:gd name="connsiteX6" fmla="*/ 4292600 w 4292600"/>
              <a:gd name="connsiteY6" fmla="*/ 200878 h 1452883"/>
              <a:gd name="connsiteX7" fmla="*/ 4292600 w 4292600"/>
              <a:gd name="connsiteY7" fmla="*/ 703058 h 1452883"/>
              <a:gd name="connsiteX8" fmla="*/ 4292600 w 4292600"/>
              <a:gd name="connsiteY8" fmla="*/ 703058 h 1452883"/>
              <a:gd name="connsiteX9" fmla="*/ 4292600 w 4292600"/>
              <a:gd name="connsiteY9" fmla="*/ 1004368 h 1452883"/>
              <a:gd name="connsiteX10" fmla="*/ 4292600 w 4292600"/>
              <a:gd name="connsiteY10" fmla="*/ 1004364 h 1452883"/>
              <a:gd name="connsiteX11" fmla="*/ 4091722 w 4292600"/>
              <a:gd name="connsiteY11" fmla="*/ 1205242 h 1452883"/>
              <a:gd name="connsiteX12" fmla="*/ 1788583 w 4292600"/>
              <a:gd name="connsiteY12" fmla="*/ 1205242 h 1452883"/>
              <a:gd name="connsiteX13" fmla="*/ 434626 w 4292600"/>
              <a:gd name="connsiteY13" fmla="*/ 1452883 h 1452883"/>
              <a:gd name="connsiteX14" fmla="*/ 853979 w 4292600"/>
              <a:gd name="connsiteY14" fmla="*/ 1219096 h 1452883"/>
              <a:gd name="connsiteX15" fmla="*/ 200878 w 4292600"/>
              <a:gd name="connsiteY15" fmla="*/ 1205242 h 1452883"/>
              <a:gd name="connsiteX16" fmla="*/ 0 w 4292600"/>
              <a:gd name="connsiteY16" fmla="*/ 1004364 h 1452883"/>
              <a:gd name="connsiteX17" fmla="*/ 0 w 4292600"/>
              <a:gd name="connsiteY17" fmla="*/ 1004368 h 1452883"/>
              <a:gd name="connsiteX18" fmla="*/ 0 w 4292600"/>
              <a:gd name="connsiteY18" fmla="*/ 703058 h 1452883"/>
              <a:gd name="connsiteX19" fmla="*/ 0 w 4292600"/>
              <a:gd name="connsiteY19" fmla="*/ 703058 h 1452883"/>
              <a:gd name="connsiteX20" fmla="*/ 0 w 4292600"/>
              <a:gd name="connsiteY20" fmla="*/ 200878 h 1452883"/>
              <a:gd name="connsiteX0" fmla="*/ 0 w 4292600"/>
              <a:gd name="connsiteY0" fmla="*/ 200878 h 1452883"/>
              <a:gd name="connsiteX1" fmla="*/ 200878 w 4292600"/>
              <a:gd name="connsiteY1" fmla="*/ 0 h 1452883"/>
              <a:gd name="connsiteX2" fmla="*/ 715433 w 4292600"/>
              <a:gd name="connsiteY2" fmla="*/ 0 h 1452883"/>
              <a:gd name="connsiteX3" fmla="*/ 715433 w 4292600"/>
              <a:gd name="connsiteY3" fmla="*/ 0 h 1452883"/>
              <a:gd name="connsiteX4" fmla="*/ 1788583 w 4292600"/>
              <a:gd name="connsiteY4" fmla="*/ 0 h 1452883"/>
              <a:gd name="connsiteX5" fmla="*/ 4091722 w 4292600"/>
              <a:gd name="connsiteY5" fmla="*/ 0 h 1452883"/>
              <a:gd name="connsiteX6" fmla="*/ 4292600 w 4292600"/>
              <a:gd name="connsiteY6" fmla="*/ 200878 h 1452883"/>
              <a:gd name="connsiteX7" fmla="*/ 4292600 w 4292600"/>
              <a:gd name="connsiteY7" fmla="*/ 703058 h 1452883"/>
              <a:gd name="connsiteX8" fmla="*/ 4292600 w 4292600"/>
              <a:gd name="connsiteY8" fmla="*/ 703058 h 1452883"/>
              <a:gd name="connsiteX9" fmla="*/ 4292600 w 4292600"/>
              <a:gd name="connsiteY9" fmla="*/ 1004368 h 1452883"/>
              <a:gd name="connsiteX10" fmla="*/ 4292600 w 4292600"/>
              <a:gd name="connsiteY10" fmla="*/ 1004364 h 1452883"/>
              <a:gd name="connsiteX11" fmla="*/ 4091722 w 4292600"/>
              <a:gd name="connsiteY11" fmla="*/ 1205242 h 1452883"/>
              <a:gd name="connsiteX12" fmla="*/ 1525346 w 4292600"/>
              <a:gd name="connsiteY12" fmla="*/ 1219096 h 1452883"/>
              <a:gd name="connsiteX13" fmla="*/ 434626 w 4292600"/>
              <a:gd name="connsiteY13" fmla="*/ 1452883 h 1452883"/>
              <a:gd name="connsiteX14" fmla="*/ 853979 w 4292600"/>
              <a:gd name="connsiteY14" fmla="*/ 1219096 h 1452883"/>
              <a:gd name="connsiteX15" fmla="*/ 200878 w 4292600"/>
              <a:gd name="connsiteY15" fmla="*/ 1205242 h 1452883"/>
              <a:gd name="connsiteX16" fmla="*/ 0 w 4292600"/>
              <a:gd name="connsiteY16" fmla="*/ 1004364 h 1452883"/>
              <a:gd name="connsiteX17" fmla="*/ 0 w 4292600"/>
              <a:gd name="connsiteY17" fmla="*/ 1004368 h 1452883"/>
              <a:gd name="connsiteX18" fmla="*/ 0 w 4292600"/>
              <a:gd name="connsiteY18" fmla="*/ 703058 h 1452883"/>
              <a:gd name="connsiteX19" fmla="*/ 0 w 4292600"/>
              <a:gd name="connsiteY19" fmla="*/ 703058 h 1452883"/>
              <a:gd name="connsiteX20" fmla="*/ 0 w 4292600"/>
              <a:gd name="connsiteY20" fmla="*/ 200878 h 1452883"/>
              <a:gd name="connsiteX0" fmla="*/ 0 w 4292600"/>
              <a:gd name="connsiteY0" fmla="*/ 200878 h 1508301"/>
              <a:gd name="connsiteX1" fmla="*/ 200878 w 4292600"/>
              <a:gd name="connsiteY1" fmla="*/ 0 h 1508301"/>
              <a:gd name="connsiteX2" fmla="*/ 715433 w 4292600"/>
              <a:gd name="connsiteY2" fmla="*/ 0 h 1508301"/>
              <a:gd name="connsiteX3" fmla="*/ 715433 w 4292600"/>
              <a:gd name="connsiteY3" fmla="*/ 0 h 1508301"/>
              <a:gd name="connsiteX4" fmla="*/ 1788583 w 4292600"/>
              <a:gd name="connsiteY4" fmla="*/ 0 h 1508301"/>
              <a:gd name="connsiteX5" fmla="*/ 4091722 w 4292600"/>
              <a:gd name="connsiteY5" fmla="*/ 0 h 1508301"/>
              <a:gd name="connsiteX6" fmla="*/ 4292600 w 4292600"/>
              <a:gd name="connsiteY6" fmla="*/ 200878 h 1508301"/>
              <a:gd name="connsiteX7" fmla="*/ 4292600 w 4292600"/>
              <a:gd name="connsiteY7" fmla="*/ 703058 h 1508301"/>
              <a:gd name="connsiteX8" fmla="*/ 4292600 w 4292600"/>
              <a:gd name="connsiteY8" fmla="*/ 703058 h 1508301"/>
              <a:gd name="connsiteX9" fmla="*/ 4292600 w 4292600"/>
              <a:gd name="connsiteY9" fmla="*/ 1004368 h 1508301"/>
              <a:gd name="connsiteX10" fmla="*/ 4292600 w 4292600"/>
              <a:gd name="connsiteY10" fmla="*/ 1004364 h 1508301"/>
              <a:gd name="connsiteX11" fmla="*/ 4091722 w 4292600"/>
              <a:gd name="connsiteY11" fmla="*/ 1205242 h 1508301"/>
              <a:gd name="connsiteX12" fmla="*/ 1525346 w 4292600"/>
              <a:gd name="connsiteY12" fmla="*/ 1219096 h 1508301"/>
              <a:gd name="connsiteX13" fmla="*/ 600880 w 4292600"/>
              <a:gd name="connsiteY13" fmla="*/ 1508301 h 1508301"/>
              <a:gd name="connsiteX14" fmla="*/ 853979 w 4292600"/>
              <a:gd name="connsiteY14" fmla="*/ 1219096 h 1508301"/>
              <a:gd name="connsiteX15" fmla="*/ 200878 w 4292600"/>
              <a:gd name="connsiteY15" fmla="*/ 1205242 h 1508301"/>
              <a:gd name="connsiteX16" fmla="*/ 0 w 4292600"/>
              <a:gd name="connsiteY16" fmla="*/ 1004364 h 1508301"/>
              <a:gd name="connsiteX17" fmla="*/ 0 w 4292600"/>
              <a:gd name="connsiteY17" fmla="*/ 1004368 h 1508301"/>
              <a:gd name="connsiteX18" fmla="*/ 0 w 4292600"/>
              <a:gd name="connsiteY18" fmla="*/ 703058 h 1508301"/>
              <a:gd name="connsiteX19" fmla="*/ 0 w 4292600"/>
              <a:gd name="connsiteY19" fmla="*/ 703058 h 1508301"/>
              <a:gd name="connsiteX20" fmla="*/ 0 w 4292600"/>
              <a:gd name="connsiteY20" fmla="*/ 200878 h 1508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292600" h="1508301">
                <a:moveTo>
                  <a:pt x="0" y="200878"/>
                </a:moveTo>
                <a:cubicBezTo>
                  <a:pt x="0" y="89936"/>
                  <a:pt x="89936" y="0"/>
                  <a:pt x="200878" y="0"/>
                </a:cubicBezTo>
                <a:lnTo>
                  <a:pt x="715433" y="0"/>
                </a:lnTo>
                <a:lnTo>
                  <a:pt x="715433" y="0"/>
                </a:lnTo>
                <a:lnTo>
                  <a:pt x="1788583" y="0"/>
                </a:lnTo>
                <a:lnTo>
                  <a:pt x="4091722" y="0"/>
                </a:lnTo>
                <a:cubicBezTo>
                  <a:pt x="4202664" y="0"/>
                  <a:pt x="4292600" y="89936"/>
                  <a:pt x="4292600" y="200878"/>
                </a:cubicBezTo>
                <a:lnTo>
                  <a:pt x="4292600" y="703058"/>
                </a:lnTo>
                <a:lnTo>
                  <a:pt x="4292600" y="703058"/>
                </a:lnTo>
                <a:lnTo>
                  <a:pt x="4292600" y="1004368"/>
                </a:lnTo>
                <a:lnTo>
                  <a:pt x="4292600" y="1004364"/>
                </a:lnTo>
                <a:cubicBezTo>
                  <a:pt x="4292600" y="1115306"/>
                  <a:pt x="4202664" y="1205242"/>
                  <a:pt x="4091722" y="1205242"/>
                </a:cubicBezTo>
                <a:lnTo>
                  <a:pt x="1525346" y="1219096"/>
                </a:lnTo>
                <a:lnTo>
                  <a:pt x="600880" y="1508301"/>
                </a:lnTo>
                <a:lnTo>
                  <a:pt x="853979" y="1219096"/>
                </a:lnTo>
                <a:cubicBezTo>
                  <a:pt x="682461" y="1219096"/>
                  <a:pt x="372396" y="1205242"/>
                  <a:pt x="200878" y="1205242"/>
                </a:cubicBezTo>
                <a:cubicBezTo>
                  <a:pt x="89936" y="1205242"/>
                  <a:pt x="0" y="1115306"/>
                  <a:pt x="0" y="1004364"/>
                </a:cubicBezTo>
                <a:lnTo>
                  <a:pt x="0" y="1004368"/>
                </a:lnTo>
                <a:lnTo>
                  <a:pt x="0" y="703058"/>
                </a:lnTo>
                <a:lnTo>
                  <a:pt x="0" y="703058"/>
                </a:lnTo>
                <a:lnTo>
                  <a:pt x="0" y="20087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圆角矩形标注 1">
            <a:extLst>
              <a:ext uri="{FF2B5EF4-FFF2-40B4-BE49-F238E27FC236}">
                <a16:creationId xmlns:a16="http://schemas.microsoft.com/office/drawing/2014/main" id="{C6049034-FCD6-D2C3-2719-191F260CE249}"/>
              </a:ext>
            </a:extLst>
          </p:cNvPr>
          <p:cNvSpPr/>
          <p:nvPr/>
        </p:nvSpPr>
        <p:spPr>
          <a:xfrm>
            <a:off x="6500131" y="4178311"/>
            <a:ext cx="4292600" cy="1508301"/>
          </a:xfrm>
          <a:custGeom>
            <a:avLst/>
            <a:gdLst>
              <a:gd name="connsiteX0" fmla="*/ 0 w 4292600"/>
              <a:gd name="connsiteY0" fmla="*/ 200878 h 1205242"/>
              <a:gd name="connsiteX1" fmla="*/ 200878 w 4292600"/>
              <a:gd name="connsiteY1" fmla="*/ 0 h 1205242"/>
              <a:gd name="connsiteX2" fmla="*/ 715433 w 4292600"/>
              <a:gd name="connsiteY2" fmla="*/ 0 h 1205242"/>
              <a:gd name="connsiteX3" fmla="*/ 715433 w 4292600"/>
              <a:gd name="connsiteY3" fmla="*/ 0 h 1205242"/>
              <a:gd name="connsiteX4" fmla="*/ 1788583 w 4292600"/>
              <a:gd name="connsiteY4" fmla="*/ 0 h 1205242"/>
              <a:gd name="connsiteX5" fmla="*/ 4091722 w 4292600"/>
              <a:gd name="connsiteY5" fmla="*/ 0 h 1205242"/>
              <a:gd name="connsiteX6" fmla="*/ 4292600 w 4292600"/>
              <a:gd name="connsiteY6" fmla="*/ 200878 h 1205242"/>
              <a:gd name="connsiteX7" fmla="*/ 4292600 w 4292600"/>
              <a:gd name="connsiteY7" fmla="*/ 703058 h 1205242"/>
              <a:gd name="connsiteX8" fmla="*/ 4292600 w 4292600"/>
              <a:gd name="connsiteY8" fmla="*/ 703058 h 1205242"/>
              <a:gd name="connsiteX9" fmla="*/ 4292600 w 4292600"/>
              <a:gd name="connsiteY9" fmla="*/ 1004368 h 1205242"/>
              <a:gd name="connsiteX10" fmla="*/ 4292600 w 4292600"/>
              <a:gd name="connsiteY10" fmla="*/ 1004364 h 1205242"/>
              <a:gd name="connsiteX11" fmla="*/ 4091722 w 4292600"/>
              <a:gd name="connsiteY11" fmla="*/ 1205242 h 1205242"/>
              <a:gd name="connsiteX12" fmla="*/ 1788583 w 4292600"/>
              <a:gd name="connsiteY12" fmla="*/ 1205242 h 1205242"/>
              <a:gd name="connsiteX13" fmla="*/ 434626 w 4292600"/>
              <a:gd name="connsiteY13" fmla="*/ 1452883 h 1205242"/>
              <a:gd name="connsiteX14" fmla="*/ 715433 w 4292600"/>
              <a:gd name="connsiteY14" fmla="*/ 1205242 h 1205242"/>
              <a:gd name="connsiteX15" fmla="*/ 200878 w 4292600"/>
              <a:gd name="connsiteY15" fmla="*/ 1205242 h 1205242"/>
              <a:gd name="connsiteX16" fmla="*/ 0 w 4292600"/>
              <a:gd name="connsiteY16" fmla="*/ 1004364 h 1205242"/>
              <a:gd name="connsiteX17" fmla="*/ 0 w 4292600"/>
              <a:gd name="connsiteY17" fmla="*/ 1004368 h 1205242"/>
              <a:gd name="connsiteX18" fmla="*/ 0 w 4292600"/>
              <a:gd name="connsiteY18" fmla="*/ 703058 h 1205242"/>
              <a:gd name="connsiteX19" fmla="*/ 0 w 4292600"/>
              <a:gd name="connsiteY19" fmla="*/ 703058 h 1205242"/>
              <a:gd name="connsiteX20" fmla="*/ 0 w 4292600"/>
              <a:gd name="connsiteY20" fmla="*/ 200878 h 1205242"/>
              <a:gd name="connsiteX0" fmla="*/ 0 w 4292600"/>
              <a:gd name="connsiteY0" fmla="*/ 200878 h 1452883"/>
              <a:gd name="connsiteX1" fmla="*/ 200878 w 4292600"/>
              <a:gd name="connsiteY1" fmla="*/ 0 h 1452883"/>
              <a:gd name="connsiteX2" fmla="*/ 715433 w 4292600"/>
              <a:gd name="connsiteY2" fmla="*/ 0 h 1452883"/>
              <a:gd name="connsiteX3" fmla="*/ 715433 w 4292600"/>
              <a:gd name="connsiteY3" fmla="*/ 0 h 1452883"/>
              <a:gd name="connsiteX4" fmla="*/ 1788583 w 4292600"/>
              <a:gd name="connsiteY4" fmla="*/ 0 h 1452883"/>
              <a:gd name="connsiteX5" fmla="*/ 4091722 w 4292600"/>
              <a:gd name="connsiteY5" fmla="*/ 0 h 1452883"/>
              <a:gd name="connsiteX6" fmla="*/ 4292600 w 4292600"/>
              <a:gd name="connsiteY6" fmla="*/ 200878 h 1452883"/>
              <a:gd name="connsiteX7" fmla="*/ 4292600 w 4292600"/>
              <a:gd name="connsiteY7" fmla="*/ 703058 h 1452883"/>
              <a:gd name="connsiteX8" fmla="*/ 4292600 w 4292600"/>
              <a:gd name="connsiteY8" fmla="*/ 703058 h 1452883"/>
              <a:gd name="connsiteX9" fmla="*/ 4292600 w 4292600"/>
              <a:gd name="connsiteY9" fmla="*/ 1004368 h 1452883"/>
              <a:gd name="connsiteX10" fmla="*/ 4292600 w 4292600"/>
              <a:gd name="connsiteY10" fmla="*/ 1004364 h 1452883"/>
              <a:gd name="connsiteX11" fmla="*/ 4091722 w 4292600"/>
              <a:gd name="connsiteY11" fmla="*/ 1205242 h 1452883"/>
              <a:gd name="connsiteX12" fmla="*/ 1788583 w 4292600"/>
              <a:gd name="connsiteY12" fmla="*/ 1205242 h 1452883"/>
              <a:gd name="connsiteX13" fmla="*/ 434626 w 4292600"/>
              <a:gd name="connsiteY13" fmla="*/ 1452883 h 1452883"/>
              <a:gd name="connsiteX14" fmla="*/ 853979 w 4292600"/>
              <a:gd name="connsiteY14" fmla="*/ 1219096 h 1452883"/>
              <a:gd name="connsiteX15" fmla="*/ 200878 w 4292600"/>
              <a:gd name="connsiteY15" fmla="*/ 1205242 h 1452883"/>
              <a:gd name="connsiteX16" fmla="*/ 0 w 4292600"/>
              <a:gd name="connsiteY16" fmla="*/ 1004364 h 1452883"/>
              <a:gd name="connsiteX17" fmla="*/ 0 w 4292600"/>
              <a:gd name="connsiteY17" fmla="*/ 1004368 h 1452883"/>
              <a:gd name="connsiteX18" fmla="*/ 0 w 4292600"/>
              <a:gd name="connsiteY18" fmla="*/ 703058 h 1452883"/>
              <a:gd name="connsiteX19" fmla="*/ 0 w 4292600"/>
              <a:gd name="connsiteY19" fmla="*/ 703058 h 1452883"/>
              <a:gd name="connsiteX20" fmla="*/ 0 w 4292600"/>
              <a:gd name="connsiteY20" fmla="*/ 200878 h 1452883"/>
              <a:gd name="connsiteX0" fmla="*/ 0 w 4292600"/>
              <a:gd name="connsiteY0" fmla="*/ 200878 h 1452883"/>
              <a:gd name="connsiteX1" fmla="*/ 200878 w 4292600"/>
              <a:gd name="connsiteY1" fmla="*/ 0 h 1452883"/>
              <a:gd name="connsiteX2" fmla="*/ 715433 w 4292600"/>
              <a:gd name="connsiteY2" fmla="*/ 0 h 1452883"/>
              <a:gd name="connsiteX3" fmla="*/ 715433 w 4292600"/>
              <a:gd name="connsiteY3" fmla="*/ 0 h 1452883"/>
              <a:gd name="connsiteX4" fmla="*/ 1788583 w 4292600"/>
              <a:gd name="connsiteY4" fmla="*/ 0 h 1452883"/>
              <a:gd name="connsiteX5" fmla="*/ 4091722 w 4292600"/>
              <a:gd name="connsiteY5" fmla="*/ 0 h 1452883"/>
              <a:gd name="connsiteX6" fmla="*/ 4292600 w 4292600"/>
              <a:gd name="connsiteY6" fmla="*/ 200878 h 1452883"/>
              <a:gd name="connsiteX7" fmla="*/ 4292600 w 4292600"/>
              <a:gd name="connsiteY7" fmla="*/ 703058 h 1452883"/>
              <a:gd name="connsiteX8" fmla="*/ 4292600 w 4292600"/>
              <a:gd name="connsiteY8" fmla="*/ 703058 h 1452883"/>
              <a:gd name="connsiteX9" fmla="*/ 4292600 w 4292600"/>
              <a:gd name="connsiteY9" fmla="*/ 1004368 h 1452883"/>
              <a:gd name="connsiteX10" fmla="*/ 4292600 w 4292600"/>
              <a:gd name="connsiteY10" fmla="*/ 1004364 h 1452883"/>
              <a:gd name="connsiteX11" fmla="*/ 4091722 w 4292600"/>
              <a:gd name="connsiteY11" fmla="*/ 1205242 h 1452883"/>
              <a:gd name="connsiteX12" fmla="*/ 1525346 w 4292600"/>
              <a:gd name="connsiteY12" fmla="*/ 1219096 h 1452883"/>
              <a:gd name="connsiteX13" fmla="*/ 434626 w 4292600"/>
              <a:gd name="connsiteY13" fmla="*/ 1452883 h 1452883"/>
              <a:gd name="connsiteX14" fmla="*/ 853979 w 4292600"/>
              <a:gd name="connsiteY14" fmla="*/ 1219096 h 1452883"/>
              <a:gd name="connsiteX15" fmla="*/ 200878 w 4292600"/>
              <a:gd name="connsiteY15" fmla="*/ 1205242 h 1452883"/>
              <a:gd name="connsiteX16" fmla="*/ 0 w 4292600"/>
              <a:gd name="connsiteY16" fmla="*/ 1004364 h 1452883"/>
              <a:gd name="connsiteX17" fmla="*/ 0 w 4292600"/>
              <a:gd name="connsiteY17" fmla="*/ 1004368 h 1452883"/>
              <a:gd name="connsiteX18" fmla="*/ 0 w 4292600"/>
              <a:gd name="connsiteY18" fmla="*/ 703058 h 1452883"/>
              <a:gd name="connsiteX19" fmla="*/ 0 w 4292600"/>
              <a:gd name="connsiteY19" fmla="*/ 703058 h 1452883"/>
              <a:gd name="connsiteX20" fmla="*/ 0 w 4292600"/>
              <a:gd name="connsiteY20" fmla="*/ 200878 h 1452883"/>
              <a:gd name="connsiteX0" fmla="*/ 0 w 4292600"/>
              <a:gd name="connsiteY0" fmla="*/ 200878 h 1508301"/>
              <a:gd name="connsiteX1" fmla="*/ 200878 w 4292600"/>
              <a:gd name="connsiteY1" fmla="*/ 0 h 1508301"/>
              <a:gd name="connsiteX2" fmla="*/ 715433 w 4292600"/>
              <a:gd name="connsiteY2" fmla="*/ 0 h 1508301"/>
              <a:gd name="connsiteX3" fmla="*/ 715433 w 4292600"/>
              <a:gd name="connsiteY3" fmla="*/ 0 h 1508301"/>
              <a:gd name="connsiteX4" fmla="*/ 1788583 w 4292600"/>
              <a:gd name="connsiteY4" fmla="*/ 0 h 1508301"/>
              <a:gd name="connsiteX5" fmla="*/ 4091722 w 4292600"/>
              <a:gd name="connsiteY5" fmla="*/ 0 h 1508301"/>
              <a:gd name="connsiteX6" fmla="*/ 4292600 w 4292600"/>
              <a:gd name="connsiteY6" fmla="*/ 200878 h 1508301"/>
              <a:gd name="connsiteX7" fmla="*/ 4292600 w 4292600"/>
              <a:gd name="connsiteY7" fmla="*/ 703058 h 1508301"/>
              <a:gd name="connsiteX8" fmla="*/ 4292600 w 4292600"/>
              <a:gd name="connsiteY8" fmla="*/ 703058 h 1508301"/>
              <a:gd name="connsiteX9" fmla="*/ 4292600 w 4292600"/>
              <a:gd name="connsiteY9" fmla="*/ 1004368 h 1508301"/>
              <a:gd name="connsiteX10" fmla="*/ 4292600 w 4292600"/>
              <a:gd name="connsiteY10" fmla="*/ 1004364 h 1508301"/>
              <a:gd name="connsiteX11" fmla="*/ 4091722 w 4292600"/>
              <a:gd name="connsiteY11" fmla="*/ 1205242 h 1508301"/>
              <a:gd name="connsiteX12" fmla="*/ 1525346 w 4292600"/>
              <a:gd name="connsiteY12" fmla="*/ 1219096 h 1508301"/>
              <a:gd name="connsiteX13" fmla="*/ 600880 w 4292600"/>
              <a:gd name="connsiteY13" fmla="*/ 1508301 h 1508301"/>
              <a:gd name="connsiteX14" fmla="*/ 853979 w 4292600"/>
              <a:gd name="connsiteY14" fmla="*/ 1219096 h 1508301"/>
              <a:gd name="connsiteX15" fmla="*/ 200878 w 4292600"/>
              <a:gd name="connsiteY15" fmla="*/ 1205242 h 1508301"/>
              <a:gd name="connsiteX16" fmla="*/ 0 w 4292600"/>
              <a:gd name="connsiteY16" fmla="*/ 1004364 h 1508301"/>
              <a:gd name="connsiteX17" fmla="*/ 0 w 4292600"/>
              <a:gd name="connsiteY17" fmla="*/ 1004368 h 1508301"/>
              <a:gd name="connsiteX18" fmla="*/ 0 w 4292600"/>
              <a:gd name="connsiteY18" fmla="*/ 703058 h 1508301"/>
              <a:gd name="connsiteX19" fmla="*/ 0 w 4292600"/>
              <a:gd name="connsiteY19" fmla="*/ 703058 h 1508301"/>
              <a:gd name="connsiteX20" fmla="*/ 0 w 4292600"/>
              <a:gd name="connsiteY20" fmla="*/ 200878 h 1508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292600" h="1508301">
                <a:moveTo>
                  <a:pt x="0" y="200878"/>
                </a:moveTo>
                <a:cubicBezTo>
                  <a:pt x="0" y="89936"/>
                  <a:pt x="89936" y="0"/>
                  <a:pt x="200878" y="0"/>
                </a:cubicBezTo>
                <a:lnTo>
                  <a:pt x="715433" y="0"/>
                </a:lnTo>
                <a:lnTo>
                  <a:pt x="715433" y="0"/>
                </a:lnTo>
                <a:lnTo>
                  <a:pt x="1788583" y="0"/>
                </a:lnTo>
                <a:lnTo>
                  <a:pt x="4091722" y="0"/>
                </a:lnTo>
                <a:cubicBezTo>
                  <a:pt x="4202664" y="0"/>
                  <a:pt x="4292600" y="89936"/>
                  <a:pt x="4292600" y="200878"/>
                </a:cubicBezTo>
                <a:lnTo>
                  <a:pt x="4292600" y="703058"/>
                </a:lnTo>
                <a:lnTo>
                  <a:pt x="4292600" y="703058"/>
                </a:lnTo>
                <a:lnTo>
                  <a:pt x="4292600" y="1004368"/>
                </a:lnTo>
                <a:lnTo>
                  <a:pt x="4292600" y="1004364"/>
                </a:lnTo>
                <a:cubicBezTo>
                  <a:pt x="4292600" y="1115306"/>
                  <a:pt x="4202664" y="1205242"/>
                  <a:pt x="4091722" y="1205242"/>
                </a:cubicBezTo>
                <a:lnTo>
                  <a:pt x="1525346" y="1219096"/>
                </a:lnTo>
                <a:lnTo>
                  <a:pt x="600880" y="1508301"/>
                </a:lnTo>
                <a:lnTo>
                  <a:pt x="853979" y="1219096"/>
                </a:lnTo>
                <a:cubicBezTo>
                  <a:pt x="682461" y="1219096"/>
                  <a:pt x="372396" y="1205242"/>
                  <a:pt x="200878" y="1205242"/>
                </a:cubicBezTo>
                <a:cubicBezTo>
                  <a:pt x="89936" y="1205242"/>
                  <a:pt x="0" y="1115306"/>
                  <a:pt x="0" y="1004364"/>
                </a:cubicBezTo>
                <a:lnTo>
                  <a:pt x="0" y="1004368"/>
                </a:lnTo>
                <a:lnTo>
                  <a:pt x="0" y="703058"/>
                </a:lnTo>
                <a:lnTo>
                  <a:pt x="0" y="703058"/>
                </a:lnTo>
                <a:lnTo>
                  <a:pt x="0" y="20087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91E3B3C-EC50-6B31-63AA-D72B558C14EA}"/>
              </a:ext>
            </a:extLst>
          </p:cNvPr>
          <p:cNvGrpSpPr/>
          <p:nvPr/>
        </p:nvGrpSpPr>
        <p:grpSpPr>
          <a:xfrm>
            <a:off x="1465360" y="1963323"/>
            <a:ext cx="3928502" cy="774934"/>
            <a:chOff x="1465360" y="1920791"/>
            <a:chExt cx="3928502" cy="77493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639680B-DBD1-1BBC-15A4-C0983D7D8107}"/>
                </a:ext>
              </a:extLst>
            </p:cNvPr>
            <p:cNvSpPr/>
            <p:nvPr/>
          </p:nvSpPr>
          <p:spPr>
            <a:xfrm>
              <a:off x="1465360" y="1986357"/>
              <a:ext cx="237600" cy="223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626FC5D-7D95-C398-922F-80E621D702B0}"/>
                </a:ext>
              </a:extLst>
            </p:cNvPr>
            <p:cNvSpPr txBox="1"/>
            <p:nvPr/>
          </p:nvSpPr>
          <p:spPr>
            <a:xfrm>
              <a:off x="1756469" y="1920791"/>
              <a:ext cx="948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bg1"/>
                  </a:solidFill>
                  <a:latin typeface="Source Han Sans CN Normal" panose="020B0500000000000000" pitchFamily="34" charset="-128"/>
                  <a:ea typeface="Source Han Sans CN Normal" panose="020B0500000000000000" pitchFamily="34" charset="-128"/>
                </a:rPr>
                <a:t>大地主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40003A5-D9A5-9D6A-E31E-71CCCF370D3A}"/>
                </a:ext>
              </a:extLst>
            </p:cNvPr>
            <p:cNvSpPr txBox="1"/>
            <p:nvPr/>
          </p:nvSpPr>
          <p:spPr>
            <a:xfrm>
              <a:off x="1702960" y="2387948"/>
              <a:ext cx="36909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bg1"/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rPr>
                <a:t>“包装精美，口感好，推荐推荐，会回购</a:t>
              </a:r>
              <a:r>
                <a:rPr kumimoji="1" lang="en-US" altLang="zh-CN" sz="1400" dirty="0">
                  <a:solidFill>
                    <a:schemeClr val="bg1"/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rPr>
                <a:t>~</a:t>
              </a:r>
              <a:r>
                <a:rPr kumimoji="1" lang="zh-CN" altLang="en-US" sz="1400" dirty="0">
                  <a:solidFill>
                    <a:schemeClr val="bg1"/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rPr>
                <a:t>”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2CB24A1-6CDB-557F-5BEE-1F00BC535B8A}"/>
              </a:ext>
            </a:extLst>
          </p:cNvPr>
          <p:cNvGrpSpPr/>
          <p:nvPr/>
        </p:nvGrpSpPr>
        <p:grpSpPr>
          <a:xfrm>
            <a:off x="1465360" y="4401721"/>
            <a:ext cx="3928502" cy="774934"/>
            <a:chOff x="1465360" y="1920791"/>
            <a:chExt cx="3928502" cy="774934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5837DEB-0E6D-BD6B-720F-F6284C468109}"/>
                </a:ext>
              </a:extLst>
            </p:cNvPr>
            <p:cNvSpPr/>
            <p:nvPr/>
          </p:nvSpPr>
          <p:spPr>
            <a:xfrm>
              <a:off x="1465360" y="1986357"/>
              <a:ext cx="237600" cy="223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547487D-14C8-ED71-DD81-87380A939137}"/>
                </a:ext>
              </a:extLst>
            </p:cNvPr>
            <p:cNvSpPr txBox="1"/>
            <p:nvPr/>
          </p:nvSpPr>
          <p:spPr>
            <a:xfrm>
              <a:off x="1756469" y="1920791"/>
              <a:ext cx="948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bg1"/>
                  </a:solidFill>
                  <a:latin typeface="Source Han Sans CN Normal" panose="020B0500000000000000" pitchFamily="34" charset="-128"/>
                  <a:ea typeface="Source Han Sans CN Normal" panose="020B0500000000000000" pitchFamily="34" charset="-128"/>
                </a:rPr>
                <a:t>大地主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A5DEC94-9227-042B-86D0-29A71DA4D451}"/>
                </a:ext>
              </a:extLst>
            </p:cNvPr>
            <p:cNvSpPr txBox="1"/>
            <p:nvPr/>
          </p:nvSpPr>
          <p:spPr>
            <a:xfrm>
              <a:off x="1702960" y="2387948"/>
              <a:ext cx="36909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bg1"/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rPr>
                <a:t>“包装精美，口感好，推荐推荐，会回购</a:t>
              </a:r>
              <a:r>
                <a:rPr kumimoji="1" lang="en-US" altLang="zh-CN" sz="1400" dirty="0">
                  <a:solidFill>
                    <a:schemeClr val="bg1"/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rPr>
                <a:t>~</a:t>
              </a:r>
              <a:r>
                <a:rPr kumimoji="1" lang="zh-CN" altLang="en-US" sz="1400" dirty="0">
                  <a:solidFill>
                    <a:schemeClr val="bg1"/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rPr>
                <a:t>”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2899455-1FDF-C4E9-7B63-0FD65AB294CA}"/>
              </a:ext>
            </a:extLst>
          </p:cNvPr>
          <p:cNvGrpSpPr/>
          <p:nvPr/>
        </p:nvGrpSpPr>
        <p:grpSpPr>
          <a:xfrm>
            <a:off x="6798138" y="1963323"/>
            <a:ext cx="3928502" cy="774934"/>
            <a:chOff x="1465360" y="1920791"/>
            <a:chExt cx="3928502" cy="774934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A80AAE9-B05A-2F8F-E584-1009512B77F4}"/>
                </a:ext>
              </a:extLst>
            </p:cNvPr>
            <p:cNvSpPr/>
            <p:nvPr/>
          </p:nvSpPr>
          <p:spPr>
            <a:xfrm>
              <a:off x="1465360" y="1986357"/>
              <a:ext cx="237600" cy="223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F9855A7-BE19-3897-5DB4-50E54B2AA8C1}"/>
                </a:ext>
              </a:extLst>
            </p:cNvPr>
            <p:cNvSpPr txBox="1"/>
            <p:nvPr/>
          </p:nvSpPr>
          <p:spPr>
            <a:xfrm>
              <a:off x="1756469" y="1920791"/>
              <a:ext cx="948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bg1"/>
                  </a:solidFill>
                  <a:latin typeface="Source Han Sans CN Normal" panose="020B0500000000000000" pitchFamily="34" charset="-128"/>
                  <a:ea typeface="Source Han Sans CN Normal" panose="020B0500000000000000" pitchFamily="34" charset="-128"/>
                </a:rPr>
                <a:t>大地主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01166B1-D238-C0B0-3C82-43681C010EA6}"/>
                </a:ext>
              </a:extLst>
            </p:cNvPr>
            <p:cNvSpPr txBox="1"/>
            <p:nvPr/>
          </p:nvSpPr>
          <p:spPr>
            <a:xfrm>
              <a:off x="1702960" y="2387948"/>
              <a:ext cx="36909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bg1"/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rPr>
                <a:t>“包装精美，口感好，推荐推荐，会回购</a:t>
              </a:r>
              <a:r>
                <a:rPr kumimoji="1" lang="en-US" altLang="zh-CN" sz="1400" dirty="0">
                  <a:solidFill>
                    <a:schemeClr val="bg1"/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rPr>
                <a:t>~</a:t>
              </a:r>
              <a:r>
                <a:rPr kumimoji="1" lang="zh-CN" altLang="en-US" sz="1400" dirty="0">
                  <a:solidFill>
                    <a:schemeClr val="bg1"/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rPr>
                <a:t>”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B07D261-4266-8888-A14E-3FE111C6946F}"/>
              </a:ext>
            </a:extLst>
          </p:cNvPr>
          <p:cNvGrpSpPr/>
          <p:nvPr/>
        </p:nvGrpSpPr>
        <p:grpSpPr>
          <a:xfrm>
            <a:off x="6798138" y="4401721"/>
            <a:ext cx="3928502" cy="774934"/>
            <a:chOff x="1465360" y="1920791"/>
            <a:chExt cx="3928502" cy="774934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6030074A-554F-B583-0865-7BD349A8875E}"/>
                </a:ext>
              </a:extLst>
            </p:cNvPr>
            <p:cNvSpPr/>
            <p:nvPr/>
          </p:nvSpPr>
          <p:spPr>
            <a:xfrm>
              <a:off x="1465360" y="1986357"/>
              <a:ext cx="237600" cy="223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F319D9A-A307-3FDB-A9EC-7FCF5ED49113}"/>
                </a:ext>
              </a:extLst>
            </p:cNvPr>
            <p:cNvSpPr txBox="1"/>
            <p:nvPr/>
          </p:nvSpPr>
          <p:spPr>
            <a:xfrm>
              <a:off x="1756469" y="1920791"/>
              <a:ext cx="948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bg1"/>
                  </a:solidFill>
                  <a:latin typeface="Source Han Sans CN Normal" panose="020B0500000000000000" pitchFamily="34" charset="-128"/>
                  <a:ea typeface="Source Han Sans CN Normal" panose="020B0500000000000000" pitchFamily="34" charset="-128"/>
                </a:rPr>
                <a:t>大地主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FAD9CE2-0CAA-E7EF-2BBD-8185005E9C78}"/>
                </a:ext>
              </a:extLst>
            </p:cNvPr>
            <p:cNvSpPr txBox="1"/>
            <p:nvPr/>
          </p:nvSpPr>
          <p:spPr>
            <a:xfrm>
              <a:off x="1702960" y="2387948"/>
              <a:ext cx="36909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bg1"/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rPr>
                <a:t>“包装精美，口感好，推荐推荐，会回购</a:t>
              </a:r>
              <a:r>
                <a:rPr kumimoji="1" lang="en-US" altLang="zh-CN" sz="1400" dirty="0">
                  <a:solidFill>
                    <a:schemeClr val="bg1"/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rPr>
                <a:t>~</a:t>
              </a:r>
              <a:r>
                <a:rPr kumimoji="1" lang="zh-CN" altLang="en-US" sz="1400" dirty="0">
                  <a:solidFill>
                    <a:schemeClr val="bg1"/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rPr>
                <a:t>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85308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CFB4F39-98A6-4E9F-8FA6-84FBE06F57B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bg1"/>
                </a:solidFill>
                <a:latin typeface="Source Han Sans CN Normal" panose="020B0500000000000000" pitchFamily="34" charset="-128"/>
                <a:ea typeface="Source Han Sans CN Normal" panose="020B0500000000000000" pitchFamily="34" charset="-128"/>
              </a:rPr>
              <a:t>YOUR</a:t>
            </a:r>
            <a:r>
              <a:rPr kumimoji="1" lang="zh-CN" altLang="en-US" dirty="0">
                <a:solidFill>
                  <a:schemeClr val="bg1"/>
                </a:solidFill>
                <a:latin typeface="Source Han Sans CN Normal" panose="020B0500000000000000" pitchFamily="34" charset="-128"/>
                <a:ea typeface="Source Han Sans CN Normal" panose="020B0500000000000000" pitchFamily="34" charset="-128"/>
              </a:rPr>
              <a:t> </a:t>
            </a:r>
            <a:r>
              <a:rPr kumimoji="1" lang="en-US" altLang="zh-CN" dirty="0">
                <a:solidFill>
                  <a:schemeClr val="bg1"/>
                </a:solidFill>
                <a:latin typeface="Source Han Sans CN Normal" panose="020B0500000000000000" pitchFamily="34" charset="-128"/>
                <a:ea typeface="Source Han Sans CN Normal" panose="020B0500000000000000" pitchFamily="34" charset="-128"/>
              </a:rPr>
              <a:t>LOGO</a:t>
            </a:r>
            <a:endParaRPr kumimoji="1" lang="zh-CN" altLang="en-US" dirty="0">
              <a:solidFill>
                <a:schemeClr val="bg1"/>
              </a:solidFill>
              <a:latin typeface="Source Han Sans CN Normal" panose="020B0500000000000000" pitchFamily="34" charset="-128"/>
              <a:ea typeface="Source Han Sans CN Normal" panose="020B0500000000000000" pitchFamily="34" charset="-128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85C98D8-607D-EE5B-7D54-63FAB547A75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630074" y="1016000"/>
            <a:ext cx="1479626" cy="223091"/>
          </a:xfrm>
        </p:spPr>
        <p:txBody>
          <a:bodyPr/>
          <a:lstStyle/>
          <a:p>
            <a:r>
              <a:rPr kumimoji="1" lang="en-US" altLang="zh-CN" dirty="0">
                <a:solidFill>
                  <a:schemeClr val="bg1"/>
                </a:solidFill>
                <a:latin typeface="Source Han Sans CN Normal" panose="020B0500000000000000" pitchFamily="34" charset="-128"/>
                <a:ea typeface="Source Han Sans CN Normal" panose="020B0500000000000000" pitchFamily="34" charset="-128"/>
              </a:rPr>
              <a:t>51PPTMOBAN.COM</a:t>
            </a:r>
            <a:endParaRPr kumimoji="1" lang="zh-CN" altLang="en-US" dirty="0">
              <a:solidFill>
                <a:schemeClr val="bg1"/>
              </a:solidFill>
              <a:latin typeface="Source Han Sans CN Normal" panose="020B0500000000000000" pitchFamily="34" charset="-128"/>
              <a:ea typeface="Source Han Sans CN Normal" panose="020B0500000000000000" pitchFamily="34" charset="-128"/>
            </a:endParaRP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F7E10BF-32FC-3691-2CE7-5A7A79DB873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82626" y="2309718"/>
            <a:ext cx="4839633" cy="613518"/>
          </a:xfrm>
        </p:spPr>
        <p:txBody>
          <a:bodyPr/>
          <a:lstStyle/>
          <a:p>
            <a:r>
              <a:rPr kumimoji="1" lang="en-US" altLang="zh-CN" sz="4200" b="0" dirty="0"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THANK</a:t>
            </a:r>
            <a:r>
              <a:rPr kumimoji="1" lang="zh-CN" altLang="en-US" sz="4200" b="0" dirty="0"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 </a:t>
            </a:r>
            <a:r>
              <a:rPr kumimoji="1" lang="en-US" altLang="zh-CN" sz="4200" b="0" dirty="0"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YOU</a:t>
            </a:r>
            <a:endParaRPr kumimoji="1" lang="zh-CN" altLang="en-US" sz="4200" b="0" dirty="0">
              <a:latin typeface="Source Han Sans CN Medium" panose="020B0500000000000000" pitchFamily="34" charset="-128"/>
              <a:ea typeface="Source Han Sans CN Medium" panose="020B0500000000000000" pitchFamily="34" charset="-128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014E0926-22F7-2B04-0845-64CE5C66127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2626" y="3048000"/>
            <a:ext cx="7188386" cy="1137210"/>
          </a:xfrm>
        </p:spPr>
        <p:txBody>
          <a:bodyPr/>
          <a:lstStyle/>
          <a:p>
            <a:r>
              <a:rPr kumimoji="1" lang="zh-CN" altLang="en-US" sz="6600" b="0" dirty="0">
                <a:solidFill>
                  <a:schemeClr val="bg1"/>
                </a:solidFill>
                <a:latin typeface="CKTKingKong" pitchFamily="18" charset="-122"/>
                <a:ea typeface="CKTKingKong" pitchFamily="18" charset="-122"/>
                <a:cs typeface="CKTKingKong" pitchFamily="18" charset="-122"/>
              </a:rPr>
              <a:t>谢谢欣赏</a:t>
            </a:r>
            <a:r>
              <a:rPr kumimoji="1" lang="en-US" altLang="zh-CN" sz="6600" b="0" dirty="0">
                <a:solidFill>
                  <a:schemeClr val="bg1"/>
                </a:solidFill>
                <a:latin typeface="CKTKingKong" pitchFamily="18" charset="-122"/>
                <a:ea typeface="CKTKingKong" pitchFamily="18" charset="-122"/>
                <a:cs typeface="CKTKingKong" pitchFamily="18" charset="-122"/>
              </a:rPr>
              <a:t>·</a:t>
            </a:r>
            <a:r>
              <a:rPr kumimoji="1" lang="zh-CN" altLang="en-US" sz="6600" b="0" dirty="0">
                <a:solidFill>
                  <a:schemeClr val="bg1"/>
                </a:solidFill>
                <a:latin typeface="CKTKingKong" pitchFamily="18" charset="-122"/>
                <a:ea typeface="CKTKingKong" pitchFamily="18" charset="-122"/>
                <a:cs typeface="CKTKingKong" pitchFamily="18" charset="-122"/>
              </a:rPr>
              <a:t>顺祝商祺</a:t>
            </a:r>
          </a:p>
        </p:txBody>
      </p:sp>
      <p:pic>
        <p:nvPicPr>
          <p:cNvPr id="6" name="图片 5" descr="碗里有许多蔬菜沙拉&#10;&#10;描述已自动生成">
            <a:extLst>
              <a:ext uri="{FF2B5EF4-FFF2-40B4-BE49-F238E27FC236}">
                <a16:creationId xmlns:a16="http://schemas.microsoft.com/office/drawing/2014/main" id="{DBED496C-F533-489D-B79E-2B6A2F3062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615" y="2724896"/>
            <a:ext cx="5628697" cy="4199604"/>
          </a:xfrm>
          <a:prstGeom prst="rect">
            <a:avLst/>
          </a:prstGeom>
        </p:spPr>
      </p:pic>
      <p:pic>
        <p:nvPicPr>
          <p:cNvPr id="7" name="image 104">
            <a:extLst>
              <a:ext uri="{FF2B5EF4-FFF2-40B4-BE49-F238E27FC236}">
                <a16:creationId xmlns:a16="http://schemas.microsoft.com/office/drawing/2014/main" id="{788956E0-BCFE-49DC-C530-AA8CD29D31F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rcRect/>
          <a:stretch>
            <a:fillRect/>
          </a:stretch>
        </p:blipFill>
        <p:spPr>
          <a:xfrm>
            <a:off x="6051148" y="1717074"/>
            <a:ext cx="1427424" cy="1460314"/>
          </a:xfrm>
          <a:prstGeom prst="rect">
            <a:avLst/>
          </a:prstGeom>
        </p:spPr>
      </p:pic>
      <p:pic>
        <p:nvPicPr>
          <p:cNvPr id="8" name="image 101">
            <a:extLst>
              <a:ext uri="{FF2B5EF4-FFF2-40B4-BE49-F238E27FC236}">
                <a16:creationId xmlns:a16="http://schemas.microsoft.com/office/drawing/2014/main" id="{163820B0-8025-62F9-C6FD-F57BE3BD7EF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09700" y="3929971"/>
            <a:ext cx="1116544" cy="1156263"/>
          </a:xfrm>
          <a:prstGeom prst="rect">
            <a:avLst/>
          </a:prstGeom>
        </p:spPr>
      </p:pic>
      <p:pic>
        <p:nvPicPr>
          <p:cNvPr id="9" name="image 106">
            <a:extLst>
              <a:ext uri="{FF2B5EF4-FFF2-40B4-BE49-F238E27FC236}">
                <a16:creationId xmlns:a16="http://schemas.microsoft.com/office/drawing/2014/main" id="{EB63B593-60B7-DAB9-A2D6-7557619BA90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140392" y="3758802"/>
            <a:ext cx="787400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2430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53205" y="1334863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709536" y="1781847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601431" y="1086544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大地主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36814" y="1286592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DADIZHU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32738" y="1659855"/>
            <a:ext cx="2014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资深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zhangdi9241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 descr="卡通人物&#10;&#10;描述已自动生成">
            <a:extLst>
              <a:ext uri="{FF2B5EF4-FFF2-40B4-BE49-F238E27FC236}">
                <a16:creationId xmlns:a16="http://schemas.microsoft.com/office/drawing/2014/main" id="{64130517-7BA7-CFC8-526E-FAB05944DC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3722" y="688935"/>
            <a:ext cx="1861568" cy="186156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B030690-433B-59CA-D3D1-1E1CEE81446F}"/>
              </a:ext>
            </a:extLst>
          </p:cNvPr>
          <p:cNvGrpSpPr/>
          <p:nvPr/>
        </p:nvGrpSpPr>
        <p:grpSpPr>
          <a:xfrm>
            <a:off x="5721395" y="2202575"/>
            <a:ext cx="138195" cy="138195"/>
            <a:chOff x="5695413" y="1320428"/>
            <a:chExt cx="138195" cy="138195"/>
          </a:xfrm>
        </p:grpSpPr>
        <p:sp>
          <p:nvSpPr>
            <p:cNvPr id="4" name="Teardrop 15">
              <a:extLst>
                <a:ext uri="{FF2B5EF4-FFF2-40B4-BE49-F238E27FC236}">
                  <a16:creationId xmlns:a16="http://schemas.microsoft.com/office/drawing/2014/main" id="{A6B8AE99-7AA6-B672-8FDC-B4C617F290E9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5" name="Oval 16">
              <a:extLst>
                <a:ext uri="{FF2B5EF4-FFF2-40B4-BE49-F238E27FC236}">
                  <a16:creationId xmlns:a16="http://schemas.microsoft.com/office/drawing/2014/main" id="{FE025039-DFDB-E13C-B88F-4D015EF6C38A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2520CAF6-09DD-B731-3D1C-2B113C97D924}"/>
              </a:ext>
            </a:extLst>
          </p:cNvPr>
          <p:cNvSpPr txBox="1"/>
          <p:nvPr/>
        </p:nvSpPr>
        <p:spPr>
          <a:xfrm>
            <a:off x="5944597" y="2080583"/>
            <a:ext cx="186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资深市场策划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EB37CAB-514C-351C-FF74-6310B977AAB7}"/>
              </a:ext>
            </a:extLst>
          </p:cNvPr>
          <p:cNvSpPr/>
          <p:nvPr/>
        </p:nvSpPr>
        <p:spPr>
          <a:xfrm>
            <a:off x="497006" y="3071252"/>
            <a:ext cx="400051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大地主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732E149-8671-4731-8694-A8947C3DEA9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53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2483BE1-B1E1-ABC5-B6C9-D66767D2B99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kumimoji="1" lang="zh-CN" altLang="en-US" b="0" dirty="0">
                <a:latin typeface="CKTKingKong" pitchFamily="18" charset="-122"/>
                <a:ea typeface="CKTKingKong" pitchFamily="18" charset="-122"/>
                <a:cs typeface="CKTKingKong" pitchFamily="18" charset="-122"/>
              </a:rPr>
              <a:t>目 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E48C90A-3212-45A8-7E75-1856DAB43E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latin typeface="Source Han Sans CN ExtraLight" panose="020B0500000000000000" pitchFamily="34" charset="-128"/>
                <a:ea typeface="Source Han Sans CN ExtraLight" panose="020B0500000000000000" pitchFamily="34" charset="-128"/>
              </a:rPr>
              <a:t>CONTENTS</a:t>
            </a:r>
            <a:endParaRPr kumimoji="1" lang="zh-CN" altLang="en-US" dirty="0">
              <a:latin typeface="Source Han Sans CN ExtraLight" panose="020B0500000000000000" pitchFamily="34" charset="-128"/>
              <a:ea typeface="Source Han Sans CN ExtraLight" panose="020B0500000000000000" pitchFamily="34" charset="-128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422D3C4-540A-AF65-1DB8-35431CF1A48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24608" y="3581773"/>
            <a:ext cx="863600" cy="508000"/>
          </a:xfrm>
        </p:spPr>
        <p:txBody>
          <a:bodyPr/>
          <a:lstStyle/>
          <a:p>
            <a:r>
              <a:rPr kumimoji="1" lang="en-US" altLang="zh-CN" b="0" dirty="0">
                <a:latin typeface="CKTKingKong" pitchFamily="18" charset="-122"/>
                <a:ea typeface="CKTKingKong" pitchFamily="18" charset="-122"/>
                <a:cs typeface="CKTKingKong" pitchFamily="18" charset="-122"/>
              </a:rPr>
              <a:t>01</a:t>
            </a:r>
            <a:endParaRPr kumimoji="1" lang="zh-CN" altLang="en-US" b="0" dirty="0">
              <a:latin typeface="CKTKingKong" pitchFamily="18" charset="-122"/>
              <a:ea typeface="CKTKingKong" pitchFamily="18" charset="-122"/>
              <a:cs typeface="CKTKingKong" pitchFamily="18" charset="-122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1231797-2778-0AD2-1AC7-22FA80B9CC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87474" y="3581773"/>
            <a:ext cx="863600" cy="508000"/>
          </a:xfrm>
        </p:spPr>
        <p:txBody>
          <a:bodyPr/>
          <a:lstStyle/>
          <a:p>
            <a:r>
              <a:rPr kumimoji="1" lang="en-US" altLang="zh-CN" b="0" dirty="0">
                <a:latin typeface="CKTKingKong" pitchFamily="18" charset="-122"/>
                <a:ea typeface="CKTKingKong" pitchFamily="18" charset="-122"/>
                <a:cs typeface="CKTKingKong" pitchFamily="18" charset="-122"/>
              </a:rPr>
              <a:t>02</a:t>
            </a:r>
            <a:endParaRPr kumimoji="1" lang="zh-CN" altLang="en-US" b="0" dirty="0">
              <a:latin typeface="CKTKingKong" pitchFamily="18" charset="-122"/>
              <a:ea typeface="CKTKingKong" pitchFamily="18" charset="-122"/>
              <a:cs typeface="CKTKingKong" pitchFamily="18" charset="-122"/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F00DC58-F404-624F-1CFE-E5829C7899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50340" y="3581773"/>
            <a:ext cx="863600" cy="508000"/>
          </a:xfrm>
        </p:spPr>
        <p:txBody>
          <a:bodyPr/>
          <a:lstStyle/>
          <a:p>
            <a:r>
              <a:rPr kumimoji="1" lang="en-US" altLang="zh-CN" b="0" dirty="0">
                <a:latin typeface="CKTKingKong" pitchFamily="18" charset="-122"/>
                <a:ea typeface="CKTKingKong" pitchFamily="18" charset="-122"/>
                <a:cs typeface="CKTKingKong" pitchFamily="18" charset="-122"/>
              </a:rPr>
              <a:t>03</a:t>
            </a:r>
            <a:endParaRPr kumimoji="1" lang="zh-CN" altLang="en-US" b="0" dirty="0">
              <a:latin typeface="CKTKingKong" pitchFamily="18" charset="-122"/>
              <a:ea typeface="CKTKingKong" pitchFamily="18" charset="-122"/>
              <a:cs typeface="CKTKingKong" pitchFamily="18" charset="-122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D32AEF3F-0B73-1777-5C05-532FA4FB6C8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113206" y="3581773"/>
            <a:ext cx="863600" cy="508000"/>
          </a:xfrm>
        </p:spPr>
        <p:txBody>
          <a:bodyPr/>
          <a:lstStyle/>
          <a:p>
            <a:r>
              <a:rPr kumimoji="1" lang="en-US" altLang="zh-CN" b="0" dirty="0">
                <a:latin typeface="CKTKingKong" pitchFamily="18" charset="-122"/>
                <a:ea typeface="CKTKingKong" pitchFamily="18" charset="-122"/>
                <a:cs typeface="CKTKingKong" pitchFamily="18" charset="-122"/>
              </a:rPr>
              <a:t>04</a:t>
            </a:r>
            <a:endParaRPr kumimoji="1" lang="zh-CN" altLang="en-US" b="0" dirty="0">
              <a:latin typeface="CKTKingKong" pitchFamily="18" charset="-122"/>
              <a:ea typeface="CKTKingKong" pitchFamily="18" charset="-122"/>
              <a:cs typeface="CKTKingKong" pitchFamily="18" charset="-122"/>
            </a:endParaRP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97174F5D-6DD0-007D-1FD4-BD9551BD9E4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72183" y="4543188"/>
            <a:ext cx="1568450" cy="457200"/>
          </a:xfrm>
        </p:spPr>
        <p:txBody>
          <a:bodyPr/>
          <a:lstStyle/>
          <a:p>
            <a:r>
              <a:rPr kumimoji="1" lang="zh-CN" altLang="en-US" b="0" dirty="0"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公司介绍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315D0F33-FCFD-4F40-3CA5-F3E9ECD3FF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35049" y="4543188"/>
            <a:ext cx="1568450" cy="457200"/>
          </a:xfrm>
        </p:spPr>
        <p:txBody>
          <a:bodyPr/>
          <a:lstStyle/>
          <a:p>
            <a:r>
              <a:rPr kumimoji="1" lang="zh-CN" altLang="en-US" b="0" dirty="0"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产品介绍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AC471581-C7F9-7A21-B75E-C0BEAE5402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97915" y="4543188"/>
            <a:ext cx="1568450" cy="457200"/>
          </a:xfrm>
        </p:spPr>
        <p:txBody>
          <a:bodyPr/>
          <a:lstStyle/>
          <a:p>
            <a:r>
              <a:rPr kumimoji="1" lang="zh-CN" altLang="en-US" b="0" dirty="0"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增值服务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1996A438-BB40-B9ED-15D7-E7F50A3EC70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760781" y="4543188"/>
            <a:ext cx="1568450" cy="457200"/>
          </a:xfrm>
        </p:spPr>
        <p:txBody>
          <a:bodyPr/>
          <a:lstStyle/>
          <a:p>
            <a:r>
              <a:rPr kumimoji="1" lang="zh-CN" altLang="en-US" b="0" dirty="0"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购买渠道</a:t>
            </a:r>
          </a:p>
        </p:txBody>
      </p:sp>
      <p:sp>
        <p:nvSpPr>
          <p:cNvPr id="15" name="任意形状 14">
            <a:extLst>
              <a:ext uri="{FF2B5EF4-FFF2-40B4-BE49-F238E27FC236}">
                <a16:creationId xmlns:a16="http://schemas.microsoft.com/office/drawing/2014/main" id="{CB923C77-4FE4-C4C0-D2A2-9BEB041BB07A}"/>
              </a:ext>
            </a:extLst>
          </p:cNvPr>
          <p:cNvSpPr/>
          <p:nvPr/>
        </p:nvSpPr>
        <p:spPr>
          <a:xfrm rot="20590113">
            <a:off x="2252164" y="3345248"/>
            <a:ext cx="1008489" cy="981050"/>
          </a:xfrm>
          <a:custGeom>
            <a:avLst/>
            <a:gdLst>
              <a:gd name="connsiteX0" fmla="*/ 2345 w 1008489"/>
              <a:gd name="connsiteY0" fmla="*/ 431567 h 981050"/>
              <a:gd name="connsiteX1" fmla="*/ 34095 w 1008489"/>
              <a:gd name="connsiteY1" fmla="*/ 282342 h 981050"/>
              <a:gd name="connsiteX2" fmla="*/ 151570 w 1008489"/>
              <a:gd name="connsiteY2" fmla="*/ 145817 h 981050"/>
              <a:gd name="connsiteX3" fmla="*/ 329370 w 1008489"/>
              <a:gd name="connsiteY3" fmla="*/ 47392 h 981050"/>
              <a:gd name="connsiteX4" fmla="*/ 535745 w 1008489"/>
              <a:gd name="connsiteY4" fmla="*/ 2942 h 981050"/>
              <a:gd name="connsiteX5" fmla="*/ 735770 w 1008489"/>
              <a:gd name="connsiteY5" fmla="*/ 15642 h 981050"/>
              <a:gd name="connsiteX6" fmla="*/ 910395 w 1008489"/>
              <a:gd name="connsiteY6" fmla="*/ 107717 h 981050"/>
              <a:gd name="connsiteX7" fmla="*/ 1005645 w 1008489"/>
              <a:gd name="connsiteY7" fmla="*/ 310917 h 981050"/>
              <a:gd name="connsiteX8" fmla="*/ 967545 w 1008489"/>
              <a:gd name="connsiteY8" fmla="*/ 625242 h 981050"/>
              <a:gd name="connsiteX9" fmla="*/ 808795 w 1008489"/>
              <a:gd name="connsiteY9" fmla="*/ 882417 h 981050"/>
              <a:gd name="connsiteX10" fmla="*/ 611945 w 1008489"/>
              <a:gd name="connsiteY10" fmla="*/ 980842 h 981050"/>
              <a:gd name="connsiteX11" fmla="*/ 313495 w 1008489"/>
              <a:gd name="connsiteY11" fmla="*/ 901467 h 981050"/>
              <a:gd name="connsiteX12" fmla="*/ 84895 w 1008489"/>
              <a:gd name="connsiteY12" fmla="*/ 685567 h 981050"/>
              <a:gd name="connsiteX13" fmla="*/ 2345 w 1008489"/>
              <a:gd name="connsiteY13" fmla="*/ 431567 h 98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08489" h="981050">
                <a:moveTo>
                  <a:pt x="2345" y="431567"/>
                </a:moveTo>
                <a:cubicBezTo>
                  <a:pt x="-6122" y="364363"/>
                  <a:pt x="9224" y="329967"/>
                  <a:pt x="34095" y="282342"/>
                </a:cubicBezTo>
                <a:cubicBezTo>
                  <a:pt x="58966" y="234717"/>
                  <a:pt x="102358" y="184975"/>
                  <a:pt x="151570" y="145817"/>
                </a:cubicBezTo>
                <a:cubicBezTo>
                  <a:pt x="200783" y="106659"/>
                  <a:pt x="265341" y="71204"/>
                  <a:pt x="329370" y="47392"/>
                </a:cubicBezTo>
                <a:cubicBezTo>
                  <a:pt x="393399" y="23580"/>
                  <a:pt x="468012" y="8234"/>
                  <a:pt x="535745" y="2942"/>
                </a:cubicBezTo>
                <a:cubicBezTo>
                  <a:pt x="603478" y="-2350"/>
                  <a:pt x="673328" y="-1820"/>
                  <a:pt x="735770" y="15642"/>
                </a:cubicBezTo>
                <a:cubicBezTo>
                  <a:pt x="798212" y="33104"/>
                  <a:pt x="865416" y="58505"/>
                  <a:pt x="910395" y="107717"/>
                </a:cubicBezTo>
                <a:cubicBezTo>
                  <a:pt x="955374" y="156929"/>
                  <a:pt x="996120" y="224663"/>
                  <a:pt x="1005645" y="310917"/>
                </a:cubicBezTo>
                <a:cubicBezTo>
                  <a:pt x="1015170" y="397171"/>
                  <a:pt x="1000353" y="529992"/>
                  <a:pt x="967545" y="625242"/>
                </a:cubicBezTo>
                <a:cubicBezTo>
                  <a:pt x="934737" y="720492"/>
                  <a:pt x="868062" y="823150"/>
                  <a:pt x="808795" y="882417"/>
                </a:cubicBezTo>
                <a:cubicBezTo>
                  <a:pt x="749528" y="941684"/>
                  <a:pt x="694495" y="977667"/>
                  <a:pt x="611945" y="980842"/>
                </a:cubicBezTo>
                <a:cubicBezTo>
                  <a:pt x="529395" y="984017"/>
                  <a:pt x="401337" y="950680"/>
                  <a:pt x="313495" y="901467"/>
                </a:cubicBezTo>
                <a:cubicBezTo>
                  <a:pt x="225653" y="852254"/>
                  <a:pt x="137283" y="765471"/>
                  <a:pt x="84895" y="685567"/>
                </a:cubicBezTo>
                <a:cubicBezTo>
                  <a:pt x="32508" y="605663"/>
                  <a:pt x="10812" y="498771"/>
                  <a:pt x="2345" y="431567"/>
                </a:cubicBez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任意形状 15">
            <a:extLst>
              <a:ext uri="{FF2B5EF4-FFF2-40B4-BE49-F238E27FC236}">
                <a16:creationId xmlns:a16="http://schemas.microsoft.com/office/drawing/2014/main" id="{2880E339-E4D9-AFBA-138C-EF46C2470676}"/>
              </a:ext>
            </a:extLst>
          </p:cNvPr>
          <p:cNvSpPr/>
          <p:nvPr/>
        </p:nvSpPr>
        <p:spPr>
          <a:xfrm rot="20590113">
            <a:off x="4515030" y="3345248"/>
            <a:ext cx="1008489" cy="981050"/>
          </a:xfrm>
          <a:custGeom>
            <a:avLst/>
            <a:gdLst>
              <a:gd name="connsiteX0" fmla="*/ 2345 w 1008489"/>
              <a:gd name="connsiteY0" fmla="*/ 431567 h 981050"/>
              <a:gd name="connsiteX1" fmla="*/ 34095 w 1008489"/>
              <a:gd name="connsiteY1" fmla="*/ 282342 h 981050"/>
              <a:gd name="connsiteX2" fmla="*/ 151570 w 1008489"/>
              <a:gd name="connsiteY2" fmla="*/ 145817 h 981050"/>
              <a:gd name="connsiteX3" fmla="*/ 329370 w 1008489"/>
              <a:gd name="connsiteY3" fmla="*/ 47392 h 981050"/>
              <a:gd name="connsiteX4" fmla="*/ 535745 w 1008489"/>
              <a:gd name="connsiteY4" fmla="*/ 2942 h 981050"/>
              <a:gd name="connsiteX5" fmla="*/ 735770 w 1008489"/>
              <a:gd name="connsiteY5" fmla="*/ 15642 h 981050"/>
              <a:gd name="connsiteX6" fmla="*/ 910395 w 1008489"/>
              <a:gd name="connsiteY6" fmla="*/ 107717 h 981050"/>
              <a:gd name="connsiteX7" fmla="*/ 1005645 w 1008489"/>
              <a:gd name="connsiteY7" fmla="*/ 310917 h 981050"/>
              <a:gd name="connsiteX8" fmla="*/ 967545 w 1008489"/>
              <a:gd name="connsiteY8" fmla="*/ 625242 h 981050"/>
              <a:gd name="connsiteX9" fmla="*/ 808795 w 1008489"/>
              <a:gd name="connsiteY9" fmla="*/ 882417 h 981050"/>
              <a:gd name="connsiteX10" fmla="*/ 611945 w 1008489"/>
              <a:gd name="connsiteY10" fmla="*/ 980842 h 981050"/>
              <a:gd name="connsiteX11" fmla="*/ 313495 w 1008489"/>
              <a:gd name="connsiteY11" fmla="*/ 901467 h 981050"/>
              <a:gd name="connsiteX12" fmla="*/ 84895 w 1008489"/>
              <a:gd name="connsiteY12" fmla="*/ 685567 h 981050"/>
              <a:gd name="connsiteX13" fmla="*/ 2345 w 1008489"/>
              <a:gd name="connsiteY13" fmla="*/ 431567 h 98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08489" h="981050">
                <a:moveTo>
                  <a:pt x="2345" y="431567"/>
                </a:moveTo>
                <a:cubicBezTo>
                  <a:pt x="-6122" y="364363"/>
                  <a:pt x="9224" y="329967"/>
                  <a:pt x="34095" y="282342"/>
                </a:cubicBezTo>
                <a:cubicBezTo>
                  <a:pt x="58966" y="234717"/>
                  <a:pt x="102358" y="184975"/>
                  <a:pt x="151570" y="145817"/>
                </a:cubicBezTo>
                <a:cubicBezTo>
                  <a:pt x="200783" y="106659"/>
                  <a:pt x="265341" y="71204"/>
                  <a:pt x="329370" y="47392"/>
                </a:cubicBezTo>
                <a:cubicBezTo>
                  <a:pt x="393399" y="23580"/>
                  <a:pt x="468012" y="8234"/>
                  <a:pt x="535745" y="2942"/>
                </a:cubicBezTo>
                <a:cubicBezTo>
                  <a:pt x="603478" y="-2350"/>
                  <a:pt x="673328" y="-1820"/>
                  <a:pt x="735770" y="15642"/>
                </a:cubicBezTo>
                <a:cubicBezTo>
                  <a:pt x="798212" y="33104"/>
                  <a:pt x="865416" y="58505"/>
                  <a:pt x="910395" y="107717"/>
                </a:cubicBezTo>
                <a:cubicBezTo>
                  <a:pt x="955374" y="156929"/>
                  <a:pt x="996120" y="224663"/>
                  <a:pt x="1005645" y="310917"/>
                </a:cubicBezTo>
                <a:cubicBezTo>
                  <a:pt x="1015170" y="397171"/>
                  <a:pt x="1000353" y="529992"/>
                  <a:pt x="967545" y="625242"/>
                </a:cubicBezTo>
                <a:cubicBezTo>
                  <a:pt x="934737" y="720492"/>
                  <a:pt x="868062" y="823150"/>
                  <a:pt x="808795" y="882417"/>
                </a:cubicBezTo>
                <a:cubicBezTo>
                  <a:pt x="749528" y="941684"/>
                  <a:pt x="694495" y="977667"/>
                  <a:pt x="611945" y="980842"/>
                </a:cubicBezTo>
                <a:cubicBezTo>
                  <a:pt x="529395" y="984017"/>
                  <a:pt x="401337" y="950680"/>
                  <a:pt x="313495" y="901467"/>
                </a:cubicBezTo>
                <a:cubicBezTo>
                  <a:pt x="225653" y="852254"/>
                  <a:pt x="137283" y="765471"/>
                  <a:pt x="84895" y="685567"/>
                </a:cubicBezTo>
                <a:cubicBezTo>
                  <a:pt x="32508" y="605663"/>
                  <a:pt x="10812" y="498771"/>
                  <a:pt x="2345" y="431567"/>
                </a:cubicBez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任意形状 16">
            <a:extLst>
              <a:ext uri="{FF2B5EF4-FFF2-40B4-BE49-F238E27FC236}">
                <a16:creationId xmlns:a16="http://schemas.microsoft.com/office/drawing/2014/main" id="{203DCCC9-A1AE-7BAA-7556-00BAC2761E68}"/>
              </a:ext>
            </a:extLst>
          </p:cNvPr>
          <p:cNvSpPr/>
          <p:nvPr/>
        </p:nvSpPr>
        <p:spPr>
          <a:xfrm rot="20590113">
            <a:off x="6777896" y="3345248"/>
            <a:ext cx="1008489" cy="981050"/>
          </a:xfrm>
          <a:custGeom>
            <a:avLst/>
            <a:gdLst>
              <a:gd name="connsiteX0" fmla="*/ 2345 w 1008489"/>
              <a:gd name="connsiteY0" fmla="*/ 431567 h 981050"/>
              <a:gd name="connsiteX1" fmla="*/ 34095 w 1008489"/>
              <a:gd name="connsiteY1" fmla="*/ 282342 h 981050"/>
              <a:gd name="connsiteX2" fmla="*/ 151570 w 1008489"/>
              <a:gd name="connsiteY2" fmla="*/ 145817 h 981050"/>
              <a:gd name="connsiteX3" fmla="*/ 329370 w 1008489"/>
              <a:gd name="connsiteY3" fmla="*/ 47392 h 981050"/>
              <a:gd name="connsiteX4" fmla="*/ 535745 w 1008489"/>
              <a:gd name="connsiteY4" fmla="*/ 2942 h 981050"/>
              <a:gd name="connsiteX5" fmla="*/ 735770 w 1008489"/>
              <a:gd name="connsiteY5" fmla="*/ 15642 h 981050"/>
              <a:gd name="connsiteX6" fmla="*/ 910395 w 1008489"/>
              <a:gd name="connsiteY6" fmla="*/ 107717 h 981050"/>
              <a:gd name="connsiteX7" fmla="*/ 1005645 w 1008489"/>
              <a:gd name="connsiteY7" fmla="*/ 310917 h 981050"/>
              <a:gd name="connsiteX8" fmla="*/ 967545 w 1008489"/>
              <a:gd name="connsiteY8" fmla="*/ 625242 h 981050"/>
              <a:gd name="connsiteX9" fmla="*/ 808795 w 1008489"/>
              <a:gd name="connsiteY9" fmla="*/ 882417 h 981050"/>
              <a:gd name="connsiteX10" fmla="*/ 611945 w 1008489"/>
              <a:gd name="connsiteY10" fmla="*/ 980842 h 981050"/>
              <a:gd name="connsiteX11" fmla="*/ 313495 w 1008489"/>
              <a:gd name="connsiteY11" fmla="*/ 901467 h 981050"/>
              <a:gd name="connsiteX12" fmla="*/ 84895 w 1008489"/>
              <a:gd name="connsiteY12" fmla="*/ 685567 h 981050"/>
              <a:gd name="connsiteX13" fmla="*/ 2345 w 1008489"/>
              <a:gd name="connsiteY13" fmla="*/ 431567 h 98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08489" h="981050">
                <a:moveTo>
                  <a:pt x="2345" y="431567"/>
                </a:moveTo>
                <a:cubicBezTo>
                  <a:pt x="-6122" y="364363"/>
                  <a:pt x="9224" y="329967"/>
                  <a:pt x="34095" y="282342"/>
                </a:cubicBezTo>
                <a:cubicBezTo>
                  <a:pt x="58966" y="234717"/>
                  <a:pt x="102358" y="184975"/>
                  <a:pt x="151570" y="145817"/>
                </a:cubicBezTo>
                <a:cubicBezTo>
                  <a:pt x="200783" y="106659"/>
                  <a:pt x="265341" y="71204"/>
                  <a:pt x="329370" y="47392"/>
                </a:cubicBezTo>
                <a:cubicBezTo>
                  <a:pt x="393399" y="23580"/>
                  <a:pt x="468012" y="8234"/>
                  <a:pt x="535745" y="2942"/>
                </a:cubicBezTo>
                <a:cubicBezTo>
                  <a:pt x="603478" y="-2350"/>
                  <a:pt x="673328" y="-1820"/>
                  <a:pt x="735770" y="15642"/>
                </a:cubicBezTo>
                <a:cubicBezTo>
                  <a:pt x="798212" y="33104"/>
                  <a:pt x="865416" y="58505"/>
                  <a:pt x="910395" y="107717"/>
                </a:cubicBezTo>
                <a:cubicBezTo>
                  <a:pt x="955374" y="156929"/>
                  <a:pt x="996120" y="224663"/>
                  <a:pt x="1005645" y="310917"/>
                </a:cubicBezTo>
                <a:cubicBezTo>
                  <a:pt x="1015170" y="397171"/>
                  <a:pt x="1000353" y="529992"/>
                  <a:pt x="967545" y="625242"/>
                </a:cubicBezTo>
                <a:cubicBezTo>
                  <a:pt x="934737" y="720492"/>
                  <a:pt x="868062" y="823150"/>
                  <a:pt x="808795" y="882417"/>
                </a:cubicBezTo>
                <a:cubicBezTo>
                  <a:pt x="749528" y="941684"/>
                  <a:pt x="694495" y="977667"/>
                  <a:pt x="611945" y="980842"/>
                </a:cubicBezTo>
                <a:cubicBezTo>
                  <a:pt x="529395" y="984017"/>
                  <a:pt x="401337" y="950680"/>
                  <a:pt x="313495" y="901467"/>
                </a:cubicBezTo>
                <a:cubicBezTo>
                  <a:pt x="225653" y="852254"/>
                  <a:pt x="137283" y="765471"/>
                  <a:pt x="84895" y="685567"/>
                </a:cubicBezTo>
                <a:cubicBezTo>
                  <a:pt x="32508" y="605663"/>
                  <a:pt x="10812" y="498771"/>
                  <a:pt x="2345" y="431567"/>
                </a:cubicBez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任意形状 17">
            <a:extLst>
              <a:ext uri="{FF2B5EF4-FFF2-40B4-BE49-F238E27FC236}">
                <a16:creationId xmlns:a16="http://schemas.microsoft.com/office/drawing/2014/main" id="{84517227-E979-75F9-7EC0-3306BA620920}"/>
              </a:ext>
            </a:extLst>
          </p:cNvPr>
          <p:cNvSpPr/>
          <p:nvPr/>
        </p:nvSpPr>
        <p:spPr>
          <a:xfrm rot="20590113">
            <a:off x="9040762" y="3345248"/>
            <a:ext cx="1008489" cy="981050"/>
          </a:xfrm>
          <a:custGeom>
            <a:avLst/>
            <a:gdLst>
              <a:gd name="connsiteX0" fmla="*/ 2345 w 1008489"/>
              <a:gd name="connsiteY0" fmla="*/ 431567 h 981050"/>
              <a:gd name="connsiteX1" fmla="*/ 34095 w 1008489"/>
              <a:gd name="connsiteY1" fmla="*/ 282342 h 981050"/>
              <a:gd name="connsiteX2" fmla="*/ 151570 w 1008489"/>
              <a:gd name="connsiteY2" fmla="*/ 145817 h 981050"/>
              <a:gd name="connsiteX3" fmla="*/ 329370 w 1008489"/>
              <a:gd name="connsiteY3" fmla="*/ 47392 h 981050"/>
              <a:gd name="connsiteX4" fmla="*/ 535745 w 1008489"/>
              <a:gd name="connsiteY4" fmla="*/ 2942 h 981050"/>
              <a:gd name="connsiteX5" fmla="*/ 735770 w 1008489"/>
              <a:gd name="connsiteY5" fmla="*/ 15642 h 981050"/>
              <a:gd name="connsiteX6" fmla="*/ 910395 w 1008489"/>
              <a:gd name="connsiteY6" fmla="*/ 107717 h 981050"/>
              <a:gd name="connsiteX7" fmla="*/ 1005645 w 1008489"/>
              <a:gd name="connsiteY7" fmla="*/ 310917 h 981050"/>
              <a:gd name="connsiteX8" fmla="*/ 967545 w 1008489"/>
              <a:gd name="connsiteY8" fmla="*/ 625242 h 981050"/>
              <a:gd name="connsiteX9" fmla="*/ 808795 w 1008489"/>
              <a:gd name="connsiteY9" fmla="*/ 882417 h 981050"/>
              <a:gd name="connsiteX10" fmla="*/ 611945 w 1008489"/>
              <a:gd name="connsiteY10" fmla="*/ 980842 h 981050"/>
              <a:gd name="connsiteX11" fmla="*/ 313495 w 1008489"/>
              <a:gd name="connsiteY11" fmla="*/ 901467 h 981050"/>
              <a:gd name="connsiteX12" fmla="*/ 84895 w 1008489"/>
              <a:gd name="connsiteY12" fmla="*/ 685567 h 981050"/>
              <a:gd name="connsiteX13" fmla="*/ 2345 w 1008489"/>
              <a:gd name="connsiteY13" fmla="*/ 431567 h 98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08489" h="981050">
                <a:moveTo>
                  <a:pt x="2345" y="431567"/>
                </a:moveTo>
                <a:cubicBezTo>
                  <a:pt x="-6122" y="364363"/>
                  <a:pt x="9224" y="329967"/>
                  <a:pt x="34095" y="282342"/>
                </a:cubicBezTo>
                <a:cubicBezTo>
                  <a:pt x="58966" y="234717"/>
                  <a:pt x="102358" y="184975"/>
                  <a:pt x="151570" y="145817"/>
                </a:cubicBezTo>
                <a:cubicBezTo>
                  <a:pt x="200783" y="106659"/>
                  <a:pt x="265341" y="71204"/>
                  <a:pt x="329370" y="47392"/>
                </a:cubicBezTo>
                <a:cubicBezTo>
                  <a:pt x="393399" y="23580"/>
                  <a:pt x="468012" y="8234"/>
                  <a:pt x="535745" y="2942"/>
                </a:cubicBezTo>
                <a:cubicBezTo>
                  <a:pt x="603478" y="-2350"/>
                  <a:pt x="673328" y="-1820"/>
                  <a:pt x="735770" y="15642"/>
                </a:cubicBezTo>
                <a:cubicBezTo>
                  <a:pt x="798212" y="33104"/>
                  <a:pt x="865416" y="58505"/>
                  <a:pt x="910395" y="107717"/>
                </a:cubicBezTo>
                <a:cubicBezTo>
                  <a:pt x="955374" y="156929"/>
                  <a:pt x="996120" y="224663"/>
                  <a:pt x="1005645" y="310917"/>
                </a:cubicBezTo>
                <a:cubicBezTo>
                  <a:pt x="1015170" y="397171"/>
                  <a:pt x="1000353" y="529992"/>
                  <a:pt x="967545" y="625242"/>
                </a:cubicBezTo>
                <a:cubicBezTo>
                  <a:pt x="934737" y="720492"/>
                  <a:pt x="868062" y="823150"/>
                  <a:pt x="808795" y="882417"/>
                </a:cubicBezTo>
                <a:cubicBezTo>
                  <a:pt x="749528" y="941684"/>
                  <a:pt x="694495" y="977667"/>
                  <a:pt x="611945" y="980842"/>
                </a:cubicBezTo>
                <a:cubicBezTo>
                  <a:pt x="529395" y="984017"/>
                  <a:pt x="401337" y="950680"/>
                  <a:pt x="313495" y="901467"/>
                </a:cubicBezTo>
                <a:cubicBezTo>
                  <a:pt x="225653" y="852254"/>
                  <a:pt x="137283" y="765471"/>
                  <a:pt x="84895" y="685567"/>
                </a:cubicBezTo>
                <a:cubicBezTo>
                  <a:pt x="32508" y="605663"/>
                  <a:pt x="10812" y="498771"/>
                  <a:pt x="2345" y="431567"/>
                </a:cubicBez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3863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77E9841-60E2-B3CB-F504-6C5D4105391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kumimoji="1" lang="zh-CN" altLang="en-US" dirty="0"/>
              <a:t>展示店内主要产品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BD39616-15B4-272B-CBC5-1E449E334AA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6A500C7-D64D-DF84-1776-66913627047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kumimoji="1" lang="zh-CN" altLang="en-US" dirty="0"/>
              <a:t>产品介绍</a:t>
            </a:r>
          </a:p>
        </p:txBody>
      </p:sp>
    </p:spTree>
    <p:extLst>
      <p:ext uri="{BB962C8B-B14F-4D97-AF65-F5344CB8AC3E}">
        <p14:creationId xmlns:p14="http://schemas.microsoft.com/office/powerpoint/2010/main" val="4120146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547F321-045A-A633-0BA3-80195476E54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96590" y="528747"/>
            <a:ext cx="1985540" cy="535531"/>
          </a:xfrm>
        </p:spPr>
        <p:txBody>
          <a:bodyPr/>
          <a:lstStyle/>
          <a:p>
            <a:r>
              <a:rPr kumimoji="1" lang="zh-CN" altLang="en-US" dirty="0"/>
              <a:t>产品介绍</a:t>
            </a:r>
          </a:p>
        </p:txBody>
      </p:sp>
      <p:pic>
        <p:nvPicPr>
          <p:cNvPr id="4" name="image 402">
            <a:extLst>
              <a:ext uri="{FF2B5EF4-FFF2-40B4-BE49-F238E27FC236}">
                <a16:creationId xmlns:a16="http://schemas.microsoft.com/office/drawing/2014/main" id="{3548C392-0330-AB68-8DB4-74A11C36D1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851650" y="0"/>
            <a:ext cx="534035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D4CF996-FACC-55F2-E733-6927C5F6D09A}"/>
              </a:ext>
            </a:extLst>
          </p:cNvPr>
          <p:cNvSpPr txBox="1"/>
          <p:nvPr/>
        </p:nvSpPr>
        <p:spPr>
          <a:xfrm>
            <a:off x="1096590" y="1791148"/>
            <a:ext cx="3773338" cy="3058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轻食的主要产品有墨西哥牛油果青酱面沙拉好吃的凯撒沙拉、经典牛肉考伯沙拉、绚彩三文鱼沙拉、维密天使低脂沙拉、金枪鱼海苔沙拉等沙拉，以及</a:t>
            </a:r>
            <a:r>
              <a:rPr lang="en-US" altLang="zh-CN" sz="14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poke</a:t>
            </a:r>
            <a:r>
              <a:rPr lang="zh-CN" altLang="en-US" sz="14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、坚果、果蔬汁等轻食产品。</a:t>
            </a:r>
          </a:p>
          <a:p>
            <a:pPr algn="just">
              <a:lnSpc>
                <a:spcPct val="140000"/>
              </a:lnSpc>
            </a:pPr>
            <a:endParaRPr lang="zh-CN" altLang="en-US" sz="1400" dirty="0">
              <a:solidFill>
                <a:schemeClr val="tx2"/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店内主打蔬菜沙拉，配以各种各样的酱料，水果，吐司，两个人一顿营养又好看的</a:t>
            </a:r>
            <a:r>
              <a:rPr lang="en-US" altLang="zh-CN" sz="14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meal</a:t>
            </a:r>
            <a:r>
              <a:rPr lang="zh-CN" altLang="en-US" sz="14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下来，最多不过</a:t>
            </a:r>
            <a:r>
              <a:rPr lang="en-US" altLang="zh-CN" sz="14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80</a:t>
            </a:r>
            <a:r>
              <a:rPr lang="zh-CN" altLang="en-US" sz="14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人民币。没有特别要推荐的</a:t>
            </a:r>
            <a:r>
              <a:rPr lang="en-US" altLang="zh-CN" sz="14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dish</a:t>
            </a:r>
            <a:r>
              <a:rPr lang="zh-CN" altLang="en-US" sz="14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，每一种搭配都能满足的味蕾和健康需求。</a:t>
            </a:r>
          </a:p>
        </p:txBody>
      </p:sp>
    </p:spTree>
    <p:extLst>
      <p:ext uri="{BB962C8B-B14F-4D97-AF65-F5344CB8AC3E}">
        <p14:creationId xmlns:p14="http://schemas.microsoft.com/office/powerpoint/2010/main" val="878911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B60451D-B8A0-7C53-7D95-5D525D2A867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96590" y="528747"/>
            <a:ext cx="1985540" cy="535531"/>
          </a:xfrm>
        </p:spPr>
        <p:txBody>
          <a:bodyPr/>
          <a:lstStyle/>
          <a:p>
            <a:r>
              <a:rPr kumimoji="1" lang="zh-CN" altLang="en-US" dirty="0"/>
              <a:t>产品介绍</a:t>
            </a:r>
          </a:p>
        </p:txBody>
      </p:sp>
      <p:pic>
        <p:nvPicPr>
          <p:cNvPr id="9" name="image 12014">
            <a:extLst>
              <a:ext uri="{FF2B5EF4-FFF2-40B4-BE49-F238E27FC236}">
                <a16:creationId xmlns:a16="http://schemas.microsoft.com/office/drawing/2014/main" id="{4544149C-CFEF-A78D-FDA6-D00040C75E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6690" y="2149044"/>
            <a:ext cx="1985540" cy="1867071"/>
          </a:xfrm>
          <a:prstGeom prst="rect">
            <a:avLst/>
          </a:prstGeom>
        </p:spPr>
      </p:pic>
      <p:pic>
        <p:nvPicPr>
          <p:cNvPr id="10" name="image 12016">
            <a:extLst>
              <a:ext uri="{FF2B5EF4-FFF2-40B4-BE49-F238E27FC236}">
                <a16:creationId xmlns:a16="http://schemas.microsoft.com/office/drawing/2014/main" id="{B8DFC067-7459-F20B-E7A8-124264F521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167953" y="1946009"/>
            <a:ext cx="2457450" cy="2273141"/>
          </a:xfrm>
          <a:prstGeom prst="rect">
            <a:avLst/>
          </a:prstGeom>
        </p:spPr>
      </p:pic>
      <p:pic>
        <p:nvPicPr>
          <p:cNvPr id="11" name="image 12021">
            <a:extLst>
              <a:ext uri="{FF2B5EF4-FFF2-40B4-BE49-F238E27FC236}">
                <a16:creationId xmlns:a16="http://schemas.microsoft.com/office/drawing/2014/main" id="{C503CFAC-13D1-51F2-EB1E-88F855774DA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505444" y="2149044"/>
            <a:ext cx="2059866" cy="1867071"/>
          </a:xfrm>
          <a:prstGeom prst="rect">
            <a:avLst/>
          </a:prstGeom>
        </p:spPr>
      </p:pic>
      <p:pic>
        <p:nvPicPr>
          <p:cNvPr id="12" name="image 12026">
            <a:extLst>
              <a:ext uri="{FF2B5EF4-FFF2-40B4-BE49-F238E27FC236}">
                <a16:creationId xmlns:a16="http://schemas.microsoft.com/office/drawing/2014/main" id="{4FFF1B68-CEA1-E5BF-C25B-B4A26C2DD93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492109" y="1961292"/>
            <a:ext cx="2458800" cy="224257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EDC94687-5D19-8228-E288-6FB613631FA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55" t="3855" r="3855" b="3855"/>
          <a:stretch>
            <a:fillRect/>
          </a:stretch>
        </p:blipFill>
        <p:spPr>
          <a:xfrm>
            <a:off x="4934780" y="1948579"/>
            <a:ext cx="2268000" cy="2268000"/>
          </a:xfrm>
          <a:custGeom>
            <a:avLst/>
            <a:gdLst>
              <a:gd name="connsiteX0" fmla="*/ 1134000 w 2268000"/>
              <a:gd name="connsiteY0" fmla="*/ 0 h 2268000"/>
              <a:gd name="connsiteX1" fmla="*/ 2268000 w 2268000"/>
              <a:gd name="connsiteY1" fmla="*/ 1134000 h 2268000"/>
              <a:gd name="connsiteX2" fmla="*/ 1134000 w 2268000"/>
              <a:gd name="connsiteY2" fmla="*/ 2268000 h 2268000"/>
              <a:gd name="connsiteX3" fmla="*/ 0 w 2268000"/>
              <a:gd name="connsiteY3" fmla="*/ 1134000 h 2268000"/>
              <a:gd name="connsiteX4" fmla="*/ 1134000 w 2268000"/>
              <a:gd name="connsiteY4" fmla="*/ 0 h 22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8000" h="2268000">
                <a:moveTo>
                  <a:pt x="1134000" y="0"/>
                </a:moveTo>
                <a:cubicBezTo>
                  <a:pt x="1760291" y="0"/>
                  <a:pt x="2268000" y="507709"/>
                  <a:pt x="2268000" y="1134000"/>
                </a:cubicBezTo>
                <a:cubicBezTo>
                  <a:pt x="2268000" y="1760291"/>
                  <a:pt x="1760291" y="2268000"/>
                  <a:pt x="1134000" y="2268000"/>
                </a:cubicBezTo>
                <a:cubicBezTo>
                  <a:pt x="507709" y="2268000"/>
                  <a:pt x="0" y="1760291"/>
                  <a:pt x="0" y="1134000"/>
                </a:cubicBezTo>
                <a:cubicBezTo>
                  <a:pt x="0" y="507709"/>
                  <a:pt x="507709" y="0"/>
                  <a:pt x="1134000" y="0"/>
                </a:cubicBezTo>
                <a:close/>
              </a:path>
            </a:pathLst>
          </a:custGeom>
          <a:ln w="92075">
            <a:solidFill>
              <a:schemeClr val="accent1"/>
            </a:solidFill>
          </a:ln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FA44582B-CFE5-CA82-3636-9E0328C30434}"/>
              </a:ext>
            </a:extLst>
          </p:cNvPr>
          <p:cNvSpPr txBox="1"/>
          <p:nvPr/>
        </p:nvSpPr>
        <p:spPr>
          <a:xfrm>
            <a:off x="989460" y="4489974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accent1"/>
                </a:solidFill>
              </a:rPr>
              <a:t>凯撒沙拉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BE717F4-0967-A59A-E564-8BCF5FA19796}"/>
              </a:ext>
            </a:extLst>
          </p:cNvPr>
          <p:cNvSpPr txBox="1"/>
          <p:nvPr/>
        </p:nvSpPr>
        <p:spPr>
          <a:xfrm>
            <a:off x="3091509" y="4489974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accent1"/>
                </a:solidFill>
              </a:rPr>
              <a:t>凯撒沙拉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2B964E4-8539-BAD1-36B4-F7E9B64C9F8B}"/>
              </a:ext>
            </a:extLst>
          </p:cNvPr>
          <p:cNvSpPr txBox="1"/>
          <p:nvPr/>
        </p:nvSpPr>
        <p:spPr>
          <a:xfrm>
            <a:off x="5227610" y="4489974"/>
            <a:ext cx="1736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accent1"/>
                </a:solidFill>
              </a:rPr>
              <a:t>卡布里沙拉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ED9C235-87F0-8B1D-1E2F-6C2846C3201D}"/>
              </a:ext>
            </a:extLst>
          </p:cNvPr>
          <p:cNvSpPr txBox="1"/>
          <p:nvPr/>
        </p:nvSpPr>
        <p:spPr>
          <a:xfrm>
            <a:off x="7528288" y="4489974"/>
            <a:ext cx="1736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accent1"/>
                </a:solidFill>
              </a:rPr>
              <a:t>凯撒沙拉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14B1FBB-A6D9-8F2B-AB56-1A97D1D43AAA}"/>
              </a:ext>
            </a:extLst>
          </p:cNvPr>
          <p:cNvSpPr txBox="1"/>
          <p:nvPr/>
        </p:nvSpPr>
        <p:spPr>
          <a:xfrm>
            <a:off x="9666987" y="4489974"/>
            <a:ext cx="1736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accent1"/>
                </a:solidFill>
              </a:rPr>
              <a:t>凯撒沙拉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C5566D4-6599-B1A8-2CA7-AD12B0A08527}"/>
              </a:ext>
            </a:extLst>
          </p:cNvPr>
          <p:cNvSpPr txBox="1"/>
          <p:nvPr/>
        </p:nvSpPr>
        <p:spPr>
          <a:xfrm>
            <a:off x="868135" y="5100881"/>
            <a:ext cx="1502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A4649D8-AE0B-7DAA-266F-7AD02B41AD54}"/>
              </a:ext>
            </a:extLst>
          </p:cNvPr>
          <p:cNvSpPr txBox="1"/>
          <p:nvPr/>
        </p:nvSpPr>
        <p:spPr>
          <a:xfrm>
            <a:off x="2970184" y="5100881"/>
            <a:ext cx="1502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61B3E53-661F-6B23-8121-3ADFC719B3D3}"/>
              </a:ext>
            </a:extLst>
          </p:cNvPr>
          <p:cNvSpPr txBox="1"/>
          <p:nvPr/>
        </p:nvSpPr>
        <p:spPr>
          <a:xfrm>
            <a:off x="5364193" y="5100881"/>
            <a:ext cx="1502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CD97382-B440-058C-6944-409F4CB57FD2}"/>
              </a:ext>
            </a:extLst>
          </p:cNvPr>
          <p:cNvSpPr txBox="1"/>
          <p:nvPr/>
        </p:nvSpPr>
        <p:spPr>
          <a:xfrm>
            <a:off x="7645353" y="5109062"/>
            <a:ext cx="1502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11A4F21-0B79-BC48-92AC-6F3DD68056A4}"/>
              </a:ext>
            </a:extLst>
          </p:cNvPr>
          <p:cNvSpPr txBox="1"/>
          <p:nvPr/>
        </p:nvSpPr>
        <p:spPr>
          <a:xfrm>
            <a:off x="9784052" y="5100881"/>
            <a:ext cx="1502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tx2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</a:p>
        </p:txBody>
      </p:sp>
    </p:spTree>
    <p:extLst>
      <p:ext uri="{BB962C8B-B14F-4D97-AF65-F5344CB8AC3E}">
        <p14:creationId xmlns:p14="http://schemas.microsoft.com/office/powerpoint/2010/main" val="4218709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201">
            <a:extLst>
              <a:ext uri="{FF2B5EF4-FFF2-40B4-BE49-F238E27FC236}">
                <a16:creationId xmlns:a16="http://schemas.microsoft.com/office/drawing/2014/main" id="{64160367-D767-21E4-E973-CD8F022135C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350" y="0"/>
            <a:ext cx="4070350" cy="6858000"/>
          </a:xfrm>
          <a:prstGeom prst="rect">
            <a:avLst/>
          </a:prstGeom>
        </p:spPr>
      </p:pic>
      <p:pic>
        <p:nvPicPr>
          <p:cNvPr id="4" name="image 1203">
            <a:extLst>
              <a:ext uri="{FF2B5EF4-FFF2-40B4-BE49-F238E27FC236}">
                <a16:creationId xmlns:a16="http://schemas.microsoft.com/office/drawing/2014/main" id="{9995EFFF-29AE-8859-61D0-E9EADF2F360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076700" y="0"/>
            <a:ext cx="4051300" cy="6858000"/>
          </a:xfrm>
          <a:prstGeom prst="rect">
            <a:avLst/>
          </a:prstGeom>
        </p:spPr>
      </p:pic>
      <p:pic>
        <p:nvPicPr>
          <p:cNvPr id="5" name="image 1205">
            <a:extLst>
              <a:ext uri="{FF2B5EF4-FFF2-40B4-BE49-F238E27FC236}">
                <a16:creationId xmlns:a16="http://schemas.microsoft.com/office/drawing/2014/main" id="{0B7D9E83-D229-0E18-9205-E4EA0D38200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121650" y="0"/>
            <a:ext cx="40767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A06F4EE-0060-BE39-28E1-395CA150452F}"/>
              </a:ext>
            </a:extLst>
          </p:cNvPr>
          <p:cNvSpPr/>
          <p:nvPr/>
        </p:nvSpPr>
        <p:spPr>
          <a:xfrm>
            <a:off x="0" y="1780674"/>
            <a:ext cx="4076700" cy="5077326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1084"/>
                </a:schemeClr>
              </a:gs>
              <a:gs pos="51000">
                <a:srgbClr val="E6F6ED">
                  <a:alpha val="65765"/>
                </a:srgbClr>
              </a:gs>
              <a:gs pos="62000">
                <a:schemeClr val="accent1">
                  <a:lumMod val="20000"/>
                  <a:lumOff val="80000"/>
                  <a:alpha val="80804"/>
                </a:schemeClr>
              </a:gs>
              <a:gs pos="75000">
                <a:schemeClr val="accent1">
                  <a:alpha val="96708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C29AEF5-08FB-FCA7-C389-89D72FFB66FD}"/>
              </a:ext>
            </a:extLst>
          </p:cNvPr>
          <p:cNvSpPr/>
          <p:nvPr/>
        </p:nvSpPr>
        <p:spPr>
          <a:xfrm>
            <a:off x="4067342" y="1780674"/>
            <a:ext cx="4076700" cy="5077326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1084"/>
                </a:schemeClr>
              </a:gs>
              <a:gs pos="51000">
                <a:srgbClr val="E6F6ED">
                  <a:alpha val="65765"/>
                </a:srgbClr>
              </a:gs>
              <a:gs pos="62000">
                <a:schemeClr val="accent1">
                  <a:lumMod val="20000"/>
                  <a:lumOff val="80000"/>
                  <a:alpha val="80804"/>
                </a:schemeClr>
              </a:gs>
              <a:gs pos="75000">
                <a:schemeClr val="accent1">
                  <a:alpha val="96708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FB90DF-CF1F-564A-4EDE-51F42EFDEE41}"/>
              </a:ext>
            </a:extLst>
          </p:cNvPr>
          <p:cNvSpPr/>
          <p:nvPr/>
        </p:nvSpPr>
        <p:spPr>
          <a:xfrm>
            <a:off x="8131008" y="1780674"/>
            <a:ext cx="4076700" cy="5077326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1084"/>
                </a:schemeClr>
              </a:gs>
              <a:gs pos="51000">
                <a:srgbClr val="E6F6ED">
                  <a:alpha val="65765"/>
                </a:srgbClr>
              </a:gs>
              <a:gs pos="62000">
                <a:schemeClr val="accent1">
                  <a:lumMod val="20000"/>
                  <a:lumOff val="80000"/>
                  <a:alpha val="80804"/>
                </a:schemeClr>
              </a:gs>
              <a:gs pos="75000">
                <a:schemeClr val="accent1">
                  <a:alpha val="96708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DC6A046-B897-CD63-1EB6-65BDCC535E8D}"/>
              </a:ext>
            </a:extLst>
          </p:cNvPr>
          <p:cNvSpPr txBox="1"/>
          <p:nvPr/>
        </p:nvSpPr>
        <p:spPr>
          <a:xfrm>
            <a:off x="1135223" y="5276038"/>
            <a:ext cx="1806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</a:rPr>
              <a:t>凯撒沙拉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591D85E-A6F8-9C20-984D-D575E67F2A23}"/>
              </a:ext>
            </a:extLst>
          </p:cNvPr>
          <p:cNvSpPr txBox="1"/>
          <p:nvPr/>
        </p:nvSpPr>
        <p:spPr>
          <a:xfrm>
            <a:off x="5200727" y="5276038"/>
            <a:ext cx="1806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</a:rPr>
              <a:t>凯撒沙拉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C08588A-89D1-D807-306D-724C6B29187D}"/>
              </a:ext>
            </a:extLst>
          </p:cNvPr>
          <p:cNvSpPr txBox="1"/>
          <p:nvPr/>
        </p:nvSpPr>
        <p:spPr>
          <a:xfrm>
            <a:off x="9266231" y="5276038"/>
            <a:ext cx="1806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</a:rPr>
              <a:t>凯撒沙拉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283FE03-2A48-BB93-2CA8-FA023E4258CA}"/>
              </a:ext>
            </a:extLst>
          </p:cNvPr>
          <p:cNvSpPr txBox="1"/>
          <p:nvPr/>
        </p:nvSpPr>
        <p:spPr>
          <a:xfrm>
            <a:off x="621393" y="5760234"/>
            <a:ext cx="28215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  <a:endParaRPr kumimoji="1" lang="en-US" altLang="zh-CN" sz="1400" dirty="0">
              <a:solidFill>
                <a:schemeClr val="bg1"/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  <a:p>
            <a:r>
              <a:rPr kumimoji="1" lang="zh-CN" altLang="en-US" sz="1400" dirty="0">
                <a:solidFill>
                  <a:schemeClr val="bg1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</a:p>
          <a:p>
            <a:r>
              <a:rPr kumimoji="1" lang="zh-CN" altLang="en-US" sz="1400" dirty="0">
                <a:solidFill>
                  <a:schemeClr val="bg1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</a:p>
          <a:p>
            <a:r>
              <a:rPr kumimoji="1" lang="zh-CN" altLang="en-US" sz="1400" dirty="0">
                <a:solidFill>
                  <a:schemeClr val="bg1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9F43A99-07E0-BAE2-F36C-298FF6218429}"/>
              </a:ext>
            </a:extLst>
          </p:cNvPr>
          <p:cNvSpPr txBox="1"/>
          <p:nvPr/>
        </p:nvSpPr>
        <p:spPr>
          <a:xfrm>
            <a:off x="4686896" y="5760234"/>
            <a:ext cx="28215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  <a:endParaRPr kumimoji="1" lang="en-US" altLang="zh-CN" sz="1400" dirty="0">
              <a:solidFill>
                <a:schemeClr val="bg1"/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  <a:p>
            <a:r>
              <a:rPr kumimoji="1" lang="zh-CN" altLang="en-US" sz="1400" dirty="0">
                <a:solidFill>
                  <a:schemeClr val="bg1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</a:p>
          <a:p>
            <a:r>
              <a:rPr kumimoji="1" lang="zh-CN" altLang="en-US" sz="1400" dirty="0">
                <a:solidFill>
                  <a:schemeClr val="bg1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</a:p>
          <a:p>
            <a:r>
              <a:rPr kumimoji="1" lang="zh-CN" altLang="en-US" sz="1400" dirty="0">
                <a:solidFill>
                  <a:schemeClr val="bg1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690C248-7B3C-88BF-A403-23304BE254D0}"/>
              </a:ext>
            </a:extLst>
          </p:cNvPr>
          <p:cNvSpPr txBox="1"/>
          <p:nvPr/>
        </p:nvSpPr>
        <p:spPr>
          <a:xfrm>
            <a:off x="8752400" y="5760234"/>
            <a:ext cx="28215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  <a:endParaRPr kumimoji="1" lang="en-US" altLang="zh-CN" sz="1400" dirty="0">
              <a:solidFill>
                <a:schemeClr val="bg1"/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  <a:p>
            <a:r>
              <a:rPr kumimoji="1" lang="zh-CN" altLang="en-US" sz="1400" dirty="0">
                <a:solidFill>
                  <a:schemeClr val="bg1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</a:p>
          <a:p>
            <a:r>
              <a:rPr kumimoji="1" lang="zh-CN" altLang="en-US" sz="1400" dirty="0">
                <a:solidFill>
                  <a:schemeClr val="bg1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</a:p>
          <a:p>
            <a:r>
              <a:rPr kumimoji="1" lang="zh-CN" altLang="en-US" sz="1400" dirty="0">
                <a:solidFill>
                  <a:schemeClr val="bg1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烤鸡肉、煎培根、起司和水煮蛋</a:t>
            </a:r>
          </a:p>
        </p:txBody>
      </p:sp>
    </p:spTree>
    <p:extLst>
      <p:ext uri="{BB962C8B-B14F-4D97-AF65-F5344CB8AC3E}">
        <p14:creationId xmlns:p14="http://schemas.microsoft.com/office/powerpoint/2010/main" val="2552228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63FF5D5-209D-F8D7-8D1A-A8568BF0F3E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96590" y="528747"/>
            <a:ext cx="1985540" cy="535531"/>
          </a:xfrm>
        </p:spPr>
        <p:txBody>
          <a:bodyPr/>
          <a:lstStyle/>
          <a:p>
            <a:r>
              <a:rPr kumimoji="1" lang="zh-CN" altLang="en-US" dirty="0"/>
              <a:t>产品特点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2BBCAAD-2A50-9078-8297-2F2659BA14BD}"/>
              </a:ext>
            </a:extLst>
          </p:cNvPr>
          <p:cNvGrpSpPr/>
          <p:nvPr/>
        </p:nvGrpSpPr>
        <p:grpSpPr>
          <a:xfrm>
            <a:off x="3667034" y="1873045"/>
            <a:ext cx="4857931" cy="3722138"/>
            <a:chOff x="4011561" y="1964647"/>
            <a:chExt cx="4237908" cy="3247077"/>
          </a:xfrm>
        </p:grpSpPr>
        <p:pic>
          <p:nvPicPr>
            <p:cNvPr id="4" name="image 504">
              <a:extLst>
                <a:ext uri="{FF2B5EF4-FFF2-40B4-BE49-F238E27FC236}">
                  <a16:creationId xmlns:a16="http://schemas.microsoft.com/office/drawing/2014/main" id="{3DC449DA-0572-0359-723E-EE32DFD691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4997450" y="2121335"/>
              <a:ext cx="2197100" cy="2933700"/>
            </a:xfrm>
            <a:prstGeom prst="rect">
              <a:avLst/>
            </a:prstGeom>
          </p:spPr>
        </p:pic>
        <p:sp>
          <p:nvSpPr>
            <p:cNvPr id="6" name="圆角矩形 5">
              <a:extLst>
                <a:ext uri="{FF2B5EF4-FFF2-40B4-BE49-F238E27FC236}">
                  <a16:creationId xmlns:a16="http://schemas.microsoft.com/office/drawing/2014/main" id="{6B225E15-9F79-0D12-D066-D75467155D40}"/>
                </a:ext>
              </a:extLst>
            </p:cNvPr>
            <p:cNvSpPr/>
            <p:nvPr/>
          </p:nvSpPr>
          <p:spPr>
            <a:xfrm>
              <a:off x="4879258" y="1964647"/>
              <a:ext cx="2433484" cy="324707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97836953-E3DD-8A75-0D39-3360C33E554A}"/>
                </a:ext>
              </a:extLst>
            </p:cNvPr>
            <p:cNvSpPr/>
            <p:nvPr/>
          </p:nvSpPr>
          <p:spPr>
            <a:xfrm>
              <a:off x="4667966" y="2802193"/>
              <a:ext cx="442452" cy="442452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0051A6CE-E406-3E52-0FA5-8EE9AFBC32D3}"/>
                </a:ext>
              </a:extLst>
            </p:cNvPr>
            <p:cNvSpPr/>
            <p:nvPr/>
          </p:nvSpPr>
          <p:spPr>
            <a:xfrm>
              <a:off x="4667966" y="4082191"/>
              <a:ext cx="442452" cy="442452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F6F4022-3A36-A0CE-CAF7-BAADA7EB4402}"/>
                </a:ext>
              </a:extLst>
            </p:cNvPr>
            <p:cNvSpPr/>
            <p:nvPr/>
          </p:nvSpPr>
          <p:spPr>
            <a:xfrm>
              <a:off x="7150612" y="2802193"/>
              <a:ext cx="442452" cy="442452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B1AD9B2-0007-2243-8D62-20E448867CF9}"/>
                </a:ext>
              </a:extLst>
            </p:cNvPr>
            <p:cNvSpPr/>
            <p:nvPr/>
          </p:nvSpPr>
          <p:spPr>
            <a:xfrm>
              <a:off x="7150612" y="4082191"/>
              <a:ext cx="442452" cy="442452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2" name="直线连接符 11">
              <a:extLst>
                <a:ext uri="{FF2B5EF4-FFF2-40B4-BE49-F238E27FC236}">
                  <a16:creationId xmlns:a16="http://schemas.microsoft.com/office/drawing/2014/main" id="{39C22738-BAB2-65DA-D9AD-0B01457925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11561" y="3023419"/>
              <a:ext cx="656405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12">
              <a:extLst>
                <a:ext uri="{FF2B5EF4-FFF2-40B4-BE49-F238E27FC236}">
                  <a16:creationId xmlns:a16="http://schemas.microsoft.com/office/drawing/2014/main" id="{9494C182-5488-8D24-4E3D-19089AB2DC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11561" y="4296698"/>
              <a:ext cx="656405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13">
              <a:extLst>
                <a:ext uri="{FF2B5EF4-FFF2-40B4-BE49-F238E27FC236}">
                  <a16:creationId xmlns:a16="http://schemas.microsoft.com/office/drawing/2014/main" id="{4140F019-A43D-3263-69B3-A53074A6AA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93064" y="3023419"/>
              <a:ext cx="656405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>
              <a:extLst>
                <a:ext uri="{FF2B5EF4-FFF2-40B4-BE49-F238E27FC236}">
                  <a16:creationId xmlns:a16="http://schemas.microsoft.com/office/drawing/2014/main" id="{B5E1B53E-4EDE-F933-5ABE-C03471BD3B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93064" y="4296698"/>
              <a:ext cx="656405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2E422C9F-D902-B8E5-EFF1-3F63B1C43C4E}"/>
              </a:ext>
            </a:extLst>
          </p:cNvPr>
          <p:cNvSpPr txBox="1"/>
          <p:nvPr/>
        </p:nvSpPr>
        <p:spPr>
          <a:xfrm>
            <a:off x="1946240" y="4940324"/>
            <a:ext cx="16643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200" dirty="0"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无色素</a:t>
            </a:r>
            <a:endParaRPr kumimoji="1" lang="en-US" altLang="zh-CN" sz="2200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  <a:p>
            <a:pPr algn="ctr"/>
            <a:r>
              <a:rPr kumimoji="1" lang="zh-CN" altLang="en-US" sz="2200" dirty="0"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无添加</a:t>
            </a:r>
          </a:p>
        </p:txBody>
      </p:sp>
      <p:sp>
        <p:nvSpPr>
          <p:cNvPr id="20" name="圆角矩形 19">
            <a:extLst>
              <a:ext uri="{FF2B5EF4-FFF2-40B4-BE49-F238E27FC236}">
                <a16:creationId xmlns:a16="http://schemas.microsoft.com/office/drawing/2014/main" id="{F4D0F999-4474-2DE1-867A-C4AE1D06329D}"/>
              </a:ext>
            </a:extLst>
          </p:cNvPr>
          <p:cNvSpPr/>
          <p:nvPr/>
        </p:nvSpPr>
        <p:spPr>
          <a:xfrm>
            <a:off x="2170804" y="2818362"/>
            <a:ext cx="1215226" cy="500434"/>
          </a:xfrm>
          <a:prstGeom prst="roundRect">
            <a:avLst>
              <a:gd name="adj" fmla="val 23476"/>
            </a:avLst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新 鲜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0887324-6544-E9B7-8FD3-1B85F6AE3682}"/>
              </a:ext>
            </a:extLst>
          </p:cNvPr>
          <p:cNvSpPr txBox="1"/>
          <p:nvPr/>
        </p:nvSpPr>
        <p:spPr>
          <a:xfrm>
            <a:off x="1946240" y="1922124"/>
            <a:ext cx="16643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200" dirty="0"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新鲜</a:t>
            </a:r>
            <a:endParaRPr kumimoji="1" lang="en-US" altLang="zh-CN" sz="2200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  <a:p>
            <a:pPr algn="ctr"/>
            <a:r>
              <a:rPr kumimoji="1" lang="zh-CN" altLang="en-US" sz="2200" dirty="0"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有机果蔬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05B87DC-C065-DAE1-BCB8-1A4C2762EADB}"/>
              </a:ext>
            </a:extLst>
          </p:cNvPr>
          <p:cNvSpPr txBox="1"/>
          <p:nvPr/>
        </p:nvSpPr>
        <p:spPr>
          <a:xfrm>
            <a:off x="8387145" y="1922124"/>
            <a:ext cx="1830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200" dirty="0"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无化学成分</a:t>
            </a:r>
            <a:endParaRPr kumimoji="1" lang="en-US" altLang="zh-CN" sz="2200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  <a:p>
            <a:pPr algn="ctr"/>
            <a:r>
              <a:rPr kumimoji="1" lang="zh-CN" altLang="en-US" sz="2200" dirty="0"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添加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A8C6ABD-BC38-A25D-AD86-3F8392C610F0}"/>
              </a:ext>
            </a:extLst>
          </p:cNvPr>
          <p:cNvSpPr txBox="1"/>
          <p:nvPr/>
        </p:nvSpPr>
        <p:spPr>
          <a:xfrm>
            <a:off x="8409466" y="4940324"/>
            <a:ext cx="1786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200" dirty="0"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良好的</a:t>
            </a:r>
            <a:endParaRPr kumimoji="1" lang="en-US" altLang="zh-CN" sz="2200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  <a:p>
            <a:pPr algn="ctr"/>
            <a:r>
              <a:rPr kumimoji="1" lang="zh-CN" altLang="en-US" sz="2200" dirty="0"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生态环境</a:t>
            </a:r>
          </a:p>
        </p:txBody>
      </p:sp>
      <p:sp>
        <p:nvSpPr>
          <p:cNvPr id="30" name="圆角矩形 29">
            <a:extLst>
              <a:ext uri="{FF2B5EF4-FFF2-40B4-BE49-F238E27FC236}">
                <a16:creationId xmlns:a16="http://schemas.microsoft.com/office/drawing/2014/main" id="{655F3098-924F-EC40-904B-22D647CC9915}"/>
              </a:ext>
            </a:extLst>
          </p:cNvPr>
          <p:cNvSpPr/>
          <p:nvPr/>
        </p:nvSpPr>
        <p:spPr>
          <a:xfrm>
            <a:off x="2170804" y="4277650"/>
            <a:ext cx="1215226" cy="500434"/>
          </a:xfrm>
          <a:prstGeom prst="roundRect">
            <a:avLst>
              <a:gd name="adj" fmla="val 23476"/>
            </a:avLst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健 康</a:t>
            </a:r>
          </a:p>
        </p:txBody>
      </p:sp>
      <p:sp>
        <p:nvSpPr>
          <p:cNvPr id="31" name="圆角矩形 30">
            <a:extLst>
              <a:ext uri="{FF2B5EF4-FFF2-40B4-BE49-F238E27FC236}">
                <a16:creationId xmlns:a16="http://schemas.microsoft.com/office/drawing/2014/main" id="{D7670CB7-2F5E-22F5-4D4D-E13414C9FCA6}"/>
              </a:ext>
            </a:extLst>
          </p:cNvPr>
          <p:cNvSpPr/>
          <p:nvPr/>
        </p:nvSpPr>
        <p:spPr>
          <a:xfrm>
            <a:off x="8694884" y="2818362"/>
            <a:ext cx="1215226" cy="500434"/>
          </a:xfrm>
          <a:prstGeom prst="roundRect">
            <a:avLst>
              <a:gd name="adj" fmla="val 23476"/>
            </a:avLst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安 全</a:t>
            </a:r>
          </a:p>
        </p:txBody>
      </p:sp>
      <p:sp>
        <p:nvSpPr>
          <p:cNvPr id="32" name="圆角矩形 31">
            <a:extLst>
              <a:ext uri="{FF2B5EF4-FFF2-40B4-BE49-F238E27FC236}">
                <a16:creationId xmlns:a16="http://schemas.microsoft.com/office/drawing/2014/main" id="{AD51ACAB-DEEB-1646-6365-9E513EE6DFC7}"/>
              </a:ext>
            </a:extLst>
          </p:cNvPr>
          <p:cNvSpPr/>
          <p:nvPr/>
        </p:nvSpPr>
        <p:spPr>
          <a:xfrm>
            <a:off x="8694884" y="4277650"/>
            <a:ext cx="1215226" cy="500434"/>
          </a:xfrm>
          <a:prstGeom prst="roundRect">
            <a:avLst>
              <a:gd name="adj" fmla="val 23476"/>
            </a:avLst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优 质</a:t>
            </a:r>
          </a:p>
        </p:txBody>
      </p:sp>
    </p:spTree>
    <p:extLst>
      <p:ext uri="{BB962C8B-B14F-4D97-AF65-F5344CB8AC3E}">
        <p14:creationId xmlns:p14="http://schemas.microsoft.com/office/powerpoint/2010/main" val="812676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B277DC5D-674C-FC04-F818-C5EA1B0D9E05}"/>
              </a:ext>
            </a:extLst>
          </p:cNvPr>
          <p:cNvSpPr/>
          <p:nvPr/>
        </p:nvSpPr>
        <p:spPr>
          <a:xfrm>
            <a:off x="0" y="2961861"/>
            <a:ext cx="12192000" cy="17258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175545D8-35B3-8711-B4FE-7AB9506F29B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96590" y="528747"/>
            <a:ext cx="1985540" cy="535531"/>
          </a:xfrm>
        </p:spPr>
        <p:txBody>
          <a:bodyPr/>
          <a:lstStyle/>
          <a:p>
            <a:r>
              <a:rPr kumimoji="1" lang="zh-CN" altLang="en-US" dirty="0"/>
              <a:t>产品特点</a:t>
            </a: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EA4A4708-541F-7A8D-F3A8-43404D23842C}"/>
              </a:ext>
            </a:extLst>
          </p:cNvPr>
          <p:cNvSpPr/>
          <p:nvPr/>
        </p:nvSpPr>
        <p:spPr>
          <a:xfrm>
            <a:off x="1338263" y="1822450"/>
            <a:ext cx="2908300" cy="3759200"/>
          </a:xfrm>
          <a:prstGeom prst="roundRect">
            <a:avLst>
              <a:gd name="adj" fmla="val 5750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id="{52473FFC-BCA0-3234-631D-D55CDC0E77E2}"/>
              </a:ext>
            </a:extLst>
          </p:cNvPr>
          <p:cNvSpPr/>
          <p:nvPr/>
        </p:nvSpPr>
        <p:spPr>
          <a:xfrm>
            <a:off x="8172450" y="1822450"/>
            <a:ext cx="2908300" cy="3759200"/>
          </a:xfrm>
          <a:prstGeom prst="roundRect">
            <a:avLst>
              <a:gd name="adj" fmla="val 5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9A9F527B-9C42-8539-F843-E5AB0E0B9D88}"/>
              </a:ext>
            </a:extLst>
          </p:cNvPr>
          <p:cNvSpPr/>
          <p:nvPr/>
        </p:nvSpPr>
        <p:spPr>
          <a:xfrm>
            <a:off x="4587081" y="1596064"/>
            <a:ext cx="3244850" cy="4211972"/>
          </a:xfrm>
          <a:prstGeom prst="roundRect">
            <a:avLst>
              <a:gd name="adj" fmla="val 5750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id="{A98346DE-C2E8-5AE9-BC3F-B920751A88D8}"/>
              </a:ext>
            </a:extLst>
          </p:cNvPr>
          <p:cNvSpPr/>
          <p:nvPr/>
        </p:nvSpPr>
        <p:spPr>
          <a:xfrm>
            <a:off x="2093674" y="2260121"/>
            <a:ext cx="1397479" cy="48307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solidFill>
                  <a:schemeClr val="accent1"/>
                </a:solidFill>
              </a:rPr>
              <a:t>健 康</a:t>
            </a: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7723E7C6-8EC6-7978-BD73-3677C3CDDDEA}"/>
              </a:ext>
            </a:extLst>
          </p:cNvPr>
          <p:cNvSpPr/>
          <p:nvPr/>
        </p:nvSpPr>
        <p:spPr>
          <a:xfrm>
            <a:off x="5510765" y="1777041"/>
            <a:ext cx="1397479" cy="483079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</a:rPr>
              <a:t>健 康</a:t>
            </a:r>
          </a:p>
        </p:txBody>
      </p: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76896335-A545-1297-7B81-BD0D517D8BA3}"/>
              </a:ext>
            </a:extLst>
          </p:cNvPr>
          <p:cNvSpPr/>
          <p:nvPr/>
        </p:nvSpPr>
        <p:spPr>
          <a:xfrm>
            <a:off x="8927860" y="2260120"/>
            <a:ext cx="1397479" cy="48307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solidFill>
                  <a:schemeClr val="accent1"/>
                </a:solidFill>
              </a:rPr>
              <a:t>自 然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56BF820-ED76-5FE3-75BE-FCBFDF20AC59}"/>
              </a:ext>
            </a:extLst>
          </p:cNvPr>
          <p:cNvSpPr txBox="1"/>
          <p:nvPr/>
        </p:nvSpPr>
        <p:spPr>
          <a:xfrm>
            <a:off x="1709925" y="3180871"/>
            <a:ext cx="2164976" cy="1506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人体所需的蛋白质、脂肪、碳水化合物、维生素等营养素保持均衡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5CA9C9B-CE8A-0243-C751-3DB93A6FFB19}"/>
              </a:ext>
            </a:extLst>
          </p:cNvPr>
          <p:cNvSpPr txBox="1"/>
          <p:nvPr/>
        </p:nvSpPr>
        <p:spPr>
          <a:xfrm>
            <a:off x="8544111" y="3180869"/>
            <a:ext cx="2164976" cy="1506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人体所需的蛋白质、脂肪、碳水化合物、维生素等营养素保持均衡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8C5F242-243D-12C1-23D5-94D087121D7A}"/>
              </a:ext>
            </a:extLst>
          </p:cNvPr>
          <p:cNvSpPr txBox="1"/>
          <p:nvPr/>
        </p:nvSpPr>
        <p:spPr>
          <a:xfrm>
            <a:off x="4973972" y="2817459"/>
            <a:ext cx="2471067" cy="1876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dirty="0"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还原食材本身的风味，食材可以生食，因此对食材的新鲜度和品质要求较高，还原食材本身的风味，食材可以生食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522003B-5CA5-F19A-D252-F715A5F0C9DC}"/>
              </a:ext>
            </a:extLst>
          </p:cNvPr>
          <p:cNvGrpSpPr/>
          <p:nvPr/>
        </p:nvGrpSpPr>
        <p:grpSpPr>
          <a:xfrm>
            <a:off x="6021104" y="5376348"/>
            <a:ext cx="376800" cy="72000"/>
            <a:chOff x="1709925" y="6607587"/>
            <a:chExt cx="376800" cy="7200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F5906FE-B319-8D54-F2ED-5535D4682BB6}"/>
                </a:ext>
              </a:extLst>
            </p:cNvPr>
            <p:cNvSpPr/>
            <p:nvPr/>
          </p:nvSpPr>
          <p:spPr>
            <a:xfrm>
              <a:off x="1709925" y="6607587"/>
              <a:ext cx="72000" cy="720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943B78E-E355-91C4-2212-4C55A42DD7F7}"/>
                </a:ext>
              </a:extLst>
            </p:cNvPr>
            <p:cNvSpPr/>
            <p:nvPr/>
          </p:nvSpPr>
          <p:spPr>
            <a:xfrm>
              <a:off x="1862325" y="6607587"/>
              <a:ext cx="72000" cy="720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EA5F3FA2-C39F-67F8-BA8C-45A94C59E255}"/>
                </a:ext>
              </a:extLst>
            </p:cNvPr>
            <p:cNvSpPr/>
            <p:nvPr/>
          </p:nvSpPr>
          <p:spPr>
            <a:xfrm>
              <a:off x="2014725" y="6607587"/>
              <a:ext cx="72000" cy="720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234BBF1-DEE0-1ED3-005E-218BC4DE16D3}"/>
              </a:ext>
            </a:extLst>
          </p:cNvPr>
          <p:cNvGrpSpPr/>
          <p:nvPr/>
        </p:nvGrpSpPr>
        <p:grpSpPr>
          <a:xfrm>
            <a:off x="2604013" y="5125429"/>
            <a:ext cx="376800" cy="72000"/>
            <a:chOff x="1709925" y="6607587"/>
            <a:chExt cx="376800" cy="72000"/>
          </a:xfrm>
          <a:solidFill>
            <a:schemeClr val="bg1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012959AD-667F-4D3E-19F7-A70DAA41033C}"/>
                </a:ext>
              </a:extLst>
            </p:cNvPr>
            <p:cNvSpPr/>
            <p:nvPr/>
          </p:nvSpPr>
          <p:spPr>
            <a:xfrm>
              <a:off x="1709925" y="6607587"/>
              <a:ext cx="72000" cy="72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354679F-E507-A834-A5BD-D448349164E2}"/>
                </a:ext>
              </a:extLst>
            </p:cNvPr>
            <p:cNvSpPr/>
            <p:nvPr/>
          </p:nvSpPr>
          <p:spPr>
            <a:xfrm>
              <a:off x="1862325" y="6607587"/>
              <a:ext cx="72000" cy="72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4DA3261-2F79-F0F4-D7AB-2CAA39A796D2}"/>
                </a:ext>
              </a:extLst>
            </p:cNvPr>
            <p:cNvSpPr/>
            <p:nvPr/>
          </p:nvSpPr>
          <p:spPr>
            <a:xfrm>
              <a:off x="2014725" y="6607587"/>
              <a:ext cx="72000" cy="72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EB1EECA-9693-A954-178A-49BA0C4F9544}"/>
              </a:ext>
            </a:extLst>
          </p:cNvPr>
          <p:cNvGrpSpPr/>
          <p:nvPr/>
        </p:nvGrpSpPr>
        <p:grpSpPr>
          <a:xfrm>
            <a:off x="9435587" y="5125426"/>
            <a:ext cx="376800" cy="72000"/>
            <a:chOff x="1709925" y="6607587"/>
            <a:chExt cx="376800" cy="72000"/>
          </a:xfrm>
          <a:solidFill>
            <a:schemeClr val="bg1"/>
          </a:solidFill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A830AD3-A9BD-29D2-4B2C-401AD4800A1E}"/>
                </a:ext>
              </a:extLst>
            </p:cNvPr>
            <p:cNvSpPr/>
            <p:nvPr/>
          </p:nvSpPr>
          <p:spPr>
            <a:xfrm>
              <a:off x="1709925" y="6607587"/>
              <a:ext cx="72000" cy="72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C3424AD-7B4E-E033-898F-342648CA0069}"/>
                </a:ext>
              </a:extLst>
            </p:cNvPr>
            <p:cNvSpPr/>
            <p:nvPr/>
          </p:nvSpPr>
          <p:spPr>
            <a:xfrm>
              <a:off x="1862325" y="6607587"/>
              <a:ext cx="72000" cy="72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9EC3BC7-40D2-7B20-3B24-7106632CA7A8}"/>
                </a:ext>
              </a:extLst>
            </p:cNvPr>
            <p:cNvSpPr/>
            <p:nvPr/>
          </p:nvSpPr>
          <p:spPr>
            <a:xfrm>
              <a:off x="2014725" y="6607587"/>
              <a:ext cx="72000" cy="72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14288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F45AF1C-C125-BFEE-90B5-6C5B9DCEE78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kumimoji="1" lang="zh-CN" altLang="en-US" dirty="0"/>
              <a:t>产品手册介绍产品手册介绍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2C84611-8F2F-9D8E-EC41-451CBAE2FD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5771BC6-CAFD-B7D2-2C97-6916545C68A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kumimoji="1" lang="zh-CN" altLang="en-US" dirty="0"/>
              <a:t>产品手册</a:t>
            </a:r>
          </a:p>
        </p:txBody>
      </p:sp>
    </p:spTree>
    <p:extLst>
      <p:ext uri="{BB962C8B-B14F-4D97-AF65-F5344CB8AC3E}">
        <p14:creationId xmlns:p14="http://schemas.microsoft.com/office/powerpoint/2010/main" val="23071328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">
  <a:themeElements>
    <a:clrScheme name="自定义 1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59C48B"/>
      </a:accent1>
      <a:accent2>
        <a:srgbClr val="E4FFF1"/>
      </a:accent2>
      <a:accent3>
        <a:srgbClr val="028536"/>
      </a:accent3>
      <a:accent4>
        <a:srgbClr val="6DC385"/>
      </a:accent4>
      <a:accent5>
        <a:srgbClr val="FEFEFE"/>
      </a:accent5>
      <a:accent6>
        <a:srgbClr val="E5E4E3"/>
      </a:accent6>
      <a:hlink>
        <a:srgbClr val="0563C1"/>
      </a:hlink>
      <a:folHlink>
        <a:srgbClr val="954F71"/>
      </a:folHlink>
    </a:clrScheme>
    <a:fontScheme name="自定义 1">
      <a:majorFont>
        <a:latin typeface="Arial"/>
        <a:ea typeface="CKTKingKong"/>
        <a:cs typeface=""/>
      </a:majorFont>
      <a:minorFont>
        <a:latin typeface="Arial"/>
        <a:ea typeface="Source Han Sans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iSlide 官方模板</Template>
  <TotalTime>4923</TotalTime>
  <Words>986</Words>
  <Application>Microsoft Office PowerPoint</Application>
  <PresentationFormat>宽屏</PresentationFormat>
  <Paragraphs>140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CKTKingKong</vt:lpstr>
      <vt:lpstr>OPPOSans H</vt:lpstr>
      <vt:lpstr>Source Han Sans CN ExtraLight</vt:lpstr>
      <vt:lpstr>Source Han Sans CN Light</vt:lpstr>
      <vt:lpstr>Source Han Sans CN Medium</vt:lpstr>
      <vt:lpstr>Source Han Sans CN Normal</vt:lpstr>
      <vt:lpstr>Source Han Sans CN Regular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Calibri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绿色清新轻食餐饮产品介绍ppt模板</dc:title>
  <dc:creator>大地主</dc:creator>
  <cp:keywords>P界达人</cp:keywords>
  <dc:description>www.51pptmoban.com</dc:description>
  <cp:lastModifiedBy>Power user</cp:lastModifiedBy>
  <cp:revision>60</cp:revision>
  <dcterms:created xsi:type="dcterms:W3CDTF">2022-09-02T07:40:40Z</dcterms:created>
  <dcterms:modified xsi:type="dcterms:W3CDTF">2023-02-09T12:42:59Z</dcterms:modified>
</cp:coreProperties>
</file>