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9" r:id="rId3"/>
    <p:sldId id="260" r:id="rId4"/>
    <p:sldId id="264" r:id="rId5"/>
    <p:sldId id="265" r:id="rId6"/>
    <p:sldId id="266" r:id="rId7"/>
    <p:sldId id="267" r:id="rId8"/>
    <p:sldId id="261" r:id="rId9"/>
    <p:sldId id="268" r:id="rId10"/>
    <p:sldId id="269" r:id="rId11"/>
    <p:sldId id="270" r:id="rId12"/>
    <p:sldId id="271" r:id="rId13"/>
    <p:sldId id="262" r:id="rId14"/>
    <p:sldId id="272" r:id="rId15"/>
    <p:sldId id="273" r:id="rId16"/>
    <p:sldId id="263" r:id="rId17"/>
    <p:sldId id="274" r:id="rId18"/>
    <p:sldId id="275" r:id="rId19"/>
    <p:sldId id="276" r:id="rId20"/>
    <p:sldId id="277" r:id="rId21"/>
    <p:sldId id="278" r:id="rId22"/>
    <p:sldId id="279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8645"/>
    <a:srgbClr val="BCD384"/>
    <a:srgbClr val="BAD182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712" autoAdjust="0"/>
  </p:normalViewPr>
  <p:slideViewPr>
    <p:cSldViewPr snapToGrid="0" showGuides="1">
      <p:cViewPr>
        <p:scale>
          <a:sx n="33" d="100"/>
          <a:sy n="33" d="100"/>
        </p:scale>
        <p:origin x="2346" y="180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739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4C7B60-BFD9-6053-9A15-16944AAD3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290365E-6577-E50C-CABA-E2AD67198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t>2023/2/12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9140E11-2DEB-2D13-5336-113BD6FC7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836D96A-E51D-45A0-78C9-4F2E66226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809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97746-5315-42E5-8715-B385B7B51A43}" type="datetime1">
              <a:rPr lang="zh-CN" altLang="en-US" smtClean="0"/>
              <a:t>2023/2/12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30B79C-4BF1-E3FD-560F-AC4ED9C876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gaoding-14">
            <a:extLst>
              <a:ext uri="{FF2B5EF4-FFF2-40B4-BE49-F238E27FC236}">
                <a16:creationId xmlns:a16="http://schemas.microsoft.com/office/drawing/2014/main" id="{6C473180-742A-4EA8-861A-6BEEB0E9257C}"/>
              </a:ext>
            </a:extLst>
          </p:cNvPr>
          <p:cNvSpPr txBox="1"/>
          <p:nvPr/>
        </p:nvSpPr>
        <p:spPr>
          <a:xfrm>
            <a:off x="619125" y="2749684"/>
            <a:ext cx="573404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年终</a:t>
            </a:r>
            <a:r>
              <a:rPr lang="zh-CN" altLang="en-US" sz="7200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工作总结</a:t>
            </a:r>
            <a:endParaRPr kumimoji="0" lang="zh-CN" altLang="en-US" sz="72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8" name="gaoding-14">
            <a:extLst>
              <a:ext uri="{FF2B5EF4-FFF2-40B4-BE49-F238E27FC236}">
                <a16:creationId xmlns:a16="http://schemas.microsoft.com/office/drawing/2014/main" id="{FFDF4406-7D0A-2675-FA58-54497A39318B}"/>
              </a:ext>
            </a:extLst>
          </p:cNvPr>
          <p:cNvSpPr txBox="1"/>
          <p:nvPr/>
        </p:nvSpPr>
        <p:spPr>
          <a:xfrm>
            <a:off x="619125" y="3765347"/>
            <a:ext cx="519112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Year-end work summary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＆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  <a:alpha val="7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" name="gaoding-14">
            <a:extLst>
              <a:ext uri="{FF2B5EF4-FFF2-40B4-BE49-F238E27FC236}">
                <a16:creationId xmlns:a16="http://schemas.microsoft.com/office/drawing/2014/main" id="{5BCC21AD-76D4-AD7D-B97D-1178BAF1DB02}"/>
              </a:ext>
            </a:extLst>
          </p:cNvPr>
          <p:cNvSpPr txBox="1"/>
          <p:nvPr/>
        </p:nvSpPr>
        <p:spPr>
          <a:xfrm>
            <a:off x="713186" y="1658457"/>
            <a:ext cx="277296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i="0" u="none" strike="noStrike" kern="1200" cap="none" spc="0" normalizeH="0" baseline="0" noProof="0" dirty="0">
                <a:ln w="12700">
                  <a:solidFill>
                    <a:schemeClr val="tx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202X</a:t>
            </a:r>
            <a:endParaRPr kumimoji="0" lang="zh-CN" altLang="en-US" sz="7200" i="0" u="none" strike="noStrike" kern="1200" cap="none" spc="0" normalizeH="0" baseline="0" noProof="0" dirty="0">
              <a:ln w="12700">
                <a:solidFill>
                  <a:schemeClr val="tx1"/>
                </a:solidFill>
              </a:ln>
              <a:noFill/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C3AD06-7E13-7920-29A5-F3774C3D54D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61723" y="4425892"/>
            <a:ext cx="703957" cy="414383"/>
          </a:xfrm>
          <a:custGeom>
            <a:avLst/>
            <a:gdLst>
              <a:gd name="connsiteX0" fmla="*/ 557507 w 703957"/>
              <a:gd name="connsiteY0" fmla="*/ 0 h 414383"/>
              <a:gd name="connsiteX1" fmla="*/ 670671 w 703957"/>
              <a:gd name="connsiteY1" fmla="*/ 0 h 414383"/>
              <a:gd name="connsiteX2" fmla="*/ 499261 w 703957"/>
              <a:gd name="connsiteY2" fmla="*/ 189718 h 414383"/>
              <a:gd name="connsiteX3" fmla="*/ 703957 w 703957"/>
              <a:gd name="connsiteY3" fmla="*/ 189718 h 414383"/>
              <a:gd name="connsiteX4" fmla="*/ 703957 w 703957"/>
              <a:gd name="connsiteY4" fmla="*/ 414383 h 414383"/>
              <a:gd name="connsiteX5" fmla="*/ 384429 w 703957"/>
              <a:gd name="connsiteY5" fmla="*/ 414383 h 414383"/>
              <a:gd name="connsiteX6" fmla="*/ 384429 w 703957"/>
              <a:gd name="connsiteY6" fmla="*/ 183061 h 414383"/>
              <a:gd name="connsiteX7" fmla="*/ 169750 w 703957"/>
              <a:gd name="connsiteY7" fmla="*/ 0 h 414383"/>
              <a:gd name="connsiteX8" fmla="*/ 282914 w 703957"/>
              <a:gd name="connsiteY8" fmla="*/ 0 h 414383"/>
              <a:gd name="connsiteX9" fmla="*/ 111500 w 703957"/>
              <a:gd name="connsiteY9" fmla="*/ 189718 h 414383"/>
              <a:gd name="connsiteX10" fmla="*/ 317861 w 703957"/>
              <a:gd name="connsiteY10" fmla="*/ 189718 h 414383"/>
              <a:gd name="connsiteX11" fmla="*/ 317861 w 703957"/>
              <a:gd name="connsiteY11" fmla="*/ 414383 h 414383"/>
              <a:gd name="connsiteX12" fmla="*/ 0 w 703957"/>
              <a:gd name="connsiteY12" fmla="*/ 414383 h 414383"/>
              <a:gd name="connsiteX13" fmla="*/ 0 w 703957"/>
              <a:gd name="connsiteY13" fmla="*/ 183061 h 41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03957" h="414383">
                <a:moveTo>
                  <a:pt x="557507" y="0"/>
                </a:moveTo>
                <a:lnTo>
                  <a:pt x="670671" y="0"/>
                </a:lnTo>
                <a:lnTo>
                  <a:pt x="499261" y="189718"/>
                </a:lnTo>
                <a:lnTo>
                  <a:pt x="703957" y="189718"/>
                </a:lnTo>
                <a:lnTo>
                  <a:pt x="703957" y="414383"/>
                </a:lnTo>
                <a:lnTo>
                  <a:pt x="384429" y="414383"/>
                </a:lnTo>
                <a:lnTo>
                  <a:pt x="384429" y="183061"/>
                </a:lnTo>
                <a:close/>
                <a:moveTo>
                  <a:pt x="169750" y="0"/>
                </a:moveTo>
                <a:lnTo>
                  <a:pt x="282914" y="0"/>
                </a:lnTo>
                <a:lnTo>
                  <a:pt x="111500" y="189718"/>
                </a:lnTo>
                <a:lnTo>
                  <a:pt x="317861" y="189718"/>
                </a:lnTo>
                <a:lnTo>
                  <a:pt x="317861" y="414383"/>
                </a:lnTo>
                <a:lnTo>
                  <a:pt x="0" y="414383"/>
                </a:lnTo>
                <a:lnTo>
                  <a:pt x="0" y="183061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站酷高端黑" panose="02010600030101010101" pitchFamily="2" charset="-122"/>
              <a:ea typeface="站酷高端黑" panose="02010600030101010101" pitchFamily="2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" name="gaoding-14">
            <a:extLst>
              <a:ext uri="{FF2B5EF4-FFF2-40B4-BE49-F238E27FC236}">
                <a16:creationId xmlns:a16="http://schemas.microsoft.com/office/drawing/2014/main" id="{B0A43613-6F1A-477A-969B-F6D709D8C89A}"/>
              </a:ext>
            </a:extLst>
          </p:cNvPr>
          <p:cNvSpPr txBox="1"/>
          <p:nvPr/>
        </p:nvSpPr>
        <p:spPr>
          <a:xfrm>
            <a:off x="761723" y="5029522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12" name="gaoding-14">
            <a:extLst>
              <a:ext uri="{FF2B5EF4-FFF2-40B4-BE49-F238E27FC236}">
                <a16:creationId xmlns:a16="http://schemas.microsoft.com/office/drawing/2014/main" id="{C30EA3A0-9C71-757D-482D-E459E14936D0}"/>
              </a:ext>
            </a:extLst>
          </p:cNvPr>
          <p:cNvSpPr txBox="1"/>
          <p:nvPr/>
        </p:nvSpPr>
        <p:spPr>
          <a:xfrm>
            <a:off x="2594696" y="5029522"/>
            <a:ext cx="106390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45AAFA9A-DE2E-337B-0E71-E32381A13F5C}"/>
              </a:ext>
            </a:extLst>
          </p:cNvPr>
          <p:cNvSpPr txBox="1"/>
          <p:nvPr/>
        </p:nvSpPr>
        <p:spPr>
          <a:xfrm flipH="1">
            <a:off x="518636" y="663051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15" name="iSHEJI-6">
            <a:extLst>
              <a:ext uri="{FF2B5EF4-FFF2-40B4-BE49-F238E27FC236}">
                <a16:creationId xmlns:a16="http://schemas.microsoft.com/office/drawing/2014/main" id="{9B222555-AC68-9E3A-33DB-4C3288773401}"/>
              </a:ext>
            </a:extLst>
          </p:cNvPr>
          <p:cNvCxnSpPr>
            <a:cxnSpLocks/>
          </p:cNvCxnSpPr>
          <p:nvPr/>
        </p:nvCxnSpPr>
        <p:spPr>
          <a:xfrm>
            <a:off x="518636" y="590186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112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32F7DC-C985-3599-9F11-88B9D56B5A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EF5B19D5-AD9F-BBEF-7B23-C60A7A2A8D30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DDCE085A-57F3-6356-8A1C-B770B8C744D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9E60B7D-8766-F7C2-0911-EE53297FDCBC}"/>
              </a:ext>
            </a:extLst>
          </p:cNvPr>
          <p:cNvCxnSpPr>
            <a:cxnSpLocks/>
          </p:cNvCxnSpPr>
          <p:nvPr/>
        </p:nvCxnSpPr>
        <p:spPr>
          <a:xfrm flipV="1">
            <a:off x="8856889" y="1494064"/>
            <a:ext cx="0" cy="450668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F55B2C2-1C46-E15E-084E-A6277AA59209}"/>
              </a:ext>
            </a:extLst>
          </p:cNvPr>
          <p:cNvCxnSpPr>
            <a:cxnSpLocks/>
          </p:cNvCxnSpPr>
          <p:nvPr/>
        </p:nvCxnSpPr>
        <p:spPr>
          <a:xfrm rot="5400000" flipV="1">
            <a:off x="8856889" y="1494063"/>
            <a:ext cx="0" cy="450668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>
            <a:extLst>
              <a:ext uri="{FF2B5EF4-FFF2-40B4-BE49-F238E27FC236}">
                <a16:creationId xmlns:a16="http://schemas.microsoft.com/office/drawing/2014/main" id="{65D7878D-9280-B0C4-0E75-628CDB9604A5}"/>
              </a:ext>
            </a:extLst>
          </p:cNvPr>
          <p:cNvSpPr/>
          <p:nvPr/>
        </p:nvSpPr>
        <p:spPr>
          <a:xfrm>
            <a:off x="8096250" y="2986767"/>
            <a:ext cx="1521278" cy="1521278"/>
          </a:xfrm>
          <a:prstGeom prst="ellipse">
            <a:avLst/>
          </a:prstGeom>
          <a:noFill/>
          <a:ln>
            <a:solidFill>
              <a:schemeClr val="bg1">
                <a:lumMod val="75000"/>
                <a:alpha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51775AC3-1FD5-A35A-B9B3-8C35B7B2B8BB}"/>
              </a:ext>
            </a:extLst>
          </p:cNvPr>
          <p:cNvSpPr/>
          <p:nvPr/>
        </p:nvSpPr>
        <p:spPr>
          <a:xfrm>
            <a:off x="7529739" y="2420256"/>
            <a:ext cx="2654299" cy="2654299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  <a:alpha val="60000"/>
              </a:schemeClr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accent1">
                  <a:lumMod val="100000"/>
                </a:schemeClr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385395B-B252-B005-BF8A-E517CAF952CA}"/>
              </a:ext>
            </a:extLst>
          </p:cNvPr>
          <p:cNvSpPr/>
          <p:nvPr/>
        </p:nvSpPr>
        <p:spPr>
          <a:xfrm>
            <a:off x="6963229" y="1853746"/>
            <a:ext cx="3787321" cy="3787321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  <a:alpha val="40000"/>
              </a:schemeClr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accent1">
                  <a:lumMod val="100000"/>
                </a:schemeClr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398571F5-3C5F-A6F7-FBFA-90BD70D1AE38}"/>
              </a:ext>
            </a:extLst>
          </p:cNvPr>
          <p:cNvSpPr/>
          <p:nvPr/>
        </p:nvSpPr>
        <p:spPr>
          <a:xfrm>
            <a:off x="6396718" y="1287235"/>
            <a:ext cx="4920342" cy="4920342"/>
          </a:xfrm>
          <a:prstGeom prst="ellipse">
            <a:avLst/>
          </a:prstGeom>
          <a:noFill/>
          <a:ln>
            <a:solidFill>
              <a:schemeClr val="bg1">
                <a:lumMod val="75000"/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40" name="iSHEJI-8">
            <a:extLst>
              <a:ext uri="{FF2B5EF4-FFF2-40B4-BE49-F238E27FC236}">
                <a16:creationId xmlns:a16="http://schemas.microsoft.com/office/drawing/2014/main" id="{41D57F4C-D74D-3612-BA07-28E4A4781711}"/>
              </a:ext>
            </a:extLst>
          </p:cNvPr>
          <p:cNvSpPr txBox="1"/>
          <p:nvPr/>
        </p:nvSpPr>
        <p:spPr>
          <a:xfrm>
            <a:off x="8096248" y="1189250"/>
            <a:ext cx="15212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内容丰富度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1" name="iSHEJI-8">
            <a:extLst>
              <a:ext uri="{FF2B5EF4-FFF2-40B4-BE49-F238E27FC236}">
                <a16:creationId xmlns:a16="http://schemas.microsoft.com/office/drawing/2014/main" id="{035EAD52-3DD2-EE7F-A5D2-18B2E40FF75F}"/>
              </a:ext>
            </a:extLst>
          </p:cNvPr>
          <p:cNvSpPr txBox="1"/>
          <p:nvPr/>
        </p:nvSpPr>
        <p:spPr>
          <a:xfrm>
            <a:off x="8096248" y="6124707"/>
            <a:ext cx="15212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品牌营销</a:t>
            </a:r>
          </a:p>
        </p:txBody>
      </p:sp>
      <p:sp>
        <p:nvSpPr>
          <p:cNvPr id="42" name="iSHEJI-8">
            <a:extLst>
              <a:ext uri="{FF2B5EF4-FFF2-40B4-BE49-F238E27FC236}">
                <a16:creationId xmlns:a16="http://schemas.microsoft.com/office/drawing/2014/main" id="{31153600-2849-01D6-89F5-8A3AA640A79E}"/>
              </a:ext>
            </a:extLst>
          </p:cNvPr>
          <p:cNvSpPr txBox="1"/>
          <p:nvPr/>
        </p:nvSpPr>
        <p:spPr>
          <a:xfrm>
            <a:off x="5262107" y="3639683"/>
            <a:ext cx="15212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资产管理</a:t>
            </a:r>
          </a:p>
        </p:txBody>
      </p:sp>
      <p:sp>
        <p:nvSpPr>
          <p:cNvPr id="43" name="iSHEJI-8">
            <a:extLst>
              <a:ext uri="{FF2B5EF4-FFF2-40B4-BE49-F238E27FC236}">
                <a16:creationId xmlns:a16="http://schemas.microsoft.com/office/drawing/2014/main" id="{40193EB1-1169-8D3B-E75C-1EEC17723BC6}"/>
              </a:ext>
            </a:extLst>
          </p:cNvPr>
          <p:cNvSpPr txBox="1"/>
          <p:nvPr/>
        </p:nvSpPr>
        <p:spPr>
          <a:xfrm>
            <a:off x="10839675" y="3639683"/>
            <a:ext cx="15212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场景感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56D9D3FB-F293-19FD-E18A-9FE98DA74EDB}"/>
              </a:ext>
            </a:extLst>
          </p:cNvPr>
          <p:cNvSpPr/>
          <p:nvPr/>
        </p:nvSpPr>
        <p:spPr>
          <a:xfrm>
            <a:off x="7210423" y="1751232"/>
            <a:ext cx="1771648" cy="177164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品牌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71C3D1C7-D650-B61D-853C-A8751DC8022D}"/>
              </a:ext>
            </a:extLst>
          </p:cNvPr>
          <p:cNvSpPr/>
          <p:nvPr/>
        </p:nvSpPr>
        <p:spPr>
          <a:xfrm>
            <a:off x="7398885" y="1939695"/>
            <a:ext cx="1394726" cy="13947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gaoding-4">
            <a:extLst>
              <a:ext uri="{FF2B5EF4-FFF2-40B4-BE49-F238E27FC236}">
                <a16:creationId xmlns:a16="http://schemas.microsoft.com/office/drawing/2014/main" id="{C992AA3C-B407-7679-2D3F-BCBE7D725CA1}"/>
              </a:ext>
            </a:extLst>
          </p:cNvPr>
          <p:cNvSpPr txBox="1"/>
          <p:nvPr/>
        </p:nvSpPr>
        <p:spPr>
          <a:xfrm>
            <a:off x="7648689" y="2414986"/>
            <a:ext cx="852798" cy="42210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47" name="iSHEJI-10">
            <a:extLst>
              <a:ext uri="{FF2B5EF4-FFF2-40B4-BE49-F238E27FC236}">
                <a16:creationId xmlns:a16="http://schemas.microsoft.com/office/drawing/2014/main" id="{7D2631F7-0773-0FF9-1968-F5826AB2BBB9}"/>
              </a:ext>
            </a:extLst>
          </p:cNvPr>
          <p:cNvSpPr txBox="1"/>
          <p:nvPr/>
        </p:nvSpPr>
        <p:spPr>
          <a:xfrm>
            <a:off x="757461" y="220602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8" name="iSHEJI-11">
            <a:extLst>
              <a:ext uri="{FF2B5EF4-FFF2-40B4-BE49-F238E27FC236}">
                <a16:creationId xmlns:a16="http://schemas.microsoft.com/office/drawing/2014/main" id="{68B39819-0529-851D-DC1C-34A79F18C9CD}"/>
              </a:ext>
            </a:extLst>
          </p:cNvPr>
          <p:cNvSpPr txBox="1"/>
          <p:nvPr/>
        </p:nvSpPr>
        <p:spPr>
          <a:xfrm>
            <a:off x="757460" y="2678647"/>
            <a:ext cx="4393361" cy="3136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股上市公司「视觉中国」亿级图片模版素材，确保创意内容随取随用、安全合规、降本增效。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49" name="iSHEJI-8">
            <a:extLst>
              <a:ext uri="{FF2B5EF4-FFF2-40B4-BE49-F238E27FC236}">
                <a16:creationId xmlns:a16="http://schemas.microsoft.com/office/drawing/2014/main" id="{2F896343-0705-AAB0-F912-59C14AEA89FE}"/>
              </a:ext>
            </a:extLst>
          </p:cNvPr>
          <p:cNvSpPr txBox="1"/>
          <p:nvPr/>
        </p:nvSpPr>
        <p:spPr>
          <a:xfrm>
            <a:off x="734978" y="1751232"/>
            <a:ext cx="424125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</p:spTree>
    <p:extLst>
      <p:ext uri="{BB962C8B-B14F-4D97-AF65-F5344CB8AC3E}">
        <p14:creationId xmlns:p14="http://schemas.microsoft.com/office/powerpoint/2010/main" val="3771576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32F7DC-C985-3599-9F11-88B9D56B5A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EF5B19D5-AD9F-BBEF-7B23-C60A7A2A8D30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DDCE085A-57F3-6356-8A1C-B770B8C744D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2" name="Line 422">
            <a:extLst>
              <a:ext uri="{FF2B5EF4-FFF2-40B4-BE49-F238E27FC236}">
                <a16:creationId xmlns:a16="http://schemas.microsoft.com/office/drawing/2014/main" id="{E732D113-6B2B-06D1-B46D-530831B4F78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10237" y="1935344"/>
            <a:ext cx="3729408" cy="6645"/>
          </a:xfrm>
          <a:prstGeom prst="line">
            <a:avLst/>
          </a:prstGeom>
          <a:noFill/>
          <a:ln w="3493" cap="flat">
            <a:solidFill>
              <a:schemeClr val="accent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3" name="Line 423">
            <a:extLst>
              <a:ext uri="{FF2B5EF4-FFF2-40B4-BE49-F238E27FC236}">
                <a16:creationId xmlns:a16="http://schemas.microsoft.com/office/drawing/2014/main" id="{B962E1F3-4D6B-28A3-07E5-3069C3A03B88}"/>
              </a:ext>
            </a:extLst>
          </p:cNvPr>
          <p:cNvSpPr>
            <a:spLocks noChangeShapeType="1"/>
          </p:cNvSpPr>
          <p:nvPr/>
        </p:nvSpPr>
        <p:spPr bwMode="auto">
          <a:xfrm>
            <a:off x="1910237" y="4259241"/>
            <a:ext cx="2369661" cy="0"/>
          </a:xfrm>
          <a:prstGeom prst="line">
            <a:avLst/>
          </a:prstGeom>
          <a:noFill/>
          <a:ln w="3493" cap="flat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4" name="Line 424">
            <a:extLst>
              <a:ext uri="{FF2B5EF4-FFF2-40B4-BE49-F238E27FC236}">
                <a16:creationId xmlns:a16="http://schemas.microsoft.com/office/drawing/2014/main" id="{AB811D9D-24E4-D241-FEB3-FF5C078D646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84949" y="5561044"/>
            <a:ext cx="3696811" cy="0"/>
          </a:xfrm>
          <a:prstGeom prst="line">
            <a:avLst/>
          </a:prstGeom>
          <a:noFill/>
          <a:ln w="3493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5" name="Line 425">
            <a:extLst>
              <a:ext uri="{FF2B5EF4-FFF2-40B4-BE49-F238E27FC236}">
                <a16:creationId xmlns:a16="http://schemas.microsoft.com/office/drawing/2014/main" id="{5A149CB7-17AD-4014-6C1B-2AFBDCE9B17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29562" y="3275623"/>
            <a:ext cx="2352199" cy="0"/>
          </a:xfrm>
          <a:prstGeom prst="line">
            <a:avLst/>
          </a:prstGeom>
          <a:noFill/>
          <a:ln w="3493" cap="flat">
            <a:solidFill>
              <a:schemeClr val="accent3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80C3250B-DD0F-ABE8-881E-7EAB39F3DB5F}"/>
              </a:ext>
            </a:extLst>
          </p:cNvPr>
          <p:cNvSpPr txBox="1"/>
          <p:nvPr/>
        </p:nvSpPr>
        <p:spPr>
          <a:xfrm>
            <a:off x="1739106" y="2050257"/>
            <a:ext cx="2827178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CB90D5E1-D940-466C-D1B6-A7A4959E0262}"/>
              </a:ext>
            </a:extLst>
          </p:cNvPr>
          <p:cNvSpPr txBox="1">
            <a:spLocks/>
          </p:cNvSpPr>
          <p:nvPr/>
        </p:nvSpPr>
        <p:spPr>
          <a:xfrm>
            <a:off x="1739106" y="1575273"/>
            <a:ext cx="2160596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l"/>
            <a:r>
              <a:rPr lang="zh-CN" altLang="en-US" sz="1800" dirty="0"/>
              <a:t>内容智能流转</a:t>
            </a:r>
          </a:p>
        </p:txBody>
      </p:sp>
      <p:sp>
        <p:nvSpPr>
          <p:cNvPr id="11" name="Line 23">
            <a:extLst>
              <a:ext uri="{FF2B5EF4-FFF2-40B4-BE49-F238E27FC236}">
                <a16:creationId xmlns:a16="http://schemas.microsoft.com/office/drawing/2014/main" id="{38703B00-071C-0D38-8DA5-1BCCCD38B7A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50884" y="1941990"/>
            <a:ext cx="199073" cy="0"/>
          </a:xfrm>
          <a:prstGeom prst="line">
            <a:avLst/>
          </a:prstGeom>
          <a:noFill/>
          <a:ln w="27940" cap="rnd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EFECE8-B11B-9712-6194-907BCF3B7829}"/>
              </a:ext>
            </a:extLst>
          </p:cNvPr>
          <p:cNvSpPr txBox="1"/>
          <p:nvPr/>
        </p:nvSpPr>
        <p:spPr>
          <a:xfrm>
            <a:off x="1739106" y="4367508"/>
            <a:ext cx="2827178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以优质内容作为营销输出核心，承载品牌内核，引发用户的情感共鸣和价值观认同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CF76EA-F43E-7505-99AD-A1503C07E377}"/>
              </a:ext>
            </a:extLst>
          </p:cNvPr>
          <p:cNvSpPr txBox="1">
            <a:spLocks/>
          </p:cNvSpPr>
          <p:nvPr/>
        </p:nvSpPr>
        <p:spPr>
          <a:xfrm>
            <a:off x="1739106" y="3892524"/>
            <a:ext cx="2160596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l"/>
            <a:r>
              <a:rPr lang="zh-CN" altLang="en-US" sz="1800" dirty="0"/>
              <a:t>品牌塑造传播</a:t>
            </a:r>
          </a:p>
        </p:txBody>
      </p:sp>
      <p:sp>
        <p:nvSpPr>
          <p:cNvPr id="14" name="Line 23">
            <a:extLst>
              <a:ext uri="{FF2B5EF4-FFF2-40B4-BE49-F238E27FC236}">
                <a16:creationId xmlns:a16="http://schemas.microsoft.com/office/drawing/2014/main" id="{36A1A43B-5119-5850-6A63-30A87DF2752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50884" y="4259241"/>
            <a:ext cx="199073" cy="0"/>
          </a:xfrm>
          <a:prstGeom prst="line">
            <a:avLst/>
          </a:prstGeom>
          <a:noFill/>
          <a:ln w="27940" cap="rnd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C87C6E76-E0C3-2885-24F3-8503138727FF}"/>
              </a:ext>
            </a:extLst>
          </p:cNvPr>
          <p:cNvSpPr txBox="1"/>
          <p:nvPr/>
        </p:nvSpPr>
        <p:spPr>
          <a:xfrm rot="10800000" flipV="1">
            <a:off x="7929562" y="2342012"/>
            <a:ext cx="2523329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基于全社交媒体平台进行全域流量整合营销，借助数据</a:t>
            </a:r>
            <a:r>
              <a:rPr lang="zh-CN" altLang="en-US"/>
              <a:t>中台</a:t>
            </a:r>
            <a:r>
              <a:rPr lang="en-US" altLang="zh-CN" dirty="0" err="1"/>
              <a:t>KolRank</a:t>
            </a:r>
            <a:r>
              <a:rPr lang="zh-CN" altLang="en-US" dirty="0"/>
              <a:t>提供标准化产品及服务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462C5EE0-C1E6-8034-99B7-0C9F18491E3E}"/>
              </a:ext>
            </a:extLst>
          </p:cNvPr>
          <p:cNvSpPr txBox="1">
            <a:spLocks/>
          </p:cNvSpPr>
          <p:nvPr/>
        </p:nvSpPr>
        <p:spPr>
          <a:xfrm rot="10800000" flipV="1">
            <a:off x="8292295" y="3348636"/>
            <a:ext cx="2160596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sz="1800" dirty="0"/>
              <a:t>数字资产管理</a:t>
            </a:r>
          </a:p>
        </p:txBody>
      </p:sp>
      <p:sp>
        <p:nvSpPr>
          <p:cNvPr id="17" name="Line 23">
            <a:extLst>
              <a:ext uri="{FF2B5EF4-FFF2-40B4-BE49-F238E27FC236}">
                <a16:creationId xmlns:a16="http://schemas.microsoft.com/office/drawing/2014/main" id="{A391A801-494A-8BB5-AFED-B780C3882E7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253821" y="3275623"/>
            <a:ext cx="199073" cy="0"/>
          </a:xfrm>
          <a:prstGeom prst="line">
            <a:avLst/>
          </a:prstGeom>
          <a:noFill/>
          <a:ln w="27940" cap="rnd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C252CF36-A44B-259A-2547-928194CB5B93}"/>
              </a:ext>
            </a:extLst>
          </p:cNvPr>
          <p:cNvSpPr txBox="1"/>
          <p:nvPr/>
        </p:nvSpPr>
        <p:spPr>
          <a:xfrm rot="10800000" flipV="1">
            <a:off x="7929562" y="4627434"/>
            <a:ext cx="2523329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在不同流量平台开设个人账户，传递品牌声量，对平台用户种草、拉新以建立企业私域流量池</a:t>
            </a:r>
          </a:p>
        </p:txBody>
      </p:sp>
      <p:sp>
        <p:nvSpPr>
          <p:cNvPr id="19" name="TextBox 25">
            <a:extLst>
              <a:ext uri="{FF2B5EF4-FFF2-40B4-BE49-F238E27FC236}">
                <a16:creationId xmlns:a16="http://schemas.microsoft.com/office/drawing/2014/main" id="{0F010221-2F41-F75F-EBA5-9E1488D339F5}"/>
              </a:ext>
            </a:extLst>
          </p:cNvPr>
          <p:cNvSpPr txBox="1">
            <a:spLocks/>
          </p:cNvSpPr>
          <p:nvPr/>
        </p:nvSpPr>
        <p:spPr>
          <a:xfrm rot="10800000" flipV="1">
            <a:off x="8292295" y="5634058"/>
            <a:ext cx="2160596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sz="1800" dirty="0"/>
              <a:t>全员营销获客</a:t>
            </a:r>
          </a:p>
        </p:txBody>
      </p:sp>
      <p:sp>
        <p:nvSpPr>
          <p:cNvPr id="20" name="Line 23">
            <a:extLst>
              <a:ext uri="{FF2B5EF4-FFF2-40B4-BE49-F238E27FC236}">
                <a16:creationId xmlns:a16="http://schemas.microsoft.com/office/drawing/2014/main" id="{234AB09B-B362-1330-AEFD-B7417FDD7C2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253821" y="5561044"/>
            <a:ext cx="199073" cy="0"/>
          </a:xfrm>
          <a:prstGeom prst="line">
            <a:avLst/>
          </a:prstGeom>
          <a:noFill/>
          <a:ln w="27940" cap="rnd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21" name="Freeform 410">
            <a:extLst>
              <a:ext uri="{FF2B5EF4-FFF2-40B4-BE49-F238E27FC236}">
                <a16:creationId xmlns:a16="http://schemas.microsoft.com/office/drawing/2014/main" id="{445934C1-ED79-ED55-1DD0-EF0EE0484ACD}"/>
              </a:ext>
            </a:extLst>
          </p:cNvPr>
          <p:cNvSpPr>
            <a:spLocks/>
          </p:cNvSpPr>
          <p:nvPr/>
        </p:nvSpPr>
        <p:spPr bwMode="auto">
          <a:xfrm>
            <a:off x="6441757" y="2800320"/>
            <a:ext cx="380683" cy="380683"/>
          </a:xfrm>
          <a:custGeom>
            <a:avLst/>
            <a:gdLst>
              <a:gd name="T0" fmla="*/ 23 w 109"/>
              <a:gd name="T1" fmla="*/ 0 h 109"/>
              <a:gd name="T2" fmla="*/ 89 w 109"/>
              <a:gd name="T3" fmla="*/ 66 h 109"/>
              <a:gd name="T4" fmla="*/ 100 w 109"/>
              <a:gd name="T5" fmla="*/ 54 h 109"/>
              <a:gd name="T6" fmla="*/ 104 w 109"/>
              <a:gd name="T7" fmla="*/ 53 h 109"/>
              <a:gd name="T8" fmla="*/ 106 w 109"/>
              <a:gd name="T9" fmla="*/ 56 h 109"/>
              <a:gd name="T10" fmla="*/ 109 w 109"/>
              <a:gd name="T11" fmla="*/ 109 h 109"/>
              <a:gd name="T12" fmla="*/ 57 w 109"/>
              <a:gd name="T13" fmla="*/ 106 h 109"/>
              <a:gd name="T14" fmla="*/ 54 w 109"/>
              <a:gd name="T15" fmla="*/ 103 h 109"/>
              <a:gd name="T16" fmla="*/ 55 w 109"/>
              <a:gd name="T17" fmla="*/ 100 h 109"/>
              <a:gd name="T18" fmla="*/ 66 w 109"/>
              <a:gd name="T19" fmla="*/ 88 h 109"/>
              <a:gd name="T20" fmla="*/ 0 w 109"/>
              <a:gd name="T21" fmla="*/ 23 h 109"/>
              <a:gd name="T22" fmla="*/ 23 w 109"/>
              <a:gd name="T23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9" h="109">
                <a:moveTo>
                  <a:pt x="23" y="0"/>
                </a:moveTo>
                <a:cubicBezTo>
                  <a:pt x="89" y="66"/>
                  <a:pt x="89" y="66"/>
                  <a:pt x="89" y="66"/>
                </a:cubicBezTo>
                <a:cubicBezTo>
                  <a:pt x="100" y="54"/>
                  <a:pt x="100" y="54"/>
                  <a:pt x="100" y="54"/>
                </a:cubicBezTo>
                <a:cubicBezTo>
                  <a:pt x="101" y="53"/>
                  <a:pt x="102" y="53"/>
                  <a:pt x="104" y="53"/>
                </a:cubicBezTo>
                <a:cubicBezTo>
                  <a:pt x="105" y="54"/>
                  <a:pt x="106" y="55"/>
                  <a:pt x="106" y="56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57" y="106"/>
                  <a:pt x="57" y="106"/>
                  <a:pt x="57" y="106"/>
                </a:cubicBezTo>
                <a:cubicBezTo>
                  <a:pt x="55" y="105"/>
                  <a:pt x="54" y="105"/>
                  <a:pt x="54" y="103"/>
                </a:cubicBezTo>
                <a:cubicBezTo>
                  <a:pt x="53" y="102"/>
                  <a:pt x="54" y="101"/>
                  <a:pt x="55" y="100"/>
                </a:cubicBezTo>
                <a:cubicBezTo>
                  <a:pt x="66" y="88"/>
                  <a:pt x="66" y="88"/>
                  <a:pt x="66" y="88"/>
                </a:cubicBezTo>
                <a:cubicBezTo>
                  <a:pt x="0" y="23"/>
                  <a:pt x="0" y="23"/>
                  <a:pt x="0" y="23"/>
                </a:cubicBezTo>
                <a:lnTo>
                  <a:pt x="2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22" name="Freeform 411">
            <a:extLst>
              <a:ext uri="{FF2B5EF4-FFF2-40B4-BE49-F238E27FC236}">
                <a16:creationId xmlns:a16="http://schemas.microsoft.com/office/drawing/2014/main" id="{E41DD69A-D178-7BB0-42AC-0BB0E2ACD153}"/>
              </a:ext>
            </a:extLst>
          </p:cNvPr>
          <p:cNvSpPr>
            <a:spLocks/>
          </p:cNvSpPr>
          <p:nvPr/>
        </p:nvSpPr>
        <p:spPr bwMode="auto">
          <a:xfrm>
            <a:off x="6441757" y="2800320"/>
            <a:ext cx="143192" cy="143192"/>
          </a:xfrm>
          <a:custGeom>
            <a:avLst/>
            <a:gdLst>
              <a:gd name="T0" fmla="*/ 23 w 41"/>
              <a:gd name="T1" fmla="*/ 0 h 41"/>
              <a:gd name="T2" fmla="*/ 41 w 41"/>
              <a:gd name="T3" fmla="*/ 18 h 41"/>
              <a:gd name="T4" fmla="*/ 26 w 41"/>
              <a:gd name="T5" fmla="*/ 26 h 41"/>
              <a:gd name="T6" fmla="*/ 18 w 41"/>
              <a:gd name="T7" fmla="*/ 41 h 41"/>
              <a:gd name="T8" fmla="*/ 0 w 41"/>
              <a:gd name="T9" fmla="*/ 23 h 41"/>
              <a:gd name="T10" fmla="*/ 23 w 41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41">
                <a:moveTo>
                  <a:pt x="23" y="0"/>
                </a:moveTo>
                <a:cubicBezTo>
                  <a:pt x="41" y="18"/>
                  <a:pt x="41" y="18"/>
                  <a:pt x="41" y="18"/>
                </a:cubicBezTo>
                <a:cubicBezTo>
                  <a:pt x="36" y="19"/>
                  <a:pt x="30" y="21"/>
                  <a:pt x="26" y="26"/>
                </a:cubicBezTo>
                <a:cubicBezTo>
                  <a:pt x="22" y="30"/>
                  <a:pt x="19" y="35"/>
                  <a:pt x="18" y="41"/>
                </a:cubicBezTo>
                <a:cubicBezTo>
                  <a:pt x="0" y="23"/>
                  <a:pt x="0" y="23"/>
                  <a:pt x="0" y="23"/>
                </a:cubicBezTo>
                <a:lnTo>
                  <a:pt x="23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23" name="Freeform 413">
            <a:extLst>
              <a:ext uri="{FF2B5EF4-FFF2-40B4-BE49-F238E27FC236}">
                <a16:creationId xmlns:a16="http://schemas.microsoft.com/office/drawing/2014/main" id="{909374EF-3547-C2D3-EF08-01915548CDC0}"/>
              </a:ext>
            </a:extLst>
          </p:cNvPr>
          <p:cNvSpPr>
            <a:spLocks/>
          </p:cNvSpPr>
          <p:nvPr/>
        </p:nvSpPr>
        <p:spPr bwMode="auto">
          <a:xfrm>
            <a:off x="5132069" y="3034318"/>
            <a:ext cx="380683" cy="384175"/>
          </a:xfrm>
          <a:custGeom>
            <a:avLst/>
            <a:gdLst>
              <a:gd name="T0" fmla="*/ 0 w 109"/>
              <a:gd name="T1" fmla="*/ 87 h 110"/>
              <a:gd name="T2" fmla="*/ 66 w 109"/>
              <a:gd name="T3" fmla="*/ 21 h 110"/>
              <a:gd name="T4" fmla="*/ 54 w 109"/>
              <a:gd name="T5" fmla="*/ 10 h 110"/>
              <a:gd name="T6" fmla="*/ 54 w 109"/>
              <a:gd name="T7" fmla="*/ 6 h 110"/>
              <a:gd name="T8" fmla="*/ 57 w 109"/>
              <a:gd name="T9" fmla="*/ 4 h 110"/>
              <a:gd name="T10" fmla="*/ 109 w 109"/>
              <a:gd name="T11" fmla="*/ 0 h 110"/>
              <a:gd name="T12" fmla="*/ 106 w 109"/>
              <a:gd name="T13" fmla="*/ 53 h 110"/>
              <a:gd name="T14" fmla="*/ 103 w 109"/>
              <a:gd name="T15" fmla="*/ 56 h 110"/>
              <a:gd name="T16" fmla="*/ 100 w 109"/>
              <a:gd name="T17" fmla="*/ 55 h 110"/>
              <a:gd name="T18" fmla="*/ 88 w 109"/>
              <a:gd name="T19" fmla="*/ 44 h 110"/>
              <a:gd name="T20" fmla="*/ 23 w 109"/>
              <a:gd name="T21" fmla="*/ 110 h 110"/>
              <a:gd name="T22" fmla="*/ 0 w 109"/>
              <a:gd name="T23" fmla="*/ 8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9" h="110">
                <a:moveTo>
                  <a:pt x="0" y="87"/>
                </a:moveTo>
                <a:cubicBezTo>
                  <a:pt x="66" y="21"/>
                  <a:pt x="66" y="21"/>
                  <a:pt x="66" y="21"/>
                </a:cubicBezTo>
                <a:cubicBezTo>
                  <a:pt x="54" y="10"/>
                  <a:pt x="54" y="10"/>
                  <a:pt x="54" y="10"/>
                </a:cubicBezTo>
                <a:cubicBezTo>
                  <a:pt x="53" y="9"/>
                  <a:pt x="53" y="7"/>
                  <a:pt x="54" y="6"/>
                </a:cubicBezTo>
                <a:cubicBezTo>
                  <a:pt x="54" y="5"/>
                  <a:pt x="55" y="4"/>
                  <a:pt x="57" y="4"/>
                </a:cubicBezTo>
                <a:cubicBezTo>
                  <a:pt x="109" y="0"/>
                  <a:pt x="109" y="0"/>
                  <a:pt x="109" y="0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54"/>
                  <a:pt x="105" y="56"/>
                  <a:pt x="103" y="56"/>
                </a:cubicBezTo>
                <a:cubicBezTo>
                  <a:pt x="102" y="57"/>
                  <a:pt x="101" y="56"/>
                  <a:pt x="100" y="55"/>
                </a:cubicBezTo>
                <a:cubicBezTo>
                  <a:pt x="88" y="44"/>
                  <a:pt x="88" y="44"/>
                  <a:pt x="88" y="44"/>
                </a:cubicBezTo>
                <a:cubicBezTo>
                  <a:pt x="23" y="110"/>
                  <a:pt x="23" y="110"/>
                  <a:pt x="23" y="110"/>
                </a:cubicBezTo>
                <a:lnTo>
                  <a:pt x="0" y="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25" name="Freeform 415">
            <a:extLst>
              <a:ext uri="{FF2B5EF4-FFF2-40B4-BE49-F238E27FC236}">
                <a16:creationId xmlns:a16="http://schemas.microsoft.com/office/drawing/2014/main" id="{3AA640E5-EF24-7065-8950-A222B137962C}"/>
              </a:ext>
            </a:extLst>
          </p:cNvPr>
          <p:cNvSpPr>
            <a:spLocks/>
          </p:cNvSpPr>
          <p:nvPr/>
        </p:nvSpPr>
        <p:spPr bwMode="auto">
          <a:xfrm>
            <a:off x="3878262" y="2887633"/>
            <a:ext cx="1816100" cy="1784667"/>
          </a:xfrm>
          <a:custGeom>
            <a:avLst/>
            <a:gdLst>
              <a:gd name="T0" fmla="*/ 385 w 520"/>
              <a:gd name="T1" fmla="*/ 87 h 511"/>
              <a:gd name="T2" fmla="*/ 324 w 520"/>
              <a:gd name="T3" fmla="*/ 26 h 511"/>
              <a:gd name="T4" fmla="*/ 260 w 520"/>
              <a:gd name="T5" fmla="*/ 0 h 511"/>
              <a:gd name="T6" fmla="*/ 196 w 520"/>
              <a:gd name="T7" fmla="*/ 26 h 511"/>
              <a:gd name="T8" fmla="*/ 35 w 520"/>
              <a:gd name="T9" fmla="*/ 187 h 511"/>
              <a:gd name="T10" fmla="*/ 35 w 520"/>
              <a:gd name="T11" fmla="*/ 315 h 511"/>
              <a:gd name="T12" fmla="*/ 196 w 520"/>
              <a:gd name="T13" fmla="*/ 475 h 511"/>
              <a:gd name="T14" fmla="*/ 324 w 520"/>
              <a:gd name="T15" fmla="*/ 475 h 511"/>
              <a:gd name="T16" fmla="*/ 484 w 520"/>
              <a:gd name="T17" fmla="*/ 315 h 511"/>
              <a:gd name="T18" fmla="*/ 484 w 520"/>
              <a:gd name="T19" fmla="*/ 187 h 511"/>
              <a:gd name="T20" fmla="*/ 423 w 520"/>
              <a:gd name="T21" fmla="*/ 126 h 511"/>
              <a:gd name="T22" fmla="*/ 411 w 520"/>
              <a:gd name="T23" fmla="*/ 139 h 511"/>
              <a:gd name="T24" fmla="*/ 372 w 520"/>
              <a:gd name="T25" fmla="*/ 139 h 511"/>
              <a:gd name="T26" fmla="*/ 372 w 520"/>
              <a:gd name="T27" fmla="*/ 100 h 511"/>
              <a:gd name="T28" fmla="*/ 385 w 520"/>
              <a:gd name="T29" fmla="*/ 8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20" h="511">
                <a:moveTo>
                  <a:pt x="385" y="87"/>
                </a:moveTo>
                <a:cubicBezTo>
                  <a:pt x="324" y="26"/>
                  <a:pt x="324" y="26"/>
                  <a:pt x="324" y="26"/>
                </a:cubicBezTo>
                <a:cubicBezTo>
                  <a:pt x="307" y="9"/>
                  <a:pt x="284" y="0"/>
                  <a:pt x="260" y="0"/>
                </a:cubicBezTo>
                <a:cubicBezTo>
                  <a:pt x="236" y="0"/>
                  <a:pt x="213" y="9"/>
                  <a:pt x="196" y="26"/>
                </a:cubicBezTo>
                <a:cubicBezTo>
                  <a:pt x="35" y="187"/>
                  <a:pt x="35" y="187"/>
                  <a:pt x="35" y="187"/>
                </a:cubicBezTo>
                <a:cubicBezTo>
                  <a:pt x="0" y="222"/>
                  <a:pt x="0" y="280"/>
                  <a:pt x="35" y="315"/>
                </a:cubicBezTo>
                <a:cubicBezTo>
                  <a:pt x="196" y="475"/>
                  <a:pt x="196" y="475"/>
                  <a:pt x="196" y="475"/>
                </a:cubicBezTo>
                <a:cubicBezTo>
                  <a:pt x="231" y="511"/>
                  <a:pt x="288" y="511"/>
                  <a:pt x="324" y="475"/>
                </a:cubicBezTo>
                <a:cubicBezTo>
                  <a:pt x="484" y="315"/>
                  <a:pt x="484" y="315"/>
                  <a:pt x="484" y="315"/>
                </a:cubicBezTo>
                <a:cubicBezTo>
                  <a:pt x="520" y="280"/>
                  <a:pt x="520" y="222"/>
                  <a:pt x="484" y="187"/>
                </a:cubicBezTo>
                <a:cubicBezTo>
                  <a:pt x="423" y="126"/>
                  <a:pt x="423" y="126"/>
                  <a:pt x="423" y="126"/>
                </a:cubicBezTo>
                <a:cubicBezTo>
                  <a:pt x="411" y="139"/>
                  <a:pt x="411" y="139"/>
                  <a:pt x="411" y="139"/>
                </a:cubicBezTo>
                <a:cubicBezTo>
                  <a:pt x="400" y="149"/>
                  <a:pt x="383" y="149"/>
                  <a:pt x="372" y="139"/>
                </a:cubicBezTo>
                <a:cubicBezTo>
                  <a:pt x="361" y="128"/>
                  <a:pt x="361" y="111"/>
                  <a:pt x="372" y="100"/>
                </a:cubicBezTo>
                <a:lnTo>
                  <a:pt x="385" y="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26" name="Freeform 416">
            <a:extLst>
              <a:ext uri="{FF2B5EF4-FFF2-40B4-BE49-F238E27FC236}">
                <a16:creationId xmlns:a16="http://schemas.microsoft.com/office/drawing/2014/main" id="{831E721C-2984-56CA-F557-9020E99B1D68}"/>
              </a:ext>
            </a:extLst>
          </p:cNvPr>
          <p:cNvSpPr>
            <a:spLocks/>
          </p:cNvSpPr>
          <p:nvPr/>
        </p:nvSpPr>
        <p:spPr bwMode="auto">
          <a:xfrm>
            <a:off x="5369559" y="4347498"/>
            <a:ext cx="380683" cy="380683"/>
          </a:xfrm>
          <a:custGeom>
            <a:avLst/>
            <a:gdLst>
              <a:gd name="T0" fmla="*/ 86 w 109"/>
              <a:gd name="T1" fmla="*/ 109 h 109"/>
              <a:gd name="T2" fmla="*/ 20 w 109"/>
              <a:gd name="T3" fmla="*/ 43 h 109"/>
              <a:gd name="T4" fmla="*/ 9 w 109"/>
              <a:gd name="T5" fmla="*/ 55 h 109"/>
              <a:gd name="T6" fmla="*/ 5 w 109"/>
              <a:gd name="T7" fmla="*/ 55 h 109"/>
              <a:gd name="T8" fmla="*/ 3 w 109"/>
              <a:gd name="T9" fmla="*/ 52 h 109"/>
              <a:gd name="T10" fmla="*/ 0 w 109"/>
              <a:gd name="T11" fmla="*/ 0 h 109"/>
              <a:gd name="T12" fmla="*/ 52 w 109"/>
              <a:gd name="T13" fmla="*/ 3 h 109"/>
              <a:gd name="T14" fmla="*/ 55 w 109"/>
              <a:gd name="T15" fmla="*/ 5 h 109"/>
              <a:gd name="T16" fmla="*/ 54 w 109"/>
              <a:gd name="T17" fmla="*/ 9 h 109"/>
              <a:gd name="T18" fmla="*/ 43 w 109"/>
              <a:gd name="T19" fmla="*/ 20 h 109"/>
              <a:gd name="T20" fmla="*/ 109 w 109"/>
              <a:gd name="T21" fmla="*/ 86 h 109"/>
              <a:gd name="T22" fmla="*/ 86 w 109"/>
              <a:gd name="T23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9" h="109">
                <a:moveTo>
                  <a:pt x="86" y="109"/>
                </a:moveTo>
                <a:cubicBezTo>
                  <a:pt x="20" y="43"/>
                  <a:pt x="20" y="43"/>
                  <a:pt x="20" y="43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7" y="56"/>
                  <a:pt x="5" y="55"/>
                </a:cubicBezTo>
                <a:cubicBezTo>
                  <a:pt x="4" y="55"/>
                  <a:pt x="3" y="54"/>
                  <a:pt x="3" y="52"/>
                </a:cubicBezTo>
                <a:cubicBezTo>
                  <a:pt x="0" y="0"/>
                  <a:pt x="0" y="0"/>
                  <a:pt x="0" y="0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4"/>
                  <a:pt x="55" y="5"/>
                </a:cubicBezTo>
                <a:cubicBezTo>
                  <a:pt x="56" y="7"/>
                  <a:pt x="55" y="8"/>
                  <a:pt x="54" y="9"/>
                </a:cubicBezTo>
                <a:cubicBezTo>
                  <a:pt x="43" y="20"/>
                  <a:pt x="43" y="20"/>
                  <a:pt x="43" y="20"/>
                </a:cubicBezTo>
                <a:cubicBezTo>
                  <a:pt x="109" y="86"/>
                  <a:pt x="109" y="86"/>
                  <a:pt x="109" y="86"/>
                </a:cubicBezTo>
                <a:lnTo>
                  <a:pt x="86" y="10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27" name="Freeform 417">
            <a:extLst>
              <a:ext uri="{FF2B5EF4-FFF2-40B4-BE49-F238E27FC236}">
                <a16:creationId xmlns:a16="http://schemas.microsoft.com/office/drawing/2014/main" id="{C19CBB5C-377E-2347-4ED1-E2C39A5B9652}"/>
              </a:ext>
            </a:extLst>
          </p:cNvPr>
          <p:cNvSpPr>
            <a:spLocks/>
          </p:cNvSpPr>
          <p:nvPr/>
        </p:nvSpPr>
        <p:spPr bwMode="auto">
          <a:xfrm>
            <a:off x="5607049" y="4584988"/>
            <a:ext cx="143192" cy="143192"/>
          </a:xfrm>
          <a:custGeom>
            <a:avLst/>
            <a:gdLst>
              <a:gd name="T0" fmla="*/ 18 w 41"/>
              <a:gd name="T1" fmla="*/ 41 h 41"/>
              <a:gd name="T2" fmla="*/ 0 w 41"/>
              <a:gd name="T3" fmla="*/ 23 h 41"/>
              <a:gd name="T4" fmla="*/ 15 w 41"/>
              <a:gd name="T5" fmla="*/ 15 h 41"/>
              <a:gd name="T6" fmla="*/ 23 w 41"/>
              <a:gd name="T7" fmla="*/ 0 h 41"/>
              <a:gd name="T8" fmla="*/ 41 w 41"/>
              <a:gd name="T9" fmla="*/ 18 h 41"/>
              <a:gd name="T10" fmla="*/ 18 w 41"/>
              <a:gd name="T11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41">
                <a:moveTo>
                  <a:pt x="18" y="41"/>
                </a:moveTo>
                <a:cubicBezTo>
                  <a:pt x="0" y="23"/>
                  <a:pt x="0" y="23"/>
                  <a:pt x="0" y="23"/>
                </a:cubicBezTo>
                <a:cubicBezTo>
                  <a:pt x="5" y="22"/>
                  <a:pt x="11" y="20"/>
                  <a:pt x="15" y="15"/>
                </a:cubicBezTo>
                <a:cubicBezTo>
                  <a:pt x="19" y="11"/>
                  <a:pt x="22" y="6"/>
                  <a:pt x="23" y="0"/>
                </a:cubicBezTo>
                <a:cubicBezTo>
                  <a:pt x="41" y="18"/>
                  <a:pt x="41" y="18"/>
                  <a:pt x="41" y="18"/>
                </a:cubicBezTo>
                <a:lnTo>
                  <a:pt x="18" y="41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28" name="Freeform 418">
            <a:extLst>
              <a:ext uri="{FF2B5EF4-FFF2-40B4-BE49-F238E27FC236}">
                <a16:creationId xmlns:a16="http://schemas.microsoft.com/office/drawing/2014/main" id="{F5457A38-F532-D0C2-D5FA-2602DA40C368}"/>
              </a:ext>
            </a:extLst>
          </p:cNvPr>
          <p:cNvSpPr>
            <a:spLocks/>
          </p:cNvSpPr>
          <p:nvPr/>
        </p:nvSpPr>
        <p:spPr bwMode="auto">
          <a:xfrm>
            <a:off x="5219382" y="4165888"/>
            <a:ext cx="1784667" cy="1816100"/>
          </a:xfrm>
          <a:custGeom>
            <a:avLst/>
            <a:gdLst>
              <a:gd name="T0" fmla="*/ 87 w 511"/>
              <a:gd name="T1" fmla="*/ 135 h 520"/>
              <a:gd name="T2" fmla="*/ 26 w 511"/>
              <a:gd name="T3" fmla="*/ 196 h 520"/>
              <a:gd name="T4" fmla="*/ 0 w 511"/>
              <a:gd name="T5" fmla="*/ 260 h 520"/>
              <a:gd name="T6" fmla="*/ 26 w 511"/>
              <a:gd name="T7" fmla="*/ 324 h 520"/>
              <a:gd name="T8" fmla="*/ 187 w 511"/>
              <a:gd name="T9" fmla="*/ 485 h 520"/>
              <a:gd name="T10" fmla="*/ 315 w 511"/>
              <a:gd name="T11" fmla="*/ 485 h 520"/>
              <a:gd name="T12" fmla="*/ 475 w 511"/>
              <a:gd name="T13" fmla="*/ 324 h 520"/>
              <a:gd name="T14" fmla="*/ 475 w 511"/>
              <a:gd name="T15" fmla="*/ 196 h 520"/>
              <a:gd name="T16" fmla="*/ 315 w 511"/>
              <a:gd name="T17" fmla="*/ 36 h 520"/>
              <a:gd name="T18" fmla="*/ 187 w 511"/>
              <a:gd name="T19" fmla="*/ 36 h 520"/>
              <a:gd name="T20" fmla="*/ 126 w 511"/>
              <a:gd name="T21" fmla="*/ 96 h 520"/>
              <a:gd name="T22" fmla="*/ 139 w 511"/>
              <a:gd name="T23" fmla="*/ 109 h 520"/>
              <a:gd name="T24" fmla="*/ 139 w 511"/>
              <a:gd name="T25" fmla="*/ 148 h 520"/>
              <a:gd name="T26" fmla="*/ 100 w 511"/>
              <a:gd name="T27" fmla="*/ 148 h 520"/>
              <a:gd name="T28" fmla="*/ 87 w 511"/>
              <a:gd name="T29" fmla="*/ 135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11" h="520">
                <a:moveTo>
                  <a:pt x="87" y="135"/>
                </a:moveTo>
                <a:cubicBezTo>
                  <a:pt x="26" y="196"/>
                  <a:pt x="26" y="196"/>
                  <a:pt x="26" y="196"/>
                </a:cubicBezTo>
                <a:cubicBezTo>
                  <a:pt x="9" y="213"/>
                  <a:pt x="0" y="236"/>
                  <a:pt x="0" y="260"/>
                </a:cubicBezTo>
                <a:cubicBezTo>
                  <a:pt x="0" y="284"/>
                  <a:pt x="9" y="307"/>
                  <a:pt x="26" y="324"/>
                </a:cubicBezTo>
                <a:cubicBezTo>
                  <a:pt x="187" y="485"/>
                  <a:pt x="187" y="485"/>
                  <a:pt x="187" y="485"/>
                </a:cubicBezTo>
                <a:cubicBezTo>
                  <a:pt x="222" y="520"/>
                  <a:pt x="280" y="520"/>
                  <a:pt x="315" y="485"/>
                </a:cubicBezTo>
                <a:cubicBezTo>
                  <a:pt x="475" y="324"/>
                  <a:pt x="475" y="324"/>
                  <a:pt x="475" y="324"/>
                </a:cubicBezTo>
                <a:cubicBezTo>
                  <a:pt x="511" y="289"/>
                  <a:pt x="511" y="231"/>
                  <a:pt x="475" y="196"/>
                </a:cubicBezTo>
                <a:cubicBezTo>
                  <a:pt x="315" y="36"/>
                  <a:pt x="315" y="36"/>
                  <a:pt x="315" y="36"/>
                </a:cubicBezTo>
                <a:cubicBezTo>
                  <a:pt x="280" y="0"/>
                  <a:pt x="222" y="0"/>
                  <a:pt x="187" y="36"/>
                </a:cubicBezTo>
                <a:cubicBezTo>
                  <a:pt x="126" y="96"/>
                  <a:pt x="126" y="96"/>
                  <a:pt x="126" y="96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9" y="120"/>
                  <a:pt x="149" y="137"/>
                  <a:pt x="139" y="148"/>
                </a:cubicBezTo>
                <a:cubicBezTo>
                  <a:pt x="128" y="159"/>
                  <a:pt x="111" y="159"/>
                  <a:pt x="100" y="148"/>
                </a:cubicBezTo>
                <a:lnTo>
                  <a:pt x="87" y="13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29" name="Freeform 419">
            <a:extLst>
              <a:ext uri="{FF2B5EF4-FFF2-40B4-BE49-F238E27FC236}">
                <a16:creationId xmlns:a16="http://schemas.microsoft.com/office/drawing/2014/main" id="{FA427C9E-F535-0817-063C-D14068A84436}"/>
              </a:ext>
            </a:extLst>
          </p:cNvPr>
          <p:cNvSpPr>
            <a:spLocks/>
          </p:cNvSpPr>
          <p:nvPr/>
        </p:nvSpPr>
        <p:spPr bwMode="auto">
          <a:xfrm>
            <a:off x="6679247" y="4110008"/>
            <a:ext cx="380683" cy="380683"/>
          </a:xfrm>
          <a:custGeom>
            <a:avLst/>
            <a:gdLst>
              <a:gd name="T0" fmla="*/ 109 w 109"/>
              <a:gd name="T1" fmla="*/ 23 h 109"/>
              <a:gd name="T2" fmla="*/ 43 w 109"/>
              <a:gd name="T3" fmla="*/ 89 h 109"/>
              <a:gd name="T4" fmla="*/ 55 w 109"/>
              <a:gd name="T5" fmla="*/ 100 h 109"/>
              <a:gd name="T6" fmla="*/ 55 w 109"/>
              <a:gd name="T7" fmla="*/ 104 h 109"/>
              <a:gd name="T8" fmla="*/ 52 w 109"/>
              <a:gd name="T9" fmla="*/ 106 h 109"/>
              <a:gd name="T10" fmla="*/ 0 w 109"/>
              <a:gd name="T11" fmla="*/ 109 h 109"/>
              <a:gd name="T12" fmla="*/ 3 w 109"/>
              <a:gd name="T13" fmla="*/ 57 h 109"/>
              <a:gd name="T14" fmla="*/ 6 w 109"/>
              <a:gd name="T15" fmla="*/ 54 h 109"/>
              <a:gd name="T16" fmla="*/ 9 w 109"/>
              <a:gd name="T17" fmla="*/ 55 h 109"/>
              <a:gd name="T18" fmla="*/ 21 w 109"/>
              <a:gd name="T19" fmla="*/ 66 h 109"/>
              <a:gd name="T20" fmla="*/ 86 w 109"/>
              <a:gd name="T21" fmla="*/ 0 h 109"/>
              <a:gd name="T22" fmla="*/ 109 w 109"/>
              <a:gd name="T23" fmla="*/ 2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9" h="109">
                <a:moveTo>
                  <a:pt x="109" y="23"/>
                </a:moveTo>
                <a:cubicBezTo>
                  <a:pt x="43" y="89"/>
                  <a:pt x="43" y="89"/>
                  <a:pt x="43" y="89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6" y="101"/>
                  <a:pt x="56" y="102"/>
                  <a:pt x="55" y="104"/>
                </a:cubicBezTo>
                <a:cubicBezTo>
                  <a:pt x="55" y="105"/>
                  <a:pt x="54" y="106"/>
                  <a:pt x="52" y="106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57"/>
                  <a:pt x="3" y="57"/>
                  <a:pt x="3" y="57"/>
                </a:cubicBezTo>
                <a:cubicBezTo>
                  <a:pt x="3" y="55"/>
                  <a:pt x="4" y="54"/>
                  <a:pt x="6" y="54"/>
                </a:cubicBezTo>
                <a:cubicBezTo>
                  <a:pt x="7" y="53"/>
                  <a:pt x="8" y="54"/>
                  <a:pt x="9" y="55"/>
                </a:cubicBezTo>
                <a:cubicBezTo>
                  <a:pt x="21" y="66"/>
                  <a:pt x="21" y="66"/>
                  <a:pt x="21" y="66"/>
                </a:cubicBezTo>
                <a:cubicBezTo>
                  <a:pt x="86" y="0"/>
                  <a:pt x="86" y="0"/>
                  <a:pt x="86" y="0"/>
                </a:cubicBezTo>
                <a:lnTo>
                  <a:pt x="109" y="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30" name="Freeform 420">
            <a:extLst>
              <a:ext uri="{FF2B5EF4-FFF2-40B4-BE49-F238E27FC236}">
                <a16:creationId xmlns:a16="http://schemas.microsoft.com/office/drawing/2014/main" id="{B27BA375-D733-8F0E-E8A9-8FD77FE15714}"/>
              </a:ext>
            </a:extLst>
          </p:cNvPr>
          <p:cNvSpPr>
            <a:spLocks/>
          </p:cNvSpPr>
          <p:nvPr/>
        </p:nvSpPr>
        <p:spPr bwMode="auto">
          <a:xfrm>
            <a:off x="6916737" y="4110008"/>
            <a:ext cx="143192" cy="143192"/>
          </a:xfrm>
          <a:custGeom>
            <a:avLst/>
            <a:gdLst>
              <a:gd name="T0" fmla="*/ 41 w 41"/>
              <a:gd name="T1" fmla="*/ 23 h 41"/>
              <a:gd name="T2" fmla="*/ 23 w 41"/>
              <a:gd name="T3" fmla="*/ 41 h 41"/>
              <a:gd name="T4" fmla="*/ 15 w 41"/>
              <a:gd name="T5" fmla="*/ 26 h 41"/>
              <a:gd name="T6" fmla="*/ 0 w 41"/>
              <a:gd name="T7" fmla="*/ 18 h 41"/>
              <a:gd name="T8" fmla="*/ 18 w 41"/>
              <a:gd name="T9" fmla="*/ 0 h 41"/>
              <a:gd name="T10" fmla="*/ 41 w 41"/>
              <a:gd name="T11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41">
                <a:moveTo>
                  <a:pt x="41" y="23"/>
                </a:moveTo>
                <a:cubicBezTo>
                  <a:pt x="23" y="41"/>
                  <a:pt x="23" y="41"/>
                  <a:pt x="23" y="41"/>
                </a:cubicBezTo>
                <a:cubicBezTo>
                  <a:pt x="22" y="35"/>
                  <a:pt x="20" y="30"/>
                  <a:pt x="15" y="26"/>
                </a:cubicBezTo>
                <a:cubicBezTo>
                  <a:pt x="11" y="22"/>
                  <a:pt x="6" y="19"/>
                  <a:pt x="0" y="18"/>
                </a:cubicBezTo>
                <a:cubicBezTo>
                  <a:pt x="18" y="0"/>
                  <a:pt x="18" y="0"/>
                  <a:pt x="18" y="0"/>
                </a:cubicBezTo>
                <a:lnTo>
                  <a:pt x="41" y="23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31" name="Freeform 421">
            <a:extLst>
              <a:ext uri="{FF2B5EF4-FFF2-40B4-BE49-F238E27FC236}">
                <a16:creationId xmlns:a16="http://schemas.microsoft.com/office/drawing/2014/main" id="{920E8D7A-E49D-AEE1-62B0-EBB3F5411923}"/>
              </a:ext>
            </a:extLst>
          </p:cNvPr>
          <p:cNvSpPr>
            <a:spLocks/>
          </p:cNvSpPr>
          <p:nvPr/>
        </p:nvSpPr>
        <p:spPr bwMode="auto">
          <a:xfrm>
            <a:off x="6497637" y="2856200"/>
            <a:ext cx="1816100" cy="1784667"/>
          </a:xfrm>
          <a:custGeom>
            <a:avLst/>
            <a:gdLst>
              <a:gd name="T0" fmla="*/ 135 w 520"/>
              <a:gd name="T1" fmla="*/ 424 h 511"/>
              <a:gd name="T2" fmla="*/ 196 w 520"/>
              <a:gd name="T3" fmla="*/ 484 h 511"/>
              <a:gd name="T4" fmla="*/ 260 w 520"/>
              <a:gd name="T5" fmla="*/ 511 h 511"/>
              <a:gd name="T6" fmla="*/ 324 w 520"/>
              <a:gd name="T7" fmla="*/ 484 h 511"/>
              <a:gd name="T8" fmla="*/ 485 w 520"/>
              <a:gd name="T9" fmla="*/ 324 h 511"/>
              <a:gd name="T10" fmla="*/ 485 w 520"/>
              <a:gd name="T11" fmla="*/ 196 h 511"/>
              <a:gd name="T12" fmla="*/ 324 w 520"/>
              <a:gd name="T13" fmla="*/ 35 h 511"/>
              <a:gd name="T14" fmla="*/ 196 w 520"/>
              <a:gd name="T15" fmla="*/ 35 h 511"/>
              <a:gd name="T16" fmla="*/ 36 w 520"/>
              <a:gd name="T17" fmla="*/ 196 h 511"/>
              <a:gd name="T18" fmla="*/ 36 w 520"/>
              <a:gd name="T19" fmla="*/ 324 h 511"/>
              <a:gd name="T20" fmla="*/ 97 w 520"/>
              <a:gd name="T21" fmla="*/ 385 h 511"/>
              <a:gd name="T22" fmla="*/ 109 w 520"/>
              <a:gd name="T23" fmla="*/ 372 h 511"/>
              <a:gd name="T24" fmla="*/ 148 w 520"/>
              <a:gd name="T25" fmla="*/ 372 h 511"/>
              <a:gd name="T26" fmla="*/ 148 w 520"/>
              <a:gd name="T27" fmla="*/ 411 h 511"/>
              <a:gd name="T28" fmla="*/ 135 w 520"/>
              <a:gd name="T29" fmla="*/ 424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20" h="511">
                <a:moveTo>
                  <a:pt x="135" y="424"/>
                </a:moveTo>
                <a:cubicBezTo>
                  <a:pt x="196" y="484"/>
                  <a:pt x="196" y="484"/>
                  <a:pt x="196" y="484"/>
                </a:cubicBezTo>
                <a:cubicBezTo>
                  <a:pt x="213" y="501"/>
                  <a:pt x="236" y="511"/>
                  <a:pt x="260" y="511"/>
                </a:cubicBezTo>
                <a:cubicBezTo>
                  <a:pt x="284" y="511"/>
                  <a:pt x="307" y="501"/>
                  <a:pt x="324" y="484"/>
                </a:cubicBezTo>
                <a:cubicBezTo>
                  <a:pt x="485" y="324"/>
                  <a:pt x="485" y="324"/>
                  <a:pt x="485" y="324"/>
                </a:cubicBezTo>
                <a:cubicBezTo>
                  <a:pt x="520" y="289"/>
                  <a:pt x="520" y="231"/>
                  <a:pt x="485" y="196"/>
                </a:cubicBezTo>
                <a:cubicBezTo>
                  <a:pt x="324" y="35"/>
                  <a:pt x="324" y="35"/>
                  <a:pt x="324" y="35"/>
                </a:cubicBezTo>
                <a:cubicBezTo>
                  <a:pt x="289" y="0"/>
                  <a:pt x="232" y="0"/>
                  <a:pt x="196" y="35"/>
                </a:cubicBezTo>
                <a:cubicBezTo>
                  <a:pt x="36" y="196"/>
                  <a:pt x="36" y="196"/>
                  <a:pt x="36" y="196"/>
                </a:cubicBezTo>
                <a:cubicBezTo>
                  <a:pt x="0" y="231"/>
                  <a:pt x="0" y="289"/>
                  <a:pt x="36" y="324"/>
                </a:cubicBezTo>
                <a:cubicBezTo>
                  <a:pt x="97" y="385"/>
                  <a:pt x="97" y="385"/>
                  <a:pt x="97" y="385"/>
                </a:cubicBezTo>
                <a:cubicBezTo>
                  <a:pt x="109" y="372"/>
                  <a:pt x="109" y="372"/>
                  <a:pt x="109" y="372"/>
                </a:cubicBezTo>
                <a:cubicBezTo>
                  <a:pt x="120" y="361"/>
                  <a:pt x="137" y="361"/>
                  <a:pt x="148" y="372"/>
                </a:cubicBezTo>
                <a:cubicBezTo>
                  <a:pt x="159" y="383"/>
                  <a:pt x="159" y="400"/>
                  <a:pt x="148" y="411"/>
                </a:cubicBezTo>
                <a:lnTo>
                  <a:pt x="135" y="4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32" name="Freeform 426">
            <a:extLst>
              <a:ext uri="{FF2B5EF4-FFF2-40B4-BE49-F238E27FC236}">
                <a16:creationId xmlns:a16="http://schemas.microsoft.com/office/drawing/2014/main" id="{DD57F36C-8328-A786-3029-6B220DED26C1}"/>
              </a:ext>
            </a:extLst>
          </p:cNvPr>
          <p:cNvSpPr>
            <a:spLocks noEditPoints="1"/>
          </p:cNvSpPr>
          <p:nvPr/>
        </p:nvSpPr>
        <p:spPr bwMode="auto">
          <a:xfrm>
            <a:off x="5857749" y="4618909"/>
            <a:ext cx="479996" cy="499116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33" name="Freeform 428">
            <a:extLst>
              <a:ext uri="{FF2B5EF4-FFF2-40B4-BE49-F238E27FC236}">
                <a16:creationId xmlns:a16="http://schemas.microsoft.com/office/drawing/2014/main" id="{D498E02B-A60C-00C4-47BB-8AC47B8A6127}"/>
              </a:ext>
            </a:extLst>
          </p:cNvPr>
          <p:cNvSpPr>
            <a:spLocks noEditPoints="1"/>
          </p:cNvSpPr>
          <p:nvPr/>
        </p:nvSpPr>
        <p:spPr bwMode="auto">
          <a:xfrm>
            <a:off x="4581218" y="3343598"/>
            <a:ext cx="410190" cy="44433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34" name="Freeform 429">
            <a:extLst>
              <a:ext uri="{FF2B5EF4-FFF2-40B4-BE49-F238E27FC236}">
                <a16:creationId xmlns:a16="http://schemas.microsoft.com/office/drawing/2014/main" id="{F2EB37C0-7043-4B6E-8063-048B07731060}"/>
              </a:ext>
            </a:extLst>
          </p:cNvPr>
          <p:cNvSpPr>
            <a:spLocks noEditPoints="1"/>
          </p:cNvSpPr>
          <p:nvPr/>
        </p:nvSpPr>
        <p:spPr bwMode="auto">
          <a:xfrm>
            <a:off x="7188084" y="3334192"/>
            <a:ext cx="435206" cy="43520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35" name="Freeform 412">
            <a:extLst>
              <a:ext uri="{FF2B5EF4-FFF2-40B4-BE49-F238E27FC236}">
                <a16:creationId xmlns:a16="http://schemas.microsoft.com/office/drawing/2014/main" id="{EB972370-80FB-7530-7A6B-CF77AD40AAF4}"/>
              </a:ext>
            </a:extLst>
          </p:cNvPr>
          <p:cNvSpPr>
            <a:spLocks/>
          </p:cNvSpPr>
          <p:nvPr/>
        </p:nvSpPr>
        <p:spPr bwMode="auto">
          <a:xfrm>
            <a:off x="5219382" y="1577519"/>
            <a:ext cx="1784667" cy="1816100"/>
          </a:xfrm>
          <a:custGeom>
            <a:avLst/>
            <a:gdLst>
              <a:gd name="T0" fmla="*/ 424 w 511"/>
              <a:gd name="T1" fmla="*/ 384 h 520"/>
              <a:gd name="T2" fmla="*/ 485 w 511"/>
              <a:gd name="T3" fmla="*/ 324 h 520"/>
              <a:gd name="T4" fmla="*/ 511 w 511"/>
              <a:gd name="T5" fmla="*/ 260 h 520"/>
              <a:gd name="T6" fmla="*/ 485 w 511"/>
              <a:gd name="T7" fmla="*/ 195 h 520"/>
              <a:gd name="T8" fmla="*/ 324 w 511"/>
              <a:gd name="T9" fmla="*/ 35 h 520"/>
              <a:gd name="T10" fmla="*/ 196 w 511"/>
              <a:gd name="T11" fmla="*/ 35 h 520"/>
              <a:gd name="T12" fmla="*/ 36 w 511"/>
              <a:gd name="T13" fmla="*/ 195 h 520"/>
              <a:gd name="T14" fmla="*/ 36 w 511"/>
              <a:gd name="T15" fmla="*/ 324 h 520"/>
              <a:gd name="T16" fmla="*/ 196 w 511"/>
              <a:gd name="T17" fmla="*/ 484 h 520"/>
              <a:gd name="T18" fmla="*/ 324 w 511"/>
              <a:gd name="T19" fmla="*/ 484 h 520"/>
              <a:gd name="T20" fmla="*/ 385 w 511"/>
              <a:gd name="T21" fmla="*/ 423 h 520"/>
              <a:gd name="T22" fmla="*/ 372 w 511"/>
              <a:gd name="T23" fmla="*/ 411 h 520"/>
              <a:gd name="T24" fmla="*/ 372 w 511"/>
              <a:gd name="T25" fmla="*/ 372 h 520"/>
              <a:gd name="T26" fmla="*/ 411 w 511"/>
              <a:gd name="T27" fmla="*/ 372 h 520"/>
              <a:gd name="T28" fmla="*/ 424 w 511"/>
              <a:gd name="T29" fmla="*/ 384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11" h="520">
                <a:moveTo>
                  <a:pt x="424" y="384"/>
                </a:moveTo>
                <a:cubicBezTo>
                  <a:pt x="485" y="324"/>
                  <a:pt x="485" y="324"/>
                  <a:pt x="485" y="324"/>
                </a:cubicBezTo>
                <a:cubicBezTo>
                  <a:pt x="502" y="307"/>
                  <a:pt x="511" y="284"/>
                  <a:pt x="511" y="260"/>
                </a:cubicBezTo>
                <a:cubicBezTo>
                  <a:pt x="511" y="235"/>
                  <a:pt x="502" y="212"/>
                  <a:pt x="485" y="195"/>
                </a:cubicBezTo>
                <a:cubicBezTo>
                  <a:pt x="324" y="35"/>
                  <a:pt x="324" y="35"/>
                  <a:pt x="324" y="35"/>
                </a:cubicBezTo>
                <a:cubicBezTo>
                  <a:pt x="289" y="0"/>
                  <a:pt x="231" y="0"/>
                  <a:pt x="196" y="3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0" y="231"/>
                  <a:pt x="0" y="288"/>
                  <a:pt x="36" y="324"/>
                </a:cubicBezTo>
                <a:cubicBezTo>
                  <a:pt x="196" y="484"/>
                  <a:pt x="196" y="484"/>
                  <a:pt x="196" y="484"/>
                </a:cubicBezTo>
                <a:cubicBezTo>
                  <a:pt x="231" y="520"/>
                  <a:pt x="289" y="520"/>
                  <a:pt x="324" y="484"/>
                </a:cubicBezTo>
                <a:cubicBezTo>
                  <a:pt x="385" y="423"/>
                  <a:pt x="385" y="423"/>
                  <a:pt x="385" y="423"/>
                </a:cubicBezTo>
                <a:cubicBezTo>
                  <a:pt x="372" y="411"/>
                  <a:pt x="372" y="411"/>
                  <a:pt x="372" y="411"/>
                </a:cubicBezTo>
                <a:cubicBezTo>
                  <a:pt x="362" y="400"/>
                  <a:pt x="362" y="383"/>
                  <a:pt x="372" y="372"/>
                </a:cubicBezTo>
                <a:cubicBezTo>
                  <a:pt x="383" y="361"/>
                  <a:pt x="400" y="361"/>
                  <a:pt x="411" y="372"/>
                </a:cubicBezTo>
                <a:lnTo>
                  <a:pt x="424" y="3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36" name="Freeform 427">
            <a:extLst>
              <a:ext uri="{FF2B5EF4-FFF2-40B4-BE49-F238E27FC236}">
                <a16:creationId xmlns:a16="http://schemas.microsoft.com/office/drawing/2014/main" id="{964FE912-9B55-17DD-4995-C24C938A5FC6}"/>
              </a:ext>
            </a:extLst>
          </p:cNvPr>
          <p:cNvSpPr>
            <a:spLocks noEditPoints="1"/>
          </p:cNvSpPr>
          <p:nvPr/>
        </p:nvSpPr>
        <p:spPr bwMode="auto">
          <a:xfrm>
            <a:off x="5865202" y="2006833"/>
            <a:ext cx="493030" cy="477122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37" name="TextBox 27">
            <a:extLst>
              <a:ext uri="{FF2B5EF4-FFF2-40B4-BE49-F238E27FC236}">
                <a16:creationId xmlns:a16="http://schemas.microsoft.com/office/drawing/2014/main" id="{2D168D7B-D99A-8F98-6640-F552A927961A}"/>
              </a:ext>
            </a:extLst>
          </p:cNvPr>
          <p:cNvSpPr txBox="1">
            <a:spLocks/>
          </p:cNvSpPr>
          <p:nvPr/>
        </p:nvSpPr>
        <p:spPr>
          <a:xfrm rot="10800000" flipV="1">
            <a:off x="5383673" y="2612118"/>
            <a:ext cx="1456085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Intelligent flow of content</a:t>
            </a:r>
          </a:p>
        </p:txBody>
      </p:sp>
      <p:sp>
        <p:nvSpPr>
          <p:cNvPr id="38" name="TextBox 28">
            <a:extLst>
              <a:ext uri="{FF2B5EF4-FFF2-40B4-BE49-F238E27FC236}">
                <a16:creationId xmlns:a16="http://schemas.microsoft.com/office/drawing/2014/main" id="{389B8626-1480-3C6A-0B1A-54591F128208}"/>
              </a:ext>
            </a:extLst>
          </p:cNvPr>
          <p:cNvSpPr txBox="1">
            <a:spLocks/>
          </p:cNvSpPr>
          <p:nvPr/>
        </p:nvSpPr>
        <p:spPr>
          <a:xfrm rot="10800000" flipV="1">
            <a:off x="4058270" y="3892524"/>
            <a:ext cx="1456085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Digital asset Management</a:t>
            </a:r>
          </a:p>
        </p:txBody>
      </p:sp>
      <p:sp>
        <p:nvSpPr>
          <p:cNvPr id="39" name="TextBox 31">
            <a:extLst>
              <a:ext uri="{FF2B5EF4-FFF2-40B4-BE49-F238E27FC236}">
                <a16:creationId xmlns:a16="http://schemas.microsoft.com/office/drawing/2014/main" id="{892A3BB1-FC11-E4A9-5A90-6EC5FAF233CA}"/>
              </a:ext>
            </a:extLst>
          </p:cNvPr>
          <p:cNvSpPr txBox="1">
            <a:spLocks/>
          </p:cNvSpPr>
          <p:nvPr/>
        </p:nvSpPr>
        <p:spPr>
          <a:xfrm rot="10800000" flipV="1">
            <a:off x="6677644" y="3892524"/>
            <a:ext cx="1456085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Brand building and communication</a:t>
            </a:r>
          </a:p>
        </p:txBody>
      </p:sp>
      <p:sp>
        <p:nvSpPr>
          <p:cNvPr id="40" name="TextBox 33">
            <a:extLst>
              <a:ext uri="{FF2B5EF4-FFF2-40B4-BE49-F238E27FC236}">
                <a16:creationId xmlns:a16="http://schemas.microsoft.com/office/drawing/2014/main" id="{7E74B4D1-FA6C-B000-3158-65FF1564CDCD}"/>
              </a:ext>
            </a:extLst>
          </p:cNvPr>
          <p:cNvSpPr txBox="1">
            <a:spLocks/>
          </p:cNvSpPr>
          <p:nvPr/>
        </p:nvSpPr>
        <p:spPr>
          <a:xfrm rot="10800000" flipV="1">
            <a:off x="5383673" y="5197570"/>
            <a:ext cx="1456085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Full marketing to get customers</a:t>
            </a:r>
          </a:p>
        </p:txBody>
      </p:sp>
    </p:spTree>
    <p:extLst>
      <p:ext uri="{BB962C8B-B14F-4D97-AF65-F5344CB8AC3E}">
        <p14:creationId xmlns:p14="http://schemas.microsoft.com/office/powerpoint/2010/main" val="1159046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32F7DC-C985-3599-9F11-88B9D56B5A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EF5B19D5-AD9F-BBEF-7B23-C60A7A2A8D30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DDCE085A-57F3-6356-8A1C-B770B8C744D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DD22248-05AB-F654-4EF5-21FDE741E758}"/>
              </a:ext>
            </a:extLst>
          </p:cNvPr>
          <p:cNvSpPr/>
          <p:nvPr/>
        </p:nvSpPr>
        <p:spPr>
          <a:xfrm>
            <a:off x="0" y="1791274"/>
            <a:ext cx="5353146" cy="3044171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12">
            <a:extLst>
              <a:ext uri="{FF2B5EF4-FFF2-40B4-BE49-F238E27FC236}">
                <a16:creationId xmlns:a16="http://schemas.microsoft.com/office/drawing/2014/main" id="{0D63BE7C-43F4-22EA-5B30-9C251337D46A}"/>
              </a:ext>
            </a:extLst>
          </p:cNvPr>
          <p:cNvSpPr txBox="1"/>
          <p:nvPr/>
        </p:nvSpPr>
        <p:spPr>
          <a:xfrm>
            <a:off x="1549687" y="5029586"/>
            <a:ext cx="380345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Powerpoint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 Design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5" name="iSHEJI-12">
            <a:extLst>
              <a:ext uri="{FF2B5EF4-FFF2-40B4-BE49-F238E27FC236}">
                <a16:creationId xmlns:a16="http://schemas.microsoft.com/office/drawing/2014/main" id="{4DF7B294-2E9F-002D-6993-FA635D6EE39C}"/>
              </a:ext>
            </a:extLst>
          </p:cNvPr>
          <p:cNvSpPr txBox="1"/>
          <p:nvPr/>
        </p:nvSpPr>
        <p:spPr>
          <a:xfrm>
            <a:off x="2881049" y="5370292"/>
            <a:ext cx="247209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www.iSHEJI.com</a:t>
            </a:r>
          </a:p>
        </p:txBody>
      </p:sp>
      <p:sp>
        <p:nvSpPr>
          <p:cNvPr id="36" name="iSHEJI-8">
            <a:extLst>
              <a:ext uri="{FF2B5EF4-FFF2-40B4-BE49-F238E27FC236}">
                <a16:creationId xmlns:a16="http://schemas.microsoft.com/office/drawing/2014/main" id="{F87127DC-BF56-BA73-BAD9-FC339376BC60}"/>
              </a:ext>
            </a:extLst>
          </p:cNvPr>
          <p:cNvSpPr txBox="1"/>
          <p:nvPr/>
        </p:nvSpPr>
        <p:spPr>
          <a:xfrm>
            <a:off x="7220767" y="169809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7" name="iSHEJI-9">
            <a:extLst>
              <a:ext uri="{FF2B5EF4-FFF2-40B4-BE49-F238E27FC236}">
                <a16:creationId xmlns:a16="http://schemas.microsoft.com/office/drawing/2014/main" id="{7BCEA758-41A7-4D6E-C7D5-81FB0662A35D}"/>
              </a:ext>
            </a:extLst>
          </p:cNvPr>
          <p:cNvSpPr txBox="1"/>
          <p:nvPr/>
        </p:nvSpPr>
        <p:spPr>
          <a:xfrm>
            <a:off x="7220767" y="2093745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8" name="iSHEJI-10">
            <a:extLst>
              <a:ext uri="{FF2B5EF4-FFF2-40B4-BE49-F238E27FC236}">
                <a16:creationId xmlns:a16="http://schemas.microsoft.com/office/drawing/2014/main" id="{10E64C15-4DD1-A972-9262-86E7892574B1}"/>
              </a:ext>
            </a:extLst>
          </p:cNvPr>
          <p:cNvSpPr txBox="1"/>
          <p:nvPr/>
        </p:nvSpPr>
        <p:spPr>
          <a:xfrm>
            <a:off x="7220767" y="3188380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9" name="iSHEJI-11">
            <a:extLst>
              <a:ext uri="{FF2B5EF4-FFF2-40B4-BE49-F238E27FC236}">
                <a16:creationId xmlns:a16="http://schemas.microsoft.com/office/drawing/2014/main" id="{4DA50FFE-F69B-4808-546C-5D562B956112}"/>
              </a:ext>
            </a:extLst>
          </p:cNvPr>
          <p:cNvSpPr txBox="1"/>
          <p:nvPr/>
        </p:nvSpPr>
        <p:spPr>
          <a:xfrm>
            <a:off x="7220766" y="3584029"/>
            <a:ext cx="435691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40" name="iSHEJI-12">
            <a:extLst>
              <a:ext uri="{FF2B5EF4-FFF2-40B4-BE49-F238E27FC236}">
                <a16:creationId xmlns:a16="http://schemas.microsoft.com/office/drawing/2014/main" id="{D48BE08A-F2A2-E366-737D-F5AECD625900}"/>
              </a:ext>
            </a:extLst>
          </p:cNvPr>
          <p:cNvSpPr txBox="1"/>
          <p:nvPr/>
        </p:nvSpPr>
        <p:spPr>
          <a:xfrm>
            <a:off x="7220767" y="467866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1" name="iSHEJI-13">
            <a:extLst>
              <a:ext uri="{FF2B5EF4-FFF2-40B4-BE49-F238E27FC236}">
                <a16:creationId xmlns:a16="http://schemas.microsoft.com/office/drawing/2014/main" id="{1BE33AC0-5A5B-1EE8-0398-DE54D90FBD3E}"/>
              </a:ext>
            </a:extLst>
          </p:cNvPr>
          <p:cNvSpPr txBox="1"/>
          <p:nvPr/>
        </p:nvSpPr>
        <p:spPr>
          <a:xfrm>
            <a:off x="7220767" y="5074313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2" name="iSHEJI-14">
            <a:extLst>
              <a:ext uri="{FF2B5EF4-FFF2-40B4-BE49-F238E27FC236}">
                <a16:creationId xmlns:a16="http://schemas.microsoft.com/office/drawing/2014/main" id="{6DE30343-B343-9A37-354D-EC5BF2F8AB2C}"/>
              </a:ext>
            </a:extLst>
          </p:cNvPr>
          <p:cNvSpPr/>
          <p:nvPr/>
        </p:nvSpPr>
        <p:spPr>
          <a:xfrm>
            <a:off x="6171884" y="1678836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iSHEJI-15">
            <a:extLst>
              <a:ext uri="{FF2B5EF4-FFF2-40B4-BE49-F238E27FC236}">
                <a16:creationId xmlns:a16="http://schemas.microsoft.com/office/drawing/2014/main" id="{355748BF-03C9-25D2-A832-82CFEF1E2AD6}"/>
              </a:ext>
            </a:extLst>
          </p:cNvPr>
          <p:cNvSpPr/>
          <p:nvPr/>
        </p:nvSpPr>
        <p:spPr>
          <a:xfrm>
            <a:off x="6385837" y="1869897"/>
            <a:ext cx="395004" cy="395061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16">
            <a:extLst>
              <a:ext uri="{FF2B5EF4-FFF2-40B4-BE49-F238E27FC236}">
                <a16:creationId xmlns:a16="http://schemas.microsoft.com/office/drawing/2014/main" id="{385D4894-10BA-670E-1082-27ECBDE9879A}"/>
              </a:ext>
            </a:extLst>
          </p:cNvPr>
          <p:cNvSpPr/>
          <p:nvPr/>
        </p:nvSpPr>
        <p:spPr>
          <a:xfrm>
            <a:off x="6171884" y="3213319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17">
            <a:extLst>
              <a:ext uri="{FF2B5EF4-FFF2-40B4-BE49-F238E27FC236}">
                <a16:creationId xmlns:a16="http://schemas.microsoft.com/office/drawing/2014/main" id="{E5434F01-17B0-8568-9AF4-BDC7B3F6B890}"/>
              </a:ext>
            </a:extLst>
          </p:cNvPr>
          <p:cNvSpPr/>
          <p:nvPr/>
        </p:nvSpPr>
        <p:spPr>
          <a:xfrm>
            <a:off x="6385809" y="3435857"/>
            <a:ext cx="395061" cy="382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18">
            <a:extLst>
              <a:ext uri="{FF2B5EF4-FFF2-40B4-BE49-F238E27FC236}">
                <a16:creationId xmlns:a16="http://schemas.microsoft.com/office/drawing/2014/main" id="{CAFAB1CF-2D6F-75D9-1613-1FD59639F754}"/>
              </a:ext>
            </a:extLst>
          </p:cNvPr>
          <p:cNvSpPr/>
          <p:nvPr/>
        </p:nvSpPr>
        <p:spPr>
          <a:xfrm>
            <a:off x="6171884" y="4747802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19">
            <a:extLst>
              <a:ext uri="{FF2B5EF4-FFF2-40B4-BE49-F238E27FC236}">
                <a16:creationId xmlns:a16="http://schemas.microsoft.com/office/drawing/2014/main" id="{85AA14C7-9F9D-D641-18F7-4F6CA2CE2BBA}"/>
              </a:ext>
            </a:extLst>
          </p:cNvPr>
          <p:cNvSpPr/>
          <p:nvPr/>
        </p:nvSpPr>
        <p:spPr>
          <a:xfrm>
            <a:off x="6393375" y="4938863"/>
            <a:ext cx="379928" cy="39506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212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5CDEF98-8AF8-BDAB-7996-DCF11F8A30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A40B29A9-DDC1-7EB3-4984-F8E79E911BA8}"/>
              </a:ext>
            </a:extLst>
          </p:cNvPr>
          <p:cNvSpPr/>
          <p:nvPr/>
        </p:nvSpPr>
        <p:spPr>
          <a:xfrm>
            <a:off x="4849906" y="1263254"/>
            <a:ext cx="2492188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 w="19050">
                  <a:solidFill>
                    <a:schemeClr val="accent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03.</a:t>
            </a:r>
            <a:endParaRPr kumimoji="0" lang="zh-CN" altLang="en-US" sz="11500" b="0" i="0" u="none" strike="noStrike" kern="1200" cap="none" spc="0" normalizeH="0" baseline="0" noProof="0" dirty="0">
              <a:ln w="19050">
                <a:solidFill>
                  <a:schemeClr val="accent1"/>
                </a:solidFill>
              </a:ln>
              <a:noFill/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257EFC36-D6AC-9432-A507-EC6119E00C8A}"/>
              </a:ext>
            </a:extLst>
          </p:cNvPr>
          <p:cNvSpPr txBox="1"/>
          <p:nvPr/>
        </p:nvSpPr>
        <p:spPr>
          <a:xfrm>
            <a:off x="3505201" y="2959100"/>
            <a:ext cx="5181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9" name="iSHEJI-4">
            <a:extLst>
              <a:ext uri="{FF2B5EF4-FFF2-40B4-BE49-F238E27FC236}">
                <a16:creationId xmlns:a16="http://schemas.microsoft.com/office/drawing/2014/main" id="{967B9DE8-4CE3-1766-81B4-37696DE1FDF2}"/>
              </a:ext>
            </a:extLst>
          </p:cNvPr>
          <p:cNvSpPr txBox="1"/>
          <p:nvPr/>
        </p:nvSpPr>
        <p:spPr>
          <a:xfrm>
            <a:off x="4434840" y="3685078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5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Major problems</a:t>
            </a:r>
          </a:p>
        </p:txBody>
      </p:sp>
      <p:cxnSp>
        <p:nvCxnSpPr>
          <p:cNvPr id="10" name="iSHEJI-6">
            <a:extLst>
              <a:ext uri="{FF2B5EF4-FFF2-40B4-BE49-F238E27FC236}">
                <a16:creationId xmlns:a16="http://schemas.microsoft.com/office/drawing/2014/main" id="{32ECA6EE-BDF4-6B92-5A59-7366E2DE002A}"/>
              </a:ext>
            </a:extLst>
          </p:cNvPr>
          <p:cNvCxnSpPr>
            <a:cxnSpLocks/>
          </p:cNvCxnSpPr>
          <p:nvPr/>
        </p:nvCxnSpPr>
        <p:spPr>
          <a:xfrm>
            <a:off x="1598613" y="3297654"/>
            <a:ext cx="232727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iSHEJI-7">
            <a:extLst>
              <a:ext uri="{FF2B5EF4-FFF2-40B4-BE49-F238E27FC236}">
                <a16:creationId xmlns:a16="http://schemas.microsoft.com/office/drawing/2014/main" id="{0A347D25-6AF5-83C5-16CD-D45E2BB3C951}"/>
              </a:ext>
            </a:extLst>
          </p:cNvPr>
          <p:cNvCxnSpPr>
            <a:cxnSpLocks/>
          </p:cNvCxnSpPr>
          <p:nvPr/>
        </p:nvCxnSpPr>
        <p:spPr>
          <a:xfrm>
            <a:off x="8266113" y="3297654"/>
            <a:ext cx="232727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SHEJI-8">
            <a:extLst>
              <a:ext uri="{FF2B5EF4-FFF2-40B4-BE49-F238E27FC236}">
                <a16:creationId xmlns:a16="http://schemas.microsoft.com/office/drawing/2014/main" id="{E22846B8-D436-E0E0-2FCC-2D94C60AEB8A}"/>
              </a:ext>
            </a:extLst>
          </p:cNvPr>
          <p:cNvSpPr txBox="1"/>
          <p:nvPr/>
        </p:nvSpPr>
        <p:spPr>
          <a:xfrm>
            <a:off x="800099" y="6540023"/>
            <a:ext cx="10856095" cy="1687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Maecenas porttitor congue massa. Fusce posuere, magna sed pulvinar ultricies, purus lectus malesuada libero, sit amet commodo magna eros quis urna.</a:t>
            </a:r>
          </a:p>
        </p:txBody>
      </p:sp>
    </p:spTree>
    <p:extLst>
      <p:ext uri="{BB962C8B-B14F-4D97-AF65-F5344CB8AC3E}">
        <p14:creationId xmlns:p14="http://schemas.microsoft.com/office/powerpoint/2010/main" val="2261540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32F7DC-C985-3599-9F11-88B9D56B5A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EF5B19D5-AD9F-BBEF-7B23-C60A7A2A8D30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DDCE085A-57F3-6356-8A1C-B770B8C744D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39" name="Block Arc 13">
            <a:extLst>
              <a:ext uri="{FF2B5EF4-FFF2-40B4-BE49-F238E27FC236}">
                <a16:creationId xmlns:a16="http://schemas.microsoft.com/office/drawing/2014/main" id="{17C90F99-133F-77B3-D93A-A55C7D360BF5}"/>
              </a:ext>
            </a:extLst>
          </p:cNvPr>
          <p:cNvSpPr/>
          <p:nvPr/>
        </p:nvSpPr>
        <p:spPr>
          <a:xfrm rot="2364690" flipH="1">
            <a:off x="714392" y="1713526"/>
            <a:ext cx="4226405" cy="4226399"/>
          </a:xfrm>
          <a:prstGeom prst="blockArc">
            <a:avLst>
              <a:gd name="adj1" fmla="val 15011212"/>
              <a:gd name="adj2" fmla="val 18376964"/>
              <a:gd name="adj3" fmla="val 21530"/>
            </a:avLst>
          </a:prstGeom>
          <a:solidFill>
            <a:schemeClr val="accent3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Block Arc 14">
            <a:extLst>
              <a:ext uri="{FF2B5EF4-FFF2-40B4-BE49-F238E27FC236}">
                <a16:creationId xmlns:a16="http://schemas.microsoft.com/office/drawing/2014/main" id="{E64A409E-19B3-E34B-0433-1AC09DD12A47}"/>
              </a:ext>
            </a:extLst>
          </p:cNvPr>
          <p:cNvSpPr/>
          <p:nvPr/>
        </p:nvSpPr>
        <p:spPr>
          <a:xfrm rot="19235310">
            <a:off x="719458" y="1713526"/>
            <a:ext cx="4226405" cy="4226399"/>
          </a:xfrm>
          <a:prstGeom prst="blockArc">
            <a:avLst>
              <a:gd name="adj1" fmla="val 15011212"/>
              <a:gd name="adj2" fmla="val 18376964"/>
              <a:gd name="adj3" fmla="val 21530"/>
            </a:avLst>
          </a:prstGeom>
          <a:solidFill>
            <a:schemeClr val="accent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1" name="Block Arc 16">
            <a:extLst>
              <a:ext uri="{FF2B5EF4-FFF2-40B4-BE49-F238E27FC236}">
                <a16:creationId xmlns:a16="http://schemas.microsoft.com/office/drawing/2014/main" id="{11E3E072-1012-B982-EA9D-3755ADDB5D90}"/>
              </a:ext>
            </a:extLst>
          </p:cNvPr>
          <p:cNvSpPr/>
          <p:nvPr/>
        </p:nvSpPr>
        <p:spPr>
          <a:xfrm rot="6037468" flipH="1">
            <a:off x="714395" y="1713523"/>
            <a:ext cx="4226401" cy="4226405"/>
          </a:xfrm>
          <a:prstGeom prst="blockArc">
            <a:avLst>
              <a:gd name="adj1" fmla="val 15011212"/>
              <a:gd name="adj2" fmla="val 18376964"/>
              <a:gd name="adj3" fmla="val 21530"/>
            </a:avLst>
          </a:prstGeom>
          <a:solidFill>
            <a:schemeClr val="accent4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2" name="Block Arc 17">
            <a:extLst>
              <a:ext uri="{FF2B5EF4-FFF2-40B4-BE49-F238E27FC236}">
                <a16:creationId xmlns:a16="http://schemas.microsoft.com/office/drawing/2014/main" id="{22FB2A68-0080-FC3F-8587-BE37038574FC}"/>
              </a:ext>
            </a:extLst>
          </p:cNvPr>
          <p:cNvSpPr/>
          <p:nvPr/>
        </p:nvSpPr>
        <p:spPr>
          <a:xfrm rot="15562532">
            <a:off x="719462" y="1713523"/>
            <a:ext cx="4226401" cy="4226405"/>
          </a:xfrm>
          <a:prstGeom prst="blockArc">
            <a:avLst>
              <a:gd name="adj1" fmla="val 15011212"/>
              <a:gd name="adj2" fmla="val 18376964"/>
              <a:gd name="adj3" fmla="val 21530"/>
            </a:avLst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3" name="Block Arc 18">
            <a:extLst>
              <a:ext uri="{FF2B5EF4-FFF2-40B4-BE49-F238E27FC236}">
                <a16:creationId xmlns:a16="http://schemas.microsoft.com/office/drawing/2014/main" id="{605F521D-D977-6065-C0BA-E6C81A0221E7}"/>
              </a:ext>
            </a:extLst>
          </p:cNvPr>
          <p:cNvSpPr/>
          <p:nvPr/>
        </p:nvSpPr>
        <p:spPr>
          <a:xfrm rot="2364690" flipH="1">
            <a:off x="1008174" y="2012372"/>
            <a:ext cx="3628711" cy="3628707"/>
          </a:xfrm>
          <a:prstGeom prst="blockArc">
            <a:avLst>
              <a:gd name="adj1" fmla="val 15011212"/>
              <a:gd name="adj2" fmla="val 18376964"/>
              <a:gd name="adj3" fmla="val 21530"/>
            </a:avLst>
          </a:prstGeom>
          <a:ln/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4" name="Block Arc 19">
            <a:extLst>
              <a:ext uri="{FF2B5EF4-FFF2-40B4-BE49-F238E27FC236}">
                <a16:creationId xmlns:a16="http://schemas.microsoft.com/office/drawing/2014/main" id="{6822CECD-929D-B1DA-4F5B-A5F412880BCD}"/>
              </a:ext>
            </a:extLst>
          </p:cNvPr>
          <p:cNvSpPr/>
          <p:nvPr/>
        </p:nvSpPr>
        <p:spPr>
          <a:xfrm rot="19235310">
            <a:off x="1013240" y="2012372"/>
            <a:ext cx="3628711" cy="3628707"/>
          </a:xfrm>
          <a:prstGeom prst="blockArc">
            <a:avLst>
              <a:gd name="adj1" fmla="val 15011212"/>
              <a:gd name="adj2" fmla="val 18376964"/>
              <a:gd name="adj3" fmla="val 21530"/>
            </a:avLst>
          </a:prstGeom>
          <a:ln/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5" name="Block Arc 20">
            <a:extLst>
              <a:ext uri="{FF2B5EF4-FFF2-40B4-BE49-F238E27FC236}">
                <a16:creationId xmlns:a16="http://schemas.microsoft.com/office/drawing/2014/main" id="{86B65550-5A4A-D33B-8C1D-AE11D84D7AAB}"/>
              </a:ext>
            </a:extLst>
          </p:cNvPr>
          <p:cNvSpPr/>
          <p:nvPr/>
        </p:nvSpPr>
        <p:spPr>
          <a:xfrm rot="6037468" flipH="1">
            <a:off x="1008177" y="2012371"/>
            <a:ext cx="3628707" cy="3628711"/>
          </a:xfrm>
          <a:prstGeom prst="blockArc">
            <a:avLst>
              <a:gd name="adj1" fmla="val 15011212"/>
              <a:gd name="adj2" fmla="val 18376964"/>
              <a:gd name="adj3" fmla="val 21530"/>
            </a:avLst>
          </a:prstGeom>
          <a:ln/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" name="Block Arc 21">
            <a:extLst>
              <a:ext uri="{FF2B5EF4-FFF2-40B4-BE49-F238E27FC236}">
                <a16:creationId xmlns:a16="http://schemas.microsoft.com/office/drawing/2014/main" id="{4DD992B9-2213-D1F9-76B9-A613996F92E6}"/>
              </a:ext>
            </a:extLst>
          </p:cNvPr>
          <p:cNvSpPr/>
          <p:nvPr/>
        </p:nvSpPr>
        <p:spPr>
          <a:xfrm rot="15562532">
            <a:off x="1013243" y="2012371"/>
            <a:ext cx="3628707" cy="3628711"/>
          </a:xfrm>
          <a:prstGeom prst="blockArc">
            <a:avLst>
              <a:gd name="adj1" fmla="val 15011212"/>
              <a:gd name="adj2" fmla="val 18376964"/>
              <a:gd name="adj3" fmla="val 21530"/>
            </a:avLst>
          </a:prstGeom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7" name="Oval 22">
            <a:extLst>
              <a:ext uri="{FF2B5EF4-FFF2-40B4-BE49-F238E27FC236}">
                <a16:creationId xmlns:a16="http://schemas.microsoft.com/office/drawing/2014/main" id="{7DAFA3B1-3F9A-26BA-296D-9C359BCF4A0A}"/>
              </a:ext>
            </a:extLst>
          </p:cNvPr>
          <p:cNvSpPr/>
          <p:nvPr/>
        </p:nvSpPr>
        <p:spPr>
          <a:xfrm flipV="1">
            <a:off x="2028632" y="3070849"/>
            <a:ext cx="1592862" cy="159973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" dirty="0"/>
          </a:p>
        </p:txBody>
      </p:sp>
      <p:sp>
        <p:nvSpPr>
          <p:cNvPr id="48" name="Shape 2937">
            <a:extLst>
              <a:ext uri="{FF2B5EF4-FFF2-40B4-BE49-F238E27FC236}">
                <a16:creationId xmlns:a16="http://schemas.microsoft.com/office/drawing/2014/main" id="{2BE3D7EB-080A-94A5-1B50-42DF7B47E03D}"/>
              </a:ext>
            </a:extLst>
          </p:cNvPr>
          <p:cNvSpPr>
            <a:spLocks noChangeAspect="1"/>
          </p:cNvSpPr>
          <p:nvPr/>
        </p:nvSpPr>
        <p:spPr>
          <a:xfrm>
            <a:off x="1189231" y="3704204"/>
            <a:ext cx="360000" cy="333025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49" name="Shape 2935">
            <a:extLst>
              <a:ext uri="{FF2B5EF4-FFF2-40B4-BE49-F238E27FC236}">
                <a16:creationId xmlns:a16="http://schemas.microsoft.com/office/drawing/2014/main" id="{C33B7278-1DCA-0BF7-7BA4-B96B711F9C7A}"/>
              </a:ext>
            </a:extLst>
          </p:cNvPr>
          <p:cNvSpPr>
            <a:spLocks noChangeAspect="1"/>
          </p:cNvSpPr>
          <p:nvPr/>
        </p:nvSpPr>
        <p:spPr>
          <a:xfrm>
            <a:off x="1964911" y="2458273"/>
            <a:ext cx="360000" cy="36000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0" name="Shape 2657">
            <a:extLst>
              <a:ext uri="{FF2B5EF4-FFF2-40B4-BE49-F238E27FC236}">
                <a16:creationId xmlns:a16="http://schemas.microsoft.com/office/drawing/2014/main" id="{D4648813-6742-E8DC-10BE-ED01B5C3BAB2}"/>
              </a:ext>
            </a:extLst>
          </p:cNvPr>
          <p:cNvSpPr>
            <a:spLocks noChangeAspect="1"/>
          </p:cNvSpPr>
          <p:nvPr/>
        </p:nvSpPr>
        <p:spPr>
          <a:xfrm>
            <a:off x="3422378" y="2458273"/>
            <a:ext cx="315227" cy="360000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1" name="Shape 2849">
            <a:extLst>
              <a:ext uri="{FF2B5EF4-FFF2-40B4-BE49-F238E27FC236}">
                <a16:creationId xmlns:a16="http://schemas.microsoft.com/office/drawing/2014/main" id="{6268CABC-1C35-FC92-1EF4-6FC109D76C26}"/>
              </a:ext>
            </a:extLst>
          </p:cNvPr>
          <p:cNvSpPr>
            <a:spLocks noChangeAspect="1"/>
          </p:cNvSpPr>
          <p:nvPr/>
        </p:nvSpPr>
        <p:spPr>
          <a:xfrm>
            <a:off x="4031987" y="3662493"/>
            <a:ext cx="416445" cy="416445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  <a:effectLst/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2" name="gaoding-4">
            <a:extLst>
              <a:ext uri="{FF2B5EF4-FFF2-40B4-BE49-F238E27FC236}">
                <a16:creationId xmlns:a16="http://schemas.microsoft.com/office/drawing/2014/main" id="{EB1C06A8-B77D-758B-0067-1001E463D5CF}"/>
              </a:ext>
            </a:extLst>
          </p:cNvPr>
          <p:cNvSpPr txBox="1"/>
          <p:nvPr/>
        </p:nvSpPr>
        <p:spPr>
          <a:xfrm>
            <a:off x="2328132" y="3588497"/>
            <a:ext cx="993863" cy="49244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53" name="gaoding-2">
            <a:extLst>
              <a:ext uri="{FF2B5EF4-FFF2-40B4-BE49-F238E27FC236}">
                <a16:creationId xmlns:a16="http://schemas.microsoft.com/office/drawing/2014/main" id="{30350C64-C4A1-C85B-27B5-B77A022F452C}"/>
              </a:ext>
            </a:extLst>
          </p:cNvPr>
          <p:cNvSpPr/>
          <p:nvPr/>
        </p:nvSpPr>
        <p:spPr>
          <a:xfrm>
            <a:off x="5492721" y="1683203"/>
            <a:ext cx="570208" cy="57020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54" name="gaoding-20">
            <a:extLst>
              <a:ext uri="{FF2B5EF4-FFF2-40B4-BE49-F238E27FC236}">
                <a16:creationId xmlns:a16="http://schemas.microsoft.com/office/drawing/2014/main" id="{377D95B7-7CD4-14C9-3956-2D55985ECE65}"/>
              </a:ext>
            </a:extLst>
          </p:cNvPr>
          <p:cNvSpPr txBox="1"/>
          <p:nvPr/>
        </p:nvSpPr>
        <p:spPr>
          <a:xfrm>
            <a:off x="6153848" y="1932087"/>
            <a:ext cx="1998515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55" name="Shape 2540">
            <a:extLst>
              <a:ext uri="{FF2B5EF4-FFF2-40B4-BE49-F238E27FC236}">
                <a16:creationId xmlns:a16="http://schemas.microsoft.com/office/drawing/2014/main" id="{E586DBF7-9281-83DF-2F2E-5C5FE1B59F79}"/>
              </a:ext>
            </a:extLst>
          </p:cNvPr>
          <p:cNvSpPr/>
          <p:nvPr/>
        </p:nvSpPr>
        <p:spPr>
          <a:xfrm>
            <a:off x="5638161" y="182864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6" name="gaoding-14">
            <a:extLst>
              <a:ext uri="{FF2B5EF4-FFF2-40B4-BE49-F238E27FC236}">
                <a16:creationId xmlns:a16="http://schemas.microsoft.com/office/drawing/2014/main" id="{199C5CBE-E8A6-3202-FBF7-72F57D17260A}"/>
              </a:ext>
            </a:extLst>
          </p:cNvPr>
          <p:cNvSpPr txBox="1"/>
          <p:nvPr/>
        </p:nvSpPr>
        <p:spPr>
          <a:xfrm>
            <a:off x="5492721" y="2598418"/>
            <a:ext cx="2868975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57" name="gaoding-2">
            <a:extLst>
              <a:ext uri="{FF2B5EF4-FFF2-40B4-BE49-F238E27FC236}">
                <a16:creationId xmlns:a16="http://schemas.microsoft.com/office/drawing/2014/main" id="{253695E8-E727-0E7F-4C5A-DF8103CDABFB}"/>
              </a:ext>
            </a:extLst>
          </p:cNvPr>
          <p:cNvSpPr/>
          <p:nvPr/>
        </p:nvSpPr>
        <p:spPr>
          <a:xfrm>
            <a:off x="8649578" y="1683203"/>
            <a:ext cx="570208" cy="570204"/>
          </a:xfrm>
          <a:prstGeom prst="ellipse">
            <a:avLst/>
          </a:prstGeom>
          <a:ln/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ym typeface="+mn-lt"/>
            </a:endParaRPr>
          </a:p>
        </p:txBody>
      </p:sp>
      <p:sp>
        <p:nvSpPr>
          <p:cNvPr id="58" name="gaoding-20">
            <a:extLst>
              <a:ext uri="{FF2B5EF4-FFF2-40B4-BE49-F238E27FC236}">
                <a16:creationId xmlns:a16="http://schemas.microsoft.com/office/drawing/2014/main" id="{BBD1982C-888F-8705-A88B-47A0D3422892}"/>
              </a:ext>
            </a:extLst>
          </p:cNvPr>
          <p:cNvSpPr txBox="1"/>
          <p:nvPr/>
        </p:nvSpPr>
        <p:spPr>
          <a:xfrm>
            <a:off x="9310705" y="1932087"/>
            <a:ext cx="1998515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59" name="Shape 2540">
            <a:extLst>
              <a:ext uri="{FF2B5EF4-FFF2-40B4-BE49-F238E27FC236}">
                <a16:creationId xmlns:a16="http://schemas.microsoft.com/office/drawing/2014/main" id="{4D023FCF-AC1D-C03F-E1C7-1118FAD63CA0}"/>
              </a:ext>
            </a:extLst>
          </p:cNvPr>
          <p:cNvSpPr/>
          <p:nvPr/>
        </p:nvSpPr>
        <p:spPr>
          <a:xfrm>
            <a:off x="8795018" y="182864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60" name="gaoding-14">
            <a:extLst>
              <a:ext uri="{FF2B5EF4-FFF2-40B4-BE49-F238E27FC236}">
                <a16:creationId xmlns:a16="http://schemas.microsoft.com/office/drawing/2014/main" id="{F53AFF28-CC6B-0215-C68C-27F7D29A9817}"/>
              </a:ext>
            </a:extLst>
          </p:cNvPr>
          <p:cNvSpPr txBox="1"/>
          <p:nvPr/>
        </p:nvSpPr>
        <p:spPr>
          <a:xfrm>
            <a:off x="8649578" y="2598418"/>
            <a:ext cx="2868975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spc="0" dirty="0" err="1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61" name="gaoding-2">
            <a:extLst>
              <a:ext uri="{FF2B5EF4-FFF2-40B4-BE49-F238E27FC236}">
                <a16:creationId xmlns:a16="http://schemas.microsoft.com/office/drawing/2014/main" id="{89A04D18-A9F7-CD69-5AA2-6731790E5C70}"/>
              </a:ext>
            </a:extLst>
          </p:cNvPr>
          <p:cNvSpPr/>
          <p:nvPr/>
        </p:nvSpPr>
        <p:spPr>
          <a:xfrm>
            <a:off x="5492721" y="3955829"/>
            <a:ext cx="570208" cy="570204"/>
          </a:xfrm>
          <a:prstGeom prst="ellipse">
            <a:avLst/>
          </a:prstGeom>
          <a:ln/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ym typeface="+mn-lt"/>
            </a:endParaRPr>
          </a:p>
        </p:txBody>
      </p:sp>
      <p:sp>
        <p:nvSpPr>
          <p:cNvPr id="62" name="gaoding-20">
            <a:extLst>
              <a:ext uri="{FF2B5EF4-FFF2-40B4-BE49-F238E27FC236}">
                <a16:creationId xmlns:a16="http://schemas.microsoft.com/office/drawing/2014/main" id="{CAE20C80-6FC0-7A7D-58FA-D302D8E08D66}"/>
              </a:ext>
            </a:extLst>
          </p:cNvPr>
          <p:cNvSpPr txBox="1"/>
          <p:nvPr/>
        </p:nvSpPr>
        <p:spPr>
          <a:xfrm>
            <a:off x="6153848" y="4204713"/>
            <a:ext cx="1998515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63" name="Shape 2540">
            <a:extLst>
              <a:ext uri="{FF2B5EF4-FFF2-40B4-BE49-F238E27FC236}">
                <a16:creationId xmlns:a16="http://schemas.microsoft.com/office/drawing/2014/main" id="{F829140B-FB49-CBDC-8FB5-874EC2514783}"/>
              </a:ext>
            </a:extLst>
          </p:cNvPr>
          <p:cNvSpPr/>
          <p:nvPr/>
        </p:nvSpPr>
        <p:spPr>
          <a:xfrm>
            <a:off x="5638161" y="410126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64" name="gaoding-14">
            <a:extLst>
              <a:ext uri="{FF2B5EF4-FFF2-40B4-BE49-F238E27FC236}">
                <a16:creationId xmlns:a16="http://schemas.microsoft.com/office/drawing/2014/main" id="{1108E7D1-10F1-47D3-04FA-ADA98CC9E206}"/>
              </a:ext>
            </a:extLst>
          </p:cNvPr>
          <p:cNvSpPr txBox="1"/>
          <p:nvPr/>
        </p:nvSpPr>
        <p:spPr>
          <a:xfrm>
            <a:off x="5492721" y="4871044"/>
            <a:ext cx="2868975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65" name="gaoding-2">
            <a:extLst>
              <a:ext uri="{FF2B5EF4-FFF2-40B4-BE49-F238E27FC236}">
                <a16:creationId xmlns:a16="http://schemas.microsoft.com/office/drawing/2014/main" id="{41686EBE-DB4C-6281-DA28-939131077112}"/>
              </a:ext>
            </a:extLst>
          </p:cNvPr>
          <p:cNvSpPr/>
          <p:nvPr/>
        </p:nvSpPr>
        <p:spPr>
          <a:xfrm>
            <a:off x="8649578" y="3955829"/>
            <a:ext cx="570208" cy="570204"/>
          </a:xfrm>
          <a:prstGeom prst="ellipse">
            <a:avLst/>
          </a:prstGeom>
          <a:ln/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ym typeface="+mn-lt"/>
            </a:endParaRPr>
          </a:p>
        </p:txBody>
      </p:sp>
      <p:sp>
        <p:nvSpPr>
          <p:cNvPr id="66" name="gaoding-20">
            <a:extLst>
              <a:ext uri="{FF2B5EF4-FFF2-40B4-BE49-F238E27FC236}">
                <a16:creationId xmlns:a16="http://schemas.microsoft.com/office/drawing/2014/main" id="{46CB6FB0-AD6C-3B01-7E4D-00295ECC9A59}"/>
              </a:ext>
            </a:extLst>
          </p:cNvPr>
          <p:cNvSpPr txBox="1"/>
          <p:nvPr/>
        </p:nvSpPr>
        <p:spPr>
          <a:xfrm>
            <a:off x="9310705" y="4204713"/>
            <a:ext cx="1998515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全员营销获客</a:t>
            </a:r>
          </a:p>
        </p:txBody>
      </p:sp>
      <p:sp>
        <p:nvSpPr>
          <p:cNvPr id="67" name="Shape 2540">
            <a:extLst>
              <a:ext uri="{FF2B5EF4-FFF2-40B4-BE49-F238E27FC236}">
                <a16:creationId xmlns:a16="http://schemas.microsoft.com/office/drawing/2014/main" id="{9FA62D5C-0FF4-1102-5D7D-D466C0B4D951}"/>
              </a:ext>
            </a:extLst>
          </p:cNvPr>
          <p:cNvSpPr/>
          <p:nvPr/>
        </p:nvSpPr>
        <p:spPr>
          <a:xfrm>
            <a:off x="8795018" y="4101267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68" name="gaoding-20">
            <a:extLst>
              <a:ext uri="{FF2B5EF4-FFF2-40B4-BE49-F238E27FC236}">
                <a16:creationId xmlns:a16="http://schemas.microsoft.com/office/drawing/2014/main" id="{43E6F588-FB92-50F8-8AAC-DF1259CE09B3}"/>
              </a:ext>
            </a:extLst>
          </p:cNvPr>
          <p:cNvSpPr txBox="1"/>
          <p:nvPr/>
        </p:nvSpPr>
        <p:spPr>
          <a:xfrm>
            <a:off x="5492721" y="2419518"/>
            <a:ext cx="163377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sym typeface="+mn-lt"/>
              </a:rPr>
              <a:t>Intelligent flow of content</a:t>
            </a:r>
          </a:p>
        </p:txBody>
      </p:sp>
      <p:sp>
        <p:nvSpPr>
          <p:cNvPr id="69" name="gaoding-20">
            <a:extLst>
              <a:ext uri="{FF2B5EF4-FFF2-40B4-BE49-F238E27FC236}">
                <a16:creationId xmlns:a16="http://schemas.microsoft.com/office/drawing/2014/main" id="{A794DB20-ED1C-325A-7E3E-7EDB1A54A902}"/>
              </a:ext>
            </a:extLst>
          </p:cNvPr>
          <p:cNvSpPr txBox="1"/>
          <p:nvPr/>
        </p:nvSpPr>
        <p:spPr>
          <a:xfrm>
            <a:off x="8649578" y="2419518"/>
            <a:ext cx="163377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sym typeface="+mn-lt"/>
              </a:rPr>
              <a:t>Digital asset Management</a:t>
            </a:r>
          </a:p>
        </p:txBody>
      </p:sp>
      <p:sp>
        <p:nvSpPr>
          <p:cNvPr id="70" name="gaoding-20">
            <a:extLst>
              <a:ext uri="{FF2B5EF4-FFF2-40B4-BE49-F238E27FC236}">
                <a16:creationId xmlns:a16="http://schemas.microsoft.com/office/drawing/2014/main" id="{0E17D74B-E736-C6C7-3691-10FFE509C6C9}"/>
              </a:ext>
            </a:extLst>
          </p:cNvPr>
          <p:cNvSpPr txBox="1"/>
          <p:nvPr/>
        </p:nvSpPr>
        <p:spPr>
          <a:xfrm>
            <a:off x="5492721" y="4692144"/>
            <a:ext cx="220784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sym typeface="+mn-lt"/>
              </a:rPr>
              <a:t>Brand building and communication</a:t>
            </a:r>
          </a:p>
        </p:txBody>
      </p:sp>
      <p:sp>
        <p:nvSpPr>
          <p:cNvPr id="71" name="gaoding-20">
            <a:extLst>
              <a:ext uri="{FF2B5EF4-FFF2-40B4-BE49-F238E27FC236}">
                <a16:creationId xmlns:a16="http://schemas.microsoft.com/office/drawing/2014/main" id="{D0D6529D-09FD-4B07-587A-4862009AB936}"/>
              </a:ext>
            </a:extLst>
          </p:cNvPr>
          <p:cNvSpPr txBox="1"/>
          <p:nvPr/>
        </p:nvSpPr>
        <p:spPr>
          <a:xfrm>
            <a:off x="8649578" y="4692144"/>
            <a:ext cx="1998515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sym typeface="+mn-lt"/>
              </a:rPr>
              <a:t>Full marketing to get customers</a:t>
            </a:r>
          </a:p>
        </p:txBody>
      </p:sp>
      <p:sp>
        <p:nvSpPr>
          <p:cNvPr id="72" name="gaoding-14">
            <a:extLst>
              <a:ext uri="{FF2B5EF4-FFF2-40B4-BE49-F238E27FC236}">
                <a16:creationId xmlns:a16="http://schemas.microsoft.com/office/drawing/2014/main" id="{656486E5-4D86-A636-8987-8DFB48DC9B9E}"/>
              </a:ext>
            </a:extLst>
          </p:cNvPr>
          <p:cNvSpPr txBox="1"/>
          <p:nvPr/>
        </p:nvSpPr>
        <p:spPr>
          <a:xfrm>
            <a:off x="8649578" y="4871044"/>
            <a:ext cx="2868975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</p:spTree>
    <p:extLst>
      <p:ext uri="{BB962C8B-B14F-4D97-AF65-F5344CB8AC3E}">
        <p14:creationId xmlns:p14="http://schemas.microsoft.com/office/powerpoint/2010/main" val="2709249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32F7DC-C985-3599-9F11-88B9D56B5A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EF5B19D5-AD9F-BBEF-7B23-C60A7A2A8D30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DDCE085A-57F3-6356-8A1C-B770B8C744D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2" name="Freeform 4">
            <a:extLst>
              <a:ext uri="{FF2B5EF4-FFF2-40B4-BE49-F238E27FC236}">
                <a16:creationId xmlns:a16="http://schemas.microsoft.com/office/drawing/2014/main" id="{6F40CD4D-2B67-B2B6-5D24-C08495BDA070}"/>
              </a:ext>
            </a:extLst>
          </p:cNvPr>
          <p:cNvSpPr>
            <a:spLocks noEditPoints="1"/>
          </p:cNvSpPr>
          <p:nvPr/>
        </p:nvSpPr>
        <p:spPr bwMode="auto">
          <a:xfrm>
            <a:off x="2106709" y="2778786"/>
            <a:ext cx="2024832" cy="2410711"/>
          </a:xfrm>
          <a:custGeom>
            <a:avLst/>
            <a:gdLst>
              <a:gd name="T0" fmla="*/ 626 w 802"/>
              <a:gd name="T1" fmla="*/ 454 h 954"/>
              <a:gd name="T2" fmla="*/ 705 w 802"/>
              <a:gd name="T3" fmla="*/ 380 h 954"/>
              <a:gd name="T4" fmla="*/ 744 w 802"/>
              <a:gd name="T5" fmla="*/ 263 h 954"/>
              <a:gd name="T6" fmla="*/ 761 w 802"/>
              <a:gd name="T7" fmla="*/ 268 h 954"/>
              <a:gd name="T8" fmla="*/ 778 w 802"/>
              <a:gd name="T9" fmla="*/ 259 h 954"/>
              <a:gd name="T10" fmla="*/ 800 w 802"/>
              <a:gd name="T11" fmla="*/ 196 h 954"/>
              <a:gd name="T12" fmla="*/ 791 w 802"/>
              <a:gd name="T13" fmla="*/ 179 h 954"/>
              <a:gd name="T14" fmla="*/ 274 w 802"/>
              <a:gd name="T15" fmla="*/ 3 h 954"/>
              <a:gd name="T16" fmla="*/ 256 w 802"/>
              <a:gd name="T17" fmla="*/ 11 h 954"/>
              <a:gd name="T18" fmla="*/ 235 w 802"/>
              <a:gd name="T19" fmla="*/ 74 h 954"/>
              <a:gd name="T20" fmla="*/ 243 w 802"/>
              <a:gd name="T21" fmla="*/ 92 h 954"/>
              <a:gd name="T22" fmla="*/ 259 w 802"/>
              <a:gd name="T23" fmla="*/ 98 h 954"/>
              <a:gd name="T24" fmla="*/ 219 w 802"/>
              <a:gd name="T25" fmla="*/ 217 h 954"/>
              <a:gd name="T26" fmla="*/ 236 w 802"/>
              <a:gd name="T27" fmla="*/ 321 h 954"/>
              <a:gd name="T28" fmla="*/ 341 w 802"/>
              <a:gd name="T29" fmla="*/ 447 h 954"/>
              <a:gd name="T30" fmla="*/ 329 w 802"/>
              <a:gd name="T31" fmla="*/ 481 h 954"/>
              <a:gd name="T32" fmla="*/ 171 w 802"/>
              <a:gd name="T33" fmla="*/ 517 h 954"/>
              <a:gd name="T34" fmla="*/ 92 w 802"/>
              <a:gd name="T35" fmla="*/ 591 h 954"/>
              <a:gd name="T36" fmla="*/ 58 w 802"/>
              <a:gd name="T37" fmla="*/ 692 h 954"/>
              <a:gd name="T38" fmla="*/ 41 w 802"/>
              <a:gd name="T39" fmla="*/ 686 h 954"/>
              <a:gd name="T40" fmla="*/ 24 w 802"/>
              <a:gd name="T41" fmla="*/ 695 h 954"/>
              <a:gd name="T42" fmla="*/ 2 w 802"/>
              <a:gd name="T43" fmla="*/ 758 h 954"/>
              <a:gd name="T44" fmla="*/ 11 w 802"/>
              <a:gd name="T45" fmla="*/ 776 h 954"/>
              <a:gd name="T46" fmla="*/ 528 w 802"/>
              <a:gd name="T47" fmla="*/ 952 h 954"/>
              <a:gd name="T48" fmla="*/ 546 w 802"/>
              <a:gd name="T49" fmla="*/ 943 h 954"/>
              <a:gd name="T50" fmla="*/ 567 w 802"/>
              <a:gd name="T51" fmla="*/ 880 h 954"/>
              <a:gd name="T52" fmla="*/ 559 w 802"/>
              <a:gd name="T53" fmla="*/ 862 h 954"/>
              <a:gd name="T54" fmla="*/ 543 w 802"/>
              <a:gd name="T55" fmla="*/ 857 h 954"/>
              <a:gd name="T56" fmla="*/ 578 w 802"/>
              <a:gd name="T57" fmla="*/ 754 h 954"/>
              <a:gd name="T58" fmla="*/ 560 w 802"/>
              <a:gd name="T59" fmla="*/ 649 h 954"/>
              <a:gd name="T60" fmla="*/ 455 w 802"/>
              <a:gd name="T61" fmla="*/ 524 h 954"/>
              <a:gd name="T62" fmla="*/ 467 w 802"/>
              <a:gd name="T63" fmla="*/ 490 h 954"/>
              <a:gd name="T64" fmla="*/ 626 w 802"/>
              <a:gd name="T65" fmla="*/ 454 h 954"/>
              <a:gd name="T66" fmla="*/ 407 w 802"/>
              <a:gd name="T67" fmla="*/ 546 h 954"/>
              <a:gd name="T68" fmla="*/ 521 w 802"/>
              <a:gd name="T69" fmla="*/ 682 h 954"/>
              <a:gd name="T70" fmla="*/ 536 w 802"/>
              <a:gd name="T71" fmla="*/ 703 h 954"/>
              <a:gd name="T72" fmla="*/ 530 w 802"/>
              <a:gd name="T73" fmla="*/ 737 h 954"/>
              <a:gd name="T74" fmla="*/ 494 w 802"/>
              <a:gd name="T75" fmla="*/ 840 h 954"/>
              <a:gd name="T76" fmla="*/ 106 w 802"/>
              <a:gd name="T77" fmla="*/ 708 h 954"/>
              <a:gd name="T78" fmla="*/ 140 w 802"/>
              <a:gd name="T79" fmla="*/ 607 h 954"/>
              <a:gd name="T80" fmla="*/ 185 w 802"/>
              <a:gd name="T81" fmla="*/ 565 h 954"/>
              <a:gd name="T82" fmla="*/ 354 w 802"/>
              <a:gd name="T83" fmla="*/ 528 h 954"/>
              <a:gd name="T84" fmla="*/ 373 w 802"/>
              <a:gd name="T85" fmla="*/ 511 h 954"/>
              <a:gd name="T86" fmla="*/ 394 w 802"/>
              <a:gd name="T87" fmla="*/ 450 h 954"/>
              <a:gd name="T88" fmla="*/ 389 w 802"/>
              <a:gd name="T89" fmla="*/ 425 h 954"/>
              <a:gd name="T90" fmla="*/ 276 w 802"/>
              <a:gd name="T91" fmla="*/ 289 h 954"/>
              <a:gd name="T92" fmla="*/ 275 w 802"/>
              <a:gd name="T93" fmla="*/ 289 h 954"/>
              <a:gd name="T94" fmla="*/ 261 w 802"/>
              <a:gd name="T95" fmla="*/ 268 h 954"/>
              <a:gd name="T96" fmla="*/ 267 w 802"/>
              <a:gd name="T97" fmla="*/ 234 h 954"/>
              <a:gd name="T98" fmla="*/ 308 w 802"/>
              <a:gd name="T99" fmla="*/ 114 h 954"/>
              <a:gd name="T100" fmla="*/ 696 w 802"/>
              <a:gd name="T101" fmla="*/ 246 h 954"/>
              <a:gd name="T102" fmla="*/ 657 w 802"/>
              <a:gd name="T103" fmla="*/ 364 h 954"/>
              <a:gd name="T104" fmla="*/ 612 w 802"/>
              <a:gd name="T105" fmla="*/ 405 h 954"/>
              <a:gd name="T106" fmla="*/ 442 w 802"/>
              <a:gd name="T107" fmla="*/ 443 h 954"/>
              <a:gd name="T108" fmla="*/ 424 w 802"/>
              <a:gd name="T109" fmla="*/ 460 h 954"/>
              <a:gd name="T110" fmla="*/ 403 w 802"/>
              <a:gd name="T111" fmla="*/ 521 h 954"/>
              <a:gd name="T112" fmla="*/ 407 w 802"/>
              <a:gd name="T113" fmla="*/ 546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02" h="954">
                <a:moveTo>
                  <a:pt x="626" y="454"/>
                </a:moveTo>
                <a:cubicBezTo>
                  <a:pt x="644" y="449"/>
                  <a:pt x="685" y="437"/>
                  <a:pt x="705" y="380"/>
                </a:cubicBezTo>
                <a:cubicBezTo>
                  <a:pt x="744" y="263"/>
                  <a:pt x="744" y="263"/>
                  <a:pt x="744" y="263"/>
                </a:cubicBezTo>
                <a:cubicBezTo>
                  <a:pt x="761" y="268"/>
                  <a:pt x="761" y="268"/>
                  <a:pt x="761" y="268"/>
                </a:cubicBezTo>
                <a:cubicBezTo>
                  <a:pt x="768" y="271"/>
                  <a:pt x="776" y="267"/>
                  <a:pt x="778" y="259"/>
                </a:cubicBezTo>
                <a:cubicBezTo>
                  <a:pt x="800" y="196"/>
                  <a:pt x="800" y="196"/>
                  <a:pt x="800" y="196"/>
                </a:cubicBezTo>
                <a:cubicBezTo>
                  <a:pt x="802" y="189"/>
                  <a:pt x="798" y="181"/>
                  <a:pt x="791" y="179"/>
                </a:cubicBezTo>
                <a:cubicBezTo>
                  <a:pt x="274" y="3"/>
                  <a:pt x="274" y="3"/>
                  <a:pt x="274" y="3"/>
                </a:cubicBezTo>
                <a:cubicBezTo>
                  <a:pt x="267" y="0"/>
                  <a:pt x="259" y="4"/>
                  <a:pt x="256" y="11"/>
                </a:cubicBezTo>
                <a:cubicBezTo>
                  <a:pt x="235" y="74"/>
                  <a:pt x="235" y="74"/>
                  <a:pt x="235" y="74"/>
                </a:cubicBezTo>
                <a:cubicBezTo>
                  <a:pt x="232" y="82"/>
                  <a:pt x="236" y="90"/>
                  <a:pt x="243" y="92"/>
                </a:cubicBezTo>
                <a:cubicBezTo>
                  <a:pt x="259" y="98"/>
                  <a:pt x="259" y="98"/>
                  <a:pt x="259" y="98"/>
                </a:cubicBezTo>
                <a:cubicBezTo>
                  <a:pt x="219" y="217"/>
                  <a:pt x="219" y="217"/>
                  <a:pt x="219" y="217"/>
                </a:cubicBezTo>
                <a:cubicBezTo>
                  <a:pt x="200" y="274"/>
                  <a:pt x="212" y="293"/>
                  <a:pt x="236" y="321"/>
                </a:cubicBezTo>
                <a:cubicBezTo>
                  <a:pt x="341" y="447"/>
                  <a:pt x="341" y="447"/>
                  <a:pt x="341" y="447"/>
                </a:cubicBezTo>
                <a:cubicBezTo>
                  <a:pt x="329" y="481"/>
                  <a:pt x="329" y="481"/>
                  <a:pt x="329" y="481"/>
                </a:cubicBezTo>
                <a:cubicBezTo>
                  <a:pt x="289" y="490"/>
                  <a:pt x="185" y="513"/>
                  <a:pt x="171" y="517"/>
                </a:cubicBezTo>
                <a:cubicBezTo>
                  <a:pt x="153" y="522"/>
                  <a:pt x="111" y="534"/>
                  <a:pt x="92" y="591"/>
                </a:cubicBezTo>
                <a:cubicBezTo>
                  <a:pt x="58" y="692"/>
                  <a:pt x="58" y="692"/>
                  <a:pt x="58" y="692"/>
                </a:cubicBezTo>
                <a:cubicBezTo>
                  <a:pt x="41" y="686"/>
                  <a:pt x="41" y="686"/>
                  <a:pt x="41" y="686"/>
                </a:cubicBezTo>
                <a:cubicBezTo>
                  <a:pt x="34" y="684"/>
                  <a:pt x="26" y="688"/>
                  <a:pt x="24" y="695"/>
                </a:cubicBezTo>
                <a:cubicBezTo>
                  <a:pt x="2" y="758"/>
                  <a:pt x="2" y="758"/>
                  <a:pt x="2" y="758"/>
                </a:cubicBezTo>
                <a:cubicBezTo>
                  <a:pt x="0" y="765"/>
                  <a:pt x="4" y="773"/>
                  <a:pt x="11" y="776"/>
                </a:cubicBezTo>
                <a:cubicBezTo>
                  <a:pt x="528" y="952"/>
                  <a:pt x="528" y="952"/>
                  <a:pt x="528" y="952"/>
                </a:cubicBezTo>
                <a:cubicBezTo>
                  <a:pt x="535" y="954"/>
                  <a:pt x="543" y="950"/>
                  <a:pt x="546" y="943"/>
                </a:cubicBezTo>
                <a:cubicBezTo>
                  <a:pt x="567" y="880"/>
                  <a:pt x="567" y="880"/>
                  <a:pt x="567" y="880"/>
                </a:cubicBezTo>
                <a:cubicBezTo>
                  <a:pt x="570" y="873"/>
                  <a:pt x="566" y="865"/>
                  <a:pt x="559" y="862"/>
                </a:cubicBezTo>
                <a:cubicBezTo>
                  <a:pt x="543" y="857"/>
                  <a:pt x="543" y="857"/>
                  <a:pt x="543" y="857"/>
                </a:cubicBezTo>
                <a:cubicBezTo>
                  <a:pt x="578" y="754"/>
                  <a:pt x="578" y="754"/>
                  <a:pt x="578" y="754"/>
                </a:cubicBezTo>
                <a:cubicBezTo>
                  <a:pt x="597" y="697"/>
                  <a:pt x="584" y="678"/>
                  <a:pt x="560" y="649"/>
                </a:cubicBezTo>
                <a:cubicBezTo>
                  <a:pt x="455" y="524"/>
                  <a:pt x="455" y="524"/>
                  <a:pt x="455" y="524"/>
                </a:cubicBezTo>
                <a:cubicBezTo>
                  <a:pt x="467" y="490"/>
                  <a:pt x="467" y="490"/>
                  <a:pt x="467" y="490"/>
                </a:cubicBezTo>
                <a:cubicBezTo>
                  <a:pt x="507" y="481"/>
                  <a:pt x="612" y="458"/>
                  <a:pt x="626" y="454"/>
                </a:cubicBezTo>
                <a:close/>
                <a:moveTo>
                  <a:pt x="407" y="546"/>
                </a:moveTo>
                <a:cubicBezTo>
                  <a:pt x="521" y="682"/>
                  <a:pt x="521" y="682"/>
                  <a:pt x="521" y="682"/>
                </a:cubicBezTo>
                <a:cubicBezTo>
                  <a:pt x="530" y="692"/>
                  <a:pt x="534" y="698"/>
                  <a:pt x="536" y="703"/>
                </a:cubicBezTo>
                <a:cubicBezTo>
                  <a:pt x="537" y="709"/>
                  <a:pt x="535" y="721"/>
                  <a:pt x="530" y="737"/>
                </a:cubicBezTo>
                <a:cubicBezTo>
                  <a:pt x="494" y="840"/>
                  <a:pt x="494" y="840"/>
                  <a:pt x="494" y="840"/>
                </a:cubicBezTo>
                <a:cubicBezTo>
                  <a:pt x="106" y="708"/>
                  <a:pt x="106" y="708"/>
                  <a:pt x="106" y="708"/>
                </a:cubicBezTo>
                <a:cubicBezTo>
                  <a:pt x="140" y="607"/>
                  <a:pt x="140" y="607"/>
                  <a:pt x="140" y="607"/>
                </a:cubicBezTo>
                <a:cubicBezTo>
                  <a:pt x="151" y="575"/>
                  <a:pt x="170" y="570"/>
                  <a:pt x="185" y="565"/>
                </a:cubicBezTo>
                <a:cubicBezTo>
                  <a:pt x="196" y="562"/>
                  <a:pt x="292" y="541"/>
                  <a:pt x="354" y="528"/>
                </a:cubicBezTo>
                <a:cubicBezTo>
                  <a:pt x="363" y="526"/>
                  <a:pt x="370" y="519"/>
                  <a:pt x="373" y="511"/>
                </a:cubicBezTo>
                <a:cubicBezTo>
                  <a:pt x="394" y="450"/>
                  <a:pt x="394" y="450"/>
                  <a:pt x="394" y="450"/>
                </a:cubicBezTo>
                <a:cubicBezTo>
                  <a:pt x="397" y="441"/>
                  <a:pt x="395" y="432"/>
                  <a:pt x="389" y="425"/>
                </a:cubicBezTo>
                <a:cubicBezTo>
                  <a:pt x="276" y="289"/>
                  <a:pt x="276" y="289"/>
                  <a:pt x="276" y="289"/>
                </a:cubicBezTo>
                <a:cubicBezTo>
                  <a:pt x="275" y="289"/>
                  <a:pt x="275" y="289"/>
                  <a:pt x="275" y="289"/>
                </a:cubicBezTo>
                <a:cubicBezTo>
                  <a:pt x="267" y="278"/>
                  <a:pt x="262" y="273"/>
                  <a:pt x="261" y="268"/>
                </a:cubicBezTo>
                <a:cubicBezTo>
                  <a:pt x="259" y="261"/>
                  <a:pt x="261" y="250"/>
                  <a:pt x="267" y="234"/>
                </a:cubicBezTo>
                <a:cubicBezTo>
                  <a:pt x="308" y="114"/>
                  <a:pt x="308" y="114"/>
                  <a:pt x="308" y="114"/>
                </a:cubicBezTo>
                <a:cubicBezTo>
                  <a:pt x="696" y="246"/>
                  <a:pt x="696" y="246"/>
                  <a:pt x="696" y="246"/>
                </a:cubicBezTo>
                <a:cubicBezTo>
                  <a:pt x="657" y="364"/>
                  <a:pt x="657" y="364"/>
                  <a:pt x="657" y="364"/>
                </a:cubicBezTo>
                <a:cubicBezTo>
                  <a:pt x="646" y="396"/>
                  <a:pt x="626" y="401"/>
                  <a:pt x="612" y="405"/>
                </a:cubicBezTo>
                <a:cubicBezTo>
                  <a:pt x="600" y="409"/>
                  <a:pt x="504" y="430"/>
                  <a:pt x="442" y="443"/>
                </a:cubicBezTo>
                <a:cubicBezTo>
                  <a:pt x="434" y="445"/>
                  <a:pt x="426" y="451"/>
                  <a:pt x="424" y="460"/>
                </a:cubicBezTo>
                <a:cubicBezTo>
                  <a:pt x="403" y="521"/>
                  <a:pt x="403" y="521"/>
                  <a:pt x="403" y="521"/>
                </a:cubicBezTo>
                <a:cubicBezTo>
                  <a:pt x="400" y="530"/>
                  <a:pt x="402" y="539"/>
                  <a:pt x="407" y="5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D7C95A8D-21DC-2502-CCCD-E0F7A00002A0}"/>
              </a:ext>
            </a:extLst>
          </p:cNvPr>
          <p:cNvSpPr>
            <a:spLocks/>
          </p:cNvSpPr>
          <p:nvPr/>
        </p:nvSpPr>
        <p:spPr bwMode="auto">
          <a:xfrm>
            <a:off x="2863945" y="3529799"/>
            <a:ext cx="788357" cy="331940"/>
          </a:xfrm>
          <a:custGeom>
            <a:avLst/>
            <a:gdLst>
              <a:gd name="T0" fmla="*/ 137 w 312"/>
              <a:gd name="T1" fmla="*/ 130 h 132"/>
              <a:gd name="T2" fmla="*/ 301 w 312"/>
              <a:gd name="T3" fmla="*/ 98 h 132"/>
              <a:gd name="T4" fmla="*/ 299 w 312"/>
              <a:gd name="T5" fmla="*/ 91 h 132"/>
              <a:gd name="T6" fmla="*/ 136 w 312"/>
              <a:gd name="T7" fmla="*/ 82 h 132"/>
              <a:gd name="T8" fmla="*/ 11 w 312"/>
              <a:gd name="T9" fmla="*/ 1 h 132"/>
              <a:gd name="T10" fmla="*/ 8 w 312"/>
              <a:gd name="T11" fmla="*/ 13 h 132"/>
              <a:gd name="T12" fmla="*/ 103 w 312"/>
              <a:gd name="T13" fmla="*/ 118 h 132"/>
              <a:gd name="T14" fmla="*/ 137 w 312"/>
              <a:gd name="T15" fmla="*/ 13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2" h="132">
                <a:moveTo>
                  <a:pt x="137" y="130"/>
                </a:moveTo>
                <a:cubicBezTo>
                  <a:pt x="160" y="127"/>
                  <a:pt x="301" y="98"/>
                  <a:pt x="301" y="98"/>
                </a:cubicBezTo>
                <a:cubicBezTo>
                  <a:pt x="301" y="98"/>
                  <a:pt x="312" y="94"/>
                  <a:pt x="299" y="91"/>
                </a:cubicBezTo>
                <a:cubicBezTo>
                  <a:pt x="265" y="86"/>
                  <a:pt x="204" y="99"/>
                  <a:pt x="136" y="82"/>
                </a:cubicBezTo>
                <a:cubicBezTo>
                  <a:pt x="69" y="64"/>
                  <a:pt x="55" y="5"/>
                  <a:pt x="11" y="1"/>
                </a:cubicBezTo>
                <a:cubicBezTo>
                  <a:pt x="1" y="0"/>
                  <a:pt x="0" y="3"/>
                  <a:pt x="8" y="13"/>
                </a:cubicBezTo>
                <a:cubicBezTo>
                  <a:pt x="17" y="23"/>
                  <a:pt x="93" y="107"/>
                  <a:pt x="103" y="118"/>
                </a:cubicBezTo>
                <a:cubicBezTo>
                  <a:pt x="114" y="130"/>
                  <a:pt x="121" y="132"/>
                  <a:pt x="137" y="13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1BE7CE8E-5D36-A469-C1EC-9CC9D8AE8F8B}"/>
              </a:ext>
            </a:extLst>
          </p:cNvPr>
          <p:cNvSpPr>
            <a:spLocks/>
          </p:cNvSpPr>
          <p:nvPr/>
        </p:nvSpPr>
        <p:spPr bwMode="auto">
          <a:xfrm>
            <a:off x="2498812" y="4448856"/>
            <a:ext cx="771760" cy="379657"/>
          </a:xfrm>
          <a:custGeom>
            <a:avLst/>
            <a:gdLst>
              <a:gd name="T0" fmla="*/ 22 w 306"/>
              <a:gd name="T1" fmla="*/ 34 h 150"/>
              <a:gd name="T2" fmla="*/ 25 w 306"/>
              <a:gd name="T3" fmla="*/ 54 h 150"/>
              <a:gd name="T4" fmla="*/ 279 w 306"/>
              <a:gd name="T5" fmla="*/ 141 h 150"/>
              <a:gd name="T6" fmla="*/ 290 w 306"/>
              <a:gd name="T7" fmla="*/ 121 h 150"/>
              <a:gd name="T8" fmla="*/ 180 w 306"/>
              <a:gd name="T9" fmla="*/ 21 h 150"/>
              <a:gd name="T10" fmla="*/ 22 w 306"/>
              <a:gd name="T11" fmla="*/ 3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6" h="150">
                <a:moveTo>
                  <a:pt x="22" y="34"/>
                </a:moveTo>
                <a:cubicBezTo>
                  <a:pt x="8" y="40"/>
                  <a:pt x="0" y="46"/>
                  <a:pt x="25" y="54"/>
                </a:cubicBezTo>
                <a:cubicBezTo>
                  <a:pt x="46" y="61"/>
                  <a:pt x="253" y="132"/>
                  <a:pt x="279" y="141"/>
                </a:cubicBezTo>
                <a:cubicBezTo>
                  <a:pt x="306" y="150"/>
                  <a:pt x="298" y="137"/>
                  <a:pt x="290" y="121"/>
                </a:cubicBezTo>
                <a:cubicBezTo>
                  <a:pt x="274" y="91"/>
                  <a:pt x="240" y="42"/>
                  <a:pt x="180" y="21"/>
                </a:cubicBezTo>
                <a:cubicBezTo>
                  <a:pt x="116" y="0"/>
                  <a:pt x="54" y="19"/>
                  <a:pt x="22" y="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46B3443C-F30F-9B39-BD97-C51D15B8A12D}"/>
              </a:ext>
            </a:extLst>
          </p:cNvPr>
          <p:cNvSpPr>
            <a:spLocks/>
          </p:cNvSpPr>
          <p:nvPr/>
        </p:nvSpPr>
        <p:spPr bwMode="auto">
          <a:xfrm>
            <a:off x="3117049" y="3911529"/>
            <a:ext cx="39418" cy="45642"/>
          </a:xfrm>
          <a:custGeom>
            <a:avLst/>
            <a:gdLst>
              <a:gd name="T0" fmla="*/ 11 w 16"/>
              <a:gd name="T1" fmla="*/ 1 h 18"/>
              <a:gd name="T2" fmla="*/ 1 w 16"/>
              <a:gd name="T3" fmla="*/ 7 h 18"/>
              <a:gd name="T4" fmla="*/ 5 w 16"/>
              <a:gd name="T5" fmla="*/ 17 h 18"/>
              <a:gd name="T6" fmla="*/ 14 w 16"/>
              <a:gd name="T7" fmla="*/ 11 h 18"/>
              <a:gd name="T8" fmla="*/ 11 w 16"/>
              <a:gd name="T9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8">
                <a:moveTo>
                  <a:pt x="11" y="1"/>
                </a:moveTo>
                <a:cubicBezTo>
                  <a:pt x="7" y="0"/>
                  <a:pt x="3" y="2"/>
                  <a:pt x="1" y="7"/>
                </a:cubicBezTo>
                <a:cubicBezTo>
                  <a:pt x="0" y="11"/>
                  <a:pt x="2" y="16"/>
                  <a:pt x="5" y="17"/>
                </a:cubicBezTo>
                <a:cubicBezTo>
                  <a:pt x="9" y="18"/>
                  <a:pt x="13" y="16"/>
                  <a:pt x="14" y="11"/>
                </a:cubicBezTo>
                <a:cubicBezTo>
                  <a:pt x="16" y="7"/>
                  <a:pt x="14" y="2"/>
                  <a:pt x="11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EF562DBB-5973-ACD1-F523-6FB93F4F8B74}"/>
              </a:ext>
            </a:extLst>
          </p:cNvPr>
          <p:cNvSpPr>
            <a:spLocks/>
          </p:cNvSpPr>
          <p:nvPr/>
        </p:nvSpPr>
        <p:spPr bwMode="auto">
          <a:xfrm>
            <a:off x="3088005" y="3994514"/>
            <a:ext cx="41492" cy="47717"/>
          </a:xfrm>
          <a:custGeom>
            <a:avLst/>
            <a:gdLst>
              <a:gd name="T0" fmla="*/ 10 w 16"/>
              <a:gd name="T1" fmla="*/ 1 h 19"/>
              <a:gd name="T2" fmla="*/ 1 w 16"/>
              <a:gd name="T3" fmla="*/ 7 h 19"/>
              <a:gd name="T4" fmla="*/ 5 w 16"/>
              <a:gd name="T5" fmla="*/ 17 h 19"/>
              <a:gd name="T6" fmla="*/ 14 w 16"/>
              <a:gd name="T7" fmla="*/ 11 h 19"/>
              <a:gd name="T8" fmla="*/ 10 w 16"/>
              <a:gd name="T9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9">
                <a:moveTo>
                  <a:pt x="10" y="1"/>
                </a:moveTo>
                <a:cubicBezTo>
                  <a:pt x="7" y="0"/>
                  <a:pt x="3" y="3"/>
                  <a:pt x="1" y="7"/>
                </a:cubicBezTo>
                <a:cubicBezTo>
                  <a:pt x="0" y="12"/>
                  <a:pt x="1" y="16"/>
                  <a:pt x="5" y="17"/>
                </a:cubicBezTo>
                <a:cubicBezTo>
                  <a:pt x="8" y="19"/>
                  <a:pt x="12" y="16"/>
                  <a:pt x="14" y="11"/>
                </a:cubicBezTo>
                <a:cubicBezTo>
                  <a:pt x="16" y="7"/>
                  <a:pt x="14" y="2"/>
                  <a:pt x="10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6563CB9A-1900-D31E-7079-860A8B002701}"/>
              </a:ext>
            </a:extLst>
          </p:cNvPr>
          <p:cNvSpPr>
            <a:spLocks/>
          </p:cNvSpPr>
          <p:nvPr/>
        </p:nvSpPr>
        <p:spPr bwMode="auto">
          <a:xfrm>
            <a:off x="3058960" y="4077499"/>
            <a:ext cx="39418" cy="47717"/>
          </a:xfrm>
          <a:custGeom>
            <a:avLst/>
            <a:gdLst>
              <a:gd name="T0" fmla="*/ 5 w 16"/>
              <a:gd name="T1" fmla="*/ 18 h 19"/>
              <a:gd name="T2" fmla="*/ 15 w 16"/>
              <a:gd name="T3" fmla="*/ 12 h 19"/>
              <a:gd name="T4" fmla="*/ 11 w 16"/>
              <a:gd name="T5" fmla="*/ 1 h 19"/>
              <a:gd name="T6" fmla="*/ 2 w 16"/>
              <a:gd name="T7" fmla="*/ 7 h 19"/>
              <a:gd name="T8" fmla="*/ 5 w 16"/>
              <a:gd name="T9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9">
                <a:moveTo>
                  <a:pt x="5" y="18"/>
                </a:moveTo>
                <a:cubicBezTo>
                  <a:pt x="9" y="19"/>
                  <a:pt x="13" y="16"/>
                  <a:pt x="15" y="12"/>
                </a:cubicBezTo>
                <a:cubicBezTo>
                  <a:pt x="16" y="7"/>
                  <a:pt x="15" y="2"/>
                  <a:pt x="11" y="1"/>
                </a:cubicBezTo>
                <a:cubicBezTo>
                  <a:pt x="8" y="0"/>
                  <a:pt x="3" y="3"/>
                  <a:pt x="2" y="7"/>
                </a:cubicBezTo>
                <a:cubicBezTo>
                  <a:pt x="0" y="12"/>
                  <a:pt x="2" y="16"/>
                  <a:pt x="5" y="1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5F669E23-139D-8B5B-87C1-9F0CAE8AEC42}"/>
              </a:ext>
            </a:extLst>
          </p:cNvPr>
          <p:cNvSpPr>
            <a:spLocks/>
          </p:cNvSpPr>
          <p:nvPr/>
        </p:nvSpPr>
        <p:spPr bwMode="auto">
          <a:xfrm>
            <a:off x="3029915" y="4160484"/>
            <a:ext cx="41492" cy="47717"/>
          </a:xfrm>
          <a:custGeom>
            <a:avLst/>
            <a:gdLst>
              <a:gd name="T0" fmla="*/ 5 w 16"/>
              <a:gd name="T1" fmla="*/ 18 h 19"/>
              <a:gd name="T2" fmla="*/ 14 w 16"/>
              <a:gd name="T3" fmla="*/ 12 h 19"/>
              <a:gd name="T4" fmla="*/ 11 w 16"/>
              <a:gd name="T5" fmla="*/ 1 h 19"/>
              <a:gd name="T6" fmla="*/ 2 w 16"/>
              <a:gd name="T7" fmla="*/ 7 h 19"/>
              <a:gd name="T8" fmla="*/ 5 w 16"/>
              <a:gd name="T9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9">
                <a:moveTo>
                  <a:pt x="5" y="18"/>
                </a:moveTo>
                <a:cubicBezTo>
                  <a:pt x="9" y="19"/>
                  <a:pt x="13" y="16"/>
                  <a:pt x="14" y="12"/>
                </a:cubicBezTo>
                <a:cubicBezTo>
                  <a:pt x="16" y="7"/>
                  <a:pt x="14" y="3"/>
                  <a:pt x="11" y="1"/>
                </a:cubicBezTo>
                <a:cubicBezTo>
                  <a:pt x="7" y="0"/>
                  <a:pt x="3" y="3"/>
                  <a:pt x="2" y="7"/>
                </a:cubicBezTo>
                <a:cubicBezTo>
                  <a:pt x="0" y="12"/>
                  <a:pt x="2" y="17"/>
                  <a:pt x="5" y="1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ECEC0CA9-1A64-B7D1-A039-2765B4969D5F}"/>
              </a:ext>
            </a:extLst>
          </p:cNvPr>
          <p:cNvSpPr>
            <a:spLocks/>
          </p:cNvSpPr>
          <p:nvPr/>
        </p:nvSpPr>
        <p:spPr bwMode="auto">
          <a:xfrm>
            <a:off x="3002946" y="4243469"/>
            <a:ext cx="41492" cy="47717"/>
          </a:xfrm>
          <a:custGeom>
            <a:avLst/>
            <a:gdLst>
              <a:gd name="T0" fmla="*/ 5 w 16"/>
              <a:gd name="T1" fmla="*/ 18 h 19"/>
              <a:gd name="T2" fmla="*/ 14 w 16"/>
              <a:gd name="T3" fmla="*/ 12 h 19"/>
              <a:gd name="T4" fmla="*/ 11 w 16"/>
              <a:gd name="T5" fmla="*/ 2 h 19"/>
              <a:gd name="T6" fmla="*/ 1 w 16"/>
              <a:gd name="T7" fmla="*/ 8 h 19"/>
              <a:gd name="T8" fmla="*/ 5 w 16"/>
              <a:gd name="T9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9">
                <a:moveTo>
                  <a:pt x="5" y="18"/>
                </a:moveTo>
                <a:cubicBezTo>
                  <a:pt x="8" y="19"/>
                  <a:pt x="13" y="16"/>
                  <a:pt x="14" y="12"/>
                </a:cubicBezTo>
                <a:cubicBezTo>
                  <a:pt x="16" y="7"/>
                  <a:pt x="14" y="3"/>
                  <a:pt x="11" y="2"/>
                </a:cubicBezTo>
                <a:cubicBezTo>
                  <a:pt x="7" y="0"/>
                  <a:pt x="3" y="3"/>
                  <a:pt x="1" y="8"/>
                </a:cubicBezTo>
                <a:cubicBezTo>
                  <a:pt x="0" y="12"/>
                  <a:pt x="1" y="17"/>
                  <a:pt x="5" y="1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AF6002DB-96D8-F5C0-1F31-06B823BCD03A}"/>
              </a:ext>
            </a:extLst>
          </p:cNvPr>
          <p:cNvSpPr>
            <a:spLocks/>
          </p:cNvSpPr>
          <p:nvPr/>
        </p:nvSpPr>
        <p:spPr bwMode="auto">
          <a:xfrm>
            <a:off x="2971826" y="4330603"/>
            <a:ext cx="41492" cy="45642"/>
          </a:xfrm>
          <a:custGeom>
            <a:avLst/>
            <a:gdLst>
              <a:gd name="T0" fmla="*/ 6 w 16"/>
              <a:gd name="T1" fmla="*/ 17 h 18"/>
              <a:gd name="T2" fmla="*/ 15 w 16"/>
              <a:gd name="T3" fmla="*/ 11 h 18"/>
              <a:gd name="T4" fmla="*/ 11 w 16"/>
              <a:gd name="T5" fmla="*/ 1 h 18"/>
              <a:gd name="T6" fmla="*/ 2 w 16"/>
              <a:gd name="T7" fmla="*/ 7 h 18"/>
              <a:gd name="T8" fmla="*/ 6 w 16"/>
              <a:gd name="T9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8">
                <a:moveTo>
                  <a:pt x="6" y="17"/>
                </a:moveTo>
                <a:cubicBezTo>
                  <a:pt x="9" y="18"/>
                  <a:pt x="13" y="16"/>
                  <a:pt x="15" y="11"/>
                </a:cubicBezTo>
                <a:cubicBezTo>
                  <a:pt x="16" y="7"/>
                  <a:pt x="15" y="2"/>
                  <a:pt x="11" y="1"/>
                </a:cubicBezTo>
                <a:cubicBezTo>
                  <a:pt x="8" y="0"/>
                  <a:pt x="4" y="2"/>
                  <a:pt x="2" y="7"/>
                </a:cubicBezTo>
                <a:cubicBezTo>
                  <a:pt x="0" y="11"/>
                  <a:pt x="2" y="16"/>
                  <a:pt x="6" y="1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41CA3CF1-1EDB-7639-1F9B-BC7B16F1FB48}"/>
              </a:ext>
            </a:extLst>
          </p:cNvPr>
          <p:cNvSpPr>
            <a:spLocks/>
          </p:cNvSpPr>
          <p:nvPr/>
        </p:nvSpPr>
        <p:spPr bwMode="auto">
          <a:xfrm>
            <a:off x="2944856" y="4413588"/>
            <a:ext cx="41492" cy="47717"/>
          </a:xfrm>
          <a:custGeom>
            <a:avLst/>
            <a:gdLst>
              <a:gd name="T0" fmla="*/ 5 w 16"/>
              <a:gd name="T1" fmla="*/ 17 h 19"/>
              <a:gd name="T2" fmla="*/ 15 w 16"/>
              <a:gd name="T3" fmla="*/ 11 h 19"/>
              <a:gd name="T4" fmla="*/ 11 w 16"/>
              <a:gd name="T5" fmla="*/ 1 h 19"/>
              <a:gd name="T6" fmla="*/ 2 w 16"/>
              <a:gd name="T7" fmla="*/ 7 h 19"/>
              <a:gd name="T8" fmla="*/ 5 w 16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9">
                <a:moveTo>
                  <a:pt x="5" y="17"/>
                </a:moveTo>
                <a:cubicBezTo>
                  <a:pt x="9" y="19"/>
                  <a:pt x="13" y="16"/>
                  <a:pt x="15" y="11"/>
                </a:cubicBezTo>
                <a:cubicBezTo>
                  <a:pt x="16" y="7"/>
                  <a:pt x="15" y="2"/>
                  <a:pt x="11" y="1"/>
                </a:cubicBezTo>
                <a:cubicBezTo>
                  <a:pt x="7" y="0"/>
                  <a:pt x="3" y="2"/>
                  <a:pt x="2" y="7"/>
                </a:cubicBezTo>
                <a:cubicBezTo>
                  <a:pt x="0" y="11"/>
                  <a:pt x="2" y="16"/>
                  <a:pt x="5" y="1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456EDD35-13C6-357B-ACBD-AC5CE983CB1C}"/>
              </a:ext>
            </a:extLst>
          </p:cNvPr>
          <p:cNvSpPr>
            <a:spLocks/>
          </p:cNvSpPr>
          <p:nvPr/>
        </p:nvSpPr>
        <p:spPr bwMode="auto">
          <a:xfrm>
            <a:off x="1166904" y="1787116"/>
            <a:ext cx="2997830" cy="4116051"/>
          </a:xfrm>
          <a:custGeom>
            <a:avLst/>
            <a:gdLst>
              <a:gd name="T0" fmla="*/ 1086 w 1187"/>
              <a:gd name="T1" fmla="*/ 1423 h 1630"/>
              <a:gd name="T2" fmla="*/ 1052 w 1187"/>
              <a:gd name="T3" fmla="*/ 1441 h 1630"/>
              <a:gd name="T4" fmla="*/ 1046 w 1187"/>
              <a:gd name="T5" fmla="*/ 1444 h 1630"/>
              <a:gd name="T6" fmla="*/ 1041 w 1187"/>
              <a:gd name="T7" fmla="*/ 1446 h 1630"/>
              <a:gd name="T8" fmla="*/ 882 w 1187"/>
              <a:gd name="T9" fmla="*/ 1496 h 1630"/>
              <a:gd name="T10" fmla="*/ 880 w 1187"/>
              <a:gd name="T11" fmla="*/ 1497 h 1630"/>
              <a:gd name="T12" fmla="*/ 841 w 1187"/>
              <a:gd name="T13" fmla="*/ 1502 h 1630"/>
              <a:gd name="T14" fmla="*/ 841 w 1187"/>
              <a:gd name="T15" fmla="*/ 1502 h 1630"/>
              <a:gd name="T16" fmla="*/ 769 w 1187"/>
              <a:gd name="T17" fmla="*/ 1506 h 1630"/>
              <a:gd name="T18" fmla="*/ 160 w 1187"/>
              <a:gd name="T19" fmla="*/ 1076 h 1630"/>
              <a:gd name="T20" fmla="*/ 157 w 1187"/>
              <a:gd name="T21" fmla="*/ 1065 h 1630"/>
              <a:gd name="T22" fmla="*/ 124 w 1187"/>
              <a:gd name="T23" fmla="*/ 862 h 1630"/>
              <a:gd name="T24" fmla="*/ 157 w 1187"/>
              <a:gd name="T25" fmla="*/ 658 h 1630"/>
              <a:gd name="T26" fmla="*/ 158 w 1187"/>
              <a:gd name="T27" fmla="*/ 654 h 1630"/>
              <a:gd name="T28" fmla="*/ 162 w 1187"/>
              <a:gd name="T29" fmla="*/ 643 h 1630"/>
              <a:gd name="T30" fmla="*/ 164 w 1187"/>
              <a:gd name="T31" fmla="*/ 638 h 1630"/>
              <a:gd name="T32" fmla="*/ 614 w 1187"/>
              <a:gd name="T33" fmla="*/ 236 h 1630"/>
              <a:gd name="T34" fmla="*/ 614 w 1187"/>
              <a:gd name="T35" fmla="*/ 236 h 1630"/>
              <a:gd name="T36" fmla="*/ 623 w 1187"/>
              <a:gd name="T37" fmla="*/ 233 h 1630"/>
              <a:gd name="T38" fmla="*/ 624 w 1187"/>
              <a:gd name="T39" fmla="*/ 233 h 1630"/>
              <a:gd name="T40" fmla="*/ 765 w 1187"/>
              <a:gd name="T41" fmla="*/ 217 h 1630"/>
              <a:gd name="T42" fmla="*/ 766 w 1187"/>
              <a:gd name="T43" fmla="*/ 283 h 1630"/>
              <a:gd name="T44" fmla="*/ 795 w 1187"/>
              <a:gd name="T45" fmla="*/ 296 h 1630"/>
              <a:gd name="T46" fmla="*/ 935 w 1187"/>
              <a:gd name="T47" fmla="*/ 178 h 1630"/>
              <a:gd name="T48" fmla="*/ 934 w 1187"/>
              <a:gd name="T49" fmla="*/ 130 h 1630"/>
              <a:gd name="T50" fmla="*/ 792 w 1187"/>
              <a:gd name="T51" fmla="*/ 13 h 1630"/>
              <a:gd name="T52" fmla="*/ 764 w 1187"/>
              <a:gd name="T53" fmla="*/ 27 h 1630"/>
              <a:gd name="T54" fmla="*/ 764 w 1187"/>
              <a:gd name="T55" fmla="*/ 93 h 1630"/>
              <a:gd name="T56" fmla="*/ 225 w 1187"/>
              <a:gd name="T57" fmla="*/ 318 h 1630"/>
              <a:gd name="T58" fmla="*/ 185 w 1187"/>
              <a:gd name="T59" fmla="*/ 362 h 1630"/>
              <a:gd name="T60" fmla="*/ 184 w 1187"/>
              <a:gd name="T61" fmla="*/ 362 h 1630"/>
              <a:gd name="T62" fmla="*/ 183 w 1187"/>
              <a:gd name="T63" fmla="*/ 364 h 1630"/>
              <a:gd name="T64" fmla="*/ 1 w 1187"/>
              <a:gd name="T65" fmla="*/ 839 h 1630"/>
              <a:gd name="T66" fmla="*/ 0 w 1187"/>
              <a:gd name="T67" fmla="*/ 843 h 1630"/>
              <a:gd name="T68" fmla="*/ 0 w 1187"/>
              <a:gd name="T69" fmla="*/ 861 h 1630"/>
              <a:gd name="T70" fmla="*/ 1 w 1187"/>
              <a:gd name="T71" fmla="*/ 890 h 1630"/>
              <a:gd name="T72" fmla="*/ 1 w 1187"/>
              <a:gd name="T73" fmla="*/ 893 h 1630"/>
              <a:gd name="T74" fmla="*/ 160 w 1187"/>
              <a:gd name="T75" fmla="*/ 1331 h 1630"/>
              <a:gd name="T76" fmla="*/ 161 w 1187"/>
              <a:gd name="T77" fmla="*/ 1332 h 1630"/>
              <a:gd name="T78" fmla="*/ 191 w 1187"/>
              <a:gd name="T79" fmla="*/ 1368 h 1630"/>
              <a:gd name="T80" fmla="*/ 193 w 1187"/>
              <a:gd name="T81" fmla="*/ 1370 h 1630"/>
              <a:gd name="T82" fmla="*/ 225 w 1187"/>
              <a:gd name="T83" fmla="*/ 1405 h 1630"/>
              <a:gd name="T84" fmla="*/ 639 w 1187"/>
              <a:gd name="T85" fmla="*/ 1619 h 1630"/>
              <a:gd name="T86" fmla="*/ 640 w 1187"/>
              <a:gd name="T87" fmla="*/ 1619 h 1630"/>
              <a:gd name="T88" fmla="*/ 641 w 1187"/>
              <a:gd name="T89" fmla="*/ 1619 h 1630"/>
              <a:gd name="T90" fmla="*/ 769 w 1187"/>
              <a:gd name="T91" fmla="*/ 1630 h 1630"/>
              <a:gd name="T92" fmla="*/ 1093 w 1187"/>
              <a:gd name="T93" fmla="*/ 1558 h 1630"/>
              <a:gd name="T94" fmla="*/ 1099 w 1187"/>
              <a:gd name="T95" fmla="*/ 1555 h 1630"/>
              <a:gd name="T96" fmla="*/ 1106 w 1187"/>
              <a:gd name="T97" fmla="*/ 1552 h 1630"/>
              <a:gd name="T98" fmla="*/ 1147 w 1187"/>
              <a:gd name="T99" fmla="*/ 1530 h 1630"/>
              <a:gd name="T100" fmla="*/ 1171 w 1187"/>
              <a:gd name="T101" fmla="*/ 1446 h 1630"/>
              <a:gd name="T102" fmla="*/ 1086 w 1187"/>
              <a:gd name="T103" fmla="*/ 1423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87" h="1630">
                <a:moveTo>
                  <a:pt x="1086" y="1423"/>
                </a:moveTo>
                <a:cubicBezTo>
                  <a:pt x="1075" y="1429"/>
                  <a:pt x="1063" y="1435"/>
                  <a:pt x="1052" y="1441"/>
                </a:cubicBezTo>
                <a:cubicBezTo>
                  <a:pt x="1050" y="1442"/>
                  <a:pt x="1048" y="1443"/>
                  <a:pt x="1046" y="1444"/>
                </a:cubicBezTo>
                <a:cubicBezTo>
                  <a:pt x="1044" y="1445"/>
                  <a:pt x="1042" y="1445"/>
                  <a:pt x="1041" y="1446"/>
                </a:cubicBezTo>
                <a:cubicBezTo>
                  <a:pt x="990" y="1470"/>
                  <a:pt x="937" y="1487"/>
                  <a:pt x="882" y="1496"/>
                </a:cubicBezTo>
                <a:cubicBezTo>
                  <a:pt x="881" y="1496"/>
                  <a:pt x="881" y="1497"/>
                  <a:pt x="880" y="1497"/>
                </a:cubicBezTo>
                <a:cubicBezTo>
                  <a:pt x="867" y="1499"/>
                  <a:pt x="854" y="1501"/>
                  <a:pt x="841" y="1502"/>
                </a:cubicBezTo>
                <a:cubicBezTo>
                  <a:pt x="841" y="1502"/>
                  <a:pt x="841" y="1502"/>
                  <a:pt x="841" y="1502"/>
                </a:cubicBezTo>
                <a:cubicBezTo>
                  <a:pt x="817" y="1505"/>
                  <a:pt x="793" y="1506"/>
                  <a:pt x="769" y="1506"/>
                </a:cubicBezTo>
                <a:cubicBezTo>
                  <a:pt x="488" y="1506"/>
                  <a:pt x="249" y="1326"/>
                  <a:pt x="160" y="1076"/>
                </a:cubicBezTo>
                <a:cubicBezTo>
                  <a:pt x="159" y="1072"/>
                  <a:pt x="158" y="1068"/>
                  <a:pt x="157" y="1065"/>
                </a:cubicBezTo>
                <a:cubicBezTo>
                  <a:pt x="135" y="1001"/>
                  <a:pt x="124" y="932"/>
                  <a:pt x="124" y="862"/>
                </a:cubicBezTo>
                <a:cubicBezTo>
                  <a:pt x="124" y="791"/>
                  <a:pt x="135" y="722"/>
                  <a:pt x="157" y="658"/>
                </a:cubicBezTo>
                <a:cubicBezTo>
                  <a:pt x="157" y="657"/>
                  <a:pt x="158" y="655"/>
                  <a:pt x="158" y="654"/>
                </a:cubicBezTo>
                <a:cubicBezTo>
                  <a:pt x="159" y="650"/>
                  <a:pt x="161" y="647"/>
                  <a:pt x="162" y="643"/>
                </a:cubicBezTo>
                <a:cubicBezTo>
                  <a:pt x="163" y="641"/>
                  <a:pt x="163" y="639"/>
                  <a:pt x="164" y="638"/>
                </a:cubicBezTo>
                <a:cubicBezTo>
                  <a:pt x="238" y="440"/>
                  <a:pt x="406" y="287"/>
                  <a:pt x="614" y="236"/>
                </a:cubicBezTo>
                <a:cubicBezTo>
                  <a:pt x="614" y="236"/>
                  <a:pt x="614" y="236"/>
                  <a:pt x="614" y="236"/>
                </a:cubicBezTo>
                <a:cubicBezTo>
                  <a:pt x="617" y="235"/>
                  <a:pt x="620" y="234"/>
                  <a:pt x="623" y="233"/>
                </a:cubicBezTo>
                <a:cubicBezTo>
                  <a:pt x="624" y="233"/>
                  <a:pt x="624" y="233"/>
                  <a:pt x="624" y="233"/>
                </a:cubicBezTo>
                <a:cubicBezTo>
                  <a:pt x="670" y="223"/>
                  <a:pt x="717" y="217"/>
                  <a:pt x="765" y="217"/>
                </a:cubicBezTo>
                <a:cubicBezTo>
                  <a:pt x="766" y="283"/>
                  <a:pt x="766" y="283"/>
                  <a:pt x="766" y="283"/>
                </a:cubicBezTo>
                <a:cubicBezTo>
                  <a:pt x="766" y="304"/>
                  <a:pt x="779" y="310"/>
                  <a:pt x="795" y="296"/>
                </a:cubicBezTo>
                <a:cubicBezTo>
                  <a:pt x="935" y="178"/>
                  <a:pt x="935" y="178"/>
                  <a:pt x="935" y="178"/>
                </a:cubicBezTo>
                <a:cubicBezTo>
                  <a:pt x="950" y="164"/>
                  <a:pt x="950" y="143"/>
                  <a:pt x="934" y="130"/>
                </a:cubicBezTo>
                <a:cubicBezTo>
                  <a:pt x="792" y="13"/>
                  <a:pt x="792" y="13"/>
                  <a:pt x="792" y="13"/>
                </a:cubicBezTo>
                <a:cubicBezTo>
                  <a:pt x="776" y="0"/>
                  <a:pt x="763" y="7"/>
                  <a:pt x="764" y="27"/>
                </a:cubicBezTo>
                <a:cubicBezTo>
                  <a:pt x="764" y="93"/>
                  <a:pt x="764" y="93"/>
                  <a:pt x="764" y="93"/>
                </a:cubicBezTo>
                <a:cubicBezTo>
                  <a:pt x="561" y="94"/>
                  <a:pt x="369" y="174"/>
                  <a:pt x="225" y="318"/>
                </a:cubicBezTo>
                <a:cubicBezTo>
                  <a:pt x="211" y="332"/>
                  <a:pt x="197" y="347"/>
                  <a:pt x="185" y="362"/>
                </a:cubicBezTo>
                <a:cubicBezTo>
                  <a:pt x="184" y="362"/>
                  <a:pt x="184" y="362"/>
                  <a:pt x="184" y="362"/>
                </a:cubicBezTo>
                <a:cubicBezTo>
                  <a:pt x="184" y="363"/>
                  <a:pt x="183" y="364"/>
                  <a:pt x="183" y="364"/>
                </a:cubicBezTo>
                <a:cubicBezTo>
                  <a:pt x="70" y="497"/>
                  <a:pt x="6" y="663"/>
                  <a:pt x="1" y="839"/>
                </a:cubicBezTo>
                <a:cubicBezTo>
                  <a:pt x="0" y="840"/>
                  <a:pt x="0" y="842"/>
                  <a:pt x="0" y="843"/>
                </a:cubicBezTo>
                <a:cubicBezTo>
                  <a:pt x="0" y="849"/>
                  <a:pt x="0" y="855"/>
                  <a:pt x="0" y="861"/>
                </a:cubicBezTo>
                <a:cubicBezTo>
                  <a:pt x="0" y="871"/>
                  <a:pt x="0" y="880"/>
                  <a:pt x="1" y="890"/>
                </a:cubicBezTo>
                <a:cubicBezTo>
                  <a:pt x="1" y="891"/>
                  <a:pt x="1" y="892"/>
                  <a:pt x="1" y="893"/>
                </a:cubicBezTo>
                <a:cubicBezTo>
                  <a:pt x="7" y="1054"/>
                  <a:pt x="63" y="1205"/>
                  <a:pt x="160" y="1331"/>
                </a:cubicBezTo>
                <a:cubicBezTo>
                  <a:pt x="160" y="1331"/>
                  <a:pt x="161" y="1332"/>
                  <a:pt x="161" y="1332"/>
                </a:cubicBezTo>
                <a:cubicBezTo>
                  <a:pt x="171" y="1345"/>
                  <a:pt x="181" y="1357"/>
                  <a:pt x="191" y="1368"/>
                </a:cubicBezTo>
                <a:cubicBezTo>
                  <a:pt x="192" y="1369"/>
                  <a:pt x="192" y="1370"/>
                  <a:pt x="193" y="1370"/>
                </a:cubicBezTo>
                <a:cubicBezTo>
                  <a:pt x="203" y="1382"/>
                  <a:pt x="214" y="1394"/>
                  <a:pt x="225" y="1405"/>
                </a:cubicBezTo>
                <a:cubicBezTo>
                  <a:pt x="339" y="1519"/>
                  <a:pt x="483" y="1593"/>
                  <a:pt x="639" y="1619"/>
                </a:cubicBezTo>
                <a:cubicBezTo>
                  <a:pt x="639" y="1619"/>
                  <a:pt x="640" y="1619"/>
                  <a:pt x="640" y="1619"/>
                </a:cubicBezTo>
                <a:cubicBezTo>
                  <a:pt x="641" y="1619"/>
                  <a:pt x="641" y="1619"/>
                  <a:pt x="641" y="1619"/>
                </a:cubicBezTo>
                <a:cubicBezTo>
                  <a:pt x="683" y="1626"/>
                  <a:pt x="725" y="1630"/>
                  <a:pt x="769" y="1630"/>
                </a:cubicBezTo>
                <a:cubicBezTo>
                  <a:pt x="882" y="1630"/>
                  <a:pt x="991" y="1606"/>
                  <a:pt x="1093" y="1558"/>
                </a:cubicBezTo>
                <a:cubicBezTo>
                  <a:pt x="1095" y="1557"/>
                  <a:pt x="1097" y="1556"/>
                  <a:pt x="1099" y="1555"/>
                </a:cubicBezTo>
                <a:cubicBezTo>
                  <a:pt x="1101" y="1554"/>
                  <a:pt x="1104" y="1553"/>
                  <a:pt x="1106" y="1552"/>
                </a:cubicBezTo>
                <a:cubicBezTo>
                  <a:pt x="1120" y="1545"/>
                  <a:pt x="1134" y="1538"/>
                  <a:pt x="1147" y="1530"/>
                </a:cubicBezTo>
                <a:cubicBezTo>
                  <a:pt x="1177" y="1513"/>
                  <a:pt x="1187" y="1476"/>
                  <a:pt x="1171" y="1446"/>
                </a:cubicBezTo>
                <a:cubicBezTo>
                  <a:pt x="1154" y="1416"/>
                  <a:pt x="1116" y="1406"/>
                  <a:pt x="1086" y="142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C77AABB4-E32B-3BEB-FD8A-81BA481805F1}"/>
              </a:ext>
            </a:extLst>
          </p:cNvPr>
          <p:cNvSpPr>
            <a:spLocks/>
          </p:cNvSpPr>
          <p:nvPr/>
        </p:nvSpPr>
        <p:spPr bwMode="auto">
          <a:xfrm>
            <a:off x="4349375" y="2704099"/>
            <a:ext cx="419074" cy="419074"/>
          </a:xfrm>
          <a:custGeom>
            <a:avLst/>
            <a:gdLst>
              <a:gd name="T0" fmla="*/ 44 w 166"/>
              <a:gd name="T1" fmla="*/ 139 h 166"/>
              <a:gd name="T2" fmla="*/ 95 w 166"/>
              <a:gd name="T3" fmla="*/ 166 h 166"/>
              <a:gd name="T4" fmla="*/ 130 w 166"/>
              <a:gd name="T5" fmla="*/ 156 h 166"/>
              <a:gd name="T6" fmla="*/ 146 w 166"/>
              <a:gd name="T7" fmla="*/ 70 h 166"/>
              <a:gd name="T8" fmla="*/ 119 w 166"/>
              <a:gd name="T9" fmla="*/ 32 h 166"/>
              <a:gd name="T10" fmla="*/ 33 w 166"/>
              <a:gd name="T11" fmla="*/ 20 h 166"/>
              <a:gd name="T12" fmla="*/ 21 w 166"/>
              <a:gd name="T13" fmla="*/ 107 h 166"/>
              <a:gd name="T14" fmla="*/ 44 w 166"/>
              <a:gd name="T15" fmla="*/ 13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6" h="166">
                <a:moveTo>
                  <a:pt x="44" y="139"/>
                </a:moveTo>
                <a:cubicBezTo>
                  <a:pt x="56" y="157"/>
                  <a:pt x="75" y="166"/>
                  <a:pt x="95" y="166"/>
                </a:cubicBezTo>
                <a:cubicBezTo>
                  <a:pt x="107" y="166"/>
                  <a:pt x="119" y="163"/>
                  <a:pt x="130" y="156"/>
                </a:cubicBezTo>
                <a:cubicBezTo>
                  <a:pt x="158" y="137"/>
                  <a:pt x="166" y="98"/>
                  <a:pt x="146" y="70"/>
                </a:cubicBezTo>
                <a:cubicBezTo>
                  <a:pt x="138" y="57"/>
                  <a:pt x="129" y="44"/>
                  <a:pt x="119" y="32"/>
                </a:cubicBezTo>
                <a:cubicBezTo>
                  <a:pt x="98" y="5"/>
                  <a:pt x="60" y="0"/>
                  <a:pt x="33" y="20"/>
                </a:cubicBezTo>
                <a:cubicBezTo>
                  <a:pt x="5" y="41"/>
                  <a:pt x="0" y="80"/>
                  <a:pt x="21" y="107"/>
                </a:cubicBezTo>
                <a:cubicBezTo>
                  <a:pt x="29" y="117"/>
                  <a:pt x="37" y="128"/>
                  <a:pt x="44" y="13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9A99AF3C-9EF2-654F-6A3A-0AF8F667DF6D}"/>
              </a:ext>
            </a:extLst>
          </p:cNvPr>
          <p:cNvSpPr>
            <a:spLocks/>
          </p:cNvSpPr>
          <p:nvPr/>
        </p:nvSpPr>
        <p:spPr bwMode="auto">
          <a:xfrm>
            <a:off x="4633599" y="3241426"/>
            <a:ext cx="375507" cy="437746"/>
          </a:xfrm>
          <a:custGeom>
            <a:avLst/>
            <a:gdLst>
              <a:gd name="T0" fmla="*/ 10 w 149"/>
              <a:gd name="T1" fmla="*/ 88 h 173"/>
              <a:gd name="T2" fmla="*/ 21 w 149"/>
              <a:gd name="T3" fmla="*/ 126 h 173"/>
              <a:gd name="T4" fmla="*/ 81 w 149"/>
              <a:gd name="T5" fmla="*/ 173 h 173"/>
              <a:gd name="T6" fmla="*/ 96 w 149"/>
              <a:gd name="T7" fmla="*/ 171 h 173"/>
              <a:gd name="T8" fmla="*/ 141 w 149"/>
              <a:gd name="T9" fmla="*/ 96 h 173"/>
              <a:gd name="T10" fmla="*/ 128 w 149"/>
              <a:gd name="T11" fmla="*/ 51 h 173"/>
              <a:gd name="T12" fmla="*/ 50 w 149"/>
              <a:gd name="T13" fmla="*/ 11 h 173"/>
              <a:gd name="T14" fmla="*/ 10 w 149"/>
              <a:gd name="T15" fmla="*/ 88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9" h="173">
                <a:moveTo>
                  <a:pt x="10" y="88"/>
                </a:moveTo>
                <a:cubicBezTo>
                  <a:pt x="14" y="101"/>
                  <a:pt x="18" y="113"/>
                  <a:pt x="21" y="126"/>
                </a:cubicBezTo>
                <a:cubicBezTo>
                  <a:pt x="28" y="154"/>
                  <a:pt x="53" y="173"/>
                  <a:pt x="81" y="173"/>
                </a:cubicBezTo>
                <a:cubicBezTo>
                  <a:pt x="86" y="173"/>
                  <a:pt x="91" y="172"/>
                  <a:pt x="96" y="171"/>
                </a:cubicBezTo>
                <a:cubicBezTo>
                  <a:pt x="129" y="162"/>
                  <a:pt x="149" y="129"/>
                  <a:pt x="141" y="96"/>
                </a:cubicBezTo>
                <a:cubicBezTo>
                  <a:pt x="137" y="80"/>
                  <a:pt x="133" y="65"/>
                  <a:pt x="128" y="51"/>
                </a:cubicBezTo>
                <a:cubicBezTo>
                  <a:pt x="118" y="18"/>
                  <a:pt x="83" y="0"/>
                  <a:pt x="50" y="11"/>
                </a:cubicBezTo>
                <a:cubicBezTo>
                  <a:pt x="18" y="21"/>
                  <a:pt x="0" y="56"/>
                  <a:pt x="10" y="8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92CC40D5-BB0D-8D81-7C51-BE24BCAA30DB}"/>
              </a:ext>
            </a:extLst>
          </p:cNvPr>
          <p:cNvSpPr>
            <a:spLocks/>
          </p:cNvSpPr>
          <p:nvPr/>
        </p:nvSpPr>
        <p:spPr bwMode="auto">
          <a:xfrm>
            <a:off x="4210376" y="4957139"/>
            <a:ext cx="423223" cy="410775"/>
          </a:xfrm>
          <a:custGeom>
            <a:avLst/>
            <a:gdLst>
              <a:gd name="T0" fmla="*/ 138 w 167"/>
              <a:gd name="T1" fmla="*/ 22 h 163"/>
              <a:gd name="T2" fmla="*/ 51 w 167"/>
              <a:gd name="T3" fmla="*/ 29 h 163"/>
              <a:gd name="T4" fmla="*/ 24 w 167"/>
              <a:gd name="T5" fmla="*/ 58 h 163"/>
              <a:gd name="T6" fmla="*/ 25 w 167"/>
              <a:gd name="T7" fmla="*/ 145 h 163"/>
              <a:gd name="T8" fmla="*/ 68 w 167"/>
              <a:gd name="T9" fmla="*/ 163 h 163"/>
              <a:gd name="T10" fmla="*/ 113 w 167"/>
              <a:gd name="T11" fmla="*/ 144 h 163"/>
              <a:gd name="T12" fmla="*/ 144 w 167"/>
              <a:gd name="T13" fmla="*/ 110 h 163"/>
              <a:gd name="T14" fmla="*/ 138 w 167"/>
              <a:gd name="T15" fmla="*/ 2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" h="163">
                <a:moveTo>
                  <a:pt x="138" y="22"/>
                </a:moveTo>
                <a:cubicBezTo>
                  <a:pt x="112" y="0"/>
                  <a:pt x="73" y="3"/>
                  <a:pt x="51" y="29"/>
                </a:cubicBezTo>
                <a:cubicBezTo>
                  <a:pt x="42" y="39"/>
                  <a:pt x="33" y="48"/>
                  <a:pt x="24" y="58"/>
                </a:cubicBezTo>
                <a:cubicBezTo>
                  <a:pt x="0" y="82"/>
                  <a:pt x="1" y="121"/>
                  <a:pt x="25" y="145"/>
                </a:cubicBezTo>
                <a:cubicBezTo>
                  <a:pt x="37" y="157"/>
                  <a:pt x="53" y="163"/>
                  <a:pt x="68" y="163"/>
                </a:cubicBezTo>
                <a:cubicBezTo>
                  <a:pt x="85" y="163"/>
                  <a:pt x="101" y="156"/>
                  <a:pt x="113" y="144"/>
                </a:cubicBezTo>
                <a:cubicBezTo>
                  <a:pt x="124" y="133"/>
                  <a:pt x="134" y="121"/>
                  <a:pt x="144" y="110"/>
                </a:cubicBezTo>
                <a:cubicBezTo>
                  <a:pt x="167" y="84"/>
                  <a:pt x="164" y="45"/>
                  <a:pt x="138" y="2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07C5A539-6D35-7765-6FDD-9659846BDC02}"/>
              </a:ext>
            </a:extLst>
          </p:cNvPr>
          <p:cNvSpPr>
            <a:spLocks/>
          </p:cNvSpPr>
          <p:nvPr/>
        </p:nvSpPr>
        <p:spPr bwMode="auto">
          <a:xfrm>
            <a:off x="4722807" y="3857589"/>
            <a:ext cx="329866" cy="425298"/>
          </a:xfrm>
          <a:custGeom>
            <a:avLst/>
            <a:gdLst>
              <a:gd name="T0" fmla="*/ 69 w 130"/>
              <a:gd name="T1" fmla="*/ 1 h 168"/>
              <a:gd name="T2" fmla="*/ 5 w 130"/>
              <a:gd name="T3" fmla="*/ 61 h 168"/>
              <a:gd name="T4" fmla="*/ 3 w 130"/>
              <a:gd name="T5" fmla="*/ 101 h 168"/>
              <a:gd name="T6" fmla="*/ 59 w 130"/>
              <a:gd name="T7" fmla="*/ 168 h 168"/>
              <a:gd name="T8" fmla="*/ 64 w 130"/>
              <a:gd name="T9" fmla="*/ 168 h 168"/>
              <a:gd name="T10" fmla="*/ 126 w 130"/>
              <a:gd name="T11" fmla="*/ 112 h 168"/>
              <a:gd name="T12" fmla="*/ 129 w 130"/>
              <a:gd name="T13" fmla="*/ 65 h 168"/>
              <a:gd name="T14" fmla="*/ 69 w 130"/>
              <a:gd name="T15" fmla="*/ 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168">
                <a:moveTo>
                  <a:pt x="69" y="1"/>
                </a:moveTo>
                <a:cubicBezTo>
                  <a:pt x="35" y="0"/>
                  <a:pt x="6" y="27"/>
                  <a:pt x="5" y="61"/>
                </a:cubicBezTo>
                <a:cubicBezTo>
                  <a:pt x="5" y="74"/>
                  <a:pt x="4" y="88"/>
                  <a:pt x="3" y="101"/>
                </a:cubicBezTo>
                <a:cubicBezTo>
                  <a:pt x="0" y="135"/>
                  <a:pt x="25" y="165"/>
                  <a:pt x="59" y="168"/>
                </a:cubicBezTo>
                <a:cubicBezTo>
                  <a:pt x="61" y="168"/>
                  <a:pt x="62" y="168"/>
                  <a:pt x="64" y="168"/>
                </a:cubicBezTo>
                <a:cubicBezTo>
                  <a:pt x="96" y="168"/>
                  <a:pt x="123" y="144"/>
                  <a:pt x="126" y="112"/>
                </a:cubicBezTo>
                <a:cubicBezTo>
                  <a:pt x="127" y="96"/>
                  <a:pt x="128" y="81"/>
                  <a:pt x="129" y="65"/>
                </a:cubicBezTo>
                <a:cubicBezTo>
                  <a:pt x="130" y="31"/>
                  <a:pt x="103" y="2"/>
                  <a:pt x="69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0EFC38DC-186C-64EF-D025-A19131E963D9}"/>
              </a:ext>
            </a:extLst>
          </p:cNvPr>
          <p:cNvSpPr>
            <a:spLocks/>
          </p:cNvSpPr>
          <p:nvPr/>
        </p:nvSpPr>
        <p:spPr bwMode="auto">
          <a:xfrm>
            <a:off x="4548539" y="4436408"/>
            <a:ext cx="400403" cy="431521"/>
          </a:xfrm>
          <a:custGeom>
            <a:avLst/>
            <a:gdLst>
              <a:gd name="T0" fmla="*/ 110 w 158"/>
              <a:gd name="T1" fmla="*/ 12 h 171"/>
              <a:gd name="T2" fmla="*/ 30 w 158"/>
              <a:gd name="T3" fmla="*/ 47 h 171"/>
              <a:gd name="T4" fmla="*/ 15 w 158"/>
              <a:gd name="T5" fmla="*/ 83 h 171"/>
              <a:gd name="T6" fmla="*/ 45 w 158"/>
              <a:gd name="T7" fmla="*/ 165 h 171"/>
              <a:gd name="T8" fmla="*/ 71 w 158"/>
              <a:gd name="T9" fmla="*/ 171 h 171"/>
              <a:gd name="T10" fmla="*/ 127 w 158"/>
              <a:gd name="T11" fmla="*/ 135 h 171"/>
              <a:gd name="T12" fmla="*/ 145 w 158"/>
              <a:gd name="T13" fmla="*/ 92 h 171"/>
              <a:gd name="T14" fmla="*/ 110 w 158"/>
              <a:gd name="T15" fmla="*/ 12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8" h="171">
                <a:moveTo>
                  <a:pt x="110" y="12"/>
                </a:moveTo>
                <a:cubicBezTo>
                  <a:pt x="78" y="0"/>
                  <a:pt x="43" y="15"/>
                  <a:pt x="30" y="47"/>
                </a:cubicBezTo>
                <a:cubicBezTo>
                  <a:pt x="25" y="59"/>
                  <a:pt x="20" y="71"/>
                  <a:pt x="15" y="83"/>
                </a:cubicBezTo>
                <a:cubicBezTo>
                  <a:pt x="0" y="114"/>
                  <a:pt x="14" y="151"/>
                  <a:pt x="45" y="165"/>
                </a:cubicBezTo>
                <a:cubicBezTo>
                  <a:pt x="53" y="169"/>
                  <a:pt x="62" y="171"/>
                  <a:pt x="71" y="171"/>
                </a:cubicBezTo>
                <a:cubicBezTo>
                  <a:pt x="94" y="171"/>
                  <a:pt x="116" y="158"/>
                  <a:pt x="127" y="135"/>
                </a:cubicBezTo>
                <a:cubicBezTo>
                  <a:pt x="133" y="121"/>
                  <a:pt x="140" y="107"/>
                  <a:pt x="145" y="92"/>
                </a:cubicBezTo>
                <a:cubicBezTo>
                  <a:pt x="158" y="60"/>
                  <a:pt x="142" y="24"/>
                  <a:pt x="110" y="1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F84BF232-9D16-7671-56B3-80615818B51C}"/>
              </a:ext>
            </a:extLst>
          </p:cNvPr>
          <p:cNvSpPr>
            <a:spLocks/>
          </p:cNvSpPr>
          <p:nvPr/>
        </p:nvSpPr>
        <p:spPr bwMode="auto">
          <a:xfrm>
            <a:off x="3903332" y="2289175"/>
            <a:ext cx="443969" cy="396254"/>
          </a:xfrm>
          <a:custGeom>
            <a:avLst/>
            <a:gdLst>
              <a:gd name="T0" fmla="*/ 156 w 176"/>
              <a:gd name="T1" fmla="*/ 132 h 157"/>
              <a:gd name="T2" fmla="*/ 143 w 176"/>
              <a:gd name="T3" fmla="*/ 45 h 157"/>
              <a:gd name="T4" fmla="*/ 105 w 176"/>
              <a:gd name="T5" fmla="*/ 19 h 157"/>
              <a:gd name="T6" fmla="*/ 19 w 176"/>
              <a:gd name="T7" fmla="*/ 37 h 157"/>
              <a:gd name="T8" fmla="*/ 37 w 176"/>
              <a:gd name="T9" fmla="*/ 122 h 157"/>
              <a:gd name="T10" fmla="*/ 69 w 176"/>
              <a:gd name="T11" fmla="*/ 145 h 157"/>
              <a:gd name="T12" fmla="*/ 106 w 176"/>
              <a:gd name="T13" fmla="*/ 157 h 157"/>
              <a:gd name="T14" fmla="*/ 156 w 176"/>
              <a:gd name="T15" fmla="*/ 13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6" h="157">
                <a:moveTo>
                  <a:pt x="156" y="132"/>
                </a:moveTo>
                <a:cubicBezTo>
                  <a:pt x="176" y="104"/>
                  <a:pt x="170" y="66"/>
                  <a:pt x="143" y="45"/>
                </a:cubicBezTo>
                <a:cubicBezTo>
                  <a:pt x="130" y="36"/>
                  <a:pt x="118" y="27"/>
                  <a:pt x="105" y="19"/>
                </a:cubicBezTo>
                <a:cubicBezTo>
                  <a:pt x="76" y="0"/>
                  <a:pt x="38" y="8"/>
                  <a:pt x="19" y="37"/>
                </a:cubicBezTo>
                <a:cubicBezTo>
                  <a:pt x="0" y="65"/>
                  <a:pt x="9" y="104"/>
                  <a:pt x="37" y="122"/>
                </a:cubicBezTo>
                <a:cubicBezTo>
                  <a:pt x="48" y="129"/>
                  <a:pt x="59" y="137"/>
                  <a:pt x="69" y="145"/>
                </a:cubicBezTo>
                <a:cubicBezTo>
                  <a:pt x="81" y="153"/>
                  <a:pt x="93" y="157"/>
                  <a:pt x="106" y="157"/>
                </a:cubicBezTo>
                <a:cubicBezTo>
                  <a:pt x="125" y="157"/>
                  <a:pt x="144" y="148"/>
                  <a:pt x="156" y="13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iSHEJI-10">
            <a:extLst>
              <a:ext uri="{FF2B5EF4-FFF2-40B4-BE49-F238E27FC236}">
                <a16:creationId xmlns:a16="http://schemas.microsoft.com/office/drawing/2014/main" id="{16BC612E-5A51-3A65-A851-01A6905334B8}"/>
              </a:ext>
            </a:extLst>
          </p:cNvPr>
          <p:cNvSpPr txBox="1"/>
          <p:nvPr/>
        </p:nvSpPr>
        <p:spPr>
          <a:xfrm>
            <a:off x="5915378" y="226016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3" name="iSHEJI-11">
            <a:extLst>
              <a:ext uri="{FF2B5EF4-FFF2-40B4-BE49-F238E27FC236}">
                <a16:creationId xmlns:a16="http://schemas.microsoft.com/office/drawing/2014/main" id="{0030D972-F0EF-AFA0-E594-8DB4BE400371}"/>
              </a:ext>
            </a:extLst>
          </p:cNvPr>
          <p:cNvSpPr txBox="1"/>
          <p:nvPr/>
        </p:nvSpPr>
        <p:spPr>
          <a:xfrm>
            <a:off x="5915377" y="2732784"/>
            <a:ext cx="5144091" cy="13924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24" name="iSHEJI-8">
            <a:extLst>
              <a:ext uri="{FF2B5EF4-FFF2-40B4-BE49-F238E27FC236}">
                <a16:creationId xmlns:a16="http://schemas.microsoft.com/office/drawing/2014/main" id="{E2266B47-C7E8-57FD-9BF8-72B9C2A58D79}"/>
              </a:ext>
            </a:extLst>
          </p:cNvPr>
          <p:cNvSpPr txBox="1"/>
          <p:nvPr/>
        </p:nvSpPr>
        <p:spPr>
          <a:xfrm>
            <a:off x="5892895" y="1805369"/>
            <a:ext cx="50563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grpSp>
        <p:nvGrpSpPr>
          <p:cNvPr id="25" name="Group 12">
            <a:extLst>
              <a:ext uri="{FF2B5EF4-FFF2-40B4-BE49-F238E27FC236}">
                <a16:creationId xmlns:a16="http://schemas.microsoft.com/office/drawing/2014/main" id="{4C7C209F-1336-9148-CCD1-C82137E25B29}"/>
              </a:ext>
            </a:extLst>
          </p:cNvPr>
          <p:cNvGrpSpPr/>
          <p:nvPr/>
        </p:nvGrpSpPr>
        <p:grpSpPr>
          <a:xfrm>
            <a:off x="5915377" y="4493603"/>
            <a:ext cx="276224" cy="276224"/>
            <a:chOff x="1460006" y="1642203"/>
            <a:chExt cx="479425" cy="479425"/>
          </a:xfrm>
        </p:grpSpPr>
        <p:sp>
          <p:nvSpPr>
            <p:cNvPr id="26" name="Oval 8">
              <a:extLst>
                <a:ext uri="{FF2B5EF4-FFF2-40B4-BE49-F238E27FC236}">
                  <a16:creationId xmlns:a16="http://schemas.microsoft.com/office/drawing/2014/main" id="{92C875D7-04BC-5347-2DFA-99D6AD1CB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08CD7AB2-F4F9-C3ED-4DC8-4C21F42CD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15">
            <a:extLst>
              <a:ext uri="{FF2B5EF4-FFF2-40B4-BE49-F238E27FC236}">
                <a16:creationId xmlns:a16="http://schemas.microsoft.com/office/drawing/2014/main" id="{7842BC8E-3995-023B-1661-405B3F6D5426}"/>
              </a:ext>
            </a:extLst>
          </p:cNvPr>
          <p:cNvGrpSpPr/>
          <p:nvPr/>
        </p:nvGrpSpPr>
        <p:grpSpPr>
          <a:xfrm>
            <a:off x="5915377" y="4947137"/>
            <a:ext cx="276224" cy="276224"/>
            <a:chOff x="1460006" y="1642203"/>
            <a:chExt cx="479425" cy="479425"/>
          </a:xfrm>
        </p:grpSpPr>
        <p:sp>
          <p:nvSpPr>
            <p:cNvPr id="29" name="Oval 8">
              <a:extLst>
                <a:ext uri="{FF2B5EF4-FFF2-40B4-BE49-F238E27FC236}">
                  <a16:creationId xmlns:a16="http://schemas.microsoft.com/office/drawing/2014/main" id="{6CDBE5BA-60E1-DABE-89A2-70CB4637FF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0D77B7E4-AC92-C066-FDDA-09F02B2D5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Rectangle 18">
            <a:extLst>
              <a:ext uri="{FF2B5EF4-FFF2-40B4-BE49-F238E27FC236}">
                <a16:creationId xmlns:a16="http://schemas.microsoft.com/office/drawing/2014/main" id="{EC8B7D41-838A-569A-8E2E-0E4799AE27CC}"/>
              </a:ext>
            </a:extLst>
          </p:cNvPr>
          <p:cNvSpPr/>
          <p:nvPr/>
        </p:nvSpPr>
        <p:spPr>
          <a:xfrm>
            <a:off x="6258371" y="4465515"/>
            <a:ext cx="403187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通过海报、文章、视频、音频、直播等形式创造优质内容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Rectangle 19">
            <a:extLst>
              <a:ext uri="{FF2B5EF4-FFF2-40B4-BE49-F238E27FC236}">
                <a16:creationId xmlns:a16="http://schemas.microsoft.com/office/drawing/2014/main" id="{7D79903E-5531-9553-48E6-F9DE0BEBFB49}"/>
              </a:ext>
            </a:extLst>
          </p:cNvPr>
          <p:cNvSpPr/>
          <p:nvPr/>
        </p:nvSpPr>
        <p:spPr>
          <a:xfrm>
            <a:off x="6258371" y="4919049"/>
            <a:ext cx="310854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基于全社交媒体平台进行全域流量整合营销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20">
            <a:extLst>
              <a:ext uri="{FF2B5EF4-FFF2-40B4-BE49-F238E27FC236}">
                <a16:creationId xmlns:a16="http://schemas.microsoft.com/office/drawing/2014/main" id="{43BB47F7-03E3-414C-26E2-6F33255EDAF1}"/>
              </a:ext>
            </a:extLst>
          </p:cNvPr>
          <p:cNvGrpSpPr/>
          <p:nvPr/>
        </p:nvGrpSpPr>
        <p:grpSpPr>
          <a:xfrm>
            <a:off x="5915377" y="5405580"/>
            <a:ext cx="276224" cy="276224"/>
            <a:chOff x="1460006" y="1642203"/>
            <a:chExt cx="479425" cy="479425"/>
          </a:xfrm>
        </p:grpSpPr>
        <p:sp>
          <p:nvSpPr>
            <p:cNvPr id="34" name="Oval 8">
              <a:extLst>
                <a:ext uri="{FF2B5EF4-FFF2-40B4-BE49-F238E27FC236}">
                  <a16:creationId xmlns:a16="http://schemas.microsoft.com/office/drawing/2014/main" id="{F3CB6CE4-368D-61B4-217F-280AC669BF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795345F2-53E0-3103-E9F2-EB5AC5497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Rectangle 23">
            <a:extLst>
              <a:ext uri="{FF2B5EF4-FFF2-40B4-BE49-F238E27FC236}">
                <a16:creationId xmlns:a16="http://schemas.microsoft.com/office/drawing/2014/main" id="{7C1D16D2-874F-04F4-CA53-932A725B10AD}"/>
              </a:ext>
            </a:extLst>
          </p:cNvPr>
          <p:cNvSpPr/>
          <p:nvPr/>
        </p:nvSpPr>
        <p:spPr>
          <a:xfrm>
            <a:off x="6258371" y="5372583"/>
            <a:ext cx="3262432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以优质内容作为营销输出核心，承载品牌内核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71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5CDEF98-8AF8-BDAB-7996-DCF11F8A30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A40B29A9-DDC1-7EB3-4984-F8E79E911BA8}"/>
              </a:ext>
            </a:extLst>
          </p:cNvPr>
          <p:cNvSpPr/>
          <p:nvPr/>
        </p:nvSpPr>
        <p:spPr>
          <a:xfrm>
            <a:off x="4849906" y="1263254"/>
            <a:ext cx="2492188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 w="19050">
                  <a:solidFill>
                    <a:schemeClr val="accent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04.</a:t>
            </a:r>
            <a:endParaRPr kumimoji="0" lang="zh-CN" altLang="en-US" sz="11500" b="0" i="0" u="none" strike="noStrike" kern="1200" cap="none" spc="0" normalizeH="0" baseline="0" noProof="0" dirty="0">
              <a:ln w="19050">
                <a:solidFill>
                  <a:schemeClr val="accent1"/>
                </a:solidFill>
              </a:ln>
              <a:noFill/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257EFC36-D6AC-9432-A507-EC6119E00C8A}"/>
              </a:ext>
            </a:extLst>
          </p:cNvPr>
          <p:cNvSpPr txBox="1"/>
          <p:nvPr/>
        </p:nvSpPr>
        <p:spPr>
          <a:xfrm>
            <a:off x="3505201" y="2959100"/>
            <a:ext cx="5181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9" name="iSHEJI-4">
            <a:extLst>
              <a:ext uri="{FF2B5EF4-FFF2-40B4-BE49-F238E27FC236}">
                <a16:creationId xmlns:a16="http://schemas.microsoft.com/office/drawing/2014/main" id="{967B9DE8-4CE3-1766-81B4-37696DE1FDF2}"/>
              </a:ext>
            </a:extLst>
          </p:cNvPr>
          <p:cNvSpPr txBox="1"/>
          <p:nvPr/>
        </p:nvSpPr>
        <p:spPr>
          <a:xfrm>
            <a:off x="4434840" y="3685078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5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cxnSp>
        <p:nvCxnSpPr>
          <p:cNvPr id="10" name="iSHEJI-6">
            <a:extLst>
              <a:ext uri="{FF2B5EF4-FFF2-40B4-BE49-F238E27FC236}">
                <a16:creationId xmlns:a16="http://schemas.microsoft.com/office/drawing/2014/main" id="{32ECA6EE-BDF4-6B92-5A59-7366E2DE002A}"/>
              </a:ext>
            </a:extLst>
          </p:cNvPr>
          <p:cNvCxnSpPr>
            <a:cxnSpLocks/>
          </p:cNvCxnSpPr>
          <p:nvPr/>
        </p:nvCxnSpPr>
        <p:spPr>
          <a:xfrm>
            <a:off x="1598613" y="3297654"/>
            <a:ext cx="232727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iSHEJI-7">
            <a:extLst>
              <a:ext uri="{FF2B5EF4-FFF2-40B4-BE49-F238E27FC236}">
                <a16:creationId xmlns:a16="http://schemas.microsoft.com/office/drawing/2014/main" id="{0A347D25-6AF5-83C5-16CD-D45E2BB3C951}"/>
              </a:ext>
            </a:extLst>
          </p:cNvPr>
          <p:cNvCxnSpPr>
            <a:cxnSpLocks/>
          </p:cNvCxnSpPr>
          <p:nvPr/>
        </p:nvCxnSpPr>
        <p:spPr>
          <a:xfrm>
            <a:off x="8266113" y="3297654"/>
            <a:ext cx="232727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SHEJI-8">
            <a:extLst>
              <a:ext uri="{FF2B5EF4-FFF2-40B4-BE49-F238E27FC236}">
                <a16:creationId xmlns:a16="http://schemas.microsoft.com/office/drawing/2014/main" id="{E22846B8-D436-E0E0-2FCC-2D94C60AEB8A}"/>
              </a:ext>
            </a:extLst>
          </p:cNvPr>
          <p:cNvSpPr txBox="1"/>
          <p:nvPr/>
        </p:nvSpPr>
        <p:spPr>
          <a:xfrm>
            <a:off x="800099" y="6540023"/>
            <a:ext cx="10856095" cy="1687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Maecenas porttitor congue massa. Fusce posuere, magna sed pulvinar ultricies, purus lectus malesuada libero, sit amet commodo magna eros quis urna.</a:t>
            </a:r>
          </a:p>
        </p:txBody>
      </p:sp>
    </p:spTree>
    <p:extLst>
      <p:ext uri="{BB962C8B-B14F-4D97-AF65-F5344CB8AC3E}">
        <p14:creationId xmlns:p14="http://schemas.microsoft.com/office/powerpoint/2010/main" val="1608829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32F7DC-C985-3599-9F11-88B9D56B5A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EF5B19D5-AD9F-BBEF-7B23-C60A7A2A8D30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DDCE085A-57F3-6356-8A1C-B770B8C744D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2" name="Freeform 104">
            <a:extLst>
              <a:ext uri="{FF2B5EF4-FFF2-40B4-BE49-F238E27FC236}">
                <a16:creationId xmlns:a16="http://schemas.microsoft.com/office/drawing/2014/main" id="{B80F913A-05B4-10B9-57F7-BDA462984B9B}"/>
              </a:ext>
            </a:extLst>
          </p:cNvPr>
          <p:cNvSpPr>
            <a:spLocks/>
          </p:cNvSpPr>
          <p:nvPr/>
        </p:nvSpPr>
        <p:spPr bwMode="auto">
          <a:xfrm>
            <a:off x="1388745" y="1700851"/>
            <a:ext cx="2505075" cy="430530"/>
          </a:xfrm>
          <a:custGeom>
            <a:avLst/>
            <a:gdLst>
              <a:gd name="T0" fmla="*/ 658 w 658"/>
              <a:gd name="T1" fmla="*/ 57 h 113"/>
              <a:gd name="T2" fmla="*/ 601 w 658"/>
              <a:gd name="T3" fmla="*/ 113 h 113"/>
              <a:gd name="T4" fmla="*/ 57 w 658"/>
              <a:gd name="T5" fmla="*/ 113 h 113"/>
              <a:gd name="T6" fmla="*/ 0 w 658"/>
              <a:gd name="T7" fmla="*/ 57 h 113"/>
              <a:gd name="T8" fmla="*/ 0 w 658"/>
              <a:gd name="T9" fmla="*/ 57 h 113"/>
              <a:gd name="T10" fmla="*/ 57 w 658"/>
              <a:gd name="T11" fmla="*/ 0 h 113"/>
              <a:gd name="T12" fmla="*/ 601 w 658"/>
              <a:gd name="T13" fmla="*/ 0 h 113"/>
              <a:gd name="T14" fmla="*/ 658 w 658"/>
              <a:gd name="T15" fmla="*/ 57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8" h="113">
                <a:moveTo>
                  <a:pt x="658" y="57"/>
                </a:moveTo>
                <a:cubicBezTo>
                  <a:pt x="658" y="88"/>
                  <a:pt x="632" y="113"/>
                  <a:pt x="601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6" y="113"/>
                  <a:pt x="0" y="88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25"/>
                  <a:pt x="26" y="0"/>
                  <a:pt x="57" y="0"/>
                </a:cubicBezTo>
                <a:cubicBezTo>
                  <a:pt x="601" y="0"/>
                  <a:pt x="601" y="0"/>
                  <a:pt x="601" y="0"/>
                </a:cubicBezTo>
                <a:cubicBezTo>
                  <a:pt x="632" y="0"/>
                  <a:pt x="658" y="25"/>
                  <a:pt x="658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" name="Freeform 105">
            <a:extLst>
              <a:ext uri="{FF2B5EF4-FFF2-40B4-BE49-F238E27FC236}">
                <a16:creationId xmlns:a16="http://schemas.microsoft.com/office/drawing/2014/main" id="{8BA9FA51-F01D-36A4-8BCB-0F93DAA75FC5}"/>
              </a:ext>
            </a:extLst>
          </p:cNvPr>
          <p:cNvSpPr>
            <a:spLocks/>
          </p:cNvSpPr>
          <p:nvPr/>
        </p:nvSpPr>
        <p:spPr bwMode="auto">
          <a:xfrm>
            <a:off x="1388745" y="4828861"/>
            <a:ext cx="2505075" cy="430530"/>
          </a:xfrm>
          <a:custGeom>
            <a:avLst/>
            <a:gdLst>
              <a:gd name="T0" fmla="*/ 658 w 658"/>
              <a:gd name="T1" fmla="*/ 56 h 113"/>
              <a:gd name="T2" fmla="*/ 601 w 658"/>
              <a:gd name="T3" fmla="*/ 113 h 113"/>
              <a:gd name="T4" fmla="*/ 57 w 658"/>
              <a:gd name="T5" fmla="*/ 113 h 113"/>
              <a:gd name="T6" fmla="*/ 0 w 658"/>
              <a:gd name="T7" fmla="*/ 56 h 113"/>
              <a:gd name="T8" fmla="*/ 0 w 658"/>
              <a:gd name="T9" fmla="*/ 56 h 113"/>
              <a:gd name="T10" fmla="*/ 57 w 658"/>
              <a:gd name="T11" fmla="*/ 0 h 113"/>
              <a:gd name="T12" fmla="*/ 601 w 658"/>
              <a:gd name="T13" fmla="*/ 0 h 113"/>
              <a:gd name="T14" fmla="*/ 658 w 658"/>
              <a:gd name="T15" fmla="*/ 5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8" h="113">
                <a:moveTo>
                  <a:pt x="658" y="56"/>
                </a:moveTo>
                <a:cubicBezTo>
                  <a:pt x="658" y="88"/>
                  <a:pt x="632" y="113"/>
                  <a:pt x="601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6" y="113"/>
                  <a:pt x="0" y="88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5"/>
                  <a:pt x="26" y="0"/>
                  <a:pt x="57" y="0"/>
                </a:cubicBezTo>
                <a:cubicBezTo>
                  <a:pt x="601" y="0"/>
                  <a:pt x="601" y="0"/>
                  <a:pt x="601" y="0"/>
                </a:cubicBezTo>
                <a:cubicBezTo>
                  <a:pt x="632" y="0"/>
                  <a:pt x="658" y="25"/>
                  <a:pt x="658" y="5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" name="Freeform 106">
            <a:extLst>
              <a:ext uri="{FF2B5EF4-FFF2-40B4-BE49-F238E27FC236}">
                <a16:creationId xmlns:a16="http://schemas.microsoft.com/office/drawing/2014/main" id="{C63F8B07-FA23-4D6F-E826-8FFB07828502}"/>
              </a:ext>
            </a:extLst>
          </p:cNvPr>
          <p:cNvSpPr>
            <a:spLocks/>
          </p:cNvSpPr>
          <p:nvPr/>
        </p:nvSpPr>
        <p:spPr bwMode="auto">
          <a:xfrm>
            <a:off x="8298180" y="1700851"/>
            <a:ext cx="2505075" cy="430530"/>
          </a:xfrm>
          <a:custGeom>
            <a:avLst/>
            <a:gdLst>
              <a:gd name="T0" fmla="*/ 658 w 658"/>
              <a:gd name="T1" fmla="*/ 57 h 113"/>
              <a:gd name="T2" fmla="*/ 601 w 658"/>
              <a:gd name="T3" fmla="*/ 113 h 113"/>
              <a:gd name="T4" fmla="*/ 57 w 658"/>
              <a:gd name="T5" fmla="*/ 113 h 113"/>
              <a:gd name="T6" fmla="*/ 0 w 658"/>
              <a:gd name="T7" fmla="*/ 57 h 113"/>
              <a:gd name="T8" fmla="*/ 0 w 658"/>
              <a:gd name="T9" fmla="*/ 57 h 113"/>
              <a:gd name="T10" fmla="*/ 57 w 658"/>
              <a:gd name="T11" fmla="*/ 0 h 113"/>
              <a:gd name="T12" fmla="*/ 601 w 658"/>
              <a:gd name="T13" fmla="*/ 0 h 113"/>
              <a:gd name="T14" fmla="*/ 658 w 658"/>
              <a:gd name="T15" fmla="*/ 57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8" h="113">
                <a:moveTo>
                  <a:pt x="658" y="57"/>
                </a:moveTo>
                <a:cubicBezTo>
                  <a:pt x="658" y="88"/>
                  <a:pt x="632" y="113"/>
                  <a:pt x="601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6" y="113"/>
                  <a:pt x="0" y="88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25"/>
                  <a:pt x="26" y="0"/>
                  <a:pt x="57" y="0"/>
                </a:cubicBezTo>
                <a:cubicBezTo>
                  <a:pt x="601" y="0"/>
                  <a:pt x="601" y="0"/>
                  <a:pt x="601" y="0"/>
                </a:cubicBezTo>
                <a:cubicBezTo>
                  <a:pt x="632" y="0"/>
                  <a:pt x="658" y="25"/>
                  <a:pt x="658" y="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5" name="Freeform 107">
            <a:extLst>
              <a:ext uri="{FF2B5EF4-FFF2-40B4-BE49-F238E27FC236}">
                <a16:creationId xmlns:a16="http://schemas.microsoft.com/office/drawing/2014/main" id="{5ACEA3BD-9F68-19EE-D3A7-ACE591EA0D60}"/>
              </a:ext>
            </a:extLst>
          </p:cNvPr>
          <p:cNvSpPr>
            <a:spLocks/>
          </p:cNvSpPr>
          <p:nvPr/>
        </p:nvSpPr>
        <p:spPr bwMode="auto">
          <a:xfrm>
            <a:off x="8298180" y="4828861"/>
            <a:ext cx="2505075" cy="430530"/>
          </a:xfrm>
          <a:custGeom>
            <a:avLst/>
            <a:gdLst>
              <a:gd name="T0" fmla="*/ 658 w 658"/>
              <a:gd name="T1" fmla="*/ 56 h 113"/>
              <a:gd name="T2" fmla="*/ 601 w 658"/>
              <a:gd name="T3" fmla="*/ 113 h 113"/>
              <a:gd name="T4" fmla="*/ 57 w 658"/>
              <a:gd name="T5" fmla="*/ 113 h 113"/>
              <a:gd name="T6" fmla="*/ 0 w 658"/>
              <a:gd name="T7" fmla="*/ 56 h 113"/>
              <a:gd name="T8" fmla="*/ 0 w 658"/>
              <a:gd name="T9" fmla="*/ 56 h 113"/>
              <a:gd name="T10" fmla="*/ 57 w 658"/>
              <a:gd name="T11" fmla="*/ 0 h 113"/>
              <a:gd name="T12" fmla="*/ 601 w 658"/>
              <a:gd name="T13" fmla="*/ 0 h 113"/>
              <a:gd name="T14" fmla="*/ 658 w 658"/>
              <a:gd name="T15" fmla="*/ 5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8" h="113">
                <a:moveTo>
                  <a:pt x="658" y="56"/>
                </a:moveTo>
                <a:cubicBezTo>
                  <a:pt x="658" y="88"/>
                  <a:pt x="632" y="113"/>
                  <a:pt x="601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6" y="113"/>
                  <a:pt x="0" y="88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5"/>
                  <a:pt x="26" y="0"/>
                  <a:pt x="57" y="0"/>
                </a:cubicBezTo>
                <a:cubicBezTo>
                  <a:pt x="601" y="0"/>
                  <a:pt x="601" y="0"/>
                  <a:pt x="601" y="0"/>
                </a:cubicBezTo>
                <a:cubicBezTo>
                  <a:pt x="632" y="0"/>
                  <a:pt x="658" y="25"/>
                  <a:pt x="658" y="5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9" name="Freeform 108">
            <a:extLst>
              <a:ext uri="{FF2B5EF4-FFF2-40B4-BE49-F238E27FC236}">
                <a16:creationId xmlns:a16="http://schemas.microsoft.com/office/drawing/2014/main" id="{641BAB9E-9266-DD6A-44A8-2A4248E17863}"/>
              </a:ext>
            </a:extLst>
          </p:cNvPr>
          <p:cNvSpPr>
            <a:spLocks/>
          </p:cNvSpPr>
          <p:nvPr/>
        </p:nvSpPr>
        <p:spPr bwMode="auto">
          <a:xfrm>
            <a:off x="4724401" y="3091501"/>
            <a:ext cx="26670" cy="99060"/>
          </a:xfrm>
          <a:custGeom>
            <a:avLst/>
            <a:gdLst>
              <a:gd name="T0" fmla="*/ 0 w 7"/>
              <a:gd name="T1" fmla="*/ 26 h 26"/>
              <a:gd name="T2" fmla="*/ 7 w 7"/>
              <a:gd name="T3" fmla="*/ 0 h 26"/>
              <a:gd name="T4" fmla="*/ 0 w 7"/>
              <a:gd name="T5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26">
                <a:moveTo>
                  <a:pt x="0" y="26"/>
                </a:moveTo>
                <a:cubicBezTo>
                  <a:pt x="2" y="17"/>
                  <a:pt x="4" y="9"/>
                  <a:pt x="7" y="0"/>
                </a:cubicBezTo>
                <a:cubicBezTo>
                  <a:pt x="4" y="9"/>
                  <a:pt x="2" y="17"/>
                  <a:pt x="0" y="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0" name="Freeform 109">
            <a:extLst>
              <a:ext uri="{FF2B5EF4-FFF2-40B4-BE49-F238E27FC236}">
                <a16:creationId xmlns:a16="http://schemas.microsoft.com/office/drawing/2014/main" id="{E2C77C4F-333F-05BD-7842-BBE62DE2FC77}"/>
              </a:ext>
            </a:extLst>
          </p:cNvPr>
          <p:cNvSpPr>
            <a:spLocks/>
          </p:cNvSpPr>
          <p:nvPr/>
        </p:nvSpPr>
        <p:spPr bwMode="auto">
          <a:xfrm>
            <a:off x="3893821" y="1918021"/>
            <a:ext cx="788670" cy="148590"/>
          </a:xfrm>
          <a:custGeom>
            <a:avLst/>
            <a:gdLst>
              <a:gd name="T0" fmla="*/ 414 w 414"/>
              <a:gd name="T1" fmla="*/ 78 h 78"/>
              <a:gd name="T2" fmla="*/ 336 w 414"/>
              <a:gd name="T3" fmla="*/ 0 h 78"/>
              <a:gd name="T4" fmla="*/ 0 w 414"/>
              <a:gd name="T5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" h="78">
                <a:moveTo>
                  <a:pt x="414" y="78"/>
                </a:moveTo>
                <a:lnTo>
                  <a:pt x="336" y="0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chemeClr val="accent1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1" name="Freeform 110">
            <a:extLst>
              <a:ext uri="{FF2B5EF4-FFF2-40B4-BE49-F238E27FC236}">
                <a16:creationId xmlns:a16="http://schemas.microsoft.com/office/drawing/2014/main" id="{901D46A7-D0E1-4F5D-D4D3-019AEB1DAD20}"/>
              </a:ext>
            </a:extLst>
          </p:cNvPr>
          <p:cNvSpPr>
            <a:spLocks/>
          </p:cNvSpPr>
          <p:nvPr/>
        </p:nvSpPr>
        <p:spPr bwMode="auto">
          <a:xfrm>
            <a:off x="7509510" y="1918021"/>
            <a:ext cx="788670" cy="148590"/>
          </a:xfrm>
          <a:custGeom>
            <a:avLst/>
            <a:gdLst>
              <a:gd name="T0" fmla="*/ 0 w 414"/>
              <a:gd name="T1" fmla="*/ 78 h 78"/>
              <a:gd name="T2" fmla="*/ 78 w 414"/>
              <a:gd name="T3" fmla="*/ 0 h 78"/>
              <a:gd name="T4" fmla="*/ 414 w 414"/>
              <a:gd name="T5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" h="78">
                <a:moveTo>
                  <a:pt x="0" y="78"/>
                </a:moveTo>
                <a:lnTo>
                  <a:pt x="78" y="0"/>
                </a:lnTo>
                <a:lnTo>
                  <a:pt x="414" y="0"/>
                </a:lnTo>
              </a:path>
            </a:pathLst>
          </a:custGeom>
          <a:noFill/>
          <a:ln w="9525" cap="flat">
            <a:solidFill>
              <a:schemeClr val="accent2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2" name="Freeform 111">
            <a:extLst>
              <a:ext uri="{FF2B5EF4-FFF2-40B4-BE49-F238E27FC236}">
                <a16:creationId xmlns:a16="http://schemas.microsoft.com/office/drawing/2014/main" id="{661434E4-A21B-7FAB-580C-87B1B0CE74F2}"/>
              </a:ext>
            </a:extLst>
          </p:cNvPr>
          <p:cNvSpPr>
            <a:spLocks/>
          </p:cNvSpPr>
          <p:nvPr/>
        </p:nvSpPr>
        <p:spPr bwMode="auto">
          <a:xfrm>
            <a:off x="3893821" y="4893631"/>
            <a:ext cx="788670" cy="148590"/>
          </a:xfrm>
          <a:custGeom>
            <a:avLst/>
            <a:gdLst>
              <a:gd name="T0" fmla="*/ 414 w 414"/>
              <a:gd name="T1" fmla="*/ 0 h 78"/>
              <a:gd name="T2" fmla="*/ 336 w 414"/>
              <a:gd name="T3" fmla="*/ 78 h 78"/>
              <a:gd name="T4" fmla="*/ 0 w 414"/>
              <a:gd name="T5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" h="78">
                <a:moveTo>
                  <a:pt x="414" y="0"/>
                </a:moveTo>
                <a:lnTo>
                  <a:pt x="336" y="78"/>
                </a:lnTo>
                <a:lnTo>
                  <a:pt x="0" y="78"/>
                </a:lnTo>
              </a:path>
            </a:pathLst>
          </a:custGeom>
          <a:noFill/>
          <a:ln w="9525" cap="flat">
            <a:solidFill>
              <a:schemeClr val="accent3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3" name="Freeform 112">
            <a:extLst>
              <a:ext uri="{FF2B5EF4-FFF2-40B4-BE49-F238E27FC236}">
                <a16:creationId xmlns:a16="http://schemas.microsoft.com/office/drawing/2014/main" id="{BC12F41E-EE6A-A5E6-83F7-23D02A69057C}"/>
              </a:ext>
            </a:extLst>
          </p:cNvPr>
          <p:cNvSpPr>
            <a:spLocks/>
          </p:cNvSpPr>
          <p:nvPr/>
        </p:nvSpPr>
        <p:spPr bwMode="auto">
          <a:xfrm>
            <a:off x="7509510" y="4893631"/>
            <a:ext cx="788670" cy="148590"/>
          </a:xfrm>
          <a:custGeom>
            <a:avLst/>
            <a:gdLst>
              <a:gd name="T0" fmla="*/ 0 w 414"/>
              <a:gd name="T1" fmla="*/ 0 h 78"/>
              <a:gd name="T2" fmla="*/ 78 w 414"/>
              <a:gd name="T3" fmla="*/ 78 h 78"/>
              <a:gd name="T4" fmla="*/ 414 w 414"/>
              <a:gd name="T5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" h="78">
                <a:moveTo>
                  <a:pt x="0" y="0"/>
                </a:moveTo>
                <a:lnTo>
                  <a:pt x="78" y="78"/>
                </a:lnTo>
                <a:lnTo>
                  <a:pt x="414" y="78"/>
                </a:lnTo>
              </a:path>
            </a:pathLst>
          </a:custGeom>
          <a:noFill/>
          <a:ln w="9525" cap="flat">
            <a:solidFill>
              <a:schemeClr val="tx1">
                <a:lumMod val="65000"/>
                <a:lumOff val="35000"/>
              </a:schemeClr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4" name="Freeform 113">
            <a:extLst>
              <a:ext uri="{FF2B5EF4-FFF2-40B4-BE49-F238E27FC236}">
                <a16:creationId xmlns:a16="http://schemas.microsoft.com/office/drawing/2014/main" id="{B07CB1CF-10CE-0EDC-CA9D-BB89214FBFED}"/>
              </a:ext>
            </a:extLst>
          </p:cNvPr>
          <p:cNvSpPr>
            <a:spLocks noEditPoints="1"/>
          </p:cNvSpPr>
          <p:nvPr/>
        </p:nvSpPr>
        <p:spPr bwMode="auto">
          <a:xfrm>
            <a:off x="4267201" y="1651321"/>
            <a:ext cx="1733550" cy="1733550"/>
          </a:xfrm>
          <a:custGeom>
            <a:avLst/>
            <a:gdLst>
              <a:gd name="T0" fmla="*/ 217 w 455"/>
              <a:gd name="T1" fmla="*/ 77 h 455"/>
              <a:gd name="T2" fmla="*/ 106 w 455"/>
              <a:gd name="T3" fmla="*/ 106 h 455"/>
              <a:gd name="T4" fmla="*/ 81 w 455"/>
              <a:gd name="T5" fmla="*/ 212 h 455"/>
              <a:gd name="T6" fmla="*/ 0 w 455"/>
              <a:gd name="T7" fmla="*/ 455 h 455"/>
              <a:gd name="T8" fmla="*/ 189 w 455"/>
              <a:gd name="T9" fmla="*/ 452 h 455"/>
              <a:gd name="T10" fmla="*/ 455 w 455"/>
              <a:gd name="T11" fmla="*/ 189 h 455"/>
              <a:gd name="T12" fmla="*/ 451 w 455"/>
              <a:gd name="T13" fmla="*/ 0 h 455"/>
              <a:gd name="T14" fmla="*/ 119 w 455"/>
              <a:gd name="T15" fmla="*/ 410 h 455"/>
              <a:gd name="T16" fmla="*/ 115 w 455"/>
              <a:gd name="T17" fmla="*/ 431 h 455"/>
              <a:gd name="T18" fmla="*/ 8 w 455"/>
              <a:gd name="T19" fmla="*/ 447 h 455"/>
              <a:gd name="T20" fmla="*/ 89 w 455"/>
              <a:gd name="T21" fmla="*/ 213 h 455"/>
              <a:gd name="T22" fmla="*/ 84 w 455"/>
              <a:gd name="T23" fmla="*/ 181 h 455"/>
              <a:gd name="T24" fmla="*/ 186 w 455"/>
              <a:gd name="T25" fmla="*/ 80 h 455"/>
              <a:gd name="T26" fmla="*/ 219 w 455"/>
              <a:gd name="T27" fmla="*/ 86 h 455"/>
              <a:gd name="T28" fmla="*/ 447 w 455"/>
              <a:gd name="T29" fmla="*/ 8 h 455"/>
              <a:gd name="T30" fmla="*/ 446 w 455"/>
              <a:gd name="T31" fmla="*/ 114 h 455"/>
              <a:gd name="T32" fmla="*/ 435 w 455"/>
              <a:gd name="T33" fmla="*/ 115 h 455"/>
              <a:gd name="T34" fmla="*/ 417 w 455"/>
              <a:gd name="T35" fmla="*/ 118 h 455"/>
              <a:gd name="T36" fmla="*/ 406 w 455"/>
              <a:gd name="T37" fmla="*/ 120 h 455"/>
              <a:gd name="T38" fmla="*/ 395 w 455"/>
              <a:gd name="T39" fmla="*/ 122 h 455"/>
              <a:gd name="T40" fmla="*/ 385 w 455"/>
              <a:gd name="T41" fmla="*/ 125 h 455"/>
              <a:gd name="T42" fmla="*/ 374 w 455"/>
              <a:gd name="T43" fmla="*/ 128 h 455"/>
              <a:gd name="T44" fmla="*/ 366 w 455"/>
              <a:gd name="T45" fmla="*/ 130 h 455"/>
              <a:gd name="T46" fmla="*/ 355 w 455"/>
              <a:gd name="T47" fmla="*/ 134 h 455"/>
              <a:gd name="T48" fmla="*/ 345 w 455"/>
              <a:gd name="T49" fmla="*/ 138 h 455"/>
              <a:gd name="T50" fmla="*/ 326 w 455"/>
              <a:gd name="T51" fmla="*/ 146 h 455"/>
              <a:gd name="T52" fmla="*/ 288 w 455"/>
              <a:gd name="T53" fmla="*/ 166 h 455"/>
              <a:gd name="T54" fmla="*/ 286 w 455"/>
              <a:gd name="T55" fmla="*/ 170 h 455"/>
              <a:gd name="T56" fmla="*/ 186 w 455"/>
              <a:gd name="T57" fmla="*/ 283 h 455"/>
              <a:gd name="T58" fmla="*/ 170 w 455"/>
              <a:gd name="T59" fmla="*/ 282 h 455"/>
              <a:gd name="T60" fmla="*/ 146 w 455"/>
              <a:gd name="T61" fmla="*/ 325 h 455"/>
              <a:gd name="T62" fmla="*/ 128 w 455"/>
              <a:gd name="T63" fmla="*/ 373 h 455"/>
              <a:gd name="T64" fmla="*/ 120 w 455"/>
              <a:gd name="T65" fmla="*/ 404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5" h="455">
                <a:moveTo>
                  <a:pt x="451" y="0"/>
                </a:moveTo>
                <a:cubicBezTo>
                  <a:pt x="368" y="5"/>
                  <a:pt x="287" y="31"/>
                  <a:pt x="217" y="77"/>
                </a:cubicBezTo>
                <a:cubicBezTo>
                  <a:pt x="207" y="74"/>
                  <a:pt x="196" y="72"/>
                  <a:pt x="186" y="72"/>
                </a:cubicBezTo>
                <a:cubicBezTo>
                  <a:pt x="155" y="72"/>
                  <a:pt x="127" y="84"/>
                  <a:pt x="106" y="106"/>
                </a:cubicBezTo>
                <a:cubicBezTo>
                  <a:pt x="87" y="127"/>
                  <a:pt x="76" y="153"/>
                  <a:pt x="76" y="181"/>
                </a:cubicBezTo>
                <a:cubicBezTo>
                  <a:pt x="76" y="192"/>
                  <a:pt x="78" y="202"/>
                  <a:pt x="81" y="212"/>
                </a:cubicBezTo>
                <a:cubicBezTo>
                  <a:pt x="33" y="283"/>
                  <a:pt x="5" y="366"/>
                  <a:pt x="0" y="451"/>
                </a:cubicBezTo>
                <a:cubicBezTo>
                  <a:pt x="0" y="455"/>
                  <a:pt x="0" y="455"/>
                  <a:pt x="0" y="455"/>
                </a:cubicBezTo>
                <a:cubicBezTo>
                  <a:pt x="189" y="455"/>
                  <a:pt x="189" y="455"/>
                  <a:pt x="189" y="455"/>
                </a:cubicBezTo>
                <a:cubicBezTo>
                  <a:pt x="189" y="452"/>
                  <a:pt x="189" y="452"/>
                  <a:pt x="189" y="452"/>
                </a:cubicBezTo>
                <a:cubicBezTo>
                  <a:pt x="203" y="313"/>
                  <a:pt x="313" y="203"/>
                  <a:pt x="452" y="189"/>
                </a:cubicBezTo>
                <a:cubicBezTo>
                  <a:pt x="455" y="189"/>
                  <a:pt x="455" y="189"/>
                  <a:pt x="455" y="189"/>
                </a:cubicBezTo>
                <a:cubicBezTo>
                  <a:pt x="455" y="0"/>
                  <a:pt x="455" y="0"/>
                  <a:pt x="455" y="0"/>
                </a:cubicBezTo>
                <a:lnTo>
                  <a:pt x="451" y="0"/>
                </a:lnTo>
                <a:close/>
                <a:moveTo>
                  <a:pt x="120" y="404"/>
                </a:moveTo>
                <a:cubicBezTo>
                  <a:pt x="120" y="406"/>
                  <a:pt x="119" y="408"/>
                  <a:pt x="119" y="410"/>
                </a:cubicBezTo>
                <a:cubicBezTo>
                  <a:pt x="118" y="415"/>
                  <a:pt x="117" y="421"/>
                  <a:pt x="116" y="426"/>
                </a:cubicBezTo>
                <a:cubicBezTo>
                  <a:pt x="116" y="428"/>
                  <a:pt x="116" y="430"/>
                  <a:pt x="115" y="431"/>
                </a:cubicBezTo>
                <a:cubicBezTo>
                  <a:pt x="115" y="437"/>
                  <a:pt x="114" y="442"/>
                  <a:pt x="114" y="447"/>
                </a:cubicBezTo>
                <a:cubicBezTo>
                  <a:pt x="8" y="447"/>
                  <a:pt x="8" y="447"/>
                  <a:pt x="8" y="447"/>
                </a:cubicBezTo>
                <a:cubicBezTo>
                  <a:pt x="14" y="364"/>
                  <a:pt x="41" y="284"/>
                  <a:pt x="88" y="215"/>
                </a:cubicBezTo>
                <a:cubicBezTo>
                  <a:pt x="89" y="213"/>
                  <a:pt x="89" y="213"/>
                  <a:pt x="89" y="213"/>
                </a:cubicBezTo>
                <a:cubicBezTo>
                  <a:pt x="89" y="211"/>
                  <a:pt x="89" y="211"/>
                  <a:pt x="89" y="211"/>
                </a:cubicBezTo>
                <a:cubicBezTo>
                  <a:pt x="86" y="202"/>
                  <a:pt x="84" y="192"/>
                  <a:pt x="84" y="181"/>
                </a:cubicBezTo>
                <a:cubicBezTo>
                  <a:pt x="84" y="155"/>
                  <a:pt x="94" y="131"/>
                  <a:pt x="112" y="112"/>
                </a:cubicBezTo>
                <a:cubicBezTo>
                  <a:pt x="131" y="91"/>
                  <a:pt x="157" y="80"/>
                  <a:pt x="186" y="80"/>
                </a:cubicBezTo>
                <a:cubicBezTo>
                  <a:pt x="196" y="80"/>
                  <a:pt x="207" y="82"/>
                  <a:pt x="217" y="85"/>
                </a:cubicBezTo>
                <a:cubicBezTo>
                  <a:pt x="219" y="86"/>
                  <a:pt x="219" y="86"/>
                  <a:pt x="219" y="86"/>
                </a:cubicBezTo>
                <a:cubicBezTo>
                  <a:pt x="220" y="85"/>
                  <a:pt x="220" y="85"/>
                  <a:pt x="220" y="85"/>
                </a:cubicBezTo>
                <a:cubicBezTo>
                  <a:pt x="288" y="40"/>
                  <a:pt x="367" y="14"/>
                  <a:pt x="447" y="8"/>
                </a:cubicBezTo>
                <a:cubicBezTo>
                  <a:pt x="447" y="114"/>
                  <a:pt x="447" y="114"/>
                  <a:pt x="447" y="114"/>
                </a:cubicBezTo>
                <a:cubicBezTo>
                  <a:pt x="447" y="114"/>
                  <a:pt x="446" y="114"/>
                  <a:pt x="446" y="114"/>
                </a:cubicBezTo>
                <a:cubicBezTo>
                  <a:pt x="443" y="114"/>
                  <a:pt x="440" y="114"/>
                  <a:pt x="438" y="115"/>
                </a:cubicBezTo>
                <a:cubicBezTo>
                  <a:pt x="437" y="115"/>
                  <a:pt x="436" y="115"/>
                  <a:pt x="435" y="115"/>
                </a:cubicBezTo>
                <a:cubicBezTo>
                  <a:pt x="432" y="115"/>
                  <a:pt x="429" y="116"/>
                  <a:pt x="426" y="116"/>
                </a:cubicBezTo>
                <a:cubicBezTo>
                  <a:pt x="423" y="117"/>
                  <a:pt x="420" y="117"/>
                  <a:pt x="417" y="118"/>
                </a:cubicBezTo>
                <a:cubicBezTo>
                  <a:pt x="416" y="118"/>
                  <a:pt x="415" y="118"/>
                  <a:pt x="414" y="118"/>
                </a:cubicBezTo>
                <a:cubicBezTo>
                  <a:pt x="411" y="119"/>
                  <a:pt x="409" y="119"/>
                  <a:pt x="406" y="120"/>
                </a:cubicBezTo>
                <a:cubicBezTo>
                  <a:pt x="405" y="120"/>
                  <a:pt x="404" y="120"/>
                  <a:pt x="403" y="120"/>
                </a:cubicBezTo>
                <a:cubicBezTo>
                  <a:pt x="400" y="121"/>
                  <a:pt x="398" y="121"/>
                  <a:pt x="395" y="122"/>
                </a:cubicBezTo>
                <a:cubicBezTo>
                  <a:pt x="395" y="122"/>
                  <a:pt x="395" y="122"/>
                  <a:pt x="395" y="122"/>
                </a:cubicBezTo>
                <a:cubicBezTo>
                  <a:pt x="392" y="123"/>
                  <a:pt x="388" y="124"/>
                  <a:pt x="385" y="125"/>
                </a:cubicBezTo>
                <a:cubicBezTo>
                  <a:pt x="382" y="126"/>
                  <a:pt x="378" y="127"/>
                  <a:pt x="375" y="128"/>
                </a:cubicBezTo>
                <a:cubicBezTo>
                  <a:pt x="375" y="128"/>
                  <a:pt x="375" y="128"/>
                  <a:pt x="374" y="128"/>
                </a:cubicBezTo>
                <a:cubicBezTo>
                  <a:pt x="372" y="129"/>
                  <a:pt x="369" y="129"/>
                  <a:pt x="366" y="130"/>
                </a:cubicBezTo>
                <a:cubicBezTo>
                  <a:pt x="366" y="130"/>
                  <a:pt x="366" y="130"/>
                  <a:pt x="366" y="130"/>
                </a:cubicBezTo>
                <a:cubicBezTo>
                  <a:pt x="364" y="131"/>
                  <a:pt x="362" y="132"/>
                  <a:pt x="360" y="132"/>
                </a:cubicBezTo>
                <a:cubicBezTo>
                  <a:pt x="358" y="133"/>
                  <a:pt x="357" y="133"/>
                  <a:pt x="355" y="134"/>
                </a:cubicBezTo>
                <a:cubicBezTo>
                  <a:pt x="354" y="134"/>
                  <a:pt x="353" y="135"/>
                  <a:pt x="353" y="135"/>
                </a:cubicBezTo>
                <a:cubicBezTo>
                  <a:pt x="350" y="136"/>
                  <a:pt x="347" y="137"/>
                  <a:pt x="345" y="138"/>
                </a:cubicBezTo>
                <a:cubicBezTo>
                  <a:pt x="342" y="139"/>
                  <a:pt x="339" y="140"/>
                  <a:pt x="336" y="142"/>
                </a:cubicBezTo>
                <a:cubicBezTo>
                  <a:pt x="333" y="143"/>
                  <a:pt x="329" y="144"/>
                  <a:pt x="326" y="146"/>
                </a:cubicBezTo>
                <a:cubicBezTo>
                  <a:pt x="324" y="147"/>
                  <a:pt x="321" y="148"/>
                  <a:pt x="318" y="150"/>
                </a:cubicBezTo>
                <a:cubicBezTo>
                  <a:pt x="308" y="155"/>
                  <a:pt x="298" y="160"/>
                  <a:pt x="288" y="166"/>
                </a:cubicBezTo>
                <a:cubicBezTo>
                  <a:pt x="286" y="168"/>
                  <a:pt x="286" y="168"/>
                  <a:pt x="286" y="168"/>
                </a:cubicBezTo>
                <a:cubicBezTo>
                  <a:pt x="286" y="170"/>
                  <a:pt x="286" y="170"/>
                  <a:pt x="286" y="170"/>
                </a:cubicBezTo>
                <a:cubicBezTo>
                  <a:pt x="287" y="174"/>
                  <a:pt x="287" y="178"/>
                  <a:pt x="287" y="181"/>
                </a:cubicBezTo>
                <a:cubicBezTo>
                  <a:pt x="287" y="237"/>
                  <a:pt x="241" y="283"/>
                  <a:pt x="186" y="283"/>
                </a:cubicBezTo>
                <a:cubicBezTo>
                  <a:pt x="182" y="283"/>
                  <a:pt x="177" y="282"/>
                  <a:pt x="173" y="282"/>
                </a:cubicBezTo>
                <a:cubicBezTo>
                  <a:pt x="170" y="282"/>
                  <a:pt x="170" y="282"/>
                  <a:pt x="170" y="28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60" y="297"/>
                  <a:pt x="153" y="311"/>
                  <a:pt x="146" y="325"/>
                </a:cubicBezTo>
                <a:cubicBezTo>
                  <a:pt x="145" y="328"/>
                  <a:pt x="144" y="330"/>
                  <a:pt x="143" y="333"/>
                </a:cubicBezTo>
                <a:cubicBezTo>
                  <a:pt x="137" y="346"/>
                  <a:pt x="132" y="359"/>
                  <a:pt x="128" y="373"/>
                </a:cubicBezTo>
                <a:cubicBezTo>
                  <a:pt x="128" y="375"/>
                  <a:pt x="127" y="376"/>
                  <a:pt x="127" y="378"/>
                </a:cubicBezTo>
                <a:cubicBezTo>
                  <a:pt x="124" y="387"/>
                  <a:pt x="122" y="395"/>
                  <a:pt x="120" y="40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5" name="Freeform 114">
            <a:extLst>
              <a:ext uri="{FF2B5EF4-FFF2-40B4-BE49-F238E27FC236}">
                <a16:creationId xmlns:a16="http://schemas.microsoft.com/office/drawing/2014/main" id="{A27B9268-C3E9-271E-D8D0-A0B756444576}"/>
              </a:ext>
            </a:extLst>
          </p:cNvPr>
          <p:cNvSpPr>
            <a:spLocks noEditPoints="1"/>
          </p:cNvSpPr>
          <p:nvPr/>
        </p:nvSpPr>
        <p:spPr bwMode="auto">
          <a:xfrm>
            <a:off x="6191251" y="1651321"/>
            <a:ext cx="1733550" cy="1733550"/>
          </a:xfrm>
          <a:custGeom>
            <a:avLst/>
            <a:gdLst>
              <a:gd name="T0" fmla="*/ 0 w 455"/>
              <a:gd name="T1" fmla="*/ 189 h 455"/>
              <a:gd name="T2" fmla="*/ 266 w 455"/>
              <a:gd name="T3" fmla="*/ 452 h 455"/>
              <a:gd name="T4" fmla="*/ 455 w 455"/>
              <a:gd name="T5" fmla="*/ 455 h 455"/>
              <a:gd name="T6" fmla="*/ 374 w 455"/>
              <a:gd name="T7" fmla="*/ 212 h 455"/>
              <a:gd name="T8" fmla="*/ 349 w 455"/>
              <a:gd name="T9" fmla="*/ 106 h 455"/>
              <a:gd name="T10" fmla="*/ 237 w 455"/>
              <a:gd name="T11" fmla="*/ 77 h 455"/>
              <a:gd name="T12" fmla="*/ 0 w 455"/>
              <a:gd name="T13" fmla="*/ 0 h 455"/>
              <a:gd name="T14" fmla="*/ 327 w 455"/>
              <a:gd name="T15" fmla="*/ 373 h 455"/>
              <a:gd name="T16" fmla="*/ 309 w 455"/>
              <a:gd name="T17" fmla="*/ 325 h 455"/>
              <a:gd name="T18" fmla="*/ 285 w 455"/>
              <a:gd name="T19" fmla="*/ 282 h 455"/>
              <a:gd name="T20" fmla="*/ 269 w 455"/>
              <a:gd name="T21" fmla="*/ 283 h 455"/>
              <a:gd name="T22" fmla="*/ 169 w 455"/>
              <a:gd name="T23" fmla="*/ 170 h 455"/>
              <a:gd name="T24" fmla="*/ 167 w 455"/>
              <a:gd name="T25" fmla="*/ 166 h 455"/>
              <a:gd name="T26" fmla="*/ 129 w 455"/>
              <a:gd name="T27" fmla="*/ 146 h 455"/>
              <a:gd name="T28" fmla="*/ 110 w 455"/>
              <a:gd name="T29" fmla="*/ 138 h 455"/>
              <a:gd name="T30" fmla="*/ 100 w 455"/>
              <a:gd name="T31" fmla="*/ 134 h 455"/>
              <a:gd name="T32" fmla="*/ 89 w 455"/>
              <a:gd name="T33" fmla="*/ 130 h 455"/>
              <a:gd name="T34" fmla="*/ 81 w 455"/>
              <a:gd name="T35" fmla="*/ 128 h 455"/>
              <a:gd name="T36" fmla="*/ 70 w 455"/>
              <a:gd name="T37" fmla="*/ 125 h 455"/>
              <a:gd name="T38" fmla="*/ 60 w 455"/>
              <a:gd name="T39" fmla="*/ 122 h 455"/>
              <a:gd name="T40" fmla="*/ 49 w 455"/>
              <a:gd name="T41" fmla="*/ 120 h 455"/>
              <a:gd name="T42" fmla="*/ 38 w 455"/>
              <a:gd name="T43" fmla="*/ 118 h 455"/>
              <a:gd name="T44" fmla="*/ 20 w 455"/>
              <a:gd name="T45" fmla="*/ 115 h 455"/>
              <a:gd name="T46" fmla="*/ 9 w 455"/>
              <a:gd name="T47" fmla="*/ 114 h 455"/>
              <a:gd name="T48" fmla="*/ 8 w 455"/>
              <a:gd name="T49" fmla="*/ 8 h 455"/>
              <a:gd name="T50" fmla="*/ 236 w 455"/>
              <a:gd name="T51" fmla="*/ 86 h 455"/>
              <a:gd name="T52" fmla="*/ 269 w 455"/>
              <a:gd name="T53" fmla="*/ 80 h 455"/>
              <a:gd name="T54" fmla="*/ 371 w 455"/>
              <a:gd name="T55" fmla="*/ 181 h 455"/>
              <a:gd name="T56" fmla="*/ 366 w 455"/>
              <a:gd name="T57" fmla="*/ 213 h 455"/>
              <a:gd name="T58" fmla="*/ 447 w 455"/>
              <a:gd name="T59" fmla="*/ 447 h 455"/>
              <a:gd name="T60" fmla="*/ 340 w 455"/>
              <a:gd name="T61" fmla="*/ 431 h 455"/>
              <a:gd name="T62" fmla="*/ 336 w 455"/>
              <a:gd name="T63" fmla="*/ 410 h 455"/>
              <a:gd name="T64" fmla="*/ 328 w 455"/>
              <a:gd name="T65" fmla="*/ 378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5" h="455">
                <a:moveTo>
                  <a:pt x="0" y="0"/>
                </a:moveTo>
                <a:cubicBezTo>
                  <a:pt x="0" y="189"/>
                  <a:pt x="0" y="189"/>
                  <a:pt x="0" y="189"/>
                </a:cubicBezTo>
                <a:cubicBezTo>
                  <a:pt x="3" y="189"/>
                  <a:pt x="3" y="189"/>
                  <a:pt x="3" y="189"/>
                </a:cubicBezTo>
                <a:cubicBezTo>
                  <a:pt x="142" y="203"/>
                  <a:pt x="252" y="313"/>
                  <a:pt x="266" y="452"/>
                </a:cubicBezTo>
                <a:cubicBezTo>
                  <a:pt x="266" y="455"/>
                  <a:pt x="266" y="455"/>
                  <a:pt x="266" y="455"/>
                </a:cubicBezTo>
                <a:cubicBezTo>
                  <a:pt x="455" y="455"/>
                  <a:pt x="455" y="455"/>
                  <a:pt x="455" y="455"/>
                </a:cubicBezTo>
                <a:cubicBezTo>
                  <a:pt x="455" y="451"/>
                  <a:pt x="455" y="451"/>
                  <a:pt x="455" y="451"/>
                </a:cubicBezTo>
                <a:cubicBezTo>
                  <a:pt x="450" y="366"/>
                  <a:pt x="422" y="283"/>
                  <a:pt x="374" y="212"/>
                </a:cubicBezTo>
                <a:cubicBezTo>
                  <a:pt x="377" y="202"/>
                  <a:pt x="379" y="192"/>
                  <a:pt x="379" y="181"/>
                </a:cubicBezTo>
                <a:cubicBezTo>
                  <a:pt x="379" y="153"/>
                  <a:pt x="368" y="127"/>
                  <a:pt x="349" y="106"/>
                </a:cubicBezTo>
                <a:cubicBezTo>
                  <a:pt x="328" y="84"/>
                  <a:pt x="300" y="72"/>
                  <a:pt x="269" y="72"/>
                </a:cubicBezTo>
                <a:cubicBezTo>
                  <a:pt x="259" y="72"/>
                  <a:pt x="248" y="74"/>
                  <a:pt x="237" y="77"/>
                </a:cubicBezTo>
                <a:cubicBezTo>
                  <a:pt x="168" y="31"/>
                  <a:pt x="87" y="5"/>
                  <a:pt x="4" y="0"/>
                </a:cubicBezTo>
                <a:lnTo>
                  <a:pt x="0" y="0"/>
                </a:lnTo>
                <a:close/>
                <a:moveTo>
                  <a:pt x="328" y="378"/>
                </a:moveTo>
                <a:cubicBezTo>
                  <a:pt x="328" y="376"/>
                  <a:pt x="327" y="375"/>
                  <a:pt x="327" y="373"/>
                </a:cubicBezTo>
                <a:cubicBezTo>
                  <a:pt x="323" y="359"/>
                  <a:pt x="318" y="346"/>
                  <a:pt x="312" y="333"/>
                </a:cubicBezTo>
                <a:cubicBezTo>
                  <a:pt x="311" y="330"/>
                  <a:pt x="310" y="328"/>
                  <a:pt x="309" y="325"/>
                </a:cubicBezTo>
                <a:cubicBezTo>
                  <a:pt x="302" y="311"/>
                  <a:pt x="294" y="297"/>
                  <a:pt x="286" y="284"/>
                </a:cubicBezTo>
                <a:cubicBezTo>
                  <a:pt x="285" y="282"/>
                  <a:pt x="285" y="282"/>
                  <a:pt x="285" y="282"/>
                </a:cubicBezTo>
                <a:cubicBezTo>
                  <a:pt x="282" y="282"/>
                  <a:pt x="282" y="282"/>
                  <a:pt x="282" y="282"/>
                </a:cubicBezTo>
                <a:cubicBezTo>
                  <a:pt x="278" y="282"/>
                  <a:pt x="273" y="283"/>
                  <a:pt x="269" y="283"/>
                </a:cubicBezTo>
                <a:cubicBezTo>
                  <a:pt x="214" y="283"/>
                  <a:pt x="168" y="237"/>
                  <a:pt x="168" y="181"/>
                </a:cubicBezTo>
                <a:cubicBezTo>
                  <a:pt x="168" y="178"/>
                  <a:pt x="168" y="174"/>
                  <a:pt x="169" y="170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57" y="160"/>
                  <a:pt x="147" y="155"/>
                  <a:pt x="136" y="150"/>
                </a:cubicBezTo>
                <a:cubicBezTo>
                  <a:pt x="134" y="148"/>
                  <a:pt x="131" y="147"/>
                  <a:pt x="129" y="146"/>
                </a:cubicBezTo>
                <a:cubicBezTo>
                  <a:pt x="126" y="144"/>
                  <a:pt x="122" y="143"/>
                  <a:pt x="119" y="142"/>
                </a:cubicBezTo>
                <a:cubicBezTo>
                  <a:pt x="116" y="140"/>
                  <a:pt x="113" y="139"/>
                  <a:pt x="110" y="138"/>
                </a:cubicBezTo>
                <a:cubicBezTo>
                  <a:pt x="108" y="137"/>
                  <a:pt x="105" y="136"/>
                  <a:pt x="102" y="135"/>
                </a:cubicBezTo>
                <a:cubicBezTo>
                  <a:pt x="102" y="135"/>
                  <a:pt x="101" y="134"/>
                  <a:pt x="100" y="134"/>
                </a:cubicBezTo>
                <a:cubicBezTo>
                  <a:pt x="98" y="133"/>
                  <a:pt x="97" y="133"/>
                  <a:pt x="95" y="132"/>
                </a:cubicBezTo>
                <a:cubicBezTo>
                  <a:pt x="93" y="132"/>
                  <a:pt x="91" y="131"/>
                  <a:pt x="89" y="130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6" y="129"/>
                  <a:pt x="83" y="129"/>
                  <a:pt x="81" y="128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77" y="127"/>
                  <a:pt x="73" y="126"/>
                  <a:pt x="70" y="125"/>
                </a:cubicBezTo>
                <a:cubicBezTo>
                  <a:pt x="67" y="124"/>
                  <a:pt x="63" y="123"/>
                  <a:pt x="60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7" y="121"/>
                  <a:pt x="55" y="121"/>
                  <a:pt x="52" y="120"/>
                </a:cubicBezTo>
                <a:cubicBezTo>
                  <a:pt x="51" y="120"/>
                  <a:pt x="50" y="120"/>
                  <a:pt x="49" y="120"/>
                </a:cubicBezTo>
                <a:cubicBezTo>
                  <a:pt x="46" y="119"/>
                  <a:pt x="44" y="119"/>
                  <a:pt x="41" y="118"/>
                </a:cubicBezTo>
                <a:cubicBezTo>
                  <a:pt x="40" y="118"/>
                  <a:pt x="39" y="118"/>
                  <a:pt x="38" y="118"/>
                </a:cubicBezTo>
                <a:cubicBezTo>
                  <a:pt x="35" y="117"/>
                  <a:pt x="32" y="117"/>
                  <a:pt x="29" y="116"/>
                </a:cubicBezTo>
                <a:cubicBezTo>
                  <a:pt x="26" y="116"/>
                  <a:pt x="23" y="115"/>
                  <a:pt x="20" y="115"/>
                </a:cubicBezTo>
                <a:cubicBezTo>
                  <a:pt x="19" y="115"/>
                  <a:pt x="18" y="115"/>
                  <a:pt x="17" y="115"/>
                </a:cubicBezTo>
                <a:cubicBezTo>
                  <a:pt x="15" y="114"/>
                  <a:pt x="12" y="114"/>
                  <a:pt x="9" y="114"/>
                </a:cubicBezTo>
                <a:cubicBezTo>
                  <a:pt x="9" y="114"/>
                  <a:pt x="8" y="114"/>
                  <a:pt x="8" y="114"/>
                </a:cubicBezTo>
                <a:cubicBezTo>
                  <a:pt x="8" y="8"/>
                  <a:pt x="8" y="8"/>
                  <a:pt x="8" y="8"/>
                </a:cubicBezTo>
                <a:cubicBezTo>
                  <a:pt x="88" y="14"/>
                  <a:pt x="167" y="40"/>
                  <a:pt x="235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48" y="82"/>
                  <a:pt x="259" y="80"/>
                  <a:pt x="269" y="80"/>
                </a:cubicBezTo>
                <a:cubicBezTo>
                  <a:pt x="298" y="80"/>
                  <a:pt x="324" y="91"/>
                  <a:pt x="343" y="112"/>
                </a:cubicBezTo>
                <a:cubicBezTo>
                  <a:pt x="361" y="131"/>
                  <a:pt x="371" y="155"/>
                  <a:pt x="371" y="181"/>
                </a:cubicBezTo>
                <a:cubicBezTo>
                  <a:pt x="371" y="192"/>
                  <a:pt x="369" y="202"/>
                  <a:pt x="366" y="211"/>
                </a:cubicBezTo>
                <a:cubicBezTo>
                  <a:pt x="366" y="213"/>
                  <a:pt x="366" y="213"/>
                  <a:pt x="366" y="213"/>
                </a:cubicBezTo>
                <a:cubicBezTo>
                  <a:pt x="367" y="215"/>
                  <a:pt x="367" y="215"/>
                  <a:pt x="367" y="215"/>
                </a:cubicBezTo>
                <a:cubicBezTo>
                  <a:pt x="414" y="284"/>
                  <a:pt x="441" y="364"/>
                  <a:pt x="447" y="447"/>
                </a:cubicBezTo>
                <a:cubicBezTo>
                  <a:pt x="341" y="447"/>
                  <a:pt x="341" y="447"/>
                  <a:pt x="341" y="447"/>
                </a:cubicBezTo>
                <a:cubicBezTo>
                  <a:pt x="341" y="442"/>
                  <a:pt x="340" y="437"/>
                  <a:pt x="340" y="431"/>
                </a:cubicBezTo>
                <a:cubicBezTo>
                  <a:pt x="339" y="430"/>
                  <a:pt x="339" y="428"/>
                  <a:pt x="339" y="426"/>
                </a:cubicBezTo>
                <a:cubicBezTo>
                  <a:pt x="338" y="421"/>
                  <a:pt x="337" y="415"/>
                  <a:pt x="336" y="410"/>
                </a:cubicBezTo>
                <a:cubicBezTo>
                  <a:pt x="336" y="408"/>
                  <a:pt x="335" y="406"/>
                  <a:pt x="335" y="404"/>
                </a:cubicBezTo>
                <a:cubicBezTo>
                  <a:pt x="333" y="395"/>
                  <a:pt x="331" y="387"/>
                  <a:pt x="328" y="3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6" name="Freeform 115">
            <a:extLst>
              <a:ext uri="{FF2B5EF4-FFF2-40B4-BE49-F238E27FC236}">
                <a16:creationId xmlns:a16="http://schemas.microsoft.com/office/drawing/2014/main" id="{CA8BCD19-9AC5-E414-EB1B-BD1CA243CAF9}"/>
              </a:ext>
            </a:extLst>
          </p:cNvPr>
          <p:cNvSpPr>
            <a:spLocks noEditPoints="1"/>
          </p:cNvSpPr>
          <p:nvPr/>
        </p:nvSpPr>
        <p:spPr bwMode="auto">
          <a:xfrm>
            <a:off x="4267201" y="3575371"/>
            <a:ext cx="1733550" cy="1733550"/>
          </a:xfrm>
          <a:custGeom>
            <a:avLst/>
            <a:gdLst>
              <a:gd name="T0" fmla="*/ 455 w 455"/>
              <a:gd name="T1" fmla="*/ 266 h 455"/>
              <a:gd name="T2" fmla="*/ 189 w 455"/>
              <a:gd name="T3" fmla="*/ 3 h 455"/>
              <a:gd name="T4" fmla="*/ 0 w 455"/>
              <a:gd name="T5" fmla="*/ 0 h 455"/>
              <a:gd name="T6" fmla="*/ 81 w 455"/>
              <a:gd name="T7" fmla="*/ 243 h 455"/>
              <a:gd name="T8" fmla="*/ 106 w 455"/>
              <a:gd name="T9" fmla="*/ 349 h 455"/>
              <a:gd name="T10" fmla="*/ 217 w 455"/>
              <a:gd name="T11" fmla="*/ 378 h 455"/>
              <a:gd name="T12" fmla="*/ 455 w 455"/>
              <a:gd name="T13" fmla="*/ 455 h 455"/>
              <a:gd name="T14" fmla="*/ 128 w 455"/>
              <a:gd name="T15" fmla="*/ 82 h 455"/>
              <a:gd name="T16" fmla="*/ 146 w 455"/>
              <a:gd name="T17" fmla="*/ 130 h 455"/>
              <a:gd name="T18" fmla="*/ 170 w 455"/>
              <a:gd name="T19" fmla="*/ 174 h 455"/>
              <a:gd name="T20" fmla="*/ 186 w 455"/>
              <a:gd name="T21" fmla="*/ 172 h 455"/>
              <a:gd name="T22" fmla="*/ 286 w 455"/>
              <a:gd name="T23" fmla="*/ 285 h 455"/>
              <a:gd name="T24" fmla="*/ 288 w 455"/>
              <a:gd name="T25" fmla="*/ 289 h 455"/>
              <a:gd name="T26" fmla="*/ 326 w 455"/>
              <a:gd name="T27" fmla="*/ 309 h 455"/>
              <a:gd name="T28" fmla="*/ 345 w 455"/>
              <a:gd name="T29" fmla="*/ 317 h 455"/>
              <a:gd name="T30" fmla="*/ 355 w 455"/>
              <a:gd name="T31" fmla="*/ 321 h 455"/>
              <a:gd name="T32" fmla="*/ 366 w 455"/>
              <a:gd name="T33" fmla="*/ 325 h 455"/>
              <a:gd name="T34" fmla="*/ 374 w 455"/>
              <a:gd name="T35" fmla="*/ 327 h 455"/>
              <a:gd name="T36" fmla="*/ 385 w 455"/>
              <a:gd name="T37" fmla="*/ 330 h 455"/>
              <a:gd name="T38" fmla="*/ 395 w 455"/>
              <a:gd name="T39" fmla="*/ 333 h 455"/>
              <a:gd name="T40" fmla="*/ 406 w 455"/>
              <a:gd name="T41" fmla="*/ 335 h 455"/>
              <a:gd name="T42" fmla="*/ 417 w 455"/>
              <a:gd name="T43" fmla="*/ 337 h 455"/>
              <a:gd name="T44" fmla="*/ 435 w 455"/>
              <a:gd name="T45" fmla="*/ 340 h 455"/>
              <a:gd name="T46" fmla="*/ 446 w 455"/>
              <a:gd name="T47" fmla="*/ 341 h 455"/>
              <a:gd name="T48" fmla="*/ 447 w 455"/>
              <a:gd name="T49" fmla="*/ 447 h 455"/>
              <a:gd name="T50" fmla="*/ 219 w 455"/>
              <a:gd name="T51" fmla="*/ 369 h 455"/>
              <a:gd name="T52" fmla="*/ 186 w 455"/>
              <a:gd name="T53" fmla="*/ 375 h 455"/>
              <a:gd name="T54" fmla="*/ 84 w 455"/>
              <a:gd name="T55" fmla="*/ 274 h 455"/>
              <a:gd name="T56" fmla="*/ 89 w 455"/>
              <a:gd name="T57" fmla="*/ 242 h 455"/>
              <a:gd name="T58" fmla="*/ 8 w 455"/>
              <a:gd name="T59" fmla="*/ 8 h 455"/>
              <a:gd name="T60" fmla="*/ 115 w 455"/>
              <a:gd name="T61" fmla="*/ 24 h 455"/>
              <a:gd name="T62" fmla="*/ 119 w 455"/>
              <a:gd name="T63" fmla="*/ 45 h 455"/>
              <a:gd name="T64" fmla="*/ 127 w 455"/>
              <a:gd name="T65" fmla="*/ 77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5" h="455">
                <a:moveTo>
                  <a:pt x="455" y="455"/>
                </a:moveTo>
                <a:cubicBezTo>
                  <a:pt x="455" y="266"/>
                  <a:pt x="455" y="266"/>
                  <a:pt x="455" y="266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313" y="252"/>
                  <a:pt x="203" y="142"/>
                  <a:pt x="189" y="3"/>
                </a:cubicBezTo>
                <a:cubicBezTo>
                  <a:pt x="189" y="0"/>
                  <a:pt x="189" y="0"/>
                  <a:pt x="18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5" y="89"/>
                  <a:pt x="33" y="172"/>
                  <a:pt x="81" y="243"/>
                </a:cubicBezTo>
                <a:cubicBezTo>
                  <a:pt x="78" y="253"/>
                  <a:pt x="76" y="263"/>
                  <a:pt x="76" y="274"/>
                </a:cubicBezTo>
                <a:cubicBezTo>
                  <a:pt x="76" y="302"/>
                  <a:pt x="87" y="328"/>
                  <a:pt x="106" y="349"/>
                </a:cubicBezTo>
                <a:cubicBezTo>
                  <a:pt x="127" y="371"/>
                  <a:pt x="155" y="383"/>
                  <a:pt x="186" y="383"/>
                </a:cubicBezTo>
                <a:cubicBezTo>
                  <a:pt x="196" y="383"/>
                  <a:pt x="207" y="381"/>
                  <a:pt x="217" y="378"/>
                </a:cubicBezTo>
                <a:cubicBezTo>
                  <a:pt x="287" y="424"/>
                  <a:pt x="368" y="450"/>
                  <a:pt x="451" y="455"/>
                </a:cubicBezTo>
                <a:lnTo>
                  <a:pt x="455" y="455"/>
                </a:lnTo>
                <a:close/>
                <a:moveTo>
                  <a:pt x="127" y="77"/>
                </a:moveTo>
                <a:cubicBezTo>
                  <a:pt x="127" y="79"/>
                  <a:pt x="128" y="80"/>
                  <a:pt x="128" y="82"/>
                </a:cubicBezTo>
                <a:cubicBezTo>
                  <a:pt x="132" y="96"/>
                  <a:pt x="137" y="109"/>
                  <a:pt x="143" y="122"/>
                </a:cubicBezTo>
                <a:cubicBezTo>
                  <a:pt x="144" y="125"/>
                  <a:pt x="145" y="127"/>
                  <a:pt x="146" y="130"/>
                </a:cubicBezTo>
                <a:cubicBezTo>
                  <a:pt x="153" y="144"/>
                  <a:pt x="160" y="158"/>
                  <a:pt x="169" y="171"/>
                </a:cubicBezTo>
                <a:cubicBezTo>
                  <a:pt x="170" y="174"/>
                  <a:pt x="170" y="174"/>
                  <a:pt x="170" y="174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7" y="173"/>
                  <a:pt x="182" y="172"/>
                  <a:pt x="186" y="172"/>
                </a:cubicBezTo>
                <a:cubicBezTo>
                  <a:pt x="241" y="172"/>
                  <a:pt x="287" y="218"/>
                  <a:pt x="287" y="274"/>
                </a:cubicBezTo>
                <a:cubicBezTo>
                  <a:pt x="287" y="277"/>
                  <a:pt x="287" y="281"/>
                  <a:pt x="286" y="285"/>
                </a:cubicBezTo>
                <a:cubicBezTo>
                  <a:pt x="286" y="287"/>
                  <a:pt x="286" y="287"/>
                  <a:pt x="286" y="287"/>
                </a:cubicBezTo>
                <a:cubicBezTo>
                  <a:pt x="288" y="289"/>
                  <a:pt x="288" y="289"/>
                  <a:pt x="288" y="289"/>
                </a:cubicBezTo>
                <a:cubicBezTo>
                  <a:pt x="298" y="295"/>
                  <a:pt x="308" y="300"/>
                  <a:pt x="318" y="305"/>
                </a:cubicBezTo>
                <a:cubicBezTo>
                  <a:pt x="321" y="307"/>
                  <a:pt x="324" y="308"/>
                  <a:pt x="326" y="309"/>
                </a:cubicBezTo>
                <a:cubicBezTo>
                  <a:pt x="329" y="311"/>
                  <a:pt x="333" y="312"/>
                  <a:pt x="336" y="314"/>
                </a:cubicBezTo>
                <a:cubicBezTo>
                  <a:pt x="339" y="315"/>
                  <a:pt x="342" y="316"/>
                  <a:pt x="345" y="317"/>
                </a:cubicBezTo>
                <a:cubicBezTo>
                  <a:pt x="347" y="318"/>
                  <a:pt x="350" y="319"/>
                  <a:pt x="353" y="320"/>
                </a:cubicBezTo>
                <a:cubicBezTo>
                  <a:pt x="353" y="320"/>
                  <a:pt x="354" y="321"/>
                  <a:pt x="355" y="321"/>
                </a:cubicBezTo>
                <a:cubicBezTo>
                  <a:pt x="357" y="322"/>
                  <a:pt x="358" y="322"/>
                  <a:pt x="360" y="323"/>
                </a:cubicBezTo>
                <a:cubicBezTo>
                  <a:pt x="362" y="323"/>
                  <a:pt x="364" y="324"/>
                  <a:pt x="366" y="325"/>
                </a:cubicBezTo>
                <a:cubicBezTo>
                  <a:pt x="366" y="325"/>
                  <a:pt x="366" y="325"/>
                  <a:pt x="366" y="325"/>
                </a:cubicBezTo>
                <a:cubicBezTo>
                  <a:pt x="369" y="326"/>
                  <a:pt x="372" y="327"/>
                  <a:pt x="374" y="327"/>
                </a:cubicBezTo>
                <a:cubicBezTo>
                  <a:pt x="375" y="327"/>
                  <a:pt x="375" y="327"/>
                  <a:pt x="375" y="328"/>
                </a:cubicBezTo>
                <a:cubicBezTo>
                  <a:pt x="378" y="329"/>
                  <a:pt x="382" y="329"/>
                  <a:pt x="385" y="330"/>
                </a:cubicBezTo>
                <a:cubicBezTo>
                  <a:pt x="388" y="331"/>
                  <a:pt x="392" y="332"/>
                  <a:pt x="395" y="333"/>
                </a:cubicBezTo>
                <a:cubicBezTo>
                  <a:pt x="395" y="333"/>
                  <a:pt x="395" y="333"/>
                  <a:pt x="395" y="333"/>
                </a:cubicBezTo>
                <a:cubicBezTo>
                  <a:pt x="398" y="334"/>
                  <a:pt x="400" y="334"/>
                  <a:pt x="403" y="335"/>
                </a:cubicBezTo>
                <a:cubicBezTo>
                  <a:pt x="404" y="335"/>
                  <a:pt x="405" y="335"/>
                  <a:pt x="406" y="335"/>
                </a:cubicBezTo>
                <a:cubicBezTo>
                  <a:pt x="409" y="336"/>
                  <a:pt x="411" y="336"/>
                  <a:pt x="414" y="337"/>
                </a:cubicBezTo>
                <a:cubicBezTo>
                  <a:pt x="415" y="337"/>
                  <a:pt x="416" y="337"/>
                  <a:pt x="417" y="337"/>
                </a:cubicBezTo>
                <a:cubicBezTo>
                  <a:pt x="420" y="338"/>
                  <a:pt x="423" y="338"/>
                  <a:pt x="426" y="339"/>
                </a:cubicBezTo>
                <a:cubicBezTo>
                  <a:pt x="429" y="339"/>
                  <a:pt x="432" y="340"/>
                  <a:pt x="435" y="340"/>
                </a:cubicBezTo>
                <a:cubicBezTo>
                  <a:pt x="436" y="340"/>
                  <a:pt x="437" y="340"/>
                  <a:pt x="438" y="340"/>
                </a:cubicBezTo>
                <a:cubicBezTo>
                  <a:pt x="440" y="341"/>
                  <a:pt x="443" y="341"/>
                  <a:pt x="446" y="341"/>
                </a:cubicBezTo>
                <a:cubicBezTo>
                  <a:pt x="446" y="341"/>
                  <a:pt x="447" y="341"/>
                  <a:pt x="447" y="341"/>
                </a:cubicBezTo>
                <a:cubicBezTo>
                  <a:pt x="447" y="447"/>
                  <a:pt x="447" y="447"/>
                  <a:pt x="447" y="447"/>
                </a:cubicBezTo>
                <a:cubicBezTo>
                  <a:pt x="367" y="442"/>
                  <a:pt x="288" y="415"/>
                  <a:pt x="220" y="371"/>
                </a:cubicBezTo>
                <a:cubicBezTo>
                  <a:pt x="219" y="369"/>
                  <a:pt x="219" y="369"/>
                  <a:pt x="219" y="369"/>
                </a:cubicBezTo>
                <a:cubicBezTo>
                  <a:pt x="217" y="370"/>
                  <a:pt x="217" y="370"/>
                  <a:pt x="217" y="370"/>
                </a:cubicBezTo>
                <a:cubicBezTo>
                  <a:pt x="207" y="373"/>
                  <a:pt x="196" y="375"/>
                  <a:pt x="186" y="375"/>
                </a:cubicBezTo>
                <a:cubicBezTo>
                  <a:pt x="157" y="375"/>
                  <a:pt x="131" y="364"/>
                  <a:pt x="112" y="343"/>
                </a:cubicBezTo>
                <a:cubicBezTo>
                  <a:pt x="94" y="324"/>
                  <a:pt x="84" y="300"/>
                  <a:pt x="84" y="274"/>
                </a:cubicBezTo>
                <a:cubicBezTo>
                  <a:pt x="84" y="263"/>
                  <a:pt x="86" y="253"/>
                  <a:pt x="89" y="244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8" y="240"/>
                  <a:pt x="88" y="240"/>
                  <a:pt x="88" y="240"/>
                </a:cubicBezTo>
                <a:cubicBezTo>
                  <a:pt x="41" y="171"/>
                  <a:pt x="14" y="91"/>
                  <a:pt x="8" y="8"/>
                </a:cubicBezTo>
                <a:cubicBezTo>
                  <a:pt x="114" y="8"/>
                  <a:pt x="114" y="8"/>
                  <a:pt x="114" y="8"/>
                </a:cubicBezTo>
                <a:cubicBezTo>
                  <a:pt x="114" y="13"/>
                  <a:pt x="115" y="18"/>
                  <a:pt x="115" y="24"/>
                </a:cubicBezTo>
                <a:cubicBezTo>
                  <a:pt x="116" y="25"/>
                  <a:pt x="116" y="27"/>
                  <a:pt x="116" y="29"/>
                </a:cubicBezTo>
                <a:cubicBezTo>
                  <a:pt x="117" y="34"/>
                  <a:pt x="118" y="40"/>
                  <a:pt x="119" y="45"/>
                </a:cubicBezTo>
                <a:cubicBezTo>
                  <a:pt x="119" y="47"/>
                  <a:pt x="120" y="49"/>
                  <a:pt x="120" y="51"/>
                </a:cubicBezTo>
                <a:cubicBezTo>
                  <a:pt x="122" y="60"/>
                  <a:pt x="124" y="68"/>
                  <a:pt x="127" y="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7" name="Freeform 116">
            <a:extLst>
              <a:ext uri="{FF2B5EF4-FFF2-40B4-BE49-F238E27FC236}">
                <a16:creationId xmlns:a16="http://schemas.microsoft.com/office/drawing/2014/main" id="{BCE809D5-A2C6-6555-02D0-7D0CCAA6C009}"/>
              </a:ext>
            </a:extLst>
          </p:cNvPr>
          <p:cNvSpPr>
            <a:spLocks noEditPoints="1"/>
          </p:cNvSpPr>
          <p:nvPr/>
        </p:nvSpPr>
        <p:spPr bwMode="auto">
          <a:xfrm>
            <a:off x="6191251" y="3575371"/>
            <a:ext cx="1733550" cy="1733550"/>
          </a:xfrm>
          <a:custGeom>
            <a:avLst/>
            <a:gdLst>
              <a:gd name="T0" fmla="*/ 237 w 455"/>
              <a:gd name="T1" fmla="*/ 378 h 455"/>
              <a:gd name="T2" fmla="*/ 349 w 455"/>
              <a:gd name="T3" fmla="*/ 349 h 455"/>
              <a:gd name="T4" fmla="*/ 374 w 455"/>
              <a:gd name="T5" fmla="*/ 243 h 455"/>
              <a:gd name="T6" fmla="*/ 455 w 455"/>
              <a:gd name="T7" fmla="*/ 0 h 455"/>
              <a:gd name="T8" fmla="*/ 266 w 455"/>
              <a:gd name="T9" fmla="*/ 3 h 455"/>
              <a:gd name="T10" fmla="*/ 0 w 455"/>
              <a:gd name="T11" fmla="*/ 266 h 455"/>
              <a:gd name="T12" fmla="*/ 4 w 455"/>
              <a:gd name="T13" fmla="*/ 455 h 455"/>
              <a:gd name="T14" fmla="*/ 336 w 455"/>
              <a:gd name="T15" fmla="*/ 45 h 455"/>
              <a:gd name="T16" fmla="*/ 340 w 455"/>
              <a:gd name="T17" fmla="*/ 24 h 455"/>
              <a:gd name="T18" fmla="*/ 447 w 455"/>
              <a:gd name="T19" fmla="*/ 8 h 455"/>
              <a:gd name="T20" fmla="*/ 366 w 455"/>
              <a:gd name="T21" fmla="*/ 242 h 455"/>
              <a:gd name="T22" fmla="*/ 371 w 455"/>
              <a:gd name="T23" fmla="*/ 274 h 455"/>
              <a:gd name="T24" fmla="*/ 269 w 455"/>
              <a:gd name="T25" fmla="*/ 375 h 455"/>
              <a:gd name="T26" fmla="*/ 236 w 455"/>
              <a:gd name="T27" fmla="*/ 369 h 455"/>
              <a:gd name="T28" fmla="*/ 8 w 455"/>
              <a:gd name="T29" fmla="*/ 447 h 455"/>
              <a:gd name="T30" fmla="*/ 9 w 455"/>
              <a:gd name="T31" fmla="*/ 341 h 455"/>
              <a:gd name="T32" fmla="*/ 20 w 455"/>
              <a:gd name="T33" fmla="*/ 340 h 455"/>
              <a:gd name="T34" fmla="*/ 38 w 455"/>
              <a:gd name="T35" fmla="*/ 337 h 455"/>
              <a:gd name="T36" fmla="*/ 49 w 455"/>
              <a:gd name="T37" fmla="*/ 335 h 455"/>
              <a:gd name="T38" fmla="*/ 60 w 455"/>
              <a:gd name="T39" fmla="*/ 333 h 455"/>
              <a:gd name="T40" fmla="*/ 70 w 455"/>
              <a:gd name="T41" fmla="*/ 330 h 455"/>
              <a:gd name="T42" fmla="*/ 81 w 455"/>
              <a:gd name="T43" fmla="*/ 327 h 455"/>
              <a:gd name="T44" fmla="*/ 89 w 455"/>
              <a:gd name="T45" fmla="*/ 325 h 455"/>
              <a:gd name="T46" fmla="*/ 100 w 455"/>
              <a:gd name="T47" fmla="*/ 321 h 455"/>
              <a:gd name="T48" fmla="*/ 110 w 455"/>
              <a:gd name="T49" fmla="*/ 317 h 455"/>
              <a:gd name="T50" fmla="*/ 129 w 455"/>
              <a:gd name="T51" fmla="*/ 309 h 455"/>
              <a:gd name="T52" fmla="*/ 167 w 455"/>
              <a:gd name="T53" fmla="*/ 289 h 455"/>
              <a:gd name="T54" fmla="*/ 169 w 455"/>
              <a:gd name="T55" fmla="*/ 285 h 455"/>
              <a:gd name="T56" fmla="*/ 269 w 455"/>
              <a:gd name="T57" fmla="*/ 172 h 455"/>
              <a:gd name="T58" fmla="*/ 285 w 455"/>
              <a:gd name="T59" fmla="*/ 174 h 455"/>
              <a:gd name="T60" fmla="*/ 309 w 455"/>
              <a:gd name="T61" fmla="*/ 130 h 455"/>
              <a:gd name="T62" fmla="*/ 327 w 455"/>
              <a:gd name="T63" fmla="*/ 82 h 455"/>
              <a:gd name="T64" fmla="*/ 335 w 455"/>
              <a:gd name="T65" fmla="*/ 51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5" h="455">
                <a:moveTo>
                  <a:pt x="4" y="455"/>
                </a:moveTo>
                <a:cubicBezTo>
                  <a:pt x="87" y="450"/>
                  <a:pt x="168" y="424"/>
                  <a:pt x="237" y="378"/>
                </a:cubicBezTo>
                <a:cubicBezTo>
                  <a:pt x="248" y="381"/>
                  <a:pt x="259" y="383"/>
                  <a:pt x="269" y="383"/>
                </a:cubicBezTo>
                <a:cubicBezTo>
                  <a:pt x="300" y="383"/>
                  <a:pt x="328" y="371"/>
                  <a:pt x="349" y="349"/>
                </a:cubicBezTo>
                <a:cubicBezTo>
                  <a:pt x="368" y="328"/>
                  <a:pt x="379" y="302"/>
                  <a:pt x="379" y="274"/>
                </a:cubicBezTo>
                <a:cubicBezTo>
                  <a:pt x="379" y="263"/>
                  <a:pt x="377" y="253"/>
                  <a:pt x="374" y="243"/>
                </a:cubicBezTo>
                <a:cubicBezTo>
                  <a:pt x="422" y="172"/>
                  <a:pt x="450" y="89"/>
                  <a:pt x="455" y="4"/>
                </a:cubicBezTo>
                <a:cubicBezTo>
                  <a:pt x="455" y="0"/>
                  <a:pt x="455" y="0"/>
                  <a:pt x="455" y="0"/>
                </a:cubicBezTo>
                <a:cubicBezTo>
                  <a:pt x="266" y="0"/>
                  <a:pt x="266" y="0"/>
                  <a:pt x="266" y="0"/>
                </a:cubicBezTo>
                <a:cubicBezTo>
                  <a:pt x="266" y="3"/>
                  <a:pt x="266" y="3"/>
                  <a:pt x="266" y="3"/>
                </a:cubicBezTo>
                <a:cubicBezTo>
                  <a:pt x="252" y="142"/>
                  <a:pt x="142" y="252"/>
                  <a:pt x="3" y="26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455"/>
                  <a:pt x="0" y="455"/>
                  <a:pt x="0" y="455"/>
                </a:cubicBezTo>
                <a:lnTo>
                  <a:pt x="4" y="455"/>
                </a:lnTo>
                <a:close/>
                <a:moveTo>
                  <a:pt x="335" y="51"/>
                </a:moveTo>
                <a:cubicBezTo>
                  <a:pt x="335" y="49"/>
                  <a:pt x="336" y="47"/>
                  <a:pt x="336" y="45"/>
                </a:cubicBezTo>
                <a:cubicBezTo>
                  <a:pt x="337" y="40"/>
                  <a:pt x="338" y="34"/>
                  <a:pt x="339" y="29"/>
                </a:cubicBezTo>
                <a:cubicBezTo>
                  <a:pt x="339" y="27"/>
                  <a:pt x="339" y="25"/>
                  <a:pt x="340" y="24"/>
                </a:cubicBezTo>
                <a:cubicBezTo>
                  <a:pt x="340" y="18"/>
                  <a:pt x="341" y="13"/>
                  <a:pt x="341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41" y="91"/>
                  <a:pt x="414" y="171"/>
                  <a:pt x="367" y="240"/>
                </a:cubicBezTo>
                <a:cubicBezTo>
                  <a:pt x="366" y="242"/>
                  <a:pt x="366" y="242"/>
                  <a:pt x="366" y="242"/>
                </a:cubicBezTo>
                <a:cubicBezTo>
                  <a:pt x="366" y="244"/>
                  <a:pt x="366" y="244"/>
                  <a:pt x="366" y="244"/>
                </a:cubicBezTo>
                <a:cubicBezTo>
                  <a:pt x="369" y="253"/>
                  <a:pt x="371" y="263"/>
                  <a:pt x="371" y="274"/>
                </a:cubicBezTo>
                <a:cubicBezTo>
                  <a:pt x="371" y="300"/>
                  <a:pt x="361" y="324"/>
                  <a:pt x="343" y="343"/>
                </a:cubicBezTo>
                <a:cubicBezTo>
                  <a:pt x="324" y="364"/>
                  <a:pt x="298" y="375"/>
                  <a:pt x="269" y="375"/>
                </a:cubicBezTo>
                <a:cubicBezTo>
                  <a:pt x="259" y="375"/>
                  <a:pt x="248" y="373"/>
                  <a:pt x="238" y="370"/>
                </a:cubicBezTo>
                <a:cubicBezTo>
                  <a:pt x="236" y="369"/>
                  <a:pt x="236" y="369"/>
                  <a:pt x="236" y="369"/>
                </a:cubicBezTo>
                <a:cubicBezTo>
                  <a:pt x="235" y="371"/>
                  <a:pt x="235" y="371"/>
                  <a:pt x="235" y="371"/>
                </a:cubicBezTo>
                <a:cubicBezTo>
                  <a:pt x="167" y="415"/>
                  <a:pt x="88" y="442"/>
                  <a:pt x="8" y="447"/>
                </a:cubicBezTo>
                <a:cubicBezTo>
                  <a:pt x="8" y="341"/>
                  <a:pt x="8" y="341"/>
                  <a:pt x="8" y="341"/>
                </a:cubicBezTo>
                <a:cubicBezTo>
                  <a:pt x="8" y="341"/>
                  <a:pt x="9" y="341"/>
                  <a:pt x="9" y="341"/>
                </a:cubicBezTo>
                <a:cubicBezTo>
                  <a:pt x="12" y="341"/>
                  <a:pt x="15" y="341"/>
                  <a:pt x="17" y="340"/>
                </a:cubicBezTo>
                <a:cubicBezTo>
                  <a:pt x="18" y="340"/>
                  <a:pt x="19" y="340"/>
                  <a:pt x="20" y="340"/>
                </a:cubicBezTo>
                <a:cubicBezTo>
                  <a:pt x="23" y="340"/>
                  <a:pt x="26" y="339"/>
                  <a:pt x="29" y="339"/>
                </a:cubicBezTo>
                <a:cubicBezTo>
                  <a:pt x="32" y="338"/>
                  <a:pt x="35" y="338"/>
                  <a:pt x="38" y="337"/>
                </a:cubicBezTo>
                <a:cubicBezTo>
                  <a:pt x="39" y="337"/>
                  <a:pt x="40" y="337"/>
                  <a:pt x="41" y="337"/>
                </a:cubicBezTo>
                <a:cubicBezTo>
                  <a:pt x="44" y="336"/>
                  <a:pt x="46" y="336"/>
                  <a:pt x="49" y="335"/>
                </a:cubicBezTo>
                <a:cubicBezTo>
                  <a:pt x="50" y="335"/>
                  <a:pt x="51" y="335"/>
                  <a:pt x="52" y="335"/>
                </a:cubicBezTo>
                <a:cubicBezTo>
                  <a:pt x="55" y="334"/>
                  <a:pt x="57" y="334"/>
                  <a:pt x="60" y="333"/>
                </a:cubicBezTo>
                <a:cubicBezTo>
                  <a:pt x="60" y="333"/>
                  <a:pt x="60" y="333"/>
                  <a:pt x="60" y="333"/>
                </a:cubicBezTo>
                <a:cubicBezTo>
                  <a:pt x="63" y="332"/>
                  <a:pt x="67" y="331"/>
                  <a:pt x="70" y="330"/>
                </a:cubicBezTo>
                <a:cubicBezTo>
                  <a:pt x="73" y="329"/>
                  <a:pt x="77" y="329"/>
                  <a:pt x="80" y="328"/>
                </a:cubicBezTo>
                <a:cubicBezTo>
                  <a:pt x="80" y="327"/>
                  <a:pt x="80" y="327"/>
                  <a:pt x="81" y="327"/>
                </a:cubicBezTo>
                <a:cubicBezTo>
                  <a:pt x="83" y="327"/>
                  <a:pt x="86" y="326"/>
                  <a:pt x="89" y="325"/>
                </a:cubicBezTo>
                <a:cubicBezTo>
                  <a:pt x="89" y="325"/>
                  <a:pt x="89" y="325"/>
                  <a:pt x="89" y="325"/>
                </a:cubicBezTo>
                <a:cubicBezTo>
                  <a:pt x="91" y="324"/>
                  <a:pt x="93" y="323"/>
                  <a:pt x="95" y="323"/>
                </a:cubicBezTo>
                <a:cubicBezTo>
                  <a:pt x="97" y="322"/>
                  <a:pt x="98" y="322"/>
                  <a:pt x="100" y="321"/>
                </a:cubicBezTo>
                <a:cubicBezTo>
                  <a:pt x="101" y="321"/>
                  <a:pt x="102" y="320"/>
                  <a:pt x="102" y="320"/>
                </a:cubicBezTo>
                <a:cubicBezTo>
                  <a:pt x="105" y="319"/>
                  <a:pt x="108" y="318"/>
                  <a:pt x="110" y="317"/>
                </a:cubicBezTo>
                <a:cubicBezTo>
                  <a:pt x="113" y="316"/>
                  <a:pt x="116" y="315"/>
                  <a:pt x="119" y="314"/>
                </a:cubicBezTo>
                <a:cubicBezTo>
                  <a:pt x="122" y="312"/>
                  <a:pt x="126" y="311"/>
                  <a:pt x="129" y="309"/>
                </a:cubicBezTo>
                <a:cubicBezTo>
                  <a:pt x="131" y="308"/>
                  <a:pt x="134" y="307"/>
                  <a:pt x="136" y="305"/>
                </a:cubicBezTo>
                <a:cubicBezTo>
                  <a:pt x="147" y="300"/>
                  <a:pt x="157" y="295"/>
                  <a:pt x="167" y="289"/>
                </a:cubicBezTo>
                <a:cubicBezTo>
                  <a:pt x="169" y="287"/>
                  <a:pt x="169" y="287"/>
                  <a:pt x="169" y="287"/>
                </a:cubicBezTo>
                <a:cubicBezTo>
                  <a:pt x="169" y="285"/>
                  <a:pt x="169" y="285"/>
                  <a:pt x="169" y="285"/>
                </a:cubicBezTo>
                <a:cubicBezTo>
                  <a:pt x="168" y="281"/>
                  <a:pt x="168" y="277"/>
                  <a:pt x="168" y="274"/>
                </a:cubicBezTo>
                <a:cubicBezTo>
                  <a:pt x="168" y="218"/>
                  <a:pt x="214" y="172"/>
                  <a:pt x="269" y="172"/>
                </a:cubicBezTo>
                <a:cubicBezTo>
                  <a:pt x="273" y="172"/>
                  <a:pt x="278" y="173"/>
                  <a:pt x="282" y="173"/>
                </a:cubicBezTo>
                <a:cubicBezTo>
                  <a:pt x="285" y="174"/>
                  <a:pt x="285" y="174"/>
                  <a:pt x="285" y="174"/>
                </a:cubicBezTo>
                <a:cubicBezTo>
                  <a:pt x="286" y="171"/>
                  <a:pt x="286" y="171"/>
                  <a:pt x="286" y="171"/>
                </a:cubicBezTo>
                <a:cubicBezTo>
                  <a:pt x="294" y="158"/>
                  <a:pt x="302" y="144"/>
                  <a:pt x="309" y="130"/>
                </a:cubicBezTo>
                <a:cubicBezTo>
                  <a:pt x="310" y="127"/>
                  <a:pt x="311" y="125"/>
                  <a:pt x="312" y="122"/>
                </a:cubicBezTo>
                <a:cubicBezTo>
                  <a:pt x="318" y="109"/>
                  <a:pt x="323" y="96"/>
                  <a:pt x="327" y="82"/>
                </a:cubicBezTo>
                <a:cubicBezTo>
                  <a:pt x="327" y="80"/>
                  <a:pt x="328" y="79"/>
                  <a:pt x="328" y="77"/>
                </a:cubicBezTo>
                <a:cubicBezTo>
                  <a:pt x="331" y="68"/>
                  <a:pt x="333" y="60"/>
                  <a:pt x="335" y="5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18" name="Freeform 117">
            <a:extLst>
              <a:ext uri="{FF2B5EF4-FFF2-40B4-BE49-F238E27FC236}">
                <a16:creationId xmlns:a16="http://schemas.microsoft.com/office/drawing/2014/main" id="{3CAA9C20-62D2-7007-1C99-2F34D21A13C2}"/>
              </a:ext>
            </a:extLst>
          </p:cNvPr>
          <p:cNvSpPr>
            <a:spLocks noEditPoints="1"/>
          </p:cNvSpPr>
          <p:nvPr/>
        </p:nvSpPr>
        <p:spPr bwMode="auto">
          <a:xfrm>
            <a:off x="4766264" y="2139941"/>
            <a:ext cx="415382" cy="40198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19" name="Freeform 118">
            <a:extLst>
              <a:ext uri="{FF2B5EF4-FFF2-40B4-BE49-F238E27FC236}">
                <a16:creationId xmlns:a16="http://schemas.microsoft.com/office/drawing/2014/main" id="{6B8D73E4-FA74-24C9-6921-DFD4E40075F2}"/>
              </a:ext>
            </a:extLst>
          </p:cNvPr>
          <p:cNvSpPr>
            <a:spLocks noEditPoints="1"/>
          </p:cNvSpPr>
          <p:nvPr/>
        </p:nvSpPr>
        <p:spPr bwMode="auto">
          <a:xfrm>
            <a:off x="7049369" y="2171929"/>
            <a:ext cx="360212" cy="326574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20" name="Freeform 119">
            <a:extLst>
              <a:ext uri="{FF2B5EF4-FFF2-40B4-BE49-F238E27FC236}">
                <a16:creationId xmlns:a16="http://schemas.microsoft.com/office/drawing/2014/main" id="{29575ABA-5DC5-3404-CBE4-E085B362915E}"/>
              </a:ext>
            </a:extLst>
          </p:cNvPr>
          <p:cNvSpPr>
            <a:spLocks noEditPoints="1"/>
          </p:cNvSpPr>
          <p:nvPr/>
        </p:nvSpPr>
        <p:spPr bwMode="auto">
          <a:xfrm>
            <a:off x="7060234" y="4432925"/>
            <a:ext cx="353722" cy="353722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21" name="Freeform 120">
            <a:extLst>
              <a:ext uri="{FF2B5EF4-FFF2-40B4-BE49-F238E27FC236}">
                <a16:creationId xmlns:a16="http://schemas.microsoft.com/office/drawing/2014/main" id="{4403F308-33E1-8A38-8C98-39C151876BDE}"/>
              </a:ext>
            </a:extLst>
          </p:cNvPr>
          <p:cNvSpPr>
            <a:spLocks noEditPoints="1"/>
          </p:cNvSpPr>
          <p:nvPr/>
        </p:nvSpPr>
        <p:spPr bwMode="auto">
          <a:xfrm>
            <a:off x="4779738" y="4455445"/>
            <a:ext cx="373194" cy="308682"/>
          </a:xfrm>
          <a:custGeom>
            <a:avLst/>
            <a:gdLst>
              <a:gd name="connsiteX0" fmla="*/ 153878 w 870468"/>
              <a:gd name="connsiteY0" fmla="*/ 353026 h 720000"/>
              <a:gd name="connsiteX1" fmla="*/ 449972 w 870468"/>
              <a:gd name="connsiteY1" fmla="*/ 353026 h 720000"/>
              <a:gd name="connsiteX2" fmla="*/ 489985 w 870468"/>
              <a:gd name="connsiteY2" fmla="*/ 393039 h 720000"/>
              <a:gd name="connsiteX3" fmla="*/ 449972 w 870468"/>
              <a:gd name="connsiteY3" fmla="*/ 433051 h 720000"/>
              <a:gd name="connsiteX4" fmla="*/ 153878 w 870468"/>
              <a:gd name="connsiteY4" fmla="*/ 433051 h 720000"/>
              <a:gd name="connsiteX5" fmla="*/ 113865 w 870468"/>
              <a:gd name="connsiteY5" fmla="*/ 393039 h 720000"/>
              <a:gd name="connsiteX6" fmla="*/ 153878 w 870468"/>
              <a:gd name="connsiteY6" fmla="*/ 353026 h 720000"/>
              <a:gd name="connsiteX7" fmla="*/ 68708 w 870468"/>
              <a:gd name="connsiteY7" fmla="*/ 275858 h 720000"/>
              <a:gd name="connsiteX8" fmla="*/ 68708 w 870468"/>
              <a:gd name="connsiteY8" fmla="*/ 603735 h 720000"/>
              <a:gd name="connsiteX9" fmla="*/ 116266 w 870468"/>
              <a:gd name="connsiteY9" fmla="*/ 651293 h 720000"/>
              <a:gd name="connsiteX10" fmla="*/ 598821 w 870468"/>
              <a:gd name="connsiteY10" fmla="*/ 651293 h 720000"/>
              <a:gd name="connsiteX11" fmla="*/ 754317 w 870468"/>
              <a:gd name="connsiteY11" fmla="*/ 651293 h 720000"/>
              <a:gd name="connsiteX12" fmla="*/ 801875 w 870468"/>
              <a:gd name="connsiteY12" fmla="*/ 603735 h 720000"/>
              <a:gd name="connsiteX13" fmla="*/ 801875 w 870468"/>
              <a:gd name="connsiteY13" fmla="*/ 275858 h 720000"/>
              <a:gd name="connsiteX14" fmla="*/ 598821 w 870468"/>
              <a:gd name="connsiteY14" fmla="*/ 275858 h 720000"/>
              <a:gd name="connsiteX15" fmla="*/ 116266 w 870468"/>
              <a:gd name="connsiteY15" fmla="*/ 68593 h 720000"/>
              <a:gd name="connsiteX16" fmla="*/ 68708 w 870468"/>
              <a:gd name="connsiteY16" fmla="*/ 116151 h 720000"/>
              <a:gd name="connsiteX17" fmla="*/ 68708 w 870468"/>
              <a:gd name="connsiteY17" fmla="*/ 207265 h 720000"/>
              <a:gd name="connsiteX18" fmla="*/ 598821 w 870468"/>
              <a:gd name="connsiteY18" fmla="*/ 207265 h 720000"/>
              <a:gd name="connsiteX19" fmla="*/ 801875 w 870468"/>
              <a:gd name="connsiteY19" fmla="*/ 207265 h 720000"/>
              <a:gd name="connsiteX20" fmla="*/ 801875 w 870468"/>
              <a:gd name="connsiteY20" fmla="*/ 116151 h 720000"/>
              <a:gd name="connsiteX21" fmla="*/ 754317 w 870468"/>
              <a:gd name="connsiteY21" fmla="*/ 68593 h 720000"/>
              <a:gd name="connsiteX22" fmla="*/ 598821 w 870468"/>
              <a:gd name="connsiteY22" fmla="*/ 68593 h 720000"/>
              <a:gd name="connsiteX23" fmla="*/ 116266 w 870468"/>
              <a:gd name="connsiteY23" fmla="*/ 0 h 720000"/>
              <a:gd name="connsiteX24" fmla="*/ 598821 w 870468"/>
              <a:gd name="connsiteY24" fmla="*/ 0 h 720000"/>
              <a:gd name="connsiteX25" fmla="*/ 754317 w 870468"/>
              <a:gd name="connsiteY25" fmla="*/ 0 h 720000"/>
              <a:gd name="connsiteX26" fmla="*/ 870468 w 870468"/>
              <a:gd name="connsiteY26" fmla="*/ 116151 h 720000"/>
              <a:gd name="connsiteX27" fmla="*/ 870468 w 870468"/>
              <a:gd name="connsiteY27" fmla="*/ 241562 h 720000"/>
              <a:gd name="connsiteX28" fmla="*/ 870468 w 870468"/>
              <a:gd name="connsiteY28" fmla="*/ 603735 h 720000"/>
              <a:gd name="connsiteX29" fmla="*/ 754317 w 870468"/>
              <a:gd name="connsiteY29" fmla="*/ 720000 h 720000"/>
              <a:gd name="connsiteX30" fmla="*/ 598821 w 870468"/>
              <a:gd name="connsiteY30" fmla="*/ 720000 h 720000"/>
              <a:gd name="connsiteX31" fmla="*/ 116266 w 870468"/>
              <a:gd name="connsiteY31" fmla="*/ 720000 h 720000"/>
              <a:gd name="connsiteX32" fmla="*/ 115 w 870468"/>
              <a:gd name="connsiteY32" fmla="*/ 603849 h 720000"/>
              <a:gd name="connsiteX33" fmla="*/ 115 w 870468"/>
              <a:gd name="connsiteY33" fmla="*/ 241841 h 720000"/>
              <a:gd name="connsiteX34" fmla="*/ 0 w 870468"/>
              <a:gd name="connsiteY34" fmla="*/ 241562 h 720000"/>
              <a:gd name="connsiteX35" fmla="*/ 115 w 870468"/>
              <a:gd name="connsiteY35" fmla="*/ 241284 h 720000"/>
              <a:gd name="connsiteX36" fmla="*/ 115 w 870468"/>
              <a:gd name="connsiteY36" fmla="*/ 116151 h 720000"/>
              <a:gd name="connsiteX37" fmla="*/ 116266 w 870468"/>
              <a:gd name="connsiteY3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0468" h="720000">
                <a:moveTo>
                  <a:pt x="153878" y="353026"/>
                </a:moveTo>
                <a:lnTo>
                  <a:pt x="449972" y="353026"/>
                </a:lnTo>
                <a:cubicBezTo>
                  <a:pt x="472036" y="353026"/>
                  <a:pt x="489985" y="370975"/>
                  <a:pt x="489985" y="393039"/>
                </a:cubicBezTo>
                <a:cubicBezTo>
                  <a:pt x="489985" y="415103"/>
                  <a:pt x="472150" y="433051"/>
                  <a:pt x="449972" y="433051"/>
                </a:cubicBezTo>
                <a:lnTo>
                  <a:pt x="153878" y="433051"/>
                </a:lnTo>
                <a:cubicBezTo>
                  <a:pt x="131814" y="433051"/>
                  <a:pt x="113865" y="415103"/>
                  <a:pt x="113865" y="393039"/>
                </a:cubicBezTo>
                <a:cubicBezTo>
                  <a:pt x="113865" y="370975"/>
                  <a:pt x="131814" y="353026"/>
                  <a:pt x="153878" y="353026"/>
                </a:cubicBezTo>
                <a:close/>
                <a:moveTo>
                  <a:pt x="68708" y="275858"/>
                </a:moveTo>
                <a:lnTo>
                  <a:pt x="68708" y="603735"/>
                </a:lnTo>
                <a:cubicBezTo>
                  <a:pt x="68708" y="630029"/>
                  <a:pt x="90087" y="651293"/>
                  <a:pt x="116266" y="651293"/>
                </a:cubicBezTo>
                <a:lnTo>
                  <a:pt x="598821" y="651293"/>
                </a:lnTo>
                <a:lnTo>
                  <a:pt x="754317" y="651293"/>
                </a:lnTo>
                <a:cubicBezTo>
                  <a:pt x="780611" y="651293"/>
                  <a:pt x="801875" y="629915"/>
                  <a:pt x="801875" y="603735"/>
                </a:cubicBezTo>
                <a:lnTo>
                  <a:pt x="801875" y="275858"/>
                </a:lnTo>
                <a:lnTo>
                  <a:pt x="598821" y="275858"/>
                </a:lnTo>
                <a:close/>
                <a:moveTo>
                  <a:pt x="116266" y="68593"/>
                </a:moveTo>
                <a:cubicBezTo>
                  <a:pt x="89972" y="68593"/>
                  <a:pt x="68708" y="89972"/>
                  <a:pt x="68708" y="116151"/>
                </a:cubicBezTo>
                <a:lnTo>
                  <a:pt x="68708" y="207265"/>
                </a:lnTo>
                <a:lnTo>
                  <a:pt x="598821" y="207265"/>
                </a:lnTo>
                <a:lnTo>
                  <a:pt x="801875" y="207265"/>
                </a:lnTo>
                <a:lnTo>
                  <a:pt x="801875" y="116151"/>
                </a:lnTo>
                <a:cubicBezTo>
                  <a:pt x="801875" y="89857"/>
                  <a:pt x="780497" y="68593"/>
                  <a:pt x="754317" y="68593"/>
                </a:cubicBezTo>
                <a:lnTo>
                  <a:pt x="598821" y="68593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1"/>
                </a:cubicBezTo>
                <a:lnTo>
                  <a:pt x="870468" y="241562"/>
                </a:lnTo>
                <a:lnTo>
                  <a:pt x="870468" y="603735"/>
                </a:lnTo>
                <a:cubicBezTo>
                  <a:pt x="870468" y="667869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69"/>
                  <a:pt x="115" y="603849"/>
                </a:cubicBezTo>
                <a:lnTo>
                  <a:pt x="115" y="241841"/>
                </a:lnTo>
                <a:lnTo>
                  <a:pt x="0" y="241562"/>
                </a:lnTo>
                <a:lnTo>
                  <a:pt x="115" y="241284"/>
                </a:lnTo>
                <a:lnTo>
                  <a:pt x="115" y="116151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8985C973-D9B7-0858-186C-F961DBBBD40F}"/>
              </a:ext>
            </a:extLst>
          </p:cNvPr>
          <p:cNvSpPr txBox="1">
            <a:spLocks/>
          </p:cNvSpPr>
          <p:nvPr/>
        </p:nvSpPr>
        <p:spPr>
          <a:xfrm>
            <a:off x="789214" y="2225698"/>
            <a:ext cx="2879876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3" name="TextBox 9">
            <a:extLst>
              <a:ext uri="{FF2B5EF4-FFF2-40B4-BE49-F238E27FC236}">
                <a16:creationId xmlns:a16="http://schemas.microsoft.com/office/drawing/2014/main" id="{4324695F-6774-64CF-0779-FE141A169273}"/>
              </a:ext>
            </a:extLst>
          </p:cNvPr>
          <p:cNvSpPr txBox="1">
            <a:spLocks/>
          </p:cNvSpPr>
          <p:nvPr/>
        </p:nvSpPr>
        <p:spPr>
          <a:xfrm>
            <a:off x="1494502" y="1728692"/>
            <a:ext cx="2174588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内容智能流转</a:t>
            </a:r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6C51848C-1041-73DD-3F68-567D1F55EE8E}"/>
              </a:ext>
            </a:extLst>
          </p:cNvPr>
          <p:cNvSpPr txBox="1">
            <a:spLocks/>
          </p:cNvSpPr>
          <p:nvPr/>
        </p:nvSpPr>
        <p:spPr>
          <a:xfrm>
            <a:off x="8511787" y="2225698"/>
            <a:ext cx="259164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基于全社交媒体平台进行全域流量整合营销，借助数据中台</a:t>
            </a:r>
            <a:r>
              <a:rPr lang="en-US" altLang="zh-CN" dirty="0" err="1"/>
              <a:t>KolRank</a:t>
            </a:r>
            <a:r>
              <a:rPr lang="zh-CN" altLang="en-US" dirty="0"/>
              <a:t>提供标准化产品及服务</a:t>
            </a: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8BFA9011-14F6-7E8F-A2AF-61176248F22E}"/>
              </a:ext>
            </a:extLst>
          </p:cNvPr>
          <p:cNvSpPr txBox="1">
            <a:spLocks/>
          </p:cNvSpPr>
          <p:nvPr/>
        </p:nvSpPr>
        <p:spPr>
          <a:xfrm>
            <a:off x="8511787" y="1728692"/>
            <a:ext cx="2174588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数字资产管理</a:t>
            </a:r>
          </a:p>
        </p:txBody>
      </p:sp>
      <p:sp>
        <p:nvSpPr>
          <p:cNvPr id="26" name="TextBox 15">
            <a:extLst>
              <a:ext uri="{FF2B5EF4-FFF2-40B4-BE49-F238E27FC236}">
                <a16:creationId xmlns:a16="http://schemas.microsoft.com/office/drawing/2014/main" id="{E1447966-6CF8-F038-C263-2ADFDA7B4E11}"/>
              </a:ext>
            </a:extLst>
          </p:cNvPr>
          <p:cNvSpPr txBox="1">
            <a:spLocks/>
          </p:cNvSpPr>
          <p:nvPr/>
        </p:nvSpPr>
        <p:spPr>
          <a:xfrm>
            <a:off x="887186" y="5349406"/>
            <a:ext cx="2781904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以优质内容作为营销输出核心，承载品牌内核，引发用户的情感共鸣和价值观认同</a:t>
            </a:r>
          </a:p>
        </p:txBody>
      </p:sp>
      <p:sp>
        <p:nvSpPr>
          <p:cNvPr id="27" name="TextBox 16">
            <a:extLst>
              <a:ext uri="{FF2B5EF4-FFF2-40B4-BE49-F238E27FC236}">
                <a16:creationId xmlns:a16="http://schemas.microsoft.com/office/drawing/2014/main" id="{5983CB63-E9BF-0EE0-B142-BC154EB5A8B0}"/>
              </a:ext>
            </a:extLst>
          </p:cNvPr>
          <p:cNvSpPr txBox="1">
            <a:spLocks/>
          </p:cNvSpPr>
          <p:nvPr/>
        </p:nvSpPr>
        <p:spPr>
          <a:xfrm>
            <a:off x="1494502" y="4852400"/>
            <a:ext cx="2174588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品牌塑造传播</a:t>
            </a:r>
          </a:p>
        </p:txBody>
      </p:sp>
      <p:sp>
        <p:nvSpPr>
          <p:cNvPr id="28" name="TextBox 18">
            <a:extLst>
              <a:ext uri="{FF2B5EF4-FFF2-40B4-BE49-F238E27FC236}">
                <a16:creationId xmlns:a16="http://schemas.microsoft.com/office/drawing/2014/main" id="{A4775C32-03BE-A260-DD79-B791DB20B248}"/>
              </a:ext>
            </a:extLst>
          </p:cNvPr>
          <p:cNvSpPr txBox="1">
            <a:spLocks/>
          </p:cNvSpPr>
          <p:nvPr/>
        </p:nvSpPr>
        <p:spPr>
          <a:xfrm>
            <a:off x="8511787" y="5349406"/>
            <a:ext cx="259164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在不同流量平台开设个人账户，传递品牌声量，对平台用户种草、拉新以建立企业私域流量池</a:t>
            </a:r>
          </a:p>
        </p:txBody>
      </p:sp>
      <p:sp>
        <p:nvSpPr>
          <p:cNvPr id="29" name="TextBox 19">
            <a:extLst>
              <a:ext uri="{FF2B5EF4-FFF2-40B4-BE49-F238E27FC236}">
                <a16:creationId xmlns:a16="http://schemas.microsoft.com/office/drawing/2014/main" id="{99D81F10-CC9B-B086-EFEE-CAB4235150CB}"/>
              </a:ext>
            </a:extLst>
          </p:cNvPr>
          <p:cNvSpPr txBox="1">
            <a:spLocks/>
          </p:cNvSpPr>
          <p:nvPr/>
        </p:nvSpPr>
        <p:spPr>
          <a:xfrm>
            <a:off x="8511787" y="4852400"/>
            <a:ext cx="2174588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全员营销获客</a:t>
            </a:r>
          </a:p>
        </p:txBody>
      </p:sp>
      <p:sp>
        <p:nvSpPr>
          <p:cNvPr id="30" name="TextBox 21">
            <a:extLst>
              <a:ext uri="{FF2B5EF4-FFF2-40B4-BE49-F238E27FC236}">
                <a16:creationId xmlns:a16="http://schemas.microsoft.com/office/drawing/2014/main" id="{6E742624-92C2-A131-04C6-11D2D310A83C}"/>
              </a:ext>
            </a:extLst>
          </p:cNvPr>
          <p:cNvSpPr txBox="1"/>
          <p:nvPr/>
        </p:nvSpPr>
        <p:spPr>
          <a:xfrm>
            <a:off x="5036819" y="3153813"/>
            <a:ext cx="2118360" cy="520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920" b="1">
                <a:solidFill>
                  <a:schemeClr val="bg1"/>
                </a:solidFill>
              </a:rPr>
              <a:t>KEY</a:t>
            </a:r>
          </a:p>
          <a:p>
            <a:pPr algn="ctr">
              <a:lnSpc>
                <a:spcPts val="2000"/>
              </a:lnSpc>
            </a:pPr>
            <a:r>
              <a:rPr lang="en-US" sz="1920" b="1">
                <a:solidFill>
                  <a:schemeClr val="bg1"/>
                </a:solidFill>
              </a:rPr>
              <a:t>MESSAGE</a:t>
            </a:r>
          </a:p>
        </p:txBody>
      </p:sp>
      <p:sp>
        <p:nvSpPr>
          <p:cNvPr id="31" name="gaoding-4">
            <a:extLst>
              <a:ext uri="{FF2B5EF4-FFF2-40B4-BE49-F238E27FC236}">
                <a16:creationId xmlns:a16="http://schemas.microsoft.com/office/drawing/2014/main" id="{E68F4037-E89E-E4A7-CF72-0F300A17D15E}"/>
              </a:ext>
            </a:extLst>
          </p:cNvPr>
          <p:cNvSpPr txBox="1"/>
          <p:nvPr/>
        </p:nvSpPr>
        <p:spPr>
          <a:xfrm>
            <a:off x="5458004" y="3015939"/>
            <a:ext cx="1275990" cy="6331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32" name="iSHEJI-9">
            <a:extLst>
              <a:ext uri="{FF2B5EF4-FFF2-40B4-BE49-F238E27FC236}">
                <a16:creationId xmlns:a16="http://schemas.microsoft.com/office/drawing/2014/main" id="{0ABB53F5-307E-3343-2F5F-998C48039392}"/>
              </a:ext>
            </a:extLst>
          </p:cNvPr>
          <p:cNvSpPr txBox="1"/>
          <p:nvPr/>
        </p:nvSpPr>
        <p:spPr>
          <a:xfrm>
            <a:off x="5129342" y="3610851"/>
            <a:ext cx="1933314" cy="1967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www.iSHEJI.com</a:t>
            </a:r>
            <a:endParaRPr kumimoji="0" lang="zh-CN" altLang="en-US" sz="105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5752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32F7DC-C985-3599-9F11-88B9D56B5A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EF5B19D5-AD9F-BBEF-7B23-C60A7A2A8D30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DDCE085A-57F3-6356-8A1C-B770B8C744D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2" name="Freeform 4">
            <a:extLst>
              <a:ext uri="{FF2B5EF4-FFF2-40B4-BE49-F238E27FC236}">
                <a16:creationId xmlns:a16="http://schemas.microsoft.com/office/drawing/2014/main" id="{1221CA5F-E18A-8EED-0E87-2E87A0F7F711}"/>
              </a:ext>
            </a:extLst>
          </p:cNvPr>
          <p:cNvSpPr>
            <a:spLocks/>
          </p:cNvSpPr>
          <p:nvPr/>
        </p:nvSpPr>
        <p:spPr bwMode="auto">
          <a:xfrm>
            <a:off x="7844499" y="3679562"/>
            <a:ext cx="3202296" cy="2267189"/>
          </a:xfrm>
          <a:custGeom>
            <a:avLst/>
            <a:gdLst>
              <a:gd name="T0" fmla="*/ 589 w 613"/>
              <a:gd name="T1" fmla="*/ 131 h 434"/>
              <a:gd name="T2" fmla="*/ 545 w 613"/>
              <a:gd name="T3" fmla="*/ 139 h 434"/>
              <a:gd name="T4" fmla="*/ 542 w 613"/>
              <a:gd name="T5" fmla="*/ 145 h 434"/>
              <a:gd name="T6" fmla="*/ 479 w 613"/>
              <a:gd name="T7" fmla="*/ 181 h 434"/>
              <a:gd name="T8" fmla="*/ 478 w 613"/>
              <a:gd name="T9" fmla="*/ 181 h 434"/>
              <a:gd name="T10" fmla="*/ 415 w 613"/>
              <a:gd name="T11" fmla="*/ 138 h 434"/>
              <a:gd name="T12" fmla="*/ 217 w 613"/>
              <a:gd name="T13" fmla="*/ 1 h 434"/>
              <a:gd name="T14" fmla="*/ 1 w 613"/>
              <a:gd name="T15" fmla="*/ 217 h 434"/>
              <a:gd name="T16" fmla="*/ 205 w 613"/>
              <a:gd name="T17" fmla="*/ 430 h 434"/>
              <a:gd name="T18" fmla="*/ 413 w 613"/>
              <a:gd name="T19" fmla="*/ 297 h 434"/>
              <a:gd name="T20" fmla="*/ 476 w 613"/>
              <a:gd name="T21" fmla="*/ 255 h 434"/>
              <a:gd name="T22" fmla="*/ 607 w 613"/>
              <a:gd name="T23" fmla="*/ 181 h 434"/>
              <a:gd name="T24" fmla="*/ 613 w 613"/>
              <a:gd name="T25" fmla="*/ 168 h 434"/>
              <a:gd name="T26" fmla="*/ 589 w 613"/>
              <a:gd name="T27" fmla="*/ 131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13" h="434">
                <a:moveTo>
                  <a:pt x="589" y="131"/>
                </a:moveTo>
                <a:cubicBezTo>
                  <a:pt x="545" y="139"/>
                  <a:pt x="545" y="139"/>
                  <a:pt x="545" y="139"/>
                </a:cubicBezTo>
                <a:cubicBezTo>
                  <a:pt x="544" y="141"/>
                  <a:pt x="543" y="143"/>
                  <a:pt x="542" y="145"/>
                </a:cubicBezTo>
                <a:cubicBezTo>
                  <a:pt x="528" y="167"/>
                  <a:pt x="505" y="181"/>
                  <a:pt x="479" y="181"/>
                </a:cubicBezTo>
                <a:cubicBezTo>
                  <a:pt x="478" y="181"/>
                  <a:pt x="478" y="181"/>
                  <a:pt x="478" y="181"/>
                </a:cubicBezTo>
                <a:cubicBezTo>
                  <a:pt x="450" y="181"/>
                  <a:pt x="425" y="164"/>
                  <a:pt x="415" y="138"/>
                </a:cubicBezTo>
                <a:cubicBezTo>
                  <a:pt x="384" y="59"/>
                  <a:pt x="307" y="2"/>
                  <a:pt x="217" y="1"/>
                </a:cubicBezTo>
                <a:cubicBezTo>
                  <a:pt x="98" y="0"/>
                  <a:pt x="0" y="97"/>
                  <a:pt x="1" y="217"/>
                </a:cubicBezTo>
                <a:cubicBezTo>
                  <a:pt x="1" y="330"/>
                  <a:pt x="92" y="425"/>
                  <a:pt x="205" y="430"/>
                </a:cubicBezTo>
                <a:cubicBezTo>
                  <a:pt x="299" y="434"/>
                  <a:pt x="380" y="378"/>
                  <a:pt x="413" y="297"/>
                </a:cubicBezTo>
                <a:cubicBezTo>
                  <a:pt x="424" y="271"/>
                  <a:pt x="449" y="255"/>
                  <a:pt x="476" y="255"/>
                </a:cubicBezTo>
                <a:cubicBezTo>
                  <a:pt x="530" y="255"/>
                  <a:pt x="580" y="227"/>
                  <a:pt x="607" y="181"/>
                </a:cubicBezTo>
                <a:cubicBezTo>
                  <a:pt x="609" y="177"/>
                  <a:pt x="611" y="172"/>
                  <a:pt x="613" y="168"/>
                </a:cubicBezTo>
                <a:lnTo>
                  <a:pt x="589" y="13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FF3185AA-A87B-3BAD-1B55-565F90ED81FE}"/>
              </a:ext>
            </a:extLst>
          </p:cNvPr>
          <p:cNvSpPr>
            <a:spLocks/>
          </p:cNvSpPr>
          <p:nvPr/>
        </p:nvSpPr>
        <p:spPr bwMode="auto">
          <a:xfrm>
            <a:off x="6609454" y="1487359"/>
            <a:ext cx="3407402" cy="4333683"/>
          </a:xfrm>
          <a:custGeom>
            <a:avLst/>
            <a:gdLst>
              <a:gd name="T0" fmla="*/ 457 w 652"/>
              <a:gd name="T1" fmla="*/ 442 h 829"/>
              <a:gd name="T2" fmla="*/ 273 w 652"/>
              <a:gd name="T3" fmla="*/ 559 h 829"/>
              <a:gd name="T4" fmla="*/ 211 w 652"/>
              <a:gd name="T5" fmla="*/ 599 h 829"/>
              <a:gd name="T6" fmla="*/ 195 w 652"/>
              <a:gd name="T7" fmla="*/ 599 h 829"/>
              <a:gd name="T8" fmla="*/ 129 w 652"/>
              <a:gd name="T9" fmla="*/ 561 h 829"/>
              <a:gd name="T10" fmla="*/ 125 w 652"/>
              <a:gd name="T11" fmla="*/ 553 h 829"/>
              <a:gd name="T12" fmla="*/ 129 w 652"/>
              <a:gd name="T13" fmla="*/ 488 h 829"/>
              <a:gd name="T14" fmla="*/ 130 w 652"/>
              <a:gd name="T15" fmla="*/ 488 h 829"/>
              <a:gd name="T16" fmla="*/ 198 w 652"/>
              <a:gd name="T17" fmla="*/ 454 h 829"/>
              <a:gd name="T18" fmla="*/ 415 w 652"/>
              <a:gd name="T19" fmla="*/ 352 h 829"/>
              <a:gd name="T20" fmla="*/ 337 w 652"/>
              <a:gd name="T21" fmla="*/ 56 h 829"/>
              <a:gd name="T22" fmla="*/ 50 w 652"/>
              <a:gd name="T23" fmla="*/ 127 h 829"/>
              <a:gd name="T24" fmla="*/ 61 w 652"/>
              <a:gd name="T25" fmla="*/ 374 h 829"/>
              <a:gd name="T26" fmla="*/ 66 w 652"/>
              <a:gd name="T27" fmla="*/ 449 h 829"/>
              <a:gd name="T28" fmla="*/ 58 w 652"/>
              <a:gd name="T29" fmla="*/ 585 h 829"/>
              <a:gd name="T30" fmla="*/ 65 w 652"/>
              <a:gd name="T31" fmla="*/ 600 h 829"/>
              <a:gd name="T32" fmla="*/ 193 w 652"/>
              <a:gd name="T33" fmla="*/ 673 h 829"/>
              <a:gd name="T34" fmla="*/ 212 w 652"/>
              <a:gd name="T35" fmla="*/ 673 h 829"/>
              <a:gd name="T36" fmla="*/ 274 w 652"/>
              <a:gd name="T37" fmla="*/ 713 h 829"/>
              <a:gd name="T38" fmla="*/ 453 w 652"/>
              <a:gd name="T39" fmla="*/ 828 h 829"/>
              <a:gd name="T40" fmla="*/ 643 w 652"/>
              <a:gd name="T41" fmla="*/ 650 h 829"/>
              <a:gd name="T42" fmla="*/ 457 w 652"/>
              <a:gd name="T43" fmla="*/ 442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52" h="829">
                <a:moveTo>
                  <a:pt x="457" y="442"/>
                </a:moveTo>
                <a:cubicBezTo>
                  <a:pt x="375" y="439"/>
                  <a:pt x="304" y="488"/>
                  <a:pt x="273" y="559"/>
                </a:cubicBezTo>
                <a:cubicBezTo>
                  <a:pt x="263" y="583"/>
                  <a:pt x="238" y="599"/>
                  <a:pt x="211" y="599"/>
                </a:cubicBezTo>
                <a:cubicBezTo>
                  <a:pt x="195" y="599"/>
                  <a:pt x="195" y="599"/>
                  <a:pt x="195" y="599"/>
                </a:cubicBezTo>
                <a:cubicBezTo>
                  <a:pt x="168" y="599"/>
                  <a:pt x="142" y="585"/>
                  <a:pt x="129" y="561"/>
                </a:cubicBezTo>
                <a:cubicBezTo>
                  <a:pt x="127" y="558"/>
                  <a:pt x="126" y="556"/>
                  <a:pt x="125" y="553"/>
                </a:cubicBezTo>
                <a:cubicBezTo>
                  <a:pt x="116" y="532"/>
                  <a:pt x="118" y="508"/>
                  <a:pt x="129" y="488"/>
                </a:cubicBezTo>
                <a:cubicBezTo>
                  <a:pt x="130" y="488"/>
                  <a:pt x="130" y="488"/>
                  <a:pt x="130" y="488"/>
                </a:cubicBezTo>
                <a:cubicBezTo>
                  <a:pt x="143" y="464"/>
                  <a:pt x="170" y="450"/>
                  <a:pt x="198" y="454"/>
                </a:cubicBezTo>
                <a:cubicBezTo>
                  <a:pt x="282" y="467"/>
                  <a:pt x="369" y="429"/>
                  <a:pt x="415" y="352"/>
                </a:cubicBezTo>
                <a:cubicBezTo>
                  <a:pt x="476" y="249"/>
                  <a:pt x="441" y="116"/>
                  <a:pt x="337" y="56"/>
                </a:cubicBezTo>
                <a:cubicBezTo>
                  <a:pt x="238" y="0"/>
                  <a:pt x="111" y="32"/>
                  <a:pt x="50" y="127"/>
                </a:cubicBezTo>
                <a:cubicBezTo>
                  <a:pt x="0" y="206"/>
                  <a:pt x="8" y="305"/>
                  <a:pt x="61" y="374"/>
                </a:cubicBezTo>
                <a:cubicBezTo>
                  <a:pt x="78" y="396"/>
                  <a:pt x="80" y="425"/>
                  <a:pt x="66" y="449"/>
                </a:cubicBezTo>
                <a:cubicBezTo>
                  <a:pt x="42" y="491"/>
                  <a:pt x="39" y="541"/>
                  <a:pt x="58" y="585"/>
                </a:cubicBezTo>
                <a:cubicBezTo>
                  <a:pt x="60" y="590"/>
                  <a:pt x="62" y="595"/>
                  <a:pt x="65" y="600"/>
                </a:cubicBezTo>
                <a:cubicBezTo>
                  <a:pt x="92" y="646"/>
                  <a:pt x="140" y="673"/>
                  <a:pt x="193" y="673"/>
                </a:cubicBezTo>
                <a:cubicBezTo>
                  <a:pt x="212" y="673"/>
                  <a:pt x="212" y="673"/>
                  <a:pt x="212" y="673"/>
                </a:cubicBezTo>
                <a:cubicBezTo>
                  <a:pt x="239" y="673"/>
                  <a:pt x="264" y="689"/>
                  <a:pt x="274" y="713"/>
                </a:cubicBezTo>
                <a:cubicBezTo>
                  <a:pt x="304" y="781"/>
                  <a:pt x="373" y="829"/>
                  <a:pt x="453" y="828"/>
                </a:cubicBezTo>
                <a:cubicBezTo>
                  <a:pt x="552" y="827"/>
                  <a:pt x="636" y="749"/>
                  <a:pt x="643" y="650"/>
                </a:cubicBezTo>
                <a:cubicBezTo>
                  <a:pt x="652" y="539"/>
                  <a:pt x="566" y="445"/>
                  <a:pt x="457" y="44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8F068C75-3738-8A53-B2C6-F379D87F5D9C}"/>
              </a:ext>
            </a:extLst>
          </p:cNvPr>
          <p:cNvSpPr>
            <a:spLocks/>
          </p:cNvSpPr>
          <p:nvPr/>
        </p:nvSpPr>
        <p:spPr bwMode="auto">
          <a:xfrm>
            <a:off x="6684439" y="1101407"/>
            <a:ext cx="4748308" cy="2968519"/>
          </a:xfrm>
          <a:custGeom>
            <a:avLst/>
            <a:gdLst>
              <a:gd name="T0" fmla="*/ 857 w 909"/>
              <a:gd name="T1" fmla="*/ 224 h 568"/>
              <a:gd name="T2" fmla="*/ 638 w 909"/>
              <a:gd name="T3" fmla="*/ 110 h 568"/>
              <a:gd name="T4" fmla="*/ 570 w 909"/>
              <a:gd name="T5" fmla="*/ 76 h 568"/>
              <a:gd name="T6" fmla="*/ 452 w 909"/>
              <a:gd name="T7" fmla="*/ 1 h 568"/>
              <a:gd name="T8" fmla="*/ 440 w 909"/>
              <a:gd name="T9" fmla="*/ 0 h 568"/>
              <a:gd name="T10" fmla="*/ 312 w 909"/>
              <a:gd name="T11" fmla="*/ 74 h 568"/>
              <a:gd name="T12" fmla="*/ 303 w 909"/>
              <a:gd name="T13" fmla="*/ 91 h 568"/>
              <a:gd name="T14" fmla="*/ 237 w 909"/>
              <a:gd name="T15" fmla="*/ 125 h 568"/>
              <a:gd name="T16" fmla="*/ 49 w 909"/>
              <a:gd name="T17" fmla="*/ 222 h 568"/>
              <a:gd name="T18" fmla="*/ 108 w 909"/>
              <a:gd name="T19" fmla="*/ 476 h 568"/>
              <a:gd name="T20" fmla="*/ 381 w 909"/>
              <a:gd name="T21" fmla="*/ 418 h 568"/>
              <a:gd name="T22" fmla="*/ 371 w 909"/>
              <a:gd name="T23" fmla="*/ 201 h 568"/>
              <a:gd name="T24" fmla="*/ 368 w 909"/>
              <a:gd name="T25" fmla="*/ 127 h 568"/>
              <a:gd name="T26" fmla="*/ 376 w 909"/>
              <a:gd name="T27" fmla="*/ 113 h 568"/>
              <a:gd name="T28" fmla="*/ 442 w 909"/>
              <a:gd name="T29" fmla="*/ 75 h 568"/>
              <a:gd name="T30" fmla="*/ 452 w 909"/>
              <a:gd name="T31" fmla="*/ 76 h 568"/>
              <a:gd name="T32" fmla="*/ 504 w 909"/>
              <a:gd name="T33" fmla="*/ 112 h 568"/>
              <a:gd name="T34" fmla="*/ 505 w 909"/>
              <a:gd name="T35" fmla="*/ 112 h 568"/>
              <a:gd name="T36" fmla="*/ 500 w 909"/>
              <a:gd name="T37" fmla="*/ 188 h 568"/>
              <a:gd name="T38" fmla="*/ 480 w 909"/>
              <a:gd name="T39" fmla="*/ 427 h 568"/>
              <a:gd name="T40" fmla="*/ 775 w 909"/>
              <a:gd name="T41" fmla="*/ 507 h 568"/>
              <a:gd name="T42" fmla="*/ 857 w 909"/>
              <a:gd name="T43" fmla="*/ 224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09" h="568">
                <a:moveTo>
                  <a:pt x="857" y="224"/>
                </a:moveTo>
                <a:cubicBezTo>
                  <a:pt x="814" y="140"/>
                  <a:pt x="724" y="98"/>
                  <a:pt x="638" y="110"/>
                </a:cubicBezTo>
                <a:cubicBezTo>
                  <a:pt x="610" y="114"/>
                  <a:pt x="584" y="100"/>
                  <a:pt x="570" y="76"/>
                </a:cubicBezTo>
                <a:cubicBezTo>
                  <a:pt x="545" y="33"/>
                  <a:pt x="501" y="5"/>
                  <a:pt x="452" y="1"/>
                </a:cubicBezTo>
                <a:cubicBezTo>
                  <a:pt x="448" y="0"/>
                  <a:pt x="444" y="0"/>
                  <a:pt x="440" y="0"/>
                </a:cubicBezTo>
                <a:cubicBezTo>
                  <a:pt x="387" y="0"/>
                  <a:pt x="339" y="28"/>
                  <a:pt x="312" y="74"/>
                </a:cubicBezTo>
                <a:cubicBezTo>
                  <a:pt x="303" y="91"/>
                  <a:pt x="303" y="91"/>
                  <a:pt x="303" y="91"/>
                </a:cubicBezTo>
                <a:cubicBezTo>
                  <a:pt x="289" y="114"/>
                  <a:pt x="264" y="128"/>
                  <a:pt x="237" y="125"/>
                </a:cubicBezTo>
                <a:cubicBezTo>
                  <a:pt x="163" y="117"/>
                  <a:pt x="88" y="152"/>
                  <a:pt x="49" y="222"/>
                </a:cubicBezTo>
                <a:cubicBezTo>
                  <a:pt x="0" y="309"/>
                  <a:pt x="25" y="420"/>
                  <a:pt x="108" y="476"/>
                </a:cubicBezTo>
                <a:cubicBezTo>
                  <a:pt x="199" y="539"/>
                  <a:pt x="323" y="512"/>
                  <a:pt x="381" y="418"/>
                </a:cubicBezTo>
                <a:cubicBezTo>
                  <a:pt x="424" y="349"/>
                  <a:pt x="417" y="263"/>
                  <a:pt x="371" y="201"/>
                </a:cubicBezTo>
                <a:cubicBezTo>
                  <a:pt x="355" y="180"/>
                  <a:pt x="354" y="151"/>
                  <a:pt x="368" y="127"/>
                </a:cubicBezTo>
                <a:cubicBezTo>
                  <a:pt x="376" y="113"/>
                  <a:pt x="376" y="113"/>
                  <a:pt x="376" y="113"/>
                </a:cubicBezTo>
                <a:cubicBezTo>
                  <a:pt x="389" y="89"/>
                  <a:pt x="415" y="74"/>
                  <a:pt x="442" y="75"/>
                </a:cubicBezTo>
                <a:cubicBezTo>
                  <a:pt x="445" y="75"/>
                  <a:pt x="449" y="75"/>
                  <a:pt x="452" y="76"/>
                </a:cubicBezTo>
                <a:cubicBezTo>
                  <a:pt x="474" y="79"/>
                  <a:pt x="493" y="92"/>
                  <a:pt x="504" y="112"/>
                </a:cubicBezTo>
                <a:cubicBezTo>
                  <a:pt x="505" y="112"/>
                  <a:pt x="505" y="112"/>
                  <a:pt x="505" y="112"/>
                </a:cubicBezTo>
                <a:cubicBezTo>
                  <a:pt x="519" y="136"/>
                  <a:pt x="517" y="166"/>
                  <a:pt x="500" y="188"/>
                </a:cubicBezTo>
                <a:cubicBezTo>
                  <a:pt x="446" y="254"/>
                  <a:pt x="436" y="349"/>
                  <a:pt x="480" y="427"/>
                </a:cubicBezTo>
                <a:cubicBezTo>
                  <a:pt x="539" y="532"/>
                  <a:pt x="671" y="568"/>
                  <a:pt x="775" y="507"/>
                </a:cubicBezTo>
                <a:cubicBezTo>
                  <a:pt x="873" y="450"/>
                  <a:pt x="909" y="324"/>
                  <a:pt x="857" y="2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BA7D092E-AF14-D666-9DB1-35503BAA02AA}"/>
              </a:ext>
            </a:extLst>
          </p:cNvPr>
          <p:cNvSpPr>
            <a:spLocks/>
          </p:cNvSpPr>
          <p:nvPr/>
        </p:nvSpPr>
        <p:spPr bwMode="auto">
          <a:xfrm>
            <a:off x="9008969" y="1650560"/>
            <a:ext cx="2236314" cy="2906765"/>
          </a:xfrm>
          <a:custGeom>
            <a:avLst/>
            <a:gdLst>
              <a:gd name="T0" fmla="*/ 384 w 428"/>
              <a:gd name="T1" fmla="*/ 421 h 556"/>
              <a:gd name="T2" fmla="*/ 374 w 428"/>
              <a:gd name="T3" fmla="*/ 404 h 556"/>
              <a:gd name="T4" fmla="*/ 378 w 428"/>
              <a:gd name="T5" fmla="*/ 331 h 556"/>
              <a:gd name="T6" fmla="*/ 388 w 428"/>
              <a:gd name="T7" fmla="*/ 119 h 556"/>
              <a:gd name="T8" fmla="*/ 138 w 428"/>
              <a:gd name="T9" fmla="*/ 43 h 556"/>
              <a:gd name="T10" fmla="*/ 52 w 428"/>
              <a:gd name="T11" fmla="*/ 308 h 556"/>
              <a:gd name="T12" fmla="*/ 244 w 428"/>
              <a:gd name="T13" fmla="*/ 409 h 556"/>
              <a:gd name="T14" fmla="*/ 310 w 428"/>
              <a:gd name="T15" fmla="*/ 442 h 556"/>
              <a:gd name="T16" fmla="*/ 319 w 428"/>
              <a:gd name="T17" fmla="*/ 456 h 556"/>
              <a:gd name="T18" fmla="*/ 322 w 428"/>
              <a:gd name="T19" fmla="*/ 527 h 556"/>
              <a:gd name="T20" fmla="*/ 390 w 428"/>
              <a:gd name="T21" fmla="*/ 556 h 556"/>
              <a:gd name="T22" fmla="*/ 384 w 428"/>
              <a:gd name="T23" fmla="*/ 421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8" h="556">
                <a:moveTo>
                  <a:pt x="384" y="421"/>
                </a:moveTo>
                <a:cubicBezTo>
                  <a:pt x="374" y="404"/>
                  <a:pt x="374" y="404"/>
                  <a:pt x="374" y="404"/>
                </a:cubicBezTo>
                <a:cubicBezTo>
                  <a:pt x="361" y="381"/>
                  <a:pt x="362" y="352"/>
                  <a:pt x="378" y="331"/>
                </a:cubicBezTo>
                <a:cubicBezTo>
                  <a:pt x="421" y="271"/>
                  <a:pt x="428" y="188"/>
                  <a:pt x="388" y="119"/>
                </a:cubicBezTo>
                <a:cubicBezTo>
                  <a:pt x="337" y="33"/>
                  <a:pt x="228" y="0"/>
                  <a:pt x="138" y="43"/>
                </a:cubicBezTo>
                <a:cubicBezTo>
                  <a:pt x="38" y="91"/>
                  <a:pt x="0" y="212"/>
                  <a:pt x="52" y="308"/>
                </a:cubicBezTo>
                <a:cubicBezTo>
                  <a:pt x="90" y="380"/>
                  <a:pt x="168" y="418"/>
                  <a:pt x="244" y="409"/>
                </a:cubicBezTo>
                <a:cubicBezTo>
                  <a:pt x="271" y="405"/>
                  <a:pt x="297" y="419"/>
                  <a:pt x="310" y="442"/>
                </a:cubicBezTo>
                <a:cubicBezTo>
                  <a:pt x="319" y="456"/>
                  <a:pt x="319" y="456"/>
                  <a:pt x="319" y="456"/>
                </a:cubicBezTo>
                <a:cubicBezTo>
                  <a:pt x="331" y="478"/>
                  <a:pt x="333" y="504"/>
                  <a:pt x="322" y="527"/>
                </a:cubicBezTo>
                <a:cubicBezTo>
                  <a:pt x="390" y="556"/>
                  <a:pt x="390" y="556"/>
                  <a:pt x="390" y="556"/>
                </a:cubicBezTo>
                <a:cubicBezTo>
                  <a:pt x="410" y="513"/>
                  <a:pt x="408" y="463"/>
                  <a:pt x="384" y="42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Shape 2778">
            <a:extLst>
              <a:ext uri="{FF2B5EF4-FFF2-40B4-BE49-F238E27FC236}">
                <a16:creationId xmlns:a16="http://schemas.microsoft.com/office/drawing/2014/main" id="{0916F49C-AA93-B1EB-7B0F-C8C60190718C}"/>
              </a:ext>
            </a:extLst>
          </p:cNvPr>
          <p:cNvSpPr/>
          <p:nvPr/>
        </p:nvSpPr>
        <p:spPr>
          <a:xfrm>
            <a:off x="7640005" y="220097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0" name="Rectangle 33">
            <a:extLst>
              <a:ext uri="{FF2B5EF4-FFF2-40B4-BE49-F238E27FC236}">
                <a16:creationId xmlns:a16="http://schemas.microsoft.com/office/drawing/2014/main" id="{F3A8E0D4-A6D6-8059-4E56-B6A415DD24C8}"/>
              </a:ext>
            </a:extLst>
          </p:cNvPr>
          <p:cNvSpPr/>
          <p:nvPr/>
        </p:nvSpPr>
        <p:spPr>
          <a:xfrm>
            <a:off x="6912489" y="2594343"/>
            <a:ext cx="1734362" cy="792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通过海报、文章、视频、音频、直播等形式创造优质内容</a:t>
            </a:r>
          </a:p>
        </p:txBody>
      </p:sp>
      <p:sp>
        <p:nvSpPr>
          <p:cNvPr id="11" name="Shape 2784">
            <a:extLst>
              <a:ext uri="{FF2B5EF4-FFF2-40B4-BE49-F238E27FC236}">
                <a16:creationId xmlns:a16="http://schemas.microsoft.com/office/drawing/2014/main" id="{F06D0856-A40F-BB0F-30E0-652B65999427}"/>
              </a:ext>
            </a:extLst>
          </p:cNvPr>
          <p:cNvSpPr/>
          <p:nvPr/>
        </p:nvSpPr>
        <p:spPr>
          <a:xfrm>
            <a:off x="10060779" y="220436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2" name="Rectangle 34">
            <a:extLst>
              <a:ext uri="{FF2B5EF4-FFF2-40B4-BE49-F238E27FC236}">
                <a16:creationId xmlns:a16="http://schemas.microsoft.com/office/drawing/2014/main" id="{F1556161-D3A3-4836-B0D2-A5DCEEB8FE3F}"/>
              </a:ext>
            </a:extLst>
          </p:cNvPr>
          <p:cNvSpPr/>
          <p:nvPr/>
        </p:nvSpPr>
        <p:spPr>
          <a:xfrm>
            <a:off x="9333262" y="2594343"/>
            <a:ext cx="1734362" cy="556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基于全社交媒体平台进行全域流量整合营销</a:t>
            </a:r>
          </a:p>
        </p:txBody>
      </p:sp>
      <p:sp>
        <p:nvSpPr>
          <p:cNvPr id="13" name="Shape 2774">
            <a:extLst>
              <a:ext uri="{FF2B5EF4-FFF2-40B4-BE49-F238E27FC236}">
                <a16:creationId xmlns:a16="http://schemas.microsoft.com/office/drawing/2014/main" id="{6A8A2A8A-EE18-15F1-0ACF-BF665F715ADD}"/>
              </a:ext>
            </a:extLst>
          </p:cNvPr>
          <p:cNvSpPr/>
          <p:nvPr/>
        </p:nvSpPr>
        <p:spPr>
          <a:xfrm>
            <a:off x="8830726" y="431523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4" name="Rectangle 35">
            <a:extLst>
              <a:ext uri="{FF2B5EF4-FFF2-40B4-BE49-F238E27FC236}">
                <a16:creationId xmlns:a16="http://schemas.microsoft.com/office/drawing/2014/main" id="{1821BBE3-7384-E1A2-C914-1D5949E6958D}"/>
              </a:ext>
            </a:extLst>
          </p:cNvPr>
          <p:cNvSpPr/>
          <p:nvPr/>
        </p:nvSpPr>
        <p:spPr>
          <a:xfrm>
            <a:off x="8103209" y="4665928"/>
            <a:ext cx="1734362" cy="556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以优质内容作为营销输出核心，承载品牌内核</a:t>
            </a:r>
          </a:p>
        </p:txBody>
      </p:sp>
      <p:sp>
        <p:nvSpPr>
          <p:cNvPr id="15" name="gaoding-14">
            <a:extLst>
              <a:ext uri="{FF2B5EF4-FFF2-40B4-BE49-F238E27FC236}">
                <a16:creationId xmlns:a16="http://schemas.microsoft.com/office/drawing/2014/main" id="{90007E2F-02E5-B6D9-B822-D02505C44CDB}"/>
              </a:ext>
            </a:extLst>
          </p:cNvPr>
          <p:cNvSpPr txBox="1"/>
          <p:nvPr/>
        </p:nvSpPr>
        <p:spPr>
          <a:xfrm>
            <a:off x="1179726" y="2702650"/>
            <a:ext cx="4727924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平台接入了战略投资方</a:t>
            </a:r>
            <a:r>
              <a:rPr lang="en-US" altLang="zh-CN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</a:t>
            </a:r>
          </a:p>
        </p:txBody>
      </p:sp>
      <p:sp>
        <p:nvSpPr>
          <p:cNvPr id="16" name="iSHEJI-11">
            <a:extLst>
              <a:ext uri="{FF2B5EF4-FFF2-40B4-BE49-F238E27FC236}">
                <a16:creationId xmlns:a16="http://schemas.microsoft.com/office/drawing/2014/main" id="{ECD3F72F-6757-7759-524D-0ECF84F1B3D7}"/>
              </a:ext>
            </a:extLst>
          </p:cNvPr>
          <p:cNvSpPr txBox="1"/>
          <p:nvPr/>
        </p:nvSpPr>
        <p:spPr>
          <a:xfrm>
            <a:off x="1183251" y="1743113"/>
            <a:ext cx="4827814" cy="7943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爱设计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isheji.com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是国内领先的在线设计与协作平台，并为众多先进企业提供内容中台解决方案</a:t>
            </a:r>
          </a:p>
        </p:txBody>
      </p:sp>
      <p:grpSp>
        <p:nvGrpSpPr>
          <p:cNvPr id="17" name="Group 12">
            <a:extLst>
              <a:ext uri="{FF2B5EF4-FFF2-40B4-BE49-F238E27FC236}">
                <a16:creationId xmlns:a16="http://schemas.microsoft.com/office/drawing/2014/main" id="{8A762B00-E539-E21B-C926-23B2BF4D9059}"/>
              </a:ext>
            </a:extLst>
          </p:cNvPr>
          <p:cNvGrpSpPr/>
          <p:nvPr/>
        </p:nvGrpSpPr>
        <p:grpSpPr>
          <a:xfrm>
            <a:off x="1179726" y="4489896"/>
            <a:ext cx="276224" cy="276224"/>
            <a:chOff x="1460006" y="1642203"/>
            <a:chExt cx="479425" cy="479425"/>
          </a:xfrm>
        </p:grpSpPr>
        <p:sp>
          <p:nvSpPr>
            <p:cNvPr id="18" name="Oval 8">
              <a:extLst>
                <a:ext uri="{FF2B5EF4-FFF2-40B4-BE49-F238E27FC236}">
                  <a16:creationId xmlns:a16="http://schemas.microsoft.com/office/drawing/2014/main" id="{ECD67727-9819-54E5-0F4F-443726136F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AC67F7FC-43ED-7C63-79AA-88B80A92A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5">
            <a:extLst>
              <a:ext uri="{FF2B5EF4-FFF2-40B4-BE49-F238E27FC236}">
                <a16:creationId xmlns:a16="http://schemas.microsoft.com/office/drawing/2014/main" id="{CFB4FC22-39D4-9614-D5EF-32D043497068}"/>
              </a:ext>
            </a:extLst>
          </p:cNvPr>
          <p:cNvGrpSpPr/>
          <p:nvPr/>
        </p:nvGrpSpPr>
        <p:grpSpPr>
          <a:xfrm>
            <a:off x="1179726" y="4943430"/>
            <a:ext cx="276224" cy="276224"/>
            <a:chOff x="1460006" y="1642203"/>
            <a:chExt cx="479425" cy="479425"/>
          </a:xfrm>
        </p:grpSpPr>
        <p:sp>
          <p:nvSpPr>
            <p:cNvPr id="21" name="Oval 8">
              <a:extLst>
                <a:ext uri="{FF2B5EF4-FFF2-40B4-BE49-F238E27FC236}">
                  <a16:creationId xmlns:a16="http://schemas.microsoft.com/office/drawing/2014/main" id="{8B7127FB-EB0A-D9C0-F05B-F33BB740D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1C1FEB2E-FB5B-2364-8AF4-A0CE0B3E3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Rectangle 18">
            <a:extLst>
              <a:ext uri="{FF2B5EF4-FFF2-40B4-BE49-F238E27FC236}">
                <a16:creationId xmlns:a16="http://schemas.microsoft.com/office/drawing/2014/main" id="{0FFD47CA-3D12-2E28-587B-B89ADC39A574}"/>
              </a:ext>
            </a:extLst>
          </p:cNvPr>
          <p:cNvSpPr/>
          <p:nvPr/>
        </p:nvSpPr>
        <p:spPr>
          <a:xfrm>
            <a:off x="1522720" y="4461808"/>
            <a:ext cx="403187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通过海报、文章、视频、音频、直播等形式创造优质内容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Rectangle 19">
            <a:extLst>
              <a:ext uri="{FF2B5EF4-FFF2-40B4-BE49-F238E27FC236}">
                <a16:creationId xmlns:a16="http://schemas.microsoft.com/office/drawing/2014/main" id="{4335D937-871E-95A7-8622-28FC5F959EEB}"/>
              </a:ext>
            </a:extLst>
          </p:cNvPr>
          <p:cNvSpPr/>
          <p:nvPr/>
        </p:nvSpPr>
        <p:spPr>
          <a:xfrm>
            <a:off x="1522720" y="4915342"/>
            <a:ext cx="310854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基于全社交媒体平台进行全域流量整合营销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5" name="Group 20">
            <a:extLst>
              <a:ext uri="{FF2B5EF4-FFF2-40B4-BE49-F238E27FC236}">
                <a16:creationId xmlns:a16="http://schemas.microsoft.com/office/drawing/2014/main" id="{C7689B95-3F40-9D30-D06E-819785750905}"/>
              </a:ext>
            </a:extLst>
          </p:cNvPr>
          <p:cNvGrpSpPr/>
          <p:nvPr/>
        </p:nvGrpSpPr>
        <p:grpSpPr>
          <a:xfrm>
            <a:off x="1179726" y="5401873"/>
            <a:ext cx="276224" cy="276224"/>
            <a:chOff x="1460006" y="1642203"/>
            <a:chExt cx="479425" cy="479425"/>
          </a:xfrm>
        </p:grpSpPr>
        <p:sp>
          <p:nvSpPr>
            <p:cNvPr id="26" name="Oval 8">
              <a:extLst>
                <a:ext uri="{FF2B5EF4-FFF2-40B4-BE49-F238E27FC236}">
                  <a16:creationId xmlns:a16="http://schemas.microsoft.com/office/drawing/2014/main" id="{AFA34F1B-C2C5-38D2-6349-864F46DEA6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ADD8A467-665D-2919-B92E-119DD6F7C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Rectangle 23">
            <a:extLst>
              <a:ext uri="{FF2B5EF4-FFF2-40B4-BE49-F238E27FC236}">
                <a16:creationId xmlns:a16="http://schemas.microsoft.com/office/drawing/2014/main" id="{6A3D52F1-3BDB-35EB-D0E7-D74A40B991F8}"/>
              </a:ext>
            </a:extLst>
          </p:cNvPr>
          <p:cNvSpPr/>
          <p:nvPr/>
        </p:nvSpPr>
        <p:spPr>
          <a:xfrm>
            <a:off x="1522720" y="5368876"/>
            <a:ext cx="3262432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以优质内容作为营销输出核心，承载品牌内核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Rounded Rectangle 69">
            <a:extLst>
              <a:ext uri="{FF2B5EF4-FFF2-40B4-BE49-F238E27FC236}">
                <a16:creationId xmlns:a16="http://schemas.microsoft.com/office/drawing/2014/main" id="{3DF25790-E862-7ADF-B3B9-32DBF6498B5A}"/>
              </a:ext>
            </a:extLst>
          </p:cNvPr>
          <p:cNvSpPr/>
          <p:nvPr/>
        </p:nvSpPr>
        <p:spPr>
          <a:xfrm>
            <a:off x="1145205" y="3449773"/>
            <a:ext cx="4360040" cy="717929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 is a leading online design and collaboration platform in China, and provides content solutions for many advanced enterprises</a:t>
            </a:r>
          </a:p>
        </p:txBody>
      </p:sp>
    </p:spTree>
    <p:extLst>
      <p:ext uri="{BB962C8B-B14F-4D97-AF65-F5344CB8AC3E}">
        <p14:creationId xmlns:p14="http://schemas.microsoft.com/office/powerpoint/2010/main" val="395407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8" grpId="0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32F7DC-C985-3599-9F11-88B9D56B5A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EF5B19D5-AD9F-BBEF-7B23-C60A7A2A8D30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DDCE085A-57F3-6356-8A1C-B770B8C744D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2" name="Rectangle 8">
            <a:extLst>
              <a:ext uri="{FF2B5EF4-FFF2-40B4-BE49-F238E27FC236}">
                <a16:creationId xmlns:a16="http://schemas.microsoft.com/office/drawing/2014/main" id="{594FF1F3-7E78-72EF-B560-D44C55BB0A95}"/>
              </a:ext>
            </a:extLst>
          </p:cNvPr>
          <p:cNvSpPr/>
          <p:nvPr/>
        </p:nvSpPr>
        <p:spPr>
          <a:xfrm>
            <a:off x="673761" y="4096615"/>
            <a:ext cx="3275538" cy="9082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CF12281-9CCC-563F-D896-C64A6F1D5375}"/>
              </a:ext>
            </a:extLst>
          </p:cNvPr>
          <p:cNvSpPr/>
          <p:nvPr/>
        </p:nvSpPr>
        <p:spPr>
          <a:xfrm>
            <a:off x="4058342" y="1441372"/>
            <a:ext cx="4075327" cy="2635316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25FFFCF-2027-75A3-FEB1-28E93E85D276}"/>
              </a:ext>
            </a:extLst>
          </p:cNvPr>
          <p:cNvSpPr/>
          <p:nvPr/>
        </p:nvSpPr>
        <p:spPr>
          <a:xfrm>
            <a:off x="673761" y="1441372"/>
            <a:ext cx="3275538" cy="2635316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806481B-12CE-F2ED-40B9-020B6D743669}"/>
              </a:ext>
            </a:extLst>
          </p:cNvPr>
          <p:cNvSpPr/>
          <p:nvPr/>
        </p:nvSpPr>
        <p:spPr>
          <a:xfrm>
            <a:off x="8242712" y="1441372"/>
            <a:ext cx="3275538" cy="2635316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95D22BF9-580A-1E58-1A1E-18548B60A819}"/>
              </a:ext>
            </a:extLst>
          </p:cNvPr>
          <p:cNvSpPr/>
          <p:nvPr/>
        </p:nvSpPr>
        <p:spPr>
          <a:xfrm>
            <a:off x="673761" y="4020416"/>
            <a:ext cx="3275538" cy="152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0CF5985-A1F6-1F49-0D2A-8E5EFA726028}"/>
              </a:ext>
            </a:extLst>
          </p:cNvPr>
          <p:cNvSpPr/>
          <p:nvPr/>
        </p:nvSpPr>
        <p:spPr>
          <a:xfrm>
            <a:off x="8242712" y="4096615"/>
            <a:ext cx="3275538" cy="9082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0FC203-A6FB-BF7A-EF9C-95BE5CE9438B}"/>
              </a:ext>
            </a:extLst>
          </p:cNvPr>
          <p:cNvSpPr/>
          <p:nvPr/>
        </p:nvSpPr>
        <p:spPr>
          <a:xfrm>
            <a:off x="8242712" y="4020416"/>
            <a:ext cx="3275538" cy="1524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3856B812-02DC-D3F9-1E0A-ED468474D670}"/>
              </a:ext>
            </a:extLst>
          </p:cNvPr>
          <p:cNvSpPr/>
          <p:nvPr/>
        </p:nvSpPr>
        <p:spPr>
          <a:xfrm>
            <a:off x="4058341" y="4096615"/>
            <a:ext cx="4075327" cy="9082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68ABFF4C-84F1-CF2C-6C2F-813DDC533B36}"/>
              </a:ext>
            </a:extLst>
          </p:cNvPr>
          <p:cNvSpPr/>
          <p:nvPr/>
        </p:nvSpPr>
        <p:spPr>
          <a:xfrm>
            <a:off x="4058341" y="4020416"/>
            <a:ext cx="4075327" cy="1524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4" name="iSHEJI-8">
            <a:extLst>
              <a:ext uri="{FF2B5EF4-FFF2-40B4-BE49-F238E27FC236}">
                <a16:creationId xmlns:a16="http://schemas.microsoft.com/office/drawing/2014/main" id="{E0C70920-50CC-DBFF-923B-3420C64F4AF6}"/>
              </a:ext>
            </a:extLst>
          </p:cNvPr>
          <p:cNvSpPr txBox="1"/>
          <p:nvPr/>
        </p:nvSpPr>
        <p:spPr>
          <a:xfrm>
            <a:off x="772801" y="436607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5" name="iSHEJI-9">
            <a:extLst>
              <a:ext uri="{FF2B5EF4-FFF2-40B4-BE49-F238E27FC236}">
                <a16:creationId xmlns:a16="http://schemas.microsoft.com/office/drawing/2014/main" id="{FA6DC639-3572-5FB6-41D4-60563C0EF411}"/>
              </a:ext>
            </a:extLst>
          </p:cNvPr>
          <p:cNvSpPr txBox="1"/>
          <p:nvPr/>
        </p:nvSpPr>
        <p:spPr>
          <a:xfrm>
            <a:off x="673761" y="5128544"/>
            <a:ext cx="2821304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6" name="iSHEJI-10">
            <a:extLst>
              <a:ext uri="{FF2B5EF4-FFF2-40B4-BE49-F238E27FC236}">
                <a16:creationId xmlns:a16="http://schemas.microsoft.com/office/drawing/2014/main" id="{4438E637-3CFC-77D8-DBE1-59FD27431901}"/>
              </a:ext>
            </a:extLst>
          </p:cNvPr>
          <p:cNvSpPr txBox="1"/>
          <p:nvPr/>
        </p:nvSpPr>
        <p:spPr>
          <a:xfrm>
            <a:off x="4230826" y="436607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7" name="iSHEJI-11">
            <a:extLst>
              <a:ext uri="{FF2B5EF4-FFF2-40B4-BE49-F238E27FC236}">
                <a16:creationId xmlns:a16="http://schemas.microsoft.com/office/drawing/2014/main" id="{361A2568-128F-512F-C18B-2A5E8C80F027}"/>
              </a:ext>
            </a:extLst>
          </p:cNvPr>
          <p:cNvSpPr txBox="1"/>
          <p:nvPr/>
        </p:nvSpPr>
        <p:spPr>
          <a:xfrm>
            <a:off x="4058341" y="5128544"/>
            <a:ext cx="3675959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8" name="iSHEJI-12">
            <a:extLst>
              <a:ext uri="{FF2B5EF4-FFF2-40B4-BE49-F238E27FC236}">
                <a16:creationId xmlns:a16="http://schemas.microsoft.com/office/drawing/2014/main" id="{0B1DA011-BFD4-27C7-590A-0B8F9B3DCF8E}"/>
              </a:ext>
            </a:extLst>
          </p:cNvPr>
          <p:cNvSpPr txBox="1"/>
          <p:nvPr/>
        </p:nvSpPr>
        <p:spPr>
          <a:xfrm>
            <a:off x="8396424" y="436607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9" name="iSHEJI-13">
            <a:extLst>
              <a:ext uri="{FF2B5EF4-FFF2-40B4-BE49-F238E27FC236}">
                <a16:creationId xmlns:a16="http://schemas.microsoft.com/office/drawing/2014/main" id="{B31E8288-3DE1-3D76-CDCD-2F85E9D4A0EF}"/>
              </a:ext>
            </a:extLst>
          </p:cNvPr>
          <p:cNvSpPr txBox="1"/>
          <p:nvPr/>
        </p:nvSpPr>
        <p:spPr>
          <a:xfrm>
            <a:off x="8242712" y="5128544"/>
            <a:ext cx="3214502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0" name="iSHEJI-15">
            <a:extLst>
              <a:ext uri="{FF2B5EF4-FFF2-40B4-BE49-F238E27FC236}">
                <a16:creationId xmlns:a16="http://schemas.microsoft.com/office/drawing/2014/main" id="{E67EF800-A9A6-5718-E075-77B3743FEED0}"/>
              </a:ext>
            </a:extLst>
          </p:cNvPr>
          <p:cNvSpPr/>
          <p:nvPr/>
        </p:nvSpPr>
        <p:spPr>
          <a:xfrm>
            <a:off x="3352427" y="4384400"/>
            <a:ext cx="395004" cy="395061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7">
            <a:extLst>
              <a:ext uri="{FF2B5EF4-FFF2-40B4-BE49-F238E27FC236}">
                <a16:creationId xmlns:a16="http://schemas.microsoft.com/office/drawing/2014/main" id="{688C07DE-9CB4-B95F-E521-459ECAEAA1C5}"/>
              </a:ext>
            </a:extLst>
          </p:cNvPr>
          <p:cNvSpPr/>
          <p:nvPr/>
        </p:nvSpPr>
        <p:spPr>
          <a:xfrm>
            <a:off x="7563130" y="4384400"/>
            <a:ext cx="395061" cy="382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E594ABE6-1303-3ED7-9406-6D4AEB456850}"/>
              </a:ext>
            </a:extLst>
          </p:cNvPr>
          <p:cNvSpPr/>
          <p:nvPr/>
        </p:nvSpPr>
        <p:spPr>
          <a:xfrm>
            <a:off x="10930753" y="4340342"/>
            <a:ext cx="379928" cy="39506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171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335B1789-9B87-50AF-437A-C5CFF3D65F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iSHEJI-1">
            <a:extLst>
              <a:ext uri="{FF2B5EF4-FFF2-40B4-BE49-F238E27FC236}">
                <a16:creationId xmlns:a16="http://schemas.microsoft.com/office/drawing/2014/main" id="{9743C1C3-EA60-FF01-7387-9B8103D500CF}"/>
              </a:ext>
            </a:extLst>
          </p:cNvPr>
          <p:cNvSpPr/>
          <p:nvPr/>
        </p:nvSpPr>
        <p:spPr>
          <a:xfrm>
            <a:off x="1260133" y="1540991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atalogue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16" name="iSHEJI-2">
            <a:extLst>
              <a:ext uri="{FF2B5EF4-FFF2-40B4-BE49-F238E27FC236}">
                <a16:creationId xmlns:a16="http://schemas.microsoft.com/office/drawing/2014/main" id="{3B6E7E5D-FE82-2994-0C50-9EE41780F13D}"/>
              </a:ext>
            </a:extLst>
          </p:cNvPr>
          <p:cNvCxnSpPr>
            <a:cxnSpLocks/>
          </p:cNvCxnSpPr>
          <p:nvPr/>
        </p:nvCxnSpPr>
        <p:spPr>
          <a:xfrm flipH="1">
            <a:off x="1260132" y="2059281"/>
            <a:ext cx="45586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SHEJI-3">
            <a:extLst>
              <a:ext uri="{FF2B5EF4-FFF2-40B4-BE49-F238E27FC236}">
                <a16:creationId xmlns:a16="http://schemas.microsoft.com/office/drawing/2014/main" id="{50FDD73C-156D-EA75-6F92-CF2311A17376}"/>
              </a:ext>
            </a:extLst>
          </p:cNvPr>
          <p:cNvSpPr/>
          <p:nvPr/>
        </p:nvSpPr>
        <p:spPr>
          <a:xfrm>
            <a:off x="1411761" y="3012700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4">
            <a:extLst>
              <a:ext uri="{FF2B5EF4-FFF2-40B4-BE49-F238E27FC236}">
                <a16:creationId xmlns:a16="http://schemas.microsoft.com/office/drawing/2014/main" id="{8B1AA0A0-E6B6-8E76-2D84-C4C2F3A67588}"/>
              </a:ext>
            </a:extLst>
          </p:cNvPr>
          <p:cNvSpPr txBox="1"/>
          <p:nvPr/>
        </p:nvSpPr>
        <p:spPr>
          <a:xfrm>
            <a:off x="1756956" y="3090446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年度工作概述</a:t>
            </a: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C8D17C7E-BCCD-5505-84CB-B94F5D689D59}"/>
              </a:ext>
            </a:extLst>
          </p:cNvPr>
          <p:cNvSpPr txBox="1"/>
          <p:nvPr/>
        </p:nvSpPr>
        <p:spPr>
          <a:xfrm>
            <a:off x="1787436" y="3499140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Annual Work Review</a:t>
            </a:r>
          </a:p>
        </p:txBody>
      </p:sp>
      <p:sp>
        <p:nvSpPr>
          <p:cNvPr id="20" name="iSHEJI-6">
            <a:extLst>
              <a:ext uri="{FF2B5EF4-FFF2-40B4-BE49-F238E27FC236}">
                <a16:creationId xmlns:a16="http://schemas.microsoft.com/office/drawing/2014/main" id="{C3C3DD5F-7BCB-8410-34A6-24AF20DD46C2}"/>
              </a:ext>
            </a:extLst>
          </p:cNvPr>
          <p:cNvSpPr txBox="1"/>
          <p:nvPr/>
        </p:nvSpPr>
        <p:spPr>
          <a:xfrm>
            <a:off x="4704227" y="3090446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21" name="iSHEJI-7">
            <a:extLst>
              <a:ext uri="{FF2B5EF4-FFF2-40B4-BE49-F238E27FC236}">
                <a16:creationId xmlns:a16="http://schemas.microsoft.com/office/drawing/2014/main" id="{59764AD1-F411-560D-2E1B-682E747B19F6}"/>
              </a:ext>
            </a:extLst>
          </p:cNvPr>
          <p:cNvSpPr txBox="1"/>
          <p:nvPr/>
        </p:nvSpPr>
        <p:spPr>
          <a:xfrm>
            <a:off x="4734707" y="3499140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22" name="iSHEJI-8">
            <a:extLst>
              <a:ext uri="{FF2B5EF4-FFF2-40B4-BE49-F238E27FC236}">
                <a16:creationId xmlns:a16="http://schemas.microsoft.com/office/drawing/2014/main" id="{48320DAB-3264-C767-BA32-7ED8370374DC}"/>
              </a:ext>
            </a:extLst>
          </p:cNvPr>
          <p:cNvSpPr txBox="1"/>
          <p:nvPr/>
        </p:nvSpPr>
        <p:spPr>
          <a:xfrm>
            <a:off x="1756956" y="430547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23" name="iSHEJI-9">
            <a:extLst>
              <a:ext uri="{FF2B5EF4-FFF2-40B4-BE49-F238E27FC236}">
                <a16:creationId xmlns:a16="http://schemas.microsoft.com/office/drawing/2014/main" id="{768AEA27-EAFF-F136-576C-4DD9BC50AFB4}"/>
              </a:ext>
            </a:extLst>
          </p:cNvPr>
          <p:cNvSpPr txBox="1"/>
          <p:nvPr/>
        </p:nvSpPr>
        <p:spPr>
          <a:xfrm>
            <a:off x="1787436" y="4714168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Major problems</a:t>
            </a:r>
          </a:p>
        </p:txBody>
      </p:sp>
      <p:sp>
        <p:nvSpPr>
          <p:cNvPr id="24" name="iSHEJI-10">
            <a:extLst>
              <a:ext uri="{FF2B5EF4-FFF2-40B4-BE49-F238E27FC236}">
                <a16:creationId xmlns:a16="http://schemas.microsoft.com/office/drawing/2014/main" id="{E3874E0E-E2A5-C7CC-72EA-65A6E98B48C4}"/>
              </a:ext>
            </a:extLst>
          </p:cNvPr>
          <p:cNvSpPr txBox="1"/>
          <p:nvPr/>
        </p:nvSpPr>
        <p:spPr>
          <a:xfrm>
            <a:off x="4704227" y="430547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25" name="iSHEJI-11">
            <a:extLst>
              <a:ext uri="{FF2B5EF4-FFF2-40B4-BE49-F238E27FC236}">
                <a16:creationId xmlns:a16="http://schemas.microsoft.com/office/drawing/2014/main" id="{110FD633-2272-9251-087C-D38A3BDDC7A6}"/>
              </a:ext>
            </a:extLst>
          </p:cNvPr>
          <p:cNvSpPr txBox="1"/>
          <p:nvPr/>
        </p:nvSpPr>
        <p:spPr>
          <a:xfrm>
            <a:off x="4734707" y="4714168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sp>
        <p:nvSpPr>
          <p:cNvPr id="26" name="iSHEJI-12">
            <a:extLst>
              <a:ext uri="{FF2B5EF4-FFF2-40B4-BE49-F238E27FC236}">
                <a16:creationId xmlns:a16="http://schemas.microsoft.com/office/drawing/2014/main" id="{8E79FDA2-6E52-71F9-6BE6-E3C1C2937D1F}"/>
              </a:ext>
            </a:extLst>
          </p:cNvPr>
          <p:cNvSpPr/>
          <p:nvPr/>
        </p:nvSpPr>
        <p:spPr>
          <a:xfrm>
            <a:off x="4331886" y="3012700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7" name="iSHEJI-13">
            <a:extLst>
              <a:ext uri="{FF2B5EF4-FFF2-40B4-BE49-F238E27FC236}">
                <a16:creationId xmlns:a16="http://schemas.microsoft.com/office/drawing/2014/main" id="{E15C5BA5-A91C-9B30-C01F-0CB5EDA3F5F1}"/>
              </a:ext>
            </a:extLst>
          </p:cNvPr>
          <p:cNvSpPr/>
          <p:nvPr/>
        </p:nvSpPr>
        <p:spPr>
          <a:xfrm>
            <a:off x="1358365" y="421437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8" name="iSHEJI-14">
            <a:extLst>
              <a:ext uri="{FF2B5EF4-FFF2-40B4-BE49-F238E27FC236}">
                <a16:creationId xmlns:a16="http://schemas.microsoft.com/office/drawing/2014/main" id="{3F124407-A2D1-F226-43BC-103A2B41E05E}"/>
              </a:ext>
            </a:extLst>
          </p:cNvPr>
          <p:cNvSpPr/>
          <p:nvPr/>
        </p:nvSpPr>
        <p:spPr>
          <a:xfrm>
            <a:off x="4331886" y="421437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9" name="iSHEJI-15">
            <a:extLst>
              <a:ext uri="{FF2B5EF4-FFF2-40B4-BE49-F238E27FC236}">
                <a16:creationId xmlns:a16="http://schemas.microsoft.com/office/drawing/2014/main" id="{1E4977AC-427C-2F82-3A11-187B04109819}"/>
              </a:ext>
            </a:extLst>
          </p:cNvPr>
          <p:cNvSpPr/>
          <p:nvPr/>
        </p:nvSpPr>
        <p:spPr>
          <a:xfrm>
            <a:off x="3335887" y="1654534"/>
            <a:ext cx="54100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706606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30B79C-4BF1-E3FD-560F-AC4ED9C876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gaoding-14">
            <a:extLst>
              <a:ext uri="{FF2B5EF4-FFF2-40B4-BE49-F238E27FC236}">
                <a16:creationId xmlns:a16="http://schemas.microsoft.com/office/drawing/2014/main" id="{6C473180-742A-4EA8-861A-6BEEB0E9257C}"/>
              </a:ext>
            </a:extLst>
          </p:cNvPr>
          <p:cNvSpPr txBox="1"/>
          <p:nvPr/>
        </p:nvSpPr>
        <p:spPr>
          <a:xfrm>
            <a:off x="619125" y="2379478"/>
            <a:ext cx="573404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8" name="gaoding-14">
            <a:extLst>
              <a:ext uri="{FF2B5EF4-FFF2-40B4-BE49-F238E27FC236}">
                <a16:creationId xmlns:a16="http://schemas.microsoft.com/office/drawing/2014/main" id="{FFDF4406-7D0A-2675-FA58-54497A39318B}"/>
              </a:ext>
            </a:extLst>
          </p:cNvPr>
          <p:cNvSpPr txBox="1"/>
          <p:nvPr/>
        </p:nvSpPr>
        <p:spPr>
          <a:xfrm>
            <a:off x="713186" y="3727939"/>
            <a:ext cx="51911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</a:t>
            </a:r>
            <a:r>
              <a:rPr kumimoji="0" lang="en-US" altLang="zh-CN" sz="18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veru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much for your attention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  <a:alpha val="7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" name="gaoding-14">
            <a:extLst>
              <a:ext uri="{FF2B5EF4-FFF2-40B4-BE49-F238E27FC236}">
                <a16:creationId xmlns:a16="http://schemas.microsoft.com/office/drawing/2014/main" id="{5BCC21AD-76D4-AD7D-B97D-1178BAF1DB02}"/>
              </a:ext>
            </a:extLst>
          </p:cNvPr>
          <p:cNvSpPr txBox="1"/>
          <p:nvPr/>
        </p:nvSpPr>
        <p:spPr>
          <a:xfrm>
            <a:off x="713186" y="1288251"/>
            <a:ext cx="277296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i="0" u="none" strike="noStrike" kern="1200" cap="none" spc="0" normalizeH="0" baseline="0" noProof="0" dirty="0">
                <a:ln w="12700">
                  <a:solidFill>
                    <a:schemeClr val="tx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202X</a:t>
            </a:r>
            <a:endParaRPr kumimoji="0" lang="zh-CN" altLang="en-US" sz="7200" i="0" u="none" strike="noStrike" kern="1200" cap="none" spc="0" normalizeH="0" baseline="0" noProof="0" dirty="0">
              <a:ln w="12700">
                <a:solidFill>
                  <a:schemeClr val="tx1"/>
                </a:solidFill>
              </a:ln>
              <a:noFill/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C3AD06-7E13-7920-29A5-F3774C3D54D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61723" y="4555914"/>
            <a:ext cx="703957" cy="414383"/>
          </a:xfrm>
          <a:custGeom>
            <a:avLst/>
            <a:gdLst>
              <a:gd name="connsiteX0" fmla="*/ 557507 w 703957"/>
              <a:gd name="connsiteY0" fmla="*/ 0 h 414383"/>
              <a:gd name="connsiteX1" fmla="*/ 670671 w 703957"/>
              <a:gd name="connsiteY1" fmla="*/ 0 h 414383"/>
              <a:gd name="connsiteX2" fmla="*/ 499261 w 703957"/>
              <a:gd name="connsiteY2" fmla="*/ 189718 h 414383"/>
              <a:gd name="connsiteX3" fmla="*/ 703957 w 703957"/>
              <a:gd name="connsiteY3" fmla="*/ 189718 h 414383"/>
              <a:gd name="connsiteX4" fmla="*/ 703957 w 703957"/>
              <a:gd name="connsiteY4" fmla="*/ 414383 h 414383"/>
              <a:gd name="connsiteX5" fmla="*/ 384429 w 703957"/>
              <a:gd name="connsiteY5" fmla="*/ 414383 h 414383"/>
              <a:gd name="connsiteX6" fmla="*/ 384429 w 703957"/>
              <a:gd name="connsiteY6" fmla="*/ 183061 h 414383"/>
              <a:gd name="connsiteX7" fmla="*/ 169750 w 703957"/>
              <a:gd name="connsiteY7" fmla="*/ 0 h 414383"/>
              <a:gd name="connsiteX8" fmla="*/ 282914 w 703957"/>
              <a:gd name="connsiteY8" fmla="*/ 0 h 414383"/>
              <a:gd name="connsiteX9" fmla="*/ 111500 w 703957"/>
              <a:gd name="connsiteY9" fmla="*/ 189718 h 414383"/>
              <a:gd name="connsiteX10" fmla="*/ 317861 w 703957"/>
              <a:gd name="connsiteY10" fmla="*/ 189718 h 414383"/>
              <a:gd name="connsiteX11" fmla="*/ 317861 w 703957"/>
              <a:gd name="connsiteY11" fmla="*/ 414383 h 414383"/>
              <a:gd name="connsiteX12" fmla="*/ 0 w 703957"/>
              <a:gd name="connsiteY12" fmla="*/ 414383 h 414383"/>
              <a:gd name="connsiteX13" fmla="*/ 0 w 703957"/>
              <a:gd name="connsiteY13" fmla="*/ 183061 h 41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03957" h="414383">
                <a:moveTo>
                  <a:pt x="557507" y="0"/>
                </a:moveTo>
                <a:lnTo>
                  <a:pt x="670671" y="0"/>
                </a:lnTo>
                <a:lnTo>
                  <a:pt x="499261" y="189718"/>
                </a:lnTo>
                <a:lnTo>
                  <a:pt x="703957" y="189718"/>
                </a:lnTo>
                <a:lnTo>
                  <a:pt x="703957" y="414383"/>
                </a:lnTo>
                <a:lnTo>
                  <a:pt x="384429" y="414383"/>
                </a:lnTo>
                <a:lnTo>
                  <a:pt x="384429" y="183061"/>
                </a:lnTo>
                <a:close/>
                <a:moveTo>
                  <a:pt x="169750" y="0"/>
                </a:moveTo>
                <a:lnTo>
                  <a:pt x="282914" y="0"/>
                </a:lnTo>
                <a:lnTo>
                  <a:pt x="111500" y="189718"/>
                </a:lnTo>
                <a:lnTo>
                  <a:pt x="317861" y="189718"/>
                </a:lnTo>
                <a:lnTo>
                  <a:pt x="317861" y="414383"/>
                </a:lnTo>
                <a:lnTo>
                  <a:pt x="0" y="414383"/>
                </a:lnTo>
                <a:lnTo>
                  <a:pt x="0" y="183061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站酷高端黑" panose="02010600030101010101" pitchFamily="2" charset="-122"/>
              <a:ea typeface="站酷高端黑" panose="02010600030101010101" pitchFamily="2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" name="gaoding-14">
            <a:extLst>
              <a:ext uri="{FF2B5EF4-FFF2-40B4-BE49-F238E27FC236}">
                <a16:creationId xmlns:a16="http://schemas.microsoft.com/office/drawing/2014/main" id="{B0A43613-6F1A-477A-969B-F6D709D8C89A}"/>
              </a:ext>
            </a:extLst>
          </p:cNvPr>
          <p:cNvSpPr txBox="1"/>
          <p:nvPr/>
        </p:nvSpPr>
        <p:spPr>
          <a:xfrm>
            <a:off x="761723" y="5159544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12" name="gaoding-14">
            <a:extLst>
              <a:ext uri="{FF2B5EF4-FFF2-40B4-BE49-F238E27FC236}">
                <a16:creationId xmlns:a16="http://schemas.microsoft.com/office/drawing/2014/main" id="{C30EA3A0-9C71-757D-482D-E459E14936D0}"/>
              </a:ext>
            </a:extLst>
          </p:cNvPr>
          <p:cNvSpPr txBox="1"/>
          <p:nvPr/>
        </p:nvSpPr>
        <p:spPr>
          <a:xfrm>
            <a:off x="2594696" y="5159544"/>
            <a:ext cx="106390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45AAFA9A-DE2E-337B-0E71-E32381A13F5C}"/>
              </a:ext>
            </a:extLst>
          </p:cNvPr>
          <p:cNvSpPr txBox="1"/>
          <p:nvPr/>
        </p:nvSpPr>
        <p:spPr>
          <a:xfrm flipH="1">
            <a:off x="518636" y="663051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15" name="iSHEJI-6">
            <a:extLst>
              <a:ext uri="{FF2B5EF4-FFF2-40B4-BE49-F238E27FC236}">
                <a16:creationId xmlns:a16="http://schemas.microsoft.com/office/drawing/2014/main" id="{9B222555-AC68-9E3A-33DB-4C3288773401}"/>
              </a:ext>
            </a:extLst>
          </p:cNvPr>
          <p:cNvCxnSpPr>
            <a:cxnSpLocks/>
          </p:cNvCxnSpPr>
          <p:nvPr/>
        </p:nvCxnSpPr>
        <p:spPr>
          <a:xfrm>
            <a:off x="518636" y="590186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66004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C782489-452D-7B07-FBCD-6F164C779C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61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E2E6C2-1036-662C-2D42-27046246CC5B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07564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5CDEF98-8AF8-BDAB-7996-DCF11F8A30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A40B29A9-DDC1-7EB3-4984-F8E79E911BA8}"/>
              </a:ext>
            </a:extLst>
          </p:cNvPr>
          <p:cNvSpPr/>
          <p:nvPr/>
        </p:nvSpPr>
        <p:spPr>
          <a:xfrm>
            <a:off x="4849906" y="1263254"/>
            <a:ext cx="2492188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 w="19050">
                  <a:solidFill>
                    <a:schemeClr val="accent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01.</a:t>
            </a:r>
            <a:endParaRPr kumimoji="0" lang="zh-CN" altLang="en-US" sz="11500" b="0" i="0" u="none" strike="noStrike" kern="1200" cap="none" spc="0" normalizeH="0" baseline="0" noProof="0" dirty="0">
              <a:ln w="19050">
                <a:solidFill>
                  <a:schemeClr val="accent1"/>
                </a:solidFill>
              </a:ln>
              <a:noFill/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257EFC36-D6AC-9432-A507-EC6119E00C8A}"/>
              </a:ext>
            </a:extLst>
          </p:cNvPr>
          <p:cNvSpPr txBox="1"/>
          <p:nvPr/>
        </p:nvSpPr>
        <p:spPr>
          <a:xfrm>
            <a:off x="3505201" y="2959100"/>
            <a:ext cx="5181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年度工作概述</a:t>
            </a:r>
          </a:p>
        </p:txBody>
      </p:sp>
      <p:sp>
        <p:nvSpPr>
          <p:cNvPr id="9" name="iSHEJI-4">
            <a:extLst>
              <a:ext uri="{FF2B5EF4-FFF2-40B4-BE49-F238E27FC236}">
                <a16:creationId xmlns:a16="http://schemas.microsoft.com/office/drawing/2014/main" id="{967B9DE8-4CE3-1766-81B4-37696DE1FDF2}"/>
              </a:ext>
            </a:extLst>
          </p:cNvPr>
          <p:cNvSpPr txBox="1"/>
          <p:nvPr/>
        </p:nvSpPr>
        <p:spPr>
          <a:xfrm>
            <a:off x="4434840" y="3685078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5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  <p:cxnSp>
        <p:nvCxnSpPr>
          <p:cNvPr id="10" name="iSHEJI-6">
            <a:extLst>
              <a:ext uri="{FF2B5EF4-FFF2-40B4-BE49-F238E27FC236}">
                <a16:creationId xmlns:a16="http://schemas.microsoft.com/office/drawing/2014/main" id="{32ECA6EE-BDF4-6B92-5A59-7366E2DE002A}"/>
              </a:ext>
            </a:extLst>
          </p:cNvPr>
          <p:cNvCxnSpPr>
            <a:cxnSpLocks/>
          </p:cNvCxnSpPr>
          <p:nvPr/>
        </p:nvCxnSpPr>
        <p:spPr>
          <a:xfrm>
            <a:off x="1598613" y="3297654"/>
            <a:ext cx="232727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iSHEJI-7">
            <a:extLst>
              <a:ext uri="{FF2B5EF4-FFF2-40B4-BE49-F238E27FC236}">
                <a16:creationId xmlns:a16="http://schemas.microsoft.com/office/drawing/2014/main" id="{0A347D25-6AF5-83C5-16CD-D45E2BB3C951}"/>
              </a:ext>
            </a:extLst>
          </p:cNvPr>
          <p:cNvCxnSpPr>
            <a:cxnSpLocks/>
          </p:cNvCxnSpPr>
          <p:nvPr/>
        </p:nvCxnSpPr>
        <p:spPr>
          <a:xfrm>
            <a:off x="8266113" y="3297654"/>
            <a:ext cx="232727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SHEJI-8">
            <a:extLst>
              <a:ext uri="{FF2B5EF4-FFF2-40B4-BE49-F238E27FC236}">
                <a16:creationId xmlns:a16="http://schemas.microsoft.com/office/drawing/2014/main" id="{E22846B8-D436-E0E0-2FCC-2D94C60AEB8A}"/>
              </a:ext>
            </a:extLst>
          </p:cNvPr>
          <p:cNvSpPr txBox="1"/>
          <p:nvPr/>
        </p:nvSpPr>
        <p:spPr>
          <a:xfrm>
            <a:off x="800099" y="6540023"/>
            <a:ext cx="10856095" cy="1687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Maecenas porttitor congue massa. Fusce posuere, magna sed pulvinar ultricies, purus lectus malesuada libero, sit amet commodo magna eros quis urna.</a:t>
            </a:r>
          </a:p>
        </p:txBody>
      </p:sp>
    </p:spTree>
    <p:extLst>
      <p:ext uri="{BB962C8B-B14F-4D97-AF65-F5344CB8AC3E}">
        <p14:creationId xmlns:p14="http://schemas.microsoft.com/office/powerpoint/2010/main" val="904427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32F7DC-C985-3599-9F11-88B9D56B5A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EF5B19D5-AD9F-BBEF-7B23-C60A7A2A8D30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年度工作概述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DDCE085A-57F3-6356-8A1C-B770B8C744D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32A11AC-DE0F-E290-127B-FCC7D795F3D5}"/>
              </a:ext>
            </a:extLst>
          </p:cNvPr>
          <p:cNvSpPr/>
          <p:nvPr/>
        </p:nvSpPr>
        <p:spPr>
          <a:xfrm>
            <a:off x="6389914" y="2506178"/>
            <a:ext cx="4751614" cy="174715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0A59526-CF84-CA55-E5F5-725AD58CA9E3}"/>
              </a:ext>
            </a:extLst>
          </p:cNvPr>
          <p:cNvSpPr/>
          <p:nvPr/>
        </p:nvSpPr>
        <p:spPr>
          <a:xfrm>
            <a:off x="6389914" y="4664530"/>
            <a:ext cx="4751614" cy="1747157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2A756DD-5BAE-5EBD-FCA6-9499827B884A}"/>
              </a:ext>
            </a:extLst>
          </p:cNvPr>
          <p:cNvSpPr/>
          <p:nvPr/>
        </p:nvSpPr>
        <p:spPr>
          <a:xfrm>
            <a:off x="6714689" y="4839723"/>
            <a:ext cx="1440315" cy="1440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14" name="gaoding-10">
            <a:extLst>
              <a:ext uri="{FF2B5EF4-FFF2-40B4-BE49-F238E27FC236}">
                <a16:creationId xmlns:a16="http://schemas.microsoft.com/office/drawing/2014/main" id="{C8E8BBD1-9FDE-8BA8-41F9-7023E0487A05}"/>
              </a:ext>
            </a:extLst>
          </p:cNvPr>
          <p:cNvSpPr txBox="1"/>
          <p:nvPr/>
        </p:nvSpPr>
        <p:spPr>
          <a:xfrm>
            <a:off x="6811951" y="5355432"/>
            <a:ext cx="1245790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智能流转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2088B927-1AA6-94A4-7B87-BB97F5E5A8BD}"/>
              </a:ext>
            </a:extLst>
          </p:cNvPr>
          <p:cNvSpPr/>
          <p:nvPr/>
        </p:nvSpPr>
        <p:spPr>
          <a:xfrm>
            <a:off x="8042391" y="4839723"/>
            <a:ext cx="1440315" cy="1440313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2" name="gaoding-10">
            <a:extLst>
              <a:ext uri="{FF2B5EF4-FFF2-40B4-BE49-F238E27FC236}">
                <a16:creationId xmlns:a16="http://schemas.microsoft.com/office/drawing/2014/main" id="{635E39AF-890A-83B0-E234-1F2A8679865C}"/>
              </a:ext>
            </a:extLst>
          </p:cNvPr>
          <p:cNvSpPr txBox="1"/>
          <p:nvPr/>
        </p:nvSpPr>
        <p:spPr>
          <a:xfrm>
            <a:off x="8139653" y="5355432"/>
            <a:ext cx="1245790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数字管理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B7F37F69-9BCE-81A5-B435-AFA4D1CF9953}"/>
              </a:ext>
            </a:extLst>
          </p:cNvPr>
          <p:cNvSpPr/>
          <p:nvPr/>
        </p:nvSpPr>
        <p:spPr>
          <a:xfrm>
            <a:off x="9370093" y="4839723"/>
            <a:ext cx="1440315" cy="1440313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5" name="gaoding-10">
            <a:extLst>
              <a:ext uri="{FF2B5EF4-FFF2-40B4-BE49-F238E27FC236}">
                <a16:creationId xmlns:a16="http://schemas.microsoft.com/office/drawing/2014/main" id="{0D060DA0-653C-C35C-3D2A-9F43467B0A35}"/>
              </a:ext>
            </a:extLst>
          </p:cNvPr>
          <p:cNvSpPr txBox="1"/>
          <p:nvPr/>
        </p:nvSpPr>
        <p:spPr>
          <a:xfrm>
            <a:off x="9467355" y="5355433"/>
            <a:ext cx="1245790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塑造营销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C706C13-FA6C-2343-176A-6F95D1AD7452}"/>
              </a:ext>
            </a:extLst>
          </p:cNvPr>
          <p:cNvSpPr/>
          <p:nvPr/>
        </p:nvSpPr>
        <p:spPr>
          <a:xfrm>
            <a:off x="6717862" y="2659600"/>
            <a:ext cx="1440315" cy="1440313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7" name="gaoding-10">
            <a:extLst>
              <a:ext uri="{FF2B5EF4-FFF2-40B4-BE49-F238E27FC236}">
                <a16:creationId xmlns:a16="http://schemas.microsoft.com/office/drawing/2014/main" id="{EA1B0470-713B-93BF-EDFB-248C34C08602}"/>
              </a:ext>
            </a:extLst>
          </p:cNvPr>
          <p:cNvSpPr txBox="1"/>
          <p:nvPr/>
        </p:nvSpPr>
        <p:spPr>
          <a:xfrm>
            <a:off x="6811951" y="3181465"/>
            <a:ext cx="1245790" cy="396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accent1"/>
                </a:solidFill>
                <a:sym typeface="+mn-lt"/>
              </a:rPr>
              <a:t>Intelligent flow of content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1880066-C061-7C7F-6397-38680AC097B6}"/>
              </a:ext>
            </a:extLst>
          </p:cNvPr>
          <p:cNvSpPr/>
          <p:nvPr/>
        </p:nvSpPr>
        <p:spPr>
          <a:xfrm>
            <a:off x="8045564" y="2659600"/>
            <a:ext cx="1440315" cy="1440313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9" name="gaoding-10">
            <a:extLst>
              <a:ext uri="{FF2B5EF4-FFF2-40B4-BE49-F238E27FC236}">
                <a16:creationId xmlns:a16="http://schemas.microsoft.com/office/drawing/2014/main" id="{BC71A98F-8184-5707-8971-D84300FC63D3}"/>
              </a:ext>
            </a:extLst>
          </p:cNvPr>
          <p:cNvSpPr txBox="1"/>
          <p:nvPr/>
        </p:nvSpPr>
        <p:spPr>
          <a:xfrm>
            <a:off x="8142826" y="3181465"/>
            <a:ext cx="1245790" cy="396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accent1"/>
                </a:solidFill>
                <a:sym typeface="+mn-lt"/>
              </a:rPr>
              <a:t>Digital asset Management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71E3E670-76C2-58EF-8427-1C8CEB9836BC}"/>
              </a:ext>
            </a:extLst>
          </p:cNvPr>
          <p:cNvSpPr/>
          <p:nvPr/>
        </p:nvSpPr>
        <p:spPr>
          <a:xfrm>
            <a:off x="9373266" y="2659600"/>
            <a:ext cx="1440315" cy="1440313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41" name="gaoding-10">
            <a:extLst>
              <a:ext uri="{FF2B5EF4-FFF2-40B4-BE49-F238E27FC236}">
                <a16:creationId xmlns:a16="http://schemas.microsoft.com/office/drawing/2014/main" id="{4B459128-3D97-50CC-3502-5589C8B56F62}"/>
              </a:ext>
            </a:extLst>
          </p:cNvPr>
          <p:cNvSpPr txBox="1"/>
          <p:nvPr/>
        </p:nvSpPr>
        <p:spPr>
          <a:xfrm>
            <a:off x="9376438" y="3181465"/>
            <a:ext cx="1433970" cy="396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accent1"/>
                </a:solidFill>
                <a:sym typeface="+mn-lt"/>
              </a:rPr>
              <a:t>Brand building and communication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4003AA69-10FF-17A2-4A25-F20DC0BB7C10}"/>
              </a:ext>
            </a:extLst>
          </p:cNvPr>
          <p:cNvCxnSpPr>
            <a:cxnSpLocks/>
          </p:cNvCxnSpPr>
          <p:nvPr/>
        </p:nvCxnSpPr>
        <p:spPr>
          <a:xfrm flipV="1">
            <a:off x="8762548" y="4318294"/>
            <a:ext cx="0" cy="353491"/>
          </a:xfrm>
          <a:prstGeom prst="line">
            <a:avLst/>
          </a:prstGeom>
          <a:ln w="12700">
            <a:solidFill>
              <a:schemeClr val="accent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271214C7-F8F5-4CC7-C92C-8BE4725DEBB3}"/>
              </a:ext>
            </a:extLst>
          </p:cNvPr>
          <p:cNvCxnSpPr>
            <a:cxnSpLocks/>
          </p:cNvCxnSpPr>
          <p:nvPr/>
        </p:nvCxnSpPr>
        <p:spPr>
          <a:xfrm flipV="1">
            <a:off x="8762548" y="2094982"/>
            <a:ext cx="0" cy="353491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5EB0EE9C-C8CD-72FC-B105-83A7191B68D6}"/>
              </a:ext>
            </a:extLst>
          </p:cNvPr>
          <p:cNvSpPr/>
          <p:nvPr/>
        </p:nvSpPr>
        <p:spPr>
          <a:xfrm>
            <a:off x="6389914" y="1627413"/>
            <a:ext cx="4751614" cy="46756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gaoding-4">
            <a:extLst>
              <a:ext uri="{FF2B5EF4-FFF2-40B4-BE49-F238E27FC236}">
                <a16:creationId xmlns:a16="http://schemas.microsoft.com/office/drawing/2014/main" id="{6BA1FF57-B76D-A4BA-99EB-F056592048B5}"/>
              </a:ext>
            </a:extLst>
          </p:cNvPr>
          <p:cNvSpPr txBox="1"/>
          <p:nvPr/>
        </p:nvSpPr>
        <p:spPr>
          <a:xfrm>
            <a:off x="8101309" y="1677476"/>
            <a:ext cx="1322477" cy="3517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r>
              <a:rPr lang="en-US" altLang="zh-CN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.com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46" name="Rounded Rectangle 69">
            <a:extLst>
              <a:ext uri="{FF2B5EF4-FFF2-40B4-BE49-F238E27FC236}">
                <a16:creationId xmlns:a16="http://schemas.microsoft.com/office/drawing/2014/main" id="{7E52A9B6-ED5A-5EC1-33D5-0CAFA80C1856}"/>
              </a:ext>
            </a:extLst>
          </p:cNvPr>
          <p:cNvSpPr/>
          <p:nvPr/>
        </p:nvSpPr>
        <p:spPr>
          <a:xfrm>
            <a:off x="876829" y="3817160"/>
            <a:ext cx="4360040" cy="717929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 is a leading online design and collaboration platform in China, and provides content solutions for many advanced enterprises</a:t>
            </a:r>
          </a:p>
        </p:txBody>
      </p:sp>
      <p:sp>
        <p:nvSpPr>
          <p:cNvPr id="47" name="gaoding-14">
            <a:extLst>
              <a:ext uri="{FF2B5EF4-FFF2-40B4-BE49-F238E27FC236}">
                <a16:creationId xmlns:a16="http://schemas.microsoft.com/office/drawing/2014/main" id="{9AA8E969-14DE-56B2-5A88-8F831F700BFD}"/>
              </a:ext>
            </a:extLst>
          </p:cNvPr>
          <p:cNvSpPr txBox="1"/>
          <p:nvPr/>
        </p:nvSpPr>
        <p:spPr>
          <a:xfrm>
            <a:off x="955259" y="2506178"/>
            <a:ext cx="4727924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lang="en-US" altLang="zh-CN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lang="en-US" altLang="zh-CN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</a:t>
            </a:r>
          </a:p>
        </p:txBody>
      </p:sp>
      <p:sp>
        <p:nvSpPr>
          <p:cNvPr id="48" name="iSHEJI-11">
            <a:extLst>
              <a:ext uri="{FF2B5EF4-FFF2-40B4-BE49-F238E27FC236}">
                <a16:creationId xmlns:a16="http://schemas.microsoft.com/office/drawing/2014/main" id="{A9A918EE-043D-C464-96B1-6E94A9552E01}"/>
              </a:ext>
            </a:extLst>
          </p:cNvPr>
          <p:cNvSpPr txBox="1"/>
          <p:nvPr/>
        </p:nvSpPr>
        <p:spPr>
          <a:xfrm>
            <a:off x="958784" y="1503538"/>
            <a:ext cx="4827814" cy="7943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爱设计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isheji.com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是国内领先的在线设计与协作平台，并为众多先进企业提供内容中台解决方案</a:t>
            </a:r>
          </a:p>
        </p:txBody>
      </p:sp>
      <p:grpSp>
        <p:nvGrpSpPr>
          <p:cNvPr id="49" name="Group 12">
            <a:extLst>
              <a:ext uri="{FF2B5EF4-FFF2-40B4-BE49-F238E27FC236}">
                <a16:creationId xmlns:a16="http://schemas.microsoft.com/office/drawing/2014/main" id="{6E4A6DBF-E356-1001-4D1F-EC7E866CD373}"/>
              </a:ext>
            </a:extLst>
          </p:cNvPr>
          <p:cNvGrpSpPr/>
          <p:nvPr/>
        </p:nvGrpSpPr>
        <p:grpSpPr>
          <a:xfrm>
            <a:off x="945589" y="4771549"/>
            <a:ext cx="276224" cy="276224"/>
            <a:chOff x="1460006" y="1642203"/>
            <a:chExt cx="479425" cy="479425"/>
          </a:xfrm>
        </p:grpSpPr>
        <p:sp>
          <p:nvSpPr>
            <p:cNvPr id="50" name="Oval 8">
              <a:extLst>
                <a:ext uri="{FF2B5EF4-FFF2-40B4-BE49-F238E27FC236}">
                  <a16:creationId xmlns:a16="http://schemas.microsoft.com/office/drawing/2014/main" id="{13445460-11AA-7C78-4B81-2DB089F52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9">
              <a:extLst>
                <a:ext uri="{FF2B5EF4-FFF2-40B4-BE49-F238E27FC236}">
                  <a16:creationId xmlns:a16="http://schemas.microsoft.com/office/drawing/2014/main" id="{A511EB99-C3D3-5451-3D3A-6950722AE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15">
            <a:extLst>
              <a:ext uri="{FF2B5EF4-FFF2-40B4-BE49-F238E27FC236}">
                <a16:creationId xmlns:a16="http://schemas.microsoft.com/office/drawing/2014/main" id="{A39470AB-967F-B093-60C5-5E15E70A206B}"/>
              </a:ext>
            </a:extLst>
          </p:cNvPr>
          <p:cNvGrpSpPr/>
          <p:nvPr/>
        </p:nvGrpSpPr>
        <p:grpSpPr>
          <a:xfrm>
            <a:off x="945589" y="5225083"/>
            <a:ext cx="276224" cy="276224"/>
            <a:chOff x="1460006" y="1642203"/>
            <a:chExt cx="479425" cy="479425"/>
          </a:xfrm>
        </p:grpSpPr>
        <p:sp>
          <p:nvSpPr>
            <p:cNvPr id="53" name="Oval 8">
              <a:extLst>
                <a:ext uri="{FF2B5EF4-FFF2-40B4-BE49-F238E27FC236}">
                  <a16:creationId xmlns:a16="http://schemas.microsoft.com/office/drawing/2014/main" id="{631D8C10-5472-0639-7091-843C345EE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3DE882E4-12D8-CCB0-0F58-4EAF144F8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Rectangle 18">
            <a:extLst>
              <a:ext uri="{FF2B5EF4-FFF2-40B4-BE49-F238E27FC236}">
                <a16:creationId xmlns:a16="http://schemas.microsoft.com/office/drawing/2014/main" id="{6B1D2716-4D69-E359-F728-D8EF6A6C9496}"/>
              </a:ext>
            </a:extLst>
          </p:cNvPr>
          <p:cNvSpPr/>
          <p:nvPr/>
        </p:nvSpPr>
        <p:spPr>
          <a:xfrm>
            <a:off x="1288583" y="4743461"/>
            <a:ext cx="403187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通过海报、文章、视频、音频、直播等形式创造优质内容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Rectangle 19">
            <a:extLst>
              <a:ext uri="{FF2B5EF4-FFF2-40B4-BE49-F238E27FC236}">
                <a16:creationId xmlns:a16="http://schemas.microsoft.com/office/drawing/2014/main" id="{A6CA17F7-BAB3-C406-3022-9AE40196A0D7}"/>
              </a:ext>
            </a:extLst>
          </p:cNvPr>
          <p:cNvSpPr/>
          <p:nvPr/>
        </p:nvSpPr>
        <p:spPr>
          <a:xfrm>
            <a:off x="1288583" y="5196995"/>
            <a:ext cx="310854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基于全社交媒体平台进行全域流量整合营销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7" name="Group 20">
            <a:extLst>
              <a:ext uri="{FF2B5EF4-FFF2-40B4-BE49-F238E27FC236}">
                <a16:creationId xmlns:a16="http://schemas.microsoft.com/office/drawing/2014/main" id="{93DA1F4D-FF6B-C8DD-275E-1A3912A1FC45}"/>
              </a:ext>
            </a:extLst>
          </p:cNvPr>
          <p:cNvGrpSpPr/>
          <p:nvPr/>
        </p:nvGrpSpPr>
        <p:grpSpPr>
          <a:xfrm>
            <a:off x="945589" y="5683526"/>
            <a:ext cx="276224" cy="276224"/>
            <a:chOff x="1460006" y="1642203"/>
            <a:chExt cx="479425" cy="479425"/>
          </a:xfrm>
        </p:grpSpPr>
        <p:sp>
          <p:nvSpPr>
            <p:cNvPr id="58" name="Oval 8">
              <a:extLst>
                <a:ext uri="{FF2B5EF4-FFF2-40B4-BE49-F238E27FC236}">
                  <a16:creationId xmlns:a16="http://schemas.microsoft.com/office/drawing/2014/main" id="{5BA072B4-8A76-3CA3-309B-B949A519C4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9">
              <a:extLst>
                <a:ext uri="{FF2B5EF4-FFF2-40B4-BE49-F238E27FC236}">
                  <a16:creationId xmlns:a16="http://schemas.microsoft.com/office/drawing/2014/main" id="{88DDC014-92D6-8137-F3EC-5039AE8CC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Rectangle 23">
            <a:extLst>
              <a:ext uri="{FF2B5EF4-FFF2-40B4-BE49-F238E27FC236}">
                <a16:creationId xmlns:a16="http://schemas.microsoft.com/office/drawing/2014/main" id="{8E91E896-4759-41D3-514B-E062E7B6C9E3}"/>
              </a:ext>
            </a:extLst>
          </p:cNvPr>
          <p:cNvSpPr/>
          <p:nvPr/>
        </p:nvSpPr>
        <p:spPr>
          <a:xfrm>
            <a:off x="1288583" y="5650529"/>
            <a:ext cx="3262432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以优质内容作为营销输出核心，承载品牌内核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27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5" grpId="0"/>
      <p:bldP spid="56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32F7DC-C985-3599-9F11-88B9D56B5A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EF5B19D5-AD9F-BBEF-7B23-C60A7A2A8D30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年度工作概述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DDCE085A-57F3-6356-8A1C-B770B8C744D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874F417-1651-2B4A-109F-089C1EC54602}"/>
              </a:ext>
            </a:extLst>
          </p:cNvPr>
          <p:cNvSpPr/>
          <p:nvPr/>
        </p:nvSpPr>
        <p:spPr>
          <a:xfrm>
            <a:off x="1886369" y="2073637"/>
            <a:ext cx="3301046" cy="330104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3F53A8E-EFE5-6CEC-A67C-3357232484B1}"/>
              </a:ext>
            </a:extLst>
          </p:cNvPr>
          <p:cNvSpPr/>
          <p:nvPr/>
        </p:nvSpPr>
        <p:spPr>
          <a:xfrm>
            <a:off x="1886369" y="2073637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海报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68C02F2-2A0C-AA08-C0B6-C3B0D553F2F8}"/>
              </a:ext>
            </a:extLst>
          </p:cNvPr>
          <p:cNvSpPr/>
          <p:nvPr/>
        </p:nvSpPr>
        <p:spPr>
          <a:xfrm>
            <a:off x="2986718" y="2073637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文章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1D963515-A13C-1040-9790-EF939D11C163}"/>
              </a:ext>
            </a:extLst>
          </p:cNvPr>
          <p:cNvSpPr/>
          <p:nvPr/>
        </p:nvSpPr>
        <p:spPr>
          <a:xfrm>
            <a:off x="4087066" y="2073637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视频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9039832-34CE-030A-6554-E036D3C1E038}"/>
              </a:ext>
            </a:extLst>
          </p:cNvPr>
          <p:cNvSpPr/>
          <p:nvPr/>
        </p:nvSpPr>
        <p:spPr>
          <a:xfrm>
            <a:off x="1886369" y="3173986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音频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2D83374-E30F-0450-D55A-1C94A470D148}"/>
              </a:ext>
            </a:extLst>
          </p:cNvPr>
          <p:cNvSpPr/>
          <p:nvPr/>
        </p:nvSpPr>
        <p:spPr>
          <a:xfrm>
            <a:off x="2986718" y="3173986"/>
            <a:ext cx="1100349" cy="1100349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内容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F598255-6D18-9EA8-4DA1-28D547974108}"/>
              </a:ext>
            </a:extLst>
          </p:cNvPr>
          <p:cNvSpPr/>
          <p:nvPr/>
        </p:nvSpPr>
        <p:spPr>
          <a:xfrm>
            <a:off x="4087066" y="3173986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直播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66A704A-3460-44A2-443A-AEC60946EBE5}"/>
              </a:ext>
            </a:extLst>
          </p:cNvPr>
          <p:cNvSpPr/>
          <p:nvPr/>
        </p:nvSpPr>
        <p:spPr>
          <a:xfrm>
            <a:off x="1886369" y="4274334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文章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C59FB8C-0E38-41DE-B400-9B0E0A2E5904}"/>
              </a:ext>
            </a:extLst>
          </p:cNvPr>
          <p:cNvSpPr/>
          <p:nvPr/>
        </p:nvSpPr>
        <p:spPr>
          <a:xfrm>
            <a:off x="2986718" y="4274334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视频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5A7ECAB-77E0-DA9D-9C5C-5DF543E4A39D}"/>
              </a:ext>
            </a:extLst>
          </p:cNvPr>
          <p:cNvSpPr/>
          <p:nvPr/>
        </p:nvSpPr>
        <p:spPr>
          <a:xfrm>
            <a:off x="4087066" y="4274334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音频</a:t>
            </a:r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C260B378-7A63-0EC5-D3B1-6E084483B962}"/>
              </a:ext>
            </a:extLst>
          </p:cNvPr>
          <p:cNvSpPr/>
          <p:nvPr/>
        </p:nvSpPr>
        <p:spPr>
          <a:xfrm flipH="1">
            <a:off x="1045982" y="2498558"/>
            <a:ext cx="2546056" cy="2546056"/>
          </a:xfrm>
          <a:prstGeom prst="arc">
            <a:avLst>
              <a:gd name="adj1" fmla="val 17589304"/>
              <a:gd name="adj2" fmla="val 4088254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iSHEJI-9">
            <a:extLst>
              <a:ext uri="{FF2B5EF4-FFF2-40B4-BE49-F238E27FC236}">
                <a16:creationId xmlns:a16="http://schemas.microsoft.com/office/drawing/2014/main" id="{6284FA1F-6A7B-D9B9-6A56-6AADB6325716}"/>
              </a:ext>
            </a:extLst>
          </p:cNvPr>
          <p:cNvSpPr txBox="1"/>
          <p:nvPr/>
        </p:nvSpPr>
        <p:spPr>
          <a:xfrm>
            <a:off x="956903" y="3640396"/>
            <a:ext cx="648292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流转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DA91E39-D3CC-9BA4-4154-7AC031A01F12}"/>
              </a:ext>
            </a:extLst>
          </p:cNvPr>
          <p:cNvCxnSpPr>
            <a:cxnSpLocks/>
          </p:cNvCxnSpPr>
          <p:nvPr/>
        </p:nvCxnSpPr>
        <p:spPr>
          <a:xfrm>
            <a:off x="5288649" y="3724160"/>
            <a:ext cx="273280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图形 18">
            <a:extLst>
              <a:ext uri="{FF2B5EF4-FFF2-40B4-BE49-F238E27FC236}">
                <a16:creationId xmlns:a16="http://schemas.microsoft.com/office/drawing/2014/main" id="{62A27593-8BA6-D39E-BDFA-530BBB4CC2AF}"/>
              </a:ext>
            </a:extLst>
          </p:cNvPr>
          <p:cNvSpPr/>
          <p:nvPr/>
        </p:nvSpPr>
        <p:spPr>
          <a:xfrm>
            <a:off x="7860988" y="3571309"/>
            <a:ext cx="160464" cy="305702"/>
          </a:xfrm>
          <a:custGeom>
            <a:avLst/>
            <a:gdLst>
              <a:gd name="connsiteX0" fmla="*/ 464344 w 543718"/>
              <a:gd name="connsiteY0" fmla="*/ 519906 h 1035843"/>
              <a:gd name="connsiteX1" fmla="*/ 464344 w 543718"/>
              <a:gd name="connsiteY1" fmla="*/ 519906 h 1035843"/>
              <a:gd name="connsiteX2" fmla="*/ 11906 w 543718"/>
              <a:gd name="connsiteY2" fmla="*/ 968375 h 1035843"/>
              <a:gd name="connsiteX3" fmla="*/ 11906 w 543718"/>
              <a:gd name="connsiteY3" fmla="*/ 1023937 h 1035843"/>
              <a:gd name="connsiteX4" fmla="*/ 67469 w 543718"/>
              <a:gd name="connsiteY4" fmla="*/ 1023937 h 1035843"/>
              <a:gd name="connsiteX5" fmla="*/ 519906 w 543718"/>
              <a:gd name="connsiteY5" fmla="*/ 571500 h 1035843"/>
              <a:gd name="connsiteX6" fmla="*/ 519906 w 543718"/>
              <a:gd name="connsiteY6" fmla="*/ 464344 h 1035843"/>
              <a:gd name="connsiteX7" fmla="*/ 71438 w 543718"/>
              <a:gd name="connsiteY7" fmla="*/ 11906 h 1035843"/>
              <a:gd name="connsiteX8" fmla="*/ 15875 w 543718"/>
              <a:gd name="connsiteY8" fmla="*/ 11906 h 1035843"/>
              <a:gd name="connsiteX9" fmla="*/ 15875 w 543718"/>
              <a:gd name="connsiteY9" fmla="*/ 67469 h 1035843"/>
              <a:gd name="connsiteX10" fmla="*/ 464344 w 543718"/>
              <a:gd name="connsiteY10" fmla="*/ 519906 h 1035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3718" h="1035843">
                <a:moveTo>
                  <a:pt x="464344" y="519906"/>
                </a:moveTo>
                <a:cubicBezTo>
                  <a:pt x="464344" y="515938"/>
                  <a:pt x="464344" y="515938"/>
                  <a:pt x="464344" y="519906"/>
                </a:cubicBezTo>
                <a:lnTo>
                  <a:pt x="11906" y="968375"/>
                </a:lnTo>
                <a:cubicBezTo>
                  <a:pt x="-3969" y="984250"/>
                  <a:pt x="-3969" y="1008063"/>
                  <a:pt x="11906" y="1023937"/>
                </a:cubicBezTo>
                <a:cubicBezTo>
                  <a:pt x="27781" y="1039812"/>
                  <a:pt x="51594" y="1039812"/>
                  <a:pt x="67469" y="1023937"/>
                </a:cubicBezTo>
                <a:lnTo>
                  <a:pt x="519906" y="571500"/>
                </a:lnTo>
                <a:cubicBezTo>
                  <a:pt x="551656" y="539750"/>
                  <a:pt x="551656" y="492125"/>
                  <a:pt x="519906" y="464344"/>
                </a:cubicBezTo>
                <a:lnTo>
                  <a:pt x="71438" y="11906"/>
                </a:lnTo>
                <a:cubicBezTo>
                  <a:pt x="55562" y="-3969"/>
                  <a:pt x="31750" y="-3969"/>
                  <a:pt x="15875" y="11906"/>
                </a:cubicBezTo>
                <a:cubicBezTo>
                  <a:pt x="0" y="27781"/>
                  <a:pt x="0" y="51594"/>
                  <a:pt x="15875" y="67469"/>
                </a:cubicBezTo>
                <a:lnTo>
                  <a:pt x="464344" y="51990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7EFD703-B6B7-6730-9354-55DB46413733}"/>
              </a:ext>
            </a:extLst>
          </p:cNvPr>
          <p:cNvSpPr/>
          <p:nvPr/>
        </p:nvSpPr>
        <p:spPr>
          <a:xfrm>
            <a:off x="8464598" y="2420061"/>
            <a:ext cx="2608204" cy="2608200"/>
          </a:xfrm>
          <a:prstGeom prst="ellipse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20" name="gaoding-4">
            <a:extLst>
              <a:ext uri="{FF2B5EF4-FFF2-40B4-BE49-F238E27FC236}">
                <a16:creationId xmlns:a16="http://schemas.microsoft.com/office/drawing/2014/main" id="{1D68D877-00B1-6274-DB07-2DC6A13E6552}"/>
              </a:ext>
            </a:extLst>
          </p:cNvPr>
          <p:cNvSpPr txBox="1"/>
          <p:nvPr/>
        </p:nvSpPr>
        <p:spPr>
          <a:xfrm>
            <a:off x="9058569" y="3173986"/>
            <a:ext cx="1420261" cy="7034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21" name="iSHEJI-11">
            <a:extLst>
              <a:ext uri="{FF2B5EF4-FFF2-40B4-BE49-F238E27FC236}">
                <a16:creationId xmlns:a16="http://schemas.microsoft.com/office/drawing/2014/main" id="{CFF4ED58-97E1-6712-BE2F-472C5C4502CA}"/>
              </a:ext>
            </a:extLst>
          </p:cNvPr>
          <p:cNvSpPr txBox="1"/>
          <p:nvPr/>
        </p:nvSpPr>
        <p:spPr>
          <a:xfrm>
            <a:off x="8302301" y="5093985"/>
            <a:ext cx="2932797" cy="336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国内领先的在线设计与协作平台</a:t>
            </a: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CB8020CC-0BDD-10AB-C2D1-670B9BB74089}"/>
              </a:ext>
            </a:extLst>
          </p:cNvPr>
          <p:cNvSpPr txBox="1"/>
          <p:nvPr/>
        </p:nvSpPr>
        <p:spPr>
          <a:xfrm>
            <a:off x="8304220" y="3826317"/>
            <a:ext cx="2928960" cy="3373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www.iSHEJI.com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7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3" name="iSHEJI-9">
            <a:extLst>
              <a:ext uri="{FF2B5EF4-FFF2-40B4-BE49-F238E27FC236}">
                <a16:creationId xmlns:a16="http://schemas.microsoft.com/office/drawing/2014/main" id="{C4987096-749C-E4B1-0BE9-D0613C497045}"/>
              </a:ext>
            </a:extLst>
          </p:cNvPr>
          <p:cNvSpPr txBox="1"/>
          <p:nvPr/>
        </p:nvSpPr>
        <p:spPr>
          <a:xfrm>
            <a:off x="5630561" y="3327843"/>
            <a:ext cx="1078282" cy="2998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智能化服务</a:t>
            </a:r>
          </a:p>
        </p:txBody>
      </p:sp>
    </p:spTree>
    <p:extLst>
      <p:ext uri="{BB962C8B-B14F-4D97-AF65-F5344CB8AC3E}">
        <p14:creationId xmlns:p14="http://schemas.microsoft.com/office/powerpoint/2010/main" val="1556882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32F7DC-C985-3599-9F11-88B9D56B5A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EF5B19D5-AD9F-BBEF-7B23-C60A7A2A8D30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年度工作概述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DDCE085A-57F3-6356-8A1C-B770B8C744D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C6862C7-BB82-6747-F5AD-8D08CDF54CC9}"/>
              </a:ext>
            </a:extLst>
          </p:cNvPr>
          <p:cNvGrpSpPr/>
          <p:nvPr/>
        </p:nvGrpSpPr>
        <p:grpSpPr>
          <a:xfrm>
            <a:off x="1167250" y="2437744"/>
            <a:ext cx="1440316" cy="4009117"/>
            <a:chOff x="2979863" y="2437744"/>
            <a:chExt cx="1440316" cy="400911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0668C9D8-56CE-4332-E0FB-6E099CFE2FEC}"/>
                </a:ext>
              </a:extLst>
            </p:cNvPr>
            <p:cNvSpPr/>
            <p:nvPr/>
          </p:nvSpPr>
          <p:spPr>
            <a:xfrm>
              <a:off x="3380346" y="3722146"/>
              <a:ext cx="639352" cy="155912"/>
            </a:xfrm>
            <a:custGeom>
              <a:avLst/>
              <a:gdLst>
                <a:gd name="connsiteX0" fmla="*/ 319676 w 639352"/>
                <a:gd name="connsiteY0" fmla="*/ 0 h 155912"/>
                <a:gd name="connsiteX1" fmla="*/ 599994 w 639352"/>
                <a:gd name="connsiteY1" fmla="*/ 56593 h 155912"/>
                <a:gd name="connsiteX2" fmla="*/ 639352 w 639352"/>
                <a:gd name="connsiteY2" fmla="*/ 77956 h 155912"/>
                <a:gd name="connsiteX3" fmla="*/ 599994 w 639352"/>
                <a:gd name="connsiteY3" fmla="*/ 99319 h 155912"/>
                <a:gd name="connsiteX4" fmla="*/ 319676 w 639352"/>
                <a:gd name="connsiteY4" fmla="*/ 155912 h 155912"/>
                <a:gd name="connsiteX5" fmla="*/ 39358 w 639352"/>
                <a:gd name="connsiteY5" fmla="*/ 99319 h 155912"/>
                <a:gd name="connsiteX6" fmla="*/ 0 w 639352"/>
                <a:gd name="connsiteY6" fmla="*/ 77956 h 155912"/>
                <a:gd name="connsiteX7" fmla="*/ 39358 w 639352"/>
                <a:gd name="connsiteY7" fmla="*/ 56593 h 155912"/>
                <a:gd name="connsiteX8" fmla="*/ 319676 w 639352"/>
                <a:gd name="connsiteY8" fmla="*/ 0 h 15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9352" h="155912">
                  <a:moveTo>
                    <a:pt x="319676" y="0"/>
                  </a:moveTo>
                  <a:cubicBezTo>
                    <a:pt x="419109" y="0"/>
                    <a:pt x="513836" y="20152"/>
                    <a:pt x="599994" y="56593"/>
                  </a:cubicBezTo>
                  <a:lnTo>
                    <a:pt x="639352" y="77956"/>
                  </a:lnTo>
                  <a:lnTo>
                    <a:pt x="599994" y="99319"/>
                  </a:lnTo>
                  <a:cubicBezTo>
                    <a:pt x="513836" y="135761"/>
                    <a:pt x="419109" y="155912"/>
                    <a:pt x="319676" y="155912"/>
                  </a:cubicBezTo>
                  <a:cubicBezTo>
                    <a:pt x="220243" y="155912"/>
                    <a:pt x="125517" y="135761"/>
                    <a:pt x="39358" y="99319"/>
                  </a:cubicBezTo>
                  <a:lnTo>
                    <a:pt x="0" y="77956"/>
                  </a:lnTo>
                  <a:lnTo>
                    <a:pt x="39358" y="56593"/>
                  </a:lnTo>
                  <a:cubicBezTo>
                    <a:pt x="125517" y="20152"/>
                    <a:pt x="220243" y="0"/>
                    <a:pt x="319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5A086C3-1E99-0BE3-5BC3-D789077973EE}"/>
                </a:ext>
              </a:extLst>
            </p:cNvPr>
            <p:cNvSpPr/>
            <p:nvPr/>
          </p:nvSpPr>
          <p:spPr>
            <a:xfrm>
              <a:off x="3380345" y="5006547"/>
              <a:ext cx="639354" cy="155913"/>
            </a:xfrm>
            <a:custGeom>
              <a:avLst/>
              <a:gdLst>
                <a:gd name="connsiteX0" fmla="*/ 319677 w 639354"/>
                <a:gd name="connsiteY0" fmla="*/ 0 h 155913"/>
                <a:gd name="connsiteX1" fmla="*/ 599995 w 639354"/>
                <a:gd name="connsiteY1" fmla="*/ 56593 h 155913"/>
                <a:gd name="connsiteX2" fmla="*/ 639354 w 639354"/>
                <a:gd name="connsiteY2" fmla="*/ 77957 h 155913"/>
                <a:gd name="connsiteX3" fmla="*/ 599995 w 639354"/>
                <a:gd name="connsiteY3" fmla="*/ 99320 h 155913"/>
                <a:gd name="connsiteX4" fmla="*/ 319677 w 639354"/>
                <a:gd name="connsiteY4" fmla="*/ 155913 h 155913"/>
                <a:gd name="connsiteX5" fmla="*/ 39359 w 639354"/>
                <a:gd name="connsiteY5" fmla="*/ 99320 h 155913"/>
                <a:gd name="connsiteX6" fmla="*/ 0 w 639354"/>
                <a:gd name="connsiteY6" fmla="*/ 77957 h 155913"/>
                <a:gd name="connsiteX7" fmla="*/ 39359 w 639354"/>
                <a:gd name="connsiteY7" fmla="*/ 56593 h 155913"/>
                <a:gd name="connsiteX8" fmla="*/ 319677 w 639354"/>
                <a:gd name="connsiteY8" fmla="*/ 0 h 15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9354" h="155913">
                  <a:moveTo>
                    <a:pt x="319677" y="0"/>
                  </a:moveTo>
                  <a:cubicBezTo>
                    <a:pt x="419110" y="0"/>
                    <a:pt x="513837" y="20152"/>
                    <a:pt x="599995" y="56593"/>
                  </a:cubicBezTo>
                  <a:lnTo>
                    <a:pt x="639354" y="77957"/>
                  </a:lnTo>
                  <a:lnTo>
                    <a:pt x="599995" y="99320"/>
                  </a:lnTo>
                  <a:cubicBezTo>
                    <a:pt x="513837" y="135762"/>
                    <a:pt x="419110" y="155913"/>
                    <a:pt x="319677" y="155913"/>
                  </a:cubicBezTo>
                  <a:cubicBezTo>
                    <a:pt x="220244" y="155913"/>
                    <a:pt x="125518" y="135762"/>
                    <a:pt x="39359" y="99320"/>
                  </a:cubicBezTo>
                  <a:lnTo>
                    <a:pt x="0" y="77957"/>
                  </a:lnTo>
                  <a:lnTo>
                    <a:pt x="39359" y="56593"/>
                  </a:lnTo>
                  <a:cubicBezTo>
                    <a:pt x="125518" y="20152"/>
                    <a:pt x="220244" y="0"/>
                    <a:pt x="3196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ECF6E23-B5BF-F3EF-D453-33DD85F68BAD}"/>
                </a:ext>
              </a:extLst>
            </p:cNvPr>
            <p:cNvSpPr/>
            <p:nvPr/>
          </p:nvSpPr>
          <p:spPr>
            <a:xfrm>
              <a:off x="2979863" y="2437744"/>
              <a:ext cx="1440316" cy="1362358"/>
            </a:xfrm>
            <a:custGeom>
              <a:avLst/>
              <a:gdLst>
                <a:gd name="connsiteX0" fmla="*/ 720158 w 1440316"/>
                <a:gd name="connsiteY0" fmla="*/ 0 h 1362358"/>
                <a:gd name="connsiteX1" fmla="*/ 1440316 w 1440316"/>
                <a:gd name="connsiteY1" fmla="*/ 720157 h 1362358"/>
                <a:gd name="connsiteX2" fmla="*/ 1122805 w 1440316"/>
                <a:gd name="connsiteY2" fmla="*/ 1317323 h 1362358"/>
                <a:gd name="connsiteX3" fmla="*/ 1039834 w 1440316"/>
                <a:gd name="connsiteY3" fmla="*/ 1362358 h 1362358"/>
                <a:gd name="connsiteX4" fmla="*/ 1000476 w 1440316"/>
                <a:gd name="connsiteY4" fmla="*/ 1340995 h 1362358"/>
                <a:gd name="connsiteX5" fmla="*/ 720158 w 1440316"/>
                <a:gd name="connsiteY5" fmla="*/ 1284402 h 1362358"/>
                <a:gd name="connsiteX6" fmla="*/ 439840 w 1440316"/>
                <a:gd name="connsiteY6" fmla="*/ 1340995 h 1362358"/>
                <a:gd name="connsiteX7" fmla="*/ 400482 w 1440316"/>
                <a:gd name="connsiteY7" fmla="*/ 1362358 h 1362358"/>
                <a:gd name="connsiteX8" fmla="*/ 317511 w 1440316"/>
                <a:gd name="connsiteY8" fmla="*/ 1317323 h 1362358"/>
                <a:gd name="connsiteX9" fmla="*/ 0 w 1440316"/>
                <a:gd name="connsiteY9" fmla="*/ 720157 h 1362358"/>
                <a:gd name="connsiteX10" fmla="*/ 720158 w 1440316"/>
                <a:gd name="connsiteY10" fmla="*/ 0 h 136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0316" h="1362358">
                  <a:moveTo>
                    <a:pt x="720158" y="0"/>
                  </a:moveTo>
                  <a:cubicBezTo>
                    <a:pt x="1117890" y="0"/>
                    <a:pt x="1440316" y="322425"/>
                    <a:pt x="1440316" y="720157"/>
                  </a:cubicBezTo>
                  <a:cubicBezTo>
                    <a:pt x="1440316" y="968740"/>
                    <a:pt x="1314369" y="1187905"/>
                    <a:pt x="1122805" y="1317323"/>
                  </a:cubicBezTo>
                  <a:lnTo>
                    <a:pt x="1039834" y="1362358"/>
                  </a:lnTo>
                  <a:lnTo>
                    <a:pt x="1000476" y="1340995"/>
                  </a:lnTo>
                  <a:cubicBezTo>
                    <a:pt x="914318" y="1304554"/>
                    <a:pt x="819591" y="1284402"/>
                    <a:pt x="720158" y="1284402"/>
                  </a:cubicBezTo>
                  <a:cubicBezTo>
                    <a:pt x="620725" y="1284402"/>
                    <a:pt x="525999" y="1304554"/>
                    <a:pt x="439840" y="1340995"/>
                  </a:cubicBezTo>
                  <a:lnTo>
                    <a:pt x="400482" y="1362358"/>
                  </a:lnTo>
                  <a:lnTo>
                    <a:pt x="317511" y="1317323"/>
                  </a:lnTo>
                  <a:cubicBezTo>
                    <a:pt x="125948" y="1187905"/>
                    <a:pt x="0" y="968740"/>
                    <a:pt x="0" y="720157"/>
                  </a:cubicBezTo>
                  <a:cubicBezTo>
                    <a:pt x="0" y="322425"/>
                    <a:pt x="322426" y="0"/>
                    <a:pt x="7201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97D7DF9-7F0E-6E8F-C689-315245DD54C7}"/>
                </a:ext>
              </a:extLst>
            </p:cNvPr>
            <p:cNvSpPr/>
            <p:nvPr/>
          </p:nvSpPr>
          <p:spPr>
            <a:xfrm>
              <a:off x="2979863" y="3800102"/>
              <a:ext cx="1440316" cy="1284402"/>
            </a:xfrm>
            <a:custGeom>
              <a:avLst/>
              <a:gdLst>
                <a:gd name="connsiteX0" fmla="*/ 400482 w 1440316"/>
                <a:gd name="connsiteY0" fmla="*/ 0 h 1284402"/>
                <a:gd name="connsiteX1" fmla="*/ 439840 w 1440316"/>
                <a:gd name="connsiteY1" fmla="*/ 21363 h 1284402"/>
                <a:gd name="connsiteX2" fmla="*/ 720158 w 1440316"/>
                <a:gd name="connsiteY2" fmla="*/ 77956 h 1284402"/>
                <a:gd name="connsiteX3" fmla="*/ 1000476 w 1440316"/>
                <a:gd name="connsiteY3" fmla="*/ 21363 h 1284402"/>
                <a:gd name="connsiteX4" fmla="*/ 1039834 w 1440316"/>
                <a:gd name="connsiteY4" fmla="*/ 0 h 1284402"/>
                <a:gd name="connsiteX5" fmla="*/ 1122805 w 1440316"/>
                <a:gd name="connsiteY5" fmla="*/ 45035 h 1284402"/>
                <a:gd name="connsiteX6" fmla="*/ 1440316 w 1440316"/>
                <a:gd name="connsiteY6" fmla="*/ 642201 h 1284402"/>
                <a:gd name="connsiteX7" fmla="*/ 1122805 w 1440316"/>
                <a:gd name="connsiteY7" fmla="*/ 1239367 h 1284402"/>
                <a:gd name="connsiteX8" fmla="*/ 1039835 w 1440316"/>
                <a:gd name="connsiteY8" fmla="*/ 1284402 h 1284402"/>
                <a:gd name="connsiteX9" fmla="*/ 1000476 w 1440316"/>
                <a:gd name="connsiteY9" fmla="*/ 1263038 h 1284402"/>
                <a:gd name="connsiteX10" fmla="*/ 720158 w 1440316"/>
                <a:gd name="connsiteY10" fmla="*/ 1206445 h 1284402"/>
                <a:gd name="connsiteX11" fmla="*/ 439840 w 1440316"/>
                <a:gd name="connsiteY11" fmla="*/ 1263038 h 1284402"/>
                <a:gd name="connsiteX12" fmla="*/ 400481 w 1440316"/>
                <a:gd name="connsiteY12" fmla="*/ 1284402 h 1284402"/>
                <a:gd name="connsiteX13" fmla="*/ 317511 w 1440316"/>
                <a:gd name="connsiteY13" fmla="*/ 1239367 h 1284402"/>
                <a:gd name="connsiteX14" fmla="*/ 0 w 1440316"/>
                <a:gd name="connsiteY14" fmla="*/ 642201 h 1284402"/>
                <a:gd name="connsiteX15" fmla="*/ 317511 w 1440316"/>
                <a:gd name="connsiteY15" fmla="*/ 45035 h 1284402"/>
                <a:gd name="connsiteX16" fmla="*/ 400482 w 1440316"/>
                <a:gd name="connsiteY16" fmla="*/ 0 h 128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0316" h="1284402">
                  <a:moveTo>
                    <a:pt x="400482" y="0"/>
                  </a:moveTo>
                  <a:lnTo>
                    <a:pt x="439840" y="21363"/>
                  </a:lnTo>
                  <a:cubicBezTo>
                    <a:pt x="525999" y="57805"/>
                    <a:pt x="620725" y="77956"/>
                    <a:pt x="720158" y="77956"/>
                  </a:cubicBezTo>
                  <a:cubicBezTo>
                    <a:pt x="819591" y="77956"/>
                    <a:pt x="914318" y="57805"/>
                    <a:pt x="1000476" y="21363"/>
                  </a:cubicBezTo>
                  <a:lnTo>
                    <a:pt x="1039834" y="0"/>
                  </a:lnTo>
                  <a:lnTo>
                    <a:pt x="1122805" y="45035"/>
                  </a:lnTo>
                  <a:cubicBezTo>
                    <a:pt x="1314369" y="174453"/>
                    <a:pt x="1440316" y="393619"/>
                    <a:pt x="1440316" y="642201"/>
                  </a:cubicBezTo>
                  <a:cubicBezTo>
                    <a:pt x="1440316" y="890784"/>
                    <a:pt x="1314369" y="1109949"/>
                    <a:pt x="1122805" y="1239367"/>
                  </a:cubicBezTo>
                  <a:lnTo>
                    <a:pt x="1039835" y="1284402"/>
                  </a:lnTo>
                  <a:lnTo>
                    <a:pt x="1000476" y="1263038"/>
                  </a:lnTo>
                  <a:cubicBezTo>
                    <a:pt x="914318" y="1226597"/>
                    <a:pt x="819591" y="1206445"/>
                    <a:pt x="720158" y="1206445"/>
                  </a:cubicBezTo>
                  <a:cubicBezTo>
                    <a:pt x="620725" y="1206445"/>
                    <a:pt x="525999" y="1226597"/>
                    <a:pt x="439840" y="1263038"/>
                  </a:cubicBezTo>
                  <a:lnTo>
                    <a:pt x="400481" y="1284402"/>
                  </a:lnTo>
                  <a:lnTo>
                    <a:pt x="317511" y="1239367"/>
                  </a:lnTo>
                  <a:cubicBezTo>
                    <a:pt x="125948" y="1109949"/>
                    <a:pt x="0" y="890784"/>
                    <a:pt x="0" y="642201"/>
                  </a:cubicBezTo>
                  <a:cubicBezTo>
                    <a:pt x="0" y="393619"/>
                    <a:pt x="125948" y="174453"/>
                    <a:pt x="317511" y="45035"/>
                  </a:cubicBezTo>
                  <a:lnTo>
                    <a:pt x="40048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1264842-FB45-948F-8DFC-134351D6DE7B}"/>
                </a:ext>
              </a:extLst>
            </p:cNvPr>
            <p:cNvSpPr/>
            <p:nvPr/>
          </p:nvSpPr>
          <p:spPr>
            <a:xfrm>
              <a:off x="2979863" y="5084504"/>
              <a:ext cx="1440316" cy="1362357"/>
            </a:xfrm>
            <a:custGeom>
              <a:avLst/>
              <a:gdLst>
                <a:gd name="connsiteX0" fmla="*/ 400481 w 1440316"/>
                <a:gd name="connsiteY0" fmla="*/ 0 h 1362357"/>
                <a:gd name="connsiteX1" fmla="*/ 439840 w 1440316"/>
                <a:gd name="connsiteY1" fmla="*/ 21363 h 1362357"/>
                <a:gd name="connsiteX2" fmla="*/ 720158 w 1440316"/>
                <a:gd name="connsiteY2" fmla="*/ 77956 h 1362357"/>
                <a:gd name="connsiteX3" fmla="*/ 1000476 w 1440316"/>
                <a:gd name="connsiteY3" fmla="*/ 21363 h 1362357"/>
                <a:gd name="connsiteX4" fmla="*/ 1039835 w 1440316"/>
                <a:gd name="connsiteY4" fmla="*/ 0 h 1362357"/>
                <a:gd name="connsiteX5" fmla="*/ 1122805 w 1440316"/>
                <a:gd name="connsiteY5" fmla="*/ 45034 h 1362357"/>
                <a:gd name="connsiteX6" fmla="*/ 1440316 w 1440316"/>
                <a:gd name="connsiteY6" fmla="*/ 642200 h 1362357"/>
                <a:gd name="connsiteX7" fmla="*/ 720158 w 1440316"/>
                <a:gd name="connsiteY7" fmla="*/ 1362357 h 1362357"/>
                <a:gd name="connsiteX8" fmla="*/ 0 w 1440316"/>
                <a:gd name="connsiteY8" fmla="*/ 642200 h 1362357"/>
                <a:gd name="connsiteX9" fmla="*/ 317511 w 1440316"/>
                <a:gd name="connsiteY9" fmla="*/ 45034 h 1362357"/>
                <a:gd name="connsiteX10" fmla="*/ 400481 w 1440316"/>
                <a:gd name="connsiteY10" fmla="*/ 0 h 136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0316" h="1362357">
                  <a:moveTo>
                    <a:pt x="400481" y="0"/>
                  </a:moveTo>
                  <a:lnTo>
                    <a:pt x="439840" y="21363"/>
                  </a:lnTo>
                  <a:cubicBezTo>
                    <a:pt x="525999" y="57805"/>
                    <a:pt x="620725" y="77956"/>
                    <a:pt x="720158" y="77956"/>
                  </a:cubicBezTo>
                  <a:cubicBezTo>
                    <a:pt x="819591" y="77956"/>
                    <a:pt x="914318" y="57805"/>
                    <a:pt x="1000476" y="21363"/>
                  </a:cubicBezTo>
                  <a:lnTo>
                    <a:pt x="1039835" y="0"/>
                  </a:lnTo>
                  <a:lnTo>
                    <a:pt x="1122805" y="45034"/>
                  </a:lnTo>
                  <a:cubicBezTo>
                    <a:pt x="1314369" y="174452"/>
                    <a:pt x="1440316" y="393618"/>
                    <a:pt x="1440316" y="642200"/>
                  </a:cubicBezTo>
                  <a:cubicBezTo>
                    <a:pt x="1440316" y="1039932"/>
                    <a:pt x="1117890" y="1362357"/>
                    <a:pt x="720158" y="1362357"/>
                  </a:cubicBezTo>
                  <a:cubicBezTo>
                    <a:pt x="322426" y="1362357"/>
                    <a:pt x="0" y="1039932"/>
                    <a:pt x="0" y="642200"/>
                  </a:cubicBezTo>
                  <a:cubicBezTo>
                    <a:pt x="0" y="393618"/>
                    <a:pt x="125948" y="174452"/>
                    <a:pt x="317511" y="45034"/>
                  </a:cubicBezTo>
                  <a:lnTo>
                    <a:pt x="4004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69756F76-832C-13DF-901F-69E28B679567}"/>
              </a:ext>
            </a:extLst>
          </p:cNvPr>
          <p:cNvSpPr/>
          <p:nvPr/>
        </p:nvSpPr>
        <p:spPr>
          <a:xfrm>
            <a:off x="1167250" y="2437744"/>
            <a:ext cx="1440315" cy="1440313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内容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3B6F2CE-A1AF-1FD9-5A68-F6B6B54A996A}"/>
              </a:ext>
            </a:extLst>
          </p:cNvPr>
          <p:cNvSpPr/>
          <p:nvPr/>
        </p:nvSpPr>
        <p:spPr>
          <a:xfrm>
            <a:off x="1167250" y="3722146"/>
            <a:ext cx="1440315" cy="1440313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资产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5343086-04A9-3129-D54F-7B46C730999C}"/>
              </a:ext>
            </a:extLst>
          </p:cNvPr>
          <p:cNvSpPr/>
          <p:nvPr/>
        </p:nvSpPr>
        <p:spPr>
          <a:xfrm>
            <a:off x="1167250" y="5006547"/>
            <a:ext cx="1440315" cy="1440313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品牌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A4240BE-9457-88BB-3C6A-713A3AA6A96D}"/>
              </a:ext>
            </a:extLst>
          </p:cNvPr>
          <p:cNvCxnSpPr>
            <a:cxnSpLocks/>
          </p:cNvCxnSpPr>
          <p:nvPr/>
        </p:nvCxnSpPr>
        <p:spPr>
          <a:xfrm rot="900000">
            <a:off x="4318681" y="3074160"/>
            <a:ext cx="213195" cy="57124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iSHEJI-7">
            <a:extLst>
              <a:ext uri="{FF2B5EF4-FFF2-40B4-BE49-F238E27FC236}">
                <a16:creationId xmlns:a16="http://schemas.microsoft.com/office/drawing/2014/main" id="{5AF23DC7-00B2-94A7-0546-91C1CB7BBF17}"/>
              </a:ext>
            </a:extLst>
          </p:cNvPr>
          <p:cNvSpPr txBox="1"/>
          <p:nvPr/>
        </p:nvSpPr>
        <p:spPr>
          <a:xfrm>
            <a:off x="1441526" y="3325551"/>
            <a:ext cx="89176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spc="0" dirty="0">
                <a:solidFill>
                  <a:schemeClr val="bg1">
                    <a:lumMod val="6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204F0DDE-AA9A-1F3A-A7E1-42AECA4B3164}"/>
              </a:ext>
            </a:extLst>
          </p:cNvPr>
          <p:cNvSpPr txBox="1"/>
          <p:nvPr/>
        </p:nvSpPr>
        <p:spPr>
          <a:xfrm>
            <a:off x="1445165" y="4575253"/>
            <a:ext cx="88448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spc="0" dirty="0">
                <a:solidFill>
                  <a:schemeClr val="bg1">
                    <a:lumMod val="6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iSHEJI-7">
            <a:extLst>
              <a:ext uri="{FF2B5EF4-FFF2-40B4-BE49-F238E27FC236}">
                <a16:creationId xmlns:a16="http://schemas.microsoft.com/office/drawing/2014/main" id="{BA59897A-2AF2-84F3-5A25-F22D64F82C5B}"/>
              </a:ext>
            </a:extLst>
          </p:cNvPr>
          <p:cNvSpPr txBox="1"/>
          <p:nvPr/>
        </p:nvSpPr>
        <p:spPr>
          <a:xfrm>
            <a:off x="1539549" y="5900312"/>
            <a:ext cx="6957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spc="0" dirty="0">
                <a:solidFill>
                  <a:schemeClr val="bg1">
                    <a:lumMod val="6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414015C-E9E8-6F67-03CC-F98DA5D7B0F3}"/>
              </a:ext>
            </a:extLst>
          </p:cNvPr>
          <p:cNvCxnSpPr>
            <a:cxnSpLocks/>
          </p:cNvCxnSpPr>
          <p:nvPr/>
        </p:nvCxnSpPr>
        <p:spPr>
          <a:xfrm rot="900000">
            <a:off x="4318681" y="4354319"/>
            <a:ext cx="213195" cy="57124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2F500DC-2CA9-035B-543C-B0298975E280}"/>
              </a:ext>
            </a:extLst>
          </p:cNvPr>
          <p:cNvCxnSpPr>
            <a:cxnSpLocks/>
          </p:cNvCxnSpPr>
          <p:nvPr/>
        </p:nvCxnSpPr>
        <p:spPr>
          <a:xfrm>
            <a:off x="2607565" y="3157900"/>
            <a:ext cx="191900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79E6359-CCAA-5729-28DB-05D0451D3B6C}"/>
              </a:ext>
            </a:extLst>
          </p:cNvPr>
          <p:cNvCxnSpPr>
            <a:cxnSpLocks/>
          </p:cNvCxnSpPr>
          <p:nvPr/>
        </p:nvCxnSpPr>
        <p:spPr>
          <a:xfrm>
            <a:off x="2607565" y="4438059"/>
            <a:ext cx="191900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B9F27B9-C32C-B66D-65F6-C29CAD3D4CF9}"/>
              </a:ext>
            </a:extLst>
          </p:cNvPr>
          <p:cNvCxnSpPr>
            <a:cxnSpLocks/>
          </p:cNvCxnSpPr>
          <p:nvPr/>
        </p:nvCxnSpPr>
        <p:spPr>
          <a:xfrm>
            <a:off x="2607565" y="5718218"/>
            <a:ext cx="191900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0AA0C3E-1430-B739-AB47-6D058AF4F87F}"/>
              </a:ext>
            </a:extLst>
          </p:cNvPr>
          <p:cNvCxnSpPr>
            <a:cxnSpLocks/>
          </p:cNvCxnSpPr>
          <p:nvPr/>
        </p:nvCxnSpPr>
        <p:spPr>
          <a:xfrm rot="900000">
            <a:off x="4318681" y="5634478"/>
            <a:ext cx="213195" cy="57124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9">
            <a:extLst>
              <a:ext uri="{FF2B5EF4-FFF2-40B4-BE49-F238E27FC236}">
                <a16:creationId xmlns:a16="http://schemas.microsoft.com/office/drawing/2014/main" id="{197041F2-7C2D-0885-2427-3FA3F17C22AD}"/>
              </a:ext>
            </a:extLst>
          </p:cNvPr>
          <p:cNvSpPr txBox="1"/>
          <p:nvPr/>
        </p:nvSpPr>
        <p:spPr>
          <a:xfrm>
            <a:off x="6667833" y="2886800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F75D0409-37A5-57EB-257C-937952548946}"/>
              </a:ext>
            </a:extLst>
          </p:cNvPr>
          <p:cNvSpPr txBox="1"/>
          <p:nvPr/>
        </p:nvSpPr>
        <p:spPr>
          <a:xfrm>
            <a:off x="6667832" y="4171202"/>
            <a:ext cx="435691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5" name="iSHEJI-13">
            <a:extLst>
              <a:ext uri="{FF2B5EF4-FFF2-40B4-BE49-F238E27FC236}">
                <a16:creationId xmlns:a16="http://schemas.microsoft.com/office/drawing/2014/main" id="{4758055D-19BB-CCF4-241D-645C813BAD6E}"/>
              </a:ext>
            </a:extLst>
          </p:cNvPr>
          <p:cNvSpPr txBox="1"/>
          <p:nvPr/>
        </p:nvSpPr>
        <p:spPr>
          <a:xfrm>
            <a:off x="6667833" y="5455603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F875008-483F-2805-A9B1-03EFEF2F9F46}"/>
              </a:ext>
            </a:extLst>
          </p:cNvPr>
          <p:cNvSpPr/>
          <p:nvPr/>
        </p:nvSpPr>
        <p:spPr>
          <a:xfrm>
            <a:off x="4972975" y="2437744"/>
            <a:ext cx="1440315" cy="1440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27" name="gaoding-10">
            <a:extLst>
              <a:ext uri="{FF2B5EF4-FFF2-40B4-BE49-F238E27FC236}">
                <a16:creationId xmlns:a16="http://schemas.microsoft.com/office/drawing/2014/main" id="{795F9AA5-38C2-2B00-1463-277393523AA1}"/>
              </a:ext>
            </a:extLst>
          </p:cNvPr>
          <p:cNvSpPr txBox="1"/>
          <p:nvPr/>
        </p:nvSpPr>
        <p:spPr>
          <a:xfrm>
            <a:off x="5070237" y="2953453"/>
            <a:ext cx="1245790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智能流转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AD5A57FD-A432-B77D-9610-CB05398005DE}"/>
              </a:ext>
            </a:extLst>
          </p:cNvPr>
          <p:cNvSpPr/>
          <p:nvPr/>
        </p:nvSpPr>
        <p:spPr>
          <a:xfrm>
            <a:off x="4972975" y="3722146"/>
            <a:ext cx="1440315" cy="1440313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29" name="gaoding-10">
            <a:extLst>
              <a:ext uri="{FF2B5EF4-FFF2-40B4-BE49-F238E27FC236}">
                <a16:creationId xmlns:a16="http://schemas.microsoft.com/office/drawing/2014/main" id="{19AC76F2-81A2-56F4-7DBB-AD0775036032}"/>
              </a:ext>
            </a:extLst>
          </p:cNvPr>
          <p:cNvSpPr txBox="1"/>
          <p:nvPr/>
        </p:nvSpPr>
        <p:spPr>
          <a:xfrm>
            <a:off x="5070237" y="4237855"/>
            <a:ext cx="1245790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数字管理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4E92698-29B8-651A-3E35-6D6821124258}"/>
              </a:ext>
            </a:extLst>
          </p:cNvPr>
          <p:cNvSpPr/>
          <p:nvPr/>
        </p:nvSpPr>
        <p:spPr>
          <a:xfrm>
            <a:off x="4972975" y="5006547"/>
            <a:ext cx="1440315" cy="1440313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1" name="gaoding-10">
            <a:extLst>
              <a:ext uri="{FF2B5EF4-FFF2-40B4-BE49-F238E27FC236}">
                <a16:creationId xmlns:a16="http://schemas.microsoft.com/office/drawing/2014/main" id="{864CA777-0A56-CA72-1420-1AE09A3722FF}"/>
              </a:ext>
            </a:extLst>
          </p:cNvPr>
          <p:cNvSpPr txBox="1"/>
          <p:nvPr/>
        </p:nvSpPr>
        <p:spPr>
          <a:xfrm>
            <a:off x="5070237" y="5522257"/>
            <a:ext cx="1245790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塑造营销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D432F8D-AC36-9AD3-1182-DF4FB52F20C8}"/>
              </a:ext>
            </a:extLst>
          </p:cNvPr>
          <p:cNvCxnSpPr>
            <a:cxnSpLocks/>
          </p:cNvCxnSpPr>
          <p:nvPr/>
        </p:nvCxnSpPr>
        <p:spPr>
          <a:xfrm>
            <a:off x="1167250" y="2149158"/>
            <a:ext cx="360069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gaoding-10">
            <a:extLst>
              <a:ext uri="{FF2B5EF4-FFF2-40B4-BE49-F238E27FC236}">
                <a16:creationId xmlns:a16="http://schemas.microsoft.com/office/drawing/2014/main" id="{73942BB6-D7AE-D4DE-AEC4-94A215E87FFB}"/>
              </a:ext>
            </a:extLst>
          </p:cNvPr>
          <p:cNvSpPr txBox="1"/>
          <p:nvPr/>
        </p:nvSpPr>
        <p:spPr>
          <a:xfrm>
            <a:off x="1049685" y="1740264"/>
            <a:ext cx="1245790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2BBBE99-3BE2-DD9D-067C-34E009504E95}"/>
              </a:ext>
            </a:extLst>
          </p:cNvPr>
          <p:cNvCxnSpPr>
            <a:cxnSpLocks/>
          </p:cNvCxnSpPr>
          <p:nvPr/>
        </p:nvCxnSpPr>
        <p:spPr>
          <a:xfrm>
            <a:off x="5090540" y="2149158"/>
            <a:ext cx="579462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gaoding-10">
            <a:extLst>
              <a:ext uri="{FF2B5EF4-FFF2-40B4-BE49-F238E27FC236}">
                <a16:creationId xmlns:a16="http://schemas.microsoft.com/office/drawing/2014/main" id="{7AD9C589-4A00-4DA7-7819-5C18F9F9FA12}"/>
              </a:ext>
            </a:extLst>
          </p:cNvPr>
          <p:cNvSpPr txBox="1"/>
          <p:nvPr/>
        </p:nvSpPr>
        <p:spPr>
          <a:xfrm>
            <a:off x="4972975" y="1810604"/>
            <a:ext cx="17848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WWW.iSHEJI.com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88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32F7DC-C985-3599-9F11-88B9D56B5A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EF5B19D5-AD9F-BBEF-7B23-C60A7A2A8D30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年度工作概述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DDCE085A-57F3-6356-8A1C-B770B8C744D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2" name="Rounded Rectangle 69">
            <a:extLst>
              <a:ext uri="{FF2B5EF4-FFF2-40B4-BE49-F238E27FC236}">
                <a16:creationId xmlns:a16="http://schemas.microsoft.com/office/drawing/2014/main" id="{EB211326-36AF-E024-9226-2D1B18AAD2ED}"/>
              </a:ext>
            </a:extLst>
          </p:cNvPr>
          <p:cNvSpPr/>
          <p:nvPr/>
        </p:nvSpPr>
        <p:spPr>
          <a:xfrm>
            <a:off x="422533" y="3171043"/>
            <a:ext cx="3639658" cy="8564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endParaRPr lang="en-US" sz="9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" name="Rounded Rectangle 69">
            <a:extLst>
              <a:ext uri="{FF2B5EF4-FFF2-40B4-BE49-F238E27FC236}">
                <a16:creationId xmlns:a16="http://schemas.microsoft.com/office/drawing/2014/main" id="{CD2927E4-3880-0E9C-AF6A-DE0A729AC93F}"/>
              </a:ext>
            </a:extLst>
          </p:cNvPr>
          <p:cNvSpPr/>
          <p:nvPr/>
        </p:nvSpPr>
        <p:spPr>
          <a:xfrm>
            <a:off x="8129809" y="3171043"/>
            <a:ext cx="3639658" cy="8564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endParaRPr lang="en-US" sz="9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" name="gaoding-5">
            <a:extLst>
              <a:ext uri="{FF2B5EF4-FFF2-40B4-BE49-F238E27FC236}">
                <a16:creationId xmlns:a16="http://schemas.microsoft.com/office/drawing/2014/main" id="{6CB88453-EEC0-0875-FF94-CA5F79DF21FF}"/>
              </a:ext>
            </a:extLst>
          </p:cNvPr>
          <p:cNvSpPr/>
          <p:nvPr/>
        </p:nvSpPr>
        <p:spPr>
          <a:xfrm>
            <a:off x="3745326" y="1358304"/>
            <a:ext cx="4732559" cy="4732555"/>
          </a:xfrm>
          <a:prstGeom prst="arc">
            <a:avLst>
              <a:gd name="adj1" fmla="val 12092906"/>
              <a:gd name="adj2" fmla="val 20358120"/>
            </a:avLst>
          </a:prstGeom>
          <a:noFill/>
          <a:ln w="13970" cap="flat">
            <a:solidFill>
              <a:schemeClr val="tx1">
                <a:lumMod val="65000"/>
                <a:lumOff val="35000"/>
              </a:schemeClr>
            </a:solidFill>
            <a:miter lim="400000"/>
            <a:headEnd type="triangle"/>
            <a:tailEnd type="triangle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endParaRPr sz="2750" dirty="0">
              <a:solidFill>
                <a:srgbClr val="FFFFFF"/>
              </a:solidFill>
              <a:latin typeface="Helvetica Neue Light"/>
              <a:cs typeface="+mn-ea"/>
              <a:sym typeface="+mn-lt"/>
            </a:endParaRPr>
          </a:p>
        </p:txBody>
      </p:sp>
      <p:sp>
        <p:nvSpPr>
          <p:cNvPr id="5" name="gaoding-5">
            <a:extLst>
              <a:ext uri="{FF2B5EF4-FFF2-40B4-BE49-F238E27FC236}">
                <a16:creationId xmlns:a16="http://schemas.microsoft.com/office/drawing/2014/main" id="{58101F8E-EF1C-45DC-2050-58A7163EED9D}"/>
              </a:ext>
            </a:extLst>
          </p:cNvPr>
          <p:cNvSpPr/>
          <p:nvPr/>
        </p:nvSpPr>
        <p:spPr>
          <a:xfrm flipV="1">
            <a:off x="3745325" y="1358296"/>
            <a:ext cx="4732559" cy="4732561"/>
          </a:xfrm>
          <a:prstGeom prst="arc">
            <a:avLst>
              <a:gd name="adj1" fmla="val 11804628"/>
              <a:gd name="adj2" fmla="val 20606517"/>
            </a:avLst>
          </a:prstGeom>
          <a:noFill/>
          <a:ln w="13970" cap="flat">
            <a:solidFill>
              <a:schemeClr val="tx1">
                <a:lumMod val="65000"/>
                <a:lumOff val="35000"/>
              </a:schemeClr>
            </a:solidFill>
            <a:miter lim="400000"/>
            <a:headEnd type="triangle"/>
            <a:tailEnd type="triangle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endParaRPr sz="2750" dirty="0">
              <a:solidFill>
                <a:srgbClr val="FFFFFF"/>
              </a:solidFill>
              <a:latin typeface="Helvetica Neue Light"/>
              <a:cs typeface="+mn-ea"/>
              <a:sym typeface="+mn-lt"/>
            </a:endParaRPr>
          </a:p>
        </p:txBody>
      </p:sp>
      <p:sp>
        <p:nvSpPr>
          <p:cNvPr id="9" name="gaoding-2">
            <a:extLst>
              <a:ext uri="{FF2B5EF4-FFF2-40B4-BE49-F238E27FC236}">
                <a16:creationId xmlns:a16="http://schemas.microsoft.com/office/drawing/2014/main" id="{D204D630-9E83-7008-5036-0E2C0897FE01}"/>
              </a:ext>
            </a:extLst>
          </p:cNvPr>
          <p:cNvSpPr/>
          <p:nvPr/>
        </p:nvSpPr>
        <p:spPr>
          <a:xfrm>
            <a:off x="5570581" y="790575"/>
            <a:ext cx="1050836" cy="1050832"/>
          </a:xfrm>
          <a:prstGeom prst="ellipse">
            <a:avLst/>
          </a:prstGeom>
          <a:solidFill>
            <a:schemeClr val="bg1"/>
          </a:solidFill>
          <a:ln w="13970" cap="flat">
            <a:solidFill>
              <a:schemeClr val="tx1">
                <a:lumMod val="65000"/>
                <a:lumOff val="35000"/>
              </a:schemeClr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750" dirty="0">
              <a:cs typeface="+mn-ea"/>
              <a:sym typeface="+mn-lt"/>
            </a:endParaRPr>
          </a:p>
        </p:txBody>
      </p:sp>
      <p:sp>
        <p:nvSpPr>
          <p:cNvPr id="10" name="gaoding-2">
            <a:extLst>
              <a:ext uri="{FF2B5EF4-FFF2-40B4-BE49-F238E27FC236}">
                <a16:creationId xmlns:a16="http://schemas.microsoft.com/office/drawing/2014/main" id="{766360D8-69A9-192E-934E-705FB52760A5}"/>
              </a:ext>
            </a:extLst>
          </p:cNvPr>
          <p:cNvSpPr/>
          <p:nvPr/>
        </p:nvSpPr>
        <p:spPr>
          <a:xfrm>
            <a:off x="5570581" y="5634081"/>
            <a:ext cx="1050836" cy="1050832"/>
          </a:xfrm>
          <a:prstGeom prst="ellipse">
            <a:avLst/>
          </a:prstGeom>
          <a:solidFill>
            <a:schemeClr val="bg1"/>
          </a:solidFill>
          <a:ln w="13970" cap="flat">
            <a:solidFill>
              <a:schemeClr val="tx1">
                <a:lumMod val="65000"/>
                <a:lumOff val="35000"/>
              </a:schemeClr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750" dirty="0">
              <a:cs typeface="+mn-ea"/>
              <a:sym typeface="+mn-lt"/>
            </a:endParaRPr>
          </a:p>
        </p:txBody>
      </p:sp>
      <p:sp>
        <p:nvSpPr>
          <p:cNvPr id="11" name="gaoding-2">
            <a:extLst>
              <a:ext uri="{FF2B5EF4-FFF2-40B4-BE49-F238E27FC236}">
                <a16:creationId xmlns:a16="http://schemas.microsoft.com/office/drawing/2014/main" id="{C33650B8-7D0B-9D8C-3281-4CC47AB26D62}"/>
              </a:ext>
            </a:extLst>
          </p:cNvPr>
          <p:cNvSpPr/>
          <p:nvPr/>
        </p:nvSpPr>
        <p:spPr>
          <a:xfrm>
            <a:off x="3024695" y="3025965"/>
            <a:ext cx="1134140" cy="1134136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750" dirty="0">
              <a:cs typeface="+mn-ea"/>
              <a:sym typeface="+mn-lt"/>
            </a:endParaRPr>
          </a:p>
        </p:txBody>
      </p:sp>
      <p:sp>
        <p:nvSpPr>
          <p:cNvPr id="12" name="gaoding-2">
            <a:extLst>
              <a:ext uri="{FF2B5EF4-FFF2-40B4-BE49-F238E27FC236}">
                <a16:creationId xmlns:a16="http://schemas.microsoft.com/office/drawing/2014/main" id="{B604DDD5-6D47-B876-1566-6DC15A4D9D02}"/>
              </a:ext>
            </a:extLst>
          </p:cNvPr>
          <p:cNvSpPr/>
          <p:nvPr/>
        </p:nvSpPr>
        <p:spPr>
          <a:xfrm>
            <a:off x="8033165" y="3025965"/>
            <a:ext cx="1134140" cy="1134136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750" dirty="0">
              <a:cs typeface="+mn-ea"/>
              <a:sym typeface="+mn-lt"/>
            </a:endParaRPr>
          </a:p>
        </p:txBody>
      </p:sp>
      <p:sp>
        <p:nvSpPr>
          <p:cNvPr id="13" name="gaoding-14">
            <a:extLst>
              <a:ext uri="{FF2B5EF4-FFF2-40B4-BE49-F238E27FC236}">
                <a16:creationId xmlns:a16="http://schemas.microsoft.com/office/drawing/2014/main" id="{3D6C9459-DDF7-0C86-7219-30B8E0AEEF22}"/>
              </a:ext>
            </a:extLst>
          </p:cNvPr>
          <p:cNvSpPr txBox="1"/>
          <p:nvPr/>
        </p:nvSpPr>
        <p:spPr>
          <a:xfrm rot="2700000">
            <a:off x="4060176" y="5232862"/>
            <a:ext cx="1040501" cy="118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770" spc="0" dirty="0" err="1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77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77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gaoding-14">
            <a:extLst>
              <a:ext uri="{FF2B5EF4-FFF2-40B4-BE49-F238E27FC236}">
                <a16:creationId xmlns:a16="http://schemas.microsoft.com/office/drawing/2014/main" id="{D108E54F-4212-4107-29BA-800E57224D43}"/>
              </a:ext>
            </a:extLst>
          </p:cNvPr>
          <p:cNvSpPr txBox="1"/>
          <p:nvPr/>
        </p:nvSpPr>
        <p:spPr>
          <a:xfrm rot="18900000">
            <a:off x="7125435" y="5232862"/>
            <a:ext cx="1040501" cy="118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77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endParaRPr kumimoji="0" lang="zh-CN" altLang="en-US" sz="77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5" name="gaoding-14">
            <a:extLst>
              <a:ext uri="{FF2B5EF4-FFF2-40B4-BE49-F238E27FC236}">
                <a16:creationId xmlns:a16="http://schemas.microsoft.com/office/drawing/2014/main" id="{203C628D-C365-7EDF-D3F1-D614209D558E}"/>
              </a:ext>
            </a:extLst>
          </p:cNvPr>
          <p:cNvSpPr txBox="1"/>
          <p:nvPr/>
        </p:nvSpPr>
        <p:spPr>
          <a:xfrm rot="2700000">
            <a:off x="7110422" y="2087639"/>
            <a:ext cx="1040501" cy="118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770" spc="0" dirty="0" err="1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77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77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6" name="gaoding-14">
            <a:extLst>
              <a:ext uri="{FF2B5EF4-FFF2-40B4-BE49-F238E27FC236}">
                <a16:creationId xmlns:a16="http://schemas.microsoft.com/office/drawing/2014/main" id="{39827716-41E5-CE68-6097-6D6956555309}"/>
              </a:ext>
            </a:extLst>
          </p:cNvPr>
          <p:cNvSpPr txBox="1"/>
          <p:nvPr/>
        </p:nvSpPr>
        <p:spPr>
          <a:xfrm rot="18900000">
            <a:off x="4090200" y="2087639"/>
            <a:ext cx="1040501" cy="118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77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endParaRPr kumimoji="0" lang="zh-CN" altLang="en-US" sz="77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gaoding-5">
            <a:extLst>
              <a:ext uri="{FF2B5EF4-FFF2-40B4-BE49-F238E27FC236}">
                <a16:creationId xmlns:a16="http://schemas.microsoft.com/office/drawing/2014/main" id="{AE82178B-9C61-CC9A-4375-F8A9582F21CE}"/>
              </a:ext>
            </a:extLst>
          </p:cNvPr>
          <p:cNvSpPr/>
          <p:nvPr/>
        </p:nvSpPr>
        <p:spPr>
          <a:xfrm>
            <a:off x="4579660" y="2188307"/>
            <a:ext cx="3061054" cy="3061048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accent1"/>
            </a:solidFill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endParaRPr sz="2500" dirty="0">
              <a:solidFill>
                <a:srgbClr val="FFFFFF"/>
              </a:solidFill>
              <a:latin typeface="Helvetica Neue Light"/>
              <a:cs typeface="+mn-ea"/>
              <a:sym typeface="+mn-lt"/>
            </a:endParaRPr>
          </a:p>
        </p:txBody>
      </p:sp>
      <p:sp>
        <p:nvSpPr>
          <p:cNvPr id="18" name="gaoding-4">
            <a:extLst>
              <a:ext uri="{FF2B5EF4-FFF2-40B4-BE49-F238E27FC236}">
                <a16:creationId xmlns:a16="http://schemas.microsoft.com/office/drawing/2014/main" id="{CB01D3FC-DECC-FC77-577B-029C3EEDD89D}"/>
              </a:ext>
            </a:extLst>
          </p:cNvPr>
          <p:cNvSpPr txBox="1"/>
          <p:nvPr/>
        </p:nvSpPr>
        <p:spPr>
          <a:xfrm>
            <a:off x="5472192" y="2492721"/>
            <a:ext cx="1275990" cy="6331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19" name="gaoding-4">
            <a:extLst>
              <a:ext uri="{FF2B5EF4-FFF2-40B4-BE49-F238E27FC236}">
                <a16:creationId xmlns:a16="http://schemas.microsoft.com/office/drawing/2014/main" id="{8F2239ED-B7D9-C809-2B07-FF9E646E80D9}"/>
              </a:ext>
            </a:extLst>
          </p:cNvPr>
          <p:cNvSpPr/>
          <p:nvPr/>
        </p:nvSpPr>
        <p:spPr>
          <a:xfrm>
            <a:off x="5059956" y="3171043"/>
            <a:ext cx="878024" cy="87802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 dirty="0">
              <a:cs typeface="+mn-ea"/>
              <a:sym typeface="+mn-lt"/>
            </a:endParaRPr>
          </a:p>
        </p:txBody>
      </p:sp>
      <p:sp>
        <p:nvSpPr>
          <p:cNvPr id="20" name="gaoding-10">
            <a:extLst>
              <a:ext uri="{FF2B5EF4-FFF2-40B4-BE49-F238E27FC236}">
                <a16:creationId xmlns:a16="http://schemas.microsoft.com/office/drawing/2014/main" id="{3C7478A3-37EF-EB14-F0A2-5E4E335C9282}"/>
              </a:ext>
            </a:extLst>
          </p:cNvPr>
          <p:cNvSpPr txBox="1"/>
          <p:nvPr/>
        </p:nvSpPr>
        <p:spPr>
          <a:xfrm>
            <a:off x="5159969" y="3353853"/>
            <a:ext cx="677998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数字</a:t>
            </a:r>
          </a:p>
        </p:txBody>
      </p:sp>
      <p:sp>
        <p:nvSpPr>
          <p:cNvPr id="21" name="gaoding-11">
            <a:extLst>
              <a:ext uri="{FF2B5EF4-FFF2-40B4-BE49-F238E27FC236}">
                <a16:creationId xmlns:a16="http://schemas.microsoft.com/office/drawing/2014/main" id="{9D90B525-9544-4CD2-1F85-FC9265B7CDA4}"/>
              </a:ext>
            </a:extLst>
          </p:cNvPr>
          <p:cNvSpPr txBox="1"/>
          <p:nvPr/>
        </p:nvSpPr>
        <p:spPr>
          <a:xfrm>
            <a:off x="5184939" y="3624311"/>
            <a:ext cx="628058" cy="276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Digital</a:t>
            </a:r>
          </a:p>
        </p:txBody>
      </p:sp>
      <p:sp>
        <p:nvSpPr>
          <p:cNvPr id="22" name="gaoding-2">
            <a:extLst>
              <a:ext uri="{FF2B5EF4-FFF2-40B4-BE49-F238E27FC236}">
                <a16:creationId xmlns:a16="http://schemas.microsoft.com/office/drawing/2014/main" id="{DECB45E0-AFE0-B485-D39C-6BFB18CDB827}"/>
              </a:ext>
            </a:extLst>
          </p:cNvPr>
          <p:cNvSpPr/>
          <p:nvPr/>
        </p:nvSpPr>
        <p:spPr>
          <a:xfrm>
            <a:off x="5671176" y="4134262"/>
            <a:ext cx="878024" cy="87802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 dirty="0">
              <a:cs typeface="+mn-ea"/>
              <a:sym typeface="+mn-lt"/>
            </a:endParaRPr>
          </a:p>
        </p:txBody>
      </p:sp>
      <p:sp>
        <p:nvSpPr>
          <p:cNvPr id="23" name="gaoding-12">
            <a:extLst>
              <a:ext uri="{FF2B5EF4-FFF2-40B4-BE49-F238E27FC236}">
                <a16:creationId xmlns:a16="http://schemas.microsoft.com/office/drawing/2014/main" id="{74ABC77E-7C54-96D1-145B-AF75338E6FC7}"/>
              </a:ext>
            </a:extLst>
          </p:cNvPr>
          <p:cNvSpPr txBox="1"/>
          <p:nvPr/>
        </p:nvSpPr>
        <p:spPr>
          <a:xfrm>
            <a:off x="5762426" y="4317072"/>
            <a:ext cx="695524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内容</a:t>
            </a:r>
          </a:p>
        </p:txBody>
      </p:sp>
      <p:sp>
        <p:nvSpPr>
          <p:cNvPr id="24" name="gaoding-13">
            <a:extLst>
              <a:ext uri="{FF2B5EF4-FFF2-40B4-BE49-F238E27FC236}">
                <a16:creationId xmlns:a16="http://schemas.microsoft.com/office/drawing/2014/main" id="{5BC74BAB-BB71-1273-B0ED-ADD1CFBF7DA6}"/>
              </a:ext>
            </a:extLst>
          </p:cNvPr>
          <p:cNvSpPr txBox="1"/>
          <p:nvPr/>
        </p:nvSpPr>
        <p:spPr>
          <a:xfrm>
            <a:off x="5668103" y="4587530"/>
            <a:ext cx="884169" cy="276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Intelligent</a:t>
            </a:r>
          </a:p>
        </p:txBody>
      </p:sp>
      <p:sp>
        <p:nvSpPr>
          <p:cNvPr id="25" name="gaoding-3">
            <a:extLst>
              <a:ext uri="{FF2B5EF4-FFF2-40B4-BE49-F238E27FC236}">
                <a16:creationId xmlns:a16="http://schemas.microsoft.com/office/drawing/2014/main" id="{EC41BE5B-C9BF-ECD5-A3AB-860A571CE142}"/>
              </a:ext>
            </a:extLst>
          </p:cNvPr>
          <p:cNvSpPr/>
          <p:nvPr/>
        </p:nvSpPr>
        <p:spPr>
          <a:xfrm>
            <a:off x="6282395" y="3171043"/>
            <a:ext cx="878024" cy="87802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sz="2400" dirty="0">
              <a:cs typeface="+mn-ea"/>
              <a:sym typeface="+mn-lt"/>
            </a:endParaRPr>
          </a:p>
        </p:txBody>
      </p:sp>
      <p:sp>
        <p:nvSpPr>
          <p:cNvPr id="26" name="gaoding-14">
            <a:extLst>
              <a:ext uri="{FF2B5EF4-FFF2-40B4-BE49-F238E27FC236}">
                <a16:creationId xmlns:a16="http://schemas.microsoft.com/office/drawing/2014/main" id="{49295BFD-8A53-1594-33BA-0ED987CBC8F8}"/>
              </a:ext>
            </a:extLst>
          </p:cNvPr>
          <p:cNvSpPr txBox="1"/>
          <p:nvPr/>
        </p:nvSpPr>
        <p:spPr>
          <a:xfrm>
            <a:off x="6382408" y="3353853"/>
            <a:ext cx="677998" cy="408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品牌</a:t>
            </a:r>
          </a:p>
        </p:txBody>
      </p:sp>
      <p:sp>
        <p:nvSpPr>
          <p:cNvPr id="27" name="gaoding-15">
            <a:extLst>
              <a:ext uri="{FF2B5EF4-FFF2-40B4-BE49-F238E27FC236}">
                <a16:creationId xmlns:a16="http://schemas.microsoft.com/office/drawing/2014/main" id="{35AD213D-CDFB-0B9F-824F-AFF9EAFCA034}"/>
              </a:ext>
            </a:extLst>
          </p:cNvPr>
          <p:cNvSpPr txBox="1"/>
          <p:nvPr/>
        </p:nvSpPr>
        <p:spPr>
          <a:xfrm>
            <a:off x="6407378" y="3624311"/>
            <a:ext cx="628058" cy="276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Brand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02E6A5F-D1A4-9082-6648-6B5016087F42}"/>
              </a:ext>
            </a:extLst>
          </p:cNvPr>
          <p:cNvGrpSpPr/>
          <p:nvPr/>
        </p:nvGrpSpPr>
        <p:grpSpPr>
          <a:xfrm>
            <a:off x="6019048" y="3549982"/>
            <a:ext cx="182280" cy="120144"/>
            <a:chOff x="6005307" y="3667593"/>
            <a:chExt cx="209762" cy="138259"/>
          </a:xfrm>
        </p:grpSpPr>
        <p:sp>
          <p:nvSpPr>
            <p:cNvPr id="29" name="图形 7">
              <a:extLst>
                <a:ext uri="{FF2B5EF4-FFF2-40B4-BE49-F238E27FC236}">
                  <a16:creationId xmlns:a16="http://schemas.microsoft.com/office/drawing/2014/main" id="{4D07C55F-3C91-49DE-E6A4-A64BFC5C10A7}"/>
                </a:ext>
              </a:extLst>
            </p:cNvPr>
            <p:cNvSpPr/>
            <p:nvPr/>
          </p:nvSpPr>
          <p:spPr>
            <a:xfrm flipH="1">
              <a:off x="6005307" y="3667593"/>
              <a:ext cx="209762" cy="60264"/>
            </a:xfrm>
            <a:custGeom>
              <a:avLst/>
              <a:gdLst>
                <a:gd name="connsiteX0" fmla="*/ 79375 w 1436687"/>
                <a:gd name="connsiteY0" fmla="*/ 333375 h 412750"/>
                <a:gd name="connsiteX1" fmla="*/ 412750 w 1436687"/>
                <a:gd name="connsiteY1" fmla="*/ 0 h 412750"/>
                <a:gd name="connsiteX2" fmla="*/ 468313 w 1436687"/>
                <a:gd name="connsiteY2" fmla="*/ 55563 h 412750"/>
                <a:gd name="connsiteX3" fmla="*/ 190500 w 1436687"/>
                <a:gd name="connsiteY3" fmla="*/ 333375 h 412750"/>
                <a:gd name="connsiteX4" fmla="*/ 1436688 w 1436687"/>
                <a:gd name="connsiteY4" fmla="*/ 333375 h 412750"/>
                <a:gd name="connsiteX5" fmla="*/ 1436688 w 1436687"/>
                <a:gd name="connsiteY5" fmla="*/ 412750 h 412750"/>
                <a:gd name="connsiteX6" fmla="*/ 0 w 1436687"/>
                <a:gd name="connsiteY6" fmla="*/ 412750 h 412750"/>
                <a:gd name="connsiteX7" fmla="*/ 79375 w 1436687"/>
                <a:gd name="connsiteY7" fmla="*/ 333375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687" h="412750">
                  <a:moveTo>
                    <a:pt x="79375" y="333375"/>
                  </a:moveTo>
                  <a:lnTo>
                    <a:pt x="412750" y="0"/>
                  </a:lnTo>
                  <a:lnTo>
                    <a:pt x="468313" y="55563"/>
                  </a:lnTo>
                  <a:lnTo>
                    <a:pt x="190500" y="333375"/>
                  </a:lnTo>
                  <a:lnTo>
                    <a:pt x="1436688" y="333375"/>
                  </a:lnTo>
                  <a:lnTo>
                    <a:pt x="1436688" y="412750"/>
                  </a:lnTo>
                  <a:lnTo>
                    <a:pt x="0" y="412750"/>
                  </a:lnTo>
                  <a:lnTo>
                    <a:pt x="79375" y="333375"/>
                  </a:lnTo>
                  <a:close/>
                </a:path>
              </a:pathLst>
            </a:custGeom>
            <a:solidFill>
              <a:srgbClr val="444444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图形 7">
              <a:extLst>
                <a:ext uri="{FF2B5EF4-FFF2-40B4-BE49-F238E27FC236}">
                  <a16:creationId xmlns:a16="http://schemas.microsoft.com/office/drawing/2014/main" id="{640D4290-362E-13DE-7A94-AE501A6056F1}"/>
                </a:ext>
              </a:extLst>
            </p:cNvPr>
            <p:cNvSpPr/>
            <p:nvPr/>
          </p:nvSpPr>
          <p:spPr>
            <a:xfrm flipV="1">
              <a:off x="6005307" y="3745588"/>
              <a:ext cx="209762" cy="60264"/>
            </a:xfrm>
            <a:custGeom>
              <a:avLst/>
              <a:gdLst>
                <a:gd name="connsiteX0" fmla="*/ 79375 w 1436687"/>
                <a:gd name="connsiteY0" fmla="*/ 333375 h 412750"/>
                <a:gd name="connsiteX1" fmla="*/ 412750 w 1436687"/>
                <a:gd name="connsiteY1" fmla="*/ 0 h 412750"/>
                <a:gd name="connsiteX2" fmla="*/ 468313 w 1436687"/>
                <a:gd name="connsiteY2" fmla="*/ 55563 h 412750"/>
                <a:gd name="connsiteX3" fmla="*/ 190500 w 1436687"/>
                <a:gd name="connsiteY3" fmla="*/ 333375 h 412750"/>
                <a:gd name="connsiteX4" fmla="*/ 1436688 w 1436687"/>
                <a:gd name="connsiteY4" fmla="*/ 333375 h 412750"/>
                <a:gd name="connsiteX5" fmla="*/ 1436688 w 1436687"/>
                <a:gd name="connsiteY5" fmla="*/ 412750 h 412750"/>
                <a:gd name="connsiteX6" fmla="*/ 0 w 1436687"/>
                <a:gd name="connsiteY6" fmla="*/ 412750 h 412750"/>
                <a:gd name="connsiteX7" fmla="*/ 79375 w 1436687"/>
                <a:gd name="connsiteY7" fmla="*/ 333375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687" h="412750">
                  <a:moveTo>
                    <a:pt x="79375" y="333375"/>
                  </a:moveTo>
                  <a:lnTo>
                    <a:pt x="412750" y="0"/>
                  </a:lnTo>
                  <a:lnTo>
                    <a:pt x="468313" y="55563"/>
                  </a:lnTo>
                  <a:lnTo>
                    <a:pt x="190500" y="333375"/>
                  </a:lnTo>
                  <a:lnTo>
                    <a:pt x="1436688" y="333375"/>
                  </a:lnTo>
                  <a:lnTo>
                    <a:pt x="1436688" y="412750"/>
                  </a:lnTo>
                  <a:lnTo>
                    <a:pt x="0" y="412750"/>
                  </a:lnTo>
                  <a:lnTo>
                    <a:pt x="79375" y="333375"/>
                  </a:lnTo>
                  <a:close/>
                </a:path>
              </a:pathLst>
            </a:custGeom>
            <a:solidFill>
              <a:srgbClr val="444444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28E877A-A4E6-32E5-B9E4-9B2598C25F36}"/>
              </a:ext>
            </a:extLst>
          </p:cNvPr>
          <p:cNvGrpSpPr/>
          <p:nvPr/>
        </p:nvGrpSpPr>
        <p:grpSpPr>
          <a:xfrm rot="2700000">
            <a:off x="5676186" y="4044929"/>
            <a:ext cx="182280" cy="120144"/>
            <a:chOff x="6005307" y="3667593"/>
            <a:chExt cx="209762" cy="138259"/>
          </a:xfrm>
        </p:grpSpPr>
        <p:sp>
          <p:nvSpPr>
            <p:cNvPr id="32" name="图形 7">
              <a:extLst>
                <a:ext uri="{FF2B5EF4-FFF2-40B4-BE49-F238E27FC236}">
                  <a16:creationId xmlns:a16="http://schemas.microsoft.com/office/drawing/2014/main" id="{1DD38064-CC8A-8D48-CAFE-2AC8C8DB8273}"/>
                </a:ext>
              </a:extLst>
            </p:cNvPr>
            <p:cNvSpPr/>
            <p:nvPr/>
          </p:nvSpPr>
          <p:spPr>
            <a:xfrm flipH="1">
              <a:off x="6005307" y="3667593"/>
              <a:ext cx="209762" cy="60264"/>
            </a:xfrm>
            <a:custGeom>
              <a:avLst/>
              <a:gdLst>
                <a:gd name="connsiteX0" fmla="*/ 79375 w 1436687"/>
                <a:gd name="connsiteY0" fmla="*/ 333375 h 412750"/>
                <a:gd name="connsiteX1" fmla="*/ 412750 w 1436687"/>
                <a:gd name="connsiteY1" fmla="*/ 0 h 412750"/>
                <a:gd name="connsiteX2" fmla="*/ 468313 w 1436687"/>
                <a:gd name="connsiteY2" fmla="*/ 55563 h 412750"/>
                <a:gd name="connsiteX3" fmla="*/ 190500 w 1436687"/>
                <a:gd name="connsiteY3" fmla="*/ 333375 h 412750"/>
                <a:gd name="connsiteX4" fmla="*/ 1436688 w 1436687"/>
                <a:gd name="connsiteY4" fmla="*/ 333375 h 412750"/>
                <a:gd name="connsiteX5" fmla="*/ 1436688 w 1436687"/>
                <a:gd name="connsiteY5" fmla="*/ 412750 h 412750"/>
                <a:gd name="connsiteX6" fmla="*/ 0 w 1436687"/>
                <a:gd name="connsiteY6" fmla="*/ 412750 h 412750"/>
                <a:gd name="connsiteX7" fmla="*/ 79375 w 1436687"/>
                <a:gd name="connsiteY7" fmla="*/ 333375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687" h="412750">
                  <a:moveTo>
                    <a:pt x="79375" y="333375"/>
                  </a:moveTo>
                  <a:lnTo>
                    <a:pt x="412750" y="0"/>
                  </a:lnTo>
                  <a:lnTo>
                    <a:pt x="468313" y="55563"/>
                  </a:lnTo>
                  <a:lnTo>
                    <a:pt x="190500" y="333375"/>
                  </a:lnTo>
                  <a:lnTo>
                    <a:pt x="1436688" y="333375"/>
                  </a:lnTo>
                  <a:lnTo>
                    <a:pt x="1436688" y="412750"/>
                  </a:lnTo>
                  <a:lnTo>
                    <a:pt x="0" y="412750"/>
                  </a:lnTo>
                  <a:lnTo>
                    <a:pt x="79375" y="333375"/>
                  </a:lnTo>
                  <a:close/>
                </a:path>
              </a:pathLst>
            </a:custGeom>
            <a:solidFill>
              <a:srgbClr val="444444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图形 7">
              <a:extLst>
                <a:ext uri="{FF2B5EF4-FFF2-40B4-BE49-F238E27FC236}">
                  <a16:creationId xmlns:a16="http://schemas.microsoft.com/office/drawing/2014/main" id="{E35B9B1D-0EF5-EDAC-2187-A22DD70FA818}"/>
                </a:ext>
              </a:extLst>
            </p:cNvPr>
            <p:cNvSpPr/>
            <p:nvPr/>
          </p:nvSpPr>
          <p:spPr>
            <a:xfrm flipV="1">
              <a:off x="6005307" y="3745588"/>
              <a:ext cx="209762" cy="60264"/>
            </a:xfrm>
            <a:custGeom>
              <a:avLst/>
              <a:gdLst>
                <a:gd name="connsiteX0" fmla="*/ 79375 w 1436687"/>
                <a:gd name="connsiteY0" fmla="*/ 333375 h 412750"/>
                <a:gd name="connsiteX1" fmla="*/ 412750 w 1436687"/>
                <a:gd name="connsiteY1" fmla="*/ 0 h 412750"/>
                <a:gd name="connsiteX2" fmla="*/ 468313 w 1436687"/>
                <a:gd name="connsiteY2" fmla="*/ 55563 h 412750"/>
                <a:gd name="connsiteX3" fmla="*/ 190500 w 1436687"/>
                <a:gd name="connsiteY3" fmla="*/ 333375 h 412750"/>
                <a:gd name="connsiteX4" fmla="*/ 1436688 w 1436687"/>
                <a:gd name="connsiteY4" fmla="*/ 333375 h 412750"/>
                <a:gd name="connsiteX5" fmla="*/ 1436688 w 1436687"/>
                <a:gd name="connsiteY5" fmla="*/ 412750 h 412750"/>
                <a:gd name="connsiteX6" fmla="*/ 0 w 1436687"/>
                <a:gd name="connsiteY6" fmla="*/ 412750 h 412750"/>
                <a:gd name="connsiteX7" fmla="*/ 79375 w 1436687"/>
                <a:gd name="connsiteY7" fmla="*/ 333375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687" h="412750">
                  <a:moveTo>
                    <a:pt x="79375" y="333375"/>
                  </a:moveTo>
                  <a:lnTo>
                    <a:pt x="412750" y="0"/>
                  </a:lnTo>
                  <a:lnTo>
                    <a:pt x="468313" y="55563"/>
                  </a:lnTo>
                  <a:lnTo>
                    <a:pt x="190500" y="333375"/>
                  </a:lnTo>
                  <a:lnTo>
                    <a:pt x="1436688" y="333375"/>
                  </a:lnTo>
                  <a:lnTo>
                    <a:pt x="1436688" y="412750"/>
                  </a:lnTo>
                  <a:lnTo>
                    <a:pt x="0" y="412750"/>
                  </a:lnTo>
                  <a:lnTo>
                    <a:pt x="79375" y="333375"/>
                  </a:lnTo>
                  <a:close/>
                </a:path>
              </a:pathLst>
            </a:custGeom>
            <a:solidFill>
              <a:srgbClr val="444444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905C71E-080E-464D-4AE6-7CB208C50F86}"/>
              </a:ext>
            </a:extLst>
          </p:cNvPr>
          <p:cNvGrpSpPr/>
          <p:nvPr/>
        </p:nvGrpSpPr>
        <p:grpSpPr>
          <a:xfrm rot="18900000" flipH="1">
            <a:off x="6330841" y="4044929"/>
            <a:ext cx="182280" cy="120144"/>
            <a:chOff x="6005307" y="3667593"/>
            <a:chExt cx="209762" cy="138259"/>
          </a:xfrm>
        </p:grpSpPr>
        <p:sp>
          <p:nvSpPr>
            <p:cNvPr id="35" name="图形 7">
              <a:extLst>
                <a:ext uri="{FF2B5EF4-FFF2-40B4-BE49-F238E27FC236}">
                  <a16:creationId xmlns:a16="http://schemas.microsoft.com/office/drawing/2014/main" id="{5649301A-8CDC-9F37-F9ED-6EE2525A2C95}"/>
                </a:ext>
              </a:extLst>
            </p:cNvPr>
            <p:cNvSpPr/>
            <p:nvPr/>
          </p:nvSpPr>
          <p:spPr>
            <a:xfrm flipH="1">
              <a:off x="6005307" y="3667593"/>
              <a:ext cx="209762" cy="60264"/>
            </a:xfrm>
            <a:custGeom>
              <a:avLst/>
              <a:gdLst>
                <a:gd name="connsiteX0" fmla="*/ 79375 w 1436687"/>
                <a:gd name="connsiteY0" fmla="*/ 333375 h 412750"/>
                <a:gd name="connsiteX1" fmla="*/ 412750 w 1436687"/>
                <a:gd name="connsiteY1" fmla="*/ 0 h 412750"/>
                <a:gd name="connsiteX2" fmla="*/ 468313 w 1436687"/>
                <a:gd name="connsiteY2" fmla="*/ 55563 h 412750"/>
                <a:gd name="connsiteX3" fmla="*/ 190500 w 1436687"/>
                <a:gd name="connsiteY3" fmla="*/ 333375 h 412750"/>
                <a:gd name="connsiteX4" fmla="*/ 1436688 w 1436687"/>
                <a:gd name="connsiteY4" fmla="*/ 333375 h 412750"/>
                <a:gd name="connsiteX5" fmla="*/ 1436688 w 1436687"/>
                <a:gd name="connsiteY5" fmla="*/ 412750 h 412750"/>
                <a:gd name="connsiteX6" fmla="*/ 0 w 1436687"/>
                <a:gd name="connsiteY6" fmla="*/ 412750 h 412750"/>
                <a:gd name="connsiteX7" fmla="*/ 79375 w 1436687"/>
                <a:gd name="connsiteY7" fmla="*/ 333375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687" h="412750">
                  <a:moveTo>
                    <a:pt x="79375" y="333375"/>
                  </a:moveTo>
                  <a:lnTo>
                    <a:pt x="412750" y="0"/>
                  </a:lnTo>
                  <a:lnTo>
                    <a:pt x="468313" y="55563"/>
                  </a:lnTo>
                  <a:lnTo>
                    <a:pt x="190500" y="333375"/>
                  </a:lnTo>
                  <a:lnTo>
                    <a:pt x="1436688" y="333375"/>
                  </a:lnTo>
                  <a:lnTo>
                    <a:pt x="1436688" y="412750"/>
                  </a:lnTo>
                  <a:lnTo>
                    <a:pt x="0" y="412750"/>
                  </a:lnTo>
                  <a:lnTo>
                    <a:pt x="79375" y="333375"/>
                  </a:lnTo>
                  <a:close/>
                </a:path>
              </a:pathLst>
            </a:custGeom>
            <a:solidFill>
              <a:srgbClr val="444444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图形 7">
              <a:extLst>
                <a:ext uri="{FF2B5EF4-FFF2-40B4-BE49-F238E27FC236}">
                  <a16:creationId xmlns:a16="http://schemas.microsoft.com/office/drawing/2014/main" id="{9CAFF0F6-6528-9ED8-7574-837E621EACE7}"/>
                </a:ext>
              </a:extLst>
            </p:cNvPr>
            <p:cNvSpPr/>
            <p:nvPr/>
          </p:nvSpPr>
          <p:spPr>
            <a:xfrm flipV="1">
              <a:off x="6005307" y="3745588"/>
              <a:ext cx="209762" cy="60264"/>
            </a:xfrm>
            <a:custGeom>
              <a:avLst/>
              <a:gdLst>
                <a:gd name="connsiteX0" fmla="*/ 79375 w 1436687"/>
                <a:gd name="connsiteY0" fmla="*/ 333375 h 412750"/>
                <a:gd name="connsiteX1" fmla="*/ 412750 w 1436687"/>
                <a:gd name="connsiteY1" fmla="*/ 0 h 412750"/>
                <a:gd name="connsiteX2" fmla="*/ 468313 w 1436687"/>
                <a:gd name="connsiteY2" fmla="*/ 55563 h 412750"/>
                <a:gd name="connsiteX3" fmla="*/ 190500 w 1436687"/>
                <a:gd name="connsiteY3" fmla="*/ 333375 h 412750"/>
                <a:gd name="connsiteX4" fmla="*/ 1436688 w 1436687"/>
                <a:gd name="connsiteY4" fmla="*/ 333375 h 412750"/>
                <a:gd name="connsiteX5" fmla="*/ 1436688 w 1436687"/>
                <a:gd name="connsiteY5" fmla="*/ 412750 h 412750"/>
                <a:gd name="connsiteX6" fmla="*/ 0 w 1436687"/>
                <a:gd name="connsiteY6" fmla="*/ 412750 h 412750"/>
                <a:gd name="connsiteX7" fmla="*/ 79375 w 1436687"/>
                <a:gd name="connsiteY7" fmla="*/ 333375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6687" h="412750">
                  <a:moveTo>
                    <a:pt x="79375" y="333375"/>
                  </a:moveTo>
                  <a:lnTo>
                    <a:pt x="412750" y="0"/>
                  </a:lnTo>
                  <a:lnTo>
                    <a:pt x="468313" y="55563"/>
                  </a:lnTo>
                  <a:lnTo>
                    <a:pt x="190500" y="333375"/>
                  </a:lnTo>
                  <a:lnTo>
                    <a:pt x="1436688" y="333375"/>
                  </a:lnTo>
                  <a:lnTo>
                    <a:pt x="1436688" y="412750"/>
                  </a:lnTo>
                  <a:lnTo>
                    <a:pt x="0" y="412750"/>
                  </a:lnTo>
                  <a:lnTo>
                    <a:pt x="79375" y="333375"/>
                  </a:lnTo>
                  <a:close/>
                </a:path>
              </a:pathLst>
            </a:custGeom>
            <a:solidFill>
              <a:srgbClr val="444444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iSHEJI-7">
            <a:extLst>
              <a:ext uri="{FF2B5EF4-FFF2-40B4-BE49-F238E27FC236}">
                <a16:creationId xmlns:a16="http://schemas.microsoft.com/office/drawing/2014/main" id="{2E5AF372-E862-8FA9-43C5-BC3D133F4946}"/>
              </a:ext>
            </a:extLst>
          </p:cNvPr>
          <p:cNvSpPr txBox="1"/>
          <p:nvPr/>
        </p:nvSpPr>
        <p:spPr>
          <a:xfrm>
            <a:off x="3120329" y="3454534"/>
            <a:ext cx="94287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智能流转</a:t>
            </a:r>
          </a:p>
        </p:txBody>
      </p:sp>
      <p:sp>
        <p:nvSpPr>
          <p:cNvPr id="38" name="iSHEJI-7">
            <a:extLst>
              <a:ext uri="{FF2B5EF4-FFF2-40B4-BE49-F238E27FC236}">
                <a16:creationId xmlns:a16="http://schemas.microsoft.com/office/drawing/2014/main" id="{99A864DD-C020-EFF1-F808-F7AD6FB7EA90}"/>
              </a:ext>
            </a:extLst>
          </p:cNvPr>
          <p:cNvSpPr txBox="1"/>
          <p:nvPr/>
        </p:nvSpPr>
        <p:spPr>
          <a:xfrm>
            <a:off x="5624564" y="1177492"/>
            <a:ext cx="94287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资产管理</a:t>
            </a:r>
          </a:p>
        </p:txBody>
      </p:sp>
      <p:sp>
        <p:nvSpPr>
          <p:cNvPr id="39" name="iSHEJI-7">
            <a:extLst>
              <a:ext uri="{FF2B5EF4-FFF2-40B4-BE49-F238E27FC236}">
                <a16:creationId xmlns:a16="http://schemas.microsoft.com/office/drawing/2014/main" id="{7731E02A-1935-E1FB-54EA-77C23BF6E896}"/>
              </a:ext>
            </a:extLst>
          </p:cNvPr>
          <p:cNvSpPr txBox="1"/>
          <p:nvPr/>
        </p:nvSpPr>
        <p:spPr>
          <a:xfrm>
            <a:off x="5624564" y="6020998"/>
            <a:ext cx="94287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全员营销</a:t>
            </a:r>
          </a:p>
        </p:txBody>
      </p:sp>
      <p:sp>
        <p:nvSpPr>
          <p:cNvPr id="40" name="iSHEJI-7">
            <a:extLst>
              <a:ext uri="{FF2B5EF4-FFF2-40B4-BE49-F238E27FC236}">
                <a16:creationId xmlns:a16="http://schemas.microsoft.com/office/drawing/2014/main" id="{D68C976C-9C66-64F1-29BE-88558C4B3281}"/>
              </a:ext>
            </a:extLst>
          </p:cNvPr>
          <p:cNvSpPr txBox="1"/>
          <p:nvPr/>
        </p:nvSpPr>
        <p:spPr>
          <a:xfrm>
            <a:off x="8128799" y="3460745"/>
            <a:ext cx="94287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品牌塑造</a:t>
            </a:r>
          </a:p>
        </p:txBody>
      </p:sp>
      <p:sp>
        <p:nvSpPr>
          <p:cNvPr id="41" name="iSHEJI-11">
            <a:extLst>
              <a:ext uri="{FF2B5EF4-FFF2-40B4-BE49-F238E27FC236}">
                <a16:creationId xmlns:a16="http://schemas.microsoft.com/office/drawing/2014/main" id="{B72A45DA-78E3-9D1A-342C-F6E21CAEDDA5}"/>
              </a:ext>
            </a:extLst>
          </p:cNvPr>
          <p:cNvSpPr txBox="1"/>
          <p:nvPr/>
        </p:nvSpPr>
        <p:spPr>
          <a:xfrm>
            <a:off x="413735" y="3340656"/>
            <a:ext cx="2560953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42" name="iSHEJI-11">
            <a:extLst>
              <a:ext uri="{FF2B5EF4-FFF2-40B4-BE49-F238E27FC236}">
                <a16:creationId xmlns:a16="http://schemas.microsoft.com/office/drawing/2014/main" id="{B16FCA7E-08DF-39F1-0C5A-ACC2C65F945B}"/>
              </a:ext>
            </a:extLst>
          </p:cNvPr>
          <p:cNvSpPr txBox="1"/>
          <p:nvPr/>
        </p:nvSpPr>
        <p:spPr>
          <a:xfrm>
            <a:off x="9217312" y="3340656"/>
            <a:ext cx="2560953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</a:t>
            </a:r>
          </a:p>
        </p:txBody>
      </p:sp>
    </p:spTree>
    <p:extLst>
      <p:ext uri="{BB962C8B-B14F-4D97-AF65-F5344CB8AC3E}">
        <p14:creationId xmlns:p14="http://schemas.microsoft.com/office/powerpoint/2010/main" val="1919361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5CDEF98-8AF8-BDAB-7996-DCF11F8A30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A40B29A9-DDC1-7EB3-4984-F8E79E911BA8}"/>
              </a:ext>
            </a:extLst>
          </p:cNvPr>
          <p:cNvSpPr/>
          <p:nvPr/>
        </p:nvSpPr>
        <p:spPr>
          <a:xfrm>
            <a:off x="4849906" y="1263254"/>
            <a:ext cx="2492188" cy="176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 w="19050">
                  <a:solidFill>
                    <a:schemeClr val="accent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02.</a:t>
            </a:r>
            <a:endParaRPr kumimoji="0" lang="zh-CN" altLang="en-US" sz="11500" b="0" i="0" u="none" strike="noStrike" kern="1200" cap="none" spc="0" normalizeH="0" baseline="0" noProof="0" dirty="0">
              <a:ln w="19050">
                <a:solidFill>
                  <a:schemeClr val="accent1"/>
                </a:solidFill>
              </a:ln>
              <a:noFill/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257EFC36-D6AC-9432-A507-EC6119E00C8A}"/>
              </a:ext>
            </a:extLst>
          </p:cNvPr>
          <p:cNvSpPr txBox="1"/>
          <p:nvPr/>
        </p:nvSpPr>
        <p:spPr>
          <a:xfrm>
            <a:off x="3505201" y="2959100"/>
            <a:ext cx="5181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9" name="iSHEJI-4">
            <a:extLst>
              <a:ext uri="{FF2B5EF4-FFF2-40B4-BE49-F238E27FC236}">
                <a16:creationId xmlns:a16="http://schemas.microsoft.com/office/drawing/2014/main" id="{967B9DE8-4CE3-1766-81B4-37696DE1FDF2}"/>
              </a:ext>
            </a:extLst>
          </p:cNvPr>
          <p:cNvSpPr txBox="1"/>
          <p:nvPr/>
        </p:nvSpPr>
        <p:spPr>
          <a:xfrm>
            <a:off x="4434840" y="3685078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5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cxnSp>
        <p:nvCxnSpPr>
          <p:cNvPr id="10" name="iSHEJI-6">
            <a:extLst>
              <a:ext uri="{FF2B5EF4-FFF2-40B4-BE49-F238E27FC236}">
                <a16:creationId xmlns:a16="http://schemas.microsoft.com/office/drawing/2014/main" id="{32ECA6EE-BDF4-6B92-5A59-7366E2DE002A}"/>
              </a:ext>
            </a:extLst>
          </p:cNvPr>
          <p:cNvCxnSpPr>
            <a:cxnSpLocks/>
          </p:cNvCxnSpPr>
          <p:nvPr/>
        </p:nvCxnSpPr>
        <p:spPr>
          <a:xfrm>
            <a:off x="1598613" y="3297654"/>
            <a:ext cx="232727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iSHEJI-7">
            <a:extLst>
              <a:ext uri="{FF2B5EF4-FFF2-40B4-BE49-F238E27FC236}">
                <a16:creationId xmlns:a16="http://schemas.microsoft.com/office/drawing/2014/main" id="{0A347D25-6AF5-83C5-16CD-D45E2BB3C951}"/>
              </a:ext>
            </a:extLst>
          </p:cNvPr>
          <p:cNvCxnSpPr>
            <a:cxnSpLocks/>
          </p:cNvCxnSpPr>
          <p:nvPr/>
        </p:nvCxnSpPr>
        <p:spPr>
          <a:xfrm>
            <a:off x="8266113" y="3297654"/>
            <a:ext cx="232727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SHEJI-8">
            <a:extLst>
              <a:ext uri="{FF2B5EF4-FFF2-40B4-BE49-F238E27FC236}">
                <a16:creationId xmlns:a16="http://schemas.microsoft.com/office/drawing/2014/main" id="{E22846B8-D436-E0E0-2FCC-2D94C60AEB8A}"/>
              </a:ext>
            </a:extLst>
          </p:cNvPr>
          <p:cNvSpPr txBox="1"/>
          <p:nvPr/>
        </p:nvSpPr>
        <p:spPr>
          <a:xfrm>
            <a:off x="800099" y="6540023"/>
            <a:ext cx="10856095" cy="1687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Maecenas porttitor congue massa. Fusce posuere, magna sed pulvinar ultricies, purus lectus malesuada libero, sit amet commodo magna eros quis urna.</a:t>
            </a:r>
          </a:p>
        </p:txBody>
      </p:sp>
    </p:spTree>
    <p:extLst>
      <p:ext uri="{BB962C8B-B14F-4D97-AF65-F5344CB8AC3E}">
        <p14:creationId xmlns:p14="http://schemas.microsoft.com/office/powerpoint/2010/main" val="2003501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32F7DC-C985-3599-9F11-88B9D56B5A5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iSHEJI-2">
            <a:extLst>
              <a:ext uri="{FF2B5EF4-FFF2-40B4-BE49-F238E27FC236}">
                <a16:creationId xmlns:a16="http://schemas.microsoft.com/office/drawing/2014/main" id="{EF5B19D5-AD9F-BBEF-7B23-C60A7A2A8D30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DDCE085A-57F3-6356-8A1C-B770B8C744D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844B15A7-E096-161E-7E28-858B2CC0BFD8}"/>
              </a:ext>
            </a:extLst>
          </p:cNvPr>
          <p:cNvSpPr/>
          <p:nvPr/>
        </p:nvSpPr>
        <p:spPr>
          <a:xfrm>
            <a:off x="752619" y="3467100"/>
            <a:ext cx="984690" cy="984688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7">
            <a:extLst>
              <a:ext uri="{FF2B5EF4-FFF2-40B4-BE49-F238E27FC236}">
                <a16:creationId xmlns:a16="http://schemas.microsoft.com/office/drawing/2014/main" id="{4B21B74A-D9E8-9609-3135-A23BB87AE0B9}"/>
              </a:ext>
            </a:extLst>
          </p:cNvPr>
          <p:cNvSpPr txBox="1"/>
          <p:nvPr/>
        </p:nvSpPr>
        <p:spPr>
          <a:xfrm>
            <a:off x="817651" y="3783782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营销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4" name="PA-iSHEJI-7">
            <a:extLst>
              <a:ext uri="{FF2B5EF4-FFF2-40B4-BE49-F238E27FC236}">
                <a16:creationId xmlns:a16="http://schemas.microsoft.com/office/drawing/2014/main" id="{1C0D9992-42DA-16E6-0C4E-F71128903A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0370" y="4038219"/>
            <a:ext cx="72918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en-US" altLang="zh-CN" sz="1100" spc="0" dirty="0"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marketing</a:t>
            </a:r>
            <a:endParaRPr lang="zh-CN" altLang="en-US" sz="1100" spc="0" dirty="0">
              <a:solidFill>
                <a:schemeClr val="bg1">
                  <a:lumMod val="75000"/>
                </a:schemeClr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6F52C5F-ECCB-63D3-1F2B-8BACE7BCE710}"/>
              </a:ext>
            </a:extLst>
          </p:cNvPr>
          <p:cNvCxnSpPr>
            <a:cxnSpLocks/>
          </p:cNvCxnSpPr>
          <p:nvPr/>
        </p:nvCxnSpPr>
        <p:spPr>
          <a:xfrm>
            <a:off x="1904864" y="3959444"/>
            <a:ext cx="342313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8145D552-087F-87A1-B19E-FA6F1323F431}"/>
              </a:ext>
            </a:extLst>
          </p:cNvPr>
          <p:cNvSpPr/>
          <p:nvPr/>
        </p:nvSpPr>
        <p:spPr>
          <a:xfrm>
            <a:off x="2414732" y="3467100"/>
            <a:ext cx="984690" cy="984688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7">
            <a:extLst>
              <a:ext uri="{FF2B5EF4-FFF2-40B4-BE49-F238E27FC236}">
                <a16:creationId xmlns:a16="http://schemas.microsoft.com/office/drawing/2014/main" id="{60CCE6AA-F746-ED63-5D3C-12E2E4AB0A2B}"/>
              </a:ext>
            </a:extLst>
          </p:cNvPr>
          <p:cNvSpPr txBox="1"/>
          <p:nvPr/>
        </p:nvSpPr>
        <p:spPr>
          <a:xfrm>
            <a:off x="2479764" y="3783782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内容</a:t>
            </a:r>
          </a:p>
        </p:txBody>
      </p:sp>
      <p:sp>
        <p:nvSpPr>
          <p:cNvPr id="11" name="PA-iSHEJI-7">
            <a:extLst>
              <a:ext uri="{FF2B5EF4-FFF2-40B4-BE49-F238E27FC236}">
                <a16:creationId xmlns:a16="http://schemas.microsoft.com/office/drawing/2014/main" id="{08311B94-53A9-0CEF-35CD-58D913F99B3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542483" y="4038219"/>
            <a:ext cx="72918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200" spc="0">
                <a:solidFill>
                  <a:schemeClr val="tx2">
                    <a:lumMod val="40000"/>
                    <a:lumOff val="6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100" dirty="0" err="1">
                <a:solidFill>
                  <a:schemeClr val="bg1">
                    <a:lumMod val="75000"/>
                  </a:schemeClr>
                </a:solidFill>
              </a:rPr>
              <a:t>acontent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31EA5FA-39C1-B48B-0F5E-7CF36C8FF076}"/>
              </a:ext>
            </a:extLst>
          </p:cNvPr>
          <p:cNvCxnSpPr>
            <a:cxnSpLocks/>
          </p:cNvCxnSpPr>
          <p:nvPr/>
        </p:nvCxnSpPr>
        <p:spPr>
          <a:xfrm>
            <a:off x="3566977" y="3959444"/>
            <a:ext cx="342313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F9FCE8E2-36BD-1DE8-084A-2C6CAAB433AA}"/>
              </a:ext>
            </a:extLst>
          </p:cNvPr>
          <p:cNvSpPr/>
          <p:nvPr/>
        </p:nvSpPr>
        <p:spPr>
          <a:xfrm>
            <a:off x="4076845" y="3467100"/>
            <a:ext cx="984690" cy="984688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B70AE41D-F2C4-FB1D-541F-7FC2DBB87C20}"/>
              </a:ext>
            </a:extLst>
          </p:cNvPr>
          <p:cNvSpPr txBox="1"/>
          <p:nvPr/>
        </p:nvSpPr>
        <p:spPr>
          <a:xfrm>
            <a:off x="4141877" y="3783782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数字</a:t>
            </a:r>
          </a:p>
        </p:txBody>
      </p:sp>
      <p:sp>
        <p:nvSpPr>
          <p:cNvPr id="15" name="PA-iSHEJI-7">
            <a:extLst>
              <a:ext uri="{FF2B5EF4-FFF2-40B4-BE49-F238E27FC236}">
                <a16:creationId xmlns:a16="http://schemas.microsoft.com/office/drawing/2014/main" id="{3E57E573-23B0-491D-296F-B43C32814BB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204596" y="4038219"/>
            <a:ext cx="72918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200" spc="0">
                <a:solidFill>
                  <a:schemeClr val="tx2">
                    <a:lumMod val="40000"/>
                    <a:lumOff val="6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</a:rPr>
              <a:t>Digital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442AA1E-689F-6B7A-9D73-D1B04DC139D5}"/>
              </a:ext>
            </a:extLst>
          </p:cNvPr>
          <p:cNvCxnSpPr>
            <a:cxnSpLocks/>
          </p:cNvCxnSpPr>
          <p:nvPr/>
        </p:nvCxnSpPr>
        <p:spPr>
          <a:xfrm>
            <a:off x="5229090" y="3959444"/>
            <a:ext cx="342313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:a16="http://schemas.microsoft.com/office/drawing/2014/main" id="{ABCD52A5-0E15-821D-968A-5A397E7352EB}"/>
              </a:ext>
            </a:extLst>
          </p:cNvPr>
          <p:cNvSpPr/>
          <p:nvPr/>
        </p:nvSpPr>
        <p:spPr>
          <a:xfrm>
            <a:off x="5738958" y="3467100"/>
            <a:ext cx="984690" cy="984688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89B44623-5009-0583-EB89-9A95F5163365}"/>
              </a:ext>
            </a:extLst>
          </p:cNvPr>
          <p:cNvSpPr txBox="1"/>
          <p:nvPr/>
        </p:nvSpPr>
        <p:spPr>
          <a:xfrm>
            <a:off x="5803990" y="3783782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品牌</a:t>
            </a:r>
          </a:p>
        </p:txBody>
      </p:sp>
      <p:sp>
        <p:nvSpPr>
          <p:cNvPr id="19" name="PA-iSHEJI-7">
            <a:extLst>
              <a:ext uri="{FF2B5EF4-FFF2-40B4-BE49-F238E27FC236}">
                <a16:creationId xmlns:a16="http://schemas.microsoft.com/office/drawing/2014/main" id="{38F4082A-A092-8BFF-3EAC-6AA3CF8E6C8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866709" y="4038219"/>
            <a:ext cx="72918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200" spc="0">
                <a:solidFill>
                  <a:schemeClr val="tx2">
                    <a:lumMod val="40000"/>
                    <a:lumOff val="6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</a:rPr>
              <a:t>Brand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78301725-D536-2DB4-858E-F34118D67346}"/>
              </a:ext>
            </a:extLst>
          </p:cNvPr>
          <p:cNvCxnSpPr>
            <a:cxnSpLocks/>
          </p:cNvCxnSpPr>
          <p:nvPr/>
        </p:nvCxnSpPr>
        <p:spPr>
          <a:xfrm>
            <a:off x="6891203" y="3959444"/>
            <a:ext cx="342313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id="{D2E3FBE7-9FD0-DFE5-6A76-634E430B25D0}"/>
              </a:ext>
            </a:extLst>
          </p:cNvPr>
          <p:cNvSpPr/>
          <p:nvPr/>
        </p:nvSpPr>
        <p:spPr>
          <a:xfrm>
            <a:off x="7401071" y="3467100"/>
            <a:ext cx="984690" cy="984688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7">
            <a:extLst>
              <a:ext uri="{FF2B5EF4-FFF2-40B4-BE49-F238E27FC236}">
                <a16:creationId xmlns:a16="http://schemas.microsoft.com/office/drawing/2014/main" id="{E944C8B2-1A24-90E6-1D36-E63625600EE3}"/>
              </a:ext>
            </a:extLst>
          </p:cNvPr>
          <p:cNvSpPr txBox="1"/>
          <p:nvPr/>
        </p:nvSpPr>
        <p:spPr>
          <a:xfrm>
            <a:off x="7466103" y="3783782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流转</a:t>
            </a:r>
          </a:p>
        </p:txBody>
      </p:sp>
      <p:sp>
        <p:nvSpPr>
          <p:cNvPr id="23" name="PA-iSHEJI-7">
            <a:extLst>
              <a:ext uri="{FF2B5EF4-FFF2-40B4-BE49-F238E27FC236}">
                <a16:creationId xmlns:a16="http://schemas.microsoft.com/office/drawing/2014/main" id="{11A5EFA7-F42A-F5B7-D817-997FD34E92F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528822" y="4038219"/>
            <a:ext cx="72918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200" spc="0">
                <a:solidFill>
                  <a:schemeClr val="tx2">
                    <a:lumMod val="40000"/>
                    <a:lumOff val="6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</a:rPr>
              <a:t>flow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272A3B6-A446-1BBD-92DA-B7A3A1DF8C4F}"/>
              </a:ext>
            </a:extLst>
          </p:cNvPr>
          <p:cNvCxnSpPr>
            <a:cxnSpLocks/>
          </p:cNvCxnSpPr>
          <p:nvPr/>
        </p:nvCxnSpPr>
        <p:spPr>
          <a:xfrm>
            <a:off x="8553316" y="3959444"/>
            <a:ext cx="342313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E7AAA559-E391-BDA4-6B0A-06EB8F1001CF}"/>
              </a:ext>
            </a:extLst>
          </p:cNvPr>
          <p:cNvSpPr/>
          <p:nvPr/>
        </p:nvSpPr>
        <p:spPr>
          <a:xfrm>
            <a:off x="9063184" y="3467100"/>
            <a:ext cx="984690" cy="984688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7">
            <a:extLst>
              <a:ext uri="{FF2B5EF4-FFF2-40B4-BE49-F238E27FC236}">
                <a16:creationId xmlns:a16="http://schemas.microsoft.com/office/drawing/2014/main" id="{1474A8FF-75C9-F2CC-E6AE-5035FDECC885}"/>
              </a:ext>
            </a:extLst>
          </p:cNvPr>
          <p:cNvSpPr txBox="1"/>
          <p:nvPr/>
        </p:nvSpPr>
        <p:spPr>
          <a:xfrm>
            <a:off x="9128216" y="3783782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内容</a:t>
            </a:r>
          </a:p>
        </p:txBody>
      </p:sp>
      <p:sp>
        <p:nvSpPr>
          <p:cNvPr id="27" name="PA-iSHEJI-7">
            <a:extLst>
              <a:ext uri="{FF2B5EF4-FFF2-40B4-BE49-F238E27FC236}">
                <a16:creationId xmlns:a16="http://schemas.microsoft.com/office/drawing/2014/main" id="{83501796-F89B-2CB0-28E3-A69D5B48110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190935" y="4038219"/>
            <a:ext cx="72918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200" spc="0">
                <a:solidFill>
                  <a:schemeClr val="tx2">
                    <a:lumMod val="40000"/>
                    <a:lumOff val="6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100" dirty="0" err="1">
                <a:solidFill>
                  <a:schemeClr val="bg1">
                    <a:lumMod val="75000"/>
                  </a:schemeClr>
                </a:solidFill>
              </a:rPr>
              <a:t>acontent</a:t>
            </a:r>
            <a:endParaRPr lang="en-US" altLang="zh-CN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3705517D-8309-1673-AF11-4778456230EF}"/>
              </a:ext>
            </a:extLst>
          </p:cNvPr>
          <p:cNvCxnSpPr>
            <a:cxnSpLocks/>
          </p:cNvCxnSpPr>
          <p:nvPr/>
        </p:nvCxnSpPr>
        <p:spPr>
          <a:xfrm>
            <a:off x="10215429" y="3959444"/>
            <a:ext cx="342313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B3A7E7A5-BFA5-ED2C-09A6-1853681FA973}"/>
              </a:ext>
            </a:extLst>
          </p:cNvPr>
          <p:cNvSpPr/>
          <p:nvPr/>
        </p:nvSpPr>
        <p:spPr>
          <a:xfrm>
            <a:off x="577263" y="1996439"/>
            <a:ext cx="4651826" cy="29413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A77D51A4-2D0C-7A61-C2AE-CBCE2AC79413}"/>
              </a:ext>
            </a:extLst>
          </p:cNvPr>
          <p:cNvSpPr/>
          <p:nvPr/>
        </p:nvSpPr>
        <p:spPr>
          <a:xfrm>
            <a:off x="5563603" y="1996439"/>
            <a:ext cx="2983244" cy="29413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iSHEJI-7">
            <a:extLst>
              <a:ext uri="{FF2B5EF4-FFF2-40B4-BE49-F238E27FC236}">
                <a16:creationId xmlns:a16="http://schemas.microsoft.com/office/drawing/2014/main" id="{28A356DA-6B27-00A9-606E-B8CC4D0D10B5}"/>
              </a:ext>
            </a:extLst>
          </p:cNvPr>
          <p:cNvSpPr txBox="1"/>
          <p:nvPr/>
        </p:nvSpPr>
        <p:spPr>
          <a:xfrm>
            <a:off x="1975349" y="2229201"/>
            <a:ext cx="185565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2" name="gaoding-14">
            <a:extLst>
              <a:ext uri="{FF2B5EF4-FFF2-40B4-BE49-F238E27FC236}">
                <a16:creationId xmlns:a16="http://schemas.microsoft.com/office/drawing/2014/main" id="{141DEFA8-B6F8-56F7-2F80-017746029FFD}"/>
              </a:ext>
            </a:extLst>
          </p:cNvPr>
          <p:cNvSpPr txBox="1"/>
          <p:nvPr/>
        </p:nvSpPr>
        <p:spPr>
          <a:xfrm>
            <a:off x="2135533" y="2536978"/>
            <a:ext cx="153528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  <a:endParaRPr kumimoji="0" lang="zh-CN" altLang="en-US" sz="10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3" name="iSHEJI-11">
            <a:extLst>
              <a:ext uri="{FF2B5EF4-FFF2-40B4-BE49-F238E27FC236}">
                <a16:creationId xmlns:a16="http://schemas.microsoft.com/office/drawing/2014/main" id="{CDC83397-8F7F-CE43-FD94-CCDE7705147F}"/>
              </a:ext>
            </a:extLst>
          </p:cNvPr>
          <p:cNvSpPr txBox="1"/>
          <p:nvPr/>
        </p:nvSpPr>
        <p:spPr>
          <a:xfrm>
            <a:off x="872568" y="2758958"/>
            <a:ext cx="4061216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4" name="iSHEJI-7">
            <a:extLst>
              <a:ext uri="{FF2B5EF4-FFF2-40B4-BE49-F238E27FC236}">
                <a16:creationId xmlns:a16="http://schemas.microsoft.com/office/drawing/2014/main" id="{37FB4019-9227-055D-77B0-BD01E380C9BA}"/>
              </a:ext>
            </a:extLst>
          </p:cNvPr>
          <p:cNvSpPr txBox="1"/>
          <p:nvPr/>
        </p:nvSpPr>
        <p:spPr>
          <a:xfrm>
            <a:off x="6127398" y="2229201"/>
            <a:ext cx="185565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5" name="gaoding-14">
            <a:extLst>
              <a:ext uri="{FF2B5EF4-FFF2-40B4-BE49-F238E27FC236}">
                <a16:creationId xmlns:a16="http://schemas.microsoft.com/office/drawing/2014/main" id="{8254F886-1E99-1437-DDC3-9AC87BC20350}"/>
              </a:ext>
            </a:extLst>
          </p:cNvPr>
          <p:cNvSpPr txBox="1"/>
          <p:nvPr/>
        </p:nvSpPr>
        <p:spPr>
          <a:xfrm>
            <a:off x="5966527" y="2536978"/>
            <a:ext cx="217739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 building and communication</a:t>
            </a:r>
          </a:p>
        </p:txBody>
      </p:sp>
      <p:sp>
        <p:nvSpPr>
          <p:cNvPr id="36" name="iSHEJI-11">
            <a:extLst>
              <a:ext uri="{FF2B5EF4-FFF2-40B4-BE49-F238E27FC236}">
                <a16:creationId xmlns:a16="http://schemas.microsoft.com/office/drawing/2014/main" id="{C52027FC-D9E9-BF1A-EA74-979E7AD8FEDA}"/>
              </a:ext>
            </a:extLst>
          </p:cNvPr>
          <p:cNvSpPr txBox="1"/>
          <p:nvPr/>
        </p:nvSpPr>
        <p:spPr>
          <a:xfrm>
            <a:off x="5852440" y="2758958"/>
            <a:ext cx="2405570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37" name="矩形: 圆角 127">
            <a:extLst>
              <a:ext uri="{FF2B5EF4-FFF2-40B4-BE49-F238E27FC236}">
                <a16:creationId xmlns:a16="http://schemas.microsoft.com/office/drawing/2014/main" id="{74A3372B-35D8-0345-34DA-0DC1FAA57FD4}"/>
              </a:ext>
            </a:extLst>
          </p:cNvPr>
          <p:cNvSpPr/>
          <p:nvPr/>
        </p:nvSpPr>
        <p:spPr>
          <a:xfrm>
            <a:off x="2840403" y="4267201"/>
            <a:ext cx="8412480" cy="1512312"/>
          </a:xfrm>
          <a:custGeom>
            <a:avLst/>
            <a:gdLst>
              <a:gd name="connsiteX0" fmla="*/ 0 w 8397240"/>
              <a:gd name="connsiteY0" fmla="*/ 323187 h 4087872"/>
              <a:gd name="connsiteX1" fmla="*/ 323187 w 8397240"/>
              <a:gd name="connsiteY1" fmla="*/ 0 h 4087872"/>
              <a:gd name="connsiteX2" fmla="*/ 8074053 w 8397240"/>
              <a:gd name="connsiteY2" fmla="*/ 0 h 4087872"/>
              <a:gd name="connsiteX3" fmla="*/ 8397240 w 8397240"/>
              <a:gd name="connsiteY3" fmla="*/ 323187 h 4087872"/>
              <a:gd name="connsiteX4" fmla="*/ 8397240 w 8397240"/>
              <a:gd name="connsiteY4" fmla="*/ 3764685 h 4087872"/>
              <a:gd name="connsiteX5" fmla="*/ 8074053 w 8397240"/>
              <a:gd name="connsiteY5" fmla="*/ 4087872 h 4087872"/>
              <a:gd name="connsiteX6" fmla="*/ 323187 w 8397240"/>
              <a:gd name="connsiteY6" fmla="*/ 4087872 h 4087872"/>
              <a:gd name="connsiteX7" fmla="*/ 0 w 8397240"/>
              <a:gd name="connsiteY7" fmla="*/ 3764685 h 4087872"/>
              <a:gd name="connsiteX8" fmla="*/ 0 w 8397240"/>
              <a:gd name="connsiteY8" fmla="*/ 323187 h 4087872"/>
              <a:gd name="connsiteX0" fmla="*/ 15240 w 8412480"/>
              <a:gd name="connsiteY0" fmla="*/ 323187 h 4087872"/>
              <a:gd name="connsiteX1" fmla="*/ 338427 w 8412480"/>
              <a:gd name="connsiteY1" fmla="*/ 0 h 4087872"/>
              <a:gd name="connsiteX2" fmla="*/ 8089293 w 8412480"/>
              <a:gd name="connsiteY2" fmla="*/ 0 h 4087872"/>
              <a:gd name="connsiteX3" fmla="*/ 8412480 w 8412480"/>
              <a:gd name="connsiteY3" fmla="*/ 323187 h 4087872"/>
              <a:gd name="connsiteX4" fmla="*/ 8412480 w 8412480"/>
              <a:gd name="connsiteY4" fmla="*/ 3764685 h 4087872"/>
              <a:gd name="connsiteX5" fmla="*/ 8089293 w 8412480"/>
              <a:gd name="connsiteY5" fmla="*/ 4087872 h 4087872"/>
              <a:gd name="connsiteX6" fmla="*/ 338427 w 8412480"/>
              <a:gd name="connsiteY6" fmla="*/ 4087872 h 4087872"/>
              <a:gd name="connsiteX7" fmla="*/ 15240 w 8412480"/>
              <a:gd name="connsiteY7" fmla="*/ 3764685 h 4087872"/>
              <a:gd name="connsiteX8" fmla="*/ 0 w 8412480"/>
              <a:gd name="connsiteY8" fmla="*/ 3329940 h 4087872"/>
              <a:gd name="connsiteX9" fmla="*/ 15240 w 8412480"/>
              <a:gd name="connsiteY9" fmla="*/ 323187 h 4087872"/>
              <a:gd name="connsiteX0" fmla="*/ 15240 w 8412480"/>
              <a:gd name="connsiteY0" fmla="*/ 323187 h 4087872"/>
              <a:gd name="connsiteX1" fmla="*/ 338427 w 8412480"/>
              <a:gd name="connsiteY1" fmla="*/ 0 h 4087872"/>
              <a:gd name="connsiteX2" fmla="*/ 8089293 w 8412480"/>
              <a:gd name="connsiteY2" fmla="*/ 0 h 4087872"/>
              <a:gd name="connsiteX3" fmla="*/ 8412480 w 8412480"/>
              <a:gd name="connsiteY3" fmla="*/ 323187 h 4087872"/>
              <a:gd name="connsiteX4" fmla="*/ 8404860 w 8412480"/>
              <a:gd name="connsiteY4" fmla="*/ 2575560 h 4087872"/>
              <a:gd name="connsiteX5" fmla="*/ 8412480 w 8412480"/>
              <a:gd name="connsiteY5" fmla="*/ 3764685 h 4087872"/>
              <a:gd name="connsiteX6" fmla="*/ 8089293 w 8412480"/>
              <a:gd name="connsiteY6" fmla="*/ 4087872 h 4087872"/>
              <a:gd name="connsiteX7" fmla="*/ 338427 w 8412480"/>
              <a:gd name="connsiteY7" fmla="*/ 4087872 h 4087872"/>
              <a:gd name="connsiteX8" fmla="*/ 15240 w 8412480"/>
              <a:gd name="connsiteY8" fmla="*/ 3764685 h 4087872"/>
              <a:gd name="connsiteX9" fmla="*/ 0 w 8412480"/>
              <a:gd name="connsiteY9" fmla="*/ 3329940 h 4087872"/>
              <a:gd name="connsiteX10" fmla="*/ 15240 w 8412480"/>
              <a:gd name="connsiteY10" fmla="*/ 323187 h 4087872"/>
              <a:gd name="connsiteX0" fmla="*/ 8089293 w 8412480"/>
              <a:gd name="connsiteY0" fmla="*/ 0 h 4087872"/>
              <a:gd name="connsiteX1" fmla="*/ 8412480 w 8412480"/>
              <a:gd name="connsiteY1" fmla="*/ 323187 h 4087872"/>
              <a:gd name="connsiteX2" fmla="*/ 8404860 w 8412480"/>
              <a:gd name="connsiteY2" fmla="*/ 2575560 h 4087872"/>
              <a:gd name="connsiteX3" fmla="*/ 8412480 w 8412480"/>
              <a:gd name="connsiteY3" fmla="*/ 3764685 h 4087872"/>
              <a:gd name="connsiteX4" fmla="*/ 8089293 w 8412480"/>
              <a:gd name="connsiteY4" fmla="*/ 4087872 h 4087872"/>
              <a:gd name="connsiteX5" fmla="*/ 338427 w 8412480"/>
              <a:gd name="connsiteY5" fmla="*/ 4087872 h 4087872"/>
              <a:gd name="connsiteX6" fmla="*/ 15240 w 8412480"/>
              <a:gd name="connsiteY6" fmla="*/ 3764685 h 4087872"/>
              <a:gd name="connsiteX7" fmla="*/ 0 w 8412480"/>
              <a:gd name="connsiteY7" fmla="*/ 3329940 h 4087872"/>
              <a:gd name="connsiteX8" fmla="*/ 15240 w 8412480"/>
              <a:gd name="connsiteY8" fmla="*/ 323187 h 4087872"/>
              <a:gd name="connsiteX9" fmla="*/ 338427 w 8412480"/>
              <a:gd name="connsiteY9" fmla="*/ 0 h 4087872"/>
              <a:gd name="connsiteX10" fmla="*/ 8180733 w 8412480"/>
              <a:gd name="connsiteY10" fmla="*/ 91440 h 4087872"/>
              <a:gd name="connsiteX0" fmla="*/ 8412480 w 8412480"/>
              <a:gd name="connsiteY0" fmla="*/ 323187 h 4087872"/>
              <a:gd name="connsiteX1" fmla="*/ 8404860 w 8412480"/>
              <a:gd name="connsiteY1" fmla="*/ 2575560 h 4087872"/>
              <a:gd name="connsiteX2" fmla="*/ 8412480 w 8412480"/>
              <a:gd name="connsiteY2" fmla="*/ 3764685 h 4087872"/>
              <a:gd name="connsiteX3" fmla="*/ 8089293 w 8412480"/>
              <a:gd name="connsiteY3" fmla="*/ 4087872 h 4087872"/>
              <a:gd name="connsiteX4" fmla="*/ 338427 w 8412480"/>
              <a:gd name="connsiteY4" fmla="*/ 4087872 h 4087872"/>
              <a:gd name="connsiteX5" fmla="*/ 15240 w 8412480"/>
              <a:gd name="connsiteY5" fmla="*/ 3764685 h 4087872"/>
              <a:gd name="connsiteX6" fmla="*/ 0 w 8412480"/>
              <a:gd name="connsiteY6" fmla="*/ 3329940 h 4087872"/>
              <a:gd name="connsiteX7" fmla="*/ 15240 w 8412480"/>
              <a:gd name="connsiteY7" fmla="*/ 323187 h 4087872"/>
              <a:gd name="connsiteX8" fmla="*/ 338427 w 8412480"/>
              <a:gd name="connsiteY8" fmla="*/ 0 h 4087872"/>
              <a:gd name="connsiteX9" fmla="*/ 8180733 w 8412480"/>
              <a:gd name="connsiteY9" fmla="*/ 91440 h 4087872"/>
              <a:gd name="connsiteX0" fmla="*/ 8412480 w 8412480"/>
              <a:gd name="connsiteY0" fmla="*/ 323187 h 4087872"/>
              <a:gd name="connsiteX1" fmla="*/ 8404860 w 8412480"/>
              <a:gd name="connsiteY1" fmla="*/ 2575560 h 4087872"/>
              <a:gd name="connsiteX2" fmla="*/ 8412480 w 8412480"/>
              <a:gd name="connsiteY2" fmla="*/ 3764685 h 4087872"/>
              <a:gd name="connsiteX3" fmla="*/ 8089293 w 8412480"/>
              <a:gd name="connsiteY3" fmla="*/ 4087872 h 4087872"/>
              <a:gd name="connsiteX4" fmla="*/ 338427 w 8412480"/>
              <a:gd name="connsiteY4" fmla="*/ 4087872 h 4087872"/>
              <a:gd name="connsiteX5" fmla="*/ 15240 w 8412480"/>
              <a:gd name="connsiteY5" fmla="*/ 3764685 h 4087872"/>
              <a:gd name="connsiteX6" fmla="*/ 0 w 8412480"/>
              <a:gd name="connsiteY6" fmla="*/ 3329940 h 4087872"/>
              <a:gd name="connsiteX7" fmla="*/ 15240 w 8412480"/>
              <a:gd name="connsiteY7" fmla="*/ 323187 h 4087872"/>
              <a:gd name="connsiteX8" fmla="*/ 338427 w 8412480"/>
              <a:gd name="connsiteY8" fmla="*/ 0 h 4087872"/>
              <a:gd name="connsiteX0" fmla="*/ 8404860 w 8412480"/>
              <a:gd name="connsiteY0" fmla="*/ 2575560 h 4087872"/>
              <a:gd name="connsiteX1" fmla="*/ 8412480 w 8412480"/>
              <a:gd name="connsiteY1" fmla="*/ 3764685 h 4087872"/>
              <a:gd name="connsiteX2" fmla="*/ 8089293 w 8412480"/>
              <a:gd name="connsiteY2" fmla="*/ 4087872 h 4087872"/>
              <a:gd name="connsiteX3" fmla="*/ 338427 w 8412480"/>
              <a:gd name="connsiteY3" fmla="*/ 4087872 h 4087872"/>
              <a:gd name="connsiteX4" fmla="*/ 15240 w 8412480"/>
              <a:gd name="connsiteY4" fmla="*/ 3764685 h 4087872"/>
              <a:gd name="connsiteX5" fmla="*/ 0 w 8412480"/>
              <a:gd name="connsiteY5" fmla="*/ 3329940 h 4087872"/>
              <a:gd name="connsiteX6" fmla="*/ 15240 w 8412480"/>
              <a:gd name="connsiteY6" fmla="*/ 323187 h 4087872"/>
              <a:gd name="connsiteX7" fmla="*/ 338427 w 8412480"/>
              <a:gd name="connsiteY7" fmla="*/ 0 h 4087872"/>
              <a:gd name="connsiteX0" fmla="*/ 8404860 w 8412480"/>
              <a:gd name="connsiteY0" fmla="*/ 2252373 h 3764685"/>
              <a:gd name="connsiteX1" fmla="*/ 8412480 w 8412480"/>
              <a:gd name="connsiteY1" fmla="*/ 3441498 h 3764685"/>
              <a:gd name="connsiteX2" fmla="*/ 8089293 w 8412480"/>
              <a:gd name="connsiteY2" fmla="*/ 3764685 h 3764685"/>
              <a:gd name="connsiteX3" fmla="*/ 338427 w 8412480"/>
              <a:gd name="connsiteY3" fmla="*/ 3764685 h 3764685"/>
              <a:gd name="connsiteX4" fmla="*/ 15240 w 8412480"/>
              <a:gd name="connsiteY4" fmla="*/ 3441498 h 3764685"/>
              <a:gd name="connsiteX5" fmla="*/ 0 w 8412480"/>
              <a:gd name="connsiteY5" fmla="*/ 3006753 h 3764685"/>
              <a:gd name="connsiteX6" fmla="*/ 15240 w 8412480"/>
              <a:gd name="connsiteY6" fmla="*/ 0 h 3764685"/>
              <a:gd name="connsiteX0" fmla="*/ 8404860 w 8412480"/>
              <a:gd name="connsiteY0" fmla="*/ 0 h 1512312"/>
              <a:gd name="connsiteX1" fmla="*/ 8412480 w 8412480"/>
              <a:gd name="connsiteY1" fmla="*/ 1189125 h 1512312"/>
              <a:gd name="connsiteX2" fmla="*/ 8089293 w 8412480"/>
              <a:gd name="connsiteY2" fmla="*/ 1512312 h 1512312"/>
              <a:gd name="connsiteX3" fmla="*/ 338427 w 8412480"/>
              <a:gd name="connsiteY3" fmla="*/ 1512312 h 1512312"/>
              <a:gd name="connsiteX4" fmla="*/ 15240 w 8412480"/>
              <a:gd name="connsiteY4" fmla="*/ 1189125 h 1512312"/>
              <a:gd name="connsiteX5" fmla="*/ 0 w 8412480"/>
              <a:gd name="connsiteY5" fmla="*/ 754380 h 151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2480" h="1512312">
                <a:moveTo>
                  <a:pt x="8404860" y="0"/>
                </a:moveTo>
                <a:lnTo>
                  <a:pt x="8412480" y="1189125"/>
                </a:lnTo>
                <a:cubicBezTo>
                  <a:pt x="8412480" y="1367616"/>
                  <a:pt x="8267784" y="1512312"/>
                  <a:pt x="8089293" y="1512312"/>
                </a:cubicBezTo>
                <a:lnTo>
                  <a:pt x="338427" y="1512312"/>
                </a:lnTo>
                <a:cubicBezTo>
                  <a:pt x="159936" y="1512312"/>
                  <a:pt x="15240" y="1367616"/>
                  <a:pt x="15240" y="1189125"/>
                </a:cubicBezTo>
                <a:lnTo>
                  <a:pt x="0" y="754380"/>
                </a:lnTo>
              </a:path>
            </a:pathLst>
          </a:custGeom>
          <a:ln w="12700">
            <a:solidFill>
              <a:schemeClr val="accent1"/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81E88B40-ED08-BFD6-A73B-72ED6341767B}"/>
              </a:ext>
            </a:extLst>
          </p:cNvPr>
          <p:cNvSpPr/>
          <p:nvPr/>
        </p:nvSpPr>
        <p:spPr>
          <a:xfrm>
            <a:off x="10725297" y="3467100"/>
            <a:ext cx="984690" cy="984688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7">
            <a:extLst>
              <a:ext uri="{FF2B5EF4-FFF2-40B4-BE49-F238E27FC236}">
                <a16:creationId xmlns:a16="http://schemas.microsoft.com/office/drawing/2014/main" id="{923FC619-A899-6DE7-4F9E-5ABF5B790036}"/>
              </a:ext>
            </a:extLst>
          </p:cNvPr>
          <p:cNvSpPr txBox="1"/>
          <p:nvPr/>
        </p:nvSpPr>
        <p:spPr>
          <a:xfrm>
            <a:off x="10790329" y="3783782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数字</a:t>
            </a:r>
          </a:p>
        </p:txBody>
      </p:sp>
      <p:sp>
        <p:nvSpPr>
          <p:cNvPr id="40" name="PA-iSHEJI-7">
            <a:extLst>
              <a:ext uri="{FF2B5EF4-FFF2-40B4-BE49-F238E27FC236}">
                <a16:creationId xmlns:a16="http://schemas.microsoft.com/office/drawing/2014/main" id="{40E01D34-A098-6850-0BC8-1F29A679ADA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853048" y="4038219"/>
            <a:ext cx="72918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200" spc="0">
                <a:solidFill>
                  <a:schemeClr val="tx2">
                    <a:lumMod val="40000"/>
                    <a:lumOff val="6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</a:rPr>
              <a:t>Digital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D192032F-85E6-E112-0780-5499E7D019EB}"/>
              </a:ext>
            </a:extLst>
          </p:cNvPr>
          <p:cNvSpPr/>
          <p:nvPr/>
        </p:nvSpPr>
        <p:spPr>
          <a:xfrm>
            <a:off x="5555021" y="5497092"/>
            <a:ext cx="2983244" cy="601784"/>
          </a:xfrm>
          <a:prstGeom prst="roundRect">
            <a:avLst>
              <a:gd name="adj" fmla="val 19762"/>
            </a:avLst>
          </a:prstGeom>
          <a:solidFill>
            <a:schemeClr val="accent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11">
            <a:extLst>
              <a:ext uri="{FF2B5EF4-FFF2-40B4-BE49-F238E27FC236}">
                <a16:creationId xmlns:a16="http://schemas.microsoft.com/office/drawing/2014/main" id="{82C4FBF2-F452-00D9-EEA0-38809EF59BBC}"/>
              </a:ext>
            </a:extLst>
          </p:cNvPr>
          <p:cNvSpPr txBox="1"/>
          <p:nvPr/>
        </p:nvSpPr>
        <p:spPr>
          <a:xfrm>
            <a:off x="5975771" y="5545607"/>
            <a:ext cx="2141746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</a:t>
            </a:r>
            <a:br>
              <a:rPr lang="en-US" altLang="zh-CN" sz="14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</a:b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在线设计与协作平台</a:t>
            </a:r>
          </a:p>
        </p:txBody>
      </p:sp>
    </p:spTree>
    <p:extLst>
      <p:ext uri="{BB962C8B-B14F-4D97-AF65-F5344CB8AC3E}">
        <p14:creationId xmlns:p14="http://schemas.microsoft.com/office/powerpoint/2010/main" val="8422784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深绿色系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718645"/>
      </a:accent1>
      <a:accent2>
        <a:srgbClr val="364021"/>
      </a:accent2>
      <a:accent3>
        <a:srgbClr val="96A65B"/>
      </a:accent3>
      <a:accent4>
        <a:srgbClr val="C8D98B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</TotalTime>
  <Words>1670</Words>
  <Application>Microsoft Office PowerPoint</Application>
  <PresentationFormat>宽屏</PresentationFormat>
  <Paragraphs>229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Helvetica Neue Light</vt:lpstr>
      <vt:lpstr>OPPOSans L</vt:lpstr>
      <vt:lpstr>阿里巴巴普惠体 2.0 35 Thin</vt:lpstr>
      <vt:lpstr>阿里巴巴普惠体 2.0 45 Light</vt:lpstr>
      <vt:lpstr>阿里巴巴普惠体 2.0 75 SemiBold</vt:lpstr>
      <vt:lpstr>阿里巴巴普惠体 2.0 95 ExtraBold</vt:lpstr>
      <vt:lpstr>等线</vt:lpstr>
      <vt:lpstr>站酷高端黑</vt:lpstr>
      <vt:lpstr>Arial</vt:lpstr>
      <vt:lpstr>Calibri</vt:lpstr>
      <vt:lpstr>Source Sans Pro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立方体创意高端大气文艺风工作总结报告ppt模板</dc:title>
  <dc:creator>爱设计PPT</dc:creator>
  <cp:keywords>51PPT模板网</cp:keywords>
  <dc:description>www.51pptmoban.com</dc:description>
  <cp:lastModifiedBy>Power user</cp:lastModifiedBy>
  <cp:revision>96</cp:revision>
  <dcterms:created xsi:type="dcterms:W3CDTF">2021-08-04T08:06:46Z</dcterms:created>
  <dcterms:modified xsi:type="dcterms:W3CDTF">2023-02-12T13:47:51Z</dcterms:modified>
</cp:coreProperties>
</file>