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1" r:id="rId6"/>
    <p:sldId id="260" r:id="rId7"/>
    <p:sldId id="263" r:id="rId8"/>
    <p:sldId id="266" r:id="rId9"/>
    <p:sldId id="267" r:id="rId10"/>
    <p:sldId id="268" r:id="rId11"/>
    <p:sldId id="269" r:id="rId12"/>
    <p:sldId id="264" r:id="rId13"/>
    <p:sldId id="270" r:id="rId14"/>
    <p:sldId id="272" r:id="rId15"/>
    <p:sldId id="271" r:id="rId16"/>
    <p:sldId id="273" r:id="rId17"/>
    <p:sldId id="265" r:id="rId18"/>
    <p:sldId id="279" r:id="rId19"/>
    <p:sldId id="277" r:id="rId20"/>
    <p:sldId id="278" r:id="rId21"/>
    <p:sldId id="329" r:id="rId22"/>
    <p:sldId id="330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530"/>
    <a:srgbClr val="FF6C00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83" autoAdjust="0"/>
    <p:restoredTop sz="96274" autoAdjust="0"/>
  </p:normalViewPr>
  <p:slideViewPr>
    <p:cSldViewPr snapToGrid="0" showGuides="1">
      <p:cViewPr>
        <p:scale>
          <a:sx n="33" d="100"/>
          <a:sy n="33" d="100"/>
        </p:scale>
        <p:origin x="2436" y="1800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BA452-CE0D-45D1-B780-F77C9E3BBE8D}" type="datetimeFigureOut">
              <a:rPr lang="zh-CN" altLang="en-US" smtClean="0"/>
              <a:t>2023/2/12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49EFBA-00BA-4FEA-BEC0-D70D36A95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98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49EFBA-00BA-4FEA-BEC0-D70D36A955D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5849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2519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0503CB6-A92D-ED99-1F61-456DA49EC8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2EFC04A-856E-1FF9-5998-0487E5148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97746-5315-42E5-8715-B385B7B51A43}" type="datetime1">
              <a:rPr lang="zh-CN" altLang="en-US" smtClean="0"/>
              <a:t>2023/2/12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C232EF7-FD89-CF43-028F-D49312AFD1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稿定设计</a:t>
            </a:r>
            <a:r>
              <a:rPr lang="en-US" altLang="zh-CN"/>
              <a:t>——</a:t>
            </a:r>
            <a:r>
              <a:rPr lang="zh-CN" altLang="en-US"/>
              <a:t>让设计更简单！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50BB071-D73C-9FCB-DE41-78F5A982AE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702D6-7180-491C-910B-B9B8CEB693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17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5107FBC-AEB8-40DE-A974-FBE03D79D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-1"/>
            <a:ext cx="10858500" cy="102870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FD039C9-3866-4694-A96B-56B52D3B1E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1C62C0-6DDD-466A-9A6A-4C8E16CF4F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60400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97746-5315-42E5-8715-B385B7B51A43}" type="datetime1">
              <a:rPr lang="zh-CN" altLang="en-US" smtClean="0"/>
              <a:t>2023/2/12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27C8BBC-7E6E-451C-8D0C-633163388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65161" y="6235700"/>
            <a:ext cx="4248978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/>
              <a:t>稿定设计</a:t>
            </a:r>
            <a:r>
              <a:rPr lang="en-US" altLang="zh-CN"/>
              <a:t>——</a:t>
            </a:r>
            <a:r>
              <a:rPr lang="zh-CN" altLang="en-US"/>
              <a:t>让设计更简单！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B2E968A-E39F-400B-BDB0-F8BD398BB6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86248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2702D6-7180-491C-910B-B9B8CEB693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742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SHEJI-1">
            <a:extLst>
              <a:ext uri="{FF2B5EF4-FFF2-40B4-BE49-F238E27FC236}">
                <a16:creationId xmlns:a16="http://schemas.microsoft.com/office/drawing/2014/main" id="{EC8D43E2-EFEA-BA92-A367-839E0444B1E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iSHEJI-2">
            <a:extLst>
              <a:ext uri="{FF2B5EF4-FFF2-40B4-BE49-F238E27FC236}">
                <a16:creationId xmlns:a16="http://schemas.microsoft.com/office/drawing/2014/main" id="{09C3456D-A159-9937-A70F-6C65F023FD2C}"/>
              </a:ext>
            </a:extLst>
          </p:cNvPr>
          <p:cNvSpPr txBox="1"/>
          <p:nvPr/>
        </p:nvSpPr>
        <p:spPr>
          <a:xfrm>
            <a:off x="1796814" y="2903167"/>
            <a:ext cx="8598372" cy="122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8000" b="0" i="0" spc="0" dirty="0">
                <a:solidFill>
                  <a:schemeClr val="bg1"/>
                </a:solidFill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年终工作总结汇报</a:t>
            </a:r>
            <a:endParaRPr lang="zh-CN" altLang="en-US" sz="8000" dirty="0">
              <a:solidFill>
                <a:schemeClr val="bg1"/>
              </a:solidFill>
              <a:effectLst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3" name="iSHEJI-3">
            <a:extLst>
              <a:ext uri="{FF2B5EF4-FFF2-40B4-BE49-F238E27FC236}">
                <a16:creationId xmlns:a16="http://schemas.microsoft.com/office/drawing/2014/main" id="{0A92948A-3CBB-C111-6326-C41D77A96D58}"/>
              </a:ext>
            </a:extLst>
          </p:cNvPr>
          <p:cNvSpPr txBox="1"/>
          <p:nvPr/>
        </p:nvSpPr>
        <p:spPr>
          <a:xfrm>
            <a:off x="4743450" y="4125489"/>
            <a:ext cx="2705100" cy="487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2800" b="0" i="0" spc="0" dirty="0">
                <a:solidFill>
                  <a:schemeClr val="bg1"/>
                </a:solidFill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汇报人：爱小设</a:t>
            </a:r>
            <a:endParaRPr lang="zh-CN" altLang="en-US" sz="2800" dirty="0">
              <a:solidFill>
                <a:schemeClr val="bg1"/>
              </a:solidFill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4" name="iSHEJI-4">
            <a:extLst>
              <a:ext uri="{FF2B5EF4-FFF2-40B4-BE49-F238E27FC236}">
                <a16:creationId xmlns:a16="http://schemas.microsoft.com/office/drawing/2014/main" id="{61BB1755-5727-7AB8-30FC-539B648BB26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827367" y="573623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5" name="iSHEJI-5">
            <a:extLst>
              <a:ext uri="{FF2B5EF4-FFF2-40B4-BE49-F238E27FC236}">
                <a16:creationId xmlns:a16="http://schemas.microsoft.com/office/drawing/2014/main" id="{B099E2A0-A483-E647-310C-E082F190D809}"/>
              </a:ext>
            </a:extLst>
          </p:cNvPr>
          <p:cNvSpPr txBox="1"/>
          <p:nvPr/>
        </p:nvSpPr>
        <p:spPr>
          <a:xfrm>
            <a:off x="4743450" y="1787915"/>
            <a:ext cx="2705100" cy="11172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7200" b="0" i="0" spc="0" dirty="0">
                <a:solidFill>
                  <a:schemeClr val="bg1"/>
                </a:solidFill>
                <a:effectLst/>
                <a:latin typeface="寒蝉手拙体" panose="00000500000000000000" pitchFamily="2" charset="-122"/>
                <a:ea typeface="寒蝉手拙体" panose="00000500000000000000" pitchFamily="2" charset="-122"/>
                <a:cs typeface="阿里巴巴普惠体 2.0 45 Light" panose="00020600040101010101" pitchFamily="18" charset="-122"/>
              </a:rPr>
              <a:t>202X</a:t>
            </a:r>
            <a:endParaRPr lang="zh-CN" altLang="en-US" sz="7200" dirty="0">
              <a:solidFill>
                <a:schemeClr val="bg1"/>
              </a:solidFill>
              <a:effectLst/>
              <a:latin typeface="寒蝉手拙体" panose="00000500000000000000" pitchFamily="2" charset="-122"/>
              <a:ea typeface="寒蝉手拙体" panose="00000500000000000000" pitchFamily="2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7" name="iSHEJI-6">
            <a:extLst>
              <a:ext uri="{FF2B5EF4-FFF2-40B4-BE49-F238E27FC236}">
                <a16:creationId xmlns:a16="http://schemas.microsoft.com/office/drawing/2014/main" id="{FF811755-916E-9D36-52C2-C245F79F5E7E}"/>
              </a:ext>
            </a:extLst>
          </p:cNvPr>
          <p:cNvSpPr txBox="1"/>
          <p:nvPr/>
        </p:nvSpPr>
        <p:spPr>
          <a:xfrm>
            <a:off x="-2439838" y="-900304"/>
            <a:ext cx="11195522" cy="29031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19900" b="0" i="0" spc="0" dirty="0">
                <a:solidFill>
                  <a:schemeClr val="tx1">
                    <a:alpha val="10000"/>
                  </a:schemeClr>
                </a:solidFill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ANNUAL</a:t>
            </a:r>
            <a:endParaRPr lang="zh-CN" altLang="en-US" sz="19900" dirty="0">
              <a:solidFill>
                <a:schemeClr val="tx1">
                  <a:alpha val="10000"/>
                </a:schemeClr>
              </a:solidFill>
              <a:effectLst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9" name="iSHEJI-7">
            <a:extLst>
              <a:ext uri="{FF2B5EF4-FFF2-40B4-BE49-F238E27FC236}">
                <a16:creationId xmlns:a16="http://schemas.microsoft.com/office/drawing/2014/main" id="{F59DDE88-06F5-FCAB-842C-58732A8BFD90}"/>
              </a:ext>
            </a:extLst>
          </p:cNvPr>
          <p:cNvSpPr txBox="1"/>
          <p:nvPr/>
        </p:nvSpPr>
        <p:spPr>
          <a:xfrm>
            <a:off x="5776567" y="5406416"/>
            <a:ext cx="11195522" cy="29031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19900" b="0" i="0" spc="0" dirty="0">
                <a:solidFill>
                  <a:schemeClr val="tx1">
                    <a:alpha val="10000"/>
                  </a:schemeClr>
                </a:solidFill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REPORT</a:t>
            </a:r>
            <a:endParaRPr lang="zh-CN" altLang="en-US" sz="19900" dirty="0">
              <a:solidFill>
                <a:schemeClr val="tx1">
                  <a:alpha val="10000"/>
                </a:schemeClr>
              </a:solidFill>
              <a:effectLst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09414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SHEJI-1">
            <a:extLst>
              <a:ext uri="{FF2B5EF4-FFF2-40B4-BE49-F238E27FC236}">
                <a16:creationId xmlns:a16="http://schemas.microsoft.com/office/drawing/2014/main" id="{DB2BA1F4-024A-F607-EF18-C3E297E70FFE}"/>
              </a:ext>
            </a:extLst>
          </p:cNvPr>
          <p:cNvSpPr txBox="1"/>
          <p:nvPr/>
        </p:nvSpPr>
        <p:spPr>
          <a:xfrm>
            <a:off x="3457574" y="-1366922"/>
            <a:ext cx="9716094" cy="29031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19900" b="0" i="0" spc="0" dirty="0">
                <a:solidFill>
                  <a:schemeClr val="tx1">
                    <a:alpha val="5000"/>
                  </a:schemeClr>
                </a:solidFill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REPORT</a:t>
            </a:r>
            <a:endParaRPr lang="zh-CN" altLang="en-US" sz="19900" dirty="0">
              <a:solidFill>
                <a:schemeClr val="tx1">
                  <a:alpha val="5000"/>
                </a:schemeClr>
              </a:solidFill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4" name="iSHEJI-2">
            <a:extLst>
              <a:ext uri="{FF2B5EF4-FFF2-40B4-BE49-F238E27FC236}">
                <a16:creationId xmlns:a16="http://schemas.microsoft.com/office/drawing/2014/main" id="{B799B91A-5D74-1CCE-5701-513B8DE364AC}"/>
              </a:ext>
            </a:extLst>
          </p:cNvPr>
          <p:cNvSpPr/>
          <p:nvPr/>
        </p:nvSpPr>
        <p:spPr>
          <a:xfrm>
            <a:off x="0" y="6370320"/>
            <a:ext cx="12192000" cy="487680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iSHEJI-3">
            <a:extLst>
              <a:ext uri="{FF2B5EF4-FFF2-40B4-BE49-F238E27FC236}">
                <a16:creationId xmlns:a16="http://schemas.microsoft.com/office/drawing/2014/main" id="{630A72BF-4DCB-8D8E-015C-BE152C97ABE8}"/>
              </a:ext>
            </a:extLst>
          </p:cNvPr>
          <p:cNvSpPr txBox="1"/>
          <p:nvPr/>
        </p:nvSpPr>
        <p:spPr>
          <a:xfrm>
            <a:off x="330177" y="6454981"/>
            <a:ext cx="889862" cy="318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1600" b="0" i="0" spc="0" dirty="0"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02</a:t>
            </a:r>
            <a:endParaRPr lang="zh-CN" altLang="en-US" sz="1600" dirty="0"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7" name="iSHEJI-4">
            <a:extLst>
              <a:ext uri="{FF2B5EF4-FFF2-40B4-BE49-F238E27FC236}">
                <a16:creationId xmlns:a16="http://schemas.microsoft.com/office/drawing/2014/main" id="{B9510DD1-A07E-0BEB-F485-E1326712E9D4}"/>
              </a:ext>
            </a:extLst>
          </p:cNvPr>
          <p:cNvSpPr txBox="1"/>
          <p:nvPr/>
        </p:nvSpPr>
        <p:spPr>
          <a:xfrm>
            <a:off x="10828020" y="6454981"/>
            <a:ext cx="990623" cy="318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1600" b="0" i="0" spc="0" dirty="0"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Part two</a:t>
            </a:r>
            <a:endParaRPr lang="zh-CN" altLang="en-US" sz="1600" b="0" i="0" spc="0" dirty="0"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9" name="iSHEJI-5">
            <a:extLst>
              <a:ext uri="{FF2B5EF4-FFF2-40B4-BE49-F238E27FC236}">
                <a16:creationId xmlns:a16="http://schemas.microsoft.com/office/drawing/2014/main" id="{4CE0F828-1FC8-CCD8-7A90-92A201BC9A95}"/>
              </a:ext>
            </a:extLst>
          </p:cNvPr>
          <p:cNvSpPr/>
          <p:nvPr/>
        </p:nvSpPr>
        <p:spPr>
          <a:xfrm>
            <a:off x="358161" y="292873"/>
            <a:ext cx="3099413" cy="495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目标完成情况</a:t>
            </a:r>
          </a:p>
        </p:txBody>
      </p:sp>
      <p:sp>
        <p:nvSpPr>
          <p:cNvPr id="24" name="iSHEJI-6">
            <a:extLst>
              <a:ext uri="{FF2B5EF4-FFF2-40B4-BE49-F238E27FC236}">
                <a16:creationId xmlns:a16="http://schemas.microsoft.com/office/drawing/2014/main" id="{2F25A389-7759-6F5D-DD62-438135BBDFBE}"/>
              </a:ext>
            </a:extLst>
          </p:cNvPr>
          <p:cNvSpPr txBox="1"/>
          <p:nvPr/>
        </p:nvSpPr>
        <p:spPr>
          <a:xfrm>
            <a:off x="1406603" y="1930542"/>
            <a:ext cx="2670097" cy="61555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en-US" altLang="zh-CN" sz="40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230,000</a:t>
            </a:r>
            <a:r>
              <a:rPr lang="zh-CN" altLang="en-US" sz="40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元</a:t>
            </a:r>
          </a:p>
        </p:txBody>
      </p:sp>
      <p:sp>
        <p:nvSpPr>
          <p:cNvPr id="27" name="iSHEJI-7">
            <a:extLst>
              <a:ext uri="{FF2B5EF4-FFF2-40B4-BE49-F238E27FC236}">
                <a16:creationId xmlns:a16="http://schemas.microsoft.com/office/drawing/2014/main" id="{069FDFFA-28CC-280C-96EE-5AA871355801}"/>
              </a:ext>
            </a:extLst>
          </p:cNvPr>
          <p:cNvSpPr txBox="1"/>
          <p:nvPr/>
        </p:nvSpPr>
        <p:spPr>
          <a:xfrm>
            <a:off x="1406603" y="2681416"/>
            <a:ext cx="1831897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zh-CN" altLang="en-US" sz="20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销售额达到</a:t>
            </a:r>
          </a:p>
        </p:txBody>
      </p:sp>
      <p:sp>
        <p:nvSpPr>
          <p:cNvPr id="28" name="iSHEJI-8">
            <a:extLst>
              <a:ext uri="{FF2B5EF4-FFF2-40B4-BE49-F238E27FC236}">
                <a16:creationId xmlns:a16="http://schemas.microsoft.com/office/drawing/2014/main" id="{BD5E9692-AE5F-C2DE-9653-E759A7D65131}"/>
              </a:ext>
            </a:extLst>
          </p:cNvPr>
          <p:cNvSpPr txBox="1"/>
          <p:nvPr/>
        </p:nvSpPr>
        <p:spPr>
          <a:xfrm>
            <a:off x="5407103" y="1930542"/>
            <a:ext cx="2670097" cy="61555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en-US" altLang="zh-CN" sz="40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2,000</a:t>
            </a:r>
            <a:r>
              <a:rPr lang="zh-CN" altLang="en-US" sz="40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人</a:t>
            </a:r>
          </a:p>
        </p:txBody>
      </p:sp>
      <p:sp>
        <p:nvSpPr>
          <p:cNvPr id="36" name="iSHEJI-9">
            <a:extLst>
              <a:ext uri="{FF2B5EF4-FFF2-40B4-BE49-F238E27FC236}">
                <a16:creationId xmlns:a16="http://schemas.microsoft.com/office/drawing/2014/main" id="{AC5E6A0D-7605-CB0F-44D0-9DEE57F43E82}"/>
              </a:ext>
            </a:extLst>
          </p:cNvPr>
          <p:cNvSpPr txBox="1"/>
          <p:nvPr/>
        </p:nvSpPr>
        <p:spPr>
          <a:xfrm>
            <a:off x="5407103" y="2681416"/>
            <a:ext cx="1831897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zh-CN" altLang="en-US" sz="20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拓客量达到</a:t>
            </a:r>
          </a:p>
        </p:txBody>
      </p:sp>
      <p:sp>
        <p:nvSpPr>
          <p:cNvPr id="37" name="iSHEJI-10">
            <a:extLst>
              <a:ext uri="{FF2B5EF4-FFF2-40B4-BE49-F238E27FC236}">
                <a16:creationId xmlns:a16="http://schemas.microsoft.com/office/drawing/2014/main" id="{54B5A2D0-71EF-DC07-C3E2-C7D8985CAF06}"/>
              </a:ext>
            </a:extLst>
          </p:cNvPr>
          <p:cNvSpPr txBox="1"/>
          <p:nvPr/>
        </p:nvSpPr>
        <p:spPr>
          <a:xfrm>
            <a:off x="1406603" y="3943092"/>
            <a:ext cx="2670097" cy="61555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en-US" altLang="zh-CN" sz="40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125,000</a:t>
            </a:r>
            <a:r>
              <a:rPr lang="zh-CN" altLang="en-US" sz="40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元</a:t>
            </a:r>
          </a:p>
        </p:txBody>
      </p:sp>
      <p:cxnSp>
        <p:nvCxnSpPr>
          <p:cNvPr id="25" name="iSHEJI-11">
            <a:extLst>
              <a:ext uri="{FF2B5EF4-FFF2-40B4-BE49-F238E27FC236}">
                <a16:creationId xmlns:a16="http://schemas.microsoft.com/office/drawing/2014/main" id="{8937EF29-202A-BE05-7688-A3000B30FB6B}"/>
              </a:ext>
            </a:extLst>
          </p:cNvPr>
          <p:cNvCxnSpPr>
            <a:cxnSpLocks/>
          </p:cNvCxnSpPr>
          <p:nvPr/>
        </p:nvCxnSpPr>
        <p:spPr>
          <a:xfrm>
            <a:off x="1406603" y="2546095"/>
            <a:ext cx="9378794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iSHEJI-12">
            <a:extLst>
              <a:ext uri="{FF2B5EF4-FFF2-40B4-BE49-F238E27FC236}">
                <a16:creationId xmlns:a16="http://schemas.microsoft.com/office/drawing/2014/main" id="{A68F729C-66EA-EC7F-079C-F786ACCA80C3}"/>
              </a:ext>
            </a:extLst>
          </p:cNvPr>
          <p:cNvCxnSpPr>
            <a:cxnSpLocks/>
          </p:cNvCxnSpPr>
          <p:nvPr/>
        </p:nvCxnSpPr>
        <p:spPr>
          <a:xfrm>
            <a:off x="1406603" y="4558645"/>
            <a:ext cx="9378794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iSHEJI-13">
            <a:extLst>
              <a:ext uri="{FF2B5EF4-FFF2-40B4-BE49-F238E27FC236}">
                <a16:creationId xmlns:a16="http://schemas.microsoft.com/office/drawing/2014/main" id="{16A5DDD3-DFD6-7C42-A6D1-E162FC4E5D9B}"/>
              </a:ext>
            </a:extLst>
          </p:cNvPr>
          <p:cNvSpPr txBox="1"/>
          <p:nvPr/>
        </p:nvSpPr>
        <p:spPr>
          <a:xfrm>
            <a:off x="1406603" y="4693966"/>
            <a:ext cx="2050971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zh-CN" altLang="en-US" sz="20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新用户成交额达到</a:t>
            </a:r>
          </a:p>
        </p:txBody>
      </p:sp>
      <p:sp>
        <p:nvSpPr>
          <p:cNvPr id="40" name="iSHEJI-14">
            <a:extLst>
              <a:ext uri="{FF2B5EF4-FFF2-40B4-BE49-F238E27FC236}">
                <a16:creationId xmlns:a16="http://schemas.microsoft.com/office/drawing/2014/main" id="{BAAE80FC-01C6-D12C-CEB4-4DF5880862AF}"/>
              </a:ext>
            </a:extLst>
          </p:cNvPr>
          <p:cNvSpPr txBox="1"/>
          <p:nvPr/>
        </p:nvSpPr>
        <p:spPr>
          <a:xfrm>
            <a:off x="5407103" y="3943092"/>
            <a:ext cx="2670097" cy="61555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en-US" altLang="zh-CN" sz="40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40%</a:t>
            </a:r>
            <a:endParaRPr lang="zh-CN" altLang="en-US" sz="400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41" name="iSHEJI-15">
            <a:extLst>
              <a:ext uri="{FF2B5EF4-FFF2-40B4-BE49-F238E27FC236}">
                <a16:creationId xmlns:a16="http://schemas.microsoft.com/office/drawing/2014/main" id="{0B8ECC2C-025A-F19A-D588-FE837BCF0EA4}"/>
              </a:ext>
            </a:extLst>
          </p:cNvPr>
          <p:cNvSpPr txBox="1"/>
          <p:nvPr/>
        </p:nvSpPr>
        <p:spPr>
          <a:xfrm>
            <a:off x="5407103" y="4693966"/>
            <a:ext cx="2050971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zh-CN" altLang="en-US" sz="20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老客户复购率达到</a:t>
            </a:r>
          </a:p>
        </p:txBody>
      </p:sp>
    </p:spTree>
    <p:extLst>
      <p:ext uri="{BB962C8B-B14F-4D97-AF65-F5344CB8AC3E}">
        <p14:creationId xmlns:p14="http://schemas.microsoft.com/office/powerpoint/2010/main" val="39031387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SHEJI-1">
            <a:extLst>
              <a:ext uri="{FF2B5EF4-FFF2-40B4-BE49-F238E27FC236}">
                <a16:creationId xmlns:a16="http://schemas.microsoft.com/office/drawing/2014/main" id="{DB2BA1F4-024A-F607-EF18-C3E297E70FFE}"/>
              </a:ext>
            </a:extLst>
          </p:cNvPr>
          <p:cNvSpPr txBox="1"/>
          <p:nvPr/>
        </p:nvSpPr>
        <p:spPr>
          <a:xfrm>
            <a:off x="3457574" y="-1366922"/>
            <a:ext cx="9716094" cy="29031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19900" b="0" i="0" spc="0" dirty="0">
                <a:solidFill>
                  <a:schemeClr val="tx1">
                    <a:alpha val="5000"/>
                  </a:schemeClr>
                </a:solidFill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REPORT</a:t>
            </a:r>
            <a:endParaRPr lang="zh-CN" altLang="en-US" sz="19900" dirty="0">
              <a:solidFill>
                <a:schemeClr val="tx1">
                  <a:alpha val="5000"/>
                </a:schemeClr>
              </a:solidFill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4" name="iSHEJI-2">
            <a:extLst>
              <a:ext uri="{FF2B5EF4-FFF2-40B4-BE49-F238E27FC236}">
                <a16:creationId xmlns:a16="http://schemas.microsoft.com/office/drawing/2014/main" id="{B799B91A-5D74-1CCE-5701-513B8DE364AC}"/>
              </a:ext>
            </a:extLst>
          </p:cNvPr>
          <p:cNvSpPr/>
          <p:nvPr/>
        </p:nvSpPr>
        <p:spPr>
          <a:xfrm>
            <a:off x="0" y="6370320"/>
            <a:ext cx="12192000" cy="487680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iSHEJI-3">
            <a:extLst>
              <a:ext uri="{FF2B5EF4-FFF2-40B4-BE49-F238E27FC236}">
                <a16:creationId xmlns:a16="http://schemas.microsoft.com/office/drawing/2014/main" id="{630A72BF-4DCB-8D8E-015C-BE152C97ABE8}"/>
              </a:ext>
            </a:extLst>
          </p:cNvPr>
          <p:cNvSpPr txBox="1"/>
          <p:nvPr/>
        </p:nvSpPr>
        <p:spPr>
          <a:xfrm>
            <a:off x="330177" y="6454981"/>
            <a:ext cx="889862" cy="318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1600" b="0" i="0" spc="0" dirty="0"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02</a:t>
            </a:r>
            <a:endParaRPr lang="zh-CN" altLang="en-US" sz="1600" dirty="0"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7" name="iSHEJI-4">
            <a:extLst>
              <a:ext uri="{FF2B5EF4-FFF2-40B4-BE49-F238E27FC236}">
                <a16:creationId xmlns:a16="http://schemas.microsoft.com/office/drawing/2014/main" id="{B9510DD1-A07E-0BEB-F485-E1326712E9D4}"/>
              </a:ext>
            </a:extLst>
          </p:cNvPr>
          <p:cNvSpPr txBox="1"/>
          <p:nvPr/>
        </p:nvSpPr>
        <p:spPr>
          <a:xfrm>
            <a:off x="10828020" y="6454981"/>
            <a:ext cx="990623" cy="318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1600" b="0" i="0" spc="0" dirty="0"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Part two</a:t>
            </a:r>
            <a:endParaRPr lang="zh-CN" altLang="en-US" sz="1600" b="0" i="0" spc="0" dirty="0"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9" name="iSHEJI-5">
            <a:extLst>
              <a:ext uri="{FF2B5EF4-FFF2-40B4-BE49-F238E27FC236}">
                <a16:creationId xmlns:a16="http://schemas.microsoft.com/office/drawing/2014/main" id="{4CE0F828-1FC8-CCD8-7A90-92A201BC9A95}"/>
              </a:ext>
            </a:extLst>
          </p:cNvPr>
          <p:cNvSpPr/>
          <p:nvPr/>
        </p:nvSpPr>
        <p:spPr>
          <a:xfrm>
            <a:off x="358161" y="292873"/>
            <a:ext cx="3099413" cy="495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里程事件回顾</a:t>
            </a:r>
          </a:p>
        </p:txBody>
      </p:sp>
      <p:cxnSp>
        <p:nvCxnSpPr>
          <p:cNvPr id="17" name="iSHEJI-6">
            <a:extLst>
              <a:ext uri="{FF2B5EF4-FFF2-40B4-BE49-F238E27FC236}">
                <a16:creationId xmlns:a16="http://schemas.microsoft.com/office/drawing/2014/main" id="{E7083653-8B85-F9E5-E0E8-A4797CA30F89}"/>
              </a:ext>
            </a:extLst>
          </p:cNvPr>
          <p:cNvCxnSpPr>
            <a:cxnSpLocks/>
          </p:cNvCxnSpPr>
          <p:nvPr/>
        </p:nvCxnSpPr>
        <p:spPr>
          <a:xfrm flipV="1">
            <a:off x="3336227" y="1536245"/>
            <a:ext cx="0" cy="403509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iSHEJI-7">
            <a:extLst>
              <a:ext uri="{FF2B5EF4-FFF2-40B4-BE49-F238E27FC236}">
                <a16:creationId xmlns:a16="http://schemas.microsoft.com/office/drawing/2014/main" id="{3667CE0E-497C-68AD-6571-109E9C3C7BCC}"/>
              </a:ext>
            </a:extLst>
          </p:cNvPr>
          <p:cNvCxnSpPr>
            <a:cxnSpLocks/>
          </p:cNvCxnSpPr>
          <p:nvPr/>
        </p:nvCxnSpPr>
        <p:spPr>
          <a:xfrm flipV="1">
            <a:off x="5176076" y="1536245"/>
            <a:ext cx="0" cy="403509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iSHEJI-8">
            <a:extLst>
              <a:ext uri="{FF2B5EF4-FFF2-40B4-BE49-F238E27FC236}">
                <a16:creationId xmlns:a16="http://schemas.microsoft.com/office/drawing/2014/main" id="{743014E5-C2FA-574D-B250-915B4C54CA1E}"/>
              </a:ext>
            </a:extLst>
          </p:cNvPr>
          <p:cNvCxnSpPr>
            <a:cxnSpLocks/>
          </p:cNvCxnSpPr>
          <p:nvPr/>
        </p:nvCxnSpPr>
        <p:spPr>
          <a:xfrm flipV="1">
            <a:off x="7015925" y="1536245"/>
            <a:ext cx="0" cy="403509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iSHEJI-9">
            <a:extLst>
              <a:ext uri="{FF2B5EF4-FFF2-40B4-BE49-F238E27FC236}">
                <a16:creationId xmlns:a16="http://schemas.microsoft.com/office/drawing/2014/main" id="{3040543A-9C60-7587-C173-9EFD0E38F3FD}"/>
              </a:ext>
            </a:extLst>
          </p:cNvPr>
          <p:cNvCxnSpPr>
            <a:cxnSpLocks/>
          </p:cNvCxnSpPr>
          <p:nvPr/>
        </p:nvCxnSpPr>
        <p:spPr>
          <a:xfrm flipV="1">
            <a:off x="8855774" y="1536245"/>
            <a:ext cx="0" cy="403509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iSHEJI-10">
            <a:extLst>
              <a:ext uri="{FF2B5EF4-FFF2-40B4-BE49-F238E27FC236}">
                <a16:creationId xmlns:a16="http://schemas.microsoft.com/office/drawing/2014/main" id="{A162B248-6FA7-FEB0-EB3B-96CD8A1071CB}"/>
              </a:ext>
            </a:extLst>
          </p:cNvPr>
          <p:cNvCxnSpPr>
            <a:cxnSpLocks/>
          </p:cNvCxnSpPr>
          <p:nvPr/>
        </p:nvCxnSpPr>
        <p:spPr>
          <a:xfrm flipV="1">
            <a:off x="1496378" y="1536245"/>
            <a:ext cx="0" cy="403509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iSHEJI-11">
            <a:extLst>
              <a:ext uri="{FF2B5EF4-FFF2-40B4-BE49-F238E27FC236}">
                <a16:creationId xmlns:a16="http://schemas.microsoft.com/office/drawing/2014/main" id="{7027E093-7C1F-796F-9F33-419E1788E84A}"/>
              </a:ext>
            </a:extLst>
          </p:cNvPr>
          <p:cNvCxnSpPr>
            <a:cxnSpLocks/>
          </p:cNvCxnSpPr>
          <p:nvPr/>
        </p:nvCxnSpPr>
        <p:spPr>
          <a:xfrm flipV="1">
            <a:off x="10695623" y="1536245"/>
            <a:ext cx="0" cy="403509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iSHEJI-12">
            <a:extLst>
              <a:ext uri="{FF2B5EF4-FFF2-40B4-BE49-F238E27FC236}">
                <a16:creationId xmlns:a16="http://schemas.microsoft.com/office/drawing/2014/main" id="{F8EE4404-C48C-B05B-8AF1-B58BB0A93B89}"/>
              </a:ext>
            </a:extLst>
          </p:cNvPr>
          <p:cNvSpPr txBox="1">
            <a:spLocks/>
          </p:cNvSpPr>
          <p:nvPr/>
        </p:nvSpPr>
        <p:spPr>
          <a:xfrm>
            <a:off x="1015379" y="5655998"/>
            <a:ext cx="961998" cy="5381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lang="en-US" altLang="zh-CN" sz="16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201X</a:t>
            </a:r>
            <a:endParaRPr lang="zh-CN" altLang="en-US" sz="1600" dirty="0">
              <a:ln w="12700">
                <a:noFill/>
              </a:ln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0" name="iSHEJI-13">
            <a:extLst>
              <a:ext uri="{FF2B5EF4-FFF2-40B4-BE49-F238E27FC236}">
                <a16:creationId xmlns:a16="http://schemas.microsoft.com/office/drawing/2014/main" id="{7D7E3214-B2BB-D100-9048-A814A8B5864D}"/>
              </a:ext>
            </a:extLst>
          </p:cNvPr>
          <p:cNvSpPr txBox="1">
            <a:spLocks/>
          </p:cNvSpPr>
          <p:nvPr/>
        </p:nvSpPr>
        <p:spPr>
          <a:xfrm>
            <a:off x="2855228" y="5655998"/>
            <a:ext cx="961998" cy="5381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lang="en-US" altLang="zh-CN" sz="16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201X</a:t>
            </a:r>
            <a:endParaRPr lang="zh-CN" altLang="en-US" sz="1600" dirty="0">
              <a:ln w="12700">
                <a:noFill/>
              </a:ln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1" name="iSHEJI-14">
            <a:extLst>
              <a:ext uri="{FF2B5EF4-FFF2-40B4-BE49-F238E27FC236}">
                <a16:creationId xmlns:a16="http://schemas.microsoft.com/office/drawing/2014/main" id="{4335A5A1-C3E9-A036-DF59-B677F8793678}"/>
              </a:ext>
            </a:extLst>
          </p:cNvPr>
          <p:cNvSpPr txBox="1">
            <a:spLocks/>
          </p:cNvSpPr>
          <p:nvPr/>
        </p:nvSpPr>
        <p:spPr>
          <a:xfrm>
            <a:off x="4695077" y="5655998"/>
            <a:ext cx="961998" cy="5381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lang="en-US" altLang="zh-CN" sz="16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201X</a:t>
            </a:r>
            <a:endParaRPr lang="zh-CN" altLang="en-US" sz="1600" dirty="0">
              <a:ln w="12700">
                <a:noFill/>
              </a:ln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2" name="iSHEJI-15">
            <a:extLst>
              <a:ext uri="{FF2B5EF4-FFF2-40B4-BE49-F238E27FC236}">
                <a16:creationId xmlns:a16="http://schemas.microsoft.com/office/drawing/2014/main" id="{8CC4E5FE-7AC2-9509-A47C-6061D45F977E}"/>
              </a:ext>
            </a:extLst>
          </p:cNvPr>
          <p:cNvSpPr txBox="1">
            <a:spLocks/>
          </p:cNvSpPr>
          <p:nvPr/>
        </p:nvSpPr>
        <p:spPr>
          <a:xfrm>
            <a:off x="6534926" y="5655998"/>
            <a:ext cx="961998" cy="5381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lang="en-US" altLang="zh-CN" sz="16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202X</a:t>
            </a:r>
            <a:endParaRPr lang="zh-CN" altLang="en-US" sz="1600" dirty="0">
              <a:ln w="12700">
                <a:noFill/>
              </a:ln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3" name="iSHEJI-16">
            <a:extLst>
              <a:ext uri="{FF2B5EF4-FFF2-40B4-BE49-F238E27FC236}">
                <a16:creationId xmlns:a16="http://schemas.microsoft.com/office/drawing/2014/main" id="{181DFE51-2890-EA5B-C349-A0BD17983B36}"/>
              </a:ext>
            </a:extLst>
          </p:cNvPr>
          <p:cNvSpPr txBox="1">
            <a:spLocks/>
          </p:cNvSpPr>
          <p:nvPr/>
        </p:nvSpPr>
        <p:spPr>
          <a:xfrm>
            <a:off x="8374775" y="5655998"/>
            <a:ext cx="961998" cy="5381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lang="en-US" altLang="zh-CN" sz="16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202X</a:t>
            </a:r>
            <a:endParaRPr lang="zh-CN" altLang="en-US" sz="1600" dirty="0">
              <a:ln w="12700">
                <a:noFill/>
              </a:ln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4" name="iSHEJI-17">
            <a:extLst>
              <a:ext uri="{FF2B5EF4-FFF2-40B4-BE49-F238E27FC236}">
                <a16:creationId xmlns:a16="http://schemas.microsoft.com/office/drawing/2014/main" id="{AD454161-2A8B-542D-AEF2-3E22EE7701BE}"/>
              </a:ext>
            </a:extLst>
          </p:cNvPr>
          <p:cNvSpPr txBox="1">
            <a:spLocks/>
          </p:cNvSpPr>
          <p:nvPr/>
        </p:nvSpPr>
        <p:spPr>
          <a:xfrm>
            <a:off x="10214624" y="5655998"/>
            <a:ext cx="961998" cy="5381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lang="en-US" altLang="zh-CN" sz="16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202X</a:t>
            </a:r>
            <a:endParaRPr lang="zh-CN" altLang="en-US" sz="1600" dirty="0">
              <a:ln w="12700">
                <a:noFill/>
              </a:ln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9" name="iSHEJI-18">
            <a:extLst>
              <a:ext uri="{FF2B5EF4-FFF2-40B4-BE49-F238E27FC236}">
                <a16:creationId xmlns:a16="http://schemas.microsoft.com/office/drawing/2014/main" id="{E18205C4-EC4C-3BD0-C31F-E6311EA5B51E}"/>
              </a:ext>
            </a:extLst>
          </p:cNvPr>
          <p:cNvSpPr/>
          <p:nvPr/>
        </p:nvSpPr>
        <p:spPr>
          <a:xfrm>
            <a:off x="1496376" y="2266950"/>
            <a:ext cx="2287430" cy="72000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iSHEJI-19">
            <a:extLst>
              <a:ext uri="{FF2B5EF4-FFF2-40B4-BE49-F238E27FC236}">
                <a16:creationId xmlns:a16="http://schemas.microsoft.com/office/drawing/2014/main" id="{AC923104-DA19-13DC-0499-52C109AA9BBC}"/>
              </a:ext>
            </a:extLst>
          </p:cNvPr>
          <p:cNvSpPr/>
          <p:nvPr/>
        </p:nvSpPr>
        <p:spPr>
          <a:xfrm>
            <a:off x="3174206" y="3096379"/>
            <a:ext cx="2001870" cy="72000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iSHEJI-20">
            <a:extLst>
              <a:ext uri="{FF2B5EF4-FFF2-40B4-BE49-F238E27FC236}">
                <a16:creationId xmlns:a16="http://schemas.microsoft.com/office/drawing/2014/main" id="{540EA794-FDAE-B3AE-F5C0-BD6702D97DA5}"/>
              </a:ext>
            </a:extLst>
          </p:cNvPr>
          <p:cNvSpPr/>
          <p:nvPr/>
        </p:nvSpPr>
        <p:spPr>
          <a:xfrm>
            <a:off x="5176076" y="3925808"/>
            <a:ext cx="2198467" cy="72000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iSHEJI-21">
            <a:extLst>
              <a:ext uri="{FF2B5EF4-FFF2-40B4-BE49-F238E27FC236}">
                <a16:creationId xmlns:a16="http://schemas.microsoft.com/office/drawing/2014/main" id="{B32628D7-078F-6DEA-7EFA-D71402A0D2F7}"/>
              </a:ext>
            </a:extLst>
          </p:cNvPr>
          <p:cNvSpPr/>
          <p:nvPr/>
        </p:nvSpPr>
        <p:spPr>
          <a:xfrm>
            <a:off x="6778625" y="4755238"/>
            <a:ext cx="3916995" cy="72000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iSHEJI-22">
            <a:extLst>
              <a:ext uri="{FF2B5EF4-FFF2-40B4-BE49-F238E27FC236}">
                <a16:creationId xmlns:a16="http://schemas.microsoft.com/office/drawing/2014/main" id="{B1E4C354-5BE7-3512-C865-617CCCE4937F}"/>
              </a:ext>
            </a:extLst>
          </p:cNvPr>
          <p:cNvSpPr txBox="1"/>
          <p:nvPr/>
        </p:nvSpPr>
        <p:spPr>
          <a:xfrm>
            <a:off x="2013941" y="2447733"/>
            <a:ext cx="1252300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buSzPct val="25000"/>
            </a:pPr>
            <a:r>
              <a:rPr lang="zh-CN" altLang="en-US" dirty="0"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产品提案</a:t>
            </a:r>
          </a:p>
        </p:txBody>
      </p:sp>
      <p:sp>
        <p:nvSpPr>
          <p:cNvPr id="45" name="iSHEJI-23">
            <a:extLst>
              <a:ext uri="{FF2B5EF4-FFF2-40B4-BE49-F238E27FC236}">
                <a16:creationId xmlns:a16="http://schemas.microsoft.com/office/drawing/2014/main" id="{91680EC5-03B6-742C-D8DC-53F092224424}"/>
              </a:ext>
            </a:extLst>
          </p:cNvPr>
          <p:cNvSpPr txBox="1"/>
          <p:nvPr/>
        </p:nvSpPr>
        <p:spPr>
          <a:xfrm>
            <a:off x="3548991" y="3266642"/>
            <a:ext cx="1252300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buSzPct val="25000"/>
            </a:pPr>
            <a:r>
              <a:rPr lang="zh-CN" altLang="en-US" dirty="0"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架构搭建</a:t>
            </a:r>
          </a:p>
        </p:txBody>
      </p:sp>
      <p:sp>
        <p:nvSpPr>
          <p:cNvPr id="46" name="iSHEJI-24">
            <a:extLst>
              <a:ext uri="{FF2B5EF4-FFF2-40B4-BE49-F238E27FC236}">
                <a16:creationId xmlns:a16="http://schemas.microsoft.com/office/drawing/2014/main" id="{83EB9A51-5C20-ABB1-E15E-B6AA480CABF7}"/>
              </a:ext>
            </a:extLst>
          </p:cNvPr>
          <p:cNvSpPr txBox="1"/>
          <p:nvPr/>
        </p:nvSpPr>
        <p:spPr>
          <a:xfrm>
            <a:off x="5649159" y="4085551"/>
            <a:ext cx="1252300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buSzPct val="25000"/>
            </a:pPr>
            <a:r>
              <a:rPr lang="zh-CN" altLang="en-US" dirty="0"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组装模块</a:t>
            </a:r>
          </a:p>
        </p:txBody>
      </p:sp>
      <p:sp>
        <p:nvSpPr>
          <p:cNvPr id="47" name="iSHEJI-25">
            <a:extLst>
              <a:ext uri="{FF2B5EF4-FFF2-40B4-BE49-F238E27FC236}">
                <a16:creationId xmlns:a16="http://schemas.microsoft.com/office/drawing/2014/main" id="{39193161-DF83-FC86-147A-CD461945555E}"/>
              </a:ext>
            </a:extLst>
          </p:cNvPr>
          <p:cNvSpPr txBox="1"/>
          <p:nvPr/>
        </p:nvSpPr>
        <p:spPr>
          <a:xfrm>
            <a:off x="8110972" y="4904461"/>
            <a:ext cx="1252300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buSzPct val="25000"/>
            </a:pPr>
            <a:r>
              <a:rPr lang="zh-CN" altLang="en-US" dirty="0"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迭代优化</a:t>
            </a:r>
          </a:p>
        </p:txBody>
      </p:sp>
    </p:spTree>
    <p:extLst>
      <p:ext uri="{BB962C8B-B14F-4D97-AF65-F5344CB8AC3E}">
        <p14:creationId xmlns:p14="http://schemas.microsoft.com/office/powerpoint/2010/main" val="22403649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SHEJI-1">
            <a:extLst>
              <a:ext uri="{FF2B5EF4-FFF2-40B4-BE49-F238E27FC236}">
                <a16:creationId xmlns:a16="http://schemas.microsoft.com/office/drawing/2014/main" id="{5715B8E4-EE7A-AE88-E93C-0E5DA5A7BF3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7" name="iSHEJI-2">
            <a:extLst>
              <a:ext uri="{FF2B5EF4-FFF2-40B4-BE49-F238E27FC236}">
                <a16:creationId xmlns:a16="http://schemas.microsoft.com/office/drawing/2014/main" id="{582A886B-B578-F7EB-CA17-D17B9C042C7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90000"/>
            </a:schemeClr>
          </a:soli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iSHEJI-3">
            <a:extLst>
              <a:ext uri="{FF2B5EF4-FFF2-40B4-BE49-F238E27FC236}">
                <a16:creationId xmlns:a16="http://schemas.microsoft.com/office/drawing/2014/main" id="{A357BE4A-39B2-F9E5-9969-408284544555}"/>
              </a:ext>
            </a:extLst>
          </p:cNvPr>
          <p:cNvSpPr txBox="1"/>
          <p:nvPr/>
        </p:nvSpPr>
        <p:spPr>
          <a:xfrm>
            <a:off x="778510" y="3598160"/>
            <a:ext cx="2705100" cy="5443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200" b="0" i="0" spc="0" dirty="0">
                <a:solidFill>
                  <a:schemeClr val="bg1"/>
                </a:solidFill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Part three</a:t>
            </a:r>
            <a:endParaRPr lang="zh-CN" altLang="en-US" sz="3200" dirty="0">
              <a:solidFill>
                <a:schemeClr val="bg1"/>
              </a:solidFill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9" name="iSHEJI-4">
            <a:extLst>
              <a:ext uri="{FF2B5EF4-FFF2-40B4-BE49-F238E27FC236}">
                <a16:creationId xmlns:a16="http://schemas.microsoft.com/office/drawing/2014/main" id="{8C7ADC5C-036A-CF45-7877-B596D67E7CCA}"/>
              </a:ext>
            </a:extLst>
          </p:cNvPr>
          <p:cNvSpPr txBox="1"/>
          <p:nvPr/>
        </p:nvSpPr>
        <p:spPr>
          <a:xfrm>
            <a:off x="778509" y="4190101"/>
            <a:ext cx="5688965" cy="13353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8800" b="0" i="0" spc="0" dirty="0">
                <a:solidFill>
                  <a:schemeClr val="bg1"/>
                </a:solidFill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经验总结</a:t>
            </a:r>
          </a:p>
        </p:txBody>
      </p:sp>
    </p:spTree>
    <p:extLst>
      <p:ext uri="{BB962C8B-B14F-4D97-AF65-F5344CB8AC3E}">
        <p14:creationId xmlns:p14="http://schemas.microsoft.com/office/powerpoint/2010/main" val="13070296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iSHEJI-1">
            <a:extLst>
              <a:ext uri="{FF2B5EF4-FFF2-40B4-BE49-F238E27FC236}">
                <a16:creationId xmlns:a16="http://schemas.microsoft.com/office/drawing/2014/main" id="{1981DC42-FB8C-85D3-BE21-00EE274E19D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67824" y="1755458"/>
            <a:ext cx="2218487" cy="1852559"/>
          </a:xfrm>
          <a:custGeom>
            <a:avLst/>
            <a:gdLst>
              <a:gd name="connsiteX0" fmla="*/ 0 w 2218487"/>
              <a:gd name="connsiteY0" fmla="*/ 0 h 1852559"/>
              <a:gd name="connsiteX1" fmla="*/ 2218487 w 2218487"/>
              <a:gd name="connsiteY1" fmla="*/ 0 h 1852559"/>
              <a:gd name="connsiteX2" fmla="*/ 2218487 w 2218487"/>
              <a:gd name="connsiteY2" fmla="*/ 1852559 h 1852559"/>
              <a:gd name="connsiteX3" fmla="*/ 0 w 2218487"/>
              <a:gd name="connsiteY3" fmla="*/ 1852559 h 1852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487" h="1852559">
                <a:moveTo>
                  <a:pt x="0" y="0"/>
                </a:moveTo>
                <a:lnTo>
                  <a:pt x="2218487" y="0"/>
                </a:lnTo>
                <a:lnTo>
                  <a:pt x="2218487" y="1852559"/>
                </a:lnTo>
                <a:lnTo>
                  <a:pt x="0" y="1852559"/>
                </a:lnTo>
                <a:close/>
              </a:path>
            </a:pathLst>
          </a:custGeom>
        </p:spPr>
      </p:pic>
      <p:pic>
        <p:nvPicPr>
          <p:cNvPr id="52" name="iSHEJI-2">
            <a:extLst>
              <a:ext uri="{FF2B5EF4-FFF2-40B4-BE49-F238E27FC236}">
                <a16:creationId xmlns:a16="http://schemas.microsoft.com/office/drawing/2014/main" id="{5939B122-B8A5-1677-8AEB-910738B15B8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39674" y="1755457"/>
            <a:ext cx="2218487" cy="1852559"/>
          </a:xfrm>
          <a:custGeom>
            <a:avLst/>
            <a:gdLst>
              <a:gd name="connsiteX0" fmla="*/ 0 w 2218487"/>
              <a:gd name="connsiteY0" fmla="*/ 0 h 1852559"/>
              <a:gd name="connsiteX1" fmla="*/ 2218487 w 2218487"/>
              <a:gd name="connsiteY1" fmla="*/ 0 h 1852559"/>
              <a:gd name="connsiteX2" fmla="*/ 2218487 w 2218487"/>
              <a:gd name="connsiteY2" fmla="*/ 1852559 h 1852559"/>
              <a:gd name="connsiteX3" fmla="*/ 0 w 2218487"/>
              <a:gd name="connsiteY3" fmla="*/ 1852559 h 1852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487" h="1852559">
                <a:moveTo>
                  <a:pt x="0" y="0"/>
                </a:moveTo>
                <a:lnTo>
                  <a:pt x="2218487" y="0"/>
                </a:lnTo>
                <a:lnTo>
                  <a:pt x="2218487" y="1852559"/>
                </a:lnTo>
                <a:lnTo>
                  <a:pt x="0" y="1852559"/>
                </a:lnTo>
                <a:close/>
              </a:path>
            </a:pathLst>
          </a:custGeom>
        </p:spPr>
      </p:pic>
      <p:pic>
        <p:nvPicPr>
          <p:cNvPr id="50" name="iSHEJI-3">
            <a:extLst>
              <a:ext uri="{FF2B5EF4-FFF2-40B4-BE49-F238E27FC236}">
                <a16:creationId xmlns:a16="http://schemas.microsoft.com/office/drawing/2014/main" id="{0CBE87C3-16CF-822B-DC33-680A34AF33C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09694" y="1755458"/>
            <a:ext cx="2204766" cy="1852559"/>
          </a:xfrm>
          <a:custGeom>
            <a:avLst/>
            <a:gdLst>
              <a:gd name="connsiteX0" fmla="*/ 0 w 2204766"/>
              <a:gd name="connsiteY0" fmla="*/ 0 h 1852559"/>
              <a:gd name="connsiteX1" fmla="*/ 2204766 w 2204766"/>
              <a:gd name="connsiteY1" fmla="*/ 0 h 1852559"/>
              <a:gd name="connsiteX2" fmla="*/ 2204766 w 2204766"/>
              <a:gd name="connsiteY2" fmla="*/ 1852559 h 1852559"/>
              <a:gd name="connsiteX3" fmla="*/ 0 w 2204766"/>
              <a:gd name="connsiteY3" fmla="*/ 1852559 h 1852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04766" h="1852559">
                <a:moveTo>
                  <a:pt x="0" y="0"/>
                </a:moveTo>
                <a:lnTo>
                  <a:pt x="2204766" y="0"/>
                </a:lnTo>
                <a:lnTo>
                  <a:pt x="2204766" y="1852559"/>
                </a:lnTo>
                <a:lnTo>
                  <a:pt x="0" y="1852559"/>
                </a:lnTo>
                <a:close/>
              </a:path>
            </a:pathLst>
          </a:custGeom>
        </p:spPr>
      </p:pic>
      <p:sp>
        <p:nvSpPr>
          <p:cNvPr id="8" name="iSHEJI-4">
            <a:extLst>
              <a:ext uri="{FF2B5EF4-FFF2-40B4-BE49-F238E27FC236}">
                <a16:creationId xmlns:a16="http://schemas.microsoft.com/office/drawing/2014/main" id="{DB2BA1F4-024A-F607-EF18-C3E297E70FFE}"/>
              </a:ext>
            </a:extLst>
          </p:cNvPr>
          <p:cNvSpPr txBox="1"/>
          <p:nvPr/>
        </p:nvSpPr>
        <p:spPr>
          <a:xfrm>
            <a:off x="3457574" y="-1366922"/>
            <a:ext cx="9716094" cy="29031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19900" b="0" i="0" spc="0" dirty="0">
                <a:solidFill>
                  <a:schemeClr val="tx1">
                    <a:alpha val="5000"/>
                  </a:schemeClr>
                </a:solidFill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REPORT</a:t>
            </a:r>
            <a:endParaRPr lang="zh-CN" altLang="en-US" sz="19900" dirty="0">
              <a:solidFill>
                <a:schemeClr val="tx1">
                  <a:alpha val="5000"/>
                </a:schemeClr>
              </a:solidFill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4" name="iSHEJI-5">
            <a:extLst>
              <a:ext uri="{FF2B5EF4-FFF2-40B4-BE49-F238E27FC236}">
                <a16:creationId xmlns:a16="http://schemas.microsoft.com/office/drawing/2014/main" id="{B799B91A-5D74-1CCE-5701-513B8DE364AC}"/>
              </a:ext>
            </a:extLst>
          </p:cNvPr>
          <p:cNvSpPr/>
          <p:nvPr/>
        </p:nvSpPr>
        <p:spPr>
          <a:xfrm>
            <a:off x="0" y="6370320"/>
            <a:ext cx="12192000" cy="487680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iSHEJI-6">
            <a:extLst>
              <a:ext uri="{FF2B5EF4-FFF2-40B4-BE49-F238E27FC236}">
                <a16:creationId xmlns:a16="http://schemas.microsoft.com/office/drawing/2014/main" id="{630A72BF-4DCB-8D8E-015C-BE152C97ABE8}"/>
              </a:ext>
            </a:extLst>
          </p:cNvPr>
          <p:cNvSpPr txBox="1"/>
          <p:nvPr/>
        </p:nvSpPr>
        <p:spPr>
          <a:xfrm>
            <a:off x="330177" y="6454981"/>
            <a:ext cx="889862" cy="318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1600" b="0" i="0" spc="0" dirty="0"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03</a:t>
            </a:r>
            <a:endParaRPr lang="zh-CN" altLang="en-US" sz="1600" dirty="0"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7" name="iSHEJI-7">
            <a:extLst>
              <a:ext uri="{FF2B5EF4-FFF2-40B4-BE49-F238E27FC236}">
                <a16:creationId xmlns:a16="http://schemas.microsoft.com/office/drawing/2014/main" id="{B9510DD1-A07E-0BEB-F485-E1326712E9D4}"/>
              </a:ext>
            </a:extLst>
          </p:cNvPr>
          <p:cNvSpPr txBox="1"/>
          <p:nvPr/>
        </p:nvSpPr>
        <p:spPr>
          <a:xfrm>
            <a:off x="10648950" y="6454981"/>
            <a:ext cx="1169693" cy="318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1600" b="0" i="0" spc="0" dirty="0"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Part three</a:t>
            </a:r>
            <a:endParaRPr lang="zh-CN" altLang="en-US" sz="1600" b="0" i="0" spc="0" dirty="0"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28" name="iSHEJI-8">
            <a:extLst>
              <a:ext uri="{FF2B5EF4-FFF2-40B4-BE49-F238E27FC236}">
                <a16:creationId xmlns:a16="http://schemas.microsoft.com/office/drawing/2014/main" id="{C18ECBD9-93FC-3E55-E015-E7B414742E89}"/>
              </a:ext>
            </a:extLst>
          </p:cNvPr>
          <p:cNvSpPr txBox="1"/>
          <p:nvPr/>
        </p:nvSpPr>
        <p:spPr>
          <a:xfrm>
            <a:off x="1395973" y="4345266"/>
            <a:ext cx="2509277" cy="69743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zh-CN" altLang="en-US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首次尝试投放线上广告，拉心率提高</a:t>
            </a:r>
            <a:r>
              <a:rPr lang="en-US" altLang="zh-CN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20%</a:t>
            </a:r>
          </a:p>
        </p:txBody>
      </p:sp>
      <p:sp>
        <p:nvSpPr>
          <p:cNvPr id="36" name="iSHEJI-9">
            <a:extLst>
              <a:ext uri="{FF2B5EF4-FFF2-40B4-BE49-F238E27FC236}">
                <a16:creationId xmlns:a16="http://schemas.microsoft.com/office/drawing/2014/main" id="{F2CCB072-757F-0A8F-359F-11C9834E09FA}"/>
              </a:ext>
            </a:extLst>
          </p:cNvPr>
          <p:cNvSpPr txBox="1"/>
          <p:nvPr/>
        </p:nvSpPr>
        <p:spPr>
          <a:xfrm>
            <a:off x="1395973" y="3755874"/>
            <a:ext cx="1156727" cy="58939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2800" dirty="0">
                <a:ln w="12700">
                  <a:noFill/>
                </a:ln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01.</a:t>
            </a:r>
            <a:endParaRPr lang="zh-CN" altLang="en-US" sz="2800" dirty="0">
              <a:ln w="12700">
                <a:noFill/>
              </a:ln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8" name="iSHEJI-10">
            <a:extLst>
              <a:ext uri="{FF2B5EF4-FFF2-40B4-BE49-F238E27FC236}">
                <a16:creationId xmlns:a16="http://schemas.microsoft.com/office/drawing/2014/main" id="{7F802169-A7A9-0DB2-90EB-0E2619B078E6}"/>
              </a:ext>
            </a:extLst>
          </p:cNvPr>
          <p:cNvSpPr txBox="1"/>
          <p:nvPr/>
        </p:nvSpPr>
        <p:spPr>
          <a:xfrm>
            <a:off x="4767823" y="4345266"/>
            <a:ext cx="2509277" cy="69743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zh-CN" altLang="en-US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设置拉新奖励，老用户复购率提高</a:t>
            </a:r>
            <a:r>
              <a:rPr lang="en-US" altLang="zh-CN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30%</a:t>
            </a:r>
          </a:p>
        </p:txBody>
      </p:sp>
      <p:sp>
        <p:nvSpPr>
          <p:cNvPr id="39" name="iSHEJI-11">
            <a:extLst>
              <a:ext uri="{FF2B5EF4-FFF2-40B4-BE49-F238E27FC236}">
                <a16:creationId xmlns:a16="http://schemas.microsoft.com/office/drawing/2014/main" id="{AFFC3378-5630-EA6F-EAE7-218EA93E544F}"/>
              </a:ext>
            </a:extLst>
          </p:cNvPr>
          <p:cNvSpPr txBox="1"/>
          <p:nvPr/>
        </p:nvSpPr>
        <p:spPr>
          <a:xfrm>
            <a:off x="4767823" y="3755874"/>
            <a:ext cx="1156727" cy="58939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2800" dirty="0">
                <a:ln w="12700">
                  <a:noFill/>
                </a:ln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02.</a:t>
            </a:r>
            <a:endParaRPr lang="zh-CN" altLang="en-US" sz="2800" dirty="0">
              <a:ln w="12700">
                <a:noFill/>
              </a:ln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41" name="iSHEJI-12">
            <a:extLst>
              <a:ext uri="{FF2B5EF4-FFF2-40B4-BE49-F238E27FC236}">
                <a16:creationId xmlns:a16="http://schemas.microsoft.com/office/drawing/2014/main" id="{EC29FB91-F09C-275C-FFD3-E4406AF02B08}"/>
              </a:ext>
            </a:extLst>
          </p:cNvPr>
          <p:cNvSpPr txBox="1"/>
          <p:nvPr/>
        </p:nvSpPr>
        <p:spPr>
          <a:xfrm>
            <a:off x="8139673" y="4345266"/>
            <a:ext cx="2509277" cy="105753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zh-CN" altLang="en-US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与资深</a:t>
            </a:r>
            <a:r>
              <a:rPr lang="en-US" altLang="zh-CN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KOL</a:t>
            </a:r>
            <a:r>
              <a:rPr lang="zh-CN" altLang="en-US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合作，网红平台销售总额为</a:t>
            </a:r>
            <a:r>
              <a:rPr lang="en-US" altLang="zh-CN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150000</a:t>
            </a:r>
            <a:r>
              <a:rPr lang="zh-CN" altLang="en-US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元，占总完成目标的</a:t>
            </a:r>
            <a:r>
              <a:rPr lang="en-US" altLang="zh-CN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24%</a:t>
            </a:r>
          </a:p>
        </p:txBody>
      </p:sp>
      <p:sp>
        <p:nvSpPr>
          <p:cNvPr id="48" name="iSHEJI-13">
            <a:extLst>
              <a:ext uri="{FF2B5EF4-FFF2-40B4-BE49-F238E27FC236}">
                <a16:creationId xmlns:a16="http://schemas.microsoft.com/office/drawing/2014/main" id="{6237FFD6-EE07-7A91-2839-F698ED30D178}"/>
              </a:ext>
            </a:extLst>
          </p:cNvPr>
          <p:cNvSpPr txBox="1"/>
          <p:nvPr/>
        </p:nvSpPr>
        <p:spPr>
          <a:xfrm>
            <a:off x="8139673" y="3755874"/>
            <a:ext cx="1156727" cy="58939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2800" dirty="0">
                <a:ln w="12700">
                  <a:noFill/>
                </a:ln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03.</a:t>
            </a:r>
            <a:endParaRPr lang="zh-CN" altLang="en-US" sz="2800" dirty="0">
              <a:ln w="12700">
                <a:noFill/>
              </a:ln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49" name="iSHEJI-14">
            <a:extLst>
              <a:ext uri="{FF2B5EF4-FFF2-40B4-BE49-F238E27FC236}">
                <a16:creationId xmlns:a16="http://schemas.microsoft.com/office/drawing/2014/main" id="{2E8EC97E-E968-01F0-7446-01E3F1BA4F93}"/>
              </a:ext>
            </a:extLst>
          </p:cNvPr>
          <p:cNvSpPr/>
          <p:nvPr/>
        </p:nvSpPr>
        <p:spPr>
          <a:xfrm>
            <a:off x="358161" y="292873"/>
            <a:ext cx="3099413" cy="495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项目工作亮点</a:t>
            </a:r>
          </a:p>
        </p:txBody>
      </p:sp>
    </p:spTree>
    <p:extLst>
      <p:ext uri="{BB962C8B-B14F-4D97-AF65-F5344CB8AC3E}">
        <p14:creationId xmlns:p14="http://schemas.microsoft.com/office/powerpoint/2010/main" val="7758573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701550EC-8BF6-8FD7-AB5F-73E829E6CC6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iSHEJI-2">
            <a:extLst>
              <a:ext uri="{FF2B5EF4-FFF2-40B4-BE49-F238E27FC236}">
                <a16:creationId xmlns:a16="http://schemas.microsoft.com/office/drawing/2014/main" id="{6A27B268-C2DC-1037-C17B-AE32EA7DFD13}"/>
              </a:ext>
            </a:extLst>
          </p:cNvPr>
          <p:cNvSpPr txBox="1"/>
          <p:nvPr/>
        </p:nvSpPr>
        <p:spPr>
          <a:xfrm>
            <a:off x="1959601" y="-1263069"/>
            <a:ext cx="9716094" cy="81210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8700" b="0" i="0" spc="0" dirty="0">
                <a:solidFill>
                  <a:schemeClr val="tx1">
                    <a:alpha val="5000"/>
                  </a:schemeClr>
                </a:solidFill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REPORT</a:t>
            </a:r>
            <a:endParaRPr lang="zh-CN" altLang="en-US" sz="28700" dirty="0">
              <a:solidFill>
                <a:schemeClr val="tx1">
                  <a:alpha val="5000"/>
                </a:schemeClr>
              </a:solidFill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7" name="iSHEJI-3">
            <a:extLst>
              <a:ext uri="{FF2B5EF4-FFF2-40B4-BE49-F238E27FC236}">
                <a16:creationId xmlns:a16="http://schemas.microsoft.com/office/drawing/2014/main" id="{23CE0443-4E15-68C0-5A44-C93E40DA37C2}"/>
              </a:ext>
            </a:extLst>
          </p:cNvPr>
          <p:cNvSpPr/>
          <p:nvPr/>
        </p:nvSpPr>
        <p:spPr>
          <a:xfrm>
            <a:off x="358161" y="292873"/>
            <a:ext cx="3099413" cy="495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成功经验总结</a:t>
            </a:r>
          </a:p>
        </p:txBody>
      </p:sp>
      <p:sp>
        <p:nvSpPr>
          <p:cNvPr id="18" name="iSHEJI-4">
            <a:extLst>
              <a:ext uri="{FF2B5EF4-FFF2-40B4-BE49-F238E27FC236}">
                <a16:creationId xmlns:a16="http://schemas.microsoft.com/office/drawing/2014/main" id="{BC76CEDF-C4BA-A2DB-4E88-AF805B688025}"/>
              </a:ext>
            </a:extLst>
          </p:cNvPr>
          <p:cNvSpPr txBox="1"/>
          <p:nvPr/>
        </p:nvSpPr>
        <p:spPr>
          <a:xfrm>
            <a:off x="1879598" y="2678998"/>
            <a:ext cx="3295652" cy="6489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zh-CN" altLang="en-US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针对用户的使用场景，进行不同平台的广告曝光</a:t>
            </a:r>
          </a:p>
        </p:txBody>
      </p:sp>
      <p:sp>
        <p:nvSpPr>
          <p:cNvPr id="20" name="iSHEJI-5">
            <a:extLst>
              <a:ext uri="{FF2B5EF4-FFF2-40B4-BE49-F238E27FC236}">
                <a16:creationId xmlns:a16="http://schemas.microsoft.com/office/drawing/2014/main" id="{8BEF4C92-C908-D389-7692-C66AD2E70A68}"/>
              </a:ext>
            </a:extLst>
          </p:cNvPr>
          <p:cNvSpPr txBox="1"/>
          <p:nvPr/>
        </p:nvSpPr>
        <p:spPr>
          <a:xfrm>
            <a:off x="1926221" y="1927182"/>
            <a:ext cx="3202406" cy="73866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zh-CN" altLang="en-US" sz="48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广告曝光</a:t>
            </a:r>
          </a:p>
        </p:txBody>
      </p:sp>
      <p:sp>
        <p:nvSpPr>
          <p:cNvPr id="21" name="iSHEJI-6">
            <a:extLst>
              <a:ext uri="{FF2B5EF4-FFF2-40B4-BE49-F238E27FC236}">
                <a16:creationId xmlns:a16="http://schemas.microsoft.com/office/drawing/2014/main" id="{B5E1D76D-CA05-97FC-303B-23843E6184F4}"/>
              </a:ext>
            </a:extLst>
          </p:cNvPr>
          <p:cNvSpPr txBox="1"/>
          <p:nvPr/>
        </p:nvSpPr>
        <p:spPr>
          <a:xfrm>
            <a:off x="6529975" y="2678998"/>
            <a:ext cx="3295652" cy="6489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zh-CN" altLang="en-US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与各大合作商积极互动，做资源置换</a:t>
            </a:r>
          </a:p>
        </p:txBody>
      </p:sp>
      <p:sp>
        <p:nvSpPr>
          <p:cNvPr id="23" name="iSHEJI-7">
            <a:extLst>
              <a:ext uri="{FF2B5EF4-FFF2-40B4-BE49-F238E27FC236}">
                <a16:creationId xmlns:a16="http://schemas.microsoft.com/office/drawing/2014/main" id="{D19ED17E-746D-B2D0-AA17-FC0DF451F6E4}"/>
              </a:ext>
            </a:extLst>
          </p:cNvPr>
          <p:cNvSpPr txBox="1"/>
          <p:nvPr/>
        </p:nvSpPr>
        <p:spPr>
          <a:xfrm>
            <a:off x="6576598" y="1927182"/>
            <a:ext cx="3202406" cy="73866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zh-CN" altLang="en-US" sz="48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资源置换</a:t>
            </a:r>
          </a:p>
        </p:txBody>
      </p:sp>
      <p:sp>
        <p:nvSpPr>
          <p:cNvPr id="24" name="iSHEJI-8">
            <a:extLst>
              <a:ext uri="{FF2B5EF4-FFF2-40B4-BE49-F238E27FC236}">
                <a16:creationId xmlns:a16="http://schemas.microsoft.com/office/drawing/2014/main" id="{CE02E99C-CE80-AF91-B18D-D733DA6FAD6B}"/>
              </a:ext>
            </a:extLst>
          </p:cNvPr>
          <p:cNvSpPr txBox="1"/>
          <p:nvPr/>
        </p:nvSpPr>
        <p:spPr>
          <a:xfrm>
            <a:off x="1879598" y="4819211"/>
            <a:ext cx="3295652" cy="6489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zh-CN" altLang="en-US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深挖用户痛点，以不同组合优惠刺激用户购买</a:t>
            </a:r>
          </a:p>
        </p:txBody>
      </p:sp>
      <p:sp>
        <p:nvSpPr>
          <p:cNvPr id="25" name="iSHEJI-9">
            <a:extLst>
              <a:ext uri="{FF2B5EF4-FFF2-40B4-BE49-F238E27FC236}">
                <a16:creationId xmlns:a16="http://schemas.microsoft.com/office/drawing/2014/main" id="{DC90A4AC-135F-F921-394C-B36B60576FC7}"/>
              </a:ext>
            </a:extLst>
          </p:cNvPr>
          <p:cNvSpPr txBox="1"/>
          <p:nvPr/>
        </p:nvSpPr>
        <p:spPr>
          <a:xfrm>
            <a:off x="1926221" y="4067395"/>
            <a:ext cx="3202406" cy="73866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zh-CN" altLang="en-US" sz="48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用户痛点</a:t>
            </a:r>
          </a:p>
        </p:txBody>
      </p:sp>
      <p:sp>
        <p:nvSpPr>
          <p:cNvPr id="26" name="iSHEJI-10">
            <a:extLst>
              <a:ext uri="{FF2B5EF4-FFF2-40B4-BE49-F238E27FC236}">
                <a16:creationId xmlns:a16="http://schemas.microsoft.com/office/drawing/2014/main" id="{B43F4E06-016F-A123-8AC4-4BAE6544E27D}"/>
              </a:ext>
            </a:extLst>
          </p:cNvPr>
          <p:cNvSpPr txBox="1"/>
          <p:nvPr/>
        </p:nvSpPr>
        <p:spPr>
          <a:xfrm>
            <a:off x="6529975" y="4819211"/>
            <a:ext cx="3295652" cy="6489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zh-CN" altLang="en-US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定时对数据复盘，方便调整下一阶段的战略部署</a:t>
            </a:r>
          </a:p>
        </p:txBody>
      </p:sp>
      <p:sp>
        <p:nvSpPr>
          <p:cNvPr id="27" name="iSHEJI-11">
            <a:extLst>
              <a:ext uri="{FF2B5EF4-FFF2-40B4-BE49-F238E27FC236}">
                <a16:creationId xmlns:a16="http://schemas.microsoft.com/office/drawing/2014/main" id="{EA64CCA9-3A63-5C0F-0CB4-85AD73181A6A}"/>
              </a:ext>
            </a:extLst>
          </p:cNvPr>
          <p:cNvSpPr txBox="1"/>
          <p:nvPr/>
        </p:nvSpPr>
        <p:spPr>
          <a:xfrm>
            <a:off x="6576598" y="4067395"/>
            <a:ext cx="3202406" cy="73866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zh-CN" altLang="en-US" sz="48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定时复盘</a:t>
            </a:r>
          </a:p>
        </p:txBody>
      </p:sp>
    </p:spTree>
    <p:extLst>
      <p:ext uri="{BB962C8B-B14F-4D97-AF65-F5344CB8AC3E}">
        <p14:creationId xmlns:p14="http://schemas.microsoft.com/office/powerpoint/2010/main" val="18531738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SHEJI-1">
            <a:extLst>
              <a:ext uri="{FF2B5EF4-FFF2-40B4-BE49-F238E27FC236}">
                <a16:creationId xmlns:a16="http://schemas.microsoft.com/office/drawing/2014/main" id="{DB2BA1F4-024A-F607-EF18-C3E297E70FFE}"/>
              </a:ext>
            </a:extLst>
          </p:cNvPr>
          <p:cNvSpPr txBox="1"/>
          <p:nvPr/>
        </p:nvSpPr>
        <p:spPr>
          <a:xfrm>
            <a:off x="3457574" y="-1366922"/>
            <a:ext cx="9716094" cy="29031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19900" b="0" i="0" spc="0" dirty="0">
                <a:solidFill>
                  <a:schemeClr val="tx1">
                    <a:alpha val="5000"/>
                  </a:schemeClr>
                </a:solidFill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REPORT</a:t>
            </a:r>
            <a:endParaRPr lang="zh-CN" altLang="en-US" sz="19900" dirty="0">
              <a:solidFill>
                <a:schemeClr val="tx1">
                  <a:alpha val="5000"/>
                </a:schemeClr>
              </a:solidFill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49" name="iSHEJI-2">
            <a:extLst>
              <a:ext uri="{FF2B5EF4-FFF2-40B4-BE49-F238E27FC236}">
                <a16:creationId xmlns:a16="http://schemas.microsoft.com/office/drawing/2014/main" id="{2E8EC97E-E968-01F0-7446-01E3F1BA4F93}"/>
              </a:ext>
            </a:extLst>
          </p:cNvPr>
          <p:cNvSpPr/>
          <p:nvPr/>
        </p:nvSpPr>
        <p:spPr>
          <a:xfrm>
            <a:off x="358161" y="292873"/>
            <a:ext cx="3099413" cy="495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项目工作不足</a:t>
            </a:r>
          </a:p>
        </p:txBody>
      </p:sp>
      <p:cxnSp>
        <p:nvCxnSpPr>
          <p:cNvPr id="16" name="iSHEJI-3">
            <a:extLst>
              <a:ext uri="{FF2B5EF4-FFF2-40B4-BE49-F238E27FC236}">
                <a16:creationId xmlns:a16="http://schemas.microsoft.com/office/drawing/2014/main" id="{236C245F-4B7B-C638-E7AF-511D6E5725AE}"/>
              </a:ext>
            </a:extLst>
          </p:cNvPr>
          <p:cNvCxnSpPr>
            <a:cxnSpLocks/>
          </p:cNvCxnSpPr>
          <p:nvPr/>
        </p:nvCxnSpPr>
        <p:spPr>
          <a:xfrm flipV="1">
            <a:off x="1685925" y="1812470"/>
            <a:ext cx="0" cy="504553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iSHEJI-4">
            <a:extLst>
              <a:ext uri="{FF2B5EF4-FFF2-40B4-BE49-F238E27FC236}">
                <a16:creationId xmlns:a16="http://schemas.microsoft.com/office/drawing/2014/main" id="{CDBCAF72-D7E9-E9C5-250C-507F4217A8A9}"/>
              </a:ext>
            </a:extLst>
          </p:cNvPr>
          <p:cNvCxnSpPr>
            <a:cxnSpLocks/>
          </p:cNvCxnSpPr>
          <p:nvPr/>
        </p:nvCxnSpPr>
        <p:spPr>
          <a:xfrm flipV="1">
            <a:off x="4625975" y="1812470"/>
            <a:ext cx="0" cy="504553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iSHEJI-5">
            <a:extLst>
              <a:ext uri="{FF2B5EF4-FFF2-40B4-BE49-F238E27FC236}">
                <a16:creationId xmlns:a16="http://schemas.microsoft.com/office/drawing/2014/main" id="{8EBFA6BA-7AD2-FD4E-6556-E68E870CFC33}"/>
              </a:ext>
            </a:extLst>
          </p:cNvPr>
          <p:cNvCxnSpPr>
            <a:cxnSpLocks/>
          </p:cNvCxnSpPr>
          <p:nvPr/>
        </p:nvCxnSpPr>
        <p:spPr>
          <a:xfrm flipV="1">
            <a:off x="7566025" y="1812470"/>
            <a:ext cx="0" cy="504553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iSHEJI-6">
            <a:extLst>
              <a:ext uri="{FF2B5EF4-FFF2-40B4-BE49-F238E27FC236}">
                <a16:creationId xmlns:a16="http://schemas.microsoft.com/office/drawing/2014/main" id="{4B154469-94AE-ED8F-67F5-41ACC4FC33E2}"/>
              </a:ext>
            </a:extLst>
          </p:cNvPr>
          <p:cNvCxnSpPr>
            <a:cxnSpLocks/>
          </p:cNvCxnSpPr>
          <p:nvPr/>
        </p:nvCxnSpPr>
        <p:spPr>
          <a:xfrm flipV="1">
            <a:off x="10506075" y="1812470"/>
            <a:ext cx="0" cy="504553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iSHEJI-7">
            <a:extLst>
              <a:ext uri="{FF2B5EF4-FFF2-40B4-BE49-F238E27FC236}">
                <a16:creationId xmlns:a16="http://schemas.microsoft.com/office/drawing/2014/main" id="{615197A1-FC7E-6DC6-6A38-9EC351569E77}"/>
              </a:ext>
            </a:extLst>
          </p:cNvPr>
          <p:cNvCxnSpPr>
            <a:cxnSpLocks/>
          </p:cNvCxnSpPr>
          <p:nvPr/>
        </p:nvCxnSpPr>
        <p:spPr>
          <a:xfrm flipH="1">
            <a:off x="1685925" y="1812471"/>
            <a:ext cx="882015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iSHEJI-8">
            <a:extLst>
              <a:ext uri="{FF2B5EF4-FFF2-40B4-BE49-F238E27FC236}">
                <a16:creationId xmlns:a16="http://schemas.microsoft.com/office/drawing/2014/main" id="{2896D7C8-A136-458A-53F0-27805FBE112A}"/>
              </a:ext>
            </a:extLst>
          </p:cNvPr>
          <p:cNvSpPr txBox="1"/>
          <p:nvPr/>
        </p:nvSpPr>
        <p:spPr>
          <a:xfrm>
            <a:off x="1849866" y="2148056"/>
            <a:ext cx="1126637" cy="44980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不足</a:t>
            </a:r>
            <a:r>
              <a:rPr kumimoji="0" lang="en-US" altLang="zh-CN" sz="2400" i="0" u="none" strike="noStrike" kern="1200" cap="none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1</a:t>
            </a:r>
            <a:r>
              <a:rPr kumimoji="0" lang="zh-CN" altLang="en-US" sz="2400" i="0" u="none" strike="noStrike" kern="1200" cap="none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：</a:t>
            </a:r>
          </a:p>
        </p:txBody>
      </p:sp>
      <p:sp>
        <p:nvSpPr>
          <p:cNvPr id="31" name="iSHEJI-9">
            <a:extLst>
              <a:ext uri="{FF2B5EF4-FFF2-40B4-BE49-F238E27FC236}">
                <a16:creationId xmlns:a16="http://schemas.microsoft.com/office/drawing/2014/main" id="{8EF33903-6DBA-88F8-4B37-74082FBA28F6}"/>
              </a:ext>
            </a:extLst>
          </p:cNvPr>
          <p:cNvSpPr txBox="1"/>
          <p:nvPr/>
        </p:nvSpPr>
        <p:spPr>
          <a:xfrm>
            <a:off x="1849866" y="2633741"/>
            <a:ext cx="2469565" cy="6197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60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除项目组外的其他公司</a:t>
            </a:r>
            <a:r>
              <a:rPr lang="zh-CN" altLang="en-US" sz="16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成员对优惠信息不了解</a:t>
            </a:r>
            <a:endParaRPr kumimoji="0" lang="zh-CN" altLang="en-US" sz="1600" i="0" u="none" strike="noStrike" kern="1200" cap="none" normalizeH="0" baseline="0" noProof="0" dirty="0">
              <a:ln>
                <a:noFill/>
              </a:ln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3" name="iSHEJI-10">
            <a:extLst>
              <a:ext uri="{FF2B5EF4-FFF2-40B4-BE49-F238E27FC236}">
                <a16:creationId xmlns:a16="http://schemas.microsoft.com/office/drawing/2014/main" id="{097ED1F3-DA09-25F6-6157-8BF26C660C53}"/>
              </a:ext>
            </a:extLst>
          </p:cNvPr>
          <p:cNvSpPr txBox="1"/>
          <p:nvPr/>
        </p:nvSpPr>
        <p:spPr>
          <a:xfrm>
            <a:off x="1849866" y="3882651"/>
            <a:ext cx="1126637" cy="44980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原因</a:t>
            </a:r>
          </a:p>
        </p:txBody>
      </p:sp>
      <p:sp>
        <p:nvSpPr>
          <p:cNvPr id="34" name="iSHEJI-11">
            <a:extLst>
              <a:ext uri="{FF2B5EF4-FFF2-40B4-BE49-F238E27FC236}">
                <a16:creationId xmlns:a16="http://schemas.microsoft.com/office/drawing/2014/main" id="{6B935650-32F4-7952-6A80-70AA6E171784}"/>
              </a:ext>
            </a:extLst>
          </p:cNvPr>
          <p:cNvSpPr txBox="1"/>
          <p:nvPr/>
        </p:nvSpPr>
        <p:spPr>
          <a:xfrm>
            <a:off x="1849866" y="4304510"/>
            <a:ext cx="2469565" cy="29989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60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没有及时进行活动信息同步</a:t>
            </a:r>
          </a:p>
        </p:txBody>
      </p:sp>
      <p:sp>
        <p:nvSpPr>
          <p:cNvPr id="35" name="iSHEJI-12">
            <a:extLst>
              <a:ext uri="{FF2B5EF4-FFF2-40B4-BE49-F238E27FC236}">
                <a16:creationId xmlns:a16="http://schemas.microsoft.com/office/drawing/2014/main" id="{57A018C8-AFD7-3278-7996-72A37BC0EE6C}"/>
              </a:ext>
            </a:extLst>
          </p:cNvPr>
          <p:cNvSpPr txBox="1"/>
          <p:nvPr/>
        </p:nvSpPr>
        <p:spPr>
          <a:xfrm>
            <a:off x="4789915" y="2148056"/>
            <a:ext cx="1126637" cy="44980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不足</a:t>
            </a:r>
            <a:r>
              <a:rPr kumimoji="0" lang="en-US" altLang="zh-CN" sz="2400" i="0" u="none" strike="noStrike" kern="1200" cap="none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2</a:t>
            </a:r>
            <a:r>
              <a:rPr kumimoji="0" lang="zh-CN" altLang="en-US" sz="2400" i="0" u="none" strike="noStrike" kern="1200" cap="none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：</a:t>
            </a:r>
          </a:p>
        </p:txBody>
      </p:sp>
      <p:sp>
        <p:nvSpPr>
          <p:cNvPr id="42" name="iSHEJI-13">
            <a:extLst>
              <a:ext uri="{FF2B5EF4-FFF2-40B4-BE49-F238E27FC236}">
                <a16:creationId xmlns:a16="http://schemas.microsoft.com/office/drawing/2014/main" id="{77A09690-A0C7-DF4F-1B1D-D13AC13898F3}"/>
              </a:ext>
            </a:extLst>
          </p:cNvPr>
          <p:cNvSpPr txBox="1"/>
          <p:nvPr/>
        </p:nvSpPr>
        <p:spPr>
          <a:xfrm>
            <a:off x="4789915" y="2633741"/>
            <a:ext cx="2469565" cy="29989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60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活动宣传成本超额</a:t>
            </a:r>
            <a:r>
              <a:rPr kumimoji="0" lang="en-US" altLang="zh-CN" sz="160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1%</a:t>
            </a:r>
            <a:endParaRPr kumimoji="0" lang="zh-CN" altLang="en-US" sz="1600" i="0" u="none" strike="noStrike" kern="1200" cap="none" normalizeH="0" baseline="0" noProof="0" dirty="0">
              <a:ln>
                <a:noFill/>
              </a:ln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43" name="iSHEJI-14">
            <a:extLst>
              <a:ext uri="{FF2B5EF4-FFF2-40B4-BE49-F238E27FC236}">
                <a16:creationId xmlns:a16="http://schemas.microsoft.com/office/drawing/2014/main" id="{D8FA37A3-E209-EB19-167C-CD3D93ABD759}"/>
              </a:ext>
            </a:extLst>
          </p:cNvPr>
          <p:cNvSpPr txBox="1"/>
          <p:nvPr/>
        </p:nvSpPr>
        <p:spPr>
          <a:xfrm>
            <a:off x="4789915" y="3882651"/>
            <a:ext cx="1126637" cy="44980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原因</a:t>
            </a:r>
          </a:p>
        </p:txBody>
      </p:sp>
      <p:sp>
        <p:nvSpPr>
          <p:cNvPr id="44" name="iSHEJI-15">
            <a:extLst>
              <a:ext uri="{FF2B5EF4-FFF2-40B4-BE49-F238E27FC236}">
                <a16:creationId xmlns:a16="http://schemas.microsoft.com/office/drawing/2014/main" id="{F6969C8C-1E88-C4F0-A866-06D79CFA33C0}"/>
              </a:ext>
            </a:extLst>
          </p:cNvPr>
          <p:cNvSpPr txBox="1"/>
          <p:nvPr/>
        </p:nvSpPr>
        <p:spPr>
          <a:xfrm>
            <a:off x="4789915" y="4304510"/>
            <a:ext cx="2469565" cy="29989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60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前期没有提前对</a:t>
            </a:r>
            <a:r>
              <a:rPr kumimoji="0" lang="en-US" altLang="zh-CN" sz="160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KOL</a:t>
            </a:r>
            <a:r>
              <a:rPr kumimoji="0" lang="zh-CN" altLang="en-US" sz="160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询价</a:t>
            </a:r>
          </a:p>
        </p:txBody>
      </p:sp>
      <p:sp>
        <p:nvSpPr>
          <p:cNvPr id="45" name="iSHEJI-16">
            <a:extLst>
              <a:ext uri="{FF2B5EF4-FFF2-40B4-BE49-F238E27FC236}">
                <a16:creationId xmlns:a16="http://schemas.microsoft.com/office/drawing/2014/main" id="{58A386A5-7024-31D2-8A0E-9ADE9C01D1D0}"/>
              </a:ext>
            </a:extLst>
          </p:cNvPr>
          <p:cNvSpPr txBox="1"/>
          <p:nvPr/>
        </p:nvSpPr>
        <p:spPr>
          <a:xfrm>
            <a:off x="7729964" y="2148056"/>
            <a:ext cx="1126637" cy="44980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不足</a:t>
            </a:r>
            <a:r>
              <a:rPr kumimoji="0" lang="en-US" altLang="zh-CN" sz="2400" i="0" u="none" strike="noStrike" kern="1200" cap="none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3</a:t>
            </a:r>
            <a:r>
              <a:rPr kumimoji="0" lang="zh-CN" altLang="en-US" sz="2400" i="0" u="none" strike="noStrike" kern="1200" cap="none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：</a:t>
            </a:r>
          </a:p>
        </p:txBody>
      </p:sp>
      <p:sp>
        <p:nvSpPr>
          <p:cNvPr id="46" name="iSHEJI-17">
            <a:extLst>
              <a:ext uri="{FF2B5EF4-FFF2-40B4-BE49-F238E27FC236}">
                <a16:creationId xmlns:a16="http://schemas.microsoft.com/office/drawing/2014/main" id="{1F82736E-476C-9A50-D8EA-A9E74B8D2C62}"/>
              </a:ext>
            </a:extLst>
          </p:cNvPr>
          <p:cNvSpPr txBox="1"/>
          <p:nvPr/>
        </p:nvSpPr>
        <p:spPr>
          <a:xfrm>
            <a:off x="7729964" y="2633741"/>
            <a:ext cx="2469565" cy="29989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60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活动曝光量未达到预期效果</a:t>
            </a:r>
          </a:p>
        </p:txBody>
      </p:sp>
      <p:sp>
        <p:nvSpPr>
          <p:cNvPr id="47" name="iSHEJI-18">
            <a:extLst>
              <a:ext uri="{FF2B5EF4-FFF2-40B4-BE49-F238E27FC236}">
                <a16:creationId xmlns:a16="http://schemas.microsoft.com/office/drawing/2014/main" id="{C9550CED-44B7-0BCF-4EE7-000C9B657978}"/>
              </a:ext>
            </a:extLst>
          </p:cNvPr>
          <p:cNvSpPr txBox="1"/>
          <p:nvPr/>
        </p:nvSpPr>
        <p:spPr>
          <a:xfrm>
            <a:off x="7729964" y="3882651"/>
            <a:ext cx="1126637" cy="44980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原因</a:t>
            </a:r>
          </a:p>
        </p:txBody>
      </p:sp>
      <p:sp>
        <p:nvSpPr>
          <p:cNvPr id="50" name="iSHEJI-19">
            <a:extLst>
              <a:ext uri="{FF2B5EF4-FFF2-40B4-BE49-F238E27FC236}">
                <a16:creationId xmlns:a16="http://schemas.microsoft.com/office/drawing/2014/main" id="{5D4D8B68-ACEC-47ED-C206-7DBD5F29B27A}"/>
              </a:ext>
            </a:extLst>
          </p:cNvPr>
          <p:cNvSpPr txBox="1"/>
          <p:nvPr/>
        </p:nvSpPr>
        <p:spPr>
          <a:xfrm>
            <a:off x="7729964" y="4304510"/>
            <a:ext cx="2469565" cy="61997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60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没有定时高频次地进行活动宣发</a:t>
            </a:r>
          </a:p>
        </p:txBody>
      </p:sp>
    </p:spTree>
    <p:extLst>
      <p:ext uri="{BB962C8B-B14F-4D97-AF65-F5344CB8AC3E}">
        <p14:creationId xmlns:p14="http://schemas.microsoft.com/office/powerpoint/2010/main" val="37932779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iSHEJI-1">
            <a:extLst>
              <a:ext uri="{FF2B5EF4-FFF2-40B4-BE49-F238E27FC236}">
                <a16:creationId xmlns:a16="http://schemas.microsoft.com/office/drawing/2014/main" id="{236C245F-4B7B-C638-E7AF-511D6E5725AE}"/>
              </a:ext>
            </a:extLst>
          </p:cNvPr>
          <p:cNvCxnSpPr>
            <a:cxnSpLocks/>
          </p:cNvCxnSpPr>
          <p:nvPr/>
        </p:nvCxnSpPr>
        <p:spPr>
          <a:xfrm>
            <a:off x="1685925" y="0"/>
            <a:ext cx="0" cy="504553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iSHEJI-2">
            <a:extLst>
              <a:ext uri="{FF2B5EF4-FFF2-40B4-BE49-F238E27FC236}">
                <a16:creationId xmlns:a16="http://schemas.microsoft.com/office/drawing/2014/main" id="{CDBCAF72-D7E9-E9C5-250C-507F4217A8A9}"/>
              </a:ext>
            </a:extLst>
          </p:cNvPr>
          <p:cNvCxnSpPr>
            <a:cxnSpLocks/>
          </p:cNvCxnSpPr>
          <p:nvPr/>
        </p:nvCxnSpPr>
        <p:spPr>
          <a:xfrm>
            <a:off x="4625975" y="0"/>
            <a:ext cx="0" cy="504553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iSHEJI-3">
            <a:extLst>
              <a:ext uri="{FF2B5EF4-FFF2-40B4-BE49-F238E27FC236}">
                <a16:creationId xmlns:a16="http://schemas.microsoft.com/office/drawing/2014/main" id="{8EBFA6BA-7AD2-FD4E-6556-E68E870CFC33}"/>
              </a:ext>
            </a:extLst>
          </p:cNvPr>
          <p:cNvCxnSpPr>
            <a:cxnSpLocks/>
          </p:cNvCxnSpPr>
          <p:nvPr/>
        </p:nvCxnSpPr>
        <p:spPr>
          <a:xfrm>
            <a:off x="7566025" y="0"/>
            <a:ext cx="0" cy="504553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iSHEJI-4">
            <a:extLst>
              <a:ext uri="{FF2B5EF4-FFF2-40B4-BE49-F238E27FC236}">
                <a16:creationId xmlns:a16="http://schemas.microsoft.com/office/drawing/2014/main" id="{4B154469-94AE-ED8F-67F5-41ACC4FC33E2}"/>
              </a:ext>
            </a:extLst>
          </p:cNvPr>
          <p:cNvCxnSpPr>
            <a:cxnSpLocks/>
          </p:cNvCxnSpPr>
          <p:nvPr/>
        </p:nvCxnSpPr>
        <p:spPr>
          <a:xfrm>
            <a:off x="10506075" y="0"/>
            <a:ext cx="0" cy="504553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iSHEJI-5">
            <a:extLst>
              <a:ext uri="{FF2B5EF4-FFF2-40B4-BE49-F238E27FC236}">
                <a16:creationId xmlns:a16="http://schemas.microsoft.com/office/drawing/2014/main" id="{615197A1-FC7E-6DC6-6A38-9EC351569E77}"/>
              </a:ext>
            </a:extLst>
          </p:cNvPr>
          <p:cNvCxnSpPr>
            <a:cxnSpLocks/>
          </p:cNvCxnSpPr>
          <p:nvPr/>
        </p:nvCxnSpPr>
        <p:spPr>
          <a:xfrm flipH="1" flipV="1">
            <a:off x="1685925" y="5045529"/>
            <a:ext cx="882015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iSHEJI-6">
            <a:extLst>
              <a:ext uri="{FF2B5EF4-FFF2-40B4-BE49-F238E27FC236}">
                <a16:creationId xmlns:a16="http://schemas.microsoft.com/office/drawing/2014/main" id="{2896D7C8-A136-458A-53F0-27805FBE112A}"/>
              </a:ext>
            </a:extLst>
          </p:cNvPr>
          <p:cNvSpPr txBox="1"/>
          <p:nvPr/>
        </p:nvSpPr>
        <p:spPr>
          <a:xfrm>
            <a:off x="1849866" y="1309387"/>
            <a:ext cx="1814083" cy="215527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11500" i="0" u="none" strike="noStrike" kern="1200" cap="none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01</a:t>
            </a:r>
            <a:endParaRPr kumimoji="0" lang="zh-CN" altLang="en-US" sz="11500" i="0" u="none" strike="noStrike" kern="1200" cap="none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1" name="iSHEJI-7">
            <a:extLst>
              <a:ext uri="{FF2B5EF4-FFF2-40B4-BE49-F238E27FC236}">
                <a16:creationId xmlns:a16="http://schemas.microsoft.com/office/drawing/2014/main" id="{8EF33903-6DBA-88F8-4B37-74082FBA28F6}"/>
              </a:ext>
            </a:extLst>
          </p:cNvPr>
          <p:cNvSpPr txBox="1"/>
          <p:nvPr/>
        </p:nvSpPr>
        <p:spPr>
          <a:xfrm>
            <a:off x="1849866" y="3263927"/>
            <a:ext cx="2469565" cy="135248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4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60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活动方案确认后，拉公司管理层信息同步群，让各部门主管及时同步活动信息，避免出现信息断层。</a:t>
            </a:r>
          </a:p>
        </p:txBody>
      </p:sp>
      <p:sp>
        <p:nvSpPr>
          <p:cNvPr id="35" name="iSHEJI-8">
            <a:extLst>
              <a:ext uri="{FF2B5EF4-FFF2-40B4-BE49-F238E27FC236}">
                <a16:creationId xmlns:a16="http://schemas.microsoft.com/office/drawing/2014/main" id="{57A018C8-AFD7-3278-7996-72A37BC0EE6C}"/>
              </a:ext>
            </a:extLst>
          </p:cNvPr>
          <p:cNvSpPr txBox="1"/>
          <p:nvPr/>
        </p:nvSpPr>
        <p:spPr>
          <a:xfrm>
            <a:off x="4789915" y="1309387"/>
            <a:ext cx="1814083" cy="215527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11500" i="0" u="none" strike="noStrike" kern="1200" cap="none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02</a:t>
            </a:r>
            <a:endParaRPr kumimoji="0" lang="zh-CN" altLang="en-US" sz="11500" i="0" u="none" strike="noStrike" kern="1200" cap="none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42" name="iSHEJI-9">
            <a:extLst>
              <a:ext uri="{FF2B5EF4-FFF2-40B4-BE49-F238E27FC236}">
                <a16:creationId xmlns:a16="http://schemas.microsoft.com/office/drawing/2014/main" id="{77A09690-A0C7-DF4F-1B1D-D13AC13898F3}"/>
              </a:ext>
            </a:extLst>
          </p:cNvPr>
          <p:cNvSpPr txBox="1"/>
          <p:nvPr/>
        </p:nvSpPr>
        <p:spPr>
          <a:xfrm>
            <a:off x="4789915" y="3263927"/>
            <a:ext cx="2469565" cy="100777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4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60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提前对宣传渠道及报价制作广告预算，并预留项目基金，确保费用不超额。</a:t>
            </a:r>
          </a:p>
        </p:txBody>
      </p:sp>
      <p:sp>
        <p:nvSpPr>
          <p:cNvPr id="45" name="iSHEJI-10">
            <a:extLst>
              <a:ext uri="{FF2B5EF4-FFF2-40B4-BE49-F238E27FC236}">
                <a16:creationId xmlns:a16="http://schemas.microsoft.com/office/drawing/2014/main" id="{58A386A5-7024-31D2-8A0E-9ADE9C01D1D0}"/>
              </a:ext>
            </a:extLst>
          </p:cNvPr>
          <p:cNvSpPr txBox="1"/>
          <p:nvPr/>
        </p:nvSpPr>
        <p:spPr>
          <a:xfrm>
            <a:off x="7729964" y="1309387"/>
            <a:ext cx="1814083" cy="215527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11500" i="0" u="none" strike="noStrike" kern="1200" cap="none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03</a:t>
            </a:r>
            <a:endParaRPr kumimoji="0" lang="zh-CN" altLang="en-US" sz="11500" i="0" u="none" strike="noStrike" kern="1200" cap="none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46" name="iSHEJI-11">
            <a:extLst>
              <a:ext uri="{FF2B5EF4-FFF2-40B4-BE49-F238E27FC236}">
                <a16:creationId xmlns:a16="http://schemas.microsoft.com/office/drawing/2014/main" id="{1F82736E-476C-9A50-D8EA-A9E74B8D2C62}"/>
              </a:ext>
            </a:extLst>
          </p:cNvPr>
          <p:cNvSpPr txBox="1"/>
          <p:nvPr/>
        </p:nvSpPr>
        <p:spPr>
          <a:xfrm>
            <a:off x="7729964" y="3263927"/>
            <a:ext cx="2469565" cy="100777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4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60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规划活动宣发表，为完成目标定时高频进行优惠广告宣发。</a:t>
            </a:r>
          </a:p>
        </p:txBody>
      </p:sp>
      <p:sp>
        <p:nvSpPr>
          <p:cNvPr id="22" name="iSHEJI-12">
            <a:extLst>
              <a:ext uri="{FF2B5EF4-FFF2-40B4-BE49-F238E27FC236}">
                <a16:creationId xmlns:a16="http://schemas.microsoft.com/office/drawing/2014/main" id="{97418B4E-A23C-DD91-957E-EA9D6D9F80C4}"/>
              </a:ext>
            </a:extLst>
          </p:cNvPr>
          <p:cNvSpPr/>
          <p:nvPr/>
        </p:nvSpPr>
        <p:spPr>
          <a:xfrm>
            <a:off x="0" y="6370320"/>
            <a:ext cx="12192000" cy="487680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iSHEJI-13">
            <a:extLst>
              <a:ext uri="{FF2B5EF4-FFF2-40B4-BE49-F238E27FC236}">
                <a16:creationId xmlns:a16="http://schemas.microsoft.com/office/drawing/2014/main" id="{0DA3177B-663A-0DFE-345F-6E0F5B73C99D}"/>
              </a:ext>
            </a:extLst>
          </p:cNvPr>
          <p:cNvSpPr txBox="1"/>
          <p:nvPr/>
        </p:nvSpPr>
        <p:spPr>
          <a:xfrm>
            <a:off x="330177" y="6454981"/>
            <a:ext cx="889862" cy="318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1600" b="0" i="0" spc="0" dirty="0"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03</a:t>
            </a:r>
            <a:endParaRPr lang="zh-CN" altLang="en-US" sz="1600" dirty="0"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25" name="iSHEJI-14">
            <a:extLst>
              <a:ext uri="{FF2B5EF4-FFF2-40B4-BE49-F238E27FC236}">
                <a16:creationId xmlns:a16="http://schemas.microsoft.com/office/drawing/2014/main" id="{2029422F-8D76-D965-F9FF-8272B9FFA99F}"/>
              </a:ext>
            </a:extLst>
          </p:cNvPr>
          <p:cNvSpPr txBox="1"/>
          <p:nvPr/>
        </p:nvSpPr>
        <p:spPr>
          <a:xfrm>
            <a:off x="10648950" y="6454981"/>
            <a:ext cx="1169693" cy="318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1600" b="0" i="0" spc="0" dirty="0"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Part three</a:t>
            </a:r>
            <a:endParaRPr lang="zh-CN" altLang="en-US" sz="1600" b="0" i="0" spc="0" dirty="0"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26" name="iSHEJI-15">
            <a:extLst>
              <a:ext uri="{FF2B5EF4-FFF2-40B4-BE49-F238E27FC236}">
                <a16:creationId xmlns:a16="http://schemas.microsoft.com/office/drawing/2014/main" id="{BED8FA74-10E4-48E1-CB87-09AC8B0B6D0D}"/>
              </a:ext>
            </a:extLst>
          </p:cNvPr>
          <p:cNvSpPr txBox="1"/>
          <p:nvPr/>
        </p:nvSpPr>
        <p:spPr>
          <a:xfrm>
            <a:off x="3457574" y="-1366922"/>
            <a:ext cx="9716094" cy="29031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19900" b="0" i="0" spc="0" dirty="0">
                <a:solidFill>
                  <a:schemeClr val="tx1">
                    <a:alpha val="5000"/>
                  </a:schemeClr>
                </a:solidFill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REPORT</a:t>
            </a:r>
            <a:endParaRPr lang="zh-CN" altLang="en-US" sz="19900" dirty="0">
              <a:solidFill>
                <a:schemeClr val="tx1">
                  <a:alpha val="5000"/>
                </a:schemeClr>
              </a:solidFill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27" name="iSHEJI-16">
            <a:extLst>
              <a:ext uri="{FF2B5EF4-FFF2-40B4-BE49-F238E27FC236}">
                <a16:creationId xmlns:a16="http://schemas.microsoft.com/office/drawing/2014/main" id="{06685F7C-F11D-C1F9-8DF5-D527C8BAC0F1}"/>
              </a:ext>
            </a:extLst>
          </p:cNvPr>
          <p:cNvSpPr/>
          <p:nvPr/>
        </p:nvSpPr>
        <p:spPr>
          <a:xfrm>
            <a:off x="358161" y="292873"/>
            <a:ext cx="3099413" cy="495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36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改进方案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5013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SHEJI-1">
            <a:extLst>
              <a:ext uri="{FF2B5EF4-FFF2-40B4-BE49-F238E27FC236}">
                <a16:creationId xmlns:a16="http://schemas.microsoft.com/office/drawing/2014/main" id="{5715B8E4-EE7A-AE88-E93C-0E5DA5A7BF3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7" name="iSHEJI-2">
            <a:extLst>
              <a:ext uri="{FF2B5EF4-FFF2-40B4-BE49-F238E27FC236}">
                <a16:creationId xmlns:a16="http://schemas.microsoft.com/office/drawing/2014/main" id="{582A886B-B578-F7EB-CA17-D17B9C042C7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90000"/>
            </a:schemeClr>
          </a:soli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iSHEJI-3">
            <a:extLst>
              <a:ext uri="{FF2B5EF4-FFF2-40B4-BE49-F238E27FC236}">
                <a16:creationId xmlns:a16="http://schemas.microsoft.com/office/drawing/2014/main" id="{A357BE4A-39B2-F9E5-9969-408284544555}"/>
              </a:ext>
            </a:extLst>
          </p:cNvPr>
          <p:cNvSpPr txBox="1"/>
          <p:nvPr/>
        </p:nvSpPr>
        <p:spPr>
          <a:xfrm>
            <a:off x="778510" y="3598160"/>
            <a:ext cx="2705100" cy="5443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200" b="0" i="0" spc="0" dirty="0">
                <a:solidFill>
                  <a:schemeClr val="bg1"/>
                </a:solidFill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Part four</a:t>
            </a:r>
            <a:endParaRPr lang="zh-CN" altLang="en-US" sz="3200" dirty="0">
              <a:solidFill>
                <a:schemeClr val="bg1"/>
              </a:solidFill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9" name="iSHEJI-4">
            <a:extLst>
              <a:ext uri="{FF2B5EF4-FFF2-40B4-BE49-F238E27FC236}">
                <a16:creationId xmlns:a16="http://schemas.microsoft.com/office/drawing/2014/main" id="{8C7ADC5C-036A-CF45-7877-B596D67E7CCA}"/>
              </a:ext>
            </a:extLst>
          </p:cNvPr>
          <p:cNvSpPr txBox="1"/>
          <p:nvPr/>
        </p:nvSpPr>
        <p:spPr>
          <a:xfrm>
            <a:off x="778509" y="4190101"/>
            <a:ext cx="5688965" cy="13353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8800" b="0" i="0" spc="0" dirty="0">
                <a:solidFill>
                  <a:schemeClr val="bg1"/>
                </a:solidFill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发展规划</a:t>
            </a:r>
          </a:p>
        </p:txBody>
      </p:sp>
    </p:spTree>
    <p:extLst>
      <p:ext uri="{BB962C8B-B14F-4D97-AF65-F5344CB8AC3E}">
        <p14:creationId xmlns:p14="http://schemas.microsoft.com/office/powerpoint/2010/main" val="19151401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iSHEJI-1">
            <a:extLst>
              <a:ext uri="{FF2B5EF4-FFF2-40B4-BE49-F238E27FC236}">
                <a16:creationId xmlns:a16="http://schemas.microsoft.com/office/drawing/2014/main" id="{97418B4E-A23C-DD91-957E-EA9D6D9F80C4}"/>
              </a:ext>
            </a:extLst>
          </p:cNvPr>
          <p:cNvSpPr/>
          <p:nvPr/>
        </p:nvSpPr>
        <p:spPr>
          <a:xfrm>
            <a:off x="0" y="6370320"/>
            <a:ext cx="12192000" cy="487680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iSHEJI-2">
            <a:extLst>
              <a:ext uri="{FF2B5EF4-FFF2-40B4-BE49-F238E27FC236}">
                <a16:creationId xmlns:a16="http://schemas.microsoft.com/office/drawing/2014/main" id="{0DA3177B-663A-0DFE-345F-6E0F5B73C99D}"/>
              </a:ext>
            </a:extLst>
          </p:cNvPr>
          <p:cNvSpPr txBox="1"/>
          <p:nvPr/>
        </p:nvSpPr>
        <p:spPr>
          <a:xfrm>
            <a:off x="330177" y="6454981"/>
            <a:ext cx="889862" cy="318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1600" b="0" i="0" spc="0" dirty="0"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04</a:t>
            </a:r>
            <a:endParaRPr lang="zh-CN" altLang="en-US" sz="1600" dirty="0"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25" name="iSHEJI-3">
            <a:extLst>
              <a:ext uri="{FF2B5EF4-FFF2-40B4-BE49-F238E27FC236}">
                <a16:creationId xmlns:a16="http://schemas.microsoft.com/office/drawing/2014/main" id="{2029422F-8D76-D965-F9FF-8272B9FFA99F}"/>
              </a:ext>
            </a:extLst>
          </p:cNvPr>
          <p:cNvSpPr txBox="1"/>
          <p:nvPr/>
        </p:nvSpPr>
        <p:spPr>
          <a:xfrm>
            <a:off x="10648950" y="6454981"/>
            <a:ext cx="1169693" cy="318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1600" b="0" i="0" spc="0" dirty="0"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Part four</a:t>
            </a:r>
            <a:endParaRPr lang="zh-CN" altLang="en-US" sz="1600" b="0" i="0" spc="0" dirty="0"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9" name="iSHEJI-4">
            <a:extLst>
              <a:ext uri="{FF2B5EF4-FFF2-40B4-BE49-F238E27FC236}">
                <a16:creationId xmlns:a16="http://schemas.microsoft.com/office/drawing/2014/main" id="{E09F6C2B-5C5C-5EEE-9D5B-1F40920FED6D}"/>
              </a:ext>
            </a:extLst>
          </p:cNvPr>
          <p:cNvSpPr txBox="1"/>
          <p:nvPr/>
        </p:nvSpPr>
        <p:spPr>
          <a:xfrm>
            <a:off x="3457574" y="-1366922"/>
            <a:ext cx="9716094" cy="29031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19900" b="0" i="0" spc="0" dirty="0">
                <a:solidFill>
                  <a:schemeClr val="tx1">
                    <a:alpha val="5000"/>
                  </a:schemeClr>
                </a:solidFill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REPORT</a:t>
            </a:r>
            <a:endParaRPr lang="zh-CN" altLang="en-US" sz="19900" dirty="0">
              <a:solidFill>
                <a:schemeClr val="tx1">
                  <a:alpha val="5000"/>
                </a:schemeClr>
              </a:solidFill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0" name="iSHEJI-5">
            <a:extLst>
              <a:ext uri="{FF2B5EF4-FFF2-40B4-BE49-F238E27FC236}">
                <a16:creationId xmlns:a16="http://schemas.microsoft.com/office/drawing/2014/main" id="{915559D9-AF6B-514D-7DDF-5CDC9B603E71}"/>
              </a:ext>
            </a:extLst>
          </p:cNvPr>
          <p:cNvSpPr/>
          <p:nvPr/>
        </p:nvSpPr>
        <p:spPr>
          <a:xfrm>
            <a:off x="358161" y="292873"/>
            <a:ext cx="3634290" cy="495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36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下一年发展目标</a:t>
            </a:r>
          </a:p>
        </p:txBody>
      </p:sp>
      <p:sp>
        <p:nvSpPr>
          <p:cNvPr id="11" name="iSHEJI-6">
            <a:extLst>
              <a:ext uri="{FF2B5EF4-FFF2-40B4-BE49-F238E27FC236}">
                <a16:creationId xmlns:a16="http://schemas.microsoft.com/office/drawing/2014/main" id="{E4D5C0D7-2559-2DBC-A644-721C4049ED67}"/>
              </a:ext>
            </a:extLst>
          </p:cNvPr>
          <p:cNvSpPr txBox="1"/>
          <p:nvPr/>
        </p:nvSpPr>
        <p:spPr>
          <a:xfrm>
            <a:off x="1490345" y="2180232"/>
            <a:ext cx="2318909" cy="112447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600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100</a:t>
            </a:r>
            <a:r>
              <a:rPr kumimoji="0" lang="zh-CN" altLang="en-US" sz="600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万</a:t>
            </a:r>
          </a:p>
        </p:txBody>
      </p:sp>
      <p:sp>
        <p:nvSpPr>
          <p:cNvPr id="12" name="iSHEJI-7">
            <a:extLst>
              <a:ext uri="{FF2B5EF4-FFF2-40B4-BE49-F238E27FC236}">
                <a16:creationId xmlns:a16="http://schemas.microsoft.com/office/drawing/2014/main" id="{FDCE8D7C-19CD-E787-281F-6F1511C0100E}"/>
              </a:ext>
            </a:extLst>
          </p:cNvPr>
          <p:cNvSpPr txBox="1"/>
          <p:nvPr/>
        </p:nvSpPr>
        <p:spPr>
          <a:xfrm>
            <a:off x="1548019" y="3293344"/>
            <a:ext cx="1445895" cy="31835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4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60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总用户量</a:t>
            </a:r>
          </a:p>
        </p:txBody>
      </p:sp>
      <p:sp>
        <p:nvSpPr>
          <p:cNvPr id="13" name="iSHEJI-8">
            <a:extLst>
              <a:ext uri="{FF2B5EF4-FFF2-40B4-BE49-F238E27FC236}">
                <a16:creationId xmlns:a16="http://schemas.microsoft.com/office/drawing/2014/main" id="{E578F7E7-824B-AA50-7170-990BDBD4F87C}"/>
              </a:ext>
            </a:extLst>
          </p:cNvPr>
          <p:cNvSpPr txBox="1"/>
          <p:nvPr/>
        </p:nvSpPr>
        <p:spPr>
          <a:xfrm>
            <a:off x="4862737" y="2180232"/>
            <a:ext cx="2318909" cy="112447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600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26</a:t>
            </a:r>
            <a:r>
              <a:rPr kumimoji="0" lang="zh-CN" altLang="en-US" sz="600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万</a:t>
            </a:r>
          </a:p>
        </p:txBody>
      </p:sp>
      <p:sp>
        <p:nvSpPr>
          <p:cNvPr id="14" name="iSHEJI-9">
            <a:extLst>
              <a:ext uri="{FF2B5EF4-FFF2-40B4-BE49-F238E27FC236}">
                <a16:creationId xmlns:a16="http://schemas.microsoft.com/office/drawing/2014/main" id="{C17DE1A5-6A10-B2B4-D936-D2063DF2567C}"/>
              </a:ext>
            </a:extLst>
          </p:cNvPr>
          <p:cNvSpPr txBox="1"/>
          <p:nvPr/>
        </p:nvSpPr>
        <p:spPr>
          <a:xfrm>
            <a:off x="4920411" y="3293344"/>
            <a:ext cx="1445895" cy="31835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4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60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新增用户</a:t>
            </a:r>
          </a:p>
        </p:txBody>
      </p:sp>
      <p:sp>
        <p:nvSpPr>
          <p:cNvPr id="15" name="iSHEJI-10">
            <a:extLst>
              <a:ext uri="{FF2B5EF4-FFF2-40B4-BE49-F238E27FC236}">
                <a16:creationId xmlns:a16="http://schemas.microsoft.com/office/drawing/2014/main" id="{E66B4BAA-0B21-FB0C-B6B0-ED57E532D544}"/>
              </a:ext>
            </a:extLst>
          </p:cNvPr>
          <p:cNvSpPr txBox="1"/>
          <p:nvPr/>
        </p:nvSpPr>
        <p:spPr>
          <a:xfrm>
            <a:off x="7802245" y="2180232"/>
            <a:ext cx="2899410" cy="112447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600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1500</a:t>
            </a:r>
            <a:r>
              <a:rPr kumimoji="0" lang="zh-CN" altLang="en-US" sz="600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万</a:t>
            </a:r>
          </a:p>
        </p:txBody>
      </p:sp>
      <p:sp>
        <p:nvSpPr>
          <p:cNvPr id="16" name="iSHEJI-11">
            <a:extLst>
              <a:ext uri="{FF2B5EF4-FFF2-40B4-BE49-F238E27FC236}">
                <a16:creationId xmlns:a16="http://schemas.microsoft.com/office/drawing/2014/main" id="{F67EB18E-FF5E-4C77-399C-656B4C52850F}"/>
              </a:ext>
            </a:extLst>
          </p:cNvPr>
          <p:cNvSpPr txBox="1"/>
          <p:nvPr/>
        </p:nvSpPr>
        <p:spPr>
          <a:xfrm>
            <a:off x="7859919" y="3293344"/>
            <a:ext cx="1445895" cy="31835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4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60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年销售额</a:t>
            </a:r>
          </a:p>
        </p:txBody>
      </p:sp>
    </p:spTree>
    <p:extLst>
      <p:ext uri="{BB962C8B-B14F-4D97-AF65-F5344CB8AC3E}">
        <p14:creationId xmlns:p14="http://schemas.microsoft.com/office/powerpoint/2010/main" val="38817052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iSHEJI-1">
            <a:extLst>
              <a:ext uri="{FF2B5EF4-FFF2-40B4-BE49-F238E27FC236}">
                <a16:creationId xmlns:a16="http://schemas.microsoft.com/office/drawing/2014/main" id="{7EB49DB8-D82E-6103-CF1D-D103FA10CA8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31900" y="2298701"/>
            <a:ext cx="9728200" cy="4559299"/>
          </a:xfrm>
          <a:custGeom>
            <a:avLst/>
            <a:gdLst>
              <a:gd name="connsiteX0" fmla="*/ 0 w 9728200"/>
              <a:gd name="connsiteY0" fmla="*/ 0 h 4559299"/>
              <a:gd name="connsiteX1" fmla="*/ 9728200 w 9728200"/>
              <a:gd name="connsiteY1" fmla="*/ 0 h 4559299"/>
              <a:gd name="connsiteX2" fmla="*/ 9728200 w 9728200"/>
              <a:gd name="connsiteY2" fmla="*/ 4559299 h 4559299"/>
              <a:gd name="connsiteX3" fmla="*/ 0 w 9728200"/>
              <a:gd name="connsiteY3" fmla="*/ 4559299 h 455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28200" h="4559299">
                <a:moveTo>
                  <a:pt x="0" y="0"/>
                </a:moveTo>
                <a:lnTo>
                  <a:pt x="9728200" y="0"/>
                </a:lnTo>
                <a:lnTo>
                  <a:pt x="9728200" y="4559299"/>
                </a:lnTo>
                <a:lnTo>
                  <a:pt x="0" y="4559299"/>
                </a:lnTo>
                <a:close/>
              </a:path>
            </a:pathLst>
          </a:custGeom>
        </p:spPr>
      </p:pic>
      <p:sp>
        <p:nvSpPr>
          <p:cNvPr id="22" name="iSHEJI-2">
            <a:extLst>
              <a:ext uri="{FF2B5EF4-FFF2-40B4-BE49-F238E27FC236}">
                <a16:creationId xmlns:a16="http://schemas.microsoft.com/office/drawing/2014/main" id="{97418B4E-A23C-DD91-957E-EA9D6D9F80C4}"/>
              </a:ext>
            </a:extLst>
          </p:cNvPr>
          <p:cNvSpPr/>
          <p:nvPr/>
        </p:nvSpPr>
        <p:spPr>
          <a:xfrm>
            <a:off x="0" y="6370320"/>
            <a:ext cx="12192000" cy="487680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iSHEJI-3">
            <a:extLst>
              <a:ext uri="{FF2B5EF4-FFF2-40B4-BE49-F238E27FC236}">
                <a16:creationId xmlns:a16="http://schemas.microsoft.com/office/drawing/2014/main" id="{0DA3177B-663A-0DFE-345F-6E0F5B73C99D}"/>
              </a:ext>
            </a:extLst>
          </p:cNvPr>
          <p:cNvSpPr txBox="1"/>
          <p:nvPr/>
        </p:nvSpPr>
        <p:spPr>
          <a:xfrm>
            <a:off x="330177" y="6454981"/>
            <a:ext cx="889862" cy="318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1600" b="0" i="0" spc="0" dirty="0"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04</a:t>
            </a:r>
            <a:endParaRPr lang="zh-CN" altLang="en-US" sz="1600" dirty="0"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25" name="iSHEJI-4">
            <a:extLst>
              <a:ext uri="{FF2B5EF4-FFF2-40B4-BE49-F238E27FC236}">
                <a16:creationId xmlns:a16="http://schemas.microsoft.com/office/drawing/2014/main" id="{2029422F-8D76-D965-F9FF-8272B9FFA99F}"/>
              </a:ext>
            </a:extLst>
          </p:cNvPr>
          <p:cNvSpPr txBox="1"/>
          <p:nvPr/>
        </p:nvSpPr>
        <p:spPr>
          <a:xfrm>
            <a:off x="10648950" y="6454981"/>
            <a:ext cx="1169693" cy="318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1600" b="0" i="0" spc="0" dirty="0"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Part four</a:t>
            </a:r>
            <a:endParaRPr lang="zh-CN" altLang="en-US" sz="1600" b="0" i="0" spc="0" dirty="0"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26" name="iSHEJI-5">
            <a:extLst>
              <a:ext uri="{FF2B5EF4-FFF2-40B4-BE49-F238E27FC236}">
                <a16:creationId xmlns:a16="http://schemas.microsoft.com/office/drawing/2014/main" id="{BED8FA74-10E4-48E1-CB87-09AC8B0B6D0D}"/>
              </a:ext>
            </a:extLst>
          </p:cNvPr>
          <p:cNvSpPr txBox="1"/>
          <p:nvPr/>
        </p:nvSpPr>
        <p:spPr>
          <a:xfrm>
            <a:off x="638174" y="-1576356"/>
            <a:ext cx="9716094" cy="29031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19900" b="0" i="0" spc="0" dirty="0">
                <a:solidFill>
                  <a:schemeClr val="tx1">
                    <a:alpha val="5000"/>
                  </a:schemeClr>
                </a:solidFill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REPORT</a:t>
            </a:r>
            <a:endParaRPr lang="zh-CN" altLang="en-US" sz="19900" dirty="0">
              <a:solidFill>
                <a:schemeClr val="tx1">
                  <a:alpha val="5000"/>
                </a:schemeClr>
              </a:solidFill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27" name="iSHEJI-6">
            <a:extLst>
              <a:ext uri="{FF2B5EF4-FFF2-40B4-BE49-F238E27FC236}">
                <a16:creationId xmlns:a16="http://schemas.microsoft.com/office/drawing/2014/main" id="{06685F7C-F11D-C1F9-8DF5-D527C8BAC0F1}"/>
              </a:ext>
            </a:extLst>
          </p:cNvPr>
          <p:cNvSpPr/>
          <p:nvPr/>
        </p:nvSpPr>
        <p:spPr>
          <a:xfrm>
            <a:off x="1220039" y="946804"/>
            <a:ext cx="2092667" cy="495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36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未来计划</a:t>
            </a:r>
          </a:p>
        </p:txBody>
      </p:sp>
      <p:sp>
        <p:nvSpPr>
          <p:cNvPr id="21" name="iSHEJI-7">
            <a:extLst>
              <a:ext uri="{FF2B5EF4-FFF2-40B4-BE49-F238E27FC236}">
                <a16:creationId xmlns:a16="http://schemas.microsoft.com/office/drawing/2014/main" id="{171A537F-4B78-FE76-E078-B250F4D75C3B}"/>
              </a:ext>
            </a:extLst>
          </p:cNvPr>
          <p:cNvSpPr txBox="1"/>
          <p:nvPr/>
        </p:nvSpPr>
        <p:spPr>
          <a:xfrm>
            <a:off x="3816079" y="907584"/>
            <a:ext cx="7155882" cy="100777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4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160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20XX</a:t>
            </a:r>
            <a:r>
              <a:rPr kumimoji="0" lang="zh-CN" altLang="en-US" sz="160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年，致力于创造更美好的未来，用优质的产品和服务，提高用户使用体验。</a:t>
            </a:r>
          </a:p>
          <a:p>
            <a:pPr marL="0" marR="0" lvl="0" indent="0" defTabSz="913765" rtl="0" eaLnBrk="1" fontAlgn="auto" latinLnBrk="0" hangingPunct="1">
              <a:lnSpc>
                <a:spcPct val="14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60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提高产品再华南地区的使用占比，努力开创新的产品模式，实现全年总销售额</a:t>
            </a:r>
            <a:r>
              <a:rPr kumimoji="0" lang="en-US" altLang="zh-CN" sz="160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1</a:t>
            </a:r>
            <a:r>
              <a:rPr kumimoji="0" lang="zh-CN" altLang="en-US" sz="160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亿元的目标。</a:t>
            </a:r>
          </a:p>
        </p:txBody>
      </p:sp>
    </p:spTree>
    <p:extLst>
      <p:ext uri="{BB962C8B-B14F-4D97-AF65-F5344CB8AC3E}">
        <p14:creationId xmlns:p14="http://schemas.microsoft.com/office/powerpoint/2010/main" val="15039166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iSHEJI-1">
            <a:extLst>
              <a:ext uri="{FF2B5EF4-FFF2-40B4-BE49-F238E27FC236}">
                <a16:creationId xmlns:a16="http://schemas.microsoft.com/office/drawing/2014/main" id="{ED9D4A96-A650-8176-D668-D18A980677C2}"/>
              </a:ext>
            </a:extLst>
          </p:cNvPr>
          <p:cNvSpPr txBox="1"/>
          <p:nvPr/>
        </p:nvSpPr>
        <p:spPr>
          <a:xfrm rot="5400000">
            <a:off x="-6184813" y="3606583"/>
            <a:ext cx="12978802" cy="34681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23900" b="0" i="0" spc="0" dirty="0">
                <a:solidFill>
                  <a:schemeClr val="tx1">
                    <a:alpha val="5000"/>
                  </a:schemeClr>
                </a:solidFill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REPORT</a:t>
            </a:r>
            <a:endParaRPr lang="zh-CN" altLang="en-US" sz="23900" dirty="0">
              <a:solidFill>
                <a:schemeClr val="tx1">
                  <a:alpha val="5000"/>
                </a:schemeClr>
              </a:solidFill>
              <a:effectLst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9" name="iSHEJI-2">
            <a:extLst>
              <a:ext uri="{FF2B5EF4-FFF2-40B4-BE49-F238E27FC236}">
                <a16:creationId xmlns:a16="http://schemas.microsoft.com/office/drawing/2014/main" id="{E70B1A8E-125A-8397-5A7F-F7DDDD4F186E}"/>
              </a:ext>
            </a:extLst>
          </p:cNvPr>
          <p:cNvSpPr txBox="1"/>
          <p:nvPr/>
        </p:nvSpPr>
        <p:spPr>
          <a:xfrm>
            <a:off x="3029983" y="1124970"/>
            <a:ext cx="4961491" cy="9398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6000" b="0" i="0" spc="0" dirty="0">
                <a:solidFill>
                  <a:schemeClr val="accent1"/>
                </a:solidFill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CONTENTS</a:t>
            </a:r>
            <a:endParaRPr lang="zh-CN" altLang="en-US" sz="6000" dirty="0">
              <a:solidFill>
                <a:schemeClr val="accent1"/>
              </a:solidFill>
              <a:effectLst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0" name="iSHEJI-3">
            <a:extLst>
              <a:ext uri="{FF2B5EF4-FFF2-40B4-BE49-F238E27FC236}">
                <a16:creationId xmlns:a16="http://schemas.microsoft.com/office/drawing/2014/main" id="{E2AB646D-1AD5-C084-4663-C0533D8358CE}"/>
              </a:ext>
            </a:extLst>
          </p:cNvPr>
          <p:cNvSpPr txBox="1"/>
          <p:nvPr/>
        </p:nvSpPr>
        <p:spPr>
          <a:xfrm>
            <a:off x="3180080" y="2588510"/>
            <a:ext cx="2705100" cy="374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000" b="0" i="0" spc="0" dirty="0"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Part one</a:t>
            </a:r>
            <a:endParaRPr lang="zh-CN" altLang="en-US" sz="2000" dirty="0"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2" name="iSHEJI-4">
            <a:extLst>
              <a:ext uri="{FF2B5EF4-FFF2-40B4-BE49-F238E27FC236}">
                <a16:creationId xmlns:a16="http://schemas.microsoft.com/office/drawing/2014/main" id="{AC36F507-C595-24D6-F5F6-59534A2D818D}"/>
              </a:ext>
            </a:extLst>
          </p:cNvPr>
          <p:cNvSpPr txBox="1"/>
          <p:nvPr/>
        </p:nvSpPr>
        <p:spPr>
          <a:xfrm>
            <a:off x="3180080" y="2960298"/>
            <a:ext cx="2705100" cy="6008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600" b="0" i="0" spc="0" dirty="0"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项目介绍</a:t>
            </a:r>
          </a:p>
        </p:txBody>
      </p:sp>
      <p:sp>
        <p:nvSpPr>
          <p:cNvPr id="22" name="iSHEJI-5">
            <a:extLst>
              <a:ext uri="{FF2B5EF4-FFF2-40B4-BE49-F238E27FC236}">
                <a16:creationId xmlns:a16="http://schemas.microsoft.com/office/drawing/2014/main" id="{1EC1072D-099E-D5E1-7297-7C2F089AE935}"/>
              </a:ext>
            </a:extLst>
          </p:cNvPr>
          <p:cNvSpPr/>
          <p:nvPr/>
        </p:nvSpPr>
        <p:spPr>
          <a:xfrm>
            <a:off x="0" y="6370320"/>
            <a:ext cx="12192000" cy="487680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iSHEJI-6">
            <a:extLst>
              <a:ext uri="{FF2B5EF4-FFF2-40B4-BE49-F238E27FC236}">
                <a16:creationId xmlns:a16="http://schemas.microsoft.com/office/drawing/2014/main" id="{07DB5736-8F63-C287-5711-8D704AA5411B}"/>
              </a:ext>
            </a:extLst>
          </p:cNvPr>
          <p:cNvSpPr txBox="1"/>
          <p:nvPr/>
        </p:nvSpPr>
        <p:spPr>
          <a:xfrm>
            <a:off x="10800056" y="6454981"/>
            <a:ext cx="1254783" cy="318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1600" b="0" i="0" spc="0" dirty="0"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contents</a:t>
            </a:r>
            <a:endParaRPr lang="zh-CN" altLang="en-US" sz="1600" dirty="0"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25" name="iSHEJI-7">
            <a:extLst>
              <a:ext uri="{FF2B5EF4-FFF2-40B4-BE49-F238E27FC236}">
                <a16:creationId xmlns:a16="http://schemas.microsoft.com/office/drawing/2014/main" id="{794EB58A-A06D-9B33-B149-E1289C117F0D}"/>
              </a:ext>
            </a:extLst>
          </p:cNvPr>
          <p:cNvSpPr txBox="1"/>
          <p:nvPr/>
        </p:nvSpPr>
        <p:spPr>
          <a:xfrm>
            <a:off x="6372860" y="2588510"/>
            <a:ext cx="2705100" cy="374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000" b="0" i="0" spc="0" dirty="0"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Part two</a:t>
            </a:r>
            <a:endParaRPr lang="zh-CN" altLang="en-US" sz="2000" dirty="0"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26" name="iSHEJI-8">
            <a:extLst>
              <a:ext uri="{FF2B5EF4-FFF2-40B4-BE49-F238E27FC236}">
                <a16:creationId xmlns:a16="http://schemas.microsoft.com/office/drawing/2014/main" id="{0D180EEB-B6EE-C664-186F-8AFBAE587DB6}"/>
              </a:ext>
            </a:extLst>
          </p:cNvPr>
          <p:cNvSpPr txBox="1"/>
          <p:nvPr/>
        </p:nvSpPr>
        <p:spPr>
          <a:xfrm>
            <a:off x="6372860" y="2960298"/>
            <a:ext cx="2705100" cy="6008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600" b="0" i="0" spc="0" dirty="0"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成果回顾</a:t>
            </a:r>
          </a:p>
        </p:txBody>
      </p:sp>
      <p:sp>
        <p:nvSpPr>
          <p:cNvPr id="27" name="iSHEJI-9">
            <a:extLst>
              <a:ext uri="{FF2B5EF4-FFF2-40B4-BE49-F238E27FC236}">
                <a16:creationId xmlns:a16="http://schemas.microsoft.com/office/drawing/2014/main" id="{414BCDAB-2DF5-1459-F072-3A88D740D8AD}"/>
              </a:ext>
            </a:extLst>
          </p:cNvPr>
          <p:cNvSpPr txBox="1"/>
          <p:nvPr/>
        </p:nvSpPr>
        <p:spPr>
          <a:xfrm>
            <a:off x="3180080" y="4204437"/>
            <a:ext cx="2705100" cy="374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000" b="0" i="0" spc="0" dirty="0"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Part three</a:t>
            </a:r>
            <a:endParaRPr lang="zh-CN" altLang="en-US" sz="2000" dirty="0"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28" name="iSHEJI-10">
            <a:extLst>
              <a:ext uri="{FF2B5EF4-FFF2-40B4-BE49-F238E27FC236}">
                <a16:creationId xmlns:a16="http://schemas.microsoft.com/office/drawing/2014/main" id="{1D4927FD-B2EC-E5AD-C19C-077DE1231B92}"/>
              </a:ext>
            </a:extLst>
          </p:cNvPr>
          <p:cNvSpPr txBox="1"/>
          <p:nvPr/>
        </p:nvSpPr>
        <p:spPr>
          <a:xfrm>
            <a:off x="3180080" y="4576225"/>
            <a:ext cx="2705100" cy="6008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600" b="0" i="0" spc="0" dirty="0"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经验总结</a:t>
            </a:r>
          </a:p>
        </p:txBody>
      </p:sp>
      <p:sp>
        <p:nvSpPr>
          <p:cNvPr id="29" name="iSHEJI-11">
            <a:extLst>
              <a:ext uri="{FF2B5EF4-FFF2-40B4-BE49-F238E27FC236}">
                <a16:creationId xmlns:a16="http://schemas.microsoft.com/office/drawing/2014/main" id="{19FE24D8-97F7-3FF7-E614-3F28792944CD}"/>
              </a:ext>
            </a:extLst>
          </p:cNvPr>
          <p:cNvSpPr txBox="1"/>
          <p:nvPr/>
        </p:nvSpPr>
        <p:spPr>
          <a:xfrm>
            <a:off x="6372860" y="4204437"/>
            <a:ext cx="2705100" cy="374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000" b="0" i="0" spc="0" dirty="0"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Part four</a:t>
            </a:r>
            <a:endParaRPr lang="zh-CN" altLang="en-US" sz="2000" dirty="0"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30" name="iSHEJI-12">
            <a:extLst>
              <a:ext uri="{FF2B5EF4-FFF2-40B4-BE49-F238E27FC236}">
                <a16:creationId xmlns:a16="http://schemas.microsoft.com/office/drawing/2014/main" id="{E21C9BC8-0E5C-BB84-E9F6-E93CE802C1B0}"/>
              </a:ext>
            </a:extLst>
          </p:cNvPr>
          <p:cNvSpPr txBox="1"/>
          <p:nvPr/>
        </p:nvSpPr>
        <p:spPr>
          <a:xfrm>
            <a:off x="6372860" y="4576225"/>
            <a:ext cx="2705100" cy="6008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600" b="0" i="0" spc="0" dirty="0"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发展规划</a:t>
            </a:r>
          </a:p>
        </p:txBody>
      </p:sp>
    </p:spTree>
    <p:extLst>
      <p:ext uri="{BB962C8B-B14F-4D97-AF65-F5344CB8AC3E}">
        <p14:creationId xmlns:p14="http://schemas.microsoft.com/office/powerpoint/2010/main" val="17368782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SHEJI-1">
            <a:extLst>
              <a:ext uri="{FF2B5EF4-FFF2-40B4-BE49-F238E27FC236}">
                <a16:creationId xmlns:a16="http://schemas.microsoft.com/office/drawing/2014/main" id="{EC8D43E2-EFEA-BA92-A367-839E0444B1E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iSHEJI-2">
            <a:extLst>
              <a:ext uri="{FF2B5EF4-FFF2-40B4-BE49-F238E27FC236}">
                <a16:creationId xmlns:a16="http://schemas.microsoft.com/office/drawing/2014/main" id="{09C3456D-A159-9937-A70F-6C65F023FD2C}"/>
              </a:ext>
            </a:extLst>
          </p:cNvPr>
          <p:cNvSpPr txBox="1"/>
          <p:nvPr/>
        </p:nvSpPr>
        <p:spPr>
          <a:xfrm>
            <a:off x="1796814" y="2354509"/>
            <a:ext cx="8598372" cy="20415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13800" dirty="0">
                <a:solidFill>
                  <a:schemeClr val="bg1"/>
                </a:solidFill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谢谢大家</a:t>
            </a:r>
          </a:p>
        </p:txBody>
      </p:sp>
      <p:sp>
        <p:nvSpPr>
          <p:cNvPr id="13" name="iSHEJI-3">
            <a:extLst>
              <a:ext uri="{FF2B5EF4-FFF2-40B4-BE49-F238E27FC236}">
                <a16:creationId xmlns:a16="http://schemas.microsoft.com/office/drawing/2014/main" id="{0A92948A-3CBB-C111-6326-C41D77A96D58}"/>
              </a:ext>
            </a:extLst>
          </p:cNvPr>
          <p:cNvSpPr txBox="1"/>
          <p:nvPr/>
        </p:nvSpPr>
        <p:spPr>
          <a:xfrm>
            <a:off x="4743450" y="4260358"/>
            <a:ext cx="2705100" cy="487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2800" b="0" i="0" spc="0" dirty="0">
                <a:solidFill>
                  <a:schemeClr val="bg1"/>
                </a:solidFill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汇报人：爱小设</a:t>
            </a:r>
            <a:endParaRPr lang="zh-CN" altLang="en-US" sz="2800" dirty="0">
              <a:solidFill>
                <a:schemeClr val="bg1"/>
              </a:solidFill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4" name="iSHEJI-4">
            <a:extLst>
              <a:ext uri="{FF2B5EF4-FFF2-40B4-BE49-F238E27FC236}">
                <a16:creationId xmlns:a16="http://schemas.microsoft.com/office/drawing/2014/main" id="{61BB1755-5727-7AB8-30FC-539B648BB26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827367" y="573623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7" name="iSHEJI-6">
            <a:extLst>
              <a:ext uri="{FF2B5EF4-FFF2-40B4-BE49-F238E27FC236}">
                <a16:creationId xmlns:a16="http://schemas.microsoft.com/office/drawing/2014/main" id="{FF811755-916E-9D36-52C2-C245F79F5E7E}"/>
              </a:ext>
            </a:extLst>
          </p:cNvPr>
          <p:cNvSpPr txBox="1"/>
          <p:nvPr/>
        </p:nvSpPr>
        <p:spPr>
          <a:xfrm>
            <a:off x="-2439838" y="-900304"/>
            <a:ext cx="11195522" cy="29031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19900" b="0" i="0" spc="0" dirty="0">
                <a:solidFill>
                  <a:schemeClr val="tx1">
                    <a:alpha val="10000"/>
                  </a:schemeClr>
                </a:solidFill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ANNUAL</a:t>
            </a:r>
            <a:endParaRPr lang="zh-CN" altLang="en-US" sz="19900" dirty="0">
              <a:solidFill>
                <a:schemeClr val="tx1">
                  <a:alpha val="10000"/>
                </a:schemeClr>
              </a:solidFill>
              <a:effectLst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9" name="iSHEJI-7">
            <a:extLst>
              <a:ext uri="{FF2B5EF4-FFF2-40B4-BE49-F238E27FC236}">
                <a16:creationId xmlns:a16="http://schemas.microsoft.com/office/drawing/2014/main" id="{F59DDE88-06F5-FCAB-842C-58732A8BFD90}"/>
              </a:ext>
            </a:extLst>
          </p:cNvPr>
          <p:cNvSpPr txBox="1"/>
          <p:nvPr/>
        </p:nvSpPr>
        <p:spPr>
          <a:xfrm>
            <a:off x="5776567" y="5406416"/>
            <a:ext cx="11195522" cy="29031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19900" b="0" i="0" spc="0" dirty="0">
                <a:solidFill>
                  <a:schemeClr val="tx1">
                    <a:alpha val="10000"/>
                  </a:schemeClr>
                </a:solidFill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REPORT</a:t>
            </a:r>
            <a:endParaRPr lang="zh-CN" altLang="en-US" sz="19900" dirty="0">
              <a:solidFill>
                <a:schemeClr val="tx1">
                  <a:alpha val="10000"/>
                </a:schemeClr>
              </a:solidFill>
              <a:effectLst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5" name="iSHEJI-5">
            <a:extLst>
              <a:ext uri="{FF2B5EF4-FFF2-40B4-BE49-F238E27FC236}">
                <a16:creationId xmlns:a16="http://schemas.microsoft.com/office/drawing/2014/main" id="{B099E2A0-A483-E647-310C-E082F190D809}"/>
              </a:ext>
            </a:extLst>
          </p:cNvPr>
          <p:cNvSpPr txBox="1"/>
          <p:nvPr/>
        </p:nvSpPr>
        <p:spPr>
          <a:xfrm>
            <a:off x="4743450" y="1359593"/>
            <a:ext cx="2705100" cy="1089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7200" dirty="0">
                <a:solidFill>
                  <a:schemeClr val="bg1"/>
                </a:solidFill>
                <a:latin typeface="寒蝉手拙体" panose="00000500000000000000" pitchFamily="2" charset="-122"/>
                <a:ea typeface="寒蝉手拙体" panose="00000500000000000000" pitchFamily="2" charset="-122"/>
                <a:cs typeface="阿里巴巴普惠体 2.0 45 Light" panose="00020600040101010101" pitchFamily="18" charset="-122"/>
              </a:rPr>
              <a:t>202X</a:t>
            </a:r>
            <a:endParaRPr lang="zh-CN" altLang="en-US" sz="7200" dirty="0">
              <a:solidFill>
                <a:schemeClr val="bg1"/>
              </a:solidFill>
              <a:latin typeface="寒蝉手拙体" panose="00000500000000000000" pitchFamily="2" charset="-122"/>
              <a:ea typeface="寒蝉手拙体" panose="00000500000000000000" pitchFamily="2" charset="-122"/>
              <a:cs typeface="阿里巴巴普惠体 2.0 45 Light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79245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0F3D8ED-AE0E-FB99-89D0-9AEAC5FC647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0895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18BAA53-6AEB-4126-42BA-515EEBE02713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404040"/>
                </a:solidFill>
              </a:rPr>
              <a:t>爱设计</a:t>
            </a:r>
            <a:r>
              <a:rPr lang="en-US" altLang="zh-CN" dirty="0">
                <a:solidFill>
                  <a:srgbClr val="404040"/>
                </a:solidFill>
              </a:rPr>
              <a:t>PPT  </a:t>
            </a:r>
            <a:r>
              <a:rPr lang="zh-CN" altLang="en-US" dirty="0">
                <a:solidFill>
                  <a:srgbClr val="404040"/>
                </a:solidFill>
              </a:rPr>
              <a:t>出品</a:t>
            </a:r>
            <a:endParaRPr lang="en-US" altLang="zh-CN" dirty="0">
              <a:solidFill>
                <a:srgbClr val="404040"/>
              </a:solidFill>
            </a:endParaRPr>
          </a:p>
          <a:p>
            <a:endParaRPr lang="en-US" altLang="zh-CN" dirty="0">
              <a:solidFill>
                <a:srgbClr val="404040"/>
              </a:solidFill>
            </a:endParaRPr>
          </a:p>
          <a:p>
            <a:endParaRPr lang="en-US" altLang="zh-CN" dirty="0">
              <a:solidFill>
                <a:srgbClr val="404040"/>
              </a:solidFill>
            </a:endParaRPr>
          </a:p>
          <a:p>
            <a:r>
              <a:rPr lang="en-US" altLang="zh-CN" dirty="0">
                <a:solidFill>
                  <a:srgbClr val="404040"/>
                </a:solidFill>
              </a:rPr>
              <a:t>51PPT</a:t>
            </a:r>
            <a:r>
              <a:rPr lang="zh-CN" altLang="en-US" dirty="0">
                <a:solidFill>
                  <a:srgbClr val="404040"/>
                </a:solidFill>
              </a:rPr>
              <a:t>模板网    </a:t>
            </a:r>
            <a:r>
              <a:rPr lang="en-US" altLang="zh-CN" dirty="0">
                <a:solidFill>
                  <a:srgbClr val="40404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404040"/>
                </a:solidFill>
              </a:rPr>
              <a:t>   </a:t>
            </a:r>
            <a:r>
              <a:rPr lang="zh-CN" altLang="en-US" dirty="0">
                <a:solidFill>
                  <a:srgbClr val="404040"/>
                </a:solidFill>
              </a:rPr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182111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SHEJI-1">
            <a:extLst>
              <a:ext uri="{FF2B5EF4-FFF2-40B4-BE49-F238E27FC236}">
                <a16:creationId xmlns:a16="http://schemas.microsoft.com/office/drawing/2014/main" id="{5715B8E4-EE7A-AE88-E93C-0E5DA5A7BF3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7" name="iSHEJI-2">
            <a:extLst>
              <a:ext uri="{FF2B5EF4-FFF2-40B4-BE49-F238E27FC236}">
                <a16:creationId xmlns:a16="http://schemas.microsoft.com/office/drawing/2014/main" id="{582A886B-B578-F7EB-CA17-D17B9C042C7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90000"/>
            </a:schemeClr>
          </a:soli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iSHEJI-3">
            <a:extLst>
              <a:ext uri="{FF2B5EF4-FFF2-40B4-BE49-F238E27FC236}">
                <a16:creationId xmlns:a16="http://schemas.microsoft.com/office/drawing/2014/main" id="{A357BE4A-39B2-F9E5-9969-408284544555}"/>
              </a:ext>
            </a:extLst>
          </p:cNvPr>
          <p:cNvSpPr txBox="1"/>
          <p:nvPr/>
        </p:nvSpPr>
        <p:spPr>
          <a:xfrm>
            <a:off x="778510" y="3598160"/>
            <a:ext cx="2705100" cy="5443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200" b="0" i="0" spc="0" dirty="0">
                <a:solidFill>
                  <a:schemeClr val="bg1"/>
                </a:solidFill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Part one</a:t>
            </a:r>
            <a:endParaRPr lang="zh-CN" altLang="en-US" sz="3200" dirty="0">
              <a:solidFill>
                <a:schemeClr val="bg1"/>
              </a:solidFill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9" name="iSHEJI-4">
            <a:extLst>
              <a:ext uri="{FF2B5EF4-FFF2-40B4-BE49-F238E27FC236}">
                <a16:creationId xmlns:a16="http://schemas.microsoft.com/office/drawing/2014/main" id="{8C7ADC5C-036A-CF45-7877-B596D67E7CCA}"/>
              </a:ext>
            </a:extLst>
          </p:cNvPr>
          <p:cNvSpPr txBox="1"/>
          <p:nvPr/>
        </p:nvSpPr>
        <p:spPr>
          <a:xfrm>
            <a:off x="778509" y="4190101"/>
            <a:ext cx="5688965" cy="13353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8800" b="0" i="0" spc="0" dirty="0">
                <a:solidFill>
                  <a:schemeClr val="bg1"/>
                </a:solidFill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项目介绍</a:t>
            </a:r>
          </a:p>
        </p:txBody>
      </p:sp>
    </p:spTree>
    <p:extLst>
      <p:ext uri="{BB962C8B-B14F-4D97-AF65-F5344CB8AC3E}">
        <p14:creationId xmlns:p14="http://schemas.microsoft.com/office/powerpoint/2010/main" val="24833668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SHEJI-1">
            <a:extLst>
              <a:ext uri="{FF2B5EF4-FFF2-40B4-BE49-F238E27FC236}">
                <a16:creationId xmlns:a16="http://schemas.microsoft.com/office/drawing/2014/main" id="{DB2BA1F4-024A-F607-EF18-C3E297E70FFE}"/>
              </a:ext>
            </a:extLst>
          </p:cNvPr>
          <p:cNvSpPr txBox="1"/>
          <p:nvPr/>
        </p:nvSpPr>
        <p:spPr>
          <a:xfrm>
            <a:off x="3457574" y="-1366922"/>
            <a:ext cx="9716094" cy="29031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19900" b="0" i="0" spc="0" dirty="0">
                <a:solidFill>
                  <a:schemeClr val="tx1">
                    <a:alpha val="5000"/>
                  </a:schemeClr>
                </a:solidFill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REPORT</a:t>
            </a:r>
            <a:endParaRPr lang="zh-CN" altLang="en-US" sz="19900" dirty="0">
              <a:solidFill>
                <a:schemeClr val="tx1">
                  <a:alpha val="5000"/>
                </a:schemeClr>
              </a:solidFill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4" name="iSHEJI-2">
            <a:extLst>
              <a:ext uri="{FF2B5EF4-FFF2-40B4-BE49-F238E27FC236}">
                <a16:creationId xmlns:a16="http://schemas.microsoft.com/office/drawing/2014/main" id="{B799B91A-5D74-1CCE-5701-513B8DE364AC}"/>
              </a:ext>
            </a:extLst>
          </p:cNvPr>
          <p:cNvSpPr/>
          <p:nvPr/>
        </p:nvSpPr>
        <p:spPr>
          <a:xfrm>
            <a:off x="0" y="6370320"/>
            <a:ext cx="12192000" cy="487680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iSHEJI-3">
            <a:extLst>
              <a:ext uri="{FF2B5EF4-FFF2-40B4-BE49-F238E27FC236}">
                <a16:creationId xmlns:a16="http://schemas.microsoft.com/office/drawing/2014/main" id="{630A72BF-4DCB-8D8E-015C-BE152C97ABE8}"/>
              </a:ext>
            </a:extLst>
          </p:cNvPr>
          <p:cNvSpPr txBox="1"/>
          <p:nvPr/>
        </p:nvSpPr>
        <p:spPr>
          <a:xfrm>
            <a:off x="330177" y="6454981"/>
            <a:ext cx="889862" cy="318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1600" b="0" i="0" spc="0" dirty="0"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01</a:t>
            </a:r>
            <a:endParaRPr lang="zh-CN" altLang="en-US" sz="1600" dirty="0"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7" name="iSHEJI-4">
            <a:extLst>
              <a:ext uri="{FF2B5EF4-FFF2-40B4-BE49-F238E27FC236}">
                <a16:creationId xmlns:a16="http://schemas.microsoft.com/office/drawing/2014/main" id="{B9510DD1-A07E-0BEB-F485-E1326712E9D4}"/>
              </a:ext>
            </a:extLst>
          </p:cNvPr>
          <p:cNvSpPr txBox="1"/>
          <p:nvPr/>
        </p:nvSpPr>
        <p:spPr>
          <a:xfrm>
            <a:off x="10828020" y="6454981"/>
            <a:ext cx="990623" cy="318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1600" b="0" i="0" spc="0" dirty="0"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Part one</a:t>
            </a:r>
            <a:endParaRPr lang="zh-CN" altLang="en-US" sz="1600" b="0" i="0" spc="0" dirty="0"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6" name="iSHEJI-5">
            <a:extLst>
              <a:ext uri="{FF2B5EF4-FFF2-40B4-BE49-F238E27FC236}">
                <a16:creationId xmlns:a16="http://schemas.microsoft.com/office/drawing/2014/main" id="{A2B44211-B6D2-2C49-F5A2-03C2EDE4505E}"/>
              </a:ext>
            </a:extLst>
          </p:cNvPr>
          <p:cNvSpPr/>
          <p:nvPr/>
        </p:nvSpPr>
        <p:spPr>
          <a:xfrm>
            <a:off x="358161" y="292873"/>
            <a:ext cx="3099413" cy="495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项目介绍</a:t>
            </a:r>
          </a:p>
        </p:txBody>
      </p:sp>
      <p:sp>
        <p:nvSpPr>
          <p:cNvPr id="9" name="iSHEJI-6">
            <a:extLst>
              <a:ext uri="{FF2B5EF4-FFF2-40B4-BE49-F238E27FC236}">
                <a16:creationId xmlns:a16="http://schemas.microsoft.com/office/drawing/2014/main" id="{74DAF654-4754-BE8E-C377-C36FCD373F1E}"/>
              </a:ext>
            </a:extLst>
          </p:cNvPr>
          <p:cNvSpPr txBox="1"/>
          <p:nvPr/>
        </p:nvSpPr>
        <p:spPr>
          <a:xfrm>
            <a:off x="1150036" y="1705811"/>
            <a:ext cx="2497294" cy="83099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zh-CN" altLang="en-US" sz="5400" dirty="0">
                <a:ln w="12700">
                  <a:noFill/>
                </a:ln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双十一</a:t>
            </a:r>
          </a:p>
        </p:txBody>
      </p:sp>
      <p:sp>
        <p:nvSpPr>
          <p:cNvPr id="10" name="iSHEJI-7">
            <a:extLst>
              <a:ext uri="{FF2B5EF4-FFF2-40B4-BE49-F238E27FC236}">
                <a16:creationId xmlns:a16="http://schemas.microsoft.com/office/drawing/2014/main" id="{1D81DD16-4C17-63E9-01DA-990C71DA06BA}"/>
              </a:ext>
            </a:extLst>
          </p:cNvPr>
          <p:cNvSpPr txBox="1"/>
          <p:nvPr/>
        </p:nvSpPr>
        <p:spPr>
          <a:xfrm>
            <a:off x="1197724" y="2839450"/>
            <a:ext cx="5114176" cy="79438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双十一项目作为每年</a:t>
            </a:r>
            <a:r>
              <a:rPr lang="en-US" altLang="zh-CN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Q4</a:t>
            </a:r>
            <a:r>
              <a:rPr lang="zh-CN" altLang="en-US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季度的重头戏，旨在推广爱设计主打的明星产品，让更多用户了解并使用推广。</a:t>
            </a:r>
          </a:p>
        </p:txBody>
      </p:sp>
      <p:sp>
        <p:nvSpPr>
          <p:cNvPr id="11" name="iSHEJI-8">
            <a:extLst>
              <a:ext uri="{FF2B5EF4-FFF2-40B4-BE49-F238E27FC236}">
                <a16:creationId xmlns:a16="http://schemas.microsoft.com/office/drawing/2014/main" id="{E17EA0E3-7F8F-0ED2-749F-41390D395423}"/>
              </a:ext>
            </a:extLst>
          </p:cNvPr>
          <p:cNvSpPr txBox="1"/>
          <p:nvPr/>
        </p:nvSpPr>
        <p:spPr>
          <a:xfrm>
            <a:off x="1197724" y="3962837"/>
            <a:ext cx="7388223" cy="44133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1000" dirty="0">
                <a:ln w="1270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000" dirty="0" err="1">
                <a:ln w="1270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urna</a:t>
            </a:r>
            <a:r>
              <a:rPr lang="en-US" altLang="zh-CN" sz="1000" dirty="0">
                <a:ln w="1270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.</a:t>
            </a:r>
          </a:p>
        </p:txBody>
      </p:sp>
      <p:cxnSp>
        <p:nvCxnSpPr>
          <p:cNvPr id="3" name="iSHEJI-9">
            <a:extLst>
              <a:ext uri="{FF2B5EF4-FFF2-40B4-BE49-F238E27FC236}">
                <a16:creationId xmlns:a16="http://schemas.microsoft.com/office/drawing/2014/main" id="{2498EE55-0937-E2DD-FFCF-0925CEF940F6}"/>
              </a:ext>
            </a:extLst>
          </p:cNvPr>
          <p:cNvCxnSpPr/>
          <p:nvPr/>
        </p:nvCxnSpPr>
        <p:spPr>
          <a:xfrm>
            <a:off x="1197724" y="2706375"/>
            <a:ext cx="707695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4109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701550EC-8BF6-8FD7-AB5F-73E829E6CC6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iSHEJI-2">
            <a:extLst>
              <a:ext uri="{FF2B5EF4-FFF2-40B4-BE49-F238E27FC236}">
                <a16:creationId xmlns:a16="http://schemas.microsoft.com/office/drawing/2014/main" id="{6A27B268-C2DC-1037-C17B-AE32EA7DFD13}"/>
              </a:ext>
            </a:extLst>
          </p:cNvPr>
          <p:cNvSpPr txBox="1"/>
          <p:nvPr/>
        </p:nvSpPr>
        <p:spPr>
          <a:xfrm>
            <a:off x="1959601" y="-1263069"/>
            <a:ext cx="9716094" cy="81210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8700" b="0" i="0" spc="0" dirty="0">
                <a:solidFill>
                  <a:schemeClr val="tx1">
                    <a:alpha val="5000"/>
                  </a:schemeClr>
                </a:solidFill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REPORT</a:t>
            </a:r>
            <a:endParaRPr lang="zh-CN" altLang="en-US" sz="28700" dirty="0">
              <a:solidFill>
                <a:schemeClr val="tx1">
                  <a:alpha val="5000"/>
                </a:schemeClr>
              </a:solidFill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22" name="iSHEJI-3">
            <a:extLst>
              <a:ext uri="{FF2B5EF4-FFF2-40B4-BE49-F238E27FC236}">
                <a16:creationId xmlns:a16="http://schemas.microsoft.com/office/drawing/2014/main" id="{2348A992-BE03-25D4-FD29-B6762133436D}"/>
              </a:ext>
            </a:extLst>
          </p:cNvPr>
          <p:cNvSpPr txBox="1">
            <a:spLocks/>
          </p:cNvSpPr>
          <p:nvPr/>
        </p:nvSpPr>
        <p:spPr>
          <a:xfrm>
            <a:off x="1413510" y="1431230"/>
            <a:ext cx="4682490" cy="7428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3600" i="0" u="none" strike="noStrike" kern="1200" cap="none" spc="0" normalizeH="0" baseline="0" noProof="0" dirty="0">
                <a:solidFill>
                  <a:schemeClr val="bg1"/>
                </a:solidFill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今年项目的总体目标</a:t>
            </a:r>
            <a:r>
              <a:rPr kumimoji="0" lang="en-US" altLang="zh-CN" sz="3600" i="0" u="none" strike="noStrike" kern="1200" cap="none" spc="0" normalizeH="0" baseline="0" noProof="0" dirty="0">
                <a:solidFill>
                  <a:schemeClr val="bg1"/>
                </a:solidFill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:</a:t>
            </a:r>
            <a:endParaRPr kumimoji="0" lang="zh-CN" altLang="en-US" sz="3600" i="0" u="none" strike="noStrike" kern="1200" cap="none" spc="0" normalizeH="0" baseline="0" noProof="0" dirty="0">
              <a:solidFill>
                <a:schemeClr val="bg1"/>
              </a:solidFill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3" name="iSHEJI-4">
            <a:extLst>
              <a:ext uri="{FF2B5EF4-FFF2-40B4-BE49-F238E27FC236}">
                <a16:creationId xmlns:a16="http://schemas.microsoft.com/office/drawing/2014/main" id="{4F014357-D7F5-B912-118A-9B0FE2C7EF60}"/>
              </a:ext>
            </a:extLst>
          </p:cNvPr>
          <p:cNvSpPr/>
          <p:nvPr/>
        </p:nvSpPr>
        <p:spPr>
          <a:xfrm>
            <a:off x="1413510" y="2358390"/>
            <a:ext cx="2583180" cy="3086100"/>
          </a:xfrm>
          <a:prstGeom prst="rect">
            <a:avLst/>
          </a:prstGeom>
          <a:solidFill>
            <a:schemeClr val="bg1"/>
          </a:solidFill>
          <a:ln w="0">
            <a:noFill/>
          </a:ln>
          <a:effectLst>
            <a:outerShdw blurRad="190500" sx="103000" sy="103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iSHEJI-5">
            <a:extLst>
              <a:ext uri="{FF2B5EF4-FFF2-40B4-BE49-F238E27FC236}">
                <a16:creationId xmlns:a16="http://schemas.microsoft.com/office/drawing/2014/main" id="{740DC322-E200-2F46-4F7F-2FB73550554D}"/>
              </a:ext>
            </a:extLst>
          </p:cNvPr>
          <p:cNvSpPr/>
          <p:nvPr/>
        </p:nvSpPr>
        <p:spPr>
          <a:xfrm>
            <a:off x="1413510" y="5376862"/>
            <a:ext cx="2583180" cy="6762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iSHEJI-6">
            <a:extLst>
              <a:ext uri="{FF2B5EF4-FFF2-40B4-BE49-F238E27FC236}">
                <a16:creationId xmlns:a16="http://schemas.microsoft.com/office/drawing/2014/main" id="{A9C90516-3A03-C2D3-386A-7C046FB63359}"/>
              </a:ext>
            </a:extLst>
          </p:cNvPr>
          <p:cNvSpPr txBox="1"/>
          <p:nvPr/>
        </p:nvSpPr>
        <p:spPr>
          <a:xfrm>
            <a:off x="1413510" y="2788867"/>
            <a:ext cx="2264537" cy="61555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buSzPct val="25000"/>
            </a:pPr>
            <a:r>
              <a:rPr lang="en-US" altLang="zh-CN" sz="4000" dirty="0">
                <a:ln w="12700">
                  <a:noFill/>
                </a:ln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10,000</a:t>
            </a:r>
            <a:r>
              <a:rPr lang="zh-CN" altLang="en-US" sz="4000" dirty="0">
                <a:ln w="12700">
                  <a:noFill/>
                </a:ln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人</a:t>
            </a:r>
            <a:endParaRPr lang="zh-CN" altLang="en-US" sz="4000" dirty="0">
              <a:ln w="12700">
                <a:noFill/>
              </a:ln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9" name="iSHEJI-7">
            <a:extLst>
              <a:ext uri="{FF2B5EF4-FFF2-40B4-BE49-F238E27FC236}">
                <a16:creationId xmlns:a16="http://schemas.microsoft.com/office/drawing/2014/main" id="{32D377CE-B650-BDE5-A960-B5C4D42DE1F7}"/>
              </a:ext>
            </a:extLst>
          </p:cNvPr>
          <p:cNvSpPr txBox="1"/>
          <p:nvPr/>
        </p:nvSpPr>
        <p:spPr>
          <a:xfrm>
            <a:off x="1504521" y="4702399"/>
            <a:ext cx="1625842" cy="386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新用户注册</a:t>
            </a:r>
          </a:p>
        </p:txBody>
      </p:sp>
      <p:sp>
        <p:nvSpPr>
          <p:cNvPr id="33" name="iSHEJI-8">
            <a:extLst>
              <a:ext uri="{FF2B5EF4-FFF2-40B4-BE49-F238E27FC236}">
                <a16:creationId xmlns:a16="http://schemas.microsoft.com/office/drawing/2014/main" id="{F11F7B5E-6C87-98C5-3998-F9CD8A8CEF40}"/>
              </a:ext>
            </a:extLst>
          </p:cNvPr>
          <p:cNvSpPr/>
          <p:nvPr/>
        </p:nvSpPr>
        <p:spPr>
          <a:xfrm>
            <a:off x="4804410" y="2358390"/>
            <a:ext cx="2583180" cy="3086100"/>
          </a:xfrm>
          <a:prstGeom prst="rect">
            <a:avLst/>
          </a:prstGeom>
          <a:solidFill>
            <a:schemeClr val="bg1"/>
          </a:solidFill>
          <a:ln w="0">
            <a:noFill/>
          </a:ln>
          <a:effectLst>
            <a:outerShdw blurRad="190500" sx="103000" sy="103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iSHEJI-9">
            <a:extLst>
              <a:ext uri="{FF2B5EF4-FFF2-40B4-BE49-F238E27FC236}">
                <a16:creationId xmlns:a16="http://schemas.microsoft.com/office/drawing/2014/main" id="{07B67BBB-2EED-A51B-5693-6657738CD9A9}"/>
              </a:ext>
            </a:extLst>
          </p:cNvPr>
          <p:cNvSpPr/>
          <p:nvPr/>
        </p:nvSpPr>
        <p:spPr>
          <a:xfrm>
            <a:off x="4804410" y="5376862"/>
            <a:ext cx="2583180" cy="6762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iSHEJI-10">
            <a:extLst>
              <a:ext uri="{FF2B5EF4-FFF2-40B4-BE49-F238E27FC236}">
                <a16:creationId xmlns:a16="http://schemas.microsoft.com/office/drawing/2014/main" id="{1EB947C0-D6D2-5A87-62D8-712AF3C22238}"/>
              </a:ext>
            </a:extLst>
          </p:cNvPr>
          <p:cNvSpPr txBox="1"/>
          <p:nvPr/>
        </p:nvSpPr>
        <p:spPr>
          <a:xfrm>
            <a:off x="4804410" y="2788867"/>
            <a:ext cx="2583180" cy="61555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buSzPct val="25000"/>
            </a:pPr>
            <a:r>
              <a:rPr lang="en-US" altLang="zh-CN" sz="4000" dirty="0">
                <a:ln w="12700">
                  <a:noFill/>
                </a:ln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30,0000</a:t>
            </a:r>
            <a:r>
              <a:rPr lang="zh-CN" altLang="en-US" sz="4000" dirty="0">
                <a:ln w="12700">
                  <a:noFill/>
                </a:ln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元</a:t>
            </a:r>
          </a:p>
        </p:txBody>
      </p:sp>
      <p:sp>
        <p:nvSpPr>
          <p:cNvPr id="36" name="iSHEJI-11">
            <a:extLst>
              <a:ext uri="{FF2B5EF4-FFF2-40B4-BE49-F238E27FC236}">
                <a16:creationId xmlns:a16="http://schemas.microsoft.com/office/drawing/2014/main" id="{FDF1D18D-D9EB-E326-90E1-7E8E625B8898}"/>
              </a:ext>
            </a:extLst>
          </p:cNvPr>
          <p:cNvSpPr txBox="1"/>
          <p:nvPr/>
        </p:nvSpPr>
        <p:spPr>
          <a:xfrm>
            <a:off x="4895421" y="4702399"/>
            <a:ext cx="1625842" cy="386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用户购买总额达到</a:t>
            </a:r>
          </a:p>
        </p:txBody>
      </p:sp>
      <p:sp>
        <p:nvSpPr>
          <p:cNvPr id="37" name="iSHEJI-12">
            <a:extLst>
              <a:ext uri="{FF2B5EF4-FFF2-40B4-BE49-F238E27FC236}">
                <a16:creationId xmlns:a16="http://schemas.microsoft.com/office/drawing/2014/main" id="{25EE6AB4-EFDD-F893-BA9D-CEB5A1BE45DA}"/>
              </a:ext>
            </a:extLst>
          </p:cNvPr>
          <p:cNvSpPr/>
          <p:nvPr/>
        </p:nvSpPr>
        <p:spPr>
          <a:xfrm>
            <a:off x="8195310" y="2358390"/>
            <a:ext cx="2583180" cy="3086100"/>
          </a:xfrm>
          <a:prstGeom prst="rect">
            <a:avLst/>
          </a:prstGeom>
          <a:solidFill>
            <a:schemeClr val="bg1"/>
          </a:solidFill>
          <a:ln w="0">
            <a:noFill/>
          </a:ln>
          <a:effectLst>
            <a:outerShdw blurRad="190500" sx="103000" sy="103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iSHEJI-13">
            <a:extLst>
              <a:ext uri="{FF2B5EF4-FFF2-40B4-BE49-F238E27FC236}">
                <a16:creationId xmlns:a16="http://schemas.microsoft.com/office/drawing/2014/main" id="{D545332C-1333-A61A-BF78-653E73FE6992}"/>
              </a:ext>
            </a:extLst>
          </p:cNvPr>
          <p:cNvSpPr/>
          <p:nvPr/>
        </p:nvSpPr>
        <p:spPr>
          <a:xfrm>
            <a:off x="8195310" y="5376862"/>
            <a:ext cx="2583180" cy="6762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iSHEJI-14">
            <a:extLst>
              <a:ext uri="{FF2B5EF4-FFF2-40B4-BE49-F238E27FC236}">
                <a16:creationId xmlns:a16="http://schemas.microsoft.com/office/drawing/2014/main" id="{13304A00-C182-9441-CA90-51B3D194E2A1}"/>
              </a:ext>
            </a:extLst>
          </p:cNvPr>
          <p:cNvSpPr txBox="1"/>
          <p:nvPr/>
        </p:nvSpPr>
        <p:spPr>
          <a:xfrm>
            <a:off x="8354631" y="2788867"/>
            <a:ext cx="2264537" cy="61555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en-US" altLang="zh-CN" sz="4000" dirty="0">
                <a:ln w="12700">
                  <a:noFill/>
                </a:ln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80%</a:t>
            </a:r>
          </a:p>
        </p:txBody>
      </p:sp>
      <p:sp>
        <p:nvSpPr>
          <p:cNvPr id="40" name="iSHEJI-15">
            <a:extLst>
              <a:ext uri="{FF2B5EF4-FFF2-40B4-BE49-F238E27FC236}">
                <a16:creationId xmlns:a16="http://schemas.microsoft.com/office/drawing/2014/main" id="{F7BA10F6-8B35-73D7-0667-799D96A7FACF}"/>
              </a:ext>
            </a:extLst>
          </p:cNvPr>
          <p:cNvSpPr txBox="1"/>
          <p:nvPr/>
        </p:nvSpPr>
        <p:spPr>
          <a:xfrm>
            <a:off x="8286321" y="4702399"/>
            <a:ext cx="1625842" cy="386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用户留存率增长</a:t>
            </a:r>
          </a:p>
        </p:txBody>
      </p:sp>
    </p:spTree>
    <p:extLst>
      <p:ext uri="{BB962C8B-B14F-4D97-AF65-F5344CB8AC3E}">
        <p14:creationId xmlns:p14="http://schemas.microsoft.com/office/powerpoint/2010/main" val="24094225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iSHEJI-1">
            <a:extLst>
              <a:ext uri="{FF2B5EF4-FFF2-40B4-BE49-F238E27FC236}">
                <a16:creationId xmlns:a16="http://schemas.microsoft.com/office/drawing/2014/main" id="{308C681C-E93F-A718-4CDE-E40729890B8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43780" y="1620906"/>
            <a:ext cx="2218487" cy="2633594"/>
          </a:xfrm>
          <a:custGeom>
            <a:avLst/>
            <a:gdLst>
              <a:gd name="connsiteX0" fmla="*/ 0 w 2218487"/>
              <a:gd name="connsiteY0" fmla="*/ 0 h 2633594"/>
              <a:gd name="connsiteX1" fmla="*/ 2218487 w 2218487"/>
              <a:gd name="connsiteY1" fmla="*/ 0 h 2633594"/>
              <a:gd name="connsiteX2" fmla="*/ 2218487 w 2218487"/>
              <a:gd name="connsiteY2" fmla="*/ 2633594 h 2633594"/>
              <a:gd name="connsiteX3" fmla="*/ 0 w 2218487"/>
              <a:gd name="connsiteY3" fmla="*/ 2633594 h 2633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487" h="2633594">
                <a:moveTo>
                  <a:pt x="0" y="0"/>
                </a:moveTo>
                <a:lnTo>
                  <a:pt x="2218487" y="0"/>
                </a:lnTo>
                <a:lnTo>
                  <a:pt x="2218487" y="2633594"/>
                </a:lnTo>
                <a:lnTo>
                  <a:pt x="0" y="2633594"/>
                </a:lnTo>
                <a:close/>
              </a:path>
            </a:pathLst>
          </a:custGeom>
        </p:spPr>
      </p:pic>
      <p:pic>
        <p:nvPicPr>
          <p:cNvPr id="36" name="iSHEJI-2">
            <a:extLst>
              <a:ext uri="{FF2B5EF4-FFF2-40B4-BE49-F238E27FC236}">
                <a16:creationId xmlns:a16="http://schemas.microsoft.com/office/drawing/2014/main" id="{C2BBB3D3-00EA-67A4-6ABA-BD6D5CD55AA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29736" y="1620906"/>
            <a:ext cx="2218487" cy="3332094"/>
          </a:xfrm>
          <a:custGeom>
            <a:avLst/>
            <a:gdLst>
              <a:gd name="connsiteX0" fmla="*/ 0 w 2218487"/>
              <a:gd name="connsiteY0" fmla="*/ 0 h 3332094"/>
              <a:gd name="connsiteX1" fmla="*/ 2218487 w 2218487"/>
              <a:gd name="connsiteY1" fmla="*/ 0 h 3332094"/>
              <a:gd name="connsiteX2" fmla="*/ 2218487 w 2218487"/>
              <a:gd name="connsiteY2" fmla="*/ 3332094 h 3332094"/>
              <a:gd name="connsiteX3" fmla="*/ 0 w 2218487"/>
              <a:gd name="connsiteY3" fmla="*/ 3332094 h 3332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487" h="3332094">
                <a:moveTo>
                  <a:pt x="0" y="0"/>
                </a:moveTo>
                <a:lnTo>
                  <a:pt x="2218487" y="0"/>
                </a:lnTo>
                <a:lnTo>
                  <a:pt x="2218487" y="3332094"/>
                </a:lnTo>
                <a:lnTo>
                  <a:pt x="0" y="3332094"/>
                </a:lnTo>
                <a:close/>
              </a:path>
            </a:pathLst>
          </a:custGeom>
        </p:spPr>
      </p:pic>
      <p:pic>
        <p:nvPicPr>
          <p:cNvPr id="37" name="iSHEJI-3">
            <a:extLst>
              <a:ext uri="{FF2B5EF4-FFF2-40B4-BE49-F238E27FC236}">
                <a16:creationId xmlns:a16="http://schemas.microsoft.com/office/drawing/2014/main" id="{BEC28373-5E89-C8A9-5342-3C0F15C0B79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015691" y="1620906"/>
            <a:ext cx="2218487" cy="2633594"/>
          </a:xfrm>
          <a:custGeom>
            <a:avLst/>
            <a:gdLst>
              <a:gd name="connsiteX0" fmla="*/ 0 w 2218487"/>
              <a:gd name="connsiteY0" fmla="*/ 0 h 2633594"/>
              <a:gd name="connsiteX1" fmla="*/ 2218487 w 2218487"/>
              <a:gd name="connsiteY1" fmla="*/ 0 h 2633594"/>
              <a:gd name="connsiteX2" fmla="*/ 2218487 w 2218487"/>
              <a:gd name="connsiteY2" fmla="*/ 2633594 h 2633594"/>
              <a:gd name="connsiteX3" fmla="*/ 0 w 2218487"/>
              <a:gd name="connsiteY3" fmla="*/ 2633594 h 2633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487" h="2633594">
                <a:moveTo>
                  <a:pt x="0" y="0"/>
                </a:moveTo>
                <a:lnTo>
                  <a:pt x="2218487" y="0"/>
                </a:lnTo>
                <a:lnTo>
                  <a:pt x="2218487" y="2633594"/>
                </a:lnTo>
                <a:lnTo>
                  <a:pt x="0" y="2633594"/>
                </a:lnTo>
                <a:close/>
              </a:path>
            </a:pathLst>
          </a:custGeom>
        </p:spPr>
      </p:pic>
      <p:sp>
        <p:nvSpPr>
          <p:cNvPr id="8" name="iSHEJI-4">
            <a:extLst>
              <a:ext uri="{FF2B5EF4-FFF2-40B4-BE49-F238E27FC236}">
                <a16:creationId xmlns:a16="http://schemas.microsoft.com/office/drawing/2014/main" id="{DB2BA1F4-024A-F607-EF18-C3E297E70FFE}"/>
              </a:ext>
            </a:extLst>
          </p:cNvPr>
          <p:cNvSpPr txBox="1"/>
          <p:nvPr/>
        </p:nvSpPr>
        <p:spPr>
          <a:xfrm>
            <a:off x="3457574" y="-1366922"/>
            <a:ext cx="9716094" cy="29031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19900" b="0" i="0" spc="0" dirty="0">
                <a:solidFill>
                  <a:schemeClr val="tx1">
                    <a:alpha val="5000"/>
                  </a:schemeClr>
                </a:solidFill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REPORT</a:t>
            </a:r>
            <a:endParaRPr lang="zh-CN" altLang="en-US" sz="19900" dirty="0">
              <a:solidFill>
                <a:schemeClr val="tx1">
                  <a:alpha val="5000"/>
                </a:schemeClr>
              </a:solidFill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4" name="iSHEJI-5">
            <a:extLst>
              <a:ext uri="{FF2B5EF4-FFF2-40B4-BE49-F238E27FC236}">
                <a16:creationId xmlns:a16="http://schemas.microsoft.com/office/drawing/2014/main" id="{B799B91A-5D74-1CCE-5701-513B8DE364AC}"/>
              </a:ext>
            </a:extLst>
          </p:cNvPr>
          <p:cNvSpPr/>
          <p:nvPr/>
        </p:nvSpPr>
        <p:spPr>
          <a:xfrm>
            <a:off x="0" y="6370320"/>
            <a:ext cx="12192000" cy="487680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iSHEJI-6">
            <a:extLst>
              <a:ext uri="{FF2B5EF4-FFF2-40B4-BE49-F238E27FC236}">
                <a16:creationId xmlns:a16="http://schemas.microsoft.com/office/drawing/2014/main" id="{630A72BF-4DCB-8D8E-015C-BE152C97ABE8}"/>
              </a:ext>
            </a:extLst>
          </p:cNvPr>
          <p:cNvSpPr txBox="1"/>
          <p:nvPr/>
        </p:nvSpPr>
        <p:spPr>
          <a:xfrm>
            <a:off x="330177" y="6454981"/>
            <a:ext cx="889862" cy="318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1600" b="0" i="0" spc="0" dirty="0"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01</a:t>
            </a:r>
            <a:endParaRPr lang="zh-CN" altLang="en-US" sz="1600" dirty="0"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7" name="iSHEJI-7">
            <a:extLst>
              <a:ext uri="{FF2B5EF4-FFF2-40B4-BE49-F238E27FC236}">
                <a16:creationId xmlns:a16="http://schemas.microsoft.com/office/drawing/2014/main" id="{B9510DD1-A07E-0BEB-F485-E1326712E9D4}"/>
              </a:ext>
            </a:extLst>
          </p:cNvPr>
          <p:cNvSpPr txBox="1"/>
          <p:nvPr/>
        </p:nvSpPr>
        <p:spPr>
          <a:xfrm>
            <a:off x="10828020" y="6454981"/>
            <a:ext cx="990623" cy="318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1600" b="0" i="0" spc="0" dirty="0"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Part one</a:t>
            </a:r>
            <a:endParaRPr lang="zh-CN" altLang="en-US" sz="1600" b="0" i="0" spc="0" dirty="0"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6" name="iSHEJI-8">
            <a:extLst>
              <a:ext uri="{FF2B5EF4-FFF2-40B4-BE49-F238E27FC236}">
                <a16:creationId xmlns:a16="http://schemas.microsoft.com/office/drawing/2014/main" id="{A2B44211-B6D2-2C49-F5A2-03C2EDE4505E}"/>
              </a:ext>
            </a:extLst>
          </p:cNvPr>
          <p:cNvSpPr/>
          <p:nvPr/>
        </p:nvSpPr>
        <p:spPr>
          <a:xfrm>
            <a:off x="957824" y="769123"/>
            <a:ext cx="2099702" cy="495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项目团队</a:t>
            </a:r>
          </a:p>
        </p:txBody>
      </p:sp>
      <p:sp>
        <p:nvSpPr>
          <p:cNvPr id="18" name="iSHEJI-9">
            <a:extLst>
              <a:ext uri="{FF2B5EF4-FFF2-40B4-BE49-F238E27FC236}">
                <a16:creationId xmlns:a16="http://schemas.microsoft.com/office/drawing/2014/main" id="{C81C46AD-07DC-9F87-E309-B8F44633B039}"/>
              </a:ext>
            </a:extLst>
          </p:cNvPr>
          <p:cNvSpPr txBox="1"/>
          <p:nvPr/>
        </p:nvSpPr>
        <p:spPr>
          <a:xfrm>
            <a:off x="957823" y="5026587"/>
            <a:ext cx="1156727" cy="42101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20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项目统筹</a:t>
            </a:r>
          </a:p>
        </p:txBody>
      </p:sp>
      <p:sp>
        <p:nvSpPr>
          <p:cNvPr id="2" name="iSHEJI-10">
            <a:extLst>
              <a:ext uri="{FF2B5EF4-FFF2-40B4-BE49-F238E27FC236}">
                <a16:creationId xmlns:a16="http://schemas.microsoft.com/office/drawing/2014/main" id="{B5B09874-7FCF-5782-AFFD-E36270FC17BC}"/>
              </a:ext>
            </a:extLst>
          </p:cNvPr>
          <p:cNvSpPr/>
          <p:nvPr/>
        </p:nvSpPr>
        <p:spPr>
          <a:xfrm>
            <a:off x="957823" y="1620906"/>
            <a:ext cx="2218487" cy="3332094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iSHEJI-11">
            <a:extLst>
              <a:ext uri="{FF2B5EF4-FFF2-40B4-BE49-F238E27FC236}">
                <a16:creationId xmlns:a16="http://schemas.microsoft.com/office/drawing/2014/main" id="{2CB14DAA-5354-166A-CC0F-F3CAE602328B}"/>
              </a:ext>
            </a:extLst>
          </p:cNvPr>
          <p:cNvSpPr txBox="1"/>
          <p:nvPr/>
        </p:nvSpPr>
        <p:spPr>
          <a:xfrm>
            <a:off x="957823" y="5378469"/>
            <a:ext cx="1156727" cy="33682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600" dirty="0">
                <a:ln w="12700">
                  <a:noFill/>
                </a:ln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爱小设</a:t>
            </a:r>
          </a:p>
        </p:txBody>
      </p:sp>
      <p:sp>
        <p:nvSpPr>
          <p:cNvPr id="25" name="iSHEJI-12">
            <a:extLst>
              <a:ext uri="{FF2B5EF4-FFF2-40B4-BE49-F238E27FC236}">
                <a16:creationId xmlns:a16="http://schemas.microsoft.com/office/drawing/2014/main" id="{9179FA35-418C-1CD6-BA36-D5ED14C86AEB}"/>
              </a:ext>
            </a:extLst>
          </p:cNvPr>
          <p:cNvSpPr txBox="1"/>
          <p:nvPr/>
        </p:nvSpPr>
        <p:spPr>
          <a:xfrm>
            <a:off x="3643779" y="4380341"/>
            <a:ext cx="1156727" cy="42101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20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产品设计</a:t>
            </a:r>
          </a:p>
        </p:txBody>
      </p:sp>
      <p:sp>
        <p:nvSpPr>
          <p:cNvPr id="26" name="iSHEJI-13">
            <a:extLst>
              <a:ext uri="{FF2B5EF4-FFF2-40B4-BE49-F238E27FC236}">
                <a16:creationId xmlns:a16="http://schemas.microsoft.com/office/drawing/2014/main" id="{D3CC9D82-809D-B62E-EDAC-FDED1696B183}"/>
              </a:ext>
            </a:extLst>
          </p:cNvPr>
          <p:cNvSpPr txBox="1"/>
          <p:nvPr/>
        </p:nvSpPr>
        <p:spPr>
          <a:xfrm>
            <a:off x="3643779" y="4732223"/>
            <a:ext cx="1156727" cy="33682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600" dirty="0">
                <a:ln w="12700">
                  <a:noFill/>
                </a:ln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李小四</a:t>
            </a:r>
          </a:p>
        </p:txBody>
      </p:sp>
      <p:sp>
        <p:nvSpPr>
          <p:cNvPr id="27" name="iSHEJI-14">
            <a:extLst>
              <a:ext uri="{FF2B5EF4-FFF2-40B4-BE49-F238E27FC236}">
                <a16:creationId xmlns:a16="http://schemas.microsoft.com/office/drawing/2014/main" id="{26D52FDB-2426-29B9-CFC2-5AD61D8E4639}"/>
              </a:ext>
            </a:extLst>
          </p:cNvPr>
          <p:cNvSpPr txBox="1"/>
          <p:nvPr/>
        </p:nvSpPr>
        <p:spPr>
          <a:xfrm>
            <a:off x="6317874" y="5026587"/>
            <a:ext cx="1156727" cy="42101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20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活动策划</a:t>
            </a:r>
          </a:p>
        </p:txBody>
      </p:sp>
      <p:sp>
        <p:nvSpPr>
          <p:cNvPr id="28" name="iSHEJI-15">
            <a:extLst>
              <a:ext uri="{FF2B5EF4-FFF2-40B4-BE49-F238E27FC236}">
                <a16:creationId xmlns:a16="http://schemas.microsoft.com/office/drawing/2014/main" id="{25CF16EC-F3CC-D3D9-4885-6F8D2170F8EB}"/>
              </a:ext>
            </a:extLst>
          </p:cNvPr>
          <p:cNvSpPr txBox="1"/>
          <p:nvPr/>
        </p:nvSpPr>
        <p:spPr>
          <a:xfrm>
            <a:off x="6317874" y="5378469"/>
            <a:ext cx="1156727" cy="33682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600" dirty="0">
                <a:ln w="12700">
                  <a:noFill/>
                </a:ln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王小五</a:t>
            </a:r>
          </a:p>
        </p:txBody>
      </p:sp>
      <p:sp>
        <p:nvSpPr>
          <p:cNvPr id="29" name="iSHEJI-16">
            <a:extLst>
              <a:ext uri="{FF2B5EF4-FFF2-40B4-BE49-F238E27FC236}">
                <a16:creationId xmlns:a16="http://schemas.microsoft.com/office/drawing/2014/main" id="{CB6A463F-F5CB-AFDF-6BE4-DB8D76379B85}"/>
              </a:ext>
            </a:extLst>
          </p:cNvPr>
          <p:cNvSpPr txBox="1"/>
          <p:nvPr/>
        </p:nvSpPr>
        <p:spPr>
          <a:xfrm>
            <a:off x="9003830" y="4380341"/>
            <a:ext cx="1156727" cy="42101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20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需求调研</a:t>
            </a:r>
          </a:p>
        </p:txBody>
      </p:sp>
      <p:sp>
        <p:nvSpPr>
          <p:cNvPr id="30" name="iSHEJI-17">
            <a:extLst>
              <a:ext uri="{FF2B5EF4-FFF2-40B4-BE49-F238E27FC236}">
                <a16:creationId xmlns:a16="http://schemas.microsoft.com/office/drawing/2014/main" id="{C7D2B0B6-9186-2E3A-AF80-8C7564A878ED}"/>
              </a:ext>
            </a:extLst>
          </p:cNvPr>
          <p:cNvSpPr txBox="1"/>
          <p:nvPr/>
        </p:nvSpPr>
        <p:spPr>
          <a:xfrm>
            <a:off x="9003830" y="4732223"/>
            <a:ext cx="1156727" cy="33682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600" dirty="0">
                <a:ln w="12700">
                  <a:noFill/>
                </a:ln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赵小六</a:t>
            </a:r>
          </a:p>
        </p:txBody>
      </p:sp>
    </p:spTree>
    <p:extLst>
      <p:ext uri="{BB962C8B-B14F-4D97-AF65-F5344CB8AC3E}">
        <p14:creationId xmlns:p14="http://schemas.microsoft.com/office/powerpoint/2010/main" val="22788030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SHEJI-1">
            <a:extLst>
              <a:ext uri="{FF2B5EF4-FFF2-40B4-BE49-F238E27FC236}">
                <a16:creationId xmlns:a16="http://schemas.microsoft.com/office/drawing/2014/main" id="{5715B8E4-EE7A-AE88-E93C-0E5DA5A7BF3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7" name="iSHEJI-2">
            <a:extLst>
              <a:ext uri="{FF2B5EF4-FFF2-40B4-BE49-F238E27FC236}">
                <a16:creationId xmlns:a16="http://schemas.microsoft.com/office/drawing/2014/main" id="{582A886B-B578-F7EB-CA17-D17B9C042C7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90000"/>
            </a:schemeClr>
          </a:soli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iSHEJI-3">
            <a:extLst>
              <a:ext uri="{FF2B5EF4-FFF2-40B4-BE49-F238E27FC236}">
                <a16:creationId xmlns:a16="http://schemas.microsoft.com/office/drawing/2014/main" id="{A357BE4A-39B2-F9E5-9969-408284544555}"/>
              </a:ext>
            </a:extLst>
          </p:cNvPr>
          <p:cNvSpPr txBox="1"/>
          <p:nvPr/>
        </p:nvSpPr>
        <p:spPr>
          <a:xfrm>
            <a:off x="778510" y="3598160"/>
            <a:ext cx="2705100" cy="5443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200" b="0" i="0" spc="0" dirty="0">
                <a:solidFill>
                  <a:schemeClr val="bg1"/>
                </a:solidFill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Part two</a:t>
            </a:r>
            <a:endParaRPr lang="zh-CN" altLang="en-US" sz="3200" dirty="0">
              <a:solidFill>
                <a:schemeClr val="bg1"/>
              </a:solidFill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9" name="iSHEJI-4">
            <a:extLst>
              <a:ext uri="{FF2B5EF4-FFF2-40B4-BE49-F238E27FC236}">
                <a16:creationId xmlns:a16="http://schemas.microsoft.com/office/drawing/2014/main" id="{8C7ADC5C-036A-CF45-7877-B596D67E7CCA}"/>
              </a:ext>
            </a:extLst>
          </p:cNvPr>
          <p:cNvSpPr txBox="1"/>
          <p:nvPr/>
        </p:nvSpPr>
        <p:spPr>
          <a:xfrm>
            <a:off x="778509" y="4190101"/>
            <a:ext cx="5688965" cy="13353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8800" b="0" i="0" spc="0" dirty="0">
                <a:solidFill>
                  <a:schemeClr val="bg1"/>
                </a:solidFill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成果回顾</a:t>
            </a:r>
          </a:p>
        </p:txBody>
      </p:sp>
    </p:spTree>
    <p:extLst>
      <p:ext uri="{BB962C8B-B14F-4D97-AF65-F5344CB8AC3E}">
        <p14:creationId xmlns:p14="http://schemas.microsoft.com/office/powerpoint/2010/main" val="17354393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701550EC-8BF6-8FD7-AB5F-73E829E6CC6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iSHEJI-2">
            <a:extLst>
              <a:ext uri="{FF2B5EF4-FFF2-40B4-BE49-F238E27FC236}">
                <a16:creationId xmlns:a16="http://schemas.microsoft.com/office/drawing/2014/main" id="{6A27B268-C2DC-1037-C17B-AE32EA7DFD13}"/>
              </a:ext>
            </a:extLst>
          </p:cNvPr>
          <p:cNvSpPr txBox="1"/>
          <p:nvPr/>
        </p:nvSpPr>
        <p:spPr>
          <a:xfrm>
            <a:off x="1959601" y="-1263069"/>
            <a:ext cx="9716094" cy="81210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8700" b="0" i="0" spc="0" dirty="0">
                <a:solidFill>
                  <a:schemeClr val="tx1">
                    <a:alpha val="5000"/>
                  </a:schemeClr>
                </a:solidFill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REPORT</a:t>
            </a:r>
            <a:endParaRPr lang="zh-CN" altLang="en-US" sz="28700" dirty="0">
              <a:solidFill>
                <a:schemeClr val="tx1">
                  <a:alpha val="5000"/>
                </a:schemeClr>
              </a:solidFill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7" name="iSHEJI-3">
            <a:extLst>
              <a:ext uri="{FF2B5EF4-FFF2-40B4-BE49-F238E27FC236}">
                <a16:creationId xmlns:a16="http://schemas.microsoft.com/office/drawing/2014/main" id="{D84BDDCC-16EF-DCFC-DF7F-E63E314C76FE}"/>
              </a:ext>
            </a:extLst>
          </p:cNvPr>
          <p:cNvSpPr txBox="1"/>
          <p:nvPr/>
        </p:nvSpPr>
        <p:spPr>
          <a:xfrm>
            <a:off x="1525260" y="2599417"/>
            <a:ext cx="8944619" cy="176971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en-US" altLang="zh-CN" sz="11500" dirty="0">
                <a:ln w="12700">
                  <a:noFill/>
                </a:ln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3,000,000</a:t>
            </a:r>
            <a:r>
              <a:rPr lang="zh-CN" altLang="en-US" sz="11500" dirty="0">
                <a:ln w="12700">
                  <a:noFill/>
                </a:ln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元</a:t>
            </a:r>
          </a:p>
        </p:txBody>
      </p:sp>
      <p:sp>
        <p:nvSpPr>
          <p:cNvPr id="18" name="iSHEJI-4">
            <a:extLst>
              <a:ext uri="{FF2B5EF4-FFF2-40B4-BE49-F238E27FC236}">
                <a16:creationId xmlns:a16="http://schemas.microsoft.com/office/drawing/2014/main" id="{8BDB5FB5-4A82-992D-2BA6-1B49B027BD88}"/>
              </a:ext>
            </a:extLst>
          </p:cNvPr>
          <p:cNvSpPr txBox="1"/>
          <p:nvPr/>
        </p:nvSpPr>
        <p:spPr>
          <a:xfrm>
            <a:off x="1525261" y="4471304"/>
            <a:ext cx="4328160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zh-CN" altLang="en-US" sz="2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完成全年目标</a:t>
            </a:r>
            <a:r>
              <a:rPr lang="en-US" altLang="zh-CN" sz="2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120%</a:t>
            </a:r>
            <a:endParaRPr lang="zh-CN" altLang="en-US" sz="2400" dirty="0">
              <a:solidFill>
                <a:schemeClr val="bg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0" name="iSHEJI-5">
            <a:extLst>
              <a:ext uri="{FF2B5EF4-FFF2-40B4-BE49-F238E27FC236}">
                <a16:creationId xmlns:a16="http://schemas.microsoft.com/office/drawing/2014/main" id="{E9C4026F-DB58-B1B5-1FF6-FF7888294BE9}"/>
              </a:ext>
            </a:extLst>
          </p:cNvPr>
          <p:cNvSpPr txBox="1"/>
          <p:nvPr/>
        </p:nvSpPr>
        <p:spPr>
          <a:xfrm>
            <a:off x="1525261" y="1501126"/>
            <a:ext cx="432816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zh-CN" altLang="en-US" sz="32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项目总销售额</a:t>
            </a:r>
          </a:p>
        </p:txBody>
      </p:sp>
      <p:cxnSp>
        <p:nvCxnSpPr>
          <p:cNvPr id="7" name="iSHEJI-6">
            <a:extLst>
              <a:ext uri="{FF2B5EF4-FFF2-40B4-BE49-F238E27FC236}">
                <a16:creationId xmlns:a16="http://schemas.microsoft.com/office/drawing/2014/main" id="{DC9C9EBB-816C-45DF-BF27-20AB02E17B4B}"/>
              </a:ext>
            </a:extLst>
          </p:cNvPr>
          <p:cNvCxnSpPr>
            <a:cxnSpLocks/>
          </p:cNvCxnSpPr>
          <p:nvPr/>
        </p:nvCxnSpPr>
        <p:spPr>
          <a:xfrm>
            <a:off x="1619794" y="4286055"/>
            <a:ext cx="844504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36861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SHEJI-1">
            <a:extLst>
              <a:ext uri="{FF2B5EF4-FFF2-40B4-BE49-F238E27FC236}">
                <a16:creationId xmlns:a16="http://schemas.microsoft.com/office/drawing/2014/main" id="{DB2BA1F4-024A-F607-EF18-C3E297E70FFE}"/>
              </a:ext>
            </a:extLst>
          </p:cNvPr>
          <p:cNvSpPr txBox="1"/>
          <p:nvPr/>
        </p:nvSpPr>
        <p:spPr>
          <a:xfrm>
            <a:off x="3457574" y="-1366922"/>
            <a:ext cx="9716094" cy="29031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19900" b="0" i="0" spc="0" dirty="0">
                <a:solidFill>
                  <a:schemeClr val="tx1">
                    <a:alpha val="5000"/>
                  </a:schemeClr>
                </a:solidFill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REPORT</a:t>
            </a:r>
            <a:endParaRPr lang="zh-CN" altLang="en-US" sz="19900" dirty="0">
              <a:solidFill>
                <a:schemeClr val="tx1">
                  <a:alpha val="5000"/>
                </a:schemeClr>
              </a:solidFill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4" name="iSHEJI-2">
            <a:extLst>
              <a:ext uri="{FF2B5EF4-FFF2-40B4-BE49-F238E27FC236}">
                <a16:creationId xmlns:a16="http://schemas.microsoft.com/office/drawing/2014/main" id="{B799B91A-5D74-1CCE-5701-513B8DE364AC}"/>
              </a:ext>
            </a:extLst>
          </p:cNvPr>
          <p:cNvSpPr/>
          <p:nvPr/>
        </p:nvSpPr>
        <p:spPr>
          <a:xfrm>
            <a:off x="0" y="6370320"/>
            <a:ext cx="12192000" cy="487680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iSHEJI-3">
            <a:extLst>
              <a:ext uri="{FF2B5EF4-FFF2-40B4-BE49-F238E27FC236}">
                <a16:creationId xmlns:a16="http://schemas.microsoft.com/office/drawing/2014/main" id="{630A72BF-4DCB-8D8E-015C-BE152C97ABE8}"/>
              </a:ext>
            </a:extLst>
          </p:cNvPr>
          <p:cNvSpPr txBox="1"/>
          <p:nvPr/>
        </p:nvSpPr>
        <p:spPr>
          <a:xfrm>
            <a:off x="330177" y="6454981"/>
            <a:ext cx="889862" cy="318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1600" b="0" i="0" spc="0" dirty="0"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02</a:t>
            </a:r>
            <a:endParaRPr lang="zh-CN" altLang="en-US" sz="1600" dirty="0"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7" name="iSHEJI-4">
            <a:extLst>
              <a:ext uri="{FF2B5EF4-FFF2-40B4-BE49-F238E27FC236}">
                <a16:creationId xmlns:a16="http://schemas.microsoft.com/office/drawing/2014/main" id="{B9510DD1-A07E-0BEB-F485-E1326712E9D4}"/>
              </a:ext>
            </a:extLst>
          </p:cNvPr>
          <p:cNvSpPr txBox="1"/>
          <p:nvPr/>
        </p:nvSpPr>
        <p:spPr>
          <a:xfrm>
            <a:off x="10828020" y="6454981"/>
            <a:ext cx="990623" cy="318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1600" b="0" i="0" spc="0" dirty="0"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Part two</a:t>
            </a:r>
            <a:endParaRPr lang="zh-CN" altLang="en-US" sz="1600" b="0" i="0" spc="0" dirty="0"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9" name="iSHEJI-5">
            <a:extLst>
              <a:ext uri="{FF2B5EF4-FFF2-40B4-BE49-F238E27FC236}">
                <a16:creationId xmlns:a16="http://schemas.microsoft.com/office/drawing/2014/main" id="{4CE0F828-1FC8-CCD8-7A90-92A201BC9A95}"/>
              </a:ext>
            </a:extLst>
          </p:cNvPr>
          <p:cNvSpPr/>
          <p:nvPr/>
        </p:nvSpPr>
        <p:spPr>
          <a:xfrm>
            <a:off x="358161" y="292873"/>
            <a:ext cx="3099413" cy="495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项目</a:t>
            </a:r>
            <a:r>
              <a:rPr lang="zh-CN" altLang="en-US" sz="36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总销售额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2" name="iSHEJI-6">
            <a:extLst>
              <a:ext uri="{FF2B5EF4-FFF2-40B4-BE49-F238E27FC236}">
                <a16:creationId xmlns:a16="http://schemas.microsoft.com/office/drawing/2014/main" id="{3D8BCF18-07AD-25B7-AA8F-1042F392EDEE}"/>
              </a:ext>
            </a:extLst>
          </p:cNvPr>
          <p:cNvSpPr txBox="1">
            <a:spLocks/>
          </p:cNvSpPr>
          <p:nvPr/>
        </p:nvSpPr>
        <p:spPr>
          <a:xfrm>
            <a:off x="1020946" y="1621562"/>
            <a:ext cx="3868438" cy="5381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lang="zh-CN" altLang="en-US" sz="28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全项目业绩完成</a:t>
            </a:r>
            <a:r>
              <a:rPr lang="en-US" altLang="zh-CN" sz="28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120%</a:t>
            </a:r>
            <a:endParaRPr lang="zh-CN" altLang="en-US" sz="2800" dirty="0">
              <a:ln w="12700">
                <a:noFill/>
              </a:ln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3" name="iSHEJI-7">
            <a:extLst>
              <a:ext uri="{FF2B5EF4-FFF2-40B4-BE49-F238E27FC236}">
                <a16:creationId xmlns:a16="http://schemas.microsoft.com/office/drawing/2014/main" id="{7964DB80-A31C-4B3E-5FFA-0C65D1EA89C1}"/>
              </a:ext>
            </a:extLst>
          </p:cNvPr>
          <p:cNvCxnSpPr>
            <a:cxnSpLocks/>
          </p:cNvCxnSpPr>
          <p:nvPr/>
        </p:nvCxnSpPr>
        <p:spPr>
          <a:xfrm>
            <a:off x="1333920" y="2381250"/>
            <a:ext cx="95241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iSHEJI-8">
            <a:extLst>
              <a:ext uri="{FF2B5EF4-FFF2-40B4-BE49-F238E27FC236}">
                <a16:creationId xmlns:a16="http://schemas.microsoft.com/office/drawing/2014/main" id="{AE657920-3B43-CEAC-76E9-2834D98AE0E9}"/>
              </a:ext>
            </a:extLst>
          </p:cNvPr>
          <p:cNvCxnSpPr>
            <a:cxnSpLocks/>
          </p:cNvCxnSpPr>
          <p:nvPr/>
        </p:nvCxnSpPr>
        <p:spPr>
          <a:xfrm>
            <a:off x="1333920" y="3362323"/>
            <a:ext cx="95241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iSHEJI-9">
            <a:extLst>
              <a:ext uri="{FF2B5EF4-FFF2-40B4-BE49-F238E27FC236}">
                <a16:creationId xmlns:a16="http://schemas.microsoft.com/office/drawing/2014/main" id="{8B7FE50C-B6AC-0094-7012-03AD4A250C74}"/>
              </a:ext>
            </a:extLst>
          </p:cNvPr>
          <p:cNvCxnSpPr>
            <a:cxnSpLocks/>
          </p:cNvCxnSpPr>
          <p:nvPr/>
        </p:nvCxnSpPr>
        <p:spPr>
          <a:xfrm>
            <a:off x="1333920" y="4343396"/>
            <a:ext cx="95241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iSHEJI-10">
            <a:extLst>
              <a:ext uri="{FF2B5EF4-FFF2-40B4-BE49-F238E27FC236}">
                <a16:creationId xmlns:a16="http://schemas.microsoft.com/office/drawing/2014/main" id="{97886811-9382-FE33-3904-34D8B49BBEE6}"/>
              </a:ext>
            </a:extLst>
          </p:cNvPr>
          <p:cNvCxnSpPr>
            <a:cxnSpLocks/>
          </p:cNvCxnSpPr>
          <p:nvPr/>
        </p:nvCxnSpPr>
        <p:spPr>
          <a:xfrm>
            <a:off x="1333920" y="5324469"/>
            <a:ext cx="95241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iSHEJI-11">
            <a:extLst>
              <a:ext uri="{FF2B5EF4-FFF2-40B4-BE49-F238E27FC236}">
                <a16:creationId xmlns:a16="http://schemas.microsoft.com/office/drawing/2014/main" id="{20918EBC-DBDD-9F1E-DFB7-4C2B926315F8}"/>
              </a:ext>
            </a:extLst>
          </p:cNvPr>
          <p:cNvSpPr/>
          <p:nvPr/>
        </p:nvSpPr>
        <p:spPr>
          <a:xfrm>
            <a:off x="2837690" y="3788232"/>
            <a:ext cx="88900" cy="1545763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iSHEJI-12">
            <a:extLst>
              <a:ext uri="{FF2B5EF4-FFF2-40B4-BE49-F238E27FC236}">
                <a16:creationId xmlns:a16="http://schemas.microsoft.com/office/drawing/2014/main" id="{60CB4CEC-443A-6CAF-544A-BC83B719AB33}"/>
              </a:ext>
            </a:extLst>
          </p:cNvPr>
          <p:cNvSpPr txBox="1">
            <a:spLocks/>
          </p:cNvSpPr>
          <p:nvPr/>
        </p:nvSpPr>
        <p:spPr>
          <a:xfrm>
            <a:off x="2401141" y="5363741"/>
            <a:ext cx="961998" cy="5381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lang="en-US" altLang="zh-CN" sz="16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M9</a:t>
            </a:r>
            <a:endParaRPr lang="zh-CN" altLang="en-US" sz="1600" dirty="0">
              <a:ln w="12700">
                <a:noFill/>
              </a:ln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9" name="iSHEJI-13">
            <a:extLst>
              <a:ext uri="{FF2B5EF4-FFF2-40B4-BE49-F238E27FC236}">
                <a16:creationId xmlns:a16="http://schemas.microsoft.com/office/drawing/2014/main" id="{7C1F94CB-FDAF-2366-37FD-5E3CD8591163}"/>
              </a:ext>
            </a:extLst>
          </p:cNvPr>
          <p:cNvSpPr txBox="1">
            <a:spLocks/>
          </p:cNvSpPr>
          <p:nvPr/>
        </p:nvSpPr>
        <p:spPr>
          <a:xfrm>
            <a:off x="2401141" y="3327847"/>
            <a:ext cx="961998" cy="5381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lang="en-US" altLang="zh-CN" dirty="0">
                <a:ln w="12700">
                  <a:noFill/>
                </a:ln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9600</a:t>
            </a:r>
            <a:endParaRPr lang="zh-CN" altLang="en-US" dirty="0">
              <a:ln w="12700">
                <a:noFill/>
              </a:ln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8" name="iSHEJI-14">
            <a:extLst>
              <a:ext uri="{FF2B5EF4-FFF2-40B4-BE49-F238E27FC236}">
                <a16:creationId xmlns:a16="http://schemas.microsoft.com/office/drawing/2014/main" id="{7082C257-1DCB-C74E-2484-9EF1CD2E08E0}"/>
              </a:ext>
            </a:extLst>
          </p:cNvPr>
          <p:cNvSpPr/>
          <p:nvPr/>
        </p:nvSpPr>
        <p:spPr>
          <a:xfrm>
            <a:off x="4980263" y="3152774"/>
            <a:ext cx="88900" cy="2181220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iSHEJI-15">
            <a:extLst>
              <a:ext uri="{FF2B5EF4-FFF2-40B4-BE49-F238E27FC236}">
                <a16:creationId xmlns:a16="http://schemas.microsoft.com/office/drawing/2014/main" id="{A49A6F0C-3E75-3BED-1FE5-01D4B8414BB3}"/>
              </a:ext>
            </a:extLst>
          </p:cNvPr>
          <p:cNvSpPr txBox="1">
            <a:spLocks/>
          </p:cNvSpPr>
          <p:nvPr/>
        </p:nvSpPr>
        <p:spPr>
          <a:xfrm>
            <a:off x="4543714" y="5363741"/>
            <a:ext cx="961998" cy="5381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lang="en-US" altLang="zh-CN" sz="16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M10</a:t>
            </a:r>
            <a:endParaRPr lang="zh-CN" altLang="en-US" sz="1600" dirty="0">
              <a:ln w="12700">
                <a:noFill/>
              </a:ln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1" name="iSHEJI-16">
            <a:extLst>
              <a:ext uri="{FF2B5EF4-FFF2-40B4-BE49-F238E27FC236}">
                <a16:creationId xmlns:a16="http://schemas.microsoft.com/office/drawing/2014/main" id="{0497D6D1-D306-23A4-14B3-25724D6F1952}"/>
              </a:ext>
            </a:extLst>
          </p:cNvPr>
          <p:cNvSpPr txBox="1">
            <a:spLocks/>
          </p:cNvSpPr>
          <p:nvPr/>
        </p:nvSpPr>
        <p:spPr>
          <a:xfrm>
            <a:off x="4543714" y="2632992"/>
            <a:ext cx="961998" cy="5381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lang="en-US" altLang="zh-CN" dirty="0">
                <a:ln w="12700">
                  <a:noFill/>
                </a:ln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12600</a:t>
            </a:r>
            <a:endParaRPr lang="zh-CN" altLang="en-US" dirty="0">
              <a:ln w="12700">
                <a:noFill/>
              </a:ln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0" name="iSHEJI-17">
            <a:extLst>
              <a:ext uri="{FF2B5EF4-FFF2-40B4-BE49-F238E27FC236}">
                <a16:creationId xmlns:a16="http://schemas.microsoft.com/office/drawing/2014/main" id="{1B74A769-5C63-7AF6-6470-800910399D19}"/>
              </a:ext>
            </a:extLst>
          </p:cNvPr>
          <p:cNvSpPr/>
          <p:nvPr/>
        </p:nvSpPr>
        <p:spPr>
          <a:xfrm>
            <a:off x="7122836" y="2462350"/>
            <a:ext cx="88900" cy="2871646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iSHEJI-18">
            <a:extLst>
              <a:ext uri="{FF2B5EF4-FFF2-40B4-BE49-F238E27FC236}">
                <a16:creationId xmlns:a16="http://schemas.microsoft.com/office/drawing/2014/main" id="{06550F11-7887-415A-218B-FEB3CEC26603}"/>
              </a:ext>
            </a:extLst>
          </p:cNvPr>
          <p:cNvSpPr txBox="1">
            <a:spLocks/>
          </p:cNvSpPr>
          <p:nvPr/>
        </p:nvSpPr>
        <p:spPr>
          <a:xfrm>
            <a:off x="6686287" y="5363741"/>
            <a:ext cx="961998" cy="5381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lang="en-US" altLang="zh-CN" sz="16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M11</a:t>
            </a:r>
            <a:endParaRPr lang="zh-CN" altLang="en-US" sz="1600" dirty="0">
              <a:ln w="12700">
                <a:noFill/>
              </a:ln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3" name="iSHEJI-19">
            <a:extLst>
              <a:ext uri="{FF2B5EF4-FFF2-40B4-BE49-F238E27FC236}">
                <a16:creationId xmlns:a16="http://schemas.microsoft.com/office/drawing/2014/main" id="{F98AA9EA-3ACF-ABDC-6E99-D9E50BDCCDB4}"/>
              </a:ext>
            </a:extLst>
          </p:cNvPr>
          <p:cNvSpPr txBox="1">
            <a:spLocks/>
          </p:cNvSpPr>
          <p:nvPr/>
        </p:nvSpPr>
        <p:spPr>
          <a:xfrm>
            <a:off x="6686287" y="1914559"/>
            <a:ext cx="961998" cy="5381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lang="en-US" altLang="zh-CN" dirty="0">
                <a:ln w="12700">
                  <a:noFill/>
                </a:ln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16800</a:t>
            </a:r>
            <a:endParaRPr lang="zh-CN" altLang="en-US" dirty="0">
              <a:ln w="12700">
                <a:noFill/>
              </a:ln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1" name="iSHEJI-20">
            <a:extLst>
              <a:ext uri="{FF2B5EF4-FFF2-40B4-BE49-F238E27FC236}">
                <a16:creationId xmlns:a16="http://schemas.microsoft.com/office/drawing/2014/main" id="{C277C89D-D3D8-43BF-3BC5-D558890E17CF}"/>
              </a:ext>
            </a:extLst>
          </p:cNvPr>
          <p:cNvSpPr/>
          <p:nvPr/>
        </p:nvSpPr>
        <p:spPr>
          <a:xfrm>
            <a:off x="9265410" y="4043284"/>
            <a:ext cx="88900" cy="1290711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iSHEJI-21">
            <a:extLst>
              <a:ext uri="{FF2B5EF4-FFF2-40B4-BE49-F238E27FC236}">
                <a16:creationId xmlns:a16="http://schemas.microsoft.com/office/drawing/2014/main" id="{B2DFD3B1-0639-0CA9-248E-A4B4ED465BE4}"/>
              </a:ext>
            </a:extLst>
          </p:cNvPr>
          <p:cNvSpPr txBox="1">
            <a:spLocks/>
          </p:cNvSpPr>
          <p:nvPr/>
        </p:nvSpPr>
        <p:spPr>
          <a:xfrm>
            <a:off x="8828861" y="5363741"/>
            <a:ext cx="961998" cy="5381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lang="en-US" altLang="zh-CN" sz="16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M12</a:t>
            </a:r>
            <a:endParaRPr lang="zh-CN" altLang="en-US" sz="1600" dirty="0">
              <a:ln w="12700">
                <a:noFill/>
              </a:ln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5" name="iSHEJI-22">
            <a:extLst>
              <a:ext uri="{FF2B5EF4-FFF2-40B4-BE49-F238E27FC236}">
                <a16:creationId xmlns:a16="http://schemas.microsoft.com/office/drawing/2014/main" id="{FF935D21-9E8E-A6F2-1DFC-141A9C44CC9F}"/>
              </a:ext>
            </a:extLst>
          </p:cNvPr>
          <p:cNvSpPr txBox="1">
            <a:spLocks/>
          </p:cNvSpPr>
          <p:nvPr/>
        </p:nvSpPr>
        <p:spPr>
          <a:xfrm>
            <a:off x="8828861" y="3574135"/>
            <a:ext cx="961998" cy="5381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lang="en-US" altLang="zh-CN" dirty="0">
                <a:ln w="12700">
                  <a:noFill/>
                </a:ln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7500</a:t>
            </a:r>
            <a:endParaRPr lang="zh-CN" altLang="en-US" dirty="0">
              <a:ln w="12700">
                <a:noFill/>
              </a:ln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51420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自定义 8">
      <a:dk1>
        <a:srgbClr val="000000"/>
      </a:dk1>
      <a:lt1>
        <a:srgbClr val="FFFFFF"/>
      </a:lt1>
      <a:dk2>
        <a:srgbClr val="4A66AC"/>
      </a:dk2>
      <a:lt2>
        <a:srgbClr val="E0EBF6"/>
      </a:lt2>
      <a:accent1>
        <a:srgbClr val="BD374A"/>
      </a:accent1>
      <a:accent2>
        <a:srgbClr val="3F3F3F"/>
      </a:accent2>
      <a:accent3>
        <a:srgbClr val="3F3F3F"/>
      </a:accent3>
      <a:accent4>
        <a:srgbClr val="3F3F3F"/>
      </a:accent4>
      <a:accent5>
        <a:srgbClr val="3F3F3F"/>
      </a:accent5>
      <a:accent6>
        <a:srgbClr val="3F3F3F"/>
      </a:accent6>
      <a:hlink>
        <a:srgbClr val="4472C4"/>
      </a:hlink>
      <a:folHlink>
        <a:srgbClr val="BFBFBF"/>
      </a:folHlink>
    </a:clrScheme>
    <a:fontScheme name="爱设计_标准主题字体">
      <a:majorFont>
        <a:latin typeface="OPPOSans L"/>
        <a:ea typeface="OPPOSans L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1525</TotalTime>
  <Words>615</Words>
  <Application>Microsoft Office PowerPoint</Application>
  <PresentationFormat>宽屏</PresentationFormat>
  <Paragraphs>165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OPPOSans L</vt:lpstr>
      <vt:lpstr>阿里巴巴普惠体 2.0 35 Thin</vt:lpstr>
      <vt:lpstr>阿里巴巴普惠体 2.0 45 Light</vt:lpstr>
      <vt:lpstr>阿里巴巴普惠体 2.0 95 ExtraBold</vt:lpstr>
      <vt:lpstr>等线</vt:lpstr>
      <vt:lpstr>寒蝉手拙体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爱设计公司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极简时尚欧美风年终汇报计划ppt模板</dc:title>
  <dc:creator>爱设计PPT</dc:creator>
  <cp:keywords>51PPT模板网</cp:keywords>
  <dc:description>www.51pptmoban.com</dc:description>
  <cp:lastModifiedBy>Power user</cp:lastModifiedBy>
  <cp:revision>183</cp:revision>
  <dcterms:created xsi:type="dcterms:W3CDTF">2021-08-04T08:06:46Z</dcterms:created>
  <dcterms:modified xsi:type="dcterms:W3CDTF">2023-02-12T13:22:54Z</dcterms:modified>
</cp:coreProperties>
</file>