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9" r:id="rId2"/>
    <p:sldId id="257" r:id="rId3"/>
    <p:sldId id="270" r:id="rId4"/>
    <p:sldId id="258" r:id="rId5"/>
    <p:sldId id="261" r:id="rId6"/>
    <p:sldId id="269" r:id="rId7"/>
    <p:sldId id="262" r:id="rId8"/>
    <p:sldId id="1129" r:id="rId9"/>
    <p:sldId id="264" r:id="rId10"/>
    <p:sldId id="271" r:id="rId11"/>
    <p:sldId id="268" r:id="rId12"/>
    <p:sldId id="1127" r:id="rId13"/>
    <p:sldId id="272" r:id="rId14"/>
    <p:sldId id="1128" r:id="rId15"/>
    <p:sldId id="266" r:id="rId16"/>
    <p:sldId id="267" r:id="rId17"/>
    <p:sldId id="1126" r:id="rId18"/>
    <p:sldId id="1130"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242A"/>
    <a:srgbClr val="75A9F5"/>
    <a:srgbClr val="1C24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97" autoAdjust="0"/>
    <p:restoredTop sz="96274" autoAdjust="0"/>
  </p:normalViewPr>
  <p:slideViewPr>
    <p:cSldViewPr snapToGrid="0">
      <p:cViewPr>
        <p:scale>
          <a:sx n="50" d="100"/>
          <a:sy n="50" d="100"/>
        </p:scale>
        <p:origin x="1650" y="1416"/>
      </p:cViewPr>
      <p:guideLst/>
    </p:cSldViewPr>
  </p:slideViewPr>
  <p:notesTextViewPr>
    <p:cViewPr>
      <p:scale>
        <a:sx n="20" d="100"/>
        <a:sy n="2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a:t>添加标题</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percentStack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DF-469F-AA94-0290FC57AF72}"/>
            </c:ext>
          </c:extLst>
        </c:ser>
        <c:ser>
          <c:idx val="1"/>
          <c:order val="1"/>
          <c:tx>
            <c:strRef>
              <c:f>Sheet1!$C$1</c:f>
              <c:strCache>
                <c:ptCount val="1"/>
                <c:pt idx="0">
                  <c:v>系列 2</c:v>
                </c:pt>
              </c:strCache>
            </c:strRef>
          </c:tx>
          <c:spPr>
            <a:solidFill>
              <a:schemeClr val="bg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DF-469F-AA94-0290FC57AF72}"/>
            </c:ext>
          </c:extLst>
        </c:ser>
        <c:dLbls>
          <c:showLegendKey val="0"/>
          <c:showVal val="0"/>
          <c:showCatName val="0"/>
          <c:showSerName val="0"/>
          <c:showPercent val="0"/>
          <c:showBubbleSize val="0"/>
        </c:dLbls>
        <c:gapWidth val="150"/>
        <c:overlap val="100"/>
        <c:axId val="853165088"/>
        <c:axId val="853168832"/>
      </c:barChart>
      <c:catAx>
        <c:axId val="853165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53168832"/>
        <c:crosses val="autoZero"/>
        <c:auto val="1"/>
        <c:lblAlgn val="ctr"/>
        <c:lblOffset val="100"/>
        <c:noMultiLvlLbl val="0"/>
      </c:catAx>
      <c:valAx>
        <c:axId val="853168832"/>
        <c:scaling>
          <c:orientation val="minMax"/>
        </c:scaling>
        <c:delete val="0"/>
        <c:axPos val="l"/>
        <c:majorGridlines>
          <c:spPr>
            <a:ln w="9525" cap="flat" cmpd="sng" algn="ctr">
              <a:solidFill>
                <a:schemeClr val="bg1">
                  <a:lumMod val="85000"/>
                  <a:alpha val="53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531650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90ECA2-903E-42C2-9750-AA224AF6A026}" type="datetimeFigureOut">
              <a:rPr lang="zh-CN" altLang="en-US" smtClean="0"/>
              <a:t>2023/2/12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8382AB-22D0-40EF-83EF-4710227D2045}" type="slidenum">
              <a:rPr lang="zh-CN" altLang="en-US" smtClean="0"/>
              <a:t>‹#›</a:t>
            </a:fld>
            <a:endParaRPr lang="zh-CN" altLang="en-US"/>
          </a:p>
        </p:txBody>
      </p:sp>
    </p:spTree>
    <p:extLst>
      <p:ext uri="{BB962C8B-B14F-4D97-AF65-F5344CB8AC3E}">
        <p14:creationId xmlns:p14="http://schemas.microsoft.com/office/powerpoint/2010/main" val="1864990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FF8382AB-22D0-40EF-83EF-4710227D2045}" type="slidenum">
              <a:rPr lang="zh-CN" altLang="en-US" smtClean="0"/>
              <a:t>16</a:t>
            </a:fld>
            <a:endParaRPr lang="zh-CN" altLang="en-US"/>
          </a:p>
        </p:txBody>
      </p:sp>
    </p:spTree>
    <p:extLst>
      <p:ext uri="{BB962C8B-B14F-4D97-AF65-F5344CB8AC3E}">
        <p14:creationId xmlns:p14="http://schemas.microsoft.com/office/powerpoint/2010/main" val="10132927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52300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艾迪鹅">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007538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49D302-F067-3E33-17A7-4D2D40FCC52A}"/>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9740422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svg"/><Relationship Id="rId10" Type="http://schemas.openxmlformats.org/officeDocument/2006/relationships/image" Target="../media/image30.svg"/><Relationship Id="rId4" Type="http://schemas.openxmlformats.org/officeDocument/2006/relationships/image" Target="../media/image25.png"/><Relationship Id="rId9"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 Id="rId6" Type="http://schemas.openxmlformats.org/officeDocument/2006/relationships/image" Target="../media/image33.png"/><Relationship Id="rId5" Type="http://schemas.microsoft.com/office/2007/relationships/hdphoto" Target="../media/hdphoto1.wdp"/><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s/_rels/slide5.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F130C98C-1AAF-F3AF-CC3A-EC6E07004CD6}"/>
              </a:ext>
            </a:extLst>
          </p:cNvPr>
          <p:cNvPicPr>
            <a:picLocks noChangeAspect="1"/>
          </p:cNvPicPr>
          <p:nvPr/>
        </p:nvPicPr>
        <p:blipFill>
          <a:blip r:embed="rId2">
            <a:extLst>
              <a:ext uri="{28A0092B-C50C-407E-A947-70E740481C1C}">
                <a14:useLocalDpi xmlns:a14="http://schemas.microsoft.com/office/drawing/2010/main" val="0"/>
              </a:ext>
            </a:extLst>
          </a:blip>
          <a:srcRect r="28115" b="28115"/>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矩形 3">
            <a:extLst>
              <a:ext uri="{FF2B5EF4-FFF2-40B4-BE49-F238E27FC236}">
                <a16:creationId xmlns:a16="http://schemas.microsoft.com/office/drawing/2014/main" id="{A7515B01-AFB0-0249-A523-D58CA9133D18}"/>
              </a:ext>
            </a:extLst>
          </p:cNvPr>
          <p:cNvSpPr/>
          <p:nvPr/>
        </p:nvSpPr>
        <p:spPr>
          <a:xfrm>
            <a:off x="0" y="0"/>
            <a:ext cx="12192000" cy="6858000"/>
          </a:xfrm>
          <a:prstGeom prst="rect">
            <a:avLst/>
          </a:prstGeom>
          <a:solidFill>
            <a:srgbClr val="00B0F0">
              <a:alpha val="2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2DCF35CF-B198-7A7E-0801-48D15DB51FB7}"/>
              </a:ext>
            </a:extLst>
          </p:cNvPr>
          <p:cNvSpPr/>
          <p:nvPr/>
        </p:nvSpPr>
        <p:spPr>
          <a:xfrm>
            <a:off x="941894" y="4465320"/>
            <a:ext cx="2062374" cy="6096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E5A9C47C-51BA-027C-A2AC-C83B54D391C8}"/>
              </a:ext>
            </a:extLst>
          </p:cNvPr>
          <p:cNvSpPr txBox="1"/>
          <p:nvPr/>
        </p:nvSpPr>
        <p:spPr>
          <a:xfrm>
            <a:off x="842443" y="2556657"/>
            <a:ext cx="7917085" cy="523220"/>
          </a:xfrm>
          <a:prstGeom prst="rect">
            <a:avLst/>
          </a:prstGeom>
          <a:noFill/>
        </p:spPr>
        <p:txBody>
          <a:bodyPr wrap="square" rtlCol="0">
            <a:spAutoFit/>
          </a:bodyPr>
          <a:lstStyle/>
          <a:p>
            <a:r>
              <a:rPr lang="en-US" altLang="zh-CN" sz="2800">
                <a:solidFill>
                  <a:schemeClr val="bg1">
                    <a:alpha val="28000"/>
                  </a:schemeClr>
                </a:solidFill>
                <a:ea typeface="+mj-ea"/>
              </a:rPr>
              <a:t>BUSINESS GENERAL WORK SUMMARY</a:t>
            </a:r>
          </a:p>
        </p:txBody>
      </p:sp>
      <p:sp>
        <p:nvSpPr>
          <p:cNvPr id="17" name="文本框 16">
            <a:extLst>
              <a:ext uri="{FF2B5EF4-FFF2-40B4-BE49-F238E27FC236}">
                <a16:creationId xmlns:a16="http://schemas.microsoft.com/office/drawing/2014/main" id="{B412F866-33C6-183B-48A0-F089B94EE90C}"/>
              </a:ext>
            </a:extLst>
          </p:cNvPr>
          <p:cNvSpPr txBox="1"/>
          <p:nvPr/>
        </p:nvSpPr>
        <p:spPr>
          <a:xfrm>
            <a:off x="842443" y="1815874"/>
            <a:ext cx="7917085" cy="923330"/>
          </a:xfrm>
          <a:prstGeom prst="rect">
            <a:avLst/>
          </a:prstGeom>
          <a:noFill/>
        </p:spPr>
        <p:txBody>
          <a:bodyPr wrap="square" rtlCol="0">
            <a:spAutoFit/>
          </a:bodyPr>
          <a:lstStyle/>
          <a:p>
            <a:r>
              <a:rPr lang="zh-CN" altLang="en-US" sz="5400">
                <a:solidFill>
                  <a:schemeClr val="bg1"/>
                </a:solidFill>
                <a:latin typeface="+mj-ea"/>
                <a:ea typeface="+mj-ea"/>
              </a:rPr>
              <a:t>商务通用型工作总结</a:t>
            </a:r>
          </a:p>
        </p:txBody>
      </p:sp>
      <p:sp>
        <p:nvSpPr>
          <p:cNvPr id="20" name="矩形 19">
            <a:extLst>
              <a:ext uri="{FF2B5EF4-FFF2-40B4-BE49-F238E27FC236}">
                <a16:creationId xmlns:a16="http://schemas.microsoft.com/office/drawing/2014/main" id="{C9903C41-CDA4-F5BE-F4F1-C8E51D2ABC3D}"/>
              </a:ext>
            </a:extLst>
          </p:cNvPr>
          <p:cNvSpPr/>
          <p:nvPr/>
        </p:nvSpPr>
        <p:spPr>
          <a:xfrm>
            <a:off x="941894" y="3263632"/>
            <a:ext cx="1504125" cy="51305"/>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6CB7"/>
              </a:solidFill>
            </a:endParaRPr>
          </a:p>
        </p:txBody>
      </p:sp>
      <p:sp>
        <p:nvSpPr>
          <p:cNvPr id="21" name="文本框 20">
            <a:extLst>
              <a:ext uri="{FF2B5EF4-FFF2-40B4-BE49-F238E27FC236}">
                <a16:creationId xmlns:a16="http://schemas.microsoft.com/office/drawing/2014/main" id="{1EF39DA6-0B20-45DD-A9B1-2AF2C968C886}"/>
              </a:ext>
            </a:extLst>
          </p:cNvPr>
          <p:cNvSpPr txBox="1"/>
          <p:nvPr/>
        </p:nvSpPr>
        <p:spPr>
          <a:xfrm>
            <a:off x="842443" y="3688080"/>
            <a:ext cx="4879786" cy="369332"/>
          </a:xfrm>
          <a:prstGeom prst="rect">
            <a:avLst/>
          </a:prstGeom>
          <a:noFill/>
        </p:spPr>
        <p:txBody>
          <a:bodyPr wrap="square" rtlCol="0">
            <a:spAutoFit/>
          </a:bodyPr>
          <a:lstStyle/>
          <a:p>
            <a:r>
              <a:rPr lang="zh-CN" altLang="en-US">
                <a:solidFill>
                  <a:schemeClr val="bg1">
                    <a:alpha val="90000"/>
                  </a:schemeClr>
                </a:solidFill>
              </a:rPr>
              <a:t>添加您的公司名称</a:t>
            </a:r>
          </a:p>
        </p:txBody>
      </p:sp>
      <p:sp>
        <p:nvSpPr>
          <p:cNvPr id="23" name="文本框 22">
            <a:extLst>
              <a:ext uri="{FF2B5EF4-FFF2-40B4-BE49-F238E27FC236}">
                <a16:creationId xmlns:a16="http://schemas.microsoft.com/office/drawing/2014/main" id="{A09FB454-D2E5-00BB-9617-54E87AB0629D}"/>
              </a:ext>
            </a:extLst>
          </p:cNvPr>
          <p:cNvSpPr txBox="1"/>
          <p:nvPr/>
        </p:nvSpPr>
        <p:spPr>
          <a:xfrm>
            <a:off x="980912" y="4585454"/>
            <a:ext cx="2102869" cy="369332"/>
          </a:xfrm>
          <a:prstGeom prst="rect">
            <a:avLst/>
          </a:prstGeom>
          <a:noFill/>
        </p:spPr>
        <p:txBody>
          <a:bodyPr wrap="square" rtlCol="0" anchor="ctr" anchorCtr="0">
            <a:spAutoFit/>
          </a:bodyPr>
          <a:lstStyle/>
          <a:p>
            <a:r>
              <a:rPr lang="zh-CN" altLang="en-US">
                <a:solidFill>
                  <a:schemeClr val="accent1">
                    <a:alpha val="90000"/>
                  </a:schemeClr>
                </a:solidFill>
                <a:latin typeface="+mn-ea"/>
              </a:rPr>
              <a:t>汇报人</a:t>
            </a:r>
            <a:r>
              <a:rPr lang="en-US" altLang="zh-CN">
                <a:solidFill>
                  <a:schemeClr val="accent1">
                    <a:alpha val="90000"/>
                  </a:schemeClr>
                </a:solidFill>
                <a:latin typeface="+mn-ea"/>
              </a:rPr>
              <a:t>:</a:t>
            </a:r>
            <a:r>
              <a:rPr lang="zh-CN" altLang="en-US">
                <a:solidFill>
                  <a:schemeClr val="accent1">
                    <a:alpha val="90000"/>
                  </a:schemeClr>
                </a:solidFill>
                <a:latin typeface="+mn-ea"/>
              </a:rPr>
              <a:t>某某某</a:t>
            </a:r>
          </a:p>
        </p:txBody>
      </p:sp>
      <p:sp>
        <p:nvSpPr>
          <p:cNvPr id="24" name="矩形: 圆角 23">
            <a:extLst>
              <a:ext uri="{FF2B5EF4-FFF2-40B4-BE49-F238E27FC236}">
                <a16:creationId xmlns:a16="http://schemas.microsoft.com/office/drawing/2014/main" id="{687C8793-8EE3-CDFB-D1AA-DAF859590100}"/>
              </a:ext>
            </a:extLst>
          </p:cNvPr>
          <p:cNvSpPr/>
          <p:nvPr/>
        </p:nvSpPr>
        <p:spPr>
          <a:xfrm>
            <a:off x="980912" y="876051"/>
            <a:ext cx="1178530" cy="45305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n>
                  <a:solidFill>
                    <a:schemeClr val="bg1"/>
                  </a:solidFill>
                </a:ln>
                <a:solidFill>
                  <a:schemeClr val="accent1"/>
                </a:solidFill>
                <a:latin typeface="+mj-lt"/>
              </a:rPr>
              <a:t>logo</a:t>
            </a:r>
            <a:endParaRPr lang="zh-CN" altLang="en-US">
              <a:ln>
                <a:solidFill>
                  <a:schemeClr val="bg1"/>
                </a:solidFill>
              </a:ln>
              <a:solidFill>
                <a:schemeClr val="accent1"/>
              </a:solidFill>
              <a:latin typeface="+mj-lt"/>
            </a:endParaRPr>
          </a:p>
        </p:txBody>
      </p:sp>
      <p:sp>
        <p:nvSpPr>
          <p:cNvPr id="6" name="矩形: 圆角 5">
            <a:extLst>
              <a:ext uri="{FF2B5EF4-FFF2-40B4-BE49-F238E27FC236}">
                <a16:creationId xmlns:a16="http://schemas.microsoft.com/office/drawing/2014/main" id="{B85BB30C-10B0-8583-420B-66552DDB9F77}"/>
              </a:ext>
            </a:extLst>
          </p:cNvPr>
          <p:cNvSpPr/>
          <p:nvPr/>
        </p:nvSpPr>
        <p:spPr>
          <a:xfrm>
            <a:off x="3756526" y="4465320"/>
            <a:ext cx="2635735" cy="609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4C661BBB-A3B5-68EB-6DE9-F09D4084454F}"/>
              </a:ext>
            </a:extLst>
          </p:cNvPr>
          <p:cNvSpPr txBox="1"/>
          <p:nvPr/>
        </p:nvSpPr>
        <p:spPr>
          <a:xfrm>
            <a:off x="3795545" y="4585454"/>
            <a:ext cx="2635735" cy="369332"/>
          </a:xfrm>
          <a:prstGeom prst="rect">
            <a:avLst/>
          </a:prstGeom>
          <a:noFill/>
        </p:spPr>
        <p:txBody>
          <a:bodyPr wrap="square" rtlCol="0" anchor="ctr" anchorCtr="0">
            <a:spAutoFit/>
          </a:bodyPr>
          <a:lstStyle/>
          <a:p>
            <a:r>
              <a:rPr lang="zh-CN" altLang="en-US">
                <a:solidFill>
                  <a:schemeClr val="bg1">
                    <a:alpha val="90000"/>
                  </a:schemeClr>
                </a:solidFill>
                <a:latin typeface="+mn-ea"/>
              </a:rPr>
              <a:t>汇报时间：</a:t>
            </a:r>
            <a:r>
              <a:rPr lang="en-US" altLang="zh-CN">
                <a:solidFill>
                  <a:schemeClr val="bg1">
                    <a:alpha val="90000"/>
                  </a:schemeClr>
                </a:solidFill>
                <a:latin typeface="+mn-ea"/>
              </a:rPr>
              <a:t>20XX-XX-XX</a:t>
            </a:r>
            <a:endParaRPr lang="zh-CN" altLang="en-US">
              <a:solidFill>
                <a:schemeClr val="bg1">
                  <a:alpha val="90000"/>
                </a:schemeClr>
              </a:solidFill>
              <a:latin typeface="+mn-ea"/>
            </a:endParaRPr>
          </a:p>
        </p:txBody>
      </p:sp>
    </p:spTree>
    <p:extLst>
      <p:ext uri="{BB962C8B-B14F-4D97-AF65-F5344CB8AC3E}">
        <p14:creationId xmlns:p14="http://schemas.microsoft.com/office/powerpoint/2010/main" val="683865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a:extLst>
              <a:ext uri="{FF2B5EF4-FFF2-40B4-BE49-F238E27FC236}">
                <a16:creationId xmlns:a16="http://schemas.microsoft.com/office/drawing/2014/main" id="{055F38F1-D701-5C44-E295-03BAC5F976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65"/>
            <a:ext cx="12193057" cy="6858594"/>
          </a:xfrm>
          <a:prstGeom prst="rect">
            <a:avLst/>
          </a:prstGeom>
        </p:spPr>
      </p:pic>
      <p:sp>
        <p:nvSpPr>
          <p:cNvPr id="4" name="矩形: 圆角 3">
            <a:extLst>
              <a:ext uri="{FF2B5EF4-FFF2-40B4-BE49-F238E27FC236}">
                <a16:creationId xmlns:a16="http://schemas.microsoft.com/office/drawing/2014/main" id="{B50A3764-555D-236C-F238-40C3E0AEA54B}"/>
              </a:ext>
            </a:extLst>
          </p:cNvPr>
          <p:cNvSpPr/>
          <p:nvPr/>
        </p:nvSpPr>
        <p:spPr>
          <a:xfrm>
            <a:off x="660400" y="692311"/>
            <a:ext cx="10858499" cy="5473378"/>
          </a:xfrm>
          <a:prstGeom prst="roundRect">
            <a:avLst>
              <a:gd name="adj" fmla="val 0"/>
            </a:avLst>
          </a:prstGeom>
          <a:solidFill>
            <a:schemeClr val="bg1">
              <a:alpha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9261BD9-45CF-077F-70CE-7097F22ED02A}"/>
              </a:ext>
            </a:extLst>
          </p:cNvPr>
          <p:cNvSpPr txBox="1"/>
          <p:nvPr/>
        </p:nvSpPr>
        <p:spPr>
          <a:xfrm>
            <a:off x="5539636" y="2529436"/>
            <a:ext cx="4884524" cy="1015663"/>
          </a:xfrm>
          <a:prstGeom prst="rect">
            <a:avLst/>
          </a:prstGeom>
          <a:noFill/>
        </p:spPr>
        <p:txBody>
          <a:bodyPr wrap="square" rtlCol="0">
            <a:spAutoFit/>
          </a:bodyPr>
          <a:lstStyle/>
          <a:p>
            <a:r>
              <a:rPr lang="zh-CN" altLang="en-US" sz="6000">
                <a:solidFill>
                  <a:schemeClr val="accent1"/>
                </a:solidFill>
                <a:latin typeface="+mj-ea"/>
                <a:ea typeface="+mj-ea"/>
              </a:rPr>
              <a:t>不足及改进</a:t>
            </a:r>
          </a:p>
        </p:txBody>
      </p:sp>
      <p:sp>
        <p:nvSpPr>
          <p:cNvPr id="12" name="文本框 11">
            <a:extLst>
              <a:ext uri="{FF2B5EF4-FFF2-40B4-BE49-F238E27FC236}">
                <a16:creationId xmlns:a16="http://schemas.microsoft.com/office/drawing/2014/main" id="{86782178-188A-D2D0-25A8-9E2D5A935091}"/>
              </a:ext>
            </a:extLst>
          </p:cNvPr>
          <p:cNvSpPr txBox="1"/>
          <p:nvPr/>
        </p:nvSpPr>
        <p:spPr>
          <a:xfrm>
            <a:off x="5562786" y="3582856"/>
            <a:ext cx="4724214" cy="1200329"/>
          </a:xfrm>
          <a:prstGeom prst="rect">
            <a:avLst/>
          </a:prstGeom>
          <a:noFill/>
        </p:spPr>
        <p:txBody>
          <a:bodyPr wrap="square" rtlCol="0">
            <a:spAutoFit/>
          </a:bodyPr>
          <a:lstStyle/>
          <a:p>
            <a:r>
              <a:rPr lang="en-US" altLang="zh-CN" sz="3600">
                <a:solidFill>
                  <a:schemeClr val="tx1">
                    <a:alpha val="15000"/>
                  </a:schemeClr>
                </a:solidFill>
                <a:latin typeface="+mj-lt"/>
              </a:rPr>
              <a:t>DEFICIENCIES AND IMPROVEMENTS</a:t>
            </a:r>
          </a:p>
        </p:txBody>
      </p:sp>
      <p:sp>
        <p:nvSpPr>
          <p:cNvPr id="15" name="文本框 14">
            <a:extLst>
              <a:ext uri="{FF2B5EF4-FFF2-40B4-BE49-F238E27FC236}">
                <a16:creationId xmlns:a16="http://schemas.microsoft.com/office/drawing/2014/main" id="{C5627CA6-7015-DACA-AE4F-B55F017F7C21}"/>
              </a:ext>
            </a:extLst>
          </p:cNvPr>
          <p:cNvSpPr txBox="1"/>
          <p:nvPr/>
        </p:nvSpPr>
        <p:spPr>
          <a:xfrm>
            <a:off x="2349662" y="2100093"/>
            <a:ext cx="2963118" cy="2646878"/>
          </a:xfrm>
          <a:prstGeom prst="rect">
            <a:avLst/>
          </a:prstGeom>
          <a:noFill/>
        </p:spPr>
        <p:txBody>
          <a:bodyPr wrap="square" rtlCol="0">
            <a:spAutoFit/>
          </a:bodyPr>
          <a:lstStyle/>
          <a:p>
            <a:r>
              <a:rPr lang="en-US" altLang="zh-CN" sz="16600">
                <a:solidFill>
                  <a:schemeClr val="accent1">
                    <a:alpha val="50000"/>
                  </a:schemeClr>
                </a:solidFill>
                <a:latin typeface="+mj-lt"/>
              </a:rPr>
              <a:t>03</a:t>
            </a:r>
            <a:endParaRPr lang="zh-CN" altLang="en-US" sz="16600">
              <a:solidFill>
                <a:schemeClr val="accent1">
                  <a:alpha val="50000"/>
                </a:schemeClr>
              </a:solidFill>
              <a:latin typeface="+mj-lt"/>
            </a:endParaRPr>
          </a:p>
        </p:txBody>
      </p:sp>
      <p:cxnSp>
        <p:nvCxnSpPr>
          <p:cNvPr id="17" name="直接连接符 16">
            <a:extLst>
              <a:ext uri="{FF2B5EF4-FFF2-40B4-BE49-F238E27FC236}">
                <a16:creationId xmlns:a16="http://schemas.microsoft.com/office/drawing/2014/main" id="{9602BBC3-6201-2E70-0C81-8AF1770542D8}"/>
              </a:ext>
            </a:extLst>
          </p:cNvPr>
          <p:cNvCxnSpPr>
            <a:cxnSpLocks/>
          </p:cNvCxnSpPr>
          <p:nvPr/>
        </p:nvCxnSpPr>
        <p:spPr>
          <a:xfrm>
            <a:off x="5231757" y="2650603"/>
            <a:ext cx="0" cy="1504708"/>
          </a:xfrm>
          <a:prstGeom prst="line">
            <a:avLst/>
          </a:prstGeom>
          <a:ln w="41275">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8549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28379E9E-A12C-183E-FDAB-4121165CD43B}"/>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b="250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8" name="矩形 27">
            <a:extLst>
              <a:ext uri="{FF2B5EF4-FFF2-40B4-BE49-F238E27FC236}">
                <a16:creationId xmlns:a16="http://schemas.microsoft.com/office/drawing/2014/main" id="{FF2A443B-3423-6F4D-6B9D-0A2C0BC0DCE6}"/>
              </a:ext>
            </a:extLst>
          </p:cNvPr>
          <p:cNvSpPr/>
          <p:nvPr/>
        </p:nvSpPr>
        <p:spPr>
          <a:xfrm>
            <a:off x="0" y="0"/>
            <a:ext cx="12192000" cy="6858000"/>
          </a:xfrm>
          <a:prstGeom prst="rect">
            <a:avLst/>
          </a:prstGeom>
          <a:solidFill>
            <a:schemeClr val="bg1">
              <a:alpha val="9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D042A01D-0AA9-12CC-0F8B-5C94050A8274}"/>
              </a:ext>
            </a:extLst>
          </p:cNvPr>
          <p:cNvSpPr txBox="1"/>
          <p:nvPr/>
        </p:nvSpPr>
        <p:spPr>
          <a:xfrm>
            <a:off x="584200" y="1066800"/>
            <a:ext cx="4872298" cy="830997"/>
          </a:xfrm>
          <a:prstGeom prst="rect">
            <a:avLst/>
          </a:prstGeom>
          <a:noFill/>
        </p:spPr>
        <p:txBody>
          <a:bodyPr wrap="square" rtlCol="0">
            <a:spAutoFit/>
          </a:bodyPr>
          <a:lstStyle/>
          <a:p>
            <a:r>
              <a:rPr lang="zh-CN" altLang="en-US" sz="2400">
                <a:latin typeface="+mj-ea"/>
                <a:ea typeface="+mj-ea"/>
              </a:rPr>
              <a:t>添加标题文字添加标题文字</a:t>
            </a:r>
            <a:endParaRPr lang="en-US" altLang="zh-CN" sz="2400">
              <a:latin typeface="+mj-ea"/>
              <a:ea typeface="+mj-ea"/>
            </a:endParaRPr>
          </a:p>
          <a:p>
            <a:r>
              <a:rPr lang="zh-CN" altLang="en-US" sz="2400">
                <a:latin typeface="+mj-ea"/>
                <a:ea typeface="+mj-ea"/>
              </a:rPr>
              <a:t>添加标题文字</a:t>
            </a:r>
          </a:p>
        </p:txBody>
      </p:sp>
      <p:sp>
        <p:nvSpPr>
          <p:cNvPr id="2" name="矩形 1">
            <a:extLst>
              <a:ext uri="{FF2B5EF4-FFF2-40B4-BE49-F238E27FC236}">
                <a16:creationId xmlns:a16="http://schemas.microsoft.com/office/drawing/2014/main" id="{92B2E75C-0B7C-C9FF-6B10-0693958984D0}"/>
              </a:ext>
            </a:extLst>
          </p:cNvPr>
          <p:cNvSpPr/>
          <p:nvPr/>
        </p:nvSpPr>
        <p:spPr>
          <a:xfrm>
            <a:off x="8077200" y="0"/>
            <a:ext cx="41148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a:extLst>
              <a:ext uri="{FF2B5EF4-FFF2-40B4-BE49-F238E27FC236}">
                <a16:creationId xmlns:a16="http://schemas.microsoft.com/office/drawing/2014/main" id="{8D9C23F8-214D-E8A4-3D40-797DED2D8BC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826091" y="1425962"/>
            <a:ext cx="4532110" cy="4532120"/>
          </a:xfrm>
          <a:prstGeom prst="rect">
            <a:avLst/>
          </a:prstGeom>
        </p:spPr>
      </p:pic>
      <p:pic>
        <p:nvPicPr>
          <p:cNvPr id="2050" name="Picture 2" descr="MacBook Air 2022 样机">
            <a:extLst>
              <a:ext uri="{FF2B5EF4-FFF2-40B4-BE49-F238E27FC236}">
                <a16:creationId xmlns:a16="http://schemas.microsoft.com/office/drawing/2014/main" id="{2D3EF100-8D95-BA49-540C-1759C6614348}"/>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9920" b="89920" l="8000" r="93000">
                        <a14:foregroundMark x1="8000" y1="82667" x2="9840" y2="83573"/>
                        <a14:foregroundMark x1="93000" y1="83573" x2="65320" y2="80907"/>
                      </a14:backgroundRemoval>
                    </a14:imgEffect>
                  </a14:imgLayer>
                </a14:imgProps>
              </a:ext>
              <a:ext uri="{28A0092B-C50C-407E-A947-70E740481C1C}">
                <a14:useLocalDpi xmlns:a14="http://schemas.microsoft.com/office/drawing/2010/main" val="0"/>
              </a:ext>
            </a:extLst>
          </a:blip>
          <a:srcRect/>
          <a:stretch>
            <a:fillRect/>
          </a:stretch>
        </p:blipFill>
        <p:spPr bwMode="auto">
          <a:xfrm>
            <a:off x="3776980" y="1303020"/>
            <a:ext cx="7406640" cy="5554980"/>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CC924265-D9CC-B281-A8E3-283A7594C8DF}"/>
              </a:ext>
            </a:extLst>
          </p:cNvPr>
          <p:cNvSpPr txBox="1"/>
          <p:nvPr/>
        </p:nvSpPr>
        <p:spPr>
          <a:xfrm>
            <a:off x="568960" y="2572063"/>
            <a:ext cx="3439996" cy="1298689"/>
          </a:xfrm>
          <a:prstGeom prst="rect">
            <a:avLst/>
          </a:prstGeom>
          <a:noFill/>
        </p:spPr>
        <p:txBody>
          <a:bodyPr wrap="square" rtlCol="0">
            <a:spAutoFit/>
          </a:bodyPr>
          <a:lstStyle/>
          <a:p>
            <a:pPr>
              <a:lnSpc>
                <a:spcPct val="150000"/>
              </a:lnSpc>
            </a:pPr>
            <a:r>
              <a:rPr lang="zh-CN" altLang="en-US">
                <a:solidFill>
                  <a:schemeClr val="tx1">
                    <a:lumMod val="50000"/>
                    <a:lumOff val="50000"/>
                  </a:schemeClr>
                </a:solidFill>
              </a:rPr>
              <a:t>添加内容详情添加内容详情添加内容详情添加内容详情添加内容详情添加内容详情</a:t>
            </a:r>
          </a:p>
        </p:txBody>
      </p:sp>
      <p:sp>
        <p:nvSpPr>
          <p:cNvPr id="5" name="文本框 4">
            <a:extLst>
              <a:ext uri="{FF2B5EF4-FFF2-40B4-BE49-F238E27FC236}">
                <a16:creationId xmlns:a16="http://schemas.microsoft.com/office/drawing/2014/main" id="{FFC3E7EA-E6F2-E651-3EC7-417F56A32765}"/>
              </a:ext>
            </a:extLst>
          </p:cNvPr>
          <p:cNvSpPr txBox="1"/>
          <p:nvPr/>
        </p:nvSpPr>
        <p:spPr>
          <a:xfrm>
            <a:off x="1127342" y="3939540"/>
            <a:ext cx="2881614" cy="883190"/>
          </a:xfrm>
          <a:prstGeom prst="rect">
            <a:avLst/>
          </a:prstGeom>
          <a:noFill/>
        </p:spPr>
        <p:txBody>
          <a:bodyPr wrap="square" rtlCol="0">
            <a:spAutoFit/>
          </a:bodyPr>
          <a:lstStyle/>
          <a:p>
            <a:pPr>
              <a:lnSpc>
                <a:spcPct val="150000"/>
              </a:lnSpc>
            </a:pPr>
            <a:r>
              <a:rPr lang="zh-CN" altLang="en-US">
                <a:solidFill>
                  <a:schemeClr val="tx1">
                    <a:lumMod val="50000"/>
                    <a:lumOff val="50000"/>
                  </a:schemeClr>
                </a:solidFill>
              </a:rPr>
              <a:t>添加内容详情添加内容详情添加内容详情</a:t>
            </a:r>
          </a:p>
        </p:txBody>
      </p:sp>
      <p:sp>
        <p:nvSpPr>
          <p:cNvPr id="6" name="矩形 5">
            <a:extLst>
              <a:ext uri="{FF2B5EF4-FFF2-40B4-BE49-F238E27FC236}">
                <a16:creationId xmlns:a16="http://schemas.microsoft.com/office/drawing/2014/main" id="{45F9B9FF-10E5-68DF-F160-8FE8231DA560}"/>
              </a:ext>
            </a:extLst>
          </p:cNvPr>
          <p:cNvSpPr/>
          <p:nvPr/>
        </p:nvSpPr>
        <p:spPr>
          <a:xfrm>
            <a:off x="667574" y="2280652"/>
            <a:ext cx="1504125" cy="51305"/>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6CB7"/>
              </a:solidFill>
            </a:endParaRPr>
          </a:p>
        </p:txBody>
      </p:sp>
      <p:sp>
        <p:nvSpPr>
          <p:cNvPr id="7" name="矩形 6">
            <a:extLst>
              <a:ext uri="{FF2B5EF4-FFF2-40B4-BE49-F238E27FC236}">
                <a16:creationId xmlns:a16="http://schemas.microsoft.com/office/drawing/2014/main" id="{F4026B01-A59A-E5FD-7B72-5ABBEB9759FA}"/>
              </a:ext>
            </a:extLst>
          </p:cNvPr>
          <p:cNvSpPr/>
          <p:nvPr/>
        </p:nvSpPr>
        <p:spPr>
          <a:xfrm>
            <a:off x="667574" y="6108447"/>
            <a:ext cx="3109406" cy="45719"/>
          </a:xfrm>
          <a:prstGeom prst="rect">
            <a:avLst/>
          </a:prstGeom>
          <a:solidFill>
            <a:schemeClr val="bg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6CB7"/>
              </a:solidFill>
            </a:endParaRPr>
          </a:p>
        </p:txBody>
      </p:sp>
      <p:pic>
        <p:nvPicPr>
          <p:cNvPr id="12" name="图片 11">
            <a:extLst>
              <a:ext uri="{FF2B5EF4-FFF2-40B4-BE49-F238E27FC236}">
                <a16:creationId xmlns:a16="http://schemas.microsoft.com/office/drawing/2014/main" id="{5CA7204A-89C7-D11C-E393-98FD9471EE69}"/>
              </a:ext>
            </a:extLst>
          </p:cNvPr>
          <p:cNvPicPr>
            <a:picLocks noChangeAspect="1"/>
          </p:cNvPicPr>
          <p:nvPr/>
        </p:nvPicPr>
        <p:blipFill>
          <a:blip r:embed="rId8">
            <a:extLst>
              <a:ext uri="{28A0092B-C50C-407E-A947-70E740481C1C}">
                <a14:useLocalDpi xmlns:a14="http://schemas.microsoft.com/office/drawing/2010/main" val="0"/>
              </a:ext>
            </a:extLst>
          </a:blip>
          <a:srcRect l="3830" t="5866" r="2471" b="1878"/>
          <a:stretch>
            <a:fillRect/>
          </a:stretch>
        </p:blipFill>
        <p:spPr>
          <a:xfrm>
            <a:off x="4892640" y="2293179"/>
            <a:ext cx="5214528" cy="3368585"/>
          </a:xfrm>
          <a:custGeom>
            <a:avLst/>
            <a:gdLst>
              <a:gd name="connsiteX0" fmla="*/ 60399 w 5131892"/>
              <a:gd name="connsiteY0" fmla="*/ 0 h 3368585"/>
              <a:gd name="connsiteX1" fmla="*/ 5071493 w 5131892"/>
              <a:gd name="connsiteY1" fmla="*/ 0 h 3368585"/>
              <a:gd name="connsiteX2" fmla="*/ 5131892 w 5131892"/>
              <a:gd name="connsiteY2" fmla="*/ 60399 h 3368585"/>
              <a:gd name="connsiteX3" fmla="*/ 5131892 w 5131892"/>
              <a:gd name="connsiteY3" fmla="*/ 3308186 h 3368585"/>
              <a:gd name="connsiteX4" fmla="*/ 5071493 w 5131892"/>
              <a:gd name="connsiteY4" fmla="*/ 3368585 h 3368585"/>
              <a:gd name="connsiteX5" fmla="*/ 60399 w 5131892"/>
              <a:gd name="connsiteY5" fmla="*/ 3368585 h 3368585"/>
              <a:gd name="connsiteX6" fmla="*/ 0 w 5131892"/>
              <a:gd name="connsiteY6" fmla="*/ 3308186 h 3368585"/>
              <a:gd name="connsiteX7" fmla="*/ 0 w 5131892"/>
              <a:gd name="connsiteY7" fmla="*/ 60399 h 3368585"/>
              <a:gd name="connsiteX8" fmla="*/ 60399 w 5131892"/>
              <a:gd name="connsiteY8" fmla="*/ 0 h 33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31892" h="3368585">
                <a:moveTo>
                  <a:pt x="60399" y="0"/>
                </a:moveTo>
                <a:lnTo>
                  <a:pt x="5071493" y="0"/>
                </a:lnTo>
                <a:cubicBezTo>
                  <a:pt x="5104850" y="0"/>
                  <a:pt x="5131892" y="27042"/>
                  <a:pt x="5131892" y="60399"/>
                </a:cubicBezTo>
                <a:lnTo>
                  <a:pt x="5131892" y="3308186"/>
                </a:lnTo>
                <a:cubicBezTo>
                  <a:pt x="5131892" y="3341543"/>
                  <a:pt x="5104850" y="3368585"/>
                  <a:pt x="5071493" y="3368585"/>
                </a:cubicBezTo>
                <a:lnTo>
                  <a:pt x="60399" y="3368585"/>
                </a:lnTo>
                <a:cubicBezTo>
                  <a:pt x="27042" y="3368585"/>
                  <a:pt x="0" y="3341543"/>
                  <a:pt x="0" y="3308186"/>
                </a:cubicBezTo>
                <a:lnTo>
                  <a:pt x="0" y="60399"/>
                </a:lnTo>
                <a:cubicBezTo>
                  <a:pt x="0" y="27042"/>
                  <a:pt x="27042" y="0"/>
                  <a:pt x="60399" y="0"/>
                </a:cubicBezTo>
                <a:close/>
              </a:path>
            </a:pathLst>
          </a:custGeom>
        </p:spPr>
      </p:pic>
      <p:sp>
        <p:nvSpPr>
          <p:cNvPr id="13" name="文本框 12">
            <a:extLst>
              <a:ext uri="{FF2B5EF4-FFF2-40B4-BE49-F238E27FC236}">
                <a16:creationId xmlns:a16="http://schemas.microsoft.com/office/drawing/2014/main" id="{579F9249-9523-01AC-500B-E2563F69EEE5}"/>
              </a:ext>
            </a:extLst>
          </p:cNvPr>
          <p:cNvSpPr txBox="1"/>
          <p:nvPr/>
        </p:nvSpPr>
        <p:spPr>
          <a:xfrm>
            <a:off x="1127342" y="4957175"/>
            <a:ext cx="2881614" cy="883190"/>
          </a:xfrm>
          <a:prstGeom prst="rect">
            <a:avLst/>
          </a:prstGeom>
          <a:noFill/>
        </p:spPr>
        <p:txBody>
          <a:bodyPr wrap="square" rtlCol="0">
            <a:spAutoFit/>
          </a:bodyPr>
          <a:lstStyle/>
          <a:p>
            <a:pPr>
              <a:lnSpc>
                <a:spcPct val="150000"/>
              </a:lnSpc>
            </a:pPr>
            <a:r>
              <a:rPr lang="zh-CN" altLang="en-US">
                <a:solidFill>
                  <a:schemeClr val="tx1">
                    <a:lumMod val="50000"/>
                    <a:lumOff val="50000"/>
                  </a:schemeClr>
                </a:solidFill>
              </a:rPr>
              <a:t>添加内容详情添加内容详情添加内容详情</a:t>
            </a:r>
          </a:p>
        </p:txBody>
      </p:sp>
      <p:sp>
        <p:nvSpPr>
          <p:cNvPr id="14" name="矩形: 圆角 13">
            <a:extLst>
              <a:ext uri="{FF2B5EF4-FFF2-40B4-BE49-F238E27FC236}">
                <a16:creationId xmlns:a16="http://schemas.microsoft.com/office/drawing/2014/main" id="{A2A2AFFC-F26C-14A1-A0B9-7EED68EC5152}"/>
              </a:ext>
            </a:extLst>
          </p:cNvPr>
          <p:cNvSpPr/>
          <p:nvPr/>
        </p:nvSpPr>
        <p:spPr>
          <a:xfrm>
            <a:off x="664210" y="4113480"/>
            <a:ext cx="466942" cy="431538"/>
          </a:xfrm>
          <a:prstGeom prst="roundRect">
            <a:avLst>
              <a:gd name="adj" fmla="val 1217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endParaRPr lang="zh-CN" altLang="en-US"/>
          </a:p>
        </p:txBody>
      </p:sp>
      <p:sp>
        <p:nvSpPr>
          <p:cNvPr id="16" name="矩形: 圆角 15">
            <a:extLst>
              <a:ext uri="{FF2B5EF4-FFF2-40B4-BE49-F238E27FC236}">
                <a16:creationId xmlns:a16="http://schemas.microsoft.com/office/drawing/2014/main" id="{BB9FE6C7-6613-A780-69C1-209A886E6DF2}"/>
              </a:ext>
            </a:extLst>
          </p:cNvPr>
          <p:cNvSpPr/>
          <p:nvPr/>
        </p:nvSpPr>
        <p:spPr>
          <a:xfrm>
            <a:off x="664210" y="5130813"/>
            <a:ext cx="466942" cy="431538"/>
          </a:xfrm>
          <a:prstGeom prst="roundRect">
            <a:avLst>
              <a:gd name="adj" fmla="val 1217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endParaRPr lang="zh-CN" altLang="en-US"/>
          </a:p>
        </p:txBody>
      </p:sp>
      <p:pic>
        <p:nvPicPr>
          <p:cNvPr id="17" name="图形 16">
            <a:extLst>
              <a:ext uri="{FF2B5EF4-FFF2-40B4-BE49-F238E27FC236}">
                <a16:creationId xmlns:a16="http://schemas.microsoft.com/office/drawing/2014/main" id="{575A89ED-BFA1-2C8C-6527-2E60187A12F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flipH="1">
            <a:off x="10959701" y="1066800"/>
            <a:ext cx="614040" cy="614042"/>
          </a:xfrm>
          <a:prstGeom prst="rect">
            <a:avLst/>
          </a:prstGeom>
        </p:spPr>
      </p:pic>
    </p:spTree>
    <p:extLst>
      <p:ext uri="{BB962C8B-B14F-4D97-AF65-F5344CB8AC3E}">
        <p14:creationId xmlns:p14="http://schemas.microsoft.com/office/powerpoint/2010/main" val="32804792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a:extLst>
              <a:ext uri="{FF2B5EF4-FFF2-40B4-BE49-F238E27FC236}">
                <a16:creationId xmlns:a16="http://schemas.microsoft.com/office/drawing/2014/main" id="{DAD6FFE6-3CD2-43CE-90C8-E5A3629E5E92}"/>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449" r="2048" b="26875"/>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8" name="矩形 27">
            <a:extLst>
              <a:ext uri="{FF2B5EF4-FFF2-40B4-BE49-F238E27FC236}">
                <a16:creationId xmlns:a16="http://schemas.microsoft.com/office/drawing/2014/main" id="{FF2A443B-3423-6F4D-6B9D-0A2C0BC0DCE6}"/>
              </a:ext>
            </a:extLst>
          </p:cNvPr>
          <p:cNvSpPr/>
          <p:nvPr/>
        </p:nvSpPr>
        <p:spPr>
          <a:xfrm>
            <a:off x="0" y="0"/>
            <a:ext cx="12215783" cy="6858000"/>
          </a:xfrm>
          <a:prstGeom prst="rect">
            <a:avLst/>
          </a:prstGeom>
          <a:solidFill>
            <a:schemeClr val="bg1">
              <a:alpha val="9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D042A01D-0AA9-12CC-0F8B-5C94050A8274}"/>
              </a:ext>
            </a:extLst>
          </p:cNvPr>
          <p:cNvSpPr txBox="1"/>
          <p:nvPr/>
        </p:nvSpPr>
        <p:spPr>
          <a:xfrm>
            <a:off x="584200" y="1066800"/>
            <a:ext cx="4993640" cy="830997"/>
          </a:xfrm>
          <a:prstGeom prst="rect">
            <a:avLst/>
          </a:prstGeom>
          <a:noFill/>
        </p:spPr>
        <p:txBody>
          <a:bodyPr wrap="square" rtlCol="0">
            <a:spAutoFit/>
          </a:bodyPr>
          <a:lstStyle/>
          <a:p>
            <a:pPr algn="just"/>
            <a:r>
              <a:rPr lang="zh-CN" altLang="en-US" sz="2400">
                <a:latin typeface="+mj-ea"/>
                <a:ea typeface="+mj-ea"/>
              </a:rPr>
              <a:t>添加标题文字添加标题文字添加标题文字</a:t>
            </a:r>
          </a:p>
        </p:txBody>
      </p:sp>
      <p:sp>
        <p:nvSpPr>
          <p:cNvPr id="17" name="文本框 16">
            <a:extLst>
              <a:ext uri="{FF2B5EF4-FFF2-40B4-BE49-F238E27FC236}">
                <a16:creationId xmlns:a16="http://schemas.microsoft.com/office/drawing/2014/main" id="{CBD73A47-0F0D-0823-D3CB-17C467CED17C}"/>
              </a:ext>
            </a:extLst>
          </p:cNvPr>
          <p:cNvSpPr txBox="1"/>
          <p:nvPr/>
        </p:nvSpPr>
        <p:spPr>
          <a:xfrm>
            <a:off x="564199" y="2502820"/>
            <a:ext cx="5013641" cy="1384995"/>
          </a:xfrm>
          <a:prstGeom prst="rect">
            <a:avLst/>
          </a:prstGeom>
          <a:noFill/>
        </p:spPr>
        <p:txBody>
          <a:bodyPr wrap="square" rtlCol="0">
            <a:spAutoFit/>
          </a:bodyPr>
          <a:lstStyle/>
          <a:p>
            <a:pPr algn="just"/>
            <a:r>
              <a:rPr lang="zh-CN" altLang="en-US" sz="2800">
                <a:solidFill>
                  <a:schemeClr val="accent1"/>
                </a:solidFill>
                <a:latin typeface="+mj-ea"/>
                <a:ea typeface="+mj-ea"/>
              </a:rPr>
              <a:t>添加详情内容添加详情内容添加详情内容添加详情内容添加详情内容</a:t>
            </a:r>
          </a:p>
        </p:txBody>
      </p:sp>
      <p:sp>
        <p:nvSpPr>
          <p:cNvPr id="18" name="文本框 17">
            <a:extLst>
              <a:ext uri="{FF2B5EF4-FFF2-40B4-BE49-F238E27FC236}">
                <a16:creationId xmlns:a16="http://schemas.microsoft.com/office/drawing/2014/main" id="{E4E5EAFA-6F06-4286-EA8D-745FC6712D50}"/>
              </a:ext>
            </a:extLst>
          </p:cNvPr>
          <p:cNvSpPr txBox="1"/>
          <p:nvPr/>
        </p:nvSpPr>
        <p:spPr>
          <a:xfrm>
            <a:off x="564199" y="3970880"/>
            <a:ext cx="4968666" cy="880177"/>
          </a:xfrm>
          <a:prstGeom prst="rect">
            <a:avLst/>
          </a:prstGeom>
          <a:noFill/>
        </p:spPr>
        <p:txBody>
          <a:bodyPr wrap="square" rtlCol="0">
            <a:spAutoFit/>
          </a:bodyPr>
          <a:lstStyle/>
          <a:p>
            <a:pPr algn="just">
              <a:lnSpc>
                <a:spcPct val="150000"/>
              </a:lnSpc>
            </a:pPr>
            <a:r>
              <a:rPr lang="zh-CN" altLang="en-US"/>
              <a:t>添加内容详情添加内容详情添加内容详情添加内容详情</a:t>
            </a:r>
          </a:p>
        </p:txBody>
      </p:sp>
      <p:sp>
        <p:nvSpPr>
          <p:cNvPr id="4" name="空心弧 3">
            <a:extLst>
              <a:ext uri="{FF2B5EF4-FFF2-40B4-BE49-F238E27FC236}">
                <a16:creationId xmlns:a16="http://schemas.microsoft.com/office/drawing/2014/main" id="{D47FE07F-D34E-F3C5-AE80-4131958D1034}"/>
              </a:ext>
            </a:extLst>
          </p:cNvPr>
          <p:cNvSpPr/>
          <p:nvPr/>
        </p:nvSpPr>
        <p:spPr>
          <a:xfrm>
            <a:off x="7034968" y="1612072"/>
            <a:ext cx="3900561" cy="3900561"/>
          </a:xfrm>
          <a:prstGeom prst="blockArc">
            <a:avLst>
              <a:gd name="adj1" fmla="val 10800000"/>
              <a:gd name="adj2" fmla="val 10744818"/>
              <a:gd name="adj3" fmla="val 202"/>
            </a:avLst>
          </a:prstGeom>
          <a:solidFill>
            <a:schemeClr val="tx1">
              <a:lumMod val="50000"/>
              <a:lumOff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任意多边形: 形状 7">
            <a:extLst>
              <a:ext uri="{FF2B5EF4-FFF2-40B4-BE49-F238E27FC236}">
                <a16:creationId xmlns:a16="http://schemas.microsoft.com/office/drawing/2014/main" id="{BA58219B-ADCE-2AB1-BFAD-4114A2610AF1}"/>
              </a:ext>
            </a:extLst>
          </p:cNvPr>
          <p:cNvSpPr/>
          <p:nvPr/>
        </p:nvSpPr>
        <p:spPr>
          <a:xfrm>
            <a:off x="8087201" y="2664305"/>
            <a:ext cx="1796093" cy="1796093"/>
          </a:xfrm>
          <a:custGeom>
            <a:avLst/>
            <a:gdLst>
              <a:gd name="connsiteX0" fmla="*/ 0 w 1918890"/>
              <a:gd name="connsiteY0" fmla="*/ 959445 h 1918890"/>
              <a:gd name="connsiteX1" fmla="*/ 959445 w 1918890"/>
              <a:gd name="connsiteY1" fmla="*/ 0 h 1918890"/>
              <a:gd name="connsiteX2" fmla="*/ 1918890 w 1918890"/>
              <a:gd name="connsiteY2" fmla="*/ 959445 h 1918890"/>
              <a:gd name="connsiteX3" fmla="*/ 959445 w 1918890"/>
              <a:gd name="connsiteY3" fmla="*/ 1918890 h 1918890"/>
              <a:gd name="connsiteX4" fmla="*/ 0 w 1918890"/>
              <a:gd name="connsiteY4" fmla="*/ 959445 h 1918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8890" h="1918890">
                <a:moveTo>
                  <a:pt x="0" y="959445"/>
                </a:moveTo>
                <a:cubicBezTo>
                  <a:pt x="0" y="429558"/>
                  <a:pt x="429558" y="0"/>
                  <a:pt x="959445" y="0"/>
                </a:cubicBezTo>
                <a:cubicBezTo>
                  <a:pt x="1489332" y="0"/>
                  <a:pt x="1918890" y="429558"/>
                  <a:pt x="1918890" y="959445"/>
                </a:cubicBezTo>
                <a:cubicBezTo>
                  <a:pt x="1918890" y="1489332"/>
                  <a:pt x="1489332" y="1918890"/>
                  <a:pt x="959445" y="1918890"/>
                </a:cubicBezTo>
                <a:cubicBezTo>
                  <a:pt x="429558" y="1918890"/>
                  <a:pt x="0" y="1489332"/>
                  <a:pt x="0" y="95944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4355" tIns="334355" rIns="334355" bIns="334355" numCol="1" spcCol="1270" anchor="ctr" anchorCtr="0">
            <a:noAutofit/>
          </a:bodyPr>
          <a:lstStyle/>
          <a:p>
            <a:pPr marL="0" lvl="0" indent="0" algn="ctr" defTabSz="1866900">
              <a:lnSpc>
                <a:spcPct val="90000"/>
              </a:lnSpc>
              <a:spcBef>
                <a:spcPct val="0"/>
              </a:spcBef>
              <a:spcAft>
                <a:spcPct val="35000"/>
              </a:spcAft>
              <a:buNone/>
            </a:pPr>
            <a:endParaRPr lang="zh-CN" altLang="en-US" sz="4200" kern="1200"/>
          </a:p>
        </p:txBody>
      </p:sp>
      <p:sp>
        <p:nvSpPr>
          <p:cNvPr id="9" name="任意多边形: 形状 8">
            <a:extLst>
              <a:ext uri="{FF2B5EF4-FFF2-40B4-BE49-F238E27FC236}">
                <a16:creationId xmlns:a16="http://schemas.microsoft.com/office/drawing/2014/main" id="{7401E0C7-9DF8-5113-FE5C-70FB82C5B8FA}"/>
              </a:ext>
            </a:extLst>
          </p:cNvPr>
          <p:cNvSpPr/>
          <p:nvPr/>
        </p:nvSpPr>
        <p:spPr>
          <a:xfrm>
            <a:off x="8356616" y="1028700"/>
            <a:ext cx="1257265" cy="1257265"/>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bg1">
              <a:lumMod val="95000"/>
            </a:schemeClr>
          </a:solidFill>
          <a:ln>
            <a:noFill/>
          </a:ln>
          <a:effectLst>
            <a:outerShdw blurRad="241300" sx="104000" sy="104000" algn="ctr" rotWithShape="0">
              <a:schemeClr val="accent1">
                <a:alpha val="20000"/>
              </a:scheme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3540" tIns="233540" rIns="233540" bIns="233540" numCol="1" spcCol="1270" anchor="ctr" anchorCtr="0">
            <a:noAutofit/>
          </a:bodyPr>
          <a:lstStyle/>
          <a:p>
            <a:pPr marL="0" lvl="0" indent="0" algn="ctr" defTabSz="1289050">
              <a:lnSpc>
                <a:spcPct val="90000"/>
              </a:lnSpc>
              <a:spcBef>
                <a:spcPct val="0"/>
              </a:spcBef>
              <a:spcAft>
                <a:spcPct val="35000"/>
              </a:spcAft>
              <a:buNone/>
            </a:pPr>
            <a:endParaRPr lang="zh-CN" altLang="en-US" sz="2900" kern="1200"/>
          </a:p>
        </p:txBody>
      </p:sp>
      <p:sp>
        <p:nvSpPr>
          <p:cNvPr id="10" name="任意多边形: 形状 9">
            <a:extLst>
              <a:ext uri="{FF2B5EF4-FFF2-40B4-BE49-F238E27FC236}">
                <a16:creationId xmlns:a16="http://schemas.microsoft.com/office/drawing/2014/main" id="{AED38D31-FDCE-29A9-DF9A-C93DA42B2732}"/>
              </a:ext>
            </a:extLst>
          </p:cNvPr>
          <p:cNvSpPr/>
          <p:nvPr/>
        </p:nvSpPr>
        <p:spPr>
          <a:xfrm>
            <a:off x="10261635" y="2933719"/>
            <a:ext cx="1257265" cy="1257265"/>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bg1">
              <a:lumMod val="95000"/>
            </a:schemeClr>
          </a:solidFill>
          <a:ln>
            <a:noFill/>
          </a:ln>
          <a:effectLst>
            <a:outerShdw blurRad="241300" sx="104000" sy="104000" algn="ctr" rotWithShape="0">
              <a:schemeClr val="accent1">
                <a:alpha val="20000"/>
              </a:scheme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3540" tIns="233540" rIns="233540" bIns="233540" numCol="1" spcCol="1270" anchor="ctr" anchorCtr="0">
            <a:noAutofit/>
          </a:bodyPr>
          <a:lstStyle/>
          <a:p>
            <a:pPr marL="0" lvl="0" indent="0" algn="ctr" defTabSz="1289050">
              <a:lnSpc>
                <a:spcPct val="90000"/>
              </a:lnSpc>
              <a:spcBef>
                <a:spcPct val="0"/>
              </a:spcBef>
              <a:spcAft>
                <a:spcPct val="35000"/>
              </a:spcAft>
              <a:buNone/>
            </a:pPr>
            <a:endParaRPr lang="zh-CN" altLang="en-US" sz="2900" kern="1200"/>
          </a:p>
        </p:txBody>
      </p:sp>
      <p:sp>
        <p:nvSpPr>
          <p:cNvPr id="12" name="任意多边形: 形状 11">
            <a:extLst>
              <a:ext uri="{FF2B5EF4-FFF2-40B4-BE49-F238E27FC236}">
                <a16:creationId xmlns:a16="http://schemas.microsoft.com/office/drawing/2014/main" id="{A16B1E2B-E37A-7FCA-BB86-591B8C2042FB}"/>
              </a:ext>
            </a:extLst>
          </p:cNvPr>
          <p:cNvSpPr/>
          <p:nvPr/>
        </p:nvSpPr>
        <p:spPr>
          <a:xfrm>
            <a:off x="8356616" y="4838739"/>
            <a:ext cx="1257265" cy="1257265"/>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bg1">
              <a:lumMod val="95000"/>
            </a:schemeClr>
          </a:solidFill>
          <a:ln>
            <a:noFill/>
          </a:ln>
          <a:effectLst>
            <a:outerShdw blurRad="241300" sx="104000" sy="104000" algn="ctr" rotWithShape="0">
              <a:schemeClr val="accent1">
                <a:alpha val="20000"/>
              </a:scheme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3540" tIns="233540" rIns="233540" bIns="233540" numCol="1" spcCol="1270" anchor="ctr" anchorCtr="0">
            <a:noAutofit/>
          </a:bodyPr>
          <a:lstStyle/>
          <a:p>
            <a:pPr marL="0" lvl="0" indent="0" algn="ctr" defTabSz="1289050">
              <a:lnSpc>
                <a:spcPct val="90000"/>
              </a:lnSpc>
              <a:spcBef>
                <a:spcPct val="0"/>
              </a:spcBef>
              <a:spcAft>
                <a:spcPct val="35000"/>
              </a:spcAft>
              <a:buNone/>
            </a:pPr>
            <a:endParaRPr lang="zh-CN" altLang="en-US" sz="2900" kern="1200"/>
          </a:p>
        </p:txBody>
      </p:sp>
      <p:sp>
        <p:nvSpPr>
          <p:cNvPr id="13" name="任意多边形: 形状 12">
            <a:extLst>
              <a:ext uri="{FF2B5EF4-FFF2-40B4-BE49-F238E27FC236}">
                <a16:creationId xmlns:a16="http://schemas.microsoft.com/office/drawing/2014/main" id="{2D8BCFBB-0FC8-7B69-C8B4-813937543107}"/>
              </a:ext>
            </a:extLst>
          </p:cNvPr>
          <p:cNvSpPr/>
          <p:nvPr/>
        </p:nvSpPr>
        <p:spPr>
          <a:xfrm>
            <a:off x="6451596" y="2933719"/>
            <a:ext cx="1257265" cy="1257265"/>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bg1">
              <a:lumMod val="95000"/>
            </a:schemeClr>
          </a:solidFill>
          <a:ln>
            <a:noFill/>
          </a:ln>
          <a:effectLst>
            <a:outerShdw blurRad="241300" sx="104000" sy="104000" algn="ctr" rotWithShape="0">
              <a:schemeClr val="accent1">
                <a:alpha val="20000"/>
              </a:scheme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3540" tIns="233540" rIns="233540" bIns="233540" numCol="1" spcCol="1270" anchor="ctr" anchorCtr="0">
            <a:noAutofit/>
          </a:bodyPr>
          <a:lstStyle/>
          <a:p>
            <a:pPr marL="0" lvl="0" indent="0" algn="ctr" defTabSz="1289050">
              <a:lnSpc>
                <a:spcPct val="90000"/>
              </a:lnSpc>
              <a:spcBef>
                <a:spcPct val="0"/>
              </a:spcBef>
              <a:spcAft>
                <a:spcPct val="35000"/>
              </a:spcAft>
              <a:buNone/>
            </a:pPr>
            <a:endParaRPr lang="zh-CN" altLang="en-US" sz="2900" kern="1200"/>
          </a:p>
        </p:txBody>
      </p:sp>
      <p:sp>
        <p:nvSpPr>
          <p:cNvPr id="16" name="文本框 15">
            <a:extLst>
              <a:ext uri="{FF2B5EF4-FFF2-40B4-BE49-F238E27FC236}">
                <a16:creationId xmlns:a16="http://schemas.microsoft.com/office/drawing/2014/main" id="{4E8CD2EF-72CE-156F-6D7E-EE7DBF56B843}"/>
              </a:ext>
            </a:extLst>
          </p:cNvPr>
          <p:cNvSpPr txBox="1"/>
          <p:nvPr/>
        </p:nvSpPr>
        <p:spPr>
          <a:xfrm>
            <a:off x="8372471" y="1671636"/>
            <a:ext cx="1257265" cy="369332"/>
          </a:xfrm>
          <a:prstGeom prst="rect">
            <a:avLst/>
          </a:prstGeom>
          <a:noFill/>
        </p:spPr>
        <p:txBody>
          <a:bodyPr wrap="square" rtlCol="0">
            <a:spAutoFit/>
          </a:bodyPr>
          <a:lstStyle/>
          <a:p>
            <a:pPr algn="ctr"/>
            <a:r>
              <a:rPr lang="zh-CN" altLang="en-US">
                <a:solidFill>
                  <a:schemeClr val="accent1"/>
                </a:solidFill>
              </a:rPr>
              <a:t>添加文字</a:t>
            </a:r>
          </a:p>
        </p:txBody>
      </p:sp>
      <p:sp>
        <p:nvSpPr>
          <p:cNvPr id="19" name="文本框 18">
            <a:extLst>
              <a:ext uri="{FF2B5EF4-FFF2-40B4-BE49-F238E27FC236}">
                <a16:creationId xmlns:a16="http://schemas.microsoft.com/office/drawing/2014/main" id="{CD2075D5-EE88-5D58-83C0-88D227218B4B}"/>
              </a:ext>
            </a:extLst>
          </p:cNvPr>
          <p:cNvSpPr txBox="1"/>
          <p:nvPr/>
        </p:nvSpPr>
        <p:spPr>
          <a:xfrm>
            <a:off x="8372471" y="5557909"/>
            <a:ext cx="1257265" cy="369332"/>
          </a:xfrm>
          <a:prstGeom prst="rect">
            <a:avLst/>
          </a:prstGeom>
          <a:noFill/>
        </p:spPr>
        <p:txBody>
          <a:bodyPr wrap="square" rtlCol="0">
            <a:spAutoFit/>
          </a:bodyPr>
          <a:lstStyle/>
          <a:p>
            <a:pPr algn="ctr"/>
            <a:r>
              <a:rPr lang="zh-CN" altLang="en-US">
                <a:solidFill>
                  <a:schemeClr val="accent1"/>
                </a:solidFill>
              </a:rPr>
              <a:t>添加文字</a:t>
            </a:r>
          </a:p>
        </p:txBody>
      </p:sp>
      <p:sp>
        <p:nvSpPr>
          <p:cNvPr id="20" name="文本框 19">
            <a:extLst>
              <a:ext uri="{FF2B5EF4-FFF2-40B4-BE49-F238E27FC236}">
                <a16:creationId xmlns:a16="http://schemas.microsoft.com/office/drawing/2014/main" id="{12272652-A1F0-EBE7-030E-5D82F6BA1FC2}"/>
              </a:ext>
            </a:extLst>
          </p:cNvPr>
          <p:cNvSpPr txBox="1"/>
          <p:nvPr/>
        </p:nvSpPr>
        <p:spPr>
          <a:xfrm>
            <a:off x="6451596" y="3636121"/>
            <a:ext cx="1257265" cy="369332"/>
          </a:xfrm>
          <a:prstGeom prst="rect">
            <a:avLst/>
          </a:prstGeom>
          <a:noFill/>
        </p:spPr>
        <p:txBody>
          <a:bodyPr wrap="square" rtlCol="0">
            <a:spAutoFit/>
          </a:bodyPr>
          <a:lstStyle/>
          <a:p>
            <a:pPr algn="ctr"/>
            <a:r>
              <a:rPr lang="zh-CN" altLang="en-US">
                <a:solidFill>
                  <a:schemeClr val="accent1"/>
                </a:solidFill>
              </a:rPr>
              <a:t>添加文字</a:t>
            </a:r>
          </a:p>
        </p:txBody>
      </p:sp>
      <p:sp>
        <p:nvSpPr>
          <p:cNvPr id="21" name="文本框 20">
            <a:extLst>
              <a:ext uri="{FF2B5EF4-FFF2-40B4-BE49-F238E27FC236}">
                <a16:creationId xmlns:a16="http://schemas.microsoft.com/office/drawing/2014/main" id="{763B794D-E8E6-F790-7666-DB103A20C471}"/>
              </a:ext>
            </a:extLst>
          </p:cNvPr>
          <p:cNvSpPr txBox="1"/>
          <p:nvPr/>
        </p:nvSpPr>
        <p:spPr>
          <a:xfrm>
            <a:off x="10306894" y="3636121"/>
            <a:ext cx="1257265" cy="369332"/>
          </a:xfrm>
          <a:prstGeom prst="rect">
            <a:avLst/>
          </a:prstGeom>
          <a:noFill/>
        </p:spPr>
        <p:txBody>
          <a:bodyPr wrap="square" rtlCol="0">
            <a:spAutoFit/>
          </a:bodyPr>
          <a:lstStyle/>
          <a:p>
            <a:pPr algn="ctr"/>
            <a:r>
              <a:rPr lang="zh-CN" altLang="en-US">
                <a:solidFill>
                  <a:schemeClr val="accent1"/>
                </a:solidFill>
              </a:rPr>
              <a:t>添加文字</a:t>
            </a:r>
          </a:p>
        </p:txBody>
      </p:sp>
      <p:sp>
        <p:nvSpPr>
          <p:cNvPr id="22" name="文本框 21">
            <a:extLst>
              <a:ext uri="{FF2B5EF4-FFF2-40B4-BE49-F238E27FC236}">
                <a16:creationId xmlns:a16="http://schemas.microsoft.com/office/drawing/2014/main" id="{D82EA604-C5C1-BFC7-61AF-6B20B8B3CACC}"/>
              </a:ext>
            </a:extLst>
          </p:cNvPr>
          <p:cNvSpPr txBox="1"/>
          <p:nvPr/>
        </p:nvSpPr>
        <p:spPr>
          <a:xfrm>
            <a:off x="8372471" y="3179986"/>
            <a:ext cx="1257265" cy="954107"/>
          </a:xfrm>
          <a:prstGeom prst="rect">
            <a:avLst/>
          </a:prstGeom>
          <a:noFill/>
        </p:spPr>
        <p:txBody>
          <a:bodyPr wrap="square" rtlCol="0">
            <a:spAutoFit/>
          </a:bodyPr>
          <a:lstStyle/>
          <a:p>
            <a:pPr algn="ctr"/>
            <a:r>
              <a:rPr lang="zh-CN" altLang="en-US" sz="2800">
                <a:solidFill>
                  <a:schemeClr val="bg1"/>
                </a:solidFill>
                <a:latin typeface="+mj-ea"/>
                <a:ea typeface="+mj-ea"/>
              </a:rPr>
              <a:t>添加</a:t>
            </a:r>
            <a:endParaRPr lang="en-US" altLang="zh-CN" sz="2800">
              <a:solidFill>
                <a:schemeClr val="bg1"/>
              </a:solidFill>
              <a:latin typeface="+mj-ea"/>
              <a:ea typeface="+mj-ea"/>
            </a:endParaRPr>
          </a:p>
          <a:p>
            <a:pPr algn="ctr"/>
            <a:r>
              <a:rPr lang="zh-CN" altLang="en-US" sz="2800">
                <a:solidFill>
                  <a:schemeClr val="bg1"/>
                </a:solidFill>
                <a:latin typeface="+mj-ea"/>
                <a:ea typeface="+mj-ea"/>
              </a:rPr>
              <a:t>文字</a:t>
            </a:r>
          </a:p>
        </p:txBody>
      </p:sp>
      <p:sp>
        <p:nvSpPr>
          <p:cNvPr id="47" name="任意多边形: 形状 46">
            <a:extLst>
              <a:ext uri="{FF2B5EF4-FFF2-40B4-BE49-F238E27FC236}">
                <a16:creationId xmlns:a16="http://schemas.microsoft.com/office/drawing/2014/main" id="{09030EC1-8C67-1E43-1198-F735468D270F}"/>
              </a:ext>
            </a:extLst>
          </p:cNvPr>
          <p:cNvSpPr/>
          <p:nvPr/>
        </p:nvSpPr>
        <p:spPr>
          <a:xfrm>
            <a:off x="8785442" y="5132340"/>
            <a:ext cx="383769" cy="382869"/>
          </a:xfrm>
          <a:custGeom>
            <a:avLst/>
            <a:gdLst>
              <a:gd name="connsiteX0" fmla="*/ 383770 w 383769"/>
              <a:gd name="connsiteY0" fmla="*/ 260867 h 382869"/>
              <a:gd name="connsiteX1" fmla="*/ 122003 w 383769"/>
              <a:gd name="connsiteY1" fmla="*/ 367046 h 382869"/>
              <a:gd name="connsiteX2" fmla="*/ 15823 w 383769"/>
              <a:gd name="connsiteY2" fmla="*/ 105279 h 382869"/>
              <a:gd name="connsiteX3" fmla="*/ 119907 w 383769"/>
              <a:gd name="connsiteY3" fmla="*/ 0 h 382869"/>
            </a:gdLst>
            <a:ahLst/>
            <a:cxnLst>
              <a:cxn ang="0">
                <a:pos x="connsiteX0" y="connsiteY0"/>
              </a:cxn>
              <a:cxn ang="0">
                <a:pos x="connsiteX1" y="connsiteY1"/>
              </a:cxn>
              <a:cxn ang="0">
                <a:pos x="connsiteX2" y="connsiteY2"/>
              </a:cxn>
              <a:cxn ang="0">
                <a:pos x="connsiteX3" y="connsiteY3"/>
              </a:cxn>
            </a:cxnLst>
            <a:rect l="l" t="t" r="r" b="b"/>
            <a:pathLst>
              <a:path w="383769" h="382869">
                <a:moveTo>
                  <a:pt x="383770" y="260867"/>
                </a:moveTo>
                <a:cubicBezTo>
                  <a:pt x="340805" y="362473"/>
                  <a:pt x="223608" y="410011"/>
                  <a:pt x="122003" y="367046"/>
                </a:cubicBezTo>
                <a:cubicBezTo>
                  <a:pt x="20397" y="324082"/>
                  <a:pt x="-27141" y="206884"/>
                  <a:pt x="15823" y="105279"/>
                </a:cubicBezTo>
                <a:cubicBezTo>
                  <a:pt x="35752" y="58150"/>
                  <a:pt x="73008" y="20466"/>
                  <a:pt x="119907" y="0"/>
                </a:cubicBezTo>
              </a:path>
            </a:pathLst>
          </a:custGeom>
          <a:noFill/>
          <a:ln w="22225" cap="rnd">
            <a:solidFill>
              <a:schemeClr val="tx1"/>
            </a:solidFill>
            <a:prstDash val="solid"/>
            <a:round/>
          </a:ln>
        </p:spPr>
        <p:txBody>
          <a:bodyPr rtlCol="0" anchor="ctr"/>
          <a:lstStyle/>
          <a:p>
            <a:endParaRPr lang="zh-CN" altLang="en-US"/>
          </a:p>
        </p:txBody>
      </p:sp>
      <p:sp>
        <p:nvSpPr>
          <p:cNvPr id="48" name="任意多边形: 形状 47">
            <a:extLst>
              <a:ext uri="{FF2B5EF4-FFF2-40B4-BE49-F238E27FC236}">
                <a16:creationId xmlns:a16="http://schemas.microsoft.com/office/drawing/2014/main" id="{9E061A3D-9A83-D32B-B7EC-6DBBE5AE7853}"/>
              </a:ext>
            </a:extLst>
          </p:cNvPr>
          <p:cNvSpPr/>
          <p:nvPr/>
        </p:nvSpPr>
        <p:spPr>
          <a:xfrm>
            <a:off x="8985247" y="5115762"/>
            <a:ext cx="199745" cy="199745"/>
          </a:xfrm>
          <a:custGeom>
            <a:avLst/>
            <a:gdLst>
              <a:gd name="connsiteX0" fmla="*/ 199745 w 199745"/>
              <a:gd name="connsiteY0" fmla="*/ 199745 h 199745"/>
              <a:gd name="connsiteX1" fmla="*/ 0 w 199745"/>
              <a:gd name="connsiteY1" fmla="*/ 0 h 199745"/>
              <a:gd name="connsiteX2" fmla="*/ 0 w 199745"/>
              <a:gd name="connsiteY2" fmla="*/ 199745 h 199745"/>
            </a:gdLst>
            <a:ahLst/>
            <a:cxnLst>
              <a:cxn ang="0">
                <a:pos x="connsiteX0" y="connsiteY0"/>
              </a:cxn>
              <a:cxn ang="0">
                <a:pos x="connsiteX1" y="connsiteY1"/>
              </a:cxn>
              <a:cxn ang="0">
                <a:pos x="connsiteX2" y="connsiteY2"/>
              </a:cxn>
            </a:cxnLst>
            <a:rect l="l" t="t" r="r" b="b"/>
            <a:pathLst>
              <a:path w="199745" h="199745">
                <a:moveTo>
                  <a:pt x="199745" y="199745"/>
                </a:moveTo>
                <a:cubicBezTo>
                  <a:pt x="199745" y="89429"/>
                  <a:pt x="110316" y="0"/>
                  <a:pt x="0" y="0"/>
                </a:cubicBezTo>
                <a:lnTo>
                  <a:pt x="0" y="199745"/>
                </a:lnTo>
                <a:close/>
              </a:path>
            </a:pathLst>
          </a:custGeom>
          <a:noFill/>
          <a:ln w="22225" cap="rnd">
            <a:solidFill>
              <a:schemeClr val="accent1"/>
            </a:solidFill>
            <a:prstDash val="solid"/>
            <a:round/>
          </a:ln>
        </p:spPr>
        <p:txBody>
          <a:bodyPr rtlCol="0" anchor="ctr"/>
          <a:lstStyle/>
          <a:p>
            <a:endParaRPr lang="zh-CN" altLang="en-US"/>
          </a:p>
        </p:txBody>
      </p:sp>
      <p:sp>
        <p:nvSpPr>
          <p:cNvPr id="57" name="任意多边形: 形状 56">
            <a:extLst>
              <a:ext uri="{FF2B5EF4-FFF2-40B4-BE49-F238E27FC236}">
                <a16:creationId xmlns:a16="http://schemas.microsoft.com/office/drawing/2014/main" id="{03189ACD-9296-0F87-161C-47484BEF978A}"/>
              </a:ext>
            </a:extLst>
          </p:cNvPr>
          <p:cNvSpPr/>
          <p:nvPr/>
        </p:nvSpPr>
        <p:spPr>
          <a:xfrm>
            <a:off x="10705735" y="3249229"/>
            <a:ext cx="359541" cy="359541"/>
          </a:xfrm>
          <a:custGeom>
            <a:avLst/>
            <a:gdLst>
              <a:gd name="connsiteX0" fmla="*/ 319592 w 359541"/>
              <a:gd name="connsiteY0" fmla="*/ 359541 h 359541"/>
              <a:gd name="connsiteX1" fmla="*/ 39949 w 359541"/>
              <a:gd name="connsiteY1" fmla="*/ 359541 h 359541"/>
              <a:gd name="connsiteX2" fmla="*/ 0 w 359541"/>
              <a:gd name="connsiteY2" fmla="*/ 319592 h 359541"/>
              <a:gd name="connsiteX3" fmla="*/ 0 w 359541"/>
              <a:gd name="connsiteY3" fmla="*/ 39949 h 359541"/>
              <a:gd name="connsiteX4" fmla="*/ 39949 w 359541"/>
              <a:gd name="connsiteY4" fmla="*/ 0 h 359541"/>
              <a:gd name="connsiteX5" fmla="*/ 259669 w 359541"/>
              <a:gd name="connsiteY5" fmla="*/ 0 h 359541"/>
              <a:gd name="connsiteX6" fmla="*/ 359541 w 359541"/>
              <a:gd name="connsiteY6" fmla="*/ 99873 h 359541"/>
              <a:gd name="connsiteX7" fmla="*/ 359541 w 359541"/>
              <a:gd name="connsiteY7" fmla="*/ 319592 h 359541"/>
              <a:gd name="connsiteX8" fmla="*/ 319592 w 359541"/>
              <a:gd name="connsiteY8" fmla="*/ 359541 h 359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541" h="359541">
                <a:moveTo>
                  <a:pt x="319592" y="359541"/>
                </a:moveTo>
                <a:lnTo>
                  <a:pt x="39949" y="359541"/>
                </a:lnTo>
                <a:cubicBezTo>
                  <a:pt x="17886" y="359541"/>
                  <a:pt x="0" y="341655"/>
                  <a:pt x="0" y="319592"/>
                </a:cubicBezTo>
                <a:lnTo>
                  <a:pt x="0" y="39949"/>
                </a:lnTo>
                <a:cubicBezTo>
                  <a:pt x="0" y="17886"/>
                  <a:pt x="17886" y="0"/>
                  <a:pt x="39949" y="0"/>
                </a:cubicBezTo>
                <a:lnTo>
                  <a:pt x="259669" y="0"/>
                </a:lnTo>
                <a:lnTo>
                  <a:pt x="359541" y="99873"/>
                </a:lnTo>
                <a:lnTo>
                  <a:pt x="359541" y="319592"/>
                </a:lnTo>
                <a:cubicBezTo>
                  <a:pt x="359541" y="341655"/>
                  <a:pt x="341655" y="359541"/>
                  <a:pt x="319592" y="359541"/>
                </a:cubicBezTo>
                <a:close/>
              </a:path>
            </a:pathLst>
          </a:custGeom>
          <a:noFill/>
          <a:ln w="22225" cap="rnd">
            <a:solidFill>
              <a:schemeClr val="tx1"/>
            </a:solidFill>
            <a:prstDash val="solid"/>
            <a:round/>
          </a:ln>
        </p:spPr>
        <p:txBody>
          <a:bodyPr rtlCol="0" anchor="ctr"/>
          <a:lstStyle/>
          <a:p>
            <a:endParaRPr lang="zh-CN" altLang="en-US"/>
          </a:p>
        </p:txBody>
      </p:sp>
      <p:sp>
        <p:nvSpPr>
          <p:cNvPr id="58" name="任意多边形: 形状 57">
            <a:extLst>
              <a:ext uri="{FF2B5EF4-FFF2-40B4-BE49-F238E27FC236}">
                <a16:creationId xmlns:a16="http://schemas.microsoft.com/office/drawing/2014/main" id="{A9C34990-4115-8774-A601-63945FCDE560}"/>
              </a:ext>
            </a:extLst>
          </p:cNvPr>
          <p:cNvSpPr/>
          <p:nvPr/>
        </p:nvSpPr>
        <p:spPr>
          <a:xfrm>
            <a:off x="10785633" y="3448974"/>
            <a:ext cx="199745" cy="159796"/>
          </a:xfrm>
          <a:custGeom>
            <a:avLst/>
            <a:gdLst>
              <a:gd name="connsiteX0" fmla="*/ 199745 w 199745"/>
              <a:gd name="connsiteY0" fmla="*/ 159796 h 159796"/>
              <a:gd name="connsiteX1" fmla="*/ 199745 w 199745"/>
              <a:gd name="connsiteY1" fmla="*/ 0 h 159796"/>
              <a:gd name="connsiteX2" fmla="*/ 0 w 199745"/>
              <a:gd name="connsiteY2" fmla="*/ 0 h 159796"/>
              <a:gd name="connsiteX3" fmla="*/ 0 w 199745"/>
              <a:gd name="connsiteY3" fmla="*/ 159796 h 159796"/>
            </a:gdLst>
            <a:ahLst/>
            <a:cxnLst>
              <a:cxn ang="0">
                <a:pos x="connsiteX0" y="connsiteY0"/>
              </a:cxn>
              <a:cxn ang="0">
                <a:pos x="connsiteX1" y="connsiteY1"/>
              </a:cxn>
              <a:cxn ang="0">
                <a:pos x="connsiteX2" y="connsiteY2"/>
              </a:cxn>
              <a:cxn ang="0">
                <a:pos x="connsiteX3" y="connsiteY3"/>
              </a:cxn>
            </a:cxnLst>
            <a:rect l="l" t="t" r="r" b="b"/>
            <a:pathLst>
              <a:path w="199745" h="159796">
                <a:moveTo>
                  <a:pt x="199745" y="159796"/>
                </a:moveTo>
                <a:lnTo>
                  <a:pt x="199745" y="0"/>
                </a:lnTo>
                <a:lnTo>
                  <a:pt x="0" y="0"/>
                </a:lnTo>
                <a:lnTo>
                  <a:pt x="0" y="159796"/>
                </a:lnTo>
              </a:path>
            </a:pathLst>
          </a:custGeom>
          <a:noFill/>
          <a:ln w="22225" cap="rnd">
            <a:solidFill>
              <a:schemeClr val="accent1"/>
            </a:solidFill>
            <a:prstDash val="solid"/>
            <a:round/>
          </a:ln>
        </p:spPr>
        <p:txBody>
          <a:bodyPr rtlCol="0" anchor="ctr"/>
          <a:lstStyle/>
          <a:p>
            <a:endParaRPr lang="zh-CN" altLang="en-US"/>
          </a:p>
        </p:txBody>
      </p:sp>
      <p:sp>
        <p:nvSpPr>
          <p:cNvPr id="59" name="任意多边形: 形状 58">
            <a:extLst>
              <a:ext uri="{FF2B5EF4-FFF2-40B4-BE49-F238E27FC236}">
                <a16:creationId xmlns:a16="http://schemas.microsoft.com/office/drawing/2014/main" id="{90B10BCF-7557-5066-B135-B1713FF80A56}"/>
              </a:ext>
            </a:extLst>
          </p:cNvPr>
          <p:cNvSpPr/>
          <p:nvPr/>
        </p:nvSpPr>
        <p:spPr>
          <a:xfrm>
            <a:off x="10785633" y="3249229"/>
            <a:ext cx="159796" cy="99872"/>
          </a:xfrm>
          <a:custGeom>
            <a:avLst/>
            <a:gdLst>
              <a:gd name="connsiteX0" fmla="*/ 0 w 159796"/>
              <a:gd name="connsiteY0" fmla="*/ 0 h 99872"/>
              <a:gd name="connsiteX1" fmla="*/ 0 w 159796"/>
              <a:gd name="connsiteY1" fmla="*/ 99873 h 99872"/>
              <a:gd name="connsiteX2" fmla="*/ 159796 w 159796"/>
              <a:gd name="connsiteY2" fmla="*/ 99873 h 99872"/>
            </a:gdLst>
            <a:ahLst/>
            <a:cxnLst>
              <a:cxn ang="0">
                <a:pos x="connsiteX0" y="connsiteY0"/>
              </a:cxn>
              <a:cxn ang="0">
                <a:pos x="connsiteX1" y="connsiteY1"/>
              </a:cxn>
              <a:cxn ang="0">
                <a:pos x="connsiteX2" y="connsiteY2"/>
              </a:cxn>
            </a:cxnLst>
            <a:rect l="l" t="t" r="r" b="b"/>
            <a:pathLst>
              <a:path w="159796" h="99872">
                <a:moveTo>
                  <a:pt x="0" y="0"/>
                </a:moveTo>
                <a:lnTo>
                  <a:pt x="0" y="99873"/>
                </a:lnTo>
                <a:lnTo>
                  <a:pt x="159796" y="99873"/>
                </a:lnTo>
              </a:path>
            </a:pathLst>
          </a:custGeom>
          <a:noFill/>
          <a:ln w="22225" cap="rnd">
            <a:solidFill>
              <a:schemeClr val="tx1"/>
            </a:solidFill>
            <a:prstDash val="solid"/>
            <a:round/>
          </a:ln>
        </p:spPr>
        <p:txBody>
          <a:bodyPr rtlCol="0" anchor="ctr"/>
          <a:lstStyle/>
          <a:p>
            <a:endParaRPr lang="zh-CN" altLang="en-US"/>
          </a:p>
        </p:txBody>
      </p:sp>
      <p:sp>
        <p:nvSpPr>
          <p:cNvPr id="50" name="任意多边形: 形状 49">
            <a:extLst>
              <a:ext uri="{FF2B5EF4-FFF2-40B4-BE49-F238E27FC236}">
                <a16:creationId xmlns:a16="http://schemas.microsoft.com/office/drawing/2014/main" id="{5C7DB7A9-2B7C-BE0D-64DE-91AB611E7B80}"/>
              </a:ext>
            </a:extLst>
          </p:cNvPr>
          <p:cNvSpPr/>
          <p:nvPr/>
        </p:nvSpPr>
        <p:spPr>
          <a:xfrm>
            <a:off x="7020304" y="3250845"/>
            <a:ext cx="119847" cy="239694"/>
          </a:xfrm>
          <a:custGeom>
            <a:avLst/>
            <a:gdLst>
              <a:gd name="connsiteX0" fmla="*/ 59924 w 119847"/>
              <a:gd name="connsiteY0" fmla="*/ 0 h 239694"/>
              <a:gd name="connsiteX1" fmla="*/ 0 w 119847"/>
              <a:gd name="connsiteY1" fmla="*/ 51934 h 239694"/>
              <a:gd name="connsiteX2" fmla="*/ 0 w 119847"/>
              <a:gd name="connsiteY2" fmla="*/ 187760 h 239694"/>
              <a:gd name="connsiteX3" fmla="*/ 59924 w 119847"/>
              <a:gd name="connsiteY3" fmla="*/ 239694 h 239694"/>
              <a:gd name="connsiteX4" fmla="*/ 119847 w 119847"/>
              <a:gd name="connsiteY4" fmla="*/ 187760 h 239694"/>
              <a:gd name="connsiteX5" fmla="*/ 119847 w 119847"/>
              <a:gd name="connsiteY5" fmla="*/ 51934 h 239694"/>
              <a:gd name="connsiteX6" fmla="*/ 59924 w 119847"/>
              <a:gd name="connsiteY6" fmla="*/ 0 h 239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847" h="239694">
                <a:moveTo>
                  <a:pt x="59924" y="0"/>
                </a:moveTo>
                <a:cubicBezTo>
                  <a:pt x="25967" y="0"/>
                  <a:pt x="0" y="23969"/>
                  <a:pt x="0" y="51934"/>
                </a:cubicBezTo>
                <a:lnTo>
                  <a:pt x="0" y="187760"/>
                </a:lnTo>
                <a:cubicBezTo>
                  <a:pt x="0" y="215725"/>
                  <a:pt x="25967" y="239694"/>
                  <a:pt x="59924" y="239694"/>
                </a:cubicBezTo>
                <a:cubicBezTo>
                  <a:pt x="93880" y="239694"/>
                  <a:pt x="119847" y="215725"/>
                  <a:pt x="119847" y="187760"/>
                </a:cubicBezTo>
                <a:lnTo>
                  <a:pt x="119847" y="51934"/>
                </a:lnTo>
                <a:cubicBezTo>
                  <a:pt x="119847" y="23969"/>
                  <a:pt x="93880" y="0"/>
                  <a:pt x="59924" y="0"/>
                </a:cubicBezTo>
                <a:close/>
              </a:path>
            </a:pathLst>
          </a:custGeom>
          <a:noFill/>
          <a:ln w="22225" cap="rnd">
            <a:solidFill>
              <a:schemeClr val="accent1"/>
            </a:solidFill>
            <a:prstDash val="solid"/>
            <a:round/>
          </a:ln>
        </p:spPr>
        <p:txBody>
          <a:bodyPr rtlCol="0" anchor="ctr"/>
          <a:lstStyle/>
          <a:p>
            <a:endParaRPr lang="zh-CN" altLang="en-US"/>
          </a:p>
        </p:txBody>
      </p:sp>
      <p:sp>
        <p:nvSpPr>
          <p:cNvPr id="51" name="任意多边形: 形状 50">
            <a:extLst>
              <a:ext uri="{FF2B5EF4-FFF2-40B4-BE49-F238E27FC236}">
                <a16:creationId xmlns:a16="http://schemas.microsoft.com/office/drawing/2014/main" id="{DC66AC0F-3DE6-4729-F585-ECF4356FA64E}"/>
              </a:ext>
            </a:extLst>
          </p:cNvPr>
          <p:cNvSpPr/>
          <p:nvPr/>
        </p:nvSpPr>
        <p:spPr>
          <a:xfrm>
            <a:off x="6940406" y="3410641"/>
            <a:ext cx="279643" cy="239694"/>
          </a:xfrm>
          <a:custGeom>
            <a:avLst/>
            <a:gdLst>
              <a:gd name="connsiteX0" fmla="*/ 279643 w 279643"/>
              <a:gd name="connsiteY0" fmla="*/ 0 h 239694"/>
              <a:gd name="connsiteX1" fmla="*/ 279643 w 279643"/>
              <a:gd name="connsiteY1" fmla="*/ 19975 h 239694"/>
              <a:gd name="connsiteX2" fmla="*/ 139822 w 279643"/>
              <a:gd name="connsiteY2" fmla="*/ 159796 h 239694"/>
              <a:gd name="connsiteX3" fmla="*/ 0 w 279643"/>
              <a:gd name="connsiteY3" fmla="*/ 19975 h 239694"/>
              <a:gd name="connsiteX4" fmla="*/ 0 w 279643"/>
              <a:gd name="connsiteY4" fmla="*/ 0 h 239694"/>
              <a:gd name="connsiteX5" fmla="*/ 139822 w 279643"/>
              <a:gd name="connsiteY5" fmla="*/ 167786 h 239694"/>
              <a:gd name="connsiteX6" fmla="*/ 139822 w 279643"/>
              <a:gd name="connsiteY6" fmla="*/ 233702 h 239694"/>
              <a:gd name="connsiteX7" fmla="*/ 59924 w 279643"/>
              <a:gd name="connsiteY7" fmla="*/ 239694 h 239694"/>
              <a:gd name="connsiteX8" fmla="*/ 219720 w 279643"/>
              <a:gd name="connsiteY8" fmla="*/ 239694 h 239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643" h="239694">
                <a:moveTo>
                  <a:pt x="279643" y="0"/>
                </a:moveTo>
                <a:lnTo>
                  <a:pt x="279643" y="19975"/>
                </a:lnTo>
                <a:cubicBezTo>
                  <a:pt x="279643" y="97196"/>
                  <a:pt x="217043" y="159796"/>
                  <a:pt x="139822" y="159796"/>
                </a:cubicBezTo>
                <a:cubicBezTo>
                  <a:pt x="62600" y="159796"/>
                  <a:pt x="0" y="97196"/>
                  <a:pt x="0" y="19975"/>
                </a:cubicBezTo>
                <a:lnTo>
                  <a:pt x="0" y="0"/>
                </a:lnTo>
                <a:moveTo>
                  <a:pt x="139822" y="167786"/>
                </a:moveTo>
                <a:lnTo>
                  <a:pt x="139822" y="233702"/>
                </a:lnTo>
                <a:moveTo>
                  <a:pt x="59924" y="239694"/>
                </a:moveTo>
                <a:lnTo>
                  <a:pt x="219720" y="239694"/>
                </a:lnTo>
              </a:path>
            </a:pathLst>
          </a:custGeom>
          <a:noFill/>
          <a:ln w="22225" cap="rnd">
            <a:solidFill>
              <a:schemeClr val="tx1"/>
            </a:solidFill>
            <a:prstDash val="solid"/>
            <a:round/>
          </a:ln>
        </p:spPr>
        <p:txBody>
          <a:bodyPr rtlCol="0" anchor="ctr"/>
          <a:lstStyle/>
          <a:p>
            <a:endParaRPr lang="zh-CN" altLang="en-US"/>
          </a:p>
        </p:txBody>
      </p:sp>
      <p:sp>
        <p:nvSpPr>
          <p:cNvPr id="53" name="任意多边形: 形状 52">
            <a:extLst>
              <a:ext uri="{FF2B5EF4-FFF2-40B4-BE49-F238E27FC236}">
                <a16:creationId xmlns:a16="http://schemas.microsoft.com/office/drawing/2014/main" id="{AAAA867F-0703-38D1-A2FC-1EED69B5C661}"/>
              </a:ext>
            </a:extLst>
          </p:cNvPr>
          <p:cNvSpPr/>
          <p:nvPr/>
        </p:nvSpPr>
        <p:spPr>
          <a:xfrm>
            <a:off x="8801358" y="1247770"/>
            <a:ext cx="399490" cy="359541"/>
          </a:xfrm>
          <a:custGeom>
            <a:avLst/>
            <a:gdLst>
              <a:gd name="connsiteX0" fmla="*/ 399490 w 399490"/>
              <a:gd name="connsiteY0" fmla="*/ 319592 h 359541"/>
              <a:gd name="connsiteX1" fmla="*/ 359541 w 399490"/>
              <a:gd name="connsiteY1" fmla="*/ 359541 h 359541"/>
              <a:gd name="connsiteX2" fmla="*/ 39949 w 399490"/>
              <a:gd name="connsiteY2" fmla="*/ 359541 h 359541"/>
              <a:gd name="connsiteX3" fmla="*/ 0 w 399490"/>
              <a:gd name="connsiteY3" fmla="*/ 319592 h 359541"/>
              <a:gd name="connsiteX4" fmla="*/ 0 w 399490"/>
              <a:gd name="connsiteY4" fmla="*/ 39949 h 359541"/>
              <a:gd name="connsiteX5" fmla="*/ 39949 w 399490"/>
              <a:gd name="connsiteY5" fmla="*/ 0 h 359541"/>
              <a:gd name="connsiteX6" fmla="*/ 139822 w 399490"/>
              <a:gd name="connsiteY6" fmla="*/ 0 h 359541"/>
              <a:gd name="connsiteX7" fmla="*/ 179771 w 399490"/>
              <a:gd name="connsiteY7" fmla="*/ 59924 h 359541"/>
              <a:gd name="connsiteX8" fmla="*/ 359541 w 399490"/>
              <a:gd name="connsiteY8" fmla="*/ 59924 h 359541"/>
              <a:gd name="connsiteX9" fmla="*/ 399490 w 399490"/>
              <a:gd name="connsiteY9" fmla="*/ 99873 h 359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9490" h="359541">
                <a:moveTo>
                  <a:pt x="399490" y="319592"/>
                </a:moveTo>
                <a:cubicBezTo>
                  <a:pt x="399490" y="341655"/>
                  <a:pt x="381604" y="359541"/>
                  <a:pt x="359541" y="359541"/>
                </a:cubicBezTo>
                <a:lnTo>
                  <a:pt x="39949" y="359541"/>
                </a:lnTo>
                <a:cubicBezTo>
                  <a:pt x="17886" y="359541"/>
                  <a:pt x="0" y="341655"/>
                  <a:pt x="0" y="319592"/>
                </a:cubicBezTo>
                <a:lnTo>
                  <a:pt x="0" y="39949"/>
                </a:lnTo>
                <a:cubicBezTo>
                  <a:pt x="0" y="17886"/>
                  <a:pt x="17886" y="0"/>
                  <a:pt x="39949" y="0"/>
                </a:cubicBezTo>
                <a:lnTo>
                  <a:pt x="139822" y="0"/>
                </a:lnTo>
                <a:lnTo>
                  <a:pt x="179771" y="59924"/>
                </a:lnTo>
                <a:lnTo>
                  <a:pt x="359541" y="59924"/>
                </a:lnTo>
                <a:cubicBezTo>
                  <a:pt x="381604" y="59924"/>
                  <a:pt x="399490" y="77809"/>
                  <a:pt x="399490" y="99873"/>
                </a:cubicBezTo>
                <a:close/>
              </a:path>
            </a:pathLst>
          </a:custGeom>
          <a:noFill/>
          <a:ln w="22225" cap="rnd">
            <a:solidFill>
              <a:schemeClr val="tx1"/>
            </a:solidFill>
            <a:prstDash val="solid"/>
            <a:round/>
          </a:ln>
        </p:spPr>
        <p:txBody>
          <a:bodyPr rtlCol="0" anchor="ctr"/>
          <a:lstStyle/>
          <a:p>
            <a:endParaRPr lang="zh-CN" altLang="en-US"/>
          </a:p>
        </p:txBody>
      </p:sp>
      <p:sp>
        <p:nvSpPr>
          <p:cNvPr id="54" name="任意多边形: 形状 53">
            <a:extLst>
              <a:ext uri="{FF2B5EF4-FFF2-40B4-BE49-F238E27FC236}">
                <a16:creationId xmlns:a16="http://schemas.microsoft.com/office/drawing/2014/main" id="{CA21AAE1-9DFE-89AB-694B-BBB230786257}"/>
              </a:ext>
            </a:extLst>
          </p:cNvPr>
          <p:cNvSpPr/>
          <p:nvPr/>
        </p:nvSpPr>
        <p:spPr>
          <a:xfrm>
            <a:off x="9001103" y="1407566"/>
            <a:ext cx="19974" cy="119847"/>
          </a:xfrm>
          <a:custGeom>
            <a:avLst/>
            <a:gdLst>
              <a:gd name="connsiteX0" fmla="*/ 0 w 19974"/>
              <a:gd name="connsiteY0" fmla="*/ 0 h 119847"/>
              <a:gd name="connsiteX1" fmla="*/ 0 w 19974"/>
              <a:gd name="connsiteY1" fmla="*/ 119847 h 119847"/>
            </a:gdLst>
            <a:ahLst/>
            <a:cxnLst>
              <a:cxn ang="0">
                <a:pos x="connsiteX0" y="connsiteY0"/>
              </a:cxn>
              <a:cxn ang="0">
                <a:pos x="connsiteX1" y="connsiteY1"/>
              </a:cxn>
            </a:cxnLst>
            <a:rect l="l" t="t" r="r" b="b"/>
            <a:pathLst>
              <a:path w="19974" h="119847">
                <a:moveTo>
                  <a:pt x="0" y="0"/>
                </a:moveTo>
                <a:lnTo>
                  <a:pt x="0" y="119847"/>
                </a:lnTo>
              </a:path>
            </a:pathLst>
          </a:custGeom>
          <a:ln w="22225" cap="rnd">
            <a:solidFill>
              <a:schemeClr val="accent1"/>
            </a:solidFill>
            <a:prstDash val="solid"/>
            <a:round/>
          </a:ln>
        </p:spPr>
        <p:txBody>
          <a:bodyPr rtlCol="0" anchor="ctr"/>
          <a:lstStyle/>
          <a:p>
            <a:endParaRPr lang="zh-CN" altLang="en-US"/>
          </a:p>
        </p:txBody>
      </p:sp>
      <p:sp>
        <p:nvSpPr>
          <p:cNvPr id="55" name="任意多边形: 形状 54">
            <a:extLst>
              <a:ext uri="{FF2B5EF4-FFF2-40B4-BE49-F238E27FC236}">
                <a16:creationId xmlns:a16="http://schemas.microsoft.com/office/drawing/2014/main" id="{E730D28D-3221-42CD-F6DC-34571AFE8892}"/>
              </a:ext>
            </a:extLst>
          </p:cNvPr>
          <p:cNvSpPr/>
          <p:nvPr/>
        </p:nvSpPr>
        <p:spPr>
          <a:xfrm>
            <a:off x="8941179" y="1467490"/>
            <a:ext cx="119847" cy="19974"/>
          </a:xfrm>
          <a:custGeom>
            <a:avLst/>
            <a:gdLst>
              <a:gd name="connsiteX0" fmla="*/ 0 w 119847"/>
              <a:gd name="connsiteY0" fmla="*/ 0 h 19974"/>
              <a:gd name="connsiteX1" fmla="*/ 119847 w 119847"/>
              <a:gd name="connsiteY1" fmla="*/ 0 h 19974"/>
            </a:gdLst>
            <a:ahLst/>
            <a:cxnLst>
              <a:cxn ang="0">
                <a:pos x="connsiteX0" y="connsiteY0"/>
              </a:cxn>
              <a:cxn ang="0">
                <a:pos x="connsiteX1" y="connsiteY1"/>
              </a:cxn>
            </a:cxnLst>
            <a:rect l="l" t="t" r="r" b="b"/>
            <a:pathLst>
              <a:path w="119847" h="19974">
                <a:moveTo>
                  <a:pt x="0" y="0"/>
                </a:moveTo>
                <a:lnTo>
                  <a:pt x="119847" y="0"/>
                </a:lnTo>
              </a:path>
            </a:pathLst>
          </a:custGeom>
          <a:ln w="22225" cap="rnd">
            <a:solidFill>
              <a:schemeClr val="accent1"/>
            </a:solidFill>
            <a:prstDash val="solid"/>
            <a:round/>
          </a:ln>
        </p:spPr>
        <p:txBody>
          <a:bodyPr rtlCol="0" anchor="ctr"/>
          <a:lstStyle/>
          <a:p>
            <a:endParaRPr lang="zh-CN" altLang="en-US"/>
          </a:p>
        </p:txBody>
      </p:sp>
      <p:sp>
        <p:nvSpPr>
          <p:cNvPr id="62" name="文本框 61">
            <a:extLst>
              <a:ext uri="{FF2B5EF4-FFF2-40B4-BE49-F238E27FC236}">
                <a16:creationId xmlns:a16="http://schemas.microsoft.com/office/drawing/2014/main" id="{A9651F7B-A619-4B97-B14A-533A8DA9E290}"/>
              </a:ext>
            </a:extLst>
          </p:cNvPr>
          <p:cNvSpPr txBox="1"/>
          <p:nvPr/>
        </p:nvSpPr>
        <p:spPr>
          <a:xfrm>
            <a:off x="564199" y="4842027"/>
            <a:ext cx="4968666" cy="880177"/>
          </a:xfrm>
          <a:prstGeom prst="rect">
            <a:avLst/>
          </a:prstGeom>
          <a:noFill/>
        </p:spPr>
        <p:txBody>
          <a:bodyPr wrap="square" rtlCol="0">
            <a:spAutoFit/>
          </a:bodyPr>
          <a:lstStyle/>
          <a:p>
            <a:pPr algn="just">
              <a:lnSpc>
                <a:spcPct val="150000"/>
              </a:lnSpc>
            </a:pPr>
            <a:r>
              <a:rPr lang="zh-CN" altLang="en-US"/>
              <a:t>添加内容详情添加内容详情添加内容详情添加内容详情</a:t>
            </a:r>
          </a:p>
        </p:txBody>
      </p:sp>
      <p:cxnSp>
        <p:nvCxnSpPr>
          <p:cNvPr id="64" name="直接连接符 63">
            <a:extLst>
              <a:ext uri="{FF2B5EF4-FFF2-40B4-BE49-F238E27FC236}">
                <a16:creationId xmlns:a16="http://schemas.microsoft.com/office/drawing/2014/main" id="{0C53AC29-4139-FC27-5C14-0A87ED2F04C7}"/>
              </a:ext>
            </a:extLst>
          </p:cNvPr>
          <p:cNvCxnSpPr>
            <a:cxnSpLocks/>
          </p:cNvCxnSpPr>
          <p:nvPr/>
        </p:nvCxnSpPr>
        <p:spPr>
          <a:xfrm>
            <a:off x="660400" y="6134100"/>
            <a:ext cx="4738961"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59832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a:extLst>
              <a:ext uri="{FF2B5EF4-FFF2-40B4-BE49-F238E27FC236}">
                <a16:creationId xmlns:a16="http://schemas.microsoft.com/office/drawing/2014/main" id="{055F38F1-D701-5C44-E295-03BAC5F976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65"/>
            <a:ext cx="12193057" cy="6858594"/>
          </a:xfrm>
          <a:prstGeom prst="rect">
            <a:avLst/>
          </a:prstGeom>
        </p:spPr>
      </p:pic>
      <p:sp>
        <p:nvSpPr>
          <p:cNvPr id="4" name="矩形: 圆角 3">
            <a:extLst>
              <a:ext uri="{FF2B5EF4-FFF2-40B4-BE49-F238E27FC236}">
                <a16:creationId xmlns:a16="http://schemas.microsoft.com/office/drawing/2014/main" id="{B50A3764-555D-236C-F238-40C3E0AEA54B}"/>
              </a:ext>
            </a:extLst>
          </p:cNvPr>
          <p:cNvSpPr/>
          <p:nvPr/>
        </p:nvSpPr>
        <p:spPr>
          <a:xfrm>
            <a:off x="660400" y="692311"/>
            <a:ext cx="10858499" cy="5473378"/>
          </a:xfrm>
          <a:prstGeom prst="roundRect">
            <a:avLst>
              <a:gd name="adj" fmla="val 0"/>
            </a:avLst>
          </a:prstGeom>
          <a:solidFill>
            <a:schemeClr val="bg1">
              <a:alpha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9261BD9-45CF-077F-70CE-7097F22ED02A}"/>
              </a:ext>
            </a:extLst>
          </p:cNvPr>
          <p:cNvSpPr txBox="1"/>
          <p:nvPr/>
        </p:nvSpPr>
        <p:spPr>
          <a:xfrm>
            <a:off x="5539636" y="2529436"/>
            <a:ext cx="3915134" cy="1015663"/>
          </a:xfrm>
          <a:prstGeom prst="rect">
            <a:avLst/>
          </a:prstGeom>
          <a:noFill/>
        </p:spPr>
        <p:txBody>
          <a:bodyPr wrap="square" rtlCol="0">
            <a:spAutoFit/>
          </a:bodyPr>
          <a:lstStyle/>
          <a:p>
            <a:r>
              <a:rPr lang="zh-CN" altLang="en-US" sz="6000">
                <a:solidFill>
                  <a:schemeClr val="accent1"/>
                </a:solidFill>
                <a:latin typeface="+mj-ea"/>
                <a:ea typeface="+mj-ea"/>
              </a:rPr>
              <a:t>工作计划</a:t>
            </a:r>
          </a:p>
        </p:txBody>
      </p:sp>
      <p:sp>
        <p:nvSpPr>
          <p:cNvPr id="12" name="文本框 11">
            <a:extLst>
              <a:ext uri="{FF2B5EF4-FFF2-40B4-BE49-F238E27FC236}">
                <a16:creationId xmlns:a16="http://schemas.microsoft.com/office/drawing/2014/main" id="{86782178-188A-D2D0-25A8-9E2D5A935091}"/>
              </a:ext>
            </a:extLst>
          </p:cNvPr>
          <p:cNvSpPr txBox="1"/>
          <p:nvPr/>
        </p:nvSpPr>
        <p:spPr>
          <a:xfrm>
            <a:off x="5562786" y="3582856"/>
            <a:ext cx="4275695" cy="646331"/>
          </a:xfrm>
          <a:prstGeom prst="rect">
            <a:avLst/>
          </a:prstGeom>
          <a:noFill/>
        </p:spPr>
        <p:txBody>
          <a:bodyPr wrap="square" rtlCol="0">
            <a:spAutoFit/>
          </a:bodyPr>
          <a:lstStyle/>
          <a:p>
            <a:r>
              <a:rPr lang="en-US" altLang="zh-CN" sz="3600">
                <a:solidFill>
                  <a:schemeClr val="tx1">
                    <a:alpha val="15000"/>
                  </a:schemeClr>
                </a:solidFill>
                <a:latin typeface="+mj-lt"/>
              </a:rPr>
              <a:t>WORK PLAN</a:t>
            </a:r>
          </a:p>
        </p:txBody>
      </p:sp>
      <p:sp>
        <p:nvSpPr>
          <p:cNvPr id="15" name="文本框 14">
            <a:extLst>
              <a:ext uri="{FF2B5EF4-FFF2-40B4-BE49-F238E27FC236}">
                <a16:creationId xmlns:a16="http://schemas.microsoft.com/office/drawing/2014/main" id="{C5627CA6-7015-DACA-AE4F-B55F017F7C21}"/>
              </a:ext>
            </a:extLst>
          </p:cNvPr>
          <p:cNvSpPr txBox="1"/>
          <p:nvPr/>
        </p:nvSpPr>
        <p:spPr>
          <a:xfrm>
            <a:off x="2349662" y="2100093"/>
            <a:ext cx="2963118" cy="2646878"/>
          </a:xfrm>
          <a:prstGeom prst="rect">
            <a:avLst/>
          </a:prstGeom>
          <a:noFill/>
        </p:spPr>
        <p:txBody>
          <a:bodyPr wrap="square" rtlCol="0">
            <a:spAutoFit/>
          </a:bodyPr>
          <a:lstStyle/>
          <a:p>
            <a:r>
              <a:rPr lang="en-US" altLang="zh-CN" sz="16600">
                <a:solidFill>
                  <a:schemeClr val="accent1">
                    <a:alpha val="50000"/>
                  </a:schemeClr>
                </a:solidFill>
                <a:latin typeface="+mj-lt"/>
              </a:rPr>
              <a:t>04</a:t>
            </a:r>
            <a:endParaRPr lang="zh-CN" altLang="en-US" sz="16600">
              <a:solidFill>
                <a:schemeClr val="accent1">
                  <a:alpha val="50000"/>
                </a:schemeClr>
              </a:solidFill>
              <a:latin typeface="+mj-lt"/>
            </a:endParaRPr>
          </a:p>
        </p:txBody>
      </p:sp>
      <p:cxnSp>
        <p:nvCxnSpPr>
          <p:cNvPr id="17" name="直接连接符 16">
            <a:extLst>
              <a:ext uri="{FF2B5EF4-FFF2-40B4-BE49-F238E27FC236}">
                <a16:creationId xmlns:a16="http://schemas.microsoft.com/office/drawing/2014/main" id="{9602BBC3-6201-2E70-0C81-8AF1770542D8}"/>
              </a:ext>
            </a:extLst>
          </p:cNvPr>
          <p:cNvCxnSpPr>
            <a:cxnSpLocks/>
          </p:cNvCxnSpPr>
          <p:nvPr/>
        </p:nvCxnSpPr>
        <p:spPr>
          <a:xfrm>
            <a:off x="5231757" y="2650603"/>
            <a:ext cx="0" cy="1504708"/>
          </a:xfrm>
          <a:prstGeom prst="line">
            <a:avLst/>
          </a:prstGeom>
          <a:ln w="41275">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15792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28379E9E-A12C-183E-FDAB-4121165CD43B}"/>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b="250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8" name="矩形 27">
            <a:extLst>
              <a:ext uri="{FF2B5EF4-FFF2-40B4-BE49-F238E27FC236}">
                <a16:creationId xmlns:a16="http://schemas.microsoft.com/office/drawing/2014/main" id="{FF2A443B-3423-6F4D-6B9D-0A2C0BC0DCE6}"/>
              </a:ext>
            </a:extLst>
          </p:cNvPr>
          <p:cNvSpPr/>
          <p:nvPr/>
        </p:nvSpPr>
        <p:spPr>
          <a:xfrm>
            <a:off x="0" y="0"/>
            <a:ext cx="12192000" cy="6858000"/>
          </a:xfrm>
          <a:prstGeom prst="rect">
            <a:avLst/>
          </a:prstGeom>
          <a:solidFill>
            <a:schemeClr val="bg1">
              <a:alpha val="9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D042A01D-0AA9-12CC-0F8B-5C94050A8274}"/>
              </a:ext>
            </a:extLst>
          </p:cNvPr>
          <p:cNvSpPr txBox="1"/>
          <p:nvPr/>
        </p:nvSpPr>
        <p:spPr>
          <a:xfrm>
            <a:off x="584199" y="1066800"/>
            <a:ext cx="6156569" cy="461665"/>
          </a:xfrm>
          <a:prstGeom prst="rect">
            <a:avLst/>
          </a:prstGeom>
          <a:noFill/>
        </p:spPr>
        <p:txBody>
          <a:bodyPr wrap="square" rtlCol="0">
            <a:spAutoFit/>
          </a:bodyPr>
          <a:lstStyle/>
          <a:p>
            <a:r>
              <a:rPr lang="zh-CN" altLang="en-US" sz="2400">
                <a:latin typeface="+mj-ea"/>
                <a:ea typeface="+mj-ea"/>
              </a:rPr>
              <a:t>添加标题文字添加标题文字添加标题文字</a:t>
            </a:r>
          </a:p>
        </p:txBody>
      </p:sp>
      <p:graphicFrame>
        <p:nvGraphicFramePr>
          <p:cNvPr id="9" name="图表 8">
            <a:extLst>
              <a:ext uri="{FF2B5EF4-FFF2-40B4-BE49-F238E27FC236}">
                <a16:creationId xmlns:a16="http://schemas.microsoft.com/office/drawing/2014/main" id="{BA52F962-768A-796A-0C24-8852F0870E21}"/>
              </a:ext>
            </a:extLst>
          </p:cNvPr>
          <p:cNvGraphicFramePr/>
          <p:nvPr>
            <p:extLst>
              <p:ext uri="{D42A27DB-BD31-4B8C-83A1-F6EECF244321}">
                <p14:modId xmlns:p14="http://schemas.microsoft.com/office/powerpoint/2010/main" val="2077379773"/>
              </p:ext>
            </p:extLst>
          </p:nvPr>
        </p:nvGraphicFramePr>
        <p:xfrm>
          <a:off x="667574" y="1711569"/>
          <a:ext cx="11603801" cy="473579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5094196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BC4D32EA-7F99-02EB-5FF2-BE9E44474C59}"/>
              </a:ext>
            </a:extLst>
          </p:cNvPr>
          <p:cNvPicPr>
            <a:picLocks noChangeAspect="1"/>
          </p:cNvPicPr>
          <p:nvPr/>
        </p:nvPicPr>
        <p:blipFill>
          <a:blip r:embed="rId2">
            <a:extLst>
              <a:ext uri="{28A0092B-C50C-407E-A947-70E740481C1C}">
                <a14:useLocalDpi xmlns:a14="http://schemas.microsoft.com/office/drawing/2010/main" val="0"/>
              </a:ext>
            </a:extLst>
          </a:blip>
          <a:srcRect l="58193" t="26908" r="16980" b="51761"/>
          <a:stretch>
            <a:fillRect/>
          </a:stretch>
        </p:blipFill>
        <p:spPr>
          <a:xfrm>
            <a:off x="5442007" y="4404360"/>
            <a:ext cx="2128520" cy="1356360"/>
          </a:xfrm>
          <a:custGeom>
            <a:avLst/>
            <a:gdLst>
              <a:gd name="connsiteX0" fmla="*/ 66044 w 2128520"/>
              <a:gd name="connsiteY0" fmla="*/ 0 h 1219200"/>
              <a:gd name="connsiteX1" fmla="*/ 2062476 w 2128520"/>
              <a:gd name="connsiteY1" fmla="*/ 0 h 1219200"/>
              <a:gd name="connsiteX2" fmla="*/ 2128520 w 2128520"/>
              <a:gd name="connsiteY2" fmla="*/ 66044 h 1219200"/>
              <a:gd name="connsiteX3" fmla="*/ 2128520 w 2128520"/>
              <a:gd name="connsiteY3" fmla="*/ 1153156 h 1219200"/>
              <a:gd name="connsiteX4" fmla="*/ 2062476 w 2128520"/>
              <a:gd name="connsiteY4" fmla="*/ 1219200 h 1219200"/>
              <a:gd name="connsiteX5" fmla="*/ 66044 w 2128520"/>
              <a:gd name="connsiteY5" fmla="*/ 1219200 h 1219200"/>
              <a:gd name="connsiteX6" fmla="*/ 0 w 2128520"/>
              <a:gd name="connsiteY6" fmla="*/ 1153156 h 1219200"/>
              <a:gd name="connsiteX7" fmla="*/ 0 w 2128520"/>
              <a:gd name="connsiteY7" fmla="*/ 66044 h 1219200"/>
              <a:gd name="connsiteX8" fmla="*/ 66044 w 2128520"/>
              <a:gd name="connsiteY8"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8520" h="1219200">
                <a:moveTo>
                  <a:pt x="66044" y="0"/>
                </a:moveTo>
                <a:lnTo>
                  <a:pt x="2062476" y="0"/>
                </a:lnTo>
                <a:cubicBezTo>
                  <a:pt x="2098951" y="0"/>
                  <a:pt x="2128520" y="29569"/>
                  <a:pt x="2128520" y="66044"/>
                </a:cubicBezTo>
                <a:lnTo>
                  <a:pt x="2128520" y="1153156"/>
                </a:lnTo>
                <a:cubicBezTo>
                  <a:pt x="2128520" y="1189631"/>
                  <a:pt x="2098951" y="1219200"/>
                  <a:pt x="2062476" y="1219200"/>
                </a:cubicBezTo>
                <a:lnTo>
                  <a:pt x="66044" y="1219200"/>
                </a:lnTo>
                <a:cubicBezTo>
                  <a:pt x="29569" y="1219200"/>
                  <a:pt x="0" y="1189631"/>
                  <a:pt x="0" y="1153156"/>
                </a:cubicBezTo>
                <a:lnTo>
                  <a:pt x="0" y="66044"/>
                </a:lnTo>
                <a:cubicBezTo>
                  <a:pt x="0" y="29569"/>
                  <a:pt x="29569" y="0"/>
                  <a:pt x="66044" y="0"/>
                </a:cubicBezTo>
                <a:close/>
              </a:path>
            </a:pathLst>
          </a:custGeom>
        </p:spPr>
      </p:pic>
      <p:pic>
        <p:nvPicPr>
          <p:cNvPr id="33" name="图片 32">
            <a:extLst>
              <a:ext uri="{FF2B5EF4-FFF2-40B4-BE49-F238E27FC236}">
                <a16:creationId xmlns:a16="http://schemas.microsoft.com/office/drawing/2014/main" id="{3DAE4097-F91D-EC2E-72A3-F481FCB0F885}"/>
              </a:ext>
            </a:extLst>
          </p:cNvPr>
          <p:cNvPicPr>
            <a:picLocks noChangeAspect="1"/>
          </p:cNvPicPr>
          <p:nvPr/>
        </p:nvPicPr>
        <p:blipFill>
          <a:blip r:embed="rId2">
            <a:extLst>
              <a:ext uri="{28A0092B-C50C-407E-A947-70E740481C1C}">
                <a14:useLocalDpi xmlns:a14="http://schemas.microsoft.com/office/drawing/2010/main" val="0"/>
              </a:ext>
            </a:extLst>
          </a:blip>
          <a:srcRect l="30306" t="26908" r="44867" b="51761"/>
          <a:stretch>
            <a:fillRect/>
          </a:stretch>
        </p:blipFill>
        <p:spPr>
          <a:xfrm>
            <a:off x="3051203" y="4404360"/>
            <a:ext cx="2128520" cy="1356360"/>
          </a:xfrm>
          <a:custGeom>
            <a:avLst/>
            <a:gdLst>
              <a:gd name="connsiteX0" fmla="*/ 66044 w 2128520"/>
              <a:gd name="connsiteY0" fmla="*/ 0 h 1219200"/>
              <a:gd name="connsiteX1" fmla="*/ 2062476 w 2128520"/>
              <a:gd name="connsiteY1" fmla="*/ 0 h 1219200"/>
              <a:gd name="connsiteX2" fmla="*/ 2128520 w 2128520"/>
              <a:gd name="connsiteY2" fmla="*/ 66044 h 1219200"/>
              <a:gd name="connsiteX3" fmla="*/ 2128520 w 2128520"/>
              <a:gd name="connsiteY3" fmla="*/ 1153156 h 1219200"/>
              <a:gd name="connsiteX4" fmla="*/ 2062476 w 2128520"/>
              <a:gd name="connsiteY4" fmla="*/ 1219200 h 1219200"/>
              <a:gd name="connsiteX5" fmla="*/ 66044 w 2128520"/>
              <a:gd name="connsiteY5" fmla="*/ 1219200 h 1219200"/>
              <a:gd name="connsiteX6" fmla="*/ 0 w 2128520"/>
              <a:gd name="connsiteY6" fmla="*/ 1153156 h 1219200"/>
              <a:gd name="connsiteX7" fmla="*/ 0 w 2128520"/>
              <a:gd name="connsiteY7" fmla="*/ 66044 h 1219200"/>
              <a:gd name="connsiteX8" fmla="*/ 66044 w 2128520"/>
              <a:gd name="connsiteY8"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8520" h="1219200">
                <a:moveTo>
                  <a:pt x="66044" y="0"/>
                </a:moveTo>
                <a:lnTo>
                  <a:pt x="2062476" y="0"/>
                </a:lnTo>
                <a:cubicBezTo>
                  <a:pt x="2098951" y="0"/>
                  <a:pt x="2128520" y="29569"/>
                  <a:pt x="2128520" y="66044"/>
                </a:cubicBezTo>
                <a:lnTo>
                  <a:pt x="2128520" y="1153156"/>
                </a:lnTo>
                <a:cubicBezTo>
                  <a:pt x="2128520" y="1189631"/>
                  <a:pt x="2098951" y="1219200"/>
                  <a:pt x="2062476" y="1219200"/>
                </a:cubicBezTo>
                <a:lnTo>
                  <a:pt x="66044" y="1219200"/>
                </a:lnTo>
                <a:cubicBezTo>
                  <a:pt x="29569" y="1219200"/>
                  <a:pt x="0" y="1189631"/>
                  <a:pt x="0" y="1153156"/>
                </a:cubicBezTo>
                <a:lnTo>
                  <a:pt x="0" y="66044"/>
                </a:lnTo>
                <a:cubicBezTo>
                  <a:pt x="0" y="29569"/>
                  <a:pt x="29569" y="0"/>
                  <a:pt x="66044" y="0"/>
                </a:cubicBezTo>
                <a:close/>
              </a:path>
            </a:pathLst>
          </a:custGeom>
        </p:spPr>
      </p:pic>
      <p:pic>
        <p:nvPicPr>
          <p:cNvPr id="32" name="图片 31">
            <a:extLst>
              <a:ext uri="{FF2B5EF4-FFF2-40B4-BE49-F238E27FC236}">
                <a16:creationId xmlns:a16="http://schemas.microsoft.com/office/drawing/2014/main" id="{B99DDA65-CBB6-B99F-0764-8E232DA23606}"/>
              </a:ext>
            </a:extLst>
          </p:cNvPr>
          <p:cNvPicPr>
            <a:picLocks noChangeAspect="1"/>
          </p:cNvPicPr>
          <p:nvPr/>
        </p:nvPicPr>
        <p:blipFill>
          <a:blip r:embed="rId2">
            <a:extLst>
              <a:ext uri="{28A0092B-C50C-407E-A947-70E740481C1C}">
                <a14:useLocalDpi xmlns:a14="http://schemas.microsoft.com/office/drawing/2010/main" val="0"/>
              </a:ext>
            </a:extLst>
          </a:blip>
          <a:srcRect l="2419" t="26908" r="72754" b="51761"/>
          <a:stretch>
            <a:fillRect/>
          </a:stretch>
        </p:blipFill>
        <p:spPr>
          <a:xfrm>
            <a:off x="660400" y="4404360"/>
            <a:ext cx="2128520" cy="1356360"/>
          </a:xfrm>
          <a:custGeom>
            <a:avLst/>
            <a:gdLst>
              <a:gd name="connsiteX0" fmla="*/ 66044 w 2128520"/>
              <a:gd name="connsiteY0" fmla="*/ 0 h 1219200"/>
              <a:gd name="connsiteX1" fmla="*/ 2062476 w 2128520"/>
              <a:gd name="connsiteY1" fmla="*/ 0 h 1219200"/>
              <a:gd name="connsiteX2" fmla="*/ 2128520 w 2128520"/>
              <a:gd name="connsiteY2" fmla="*/ 66044 h 1219200"/>
              <a:gd name="connsiteX3" fmla="*/ 2128520 w 2128520"/>
              <a:gd name="connsiteY3" fmla="*/ 1153156 h 1219200"/>
              <a:gd name="connsiteX4" fmla="*/ 2062476 w 2128520"/>
              <a:gd name="connsiteY4" fmla="*/ 1219200 h 1219200"/>
              <a:gd name="connsiteX5" fmla="*/ 66044 w 2128520"/>
              <a:gd name="connsiteY5" fmla="*/ 1219200 h 1219200"/>
              <a:gd name="connsiteX6" fmla="*/ 0 w 2128520"/>
              <a:gd name="connsiteY6" fmla="*/ 1153156 h 1219200"/>
              <a:gd name="connsiteX7" fmla="*/ 0 w 2128520"/>
              <a:gd name="connsiteY7" fmla="*/ 66044 h 1219200"/>
              <a:gd name="connsiteX8" fmla="*/ 66044 w 2128520"/>
              <a:gd name="connsiteY8"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8520" h="1219200">
                <a:moveTo>
                  <a:pt x="66044" y="0"/>
                </a:moveTo>
                <a:lnTo>
                  <a:pt x="2062476" y="0"/>
                </a:lnTo>
                <a:cubicBezTo>
                  <a:pt x="2098951" y="0"/>
                  <a:pt x="2128520" y="29569"/>
                  <a:pt x="2128520" y="66044"/>
                </a:cubicBezTo>
                <a:lnTo>
                  <a:pt x="2128520" y="1153156"/>
                </a:lnTo>
                <a:cubicBezTo>
                  <a:pt x="2128520" y="1189631"/>
                  <a:pt x="2098951" y="1219200"/>
                  <a:pt x="2062476" y="1219200"/>
                </a:cubicBezTo>
                <a:lnTo>
                  <a:pt x="66044" y="1219200"/>
                </a:lnTo>
                <a:cubicBezTo>
                  <a:pt x="29569" y="1219200"/>
                  <a:pt x="0" y="1189631"/>
                  <a:pt x="0" y="1153156"/>
                </a:cubicBezTo>
                <a:lnTo>
                  <a:pt x="0" y="66044"/>
                </a:lnTo>
                <a:cubicBezTo>
                  <a:pt x="0" y="29569"/>
                  <a:pt x="29569" y="0"/>
                  <a:pt x="66044" y="0"/>
                </a:cubicBezTo>
                <a:close/>
              </a:path>
            </a:pathLst>
          </a:custGeom>
        </p:spPr>
      </p:pic>
      <p:pic>
        <p:nvPicPr>
          <p:cNvPr id="11" name="图片 10">
            <a:extLst>
              <a:ext uri="{FF2B5EF4-FFF2-40B4-BE49-F238E27FC236}">
                <a16:creationId xmlns:a16="http://schemas.microsoft.com/office/drawing/2014/main" id="{63B28A3B-4046-2A68-BACD-EDC1DD059584}"/>
              </a:ext>
            </a:extLst>
          </p:cNvPr>
          <p:cNvPicPr>
            <a:picLocks noChangeAspect="1"/>
          </p:cNvPicPr>
          <p:nvPr/>
        </p:nvPicPr>
        <p:blipFill rotWithShape="1">
          <a:blip r:embed="rId3">
            <a:extLst>
              <a:ext uri="{28A0092B-C50C-407E-A947-70E740481C1C}">
                <a14:useLocalDpi xmlns:a14="http://schemas.microsoft.com/office/drawing/2010/main" val="0"/>
              </a:ext>
            </a:extLst>
          </a:blip>
          <a:srcRect t="15625" b="37986"/>
          <a:stretch/>
        </p:blipFill>
        <p:spPr>
          <a:xfrm>
            <a:off x="0" y="1"/>
            <a:ext cx="12192000" cy="3855720"/>
          </a:xfrm>
          <a:prstGeom prst="rect">
            <a:avLst/>
          </a:prstGeom>
        </p:spPr>
      </p:pic>
      <p:sp>
        <p:nvSpPr>
          <p:cNvPr id="28" name="矩形 27">
            <a:extLst>
              <a:ext uri="{FF2B5EF4-FFF2-40B4-BE49-F238E27FC236}">
                <a16:creationId xmlns:a16="http://schemas.microsoft.com/office/drawing/2014/main" id="{FF2A443B-3423-6F4D-6B9D-0A2C0BC0DCE6}"/>
              </a:ext>
            </a:extLst>
          </p:cNvPr>
          <p:cNvSpPr/>
          <p:nvPr/>
        </p:nvSpPr>
        <p:spPr>
          <a:xfrm>
            <a:off x="0" y="0"/>
            <a:ext cx="12192000" cy="3855720"/>
          </a:xfrm>
          <a:prstGeom prst="rect">
            <a:avLst/>
          </a:prstGeom>
          <a:solidFill>
            <a:schemeClr val="accent1">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hidden="1">
            <a:extLst>
              <a:ext uri="{FF2B5EF4-FFF2-40B4-BE49-F238E27FC236}">
                <a16:creationId xmlns:a16="http://schemas.microsoft.com/office/drawing/2014/main" id="{28379E9E-A12C-183E-FDAB-4121165CD43B}"/>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b="250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4" name="文本框 23">
            <a:extLst>
              <a:ext uri="{FF2B5EF4-FFF2-40B4-BE49-F238E27FC236}">
                <a16:creationId xmlns:a16="http://schemas.microsoft.com/office/drawing/2014/main" id="{D042A01D-0AA9-12CC-0F8B-5C94050A8274}"/>
              </a:ext>
            </a:extLst>
          </p:cNvPr>
          <p:cNvSpPr txBox="1"/>
          <p:nvPr/>
        </p:nvSpPr>
        <p:spPr>
          <a:xfrm>
            <a:off x="584200" y="1066800"/>
            <a:ext cx="4872298" cy="830997"/>
          </a:xfrm>
          <a:prstGeom prst="rect">
            <a:avLst/>
          </a:prstGeom>
          <a:noFill/>
        </p:spPr>
        <p:txBody>
          <a:bodyPr wrap="square" rtlCol="0">
            <a:spAutoFit/>
          </a:bodyPr>
          <a:lstStyle/>
          <a:p>
            <a:r>
              <a:rPr lang="zh-CN" altLang="en-US" sz="2400">
                <a:solidFill>
                  <a:schemeClr val="bg1"/>
                </a:solidFill>
                <a:latin typeface="+mj-ea"/>
                <a:ea typeface="+mj-ea"/>
              </a:rPr>
              <a:t>添加标题文字添加标题文字</a:t>
            </a:r>
            <a:endParaRPr lang="en-US" altLang="zh-CN" sz="2400">
              <a:solidFill>
                <a:schemeClr val="bg1"/>
              </a:solidFill>
              <a:latin typeface="+mj-ea"/>
              <a:ea typeface="+mj-ea"/>
            </a:endParaRPr>
          </a:p>
          <a:p>
            <a:r>
              <a:rPr lang="zh-CN" altLang="en-US" sz="2400">
                <a:solidFill>
                  <a:schemeClr val="bg1"/>
                </a:solidFill>
                <a:latin typeface="+mj-ea"/>
                <a:ea typeface="+mj-ea"/>
              </a:rPr>
              <a:t>添加标题文字</a:t>
            </a:r>
          </a:p>
        </p:txBody>
      </p:sp>
      <p:pic>
        <p:nvPicPr>
          <p:cNvPr id="15" name="图片 14">
            <a:extLst>
              <a:ext uri="{FF2B5EF4-FFF2-40B4-BE49-F238E27FC236}">
                <a16:creationId xmlns:a16="http://schemas.microsoft.com/office/drawing/2014/main" id="{361A5866-175C-EC98-38CE-0C30C210E0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08570" y="1130300"/>
            <a:ext cx="3810330" cy="5003800"/>
          </a:xfrm>
          <a:prstGeom prst="rect">
            <a:avLst/>
          </a:prstGeom>
        </p:spPr>
      </p:pic>
      <p:sp>
        <p:nvSpPr>
          <p:cNvPr id="17" name="文本框 16">
            <a:extLst>
              <a:ext uri="{FF2B5EF4-FFF2-40B4-BE49-F238E27FC236}">
                <a16:creationId xmlns:a16="http://schemas.microsoft.com/office/drawing/2014/main" id="{CBD73A47-0F0D-0823-D3CB-17C467CED17C}"/>
              </a:ext>
            </a:extLst>
          </p:cNvPr>
          <p:cNvSpPr txBox="1"/>
          <p:nvPr/>
        </p:nvSpPr>
        <p:spPr>
          <a:xfrm>
            <a:off x="584200" y="1989967"/>
            <a:ext cx="6573684" cy="883190"/>
          </a:xfrm>
          <a:prstGeom prst="rect">
            <a:avLst/>
          </a:prstGeom>
          <a:noFill/>
        </p:spPr>
        <p:txBody>
          <a:bodyPr wrap="square" rtlCol="0">
            <a:spAutoFit/>
          </a:bodyPr>
          <a:lstStyle/>
          <a:p>
            <a:pPr>
              <a:lnSpc>
                <a:spcPct val="150000"/>
              </a:lnSpc>
            </a:pPr>
            <a:r>
              <a:rPr lang="zh-CN" altLang="en-US">
                <a:solidFill>
                  <a:schemeClr val="bg1">
                    <a:alpha val="80000"/>
                  </a:schemeClr>
                </a:solidFill>
              </a:rPr>
              <a:t>添加内容详情添加内容详情添加内容详情添加内容详情添加内容详情添加内容详情添加内容详情添加内容详情</a:t>
            </a:r>
          </a:p>
        </p:txBody>
      </p:sp>
      <p:sp>
        <p:nvSpPr>
          <p:cNvPr id="18" name="文本框 17">
            <a:extLst>
              <a:ext uri="{FF2B5EF4-FFF2-40B4-BE49-F238E27FC236}">
                <a16:creationId xmlns:a16="http://schemas.microsoft.com/office/drawing/2014/main" id="{E4E5EAFA-6F06-4286-EA8D-745FC6712D50}"/>
              </a:ext>
            </a:extLst>
          </p:cNvPr>
          <p:cNvSpPr txBox="1"/>
          <p:nvPr/>
        </p:nvSpPr>
        <p:spPr>
          <a:xfrm>
            <a:off x="584200" y="2960418"/>
            <a:ext cx="6190226" cy="467692"/>
          </a:xfrm>
          <a:prstGeom prst="rect">
            <a:avLst/>
          </a:prstGeom>
          <a:noFill/>
        </p:spPr>
        <p:txBody>
          <a:bodyPr wrap="square" rtlCol="0">
            <a:spAutoFit/>
          </a:bodyPr>
          <a:lstStyle/>
          <a:p>
            <a:pPr>
              <a:lnSpc>
                <a:spcPct val="150000"/>
              </a:lnSpc>
            </a:pPr>
            <a:r>
              <a:rPr lang="zh-CN" altLang="en-US">
                <a:solidFill>
                  <a:schemeClr val="bg1">
                    <a:alpha val="80000"/>
                  </a:schemeClr>
                </a:solidFill>
              </a:rPr>
              <a:t>添加内容详情添加内容详情添加内容详情添加内容详情</a:t>
            </a:r>
          </a:p>
        </p:txBody>
      </p:sp>
      <p:cxnSp>
        <p:nvCxnSpPr>
          <p:cNvPr id="23" name="直接连接符 22">
            <a:extLst>
              <a:ext uri="{FF2B5EF4-FFF2-40B4-BE49-F238E27FC236}">
                <a16:creationId xmlns:a16="http://schemas.microsoft.com/office/drawing/2014/main" id="{83051B4F-0A08-B67B-E43C-606D3C56D036}"/>
              </a:ext>
            </a:extLst>
          </p:cNvPr>
          <p:cNvCxnSpPr/>
          <p:nvPr/>
        </p:nvCxnSpPr>
        <p:spPr>
          <a:xfrm>
            <a:off x="660400" y="6134100"/>
            <a:ext cx="691012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983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F130C98C-1AAF-F3AF-CC3A-EC6E07004CD6}"/>
              </a:ext>
            </a:extLst>
          </p:cNvPr>
          <p:cNvPicPr>
            <a:picLocks noChangeAspect="1"/>
          </p:cNvPicPr>
          <p:nvPr/>
        </p:nvPicPr>
        <p:blipFill>
          <a:blip r:embed="rId3">
            <a:extLst>
              <a:ext uri="{28A0092B-C50C-407E-A947-70E740481C1C}">
                <a14:useLocalDpi xmlns:a14="http://schemas.microsoft.com/office/drawing/2010/main" val="0"/>
              </a:ext>
            </a:extLst>
          </a:blip>
          <a:srcRect r="28115" b="28115"/>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矩形 3">
            <a:extLst>
              <a:ext uri="{FF2B5EF4-FFF2-40B4-BE49-F238E27FC236}">
                <a16:creationId xmlns:a16="http://schemas.microsoft.com/office/drawing/2014/main" id="{A7515B01-AFB0-0249-A523-D58CA9133D18}"/>
              </a:ext>
            </a:extLst>
          </p:cNvPr>
          <p:cNvSpPr/>
          <p:nvPr/>
        </p:nvSpPr>
        <p:spPr>
          <a:xfrm>
            <a:off x="0" y="0"/>
            <a:ext cx="12192000" cy="6858000"/>
          </a:xfrm>
          <a:prstGeom prst="rect">
            <a:avLst/>
          </a:prstGeom>
          <a:solidFill>
            <a:srgbClr val="00B0F0">
              <a:alpha val="2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E5A9C47C-51BA-027C-A2AC-C83B54D391C8}"/>
              </a:ext>
            </a:extLst>
          </p:cNvPr>
          <p:cNvSpPr txBox="1"/>
          <p:nvPr/>
        </p:nvSpPr>
        <p:spPr>
          <a:xfrm>
            <a:off x="842443" y="2988069"/>
            <a:ext cx="7917085" cy="584775"/>
          </a:xfrm>
          <a:prstGeom prst="rect">
            <a:avLst/>
          </a:prstGeom>
          <a:noFill/>
        </p:spPr>
        <p:txBody>
          <a:bodyPr wrap="square" rtlCol="0">
            <a:spAutoFit/>
          </a:bodyPr>
          <a:lstStyle/>
          <a:p>
            <a:r>
              <a:rPr lang="en-US" altLang="zh-CN" sz="3200">
                <a:solidFill>
                  <a:schemeClr val="bg1">
                    <a:alpha val="28000"/>
                  </a:schemeClr>
                </a:solidFill>
                <a:ea typeface="+mj-ea"/>
              </a:rPr>
              <a:t>Thanks for watching</a:t>
            </a:r>
          </a:p>
        </p:txBody>
      </p:sp>
      <p:sp>
        <p:nvSpPr>
          <p:cNvPr id="17" name="文本框 16">
            <a:extLst>
              <a:ext uri="{FF2B5EF4-FFF2-40B4-BE49-F238E27FC236}">
                <a16:creationId xmlns:a16="http://schemas.microsoft.com/office/drawing/2014/main" id="{B412F866-33C6-183B-48A0-F089B94EE90C}"/>
              </a:ext>
            </a:extLst>
          </p:cNvPr>
          <p:cNvSpPr txBox="1"/>
          <p:nvPr/>
        </p:nvSpPr>
        <p:spPr>
          <a:xfrm>
            <a:off x="842443" y="2186326"/>
            <a:ext cx="7917085" cy="1015663"/>
          </a:xfrm>
          <a:prstGeom prst="rect">
            <a:avLst/>
          </a:prstGeom>
          <a:noFill/>
        </p:spPr>
        <p:txBody>
          <a:bodyPr wrap="square" rtlCol="0">
            <a:spAutoFit/>
          </a:bodyPr>
          <a:lstStyle/>
          <a:p>
            <a:r>
              <a:rPr lang="zh-CN" altLang="en-US" sz="6000">
                <a:solidFill>
                  <a:schemeClr val="bg1"/>
                </a:solidFill>
                <a:latin typeface="+mj-ea"/>
                <a:ea typeface="+mj-ea"/>
              </a:rPr>
              <a:t>谢谢观看</a:t>
            </a:r>
          </a:p>
        </p:txBody>
      </p:sp>
      <p:sp>
        <p:nvSpPr>
          <p:cNvPr id="2" name="矩形 1">
            <a:extLst>
              <a:ext uri="{FF2B5EF4-FFF2-40B4-BE49-F238E27FC236}">
                <a16:creationId xmlns:a16="http://schemas.microsoft.com/office/drawing/2014/main" id="{159928F3-64EA-5C2A-0DA9-A494D033A9EE}"/>
              </a:ext>
            </a:extLst>
          </p:cNvPr>
          <p:cNvSpPr/>
          <p:nvPr/>
        </p:nvSpPr>
        <p:spPr>
          <a:xfrm>
            <a:off x="941894" y="1942444"/>
            <a:ext cx="1504125" cy="51305"/>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6CB7"/>
              </a:solidFill>
            </a:endParaRPr>
          </a:p>
        </p:txBody>
      </p:sp>
      <p:sp>
        <p:nvSpPr>
          <p:cNvPr id="3" name="矩形: 圆角 2">
            <a:extLst>
              <a:ext uri="{FF2B5EF4-FFF2-40B4-BE49-F238E27FC236}">
                <a16:creationId xmlns:a16="http://schemas.microsoft.com/office/drawing/2014/main" id="{9281D133-6DC8-2BAD-4C60-16A5F0F3139E}"/>
              </a:ext>
            </a:extLst>
          </p:cNvPr>
          <p:cNvSpPr/>
          <p:nvPr/>
        </p:nvSpPr>
        <p:spPr>
          <a:xfrm>
            <a:off x="941894" y="4043292"/>
            <a:ext cx="2062374" cy="6096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40CE1EF9-0B43-80A3-EA21-DA64925D0EE0}"/>
              </a:ext>
            </a:extLst>
          </p:cNvPr>
          <p:cNvSpPr txBox="1"/>
          <p:nvPr/>
        </p:nvSpPr>
        <p:spPr>
          <a:xfrm>
            <a:off x="980912" y="4163426"/>
            <a:ext cx="2102869" cy="369332"/>
          </a:xfrm>
          <a:prstGeom prst="rect">
            <a:avLst/>
          </a:prstGeom>
          <a:noFill/>
        </p:spPr>
        <p:txBody>
          <a:bodyPr wrap="square" rtlCol="0" anchor="ctr" anchorCtr="0">
            <a:spAutoFit/>
          </a:bodyPr>
          <a:lstStyle/>
          <a:p>
            <a:r>
              <a:rPr lang="zh-CN" altLang="en-US">
                <a:solidFill>
                  <a:schemeClr val="accent1">
                    <a:alpha val="90000"/>
                  </a:schemeClr>
                </a:solidFill>
                <a:latin typeface="+mn-ea"/>
              </a:rPr>
              <a:t>汇报人</a:t>
            </a:r>
            <a:r>
              <a:rPr lang="en-US" altLang="zh-CN">
                <a:solidFill>
                  <a:schemeClr val="accent1">
                    <a:alpha val="90000"/>
                  </a:schemeClr>
                </a:solidFill>
                <a:latin typeface="+mn-ea"/>
              </a:rPr>
              <a:t>:</a:t>
            </a:r>
            <a:r>
              <a:rPr lang="zh-CN" altLang="en-US">
                <a:solidFill>
                  <a:schemeClr val="accent1">
                    <a:alpha val="90000"/>
                  </a:schemeClr>
                </a:solidFill>
                <a:latin typeface="+mn-ea"/>
              </a:rPr>
              <a:t>某某某</a:t>
            </a:r>
          </a:p>
        </p:txBody>
      </p:sp>
    </p:spTree>
    <p:extLst>
      <p:ext uri="{BB962C8B-B14F-4D97-AF65-F5344CB8AC3E}">
        <p14:creationId xmlns:p14="http://schemas.microsoft.com/office/powerpoint/2010/main" val="3607100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en-US" altLang="zh-CN" sz="2800">
                <a:gradFill>
                  <a:gsLst>
                    <a:gs pos="0">
                      <a:schemeClr val="bg1"/>
                    </a:gs>
                    <a:gs pos="100000">
                      <a:srgbClr val="00FFFF"/>
                    </a:gs>
                  </a:gsLst>
                  <a:lin ang="2700000" scaled="1"/>
                </a:gradFill>
                <a:latin typeface="+mj-ea"/>
                <a:ea typeface="+mj-ea"/>
              </a:rPr>
              <a:t>XHL</a:t>
            </a:r>
            <a:endParaRPr lang="zh-CN" altLang="en-US" sz="2800" dirty="0">
              <a:gradFill>
                <a:gsLst>
                  <a:gs pos="0">
                    <a:schemeClr val="bg1"/>
                  </a:gs>
                  <a:gs pos="100000">
                    <a:srgbClr val="00FFFF"/>
                  </a:gs>
                </a:gsLst>
                <a:lin ang="2700000" scaled="1"/>
              </a:gradFill>
              <a:latin typeface="+mj-ea"/>
              <a:ea typeface="+mj-ea"/>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a:solidFill>
                  <a:srgbClr val="FFFED8">
                    <a:alpha val="22000"/>
                  </a:srgbClr>
                </a:solidFill>
              </a:rPr>
              <a:t>XUHONGLING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en-US" altLang="zh-CN" spc="100">
                <a:gradFill>
                  <a:gsLst>
                    <a:gs pos="0">
                      <a:schemeClr val="bg1"/>
                    </a:gs>
                    <a:gs pos="100000">
                      <a:srgbClr val="00FFFF"/>
                    </a:gs>
                  </a:gsLst>
                  <a:lin ang="2700000" scaled="1"/>
                </a:gradFill>
              </a:rPr>
              <a:t>PPT</a:t>
            </a:r>
            <a:r>
              <a:rPr lang="zh-CN" altLang="en-US" spc="100">
                <a:gradFill>
                  <a:gsLst>
                    <a:gs pos="0">
                      <a:schemeClr val="bg1"/>
                    </a:gs>
                    <a:gs pos="100000">
                      <a:srgbClr val="00FFFF"/>
                    </a:gs>
                  </a:gsLst>
                  <a:lin ang="2700000" scaled="1"/>
                </a:gradFill>
              </a:rPr>
              <a:t>设计师</a:t>
            </a:r>
            <a:endParaRPr lang="zh-CN" altLang="en-US" spc="100" dirty="0">
              <a:gradFill>
                <a:gsLst>
                  <a:gs pos="0">
                    <a:schemeClr val="bg1"/>
                  </a:gs>
                  <a:gs pos="100000">
                    <a:srgbClr val="00FFFF"/>
                  </a:gs>
                </a:gsLst>
                <a:lin ang="2700000" scaled="1"/>
              </a:gradFill>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en-US" altLang="zh-CN" spc="100">
                <a:gradFill>
                  <a:gsLst>
                    <a:gs pos="0">
                      <a:schemeClr val="bg1"/>
                    </a:gs>
                    <a:gs pos="100000">
                      <a:srgbClr val="00FFFF"/>
                    </a:gs>
                  </a:gsLst>
                  <a:lin ang="2700000" scaled="1"/>
                </a:gradFill>
              </a:rPr>
              <a:t>KOS</a:t>
            </a:r>
            <a:r>
              <a:rPr lang="zh-CN" altLang="en-US" spc="100">
                <a:gradFill>
                  <a:gsLst>
                    <a:gs pos="0">
                      <a:schemeClr val="bg1"/>
                    </a:gs>
                    <a:gs pos="100000">
                      <a:srgbClr val="00FFFF"/>
                    </a:gs>
                  </a:gsLst>
                  <a:lin ang="2700000" scaled="1"/>
                </a:gradFill>
              </a:rPr>
              <a:t>认证大师</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a:t>
            </a:r>
            <a:r>
              <a:rPr lang="zh-CN" altLang="en-US" sz="1400" spc="100">
                <a:solidFill>
                  <a:srgbClr val="00FFFF"/>
                </a:solidFill>
                <a:latin typeface="+mj-ea"/>
                <a:ea typeface="+mj-ea"/>
              </a:rPr>
              <a:t>信：</a:t>
            </a:r>
            <a:r>
              <a:rPr lang="en-US" altLang="zh-CN" sz="1400" spc="100">
                <a:solidFill>
                  <a:srgbClr val="00FFFF"/>
                </a:solidFill>
                <a:latin typeface="+mj-ea"/>
                <a:ea typeface="+mj-ea"/>
              </a:rPr>
              <a:t>XHL2199</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E7BF623-A256-8448-7C26-96A790106D9C}"/>
              </a:ext>
            </a:extLst>
          </p:cNvPr>
          <p:cNvSpPr/>
          <p:nvPr/>
        </p:nvSpPr>
        <p:spPr>
          <a:xfrm>
            <a:off x="497006" y="3071252"/>
            <a:ext cx="4000519" cy="933332"/>
          </a:xfrm>
          <a:prstGeom prst="rect">
            <a:avLst/>
          </a:prstGeom>
        </p:spPr>
        <p:txBody>
          <a:bodyPr wrap="none">
            <a:spAutoFit/>
          </a:bodyPr>
          <a:lstStyle/>
          <a:p>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XHL  </a:t>
            </a:r>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2608CB0A-E9B3-7B16-987A-A364E8F8BA0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1188" y="2571750"/>
            <a:ext cx="1572527" cy="360120"/>
          </a:xfrm>
          <a:prstGeom prst="rect">
            <a:avLst/>
          </a:prstGeom>
        </p:spPr>
      </p:pic>
    </p:spTree>
    <p:extLst>
      <p:ext uri="{BB962C8B-B14F-4D97-AF65-F5344CB8AC3E}">
        <p14:creationId xmlns:p14="http://schemas.microsoft.com/office/powerpoint/2010/main" val="2594295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a:extLst>
              <a:ext uri="{FF2B5EF4-FFF2-40B4-BE49-F238E27FC236}">
                <a16:creationId xmlns:a16="http://schemas.microsoft.com/office/drawing/2014/main" id="{055F38F1-D701-5C44-E295-03BAC5F97698}"/>
              </a:ext>
            </a:extLst>
          </p:cNvPr>
          <p:cNvPicPr>
            <a:picLocks noChangeAspect="1"/>
          </p:cNvPicPr>
          <p:nvPr/>
        </p:nvPicPr>
        <p:blipFill>
          <a:blip r:embed="rId2">
            <a:extLst>
              <a:ext uri="{28A0092B-C50C-407E-A947-70E740481C1C}">
                <a14:useLocalDpi xmlns:a14="http://schemas.microsoft.com/office/drawing/2010/main" val="0"/>
              </a:ext>
            </a:extLst>
          </a:blip>
          <a:srcRect t="25454" r="20319" b="26229"/>
          <a:stretch>
            <a:fillRect/>
          </a:stretch>
        </p:blipFill>
        <p:spPr>
          <a:xfrm>
            <a:off x="0" y="0"/>
            <a:ext cx="12192000" cy="4158564"/>
          </a:xfrm>
          <a:custGeom>
            <a:avLst/>
            <a:gdLst>
              <a:gd name="connsiteX0" fmla="*/ 0 w 12192000"/>
              <a:gd name="connsiteY0" fmla="*/ 0 h 4158564"/>
              <a:gd name="connsiteX1" fmla="*/ 12192000 w 12192000"/>
              <a:gd name="connsiteY1" fmla="*/ 0 h 4158564"/>
              <a:gd name="connsiteX2" fmla="*/ 12192000 w 12192000"/>
              <a:gd name="connsiteY2" fmla="*/ 4158564 h 4158564"/>
              <a:gd name="connsiteX3" fmla="*/ 0 w 12192000"/>
              <a:gd name="connsiteY3" fmla="*/ 4158564 h 4158564"/>
            </a:gdLst>
            <a:ahLst/>
            <a:cxnLst>
              <a:cxn ang="0">
                <a:pos x="connsiteX0" y="connsiteY0"/>
              </a:cxn>
              <a:cxn ang="0">
                <a:pos x="connsiteX1" y="connsiteY1"/>
              </a:cxn>
              <a:cxn ang="0">
                <a:pos x="connsiteX2" y="connsiteY2"/>
              </a:cxn>
              <a:cxn ang="0">
                <a:pos x="connsiteX3" y="connsiteY3"/>
              </a:cxn>
            </a:cxnLst>
            <a:rect l="l" t="t" r="r" b="b"/>
            <a:pathLst>
              <a:path w="12192000" h="4158564">
                <a:moveTo>
                  <a:pt x="0" y="0"/>
                </a:moveTo>
                <a:lnTo>
                  <a:pt x="12192000" y="0"/>
                </a:lnTo>
                <a:lnTo>
                  <a:pt x="12192000" y="4158564"/>
                </a:lnTo>
                <a:lnTo>
                  <a:pt x="0" y="4158564"/>
                </a:lnTo>
                <a:close/>
              </a:path>
            </a:pathLst>
          </a:custGeom>
        </p:spPr>
      </p:pic>
      <p:sp>
        <p:nvSpPr>
          <p:cNvPr id="31" name="矩形 30">
            <a:extLst>
              <a:ext uri="{FF2B5EF4-FFF2-40B4-BE49-F238E27FC236}">
                <a16:creationId xmlns:a16="http://schemas.microsoft.com/office/drawing/2014/main" id="{672278FD-047F-A498-E02D-5148273AACFD}"/>
              </a:ext>
            </a:extLst>
          </p:cNvPr>
          <p:cNvSpPr/>
          <p:nvPr/>
        </p:nvSpPr>
        <p:spPr>
          <a:xfrm>
            <a:off x="0" y="0"/>
            <a:ext cx="12192000" cy="4158564"/>
          </a:xfrm>
          <a:prstGeom prst="rect">
            <a:avLst/>
          </a:prstGeom>
          <a:solidFill>
            <a:srgbClr val="00B0F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55DADB21-371C-A804-E798-EBC956E5A6EF}"/>
              </a:ext>
            </a:extLst>
          </p:cNvPr>
          <p:cNvSpPr txBox="1"/>
          <p:nvPr/>
        </p:nvSpPr>
        <p:spPr>
          <a:xfrm>
            <a:off x="3835400" y="1561288"/>
            <a:ext cx="4521200" cy="830997"/>
          </a:xfrm>
          <a:prstGeom prst="rect">
            <a:avLst/>
          </a:prstGeom>
          <a:noFill/>
        </p:spPr>
        <p:txBody>
          <a:bodyPr wrap="square" rtlCol="0">
            <a:spAutoFit/>
          </a:bodyPr>
          <a:lstStyle/>
          <a:p>
            <a:pPr algn="ctr"/>
            <a:r>
              <a:rPr lang="en-US" altLang="zh-CN" sz="4800">
                <a:solidFill>
                  <a:schemeClr val="bg1">
                    <a:alpha val="20000"/>
                  </a:schemeClr>
                </a:solidFill>
                <a:latin typeface="+mj-lt"/>
              </a:rPr>
              <a:t>CONTENT</a:t>
            </a:r>
            <a:endParaRPr lang="zh-CN" altLang="en-US" sz="4800">
              <a:solidFill>
                <a:schemeClr val="bg1">
                  <a:alpha val="20000"/>
                </a:schemeClr>
              </a:solidFill>
              <a:latin typeface="+mj-lt"/>
            </a:endParaRPr>
          </a:p>
        </p:txBody>
      </p:sp>
      <p:sp>
        <p:nvSpPr>
          <p:cNvPr id="3" name="文本框 2">
            <a:extLst>
              <a:ext uri="{FF2B5EF4-FFF2-40B4-BE49-F238E27FC236}">
                <a16:creationId xmlns:a16="http://schemas.microsoft.com/office/drawing/2014/main" id="{D5660E73-688E-623C-E402-463AAC03D854}"/>
              </a:ext>
            </a:extLst>
          </p:cNvPr>
          <p:cNvSpPr txBox="1"/>
          <p:nvPr/>
        </p:nvSpPr>
        <p:spPr>
          <a:xfrm>
            <a:off x="5160108" y="982196"/>
            <a:ext cx="1871785" cy="1107996"/>
          </a:xfrm>
          <a:prstGeom prst="rect">
            <a:avLst/>
          </a:prstGeom>
          <a:noFill/>
        </p:spPr>
        <p:txBody>
          <a:bodyPr wrap="square" rtlCol="0">
            <a:spAutoFit/>
          </a:bodyPr>
          <a:lstStyle/>
          <a:p>
            <a:pPr algn="ctr"/>
            <a:r>
              <a:rPr lang="zh-CN" altLang="en-US" sz="6600">
                <a:solidFill>
                  <a:schemeClr val="bg1"/>
                </a:solidFill>
                <a:latin typeface="+mj-ea"/>
                <a:ea typeface="+mj-ea"/>
              </a:rPr>
              <a:t>目录</a:t>
            </a:r>
          </a:p>
        </p:txBody>
      </p:sp>
      <p:sp>
        <p:nvSpPr>
          <p:cNvPr id="4" name="矩形: 圆角 3">
            <a:extLst>
              <a:ext uri="{FF2B5EF4-FFF2-40B4-BE49-F238E27FC236}">
                <a16:creationId xmlns:a16="http://schemas.microsoft.com/office/drawing/2014/main" id="{B50A3764-555D-236C-F238-40C3E0AEA54B}"/>
              </a:ext>
            </a:extLst>
          </p:cNvPr>
          <p:cNvSpPr/>
          <p:nvPr/>
        </p:nvSpPr>
        <p:spPr>
          <a:xfrm>
            <a:off x="655514" y="2634140"/>
            <a:ext cx="2501183" cy="3044512"/>
          </a:xfrm>
          <a:prstGeom prst="roundRect">
            <a:avLst>
              <a:gd name="adj" fmla="val 5149"/>
            </a:avLst>
          </a:prstGeom>
          <a:solidFill>
            <a:schemeClr val="bg1"/>
          </a:solidFill>
          <a:ln>
            <a:noFill/>
          </a:ln>
          <a:effectLst>
            <a:outerShdw blurRad="1041400" dist="304800" dir="5400000" sx="97000" sy="97000" algn="t" rotWithShape="0">
              <a:schemeClr val="accent1">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80AEB692-57A0-CB7C-64B4-FD2D0709DEDD}"/>
              </a:ext>
            </a:extLst>
          </p:cNvPr>
          <p:cNvSpPr/>
          <p:nvPr/>
        </p:nvSpPr>
        <p:spPr>
          <a:xfrm>
            <a:off x="9017717" y="2634140"/>
            <a:ext cx="2501183" cy="3044512"/>
          </a:xfrm>
          <a:prstGeom prst="roundRect">
            <a:avLst>
              <a:gd name="adj" fmla="val 5149"/>
            </a:avLst>
          </a:prstGeom>
          <a:solidFill>
            <a:schemeClr val="bg1"/>
          </a:solidFill>
          <a:ln>
            <a:noFill/>
          </a:ln>
          <a:effectLst>
            <a:outerShdw blurRad="1041400" dist="304800" dir="5400000" sx="97000" sy="97000" algn="t" rotWithShape="0">
              <a:schemeClr val="accent1">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34597D69-F308-4E19-8D47-54D0B24D448B}"/>
              </a:ext>
            </a:extLst>
          </p:cNvPr>
          <p:cNvSpPr/>
          <p:nvPr/>
        </p:nvSpPr>
        <p:spPr>
          <a:xfrm>
            <a:off x="6230316" y="2634140"/>
            <a:ext cx="2501183" cy="3044512"/>
          </a:xfrm>
          <a:prstGeom prst="roundRect">
            <a:avLst>
              <a:gd name="adj" fmla="val 5149"/>
            </a:avLst>
          </a:prstGeom>
          <a:solidFill>
            <a:schemeClr val="bg1"/>
          </a:solidFill>
          <a:ln>
            <a:noFill/>
          </a:ln>
          <a:effectLst>
            <a:outerShdw blurRad="1041400" dist="304800" dir="5400000" sx="97000" sy="97000" algn="t" rotWithShape="0">
              <a:schemeClr val="accent1">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D79C081E-798A-DAC5-C1F7-C4F81356983B}"/>
              </a:ext>
            </a:extLst>
          </p:cNvPr>
          <p:cNvSpPr/>
          <p:nvPr/>
        </p:nvSpPr>
        <p:spPr>
          <a:xfrm>
            <a:off x="3442915" y="2634140"/>
            <a:ext cx="2501183" cy="3044512"/>
          </a:xfrm>
          <a:prstGeom prst="roundRect">
            <a:avLst>
              <a:gd name="adj" fmla="val 5149"/>
            </a:avLst>
          </a:prstGeom>
          <a:solidFill>
            <a:schemeClr val="bg1"/>
          </a:solidFill>
          <a:ln>
            <a:noFill/>
          </a:ln>
          <a:effectLst>
            <a:outerShdw blurRad="1041400" dist="304800" dir="5400000" sx="97000" sy="97000" algn="t" rotWithShape="0">
              <a:schemeClr val="accent1">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9261BD9-45CF-077F-70CE-7097F22ED02A}"/>
              </a:ext>
            </a:extLst>
          </p:cNvPr>
          <p:cNvSpPr txBox="1"/>
          <p:nvPr/>
        </p:nvSpPr>
        <p:spPr>
          <a:xfrm>
            <a:off x="1114051" y="4229457"/>
            <a:ext cx="1584109" cy="461665"/>
          </a:xfrm>
          <a:prstGeom prst="rect">
            <a:avLst/>
          </a:prstGeom>
          <a:noFill/>
        </p:spPr>
        <p:txBody>
          <a:bodyPr wrap="square" rtlCol="0">
            <a:spAutoFit/>
          </a:bodyPr>
          <a:lstStyle/>
          <a:p>
            <a:pPr algn="ctr"/>
            <a:r>
              <a:rPr lang="zh-CN" altLang="en-US" sz="2400">
                <a:latin typeface="+mj-ea"/>
                <a:ea typeface="+mj-ea"/>
              </a:rPr>
              <a:t>工作回顾</a:t>
            </a:r>
          </a:p>
        </p:txBody>
      </p:sp>
      <p:sp>
        <p:nvSpPr>
          <p:cNvPr id="9" name="文本框 8">
            <a:extLst>
              <a:ext uri="{FF2B5EF4-FFF2-40B4-BE49-F238E27FC236}">
                <a16:creationId xmlns:a16="http://schemas.microsoft.com/office/drawing/2014/main" id="{DCDB6BD8-0F0F-6B5F-889B-F40BACBA66B4}"/>
              </a:ext>
            </a:extLst>
          </p:cNvPr>
          <p:cNvSpPr txBox="1"/>
          <p:nvPr/>
        </p:nvSpPr>
        <p:spPr>
          <a:xfrm>
            <a:off x="3835400" y="4229457"/>
            <a:ext cx="1584109" cy="461665"/>
          </a:xfrm>
          <a:prstGeom prst="rect">
            <a:avLst/>
          </a:prstGeom>
          <a:noFill/>
        </p:spPr>
        <p:txBody>
          <a:bodyPr wrap="square" rtlCol="0">
            <a:spAutoFit/>
          </a:bodyPr>
          <a:lstStyle/>
          <a:p>
            <a:pPr algn="ctr"/>
            <a:r>
              <a:rPr lang="zh-CN" altLang="en-US" sz="2400">
                <a:latin typeface="+mj-ea"/>
                <a:ea typeface="+mj-ea"/>
              </a:rPr>
              <a:t>工作成果</a:t>
            </a:r>
          </a:p>
        </p:txBody>
      </p:sp>
      <p:sp>
        <p:nvSpPr>
          <p:cNvPr id="10" name="文本框 9">
            <a:extLst>
              <a:ext uri="{FF2B5EF4-FFF2-40B4-BE49-F238E27FC236}">
                <a16:creationId xmlns:a16="http://schemas.microsoft.com/office/drawing/2014/main" id="{FEECB054-CFCE-598D-5A7E-BBB8A50AAB57}"/>
              </a:ext>
            </a:extLst>
          </p:cNvPr>
          <p:cNvSpPr txBox="1"/>
          <p:nvPr/>
        </p:nvSpPr>
        <p:spPr>
          <a:xfrm>
            <a:off x="6543266" y="4229457"/>
            <a:ext cx="1887302" cy="461665"/>
          </a:xfrm>
          <a:prstGeom prst="rect">
            <a:avLst/>
          </a:prstGeom>
          <a:noFill/>
        </p:spPr>
        <p:txBody>
          <a:bodyPr wrap="square" rtlCol="0">
            <a:spAutoFit/>
          </a:bodyPr>
          <a:lstStyle/>
          <a:p>
            <a:pPr algn="ctr"/>
            <a:r>
              <a:rPr lang="zh-CN" altLang="en-US" sz="2400">
                <a:latin typeface="+mj-ea"/>
                <a:ea typeface="+mj-ea"/>
              </a:rPr>
              <a:t>不足及改进</a:t>
            </a:r>
          </a:p>
        </p:txBody>
      </p:sp>
      <p:sp>
        <p:nvSpPr>
          <p:cNvPr id="11" name="文本框 10">
            <a:extLst>
              <a:ext uri="{FF2B5EF4-FFF2-40B4-BE49-F238E27FC236}">
                <a16:creationId xmlns:a16="http://schemas.microsoft.com/office/drawing/2014/main" id="{729C0864-40ED-85F0-EE26-2A95E61E47E3}"/>
              </a:ext>
            </a:extLst>
          </p:cNvPr>
          <p:cNvSpPr txBox="1"/>
          <p:nvPr/>
        </p:nvSpPr>
        <p:spPr>
          <a:xfrm>
            <a:off x="9476254" y="4229457"/>
            <a:ext cx="1584109" cy="461665"/>
          </a:xfrm>
          <a:prstGeom prst="rect">
            <a:avLst/>
          </a:prstGeom>
          <a:noFill/>
        </p:spPr>
        <p:txBody>
          <a:bodyPr wrap="square" rtlCol="0">
            <a:spAutoFit/>
          </a:bodyPr>
          <a:lstStyle/>
          <a:p>
            <a:pPr algn="ctr"/>
            <a:r>
              <a:rPr lang="zh-CN" altLang="en-US" sz="2400">
                <a:latin typeface="+mj-ea"/>
                <a:ea typeface="+mj-ea"/>
              </a:rPr>
              <a:t>工作计划</a:t>
            </a:r>
          </a:p>
        </p:txBody>
      </p:sp>
      <p:sp>
        <p:nvSpPr>
          <p:cNvPr id="12" name="文本框 11">
            <a:extLst>
              <a:ext uri="{FF2B5EF4-FFF2-40B4-BE49-F238E27FC236}">
                <a16:creationId xmlns:a16="http://schemas.microsoft.com/office/drawing/2014/main" id="{86782178-188A-D2D0-25A8-9E2D5A935091}"/>
              </a:ext>
            </a:extLst>
          </p:cNvPr>
          <p:cNvSpPr txBox="1"/>
          <p:nvPr/>
        </p:nvSpPr>
        <p:spPr>
          <a:xfrm>
            <a:off x="1039819" y="4762015"/>
            <a:ext cx="1729996" cy="276999"/>
          </a:xfrm>
          <a:prstGeom prst="rect">
            <a:avLst/>
          </a:prstGeom>
          <a:noFill/>
        </p:spPr>
        <p:txBody>
          <a:bodyPr wrap="square" rtlCol="0">
            <a:spAutoFit/>
          </a:bodyPr>
          <a:lstStyle/>
          <a:p>
            <a:pPr algn="ctr"/>
            <a:r>
              <a:rPr lang="en-US" altLang="zh-CN" sz="1200">
                <a:solidFill>
                  <a:schemeClr val="tx1">
                    <a:alpha val="30000"/>
                  </a:schemeClr>
                </a:solidFill>
              </a:rPr>
              <a:t>WORK REVIEW</a:t>
            </a:r>
            <a:endParaRPr lang="zh-CN" altLang="en-US" sz="1200">
              <a:solidFill>
                <a:schemeClr val="tx1">
                  <a:alpha val="30000"/>
                </a:schemeClr>
              </a:solidFill>
            </a:endParaRPr>
          </a:p>
        </p:txBody>
      </p:sp>
      <p:sp>
        <p:nvSpPr>
          <p:cNvPr id="13" name="文本框 12">
            <a:extLst>
              <a:ext uri="{FF2B5EF4-FFF2-40B4-BE49-F238E27FC236}">
                <a16:creationId xmlns:a16="http://schemas.microsoft.com/office/drawing/2014/main" id="{25DEF035-90FD-F055-3668-DCEFCD5EFF8A}"/>
              </a:ext>
            </a:extLst>
          </p:cNvPr>
          <p:cNvSpPr txBox="1"/>
          <p:nvPr/>
        </p:nvSpPr>
        <p:spPr>
          <a:xfrm>
            <a:off x="3762456" y="4762015"/>
            <a:ext cx="1729996" cy="276999"/>
          </a:xfrm>
          <a:prstGeom prst="rect">
            <a:avLst/>
          </a:prstGeom>
          <a:noFill/>
        </p:spPr>
        <p:txBody>
          <a:bodyPr wrap="square" rtlCol="0">
            <a:spAutoFit/>
          </a:bodyPr>
          <a:lstStyle/>
          <a:p>
            <a:pPr algn="ctr"/>
            <a:r>
              <a:rPr lang="en-US" altLang="zh-CN" sz="1200">
                <a:solidFill>
                  <a:schemeClr val="tx1">
                    <a:alpha val="30000"/>
                  </a:schemeClr>
                </a:solidFill>
              </a:rPr>
              <a:t>WORK RESULTS</a:t>
            </a:r>
            <a:endParaRPr lang="zh-CN" altLang="en-US" sz="1200">
              <a:solidFill>
                <a:schemeClr val="tx1">
                  <a:alpha val="30000"/>
                </a:schemeClr>
              </a:solidFill>
            </a:endParaRPr>
          </a:p>
        </p:txBody>
      </p:sp>
      <p:sp>
        <p:nvSpPr>
          <p:cNvPr id="14" name="文本框 13">
            <a:extLst>
              <a:ext uri="{FF2B5EF4-FFF2-40B4-BE49-F238E27FC236}">
                <a16:creationId xmlns:a16="http://schemas.microsoft.com/office/drawing/2014/main" id="{18334315-31F8-37FF-C56F-BECD43CBD460}"/>
              </a:ext>
            </a:extLst>
          </p:cNvPr>
          <p:cNvSpPr txBox="1"/>
          <p:nvPr/>
        </p:nvSpPr>
        <p:spPr>
          <a:xfrm>
            <a:off x="6615909" y="4762015"/>
            <a:ext cx="1729996" cy="461665"/>
          </a:xfrm>
          <a:prstGeom prst="rect">
            <a:avLst/>
          </a:prstGeom>
          <a:noFill/>
        </p:spPr>
        <p:txBody>
          <a:bodyPr wrap="square" rtlCol="0">
            <a:spAutoFit/>
          </a:bodyPr>
          <a:lstStyle/>
          <a:p>
            <a:pPr algn="ctr"/>
            <a:r>
              <a:rPr lang="en-US" altLang="zh-CN" sz="1200">
                <a:solidFill>
                  <a:schemeClr val="tx1">
                    <a:alpha val="30000"/>
                  </a:schemeClr>
                </a:solidFill>
              </a:rPr>
              <a:t>DEFICIENCIES AND IMPROVEMENTS</a:t>
            </a:r>
            <a:endParaRPr lang="zh-CN" altLang="en-US" sz="1200">
              <a:solidFill>
                <a:schemeClr val="tx1">
                  <a:alpha val="30000"/>
                </a:schemeClr>
              </a:solidFill>
            </a:endParaRPr>
          </a:p>
        </p:txBody>
      </p:sp>
      <p:sp>
        <p:nvSpPr>
          <p:cNvPr id="18" name="文本框 17">
            <a:extLst>
              <a:ext uri="{FF2B5EF4-FFF2-40B4-BE49-F238E27FC236}">
                <a16:creationId xmlns:a16="http://schemas.microsoft.com/office/drawing/2014/main" id="{81716AC8-12ED-CB93-64B7-CE945BE41778}"/>
              </a:ext>
            </a:extLst>
          </p:cNvPr>
          <p:cNvSpPr txBox="1"/>
          <p:nvPr/>
        </p:nvSpPr>
        <p:spPr>
          <a:xfrm>
            <a:off x="9403310" y="4762015"/>
            <a:ext cx="1729996" cy="276999"/>
          </a:xfrm>
          <a:prstGeom prst="rect">
            <a:avLst/>
          </a:prstGeom>
          <a:noFill/>
        </p:spPr>
        <p:txBody>
          <a:bodyPr wrap="square" rtlCol="0">
            <a:spAutoFit/>
          </a:bodyPr>
          <a:lstStyle/>
          <a:p>
            <a:pPr algn="ctr"/>
            <a:r>
              <a:rPr lang="en-US" altLang="zh-CN" sz="1200">
                <a:solidFill>
                  <a:schemeClr val="tx1">
                    <a:alpha val="30000"/>
                  </a:schemeClr>
                </a:solidFill>
              </a:rPr>
              <a:t>WORK PLAN</a:t>
            </a:r>
            <a:endParaRPr lang="zh-CN" altLang="en-US" sz="1200">
              <a:solidFill>
                <a:schemeClr val="tx1">
                  <a:alpha val="30000"/>
                </a:schemeClr>
              </a:solidFill>
            </a:endParaRPr>
          </a:p>
        </p:txBody>
      </p:sp>
      <p:cxnSp>
        <p:nvCxnSpPr>
          <p:cNvPr id="29" name="直接连接符 28">
            <a:extLst>
              <a:ext uri="{FF2B5EF4-FFF2-40B4-BE49-F238E27FC236}">
                <a16:creationId xmlns:a16="http://schemas.microsoft.com/office/drawing/2014/main" id="{8FBC31AB-09C6-48C0-14B8-F40ADF1A48DA}"/>
              </a:ext>
            </a:extLst>
          </p:cNvPr>
          <p:cNvCxnSpPr>
            <a:cxnSpLocks/>
          </p:cNvCxnSpPr>
          <p:nvPr/>
        </p:nvCxnSpPr>
        <p:spPr>
          <a:xfrm flipH="1">
            <a:off x="5434480" y="874992"/>
            <a:ext cx="1323040"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EFA3F668-D1C0-D627-DFC1-90DD6D299448}"/>
              </a:ext>
            </a:extLst>
          </p:cNvPr>
          <p:cNvCxnSpPr>
            <a:cxnSpLocks/>
          </p:cNvCxnSpPr>
          <p:nvPr/>
        </p:nvCxnSpPr>
        <p:spPr>
          <a:xfrm flipH="1">
            <a:off x="5434480" y="874992"/>
            <a:ext cx="132304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34" name="图形 33">
            <a:extLst>
              <a:ext uri="{FF2B5EF4-FFF2-40B4-BE49-F238E27FC236}">
                <a16:creationId xmlns:a16="http://schemas.microsoft.com/office/drawing/2014/main" id="{210FB72C-0353-5F94-D6B9-10FECD2ED8E5}"/>
              </a:ext>
            </a:extLst>
          </p:cNvPr>
          <p:cNvPicPr>
            <a:picLocks/>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17256" y="2975232"/>
            <a:ext cx="952500" cy="952500"/>
          </a:xfrm>
          <a:prstGeom prst="rect">
            <a:avLst/>
          </a:prstGeom>
        </p:spPr>
      </p:pic>
      <p:pic>
        <p:nvPicPr>
          <p:cNvPr id="33" name="图形 32">
            <a:extLst>
              <a:ext uri="{FF2B5EF4-FFF2-40B4-BE49-F238E27FC236}">
                <a16:creationId xmlns:a16="http://schemas.microsoft.com/office/drawing/2014/main" id="{741E8D19-DCA7-A080-F035-40248DC22C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004657" y="2975232"/>
            <a:ext cx="952500" cy="952500"/>
          </a:xfrm>
          <a:prstGeom prst="rect">
            <a:avLst/>
          </a:prstGeom>
        </p:spPr>
      </p:pic>
      <p:pic>
        <p:nvPicPr>
          <p:cNvPr id="32" name="图形 31">
            <a:extLst>
              <a:ext uri="{FF2B5EF4-FFF2-40B4-BE49-F238E27FC236}">
                <a16:creationId xmlns:a16="http://schemas.microsoft.com/office/drawing/2014/main" id="{C2966E4A-0172-6301-56C5-70A98B542FE3}"/>
              </a:ext>
            </a:extLst>
          </p:cNvPr>
          <p:cNvPicPr>
            <a:picLocks/>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792058" y="2975232"/>
            <a:ext cx="952500" cy="952500"/>
          </a:xfrm>
          <a:prstGeom prst="rect">
            <a:avLst/>
          </a:prstGeom>
        </p:spPr>
      </p:pic>
      <p:pic>
        <p:nvPicPr>
          <p:cNvPr id="35" name="图形 34">
            <a:extLst>
              <a:ext uri="{FF2B5EF4-FFF2-40B4-BE49-F238E27FC236}">
                <a16:creationId xmlns:a16="http://schemas.microsoft.com/office/drawing/2014/main" id="{7F05502C-4A1E-9211-7E8D-9F521DFDB99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428567" y="2975232"/>
            <a:ext cx="952500" cy="952500"/>
          </a:xfrm>
          <a:prstGeom prst="rect">
            <a:avLst/>
          </a:prstGeom>
        </p:spPr>
      </p:pic>
    </p:spTree>
    <p:extLst>
      <p:ext uri="{BB962C8B-B14F-4D97-AF65-F5344CB8AC3E}">
        <p14:creationId xmlns:p14="http://schemas.microsoft.com/office/powerpoint/2010/main" val="973555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a:extLst>
              <a:ext uri="{FF2B5EF4-FFF2-40B4-BE49-F238E27FC236}">
                <a16:creationId xmlns:a16="http://schemas.microsoft.com/office/drawing/2014/main" id="{055F38F1-D701-5C44-E295-03BAC5F976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65"/>
            <a:ext cx="12193057" cy="6858594"/>
          </a:xfrm>
          <a:prstGeom prst="rect">
            <a:avLst/>
          </a:prstGeom>
        </p:spPr>
      </p:pic>
      <p:sp>
        <p:nvSpPr>
          <p:cNvPr id="4" name="矩形: 圆角 3">
            <a:extLst>
              <a:ext uri="{FF2B5EF4-FFF2-40B4-BE49-F238E27FC236}">
                <a16:creationId xmlns:a16="http://schemas.microsoft.com/office/drawing/2014/main" id="{B50A3764-555D-236C-F238-40C3E0AEA54B}"/>
              </a:ext>
            </a:extLst>
          </p:cNvPr>
          <p:cNvSpPr/>
          <p:nvPr/>
        </p:nvSpPr>
        <p:spPr>
          <a:xfrm>
            <a:off x="660400" y="692311"/>
            <a:ext cx="10858499" cy="5473378"/>
          </a:xfrm>
          <a:prstGeom prst="roundRect">
            <a:avLst>
              <a:gd name="adj" fmla="val 0"/>
            </a:avLst>
          </a:prstGeom>
          <a:solidFill>
            <a:schemeClr val="bg1">
              <a:alpha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9261BD9-45CF-077F-70CE-7097F22ED02A}"/>
              </a:ext>
            </a:extLst>
          </p:cNvPr>
          <p:cNvSpPr txBox="1"/>
          <p:nvPr/>
        </p:nvSpPr>
        <p:spPr>
          <a:xfrm>
            <a:off x="5539636" y="2529436"/>
            <a:ext cx="3915134" cy="1015663"/>
          </a:xfrm>
          <a:prstGeom prst="rect">
            <a:avLst/>
          </a:prstGeom>
          <a:noFill/>
        </p:spPr>
        <p:txBody>
          <a:bodyPr wrap="square" rtlCol="0">
            <a:spAutoFit/>
          </a:bodyPr>
          <a:lstStyle/>
          <a:p>
            <a:r>
              <a:rPr lang="zh-CN" altLang="en-US" sz="6000">
                <a:solidFill>
                  <a:schemeClr val="accent1"/>
                </a:solidFill>
                <a:latin typeface="+mj-ea"/>
                <a:ea typeface="+mj-ea"/>
              </a:rPr>
              <a:t>工作回顾</a:t>
            </a:r>
          </a:p>
        </p:txBody>
      </p:sp>
      <p:sp>
        <p:nvSpPr>
          <p:cNvPr id="12" name="文本框 11">
            <a:extLst>
              <a:ext uri="{FF2B5EF4-FFF2-40B4-BE49-F238E27FC236}">
                <a16:creationId xmlns:a16="http://schemas.microsoft.com/office/drawing/2014/main" id="{86782178-188A-D2D0-25A8-9E2D5A935091}"/>
              </a:ext>
            </a:extLst>
          </p:cNvPr>
          <p:cNvSpPr txBox="1"/>
          <p:nvPr/>
        </p:nvSpPr>
        <p:spPr>
          <a:xfrm>
            <a:off x="5562786" y="3582856"/>
            <a:ext cx="4275695" cy="646331"/>
          </a:xfrm>
          <a:prstGeom prst="rect">
            <a:avLst/>
          </a:prstGeom>
          <a:noFill/>
        </p:spPr>
        <p:txBody>
          <a:bodyPr wrap="square" rtlCol="0">
            <a:spAutoFit/>
          </a:bodyPr>
          <a:lstStyle/>
          <a:p>
            <a:r>
              <a:rPr lang="en-US" altLang="zh-CN" sz="3600">
                <a:solidFill>
                  <a:schemeClr val="tx1">
                    <a:alpha val="15000"/>
                  </a:schemeClr>
                </a:solidFill>
                <a:latin typeface="+mj-lt"/>
              </a:rPr>
              <a:t>WORK REVIEW</a:t>
            </a:r>
            <a:endParaRPr lang="zh-CN" altLang="en-US" sz="3600">
              <a:solidFill>
                <a:schemeClr val="tx1">
                  <a:alpha val="15000"/>
                </a:schemeClr>
              </a:solidFill>
              <a:latin typeface="+mj-lt"/>
            </a:endParaRPr>
          </a:p>
        </p:txBody>
      </p:sp>
      <p:sp>
        <p:nvSpPr>
          <p:cNvPr id="15" name="文本框 14">
            <a:extLst>
              <a:ext uri="{FF2B5EF4-FFF2-40B4-BE49-F238E27FC236}">
                <a16:creationId xmlns:a16="http://schemas.microsoft.com/office/drawing/2014/main" id="{C5627CA6-7015-DACA-AE4F-B55F017F7C21}"/>
              </a:ext>
            </a:extLst>
          </p:cNvPr>
          <p:cNvSpPr txBox="1"/>
          <p:nvPr/>
        </p:nvSpPr>
        <p:spPr>
          <a:xfrm>
            <a:off x="2349662" y="2100093"/>
            <a:ext cx="2963118" cy="2646878"/>
          </a:xfrm>
          <a:prstGeom prst="rect">
            <a:avLst/>
          </a:prstGeom>
          <a:noFill/>
        </p:spPr>
        <p:txBody>
          <a:bodyPr wrap="square" rtlCol="0">
            <a:spAutoFit/>
          </a:bodyPr>
          <a:lstStyle/>
          <a:p>
            <a:r>
              <a:rPr lang="en-US" altLang="zh-CN" sz="16600">
                <a:solidFill>
                  <a:schemeClr val="accent1">
                    <a:alpha val="50000"/>
                  </a:schemeClr>
                </a:solidFill>
                <a:latin typeface="+mj-lt"/>
              </a:rPr>
              <a:t>01</a:t>
            </a:r>
            <a:endParaRPr lang="zh-CN" altLang="en-US" sz="16600">
              <a:solidFill>
                <a:schemeClr val="accent1">
                  <a:alpha val="50000"/>
                </a:schemeClr>
              </a:solidFill>
              <a:latin typeface="+mj-lt"/>
            </a:endParaRPr>
          </a:p>
        </p:txBody>
      </p:sp>
      <p:cxnSp>
        <p:nvCxnSpPr>
          <p:cNvPr id="17" name="直接连接符 16">
            <a:extLst>
              <a:ext uri="{FF2B5EF4-FFF2-40B4-BE49-F238E27FC236}">
                <a16:creationId xmlns:a16="http://schemas.microsoft.com/office/drawing/2014/main" id="{9602BBC3-6201-2E70-0C81-8AF1770542D8}"/>
              </a:ext>
            </a:extLst>
          </p:cNvPr>
          <p:cNvCxnSpPr>
            <a:cxnSpLocks/>
          </p:cNvCxnSpPr>
          <p:nvPr/>
        </p:nvCxnSpPr>
        <p:spPr>
          <a:xfrm>
            <a:off x="5231757" y="2650603"/>
            <a:ext cx="0" cy="1504708"/>
          </a:xfrm>
          <a:prstGeom prst="line">
            <a:avLst/>
          </a:prstGeom>
          <a:ln w="41275">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9734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00A3800-A6DB-5E8C-9E99-444C8185EB54}"/>
              </a:ext>
            </a:extLst>
          </p:cNvPr>
          <p:cNvPicPr>
            <a:picLocks noChangeAspect="1"/>
          </p:cNvPicPr>
          <p:nvPr/>
        </p:nvPicPr>
        <p:blipFill rotWithShape="1">
          <a:blip r:embed="rId2">
            <a:extLst>
              <a:ext uri="{28A0092B-C50C-407E-A947-70E740481C1C}">
                <a14:useLocalDpi xmlns:a14="http://schemas.microsoft.com/office/drawing/2010/main" val="0"/>
              </a:ext>
            </a:extLst>
          </a:blip>
          <a:srcRect l="38500"/>
          <a:stretch/>
        </p:blipFill>
        <p:spPr>
          <a:xfrm>
            <a:off x="6568440" y="0"/>
            <a:ext cx="5623560" cy="6858000"/>
          </a:xfrm>
          <a:prstGeom prst="rect">
            <a:avLst/>
          </a:prstGeom>
        </p:spPr>
      </p:pic>
      <p:sp>
        <p:nvSpPr>
          <p:cNvPr id="5" name="文本框 4">
            <a:extLst>
              <a:ext uri="{FF2B5EF4-FFF2-40B4-BE49-F238E27FC236}">
                <a16:creationId xmlns:a16="http://schemas.microsoft.com/office/drawing/2014/main" id="{308A4D16-D8C8-5B92-05AC-7D8B16D6CD99}"/>
              </a:ext>
            </a:extLst>
          </p:cNvPr>
          <p:cNvSpPr txBox="1"/>
          <p:nvPr/>
        </p:nvSpPr>
        <p:spPr>
          <a:xfrm>
            <a:off x="584200" y="1066800"/>
            <a:ext cx="4872298" cy="830997"/>
          </a:xfrm>
          <a:prstGeom prst="rect">
            <a:avLst/>
          </a:prstGeom>
          <a:noFill/>
        </p:spPr>
        <p:txBody>
          <a:bodyPr wrap="square" rtlCol="0">
            <a:spAutoFit/>
          </a:bodyPr>
          <a:lstStyle/>
          <a:p>
            <a:r>
              <a:rPr lang="zh-CN" altLang="en-US" sz="2400">
                <a:latin typeface="+mj-ea"/>
                <a:ea typeface="+mj-ea"/>
              </a:rPr>
              <a:t>添加标题文字添加标题文字添加标题文字</a:t>
            </a:r>
          </a:p>
        </p:txBody>
      </p:sp>
      <p:sp>
        <p:nvSpPr>
          <p:cNvPr id="7" name="矩形: 圆角 6">
            <a:extLst>
              <a:ext uri="{FF2B5EF4-FFF2-40B4-BE49-F238E27FC236}">
                <a16:creationId xmlns:a16="http://schemas.microsoft.com/office/drawing/2014/main" id="{CCBE5A5A-5E70-5F42-43ED-1BD376A9DEC1}"/>
              </a:ext>
            </a:extLst>
          </p:cNvPr>
          <p:cNvSpPr/>
          <p:nvPr/>
        </p:nvSpPr>
        <p:spPr>
          <a:xfrm>
            <a:off x="660400" y="2388546"/>
            <a:ext cx="4872299" cy="1080000"/>
          </a:xfrm>
          <a:prstGeom prst="roundRect">
            <a:avLst>
              <a:gd name="adj" fmla="val 12281"/>
            </a:avLst>
          </a:prstGeom>
          <a:solidFill>
            <a:schemeClr val="bg1"/>
          </a:solidFill>
          <a:ln>
            <a:noFill/>
          </a:ln>
          <a:effectLst>
            <a:outerShdw blurRad="127000" dist="381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1BD75EFD-74A9-3DA6-98E2-B907A5A830FA}"/>
              </a:ext>
            </a:extLst>
          </p:cNvPr>
          <p:cNvSpPr txBox="1"/>
          <p:nvPr/>
        </p:nvSpPr>
        <p:spPr>
          <a:xfrm>
            <a:off x="1678329" y="2592728"/>
            <a:ext cx="3576577" cy="646331"/>
          </a:xfrm>
          <a:prstGeom prst="rect">
            <a:avLst/>
          </a:prstGeom>
          <a:noFill/>
        </p:spPr>
        <p:txBody>
          <a:bodyPr wrap="square" rtlCol="0">
            <a:spAutoFit/>
          </a:bodyPr>
          <a:lstStyle/>
          <a:p>
            <a:pPr algn="just"/>
            <a:r>
              <a:rPr lang="zh-CN" altLang="en-US"/>
              <a:t>添加文字内容详细信息添加文字内容详细信息</a:t>
            </a:r>
          </a:p>
        </p:txBody>
      </p:sp>
      <p:sp>
        <p:nvSpPr>
          <p:cNvPr id="11" name="矩形: 圆角 10">
            <a:extLst>
              <a:ext uri="{FF2B5EF4-FFF2-40B4-BE49-F238E27FC236}">
                <a16:creationId xmlns:a16="http://schemas.microsoft.com/office/drawing/2014/main" id="{78010D66-9B29-2922-F95C-0119A59E07A4}"/>
              </a:ext>
            </a:extLst>
          </p:cNvPr>
          <p:cNvSpPr/>
          <p:nvPr/>
        </p:nvSpPr>
        <p:spPr>
          <a:xfrm>
            <a:off x="902827" y="2592728"/>
            <a:ext cx="671332" cy="646331"/>
          </a:xfrm>
          <a:prstGeom prst="roundRect">
            <a:avLst/>
          </a:prstGeom>
          <a:solidFill>
            <a:schemeClr val="accent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A5D5198A-5FE0-6A3A-9A2F-17FA052AC0C4}"/>
              </a:ext>
            </a:extLst>
          </p:cNvPr>
          <p:cNvSpPr txBox="1"/>
          <p:nvPr/>
        </p:nvSpPr>
        <p:spPr>
          <a:xfrm>
            <a:off x="1678329" y="3900667"/>
            <a:ext cx="3576577" cy="646331"/>
          </a:xfrm>
          <a:prstGeom prst="rect">
            <a:avLst/>
          </a:prstGeom>
          <a:noFill/>
        </p:spPr>
        <p:txBody>
          <a:bodyPr wrap="square" rtlCol="0">
            <a:spAutoFit/>
          </a:bodyPr>
          <a:lstStyle/>
          <a:p>
            <a:pPr algn="just"/>
            <a:r>
              <a:rPr lang="zh-CN" altLang="en-US"/>
              <a:t>添加文字内容详细信息添加文字内容详细信息</a:t>
            </a:r>
          </a:p>
        </p:txBody>
      </p:sp>
      <p:sp>
        <p:nvSpPr>
          <p:cNvPr id="13" name="矩形: 圆角 12">
            <a:extLst>
              <a:ext uri="{FF2B5EF4-FFF2-40B4-BE49-F238E27FC236}">
                <a16:creationId xmlns:a16="http://schemas.microsoft.com/office/drawing/2014/main" id="{3DBE8EA4-4CB9-E072-0E76-53A58B912CA2}"/>
              </a:ext>
            </a:extLst>
          </p:cNvPr>
          <p:cNvSpPr/>
          <p:nvPr/>
        </p:nvSpPr>
        <p:spPr>
          <a:xfrm>
            <a:off x="902827" y="3900667"/>
            <a:ext cx="671332" cy="646331"/>
          </a:xfrm>
          <a:prstGeom prst="roundRect">
            <a:avLst/>
          </a:prstGeom>
          <a:solidFill>
            <a:schemeClr val="bg2">
              <a:lumMod val="9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F87B7A1D-B7C4-F6C5-69A0-66D5126E64D0}"/>
              </a:ext>
            </a:extLst>
          </p:cNvPr>
          <p:cNvSpPr txBox="1"/>
          <p:nvPr/>
        </p:nvSpPr>
        <p:spPr>
          <a:xfrm>
            <a:off x="1678329" y="5173882"/>
            <a:ext cx="3576577" cy="646331"/>
          </a:xfrm>
          <a:prstGeom prst="rect">
            <a:avLst/>
          </a:prstGeom>
          <a:noFill/>
        </p:spPr>
        <p:txBody>
          <a:bodyPr wrap="square" rtlCol="0">
            <a:spAutoFit/>
          </a:bodyPr>
          <a:lstStyle/>
          <a:p>
            <a:pPr algn="just"/>
            <a:r>
              <a:rPr lang="zh-CN" altLang="en-US"/>
              <a:t>添加文字内容详细信息添加文字内容详细信息</a:t>
            </a:r>
          </a:p>
        </p:txBody>
      </p:sp>
      <p:sp>
        <p:nvSpPr>
          <p:cNvPr id="15" name="矩形: 圆角 14">
            <a:extLst>
              <a:ext uri="{FF2B5EF4-FFF2-40B4-BE49-F238E27FC236}">
                <a16:creationId xmlns:a16="http://schemas.microsoft.com/office/drawing/2014/main" id="{60BA0C69-F9E2-163D-5213-67131DC73953}"/>
              </a:ext>
            </a:extLst>
          </p:cNvPr>
          <p:cNvSpPr/>
          <p:nvPr/>
        </p:nvSpPr>
        <p:spPr>
          <a:xfrm>
            <a:off x="902827" y="5173882"/>
            <a:ext cx="671332" cy="646331"/>
          </a:xfrm>
          <a:prstGeom prst="roundRect">
            <a:avLst/>
          </a:prstGeom>
          <a:solidFill>
            <a:schemeClr val="bg2">
              <a:lumMod val="9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形 15">
            <a:extLst>
              <a:ext uri="{FF2B5EF4-FFF2-40B4-BE49-F238E27FC236}">
                <a16:creationId xmlns:a16="http://schemas.microsoft.com/office/drawing/2014/main" id="{FE8ED152-D9B6-5C46-6CE0-B0563E93F0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08549" y="2698602"/>
            <a:ext cx="459888" cy="459888"/>
          </a:xfrm>
          <a:prstGeom prst="rect">
            <a:avLst/>
          </a:prstGeom>
        </p:spPr>
      </p:pic>
      <p:pic>
        <p:nvPicPr>
          <p:cNvPr id="17" name="图形 16">
            <a:extLst>
              <a:ext uri="{FF2B5EF4-FFF2-40B4-BE49-F238E27FC236}">
                <a16:creationId xmlns:a16="http://schemas.microsoft.com/office/drawing/2014/main" id="{44F48AA8-C4CD-74DA-85C8-115FD2B6DBE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08549" y="3993888"/>
            <a:ext cx="459888" cy="459888"/>
          </a:xfrm>
          <a:prstGeom prst="rect">
            <a:avLst/>
          </a:prstGeom>
        </p:spPr>
      </p:pic>
      <p:pic>
        <p:nvPicPr>
          <p:cNvPr id="18" name="图形 17">
            <a:extLst>
              <a:ext uri="{FF2B5EF4-FFF2-40B4-BE49-F238E27FC236}">
                <a16:creationId xmlns:a16="http://schemas.microsoft.com/office/drawing/2014/main" id="{B5D9E9CE-6030-F045-9A23-0080E9F5611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08549" y="5267103"/>
            <a:ext cx="459888" cy="459888"/>
          </a:xfrm>
          <a:prstGeom prst="rect">
            <a:avLst/>
          </a:prstGeom>
        </p:spPr>
      </p:pic>
    </p:spTree>
    <p:extLst>
      <p:ext uri="{BB962C8B-B14F-4D97-AF65-F5344CB8AC3E}">
        <p14:creationId xmlns:p14="http://schemas.microsoft.com/office/powerpoint/2010/main" val="32493985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ECE2EB8-DC49-5B7E-ACFE-2D5D536DB6E7}"/>
              </a:ext>
            </a:extLst>
          </p:cNvPr>
          <p:cNvSpPr/>
          <p:nvPr/>
        </p:nvSpPr>
        <p:spPr>
          <a:xfrm>
            <a:off x="0" y="3429000"/>
            <a:ext cx="12192000" cy="3429000"/>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F9183086-65D5-CECC-FC3A-5700D45E6DF5}"/>
              </a:ext>
            </a:extLst>
          </p:cNvPr>
          <p:cNvSpPr txBox="1"/>
          <p:nvPr/>
        </p:nvSpPr>
        <p:spPr>
          <a:xfrm>
            <a:off x="584200" y="1066800"/>
            <a:ext cx="4872298" cy="830997"/>
          </a:xfrm>
          <a:prstGeom prst="rect">
            <a:avLst/>
          </a:prstGeom>
          <a:noFill/>
        </p:spPr>
        <p:txBody>
          <a:bodyPr wrap="square" rtlCol="0">
            <a:spAutoFit/>
          </a:bodyPr>
          <a:lstStyle/>
          <a:p>
            <a:r>
              <a:rPr lang="zh-CN" altLang="en-US" sz="2400">
                <a:latin typeface="+mj-ea"/>
                <a:ea typeface="+mj-ea"/>
              </a:rPr>
              <a:t>添加标题文字添加标题文字添加标题文字</a:t>
            </a:r>
          </a:p>
        </p:txBody>
      </p:sp>
      <p:sp>
        <p:nvSpPr>
          <p:cNvPr id="8" name="矩形: 圆角 7">
            <a:extLst>
              <a:ext uri="{FF2B5EF4-FFF2-40B4-BE49-F238E27FC236}">
                <a16:creationId xmlns:a16="http://schemas.microsoft.com/office/drawing/2014/main" id="{C075E883-2E74-9859-BC78-F1C7D7FDDF6E}"/>
              </a:ext>
            </a:extLst>
          </p:cNvPr>
          <p:cNvSpPr/>
          <p:nvPr/>
        </p:nvSpPr>
        <p:spPr>
          <a:xfrm>
            <a:off x="660400" y="2285999"/>
            <a:ext cx="3147512" cy="3676389"/>
          </a:xfrm>
          <a:prstGeom prst="roundRect">
            <a:avLst>
              <a:gd name="adj" fmla="val 711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86803C19-FA09-A80D-D712-B5F598A0535A}"/>
              </a:ext>
            </a:extLst>
          </p:cNvPr>
          <p:cNvSpPr/>
          <p:nvPr/>
        </p:nvSpPr>
        <p:spPr>
          <a:xfrm>
            <a:off x="4468312" y="2285999"/>
            <a:ext cx="3147512" cy="3676389"/>
          </a:xfrm>
          <a:prstGeom prst="roundRect">
            <a:avLst>
              <a:gd name="adj" fmla="val 7116"/>
            </a:avLst>
          </a:prstGeom>
          <a:solidFill>
            <a:schemeClr val="bg1"/>
          </a:solidFill>
          <a:ln>
            <a:noFill/>
          </a:ln>
          <a:effectLst>
            <a:outerShdw blurRad="292100" dist="152400" sx="94000" sy="9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8FF3EC17-FF53-2505-9EFA-F74B8303E4C7}"/>
              </a:ext>
            </a:extLst>
          </p:cNvPr>
          <p:cNvSpPr/>
          <p:nvPr/>
        </p:nvSpPr>
        <p:spPr>
          <a:xfrm>
            <a:off x="8371388" y="2285999"/>
            <a:ext cx="3147512" cy="3676389"/>
          </a:xfrm>
          <a:prstGeom prst="roundRect">
            <a:avLst>
              <a:gd name="adj" fmla="val 7116"/>
            </a:avLst>
          </a:prstGeom>
          <a:solidFill>
            <a:schemeClr val="bg1"/>
          </a:solidFill>
          <a:ln>
            <a:noFill/>
          </a:ln>
          <a:effectLst>
            <a:outerShdw blurRad="292100" dist="152400" sx="94000" sy="9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形 20">
            <a:extLst>
              <a:ext uri="{FF2B5EF4-FFF2-40B4-BE49-F238E27FC236}">
                <a16:creationId xmlns:a16="http://schemas.microsoft.com/office/drawing/2014/main" id="{38A23F94-8EAB-B60B-895B-C08297C7AAB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68894" y="2833687"/>
            <a:ext cx="952500" cy="952500"/>
          </a:xfrm>
          <a:prstGeom prst="rect">
            <a:avLst/>
          </a:prstGeom>
        </p:spPr>
      </p:pic>
      <p:pic>
        <p:nvPicPr>
          <p:cNvPr id="22" name="图形 21">
            <a:extLst>
              <a:ext uri="{FF2B5EF4-FFF2-40B4-BE49-F238E27FC236}">
                <a16:creationId xmlns:a16="http://schemas.microsoft.com/office/drawing/2014/main" id="{3419CB43-2121-1CE7-10B1-252A35683EE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619750" y="2833687"/>
            <a:ext cx="952500" cy="952500"/>
          </a:xfrm>
          <a:prstGeom prst="rect">
            <a:avLst/>
          </a:prstGeom>
        </p:spPr>
      </p:pic>
      <p:pic>
        <p:nvPicPr>
          <p:cNvPr id="23" name="图形 22">
            <a:extLst>
              <a:ext uri="{FF2B5EF4-FFF2-40B4-BE49-F238E27FC236}">
                <a16:creationId xmlns:a16="http://schemas.microsoft.com/office/drawing/2014/main" id="{907F82F1-4E8F-8B0E-C9FE-D3084BD0047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57906" y="2833687"/>
            <a:ext cx="952500" cy="952500"/>
          </a:xfrm>
          <a:prstGeom prst="rect">
            <a:avLst/>
          </a:prstGeom>
        </p:spPr>
      </p:pic>
      <p:sp>
        <p:nvSpPr>
          <p:cNvPr id="24" name="文本框 23">
            <a:extLst>
              <a:ext uri="{FF2B5EF4-FFF2-40B4-BE49-F238E27FC236}">
                <a16:creationId xmlns:a16="http://schemas.microsoft.com/office/drawing/2014/main" id="{5E6E49CB-E260-5AB5-F3AC-15B4317C8B8A}"/>
              </a:ext>
            </a:extLst>
          </p:cNvPr>
          <p:cNvSpPr txBox="1"/>
          <p:nvPr/>
        </p:nvSpPr>
        <p:spPr>
          <a:xfrm>
            <a:off x="1349331" y="4070959"/>
            <a:ext cx="1769650" cy="400110"/>
          </a:xfrm>
          <a:prstGeom prst="rect">
            <a:avLst/>
          </a:prstGeom>
          <a:noFill/>
        </p:spPr>
        <p:txBody>
          <a:bodyPr wrap="square" rtlCol="0">
            <a:spAutoFit/>
          </a:bodyPr>
          <a:lstStyle/>
          <a:p>
            <a:pPr algn="ctr"/>
            <a:r>
              <a:rPr lang="zh-CN" altLang="en-US" sz="2000" b="1">
                <a:solidFill>
                  <a:schemeClr val="bg1"/>
                </a:solidFill>
                <a:latin typeface="+mj-ea"/>
                <a:ea typeface="+mj-ea"/>
              </a:rPr>
              <a:t>添加小标题</a:t>
            </a:r>
          </a:p>
        </p:txBody>
      </p:sp>
      <p:sp>
        <p:nvSpPr>
          <p:cNvPr id="25" name="文本框 24">
            <a:extLst>
              <a:ext uri="{FF2B5EF4-FFF2-40B4-BE49-F238E27FC236}">
                <a16:creationId xmlns:a16="http://schemas.microsoft.com/office/drawing/2014/main" id="{7BB41B73-E892-C542-A87D-85883A63CF5F}"/>
              </a:ext>
            </a:extLst>
          </p:cNvPr>
          <p:cNvSpPr txBox="1"/>
          <p:nvPr/>
        </p:nvSpPr>
        <p:spPr>
          <a:xfrm>
            <a:off x="1086285" y="4609773"/>
            <a:ext cx="2295742" cy="883190"/>
          </a:xfrm>
          <a:prstGeom prst="rect">
            <a:avLst/>
          </a:prstGeom>
          <a:noFill/>
        </p:spPr>
        <p:txBody>
          <a:bodyPr wrap="square" rtlCol="0">
            <a:spAutoFit/>
          </a:bodyPr>
          <a:lstStyle/>
          <a:p>
            <a:pPr algn="ctr">
              <a:lnSpc>
                <a:spcPct val="150000"/>
              </a:lnSpc>
            </a:pPr>
            <a:r>
              <a:rPr lang="zh-CN" altLang="en-US">
                <a:solidFill>
                  <a:schemeClr val="bg1"/>
                </a:solidFill>
              </a:rPr>
              <a:t>添加内容详情，添加内容详情添加内容</a:t>
            </a:r>
          </a:p>
        </p:txBody>
      </p:sp>
      <p:sp>
        <p:nvSpPr>
          <p:cNvPr id="26" name="文本框 25">
            <a:extLst>
              <a:ext uri="{FF2B5EF4-FFF2-40B4-BE49-F238E27FC236}">
                <a16:creationId xmlns:a16="http://schemas.microsoft.com/office/drawing/2014/main" id="{6E228054-1C8F-9368-6481-E95762FE0584}"/>
              </a:ext>
            </a:extLst>
          </p:cNvPr>
          <p:cNvSpPr txBox="1"/>
          <p:nvPr/>
        </p:nvSpPr>
        <p:spPr>
          <a:xfrm>
            <a:off x="5211175" y="4070959"/>
            <a:ext cx="1769650" cy="400110"/>
          </a:xfrm>
          <a:prstGeom prst="rect">
            <a:avLst/>
          </a:prstGeom>
          <a:noFill/>
        </p:spPr>
        <p:txBody>
          <a:bodyPr wrap="square" rtlCol="0">
            <a:spAutoFit/>
          </a:bodyPr>
          <a:lstStyle/>
          <a:p>
            <a:pPr algn="ctr"/>
            <a:r>
              <a:rPr lang="zh-CN" altLang="en-US" sz="2000" b="1">
                <a:latin typeface="+mj-ea"/>
                <a:ea typeface="+mj-ea"/>
              </a:rPr>
              <a:t>添加小标题</a:t>
            </a:r>
          </a:p>
        </p:txBody>
      </p:sp>
      <p:sp>
        <p:nvSpPr>
          <p:cNvPr id="27" name="文本框 26">
            <a:extLst>
              <a:ext uri="{FF2B5EF4-FFF2-40B4-BE49-F238E27FC236}">
                <a16:creationId xmlns:a16="http://schemas.microsoft.com/office/drawing/2014/main" id="{BA33E501-D2A5-4AB3-176D-8DFA5F03D238}"/>
              </a:ext>
            </a:extLst>
          </p:cNvPr>
          <p:cNvSpPr txBox="1"/>
          <p:nvPr/>
        </p:nvSpPr>
        <p:spPr>
          <a:xfrm>
            <a:off x="4948129" y="4609773"/>
            <a:ext cx="2295742" cy="883190"/>
          </a:xfrm>
          <a:prstGeom prst="rect">
            <a:avLst/>
          </a:prstGeom>
          <a:noFill/>
        </p:spPr>
        <p:txBody>
          <a:bodyPr wrap="square" rtlCol="0">
            <a:spAutoFit/>
          </a:bodyPr>
          <a:lstStyle/>
          <a:p>
            <a:pPr algn="ctr">
              <a:lnSpc>
                <a:spcPct val="150000"/>
              </a:lnSpc>
            </a:pPr>
            <a:r>
              <a:rPr lang="zh-CN" altLang="en-US">
                <a:solidFill>
                  <a:schemeClr val="tx1">
                    <a:lumMod val="50000"/>
                    <a:lumOff val="50000"/>
                  </a:schemeClr>
                </a:solidFill>
              </a:rPr>
              <a:t>添加内容详情，添加内容详情添加内容</a:t>
            </a:r>
          </a:p>
        </p:txBody>
      </p:sp>
      <p:sp>
        <p:nvSpPr>
          <p:cNvPr id="28" name="文本框 27">
            <a:extLst>
              <a:ext uri="{FF2B5EF4-FFF2-40B4-BE49-F238E27FC236}">
                <a16:creationId xmlns:a16="http://schemas.microsoft.com/office/drawing/2014/main" id="{D5EAA212-3126-2AA8-E5A1-9486A36CD51E}"/>
              </a:ext>
            </a:extLst>
          </p:cNvPr>
          <p:cNvSpPr txBox="1"/>
          <p:nvPr/>
        </p:nvSpPr>
        <p:spPr>
          <a:xfrm>
            <a:off x="9092069" y="4070959"/>
            <a:ext cx="1769650" cy="400110"/>
          </a:xfrm>
          <a:prstGeom prst="rect">
            <a:avLst/>
          </a:prstGeom>
          <a:noFill/>
        </p:spPr>
        <p:txBody>
          <a:bodyPr wrap="square" rtlCol="0">
            <a:spAutoFit/>
          </a:bodyPr>
          <a:lstStyle/>
          <a:p>
            <a:pPr algn="ctr"/>
            <a:r>
              <a:rPr lang="zh-CN" altLang="en-US" sz="2000" b="1">
                <a:latin typeface="+mj-ea"/>
                <a:ea typeface="+mj-ea"/>
              </a:rPr>
              <a:t>添加小标题</a:t>
            </a:r>
          </a:p>
        </p:txBody>
      </p:sp>
      <p:sp>
        <p:nvSpPr>
          <p:cNvPr id="29" name="文本框 28">
            <a:extLst>
              <a:ext uri="{FF2B5EF4-FFF2-40B4-BE49-F238E27FC236}">
                <a16:creationId xmlns:a16="http://schemas.microsoft.com/office/drawing/2014/main" id="{F5A71503-03A6-95AD-4A0B-BDA5F363B0D5}"/>
              </a:ext>
            </a:extLst>
          </p:cNvPr>
          <p:cNvSpPr txBox="1"/>
          <p:nvPr/>
        </p:nvSpPr>
        <p:spPr>
          <a:xfrm>
            <a:off x="8829023" y="4609773"/>
            <a:ext cx="2295742" cy="883190"/>
          </a:xfrm>
          <a:prstGeom prst="rect">
            <a:avLst/>
          </a:prstGeom>
          <a:noFill/>
        </p:spPr>
        <p:txBody>
          <a:bodyPr wrap="square" rtlCol="0">
            <a:spAutoFit/>
          </a:bodyPr>
          <a:lstStyle/>
          <a:p>
            <a:pPr algn="ctr">
              <a:lnSpc>
                <a:spcPct val="150000"/>
              </a:lnSpc>
            </a:pPr>
            <a:r>
              <a:rPr lang="zh-CN" altLang="en-US">
                <a:solidFill>
                  <a:schemeClr val="tx1">
                    <a:lumMod val="50000"/>
                    <a:lumOff val="50000"/>
                  </a:schemeClr>
                </a:solidFill>
              </a:rPr>
              <a:t>添加内容详情，添加内容详情添加内容</a:t>
            </a:r>
          </a:p>
        </p:txBody>
      </p:sp>
    </p:spTree>
    <p:extLst>
      <p:ext uri="{BB962C8B-B14F-4D97-AF65-F5344CB8AC3E}">
        <p14:creationId xmlns:p14="http://schemas.microsoft.com/office/powerpoint/2010/main" val="2345345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a:extLst>
              <a:ext uri="{FF2B5EF4-FFF2-40B4-BE49-F238E27FC236}">
                <a16:creationId xmlns:a16="http://schemas.microsoft.com/office/drawing/2014/main" id="{055F38F1-D701-5C44-E295-03BAC5F976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65"/>
            <a:ext cx="12193057" cy="6858594"/>
          </a:xfrm>
          <a:prstGeom prst="rect">
            <a:avLst/>
          </a:prstGeom>
        </p:spPr>
      </p:pic>
      <p:sp>
        <p:nvSpPr>
          <p:cNvPr id="4" name="矩形: 圆角 3">
            <a:extLst>
              <a:ext uri="{FF2B5EF4-FFF2-40B4-BE49-F238E27FC236}">
                <a16:creationId xmlns:a16="http://schemas.microsoft.com/office/drawing/2014/main" id="{B50A3764-555D-236C-F238-40C3E0AEA54B}"/>
              </a:ext>
            </a:extLst>
          </p:cNvPr>
          <p:cNvSpPr/>
          <p:nvPr/>
        </p:nvSpPr>
        <p:spPr>
          <a:xfrm>
            <a:off x="660400" y="692311"/>
            <a:ext cx="10858499" cy="5473378"/>
          </a:xfrm>
          <a:prstGeom prst="roundRect">
            <a:avLst>
              <a:gd name="adj" fmla="val 0"/>
            </a:avLst>
          </a:prstGeom>
          <a:solidFill>
            <a:schemeClr val="bg1">
              <a:alpha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9261BD9-45CF-077F-70CE-7097F22ED02A}"/>
              </a:ext>
            </a:extLst>
          </p:cNvPr>
          <p:cNvSpPr txBox="1"/>
          <p:nvPr/>
        </p:nvSpPr>
        <p:spPr>
          <a:xfrm>
            <a:off x="5539636" y="2529436"/>
            <a:ext cx="3915134" cy="1015663"/>
          </a:xfrm>
          <a:prstGeom prst="rect">
            <a:avLst/>
          </a:prstGeom>
          <a:noFill/>
        </p:spPr>
        <p:txBody>
          <a:bodyPr wrap="square" rtlCol="0">
            <a:spAutoFit/>
          </a:bodyPr>
          <a:lstStyle/>
          <a:p>
            <a:r>
              <a:rPr lang="zh-CN" altLang="en-US" sz="6000">
                <a:solidFill>
                  <a:schemeClr val="accent1"/>
                </a:solidFill>
                <a:latin typeface="+mj-ea"/>
                <a:ea typeface="+mj-ea"/>
              </a:rPr>
              <a:t>工作成果</a:t>
            </a:r>
          </a:p>
        </p:txBody>
      </p:sp>
      <p:sp>
        <p:nvSpPr>
          <p:cNvPr id="12" name="文本框 11">
            <a:extLst>
              <a:ext uri="{FF2B5EF4-FFF2-40B4-BE49-F238E27FC236}">
                <a16:creationId xmlns:a16="http://schemas.microsoft.com/office/drawing/2014/main" id="{86782178-188A-D2D0-25A8-9E2D5A935091}"/>
              </a:ext>
            </a:extLst>
          </p:cNvPr>
          <p:cNvSpPr txBox="1"/>
          <p:nvPr/>
        </p:nvSpPr>
        <p:spPr>
          <a:xfrm>
            <a:off x="5562786" y="3582856"/>
            <a:ext cx="4275695" cy="646331"/>
          </a:xfrm>
          <a:prstGeom prst="rect">
            <a:avLst/>
          </a:prstGeom>
          <a:noFill/>
        </p:spPr>
        <p:txBody>
          <a:bodyPr wrap="square" rtlCol="0">
            <a:spAutoFit/>
          </a:bodyPr>
          <a:lstStyle/>
          <a:p>
            <a:r>
              <a:rPr lang="en-US" altLang="zh-CN" sz="3600">
                <a:solidFill>
                  <a:schemeClr val="tx1">
                    <a:alpha val="15000"/>
                  </a:schemeClr>
                </a:solidFill>
                <a:latin typeface="+mj-lt"/>
              </a:rPr>
              <a:t>WORK RESULTS</a:t>
            </a:r>
          </a:p>
        </p:txBody>
      </p:sp>
      <p:sp>
        <p:nvSpPr>
          <p:cNvPr id="15" name="文本框 14">
            <a:extLst>
              <a:ext uri="{FF2B5EF4-FFF2-40B4-BE49-F238E27FC236}">
                <a16:creationId xmlns:a16="http://schemas.microsoft.com/office/drawing/2014/main" id="{C5627CA6-7015-DACA-AE4F-B55F017F7C21}"/>
              </a:ext>
            </a:extLst>
          </p:cNvPr>
          <p:cNvSpPr txBox="1"/>
          <p:nvPr/>
        </p:nvSpPr>
        <p:spPr>
          <a:xfrm>
            <a:off x="2349662" y="2100093"/>
            <a:ext cx="2963118" cy="2646878"/>
          </a:xfrm>
          <a:prstGeom prst="rect">
            <a:avLst/>
          </a:prstGeom>
          <a:noFill/>
        </p:spPr>
        <p:txBody>
          <a:bodyPr wrap="square" rtlCol="0">
            <a:spAutoFit/>
          </a:bodyPr>
          <a:lstStyle/>
          <a:p>
            <a:r>
              <a:rPr lang="en-US" altLang="zh-CN" sz="16600">
                <a:solidFill>
                  <a:schemeClr val="accent1">
                    <a:alpha val="50000"/>
                  </a:schemeClr>
                </a:solidFill>
                <a:latin typeface="+mj-lt"/>
              </a:rPr>
              <a:t>02</a:t>
            </a:r>
            <a:endParaRPr lang="zh-CN" altLang="en-US" sz="16600">
              <a:solidFill>
                <a:schemeClr val="accent1">
                  <a:alpha val="50000"/>
                </a:schemeClr>
              </a:solidFill>
              <a:latin typeface="+mj-lt"/>
            </a:endParaRPr>
          </a:p>
        </p:txBody>
      </p:sp>
      <p:cxnSp>
        <p:nvCxnSpPr>
          <p:cNvPr id="17" name="直接连接符 16">
            <a:extLst>
              <a:ext uri="{FF2B5EF4-FFF2-40B4-BE49-F238E27FC236}">
                <a16:creationId xmlns:a16="http://schemas.microsoft.com/office/drawing/2014/main" id="{9602BBC3-6201-2E70-0C81-8AF1770542D8}"/>
              </a:ext>
            </a:extLst>
          </p:cNvPr>
          <p:cNvCxnSpPr>
            <a:cxnSpLocks/>
          </p:cNvCxnSpPr>
          <p:nvPr/>
        </p:nvCxnSpPr>
        <p:spPr>
          <a:xfrm>
            <a:off x="5231757" y="2650603"/>
            <a:ext cx="0" cy="1504708"/>
          </a:xfrm>
          <a:prstGeom prst="line">
            <a:avLst/>
          </a:prstGeom>
          <a:ln w="41275">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40945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43FF3182-E6DE-54CF-93C3-6F71C854FF1F}"/>
              </a:ext>
            </a:extLst>
          </p:cNvPr>
          <p:cNvSpPr/>
          <p:nvPr/>
        </p:nvSpPr>
        <p:spPr>
          <a:xfrm>
            <a:off x="0" y="3429000"/>
            <a:ext cx="12192000" cy="3429000"/>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290B6A19-A64F-391B-2C0A-C0E3EB0C4DFC}"/>
              </a:ext>
            </a:extLst>
          </p:cNvPr>
          <p:cNvSpPr/>
          <p:nvPr/>
        </p:nvSpPr>
        <p:spPr>
          <a:xfrm>
            <a:off x="660400" y="2086708"/>
            <a:ext cx="5253892" cy="1886075"/>
          </a:xfrm>
          <a:prstGeom prst="roundRect">
            <a:avLst>
              <a:gd name="adj" fmla="val 787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E557B852-77A3-817B-DAF0-13984A92079E}"/>
              </a:ext>
            </a:extLst>
          </p:cNvPr>
          <p:cNvSpPr txBox="1"/>
          <p:nvPr/>
        </p:nvSpPr>
        <p:spPr>
          <a:xfrm>
            <a:off x="584200" y="1066800"/>
            <a:ext cx="6186990" cy="461665"/>
          </a:xfrm>
          <a:prstGeom prst="rect">
            <a:avLst/>
          </a:prstGeom>
          <a:noFill/>
        </p:spPr>
        <p:txBody>
          <a:bodyPr wrap="square" rtlCol="0">
            <a:spAutoFit/>
          </a:bodyPr>
          <a:lstStyle/>
          <a:p>
            <a:r>
              <a:rPr lang="zh-CN" altLang="en-US" sz="2400">
                <a:latin typeface="+mj-ea"/>
                <a:ea typeface="+mj-ea"/>
              </a:rPr>
              <a:t>添加标题文字添加标题文字添加标题文字</a:t>
            </a:r>
          </a:p>
        </p:txBody>
      </p:sp>
      <p:sp>
        <p:nvSpPr>
          <p:cNvPr id="6" name="矩形: 圆角 5">
            <a:extLst>
              <a:ext uri="{FF2B5EF4-FFF2-40B4-BE49-F238E27FC236}">
                <a16:creationId xmlns:a16="http://schemas.microsoft.com/office/drawing/2014/main" id="{A44D1969-FA64-BCF1-6554-603A8CEBE4AE}"/>
              </a:ext>
            </a:extLst>
          </p:cNvPr>
          <p:cNvSpPr/>
          <p:nvPr/>
        </p:nvSpPr>
        <p:spPr>
          <a:xfrm>
            <a:off x="6265008" y="2086708"/>
            <a:ext cx="5253892" cy="1886075"/>
          </a:xfrm>
          <a:prstGeom prst="roundRect">
            <a:avLst>
              <a:gd name="adj" fmla="val 787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D55202A6-EA65-B0B3-C269-4331CCCBBF85}"/>
              </a:ext>
            </a:extLst>
          </p:cNvPr>
          <p:cNvSpPr/>
          <p:nvPr/>
        </p:nvSpPr>
        <p:spPr>
          <a:xfrm>
            <a:off x="660400" y="4248025"/>
            <a:ext cx="5253892" cy="1886075"/>
          </a:xfrm>
          <a:prstGeom prst="roundRect">
            <a:avLst>
              <a:gd name="adj" fmla="val 787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57D89693-DDB8-8097-24F1-A7E9F3BD2E60}"/>
              </a:ext>
            </a:extLst>
          </p:cNvPr>
          <p:cNvSpPr/>
          <p:nvPr/>
        </p:nvSpPr>
        <p:spPr>
          <a:xfrm>
            <a:off x="6265008" y="4248025"/>
            <a:ext cx="5253892" cy="1886075"/>
          </a:xfrm>
          <a:prstGeom prst="roundRect">
            <a:avLst>
              <a:gd name="adj" fmla="val 787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86A71DF5-5648-B0B5-4E14-600BE0CFC49B}"/>
              </a:ext>
            </a:extLst>
          </p:cNvPr>
          <p:cNvSpPr txBox="1"/>
          <p:nvPr/>
        </p:nvSpPr>
        <p:spPr>
          <a:xfrm>
            <a:off x="2926973" y="2478732"/>
            <a:ext cx="2743200" cy="400110"/>
          </a:xfrm>
          <a:prstGeom prst="rect">
            <a:avLst/>
          </a:prstGeom>
          <a:noFill/>
        </p:spPr>
        <p:txBody>
          <a:bodyPr wrap="square" rtlCol="0">
            <a:spAutoFit/>
          </a:bodyPr>
          <a:lstStyle/>
          <a:p>
            <a:r>
              <a:rPr lang="zh-CN" altLang="en-US" sz="2000">
                <a:latin typeface="+mj-ea"/>
                <a:ea typeface="+mj-ea"/>
              </a:rPr>
              <a:t>成果一</a:t>
            </a:r>
          </a:p>
        </p:txBody>
      </p:sp>
      <p:sp>
        <p:nvSpPr>
          <p:cNvPr id="20" name="文本框 19">
            <a:extLst>
              <a:ext uri="{FF2B5EF4-FFF2-40B4-BE49-F238E27FC236}">
                <a16:creationId xmlns:a16="http://schemas.microsoft.com/office/drawing/2014/main" id="{8C77459B-ED92-252C-D2A3-14F15466520A}"/>
              </a:ext>
            </a:extLst>
          </p:cNvPr>
          <p:cNvSpPr txBox="1"/>
          <p:nvPr/>
        </p:nvSpPr>
        <p:spPr>
          <a:xfrm>
            <a:off x="2926972" y="2891269"/>
            <a:ext cx="2743200" cy="861774"/>
          </a:xfrm>
          <a:prstGeom prst="rect">
            <a:avLst/>
          </a:prstGeom>
          <a:noFill/>
        </p:spPr>
        <p:txBody>
          <a:bodyPr wrap="square" rtlCol="0">
            <a:spAutoFit/>
          </a:bodyPr>
          <a:lstStyle/>
          <a:p>
            <a:r>
              <a:rPr lang="zh-CN" altLang="en-US" sz="1600">
                <a:latin typeface="+mn-ea"/>
              </a:rPr>
              <a:t>添加内容信息添加内容信息添加内容信息</a:t>
            </a:r>
          </a:p>
          <a:p>
            <a:endParaRPr lang="zh-CN" altLang="en-US" sz="1600">
              <a:latin typeface="+mn-ea"/>
            </a:endParaRPr>
          </a:p>
        </p:txBody>
      </p:sp>
      <p:sp>
        <p:nvSpPr>
          <p:cNvPr id="21" name="文本框 20">
            <a:extLst>
              <a:ext uri="{FF2B5EF4-FFF2-40B4-BE49-F238E27FC236}">
                <a16:creationId xmlns:a16="http://schemas.microsoft.com/office/drawing/2014/main" id="{E40E81FA-DF0A-709B-C60C-C3019B913D56}"/>
              </a:ext>
            </a:extLst>
          </p:cNvPr>
          <p:cNvSpPr txBox="1"/>
          <p:nvPr/>
        </p:nvSpPr>
        <p:spPr>
          <a:xfrm>
            <a:off x="2926973" y="4628653"/>
            <a:ext cx="2743200" cy="400110"/>
          </a:xfrm>
          <a:prstGeom prst="rect">
            <a:avLst/>
          </a:prstGeom>
          <a:noFill/>
        </p:spPr>
        <p:txBody>
          <a:bodyPr wrap="square" rtlCol="0">
            <a:spAutoFit/>
          </a:bodyPr>
          <a:lstStyle/>
          <a:p>
            <a:r>
              <a:rPr lang="zh-CN" altLang="en-US" sz="2000">
                <a:latin typeface="+mj-ea"/>
                <a:ea typeface="+mj-ea"/>
              </a:rPr>
              <a:t>成果三</a:t>
            </a:r>
          </a:p>
        </p:txBody>
      </p:sp>
      <p:sp>
        <p:nvSpPr>
          <p:cNvPr id="22" name="文本框 21">
            <a:extLst>
              <a:ext uri="{FF2B5EF4-FFF2-40B4-BE49-F238E27FC236}">
                <a16:creationId xmlns:a16="http://schemas.microsoft.com/office/drawing/2014/main" id="{19B5C1E1-4EB9-A879-727F-DF52CF8580BC}"/>
              </a:ext>
            </a:extLst>
          </p:cNvPr>
          <p:cNvSpPr txBox="1"/>
          <p:nvPr/>
        </p:nvSpPr>
        <p:spPr>
          <a:xfrm>
            <a:off x="2926972" y="5041190"/>
            <a:ext cx="2743200" cy="861774"/>
          </a:xfrm>
          <a:prstGeom prst="rect">
            <a:avLst/>
          </a:prstGeom>
          <a:noFill/>
        </p:spPr>
        <p:txBody>
          <a:bodyPr wrap="square" rtlCol="0">
            <a:spAutoFit/>
          </a:bodyPr>
          <a:lstStyle/>
          <a:p>
            <a:r>
              <a:rPr lang="zh-CN" altLang="en-US" sz="1600">
                <a:latin typeface="+mn-ea"/>
              </a:rPr>
              <a:t>添加内容信息添加内容信息添加内容信息</a:t>
            </a:r>
          </a:p>
          <a:p>
            <a:endParaRPr lang="zh-CN" altLang="en-US" sz="1600">
              <a:latin typeface="+mn-ea"/>
            </a:endParaRPr>
          </a:p>
        </p:txBody>
      </p:sp>
      <p:sp>
        <p:nvSpPr>
          <p:cNvPr id="23" name="文本框 22">
            <a:extLst>
              <a:ext uri="{FF2B5EF4-FFF2-40B4-BE49-F238E27FC236}">
                <a16:creationId xmlns:a16="http://schemas.microsoft.com/office/drawing/2014/main" id="{F2D16F94-0A3C-182B-61F9-81E24C61E260}"/>
              </a:ext>
            </a:extLst>
          </p:cNvPr>
          <p:cNvSpPr txBox="1"/>
          <p:nvPr/>
        </p:nvSpPr>
        <p:spPr>
          <a:xfrm>
            <a:off x="8574402" y="2478732"/>
            <a:ext cx="2743200" cy="400110"/>
          </a:xfrm>
          <a:prstGeom prst="rect">
            <a:avLst/>
          </a:prstGeom>
          <a:noFill/>
        </p:spPr>
        <p:txBody>
          <a:bodyPr wrap="square" rtlCol="0">
            <a:spAutoFit/>
          </a:bodyPr>
          <a:lstStyle/>
          <a:p>
            <a:r>
              <a:rPr lang="zh-CN" altLang="en-US" sz="2000">
                <a:latin typeface="+mj-ea"/>
                <a:ea typeface="+mj-ea"/>
              </a:rPr>
              <a:t>成果二</a:t>
            </a:r>
          </a:p>
        </p:txBody>
      </p:sp>
      <p:sp>
        <p:nvSpPr>
          <p:cNvPr id="24" name="文本框 23">
            <a:extLst>
              <a:ext uri="{FF2B5EF4-FFF2-40B4-BE49-F238E27FC236}">
                <a16:creationId xmlns:a16="http://schemas.microsoft.com/office/drawing/2014/main" id="{9C6B2A49-D3B3-95AA-301B-83A1810730E5}"/>
              </a:ext>
            </a:extLst>
          </p:cNvPr>
          <p:cNvSpPr txBox="1"/>
          <p:nvPr/>
        </p:nvSpPr>
        <p:spPr>
          <a:xfrm>
            <a:off x="8574401" y="2891269"/>
            <a:ext cx="2743200" cy="861774"/>
          </a:xfrm>
          <a:prstGeom prst="rect">
            <a:avLst/>
          </a:prstGeom>
          <a:noFill/>
        </p:spPr>
        <p:txBody>
          <a:bodyPr wrap="square" rtlCol="0">
            <a:spAutoFit/>
          </a:bodyPr>
          <a:lstStyle/>
          <a:p>
            <a:r>
              <a:rPr lang="zh-CN" altLang="en-US" sz="1600">
                <a:latin typeface="+mn-ea"/>
              </a:rPr>
              <a:t>添加内容信息添加内容信息添加内容信息</a:t>
            </a:r>
          </a:p>
          <a:p>
            <a:endParaRPr lang="zh-CN" altLang="en-US" sz="1600">
              <a:latin typeface="+mn-ea"/>
            </a:endParaRPr>
          </a:p>
        </p:txBody>
      </p:sp>
      <p:sp>
        <p:nvSpPr>
          <p:cNvPr id="25" name="文本框 24">
            <a:extLst>
              <a:ext uri="{FF2B5EF4-FFF2-40B4-BE49-F238E27FC236}">
                <a16:creationId xmlns:a16="http://schemas.microsoft.com/office/drawing/2014/main" id="{C6805473-337E-3D9A-F225-418812D7024B}"/>
              </a:ext>
            </a:extLst>
          </p:cNvPr>
          <p:cNvSpPr txBox="1"/>
          <p:nvPr/>
        </p:nvSpPr>
        <p:spPr>
          <a:xfrm>
            <a:off x="8574402" y="4628653"/>
            <a:ext cx="2743200" cy="400110"/>
          </a:xfrm>
          <a:prstGeom prst="rect">
            <a:avLst/>
          </a:prstGeom>
          <a:noFill/>
        </p:spPr>
        <p:txBody>
          <a:bodyPr wrap="square" rtlCol="0">
            <a:spAutoFit/>
          </a:bodyPr>
          <a:lstStyle/>
          <a:p>
            <a:r>
              <a:rPr lang="zh-CN" altLang="en-US" sz="2000">
                <a:latin typeface="+mj-ea"/>
                <a:ea typeface="+mj-ea"/>
              </a:rPr>
              <a:t>成果四</a:t>
            </a:r>
          </a:p>
        </p:txBody>
      </p:sp>
      <p:sp>
        <p:nvSpPr>
          <p:cNvPr id="26" name="文本框 25">
            <a:extLst>
              <a:ext uri="{FF2B5EF4-FFF2-40B4-BE49-F238E27FC236}">
                <a16:creationId xmlns:a16="http://schemas.microsoft.com/office/drawing/2014/main" id="{CE168C41-4159-2139-9BA1-C294A125AF57}"/>
              </a:ext>
            </a:extLst>
          </p:cNvPr>
          <p:cNvSpPr txBox="1"/>
          <p:nvPr/>
        </p:nvSpPr>
        <p:spPr>
          <a:xfrm>
            <a:off x="8574401" y="5041190"/>
            <a:ext cx="2743200" cy="861774"/>
          </a:xfrm>
          <a:prstGeom prst="rect">
            <a:avLst/>
          </a:prstGeom>
          <a:noFill/>
        </p:spPr>
        <p:txBody>
          <a:bodyPr wrap="square" rtlCol="0">
            <a:spAutoFit/>
          </a:bodyPr>
          <a:lstStyle/>
          <a:p>
            <a:r>
              <a:rPr lang="zh-CN" altLang="en-US" sz="1600">
                <a:latin typeface="+mn-ea"/>
              </a:rPr>
              <a:t>添加内容信息添加内容信息添加内容信息</a:t>
            </a:r>
          </a:p>
          <a:p>
            <a:endParaRPr lang="zh-CN" altLang="en-US" sz="1600">
              <a:latin typeface="+mn-ea"/>
            </a:endParaRPr>
          </a:p>
        </p:txBody>
      </p:sp>
      <p:sp>
        <p:nvSpPr>
          <p:cNvPr id="27" name="矩形 26">
            <a:extLst>
              <a:ext uri="{FF2B5EF4-FFF2-40B4-BE49-F238E27FC236}">
                <a16:creationId xmlns:a16="http://schemas.microsoft.com/office/drawing/2014/main" id="{1C473F64-2FD6-226F-72C0-A8DA504C1265}"/>
              </a:ext>
            </a:extLst>
          </p:cNvPr>
          <p:cNvSpPr/>
          <p:nvPr/>
        </p:nvSpPr>
        <p:spPr>
          <a:xfrm>
            <a:off x="665480" y="2086708"/>
            <a:ext cx="85090" cy="18860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451E3EBA-E65D-EB22-1736-1F4080B0B29B}"/>
              </a:ext>
            </a:extLst>
          </p:cNvPr>
          <p:cNvSpPr/>
          <p:nvPr/>
        </p:nvSpPr>
        <p:spPr>
          <a:xfrm>
            <a:off x="6250065" y="2086708"/>
            <a:ext cx="85090" cy="18860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5B21CBD3-4D3E-C4AC-F053-2A771DB201EB}"/>
              </a:ext>
            </a:extLst>
          </p:cNvPr>
          <p:cNvSpPr/>
          <p:nvPr/>
        </p:nvSpPr>
        <p:spPr>
          <a:xfrm>
            <a:off x="665480" y="4259183"/>
            <a:ext cx="85090" cy="18860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53187B3D-B966-917F-BB2F-2BC687A32DDC}"/>
              </a:ext>
            </a:extLst>
          </p:cNvPr>
          <p:cNvSpPr/>
          <p:nvPr/>
        </p:nvSpPr>
        <p:spPr>
          <a:xfrm>
            <a:off x="6250065" y="4259183"/>
            <a:ext cx="85090" cy="18860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a:extLst>
              <a:ext uri="{FF2B5EF4-FFF2-40B4-BE49-F238E27FC236}">
                <a16:creationId xmlns:a16="http://schemas.microsoft.com/office/drawing/2014/main" id="{BF82A872-9026-C3FD-4590-BB5F893DE37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6320" y="2460446"/>
            <a:ext cx="1286048" cy="968554"/>
          </a:xfrm>
          <a:prstGeom prst="rect">
            <a:avLst/>
          </a:prstGeom>
        </p:spPr>
      </p:pic>
      <p:pic>
        <p:nvPicPr>
          <p:cNvPr id="34" name="图片 33">
            <a:extLst>
              <a:ext uri="{FF2B5EF4-FFF2-40B4-BE49-F238E27FC236}">
                <a16:creationId xmlns:a16="http://schemas.microsoft.com/office/drawing/2014/main" id="{FBBD067A-ACC3-7F0D-B939-98A1BC46487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70632" y="2460446"/>
            <a:ext cx="1286048" cy="968554"/>
          </a:xfrm>
          <a:prstGeom prst="rect">
            <a:avLst/>
          </a:prstGeom>
        </p:spPr>
      </p:pic>
      <p:pic>
        <p:nvPicPr>
          <p:cNvPr id="35" name="图片 34">
            <a:extLst>
              <a:ext uri="{FF2B5EF4-FFF2-40B4-BE49-F238E27FC236}">
                <a16:creationId xmlns:a16="http://schemas.microsoft.com/office/drawing/2014/main" id="{E78DEA93-0252-8D2F-88CB-385C5CD0F31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6320" y="4685024"/>
            <a:ext cx="1286048" cy="968554"/>
          </a:xfrm>
          <a:prstGeom prst="rect">
            <a:avLst/>
          </a:prstGeom>
        </p:spPr>
      </p:pic>
      <p:pic>
        <p:nvPicPr>
          <p:cNvPr id="36" name="图片 35">
            <a:extLst>
              <a:ext uri="{FF2B5EF4-FFF2-40B4-BE49-F238E27FC236}">
                <a16:creationId xmlns:a16="http://schemas.microsoft.com/office/drawing/2014/main" id="{22CF6A75-B83A-2C77-B4A3-C230C727C6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70632" y="4685024"/>
            <a:ext cx="1286048" cy="968554"/>
          </a:xfrm>
          <a:prstGeom prst="rect">
            <a:avLst/>
          </a:prstGeom>
        </p:spPr>
      </p:pic>
      <p:sp>
        <p:nvSpPr>
          <p:cNvPr id="37" name="文本框 36">
            <a:extLst>
              <a:ext uri="{FF2B5EF4-FFF2-40B4-BE49-F238E27FC236}">
                <a16:creationId xmlns:a16="http://schemas.microsoft.com/office/drawing/2014/main" id="{F4D38FCC-47BA-8E86-ACC5-4CA3538814E6}"/>
              </a:ext>
            </a:extLst>
          </p:cNvPr>
          <p:cNvSpPr txBox="1"/>
          <p:nvPr/>
        </p:nvSpPr>
        <p:spPr>
          <a:xfrm>
            <a:off x="1410970" y="2370741"/>
            <a:ext cx="560369" cy="830997"/>
          </a:xfrm>
          <a:prstGeom prst="rect">
            <a:avLst/>
          </a:prstGeom>
          <a:noFill/>
        </p:spPr>
        <p:txBody>
          <a:bodyPr wrap="square" rtlCol="0">
            <a:spAutoFit/>
          </a:bodyPr>
          <a:lstStyle/>
          <a:p>
            <a:pPr algn="ctr"/>
            <a:r>
              <a:rPr lang="en-US" altLang="zh-CN" sz="4800" b="1">
                <a:solidFill>
                  <a:schemeClr val="accent1"/>
                </a:solidFill>
                <a:latin typeface="+mj-lt"/>
              </a:rPr>
              <a:t>1</a:t>
            </a:r>
            <a:endParaRPr lang="zh-CN" altLang="en-US" sz="4800" b="1">
              <a:solidFill>
                <a:schemeClr val="accent1"/>
              </a:solidFill>
              <a:latin typeface="+mj-lt"/>
            </a:endParaRPr>
          </a:p>
        </p:txBody>
      </p:sp>
      <p:sp>
        <p:nvSpPr>
          <p:cNvPr id="38" name="文本框 37">
            <a:extLst>
              <a:ext uri="{FF2B5EF4-FFF2-40B4-BE49-F238E27FC236}">
                <a16:creationId xmlns:a16="http://schemas.microsoft.com/office/drawing/2014/main" id="{9E7B06E3-CE54-15E0-4C7E-02C90CACC786}"/>
              </a:ext>
            </a:extLst>
          </p:cNvPr>
          <p:cNvSpPr txBox="1"/>
          <p:nvPr/>
        </p:nvSpPr>
        <p:spPr>
          <a:xfrm>
            <a:off x="7133471" y="2370741"/>
            <a:ext cx="560369" cy="830997"/>
          </a:xfrm>
          <a:prstGeom prst="rect">
            <a:avLst/>
          </a:prstGeom>
          <a:noFill/>
        </p:spPr>
        <p:txBody>
          <a:bodyPr wrap="square" rtlCol="0">
            <a:spAutoFit/>
          </a:bodyPr>
          <a:lstStyle/>
          <a:p>
            <a:pPr algn="ctr"/>
            <a:r>
              <a:rPr lang="en-US" altLang="zh-CN" sz="4800" b="1">
                <a:solidFill>
                  <a:schemeClr val="accent1"/>
                </a:solidFill>
                <a:latin typeface="+mj-lt"/>
              </a:rPr>
              <a:t>2</a:t>
            </a:r>
            <a:endParaRPr lang="zh-CN" altLang="en-US" sz="4800" b="1">
              <a:solidFill>
                <a:schemeClr val="accent1"/>
              </a:solidFill>
              <a:latin typeface="+mj-lt"/>
            </a:endParaRPr>
          </a:p>
        </p:txBody>
      </p:sp>
      <p:sp>
        <p:nvSpPr>
          <p:cNvPr id="39" name="文本框 38">
            <a:extLst>
              <a:ext uri="{FF2B5EF4-FFF2-40B4-BE49-F238E27FC236}">
                <a16:creationId xmlns:a16="http://schemas.microsoft.com/office/drawing/2014/main" id="{D704CFB7-DAFA-C119-D2F6-D11F051CE5A9}"/>
              </a:ext>
            </a:extLst>
          </p:cNvPr>
          <p:cNvSpPr txBox="1"/>
          <p:nvPr/>
        </p:nvSpPr>
        <p:spPr>
          <a:xfrm>
            <a:off x="1410970" y="4557604"/>
            <a:ext cx="560369" cy="830997"/>
          </a:xfrm>
          <a:prstGeom prst="rect">
            <a:avLst/>
          </a:prstGeom>
          <a:noFill/>
        </p:spPr>
        <p:txBody>
          <a:bodyPr wrap="square" rtlCol="0">
            <a:spAutoFit/>
          </a:bodyPr>
          <a:lstStyle/>
          <a:p>
            <a:pPr algn="ctr"/>
            <a:r>
              <a:rPr lang="en-US" altLang="zh-CN" sz="4800" b="1">
                <a:solidFill>
                  <a:schemeClr val="accent1"/>
                </a:solidFill>
                <a:latin typeface="+mj-lt"/>
              </a:rPr>
              <a:t>3</a:t>
            </a:r>
            <a:endParaRPr lang="zh-CN" altLang="en-US" sz="4800" b="1">
              <a:solidFill>
                <a:schemeClr val="accent1"/>
              </a:solidFill>
              <a:latin typeface="+mj-lt"/>
            </a:endParaRPr>
          </a:p>
        </p:txBody>
      </p:sp>
      <p:sp>
        <p:nvSpPr>
          <p:cNvPr id="40" name="文本框 39">
            <a:extLst>
              <a:ext uri="{FF2B5EF4-FFF2-40B4-BE49-F238E27FC236}">
                <a16:creationId xmlns:a16="http://schemas.microsoft.com/office/drawing/2014/main" id="{02B66EF9-DD8C-5B2C-0D9D-9C6C18754B47}"/>
              </a:ext>
            </a:extLst>
          </p:cNvPr>
          <p:cNvSpPr txBox="1"/>
          <p:nvPr/>
        </p:nvSpPr>
        <p:spPr>
          <a:xfrm>
            <a:off x="7133471" y="4557604"/>
            <a:ext cx="560369" cy="830997"/>
          </a:xfrm>
          <a:prstGeom prst="rect">
            <a:avLst/>
          </a:prstGeom>
          <a:noFill/>
        </p:spPr>
        <p:txBody>
          <a:bodyPr wrap="square" rtlCol="0">
            <a:spAutoFit/>
          </a:bodyPr>
          <a:lstStyle/>
          <a:p>
            <a:pPr algn="ctr"/>
            <a:r>
              <a:rPr lang="en-US" altLang="zh-CN" sz="4800" b="1">
                <a:solidFill>
                  <a:schemeClr val="accent1"/>
                </a:solidFill>
                <a:latin typeface="+mj-lt"/>
              </a:rPr>
              <a:t>4</a:t>
            </a:r>
            <a:endParaRPr lang="zh-CN" altLang="en-US" sz="4800" b="1">
              <a:solidFill>
                <a:schemeClr val="accent1"/>
              </a:solidFill>
              <a:latin typeface="+mj-lt"/>
            </a:endParaRPr>
          </a:p>
        </p:txBody>
      </p:sp>
    </p:spTree>
    <p:extLst>
      <p:ext uri="{BB962C8B-B14F-4D97-AF65-F5344CB8AC3E}">
        <p14:creationId xmlns:p14="http://schemas.microsoft.com/office/powerpoint/2010/main" val="25286461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74AAE107-6779-25E6-226A-E05BB4344859}"/>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b="250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6" name="矩形 15">
            <a:extLst>
              <a:ext uri="{FF2B5EF4-FFF2-40B4-BE49-F238E27FC236}">
                <a16:creationId xmlns:a16="http://schemas.microsoft.com/office/drawing/2014/main" id="{0DF282DB-B462-2F4F-A684-172340AE1C14}"/>
              </a:ext>
            </a:extLst>
          </p:cNvPr>
          <p:cNvSpPr/>
          <p:nvPr/>
        </p:nvSpPr>
        <p:spPr>
          <a:xfrm>
            <a:off x="0" y="0"/>
            <a:ext cx="12192000" cy="6858000"/>
          </a:xfrm>
          <a:prstGeom prst="rect">
            <a:avLst/>
          </a:prstGeom>
          <a:solidFill>
            <a:schemeClr val="bg1">
              <a:alpha val="9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id="{CA42A482-7ED6-D702-8B28-C7E204ABBA48}"/>
              </a:ext>
            </a:extLst>
          </p:cNvPr>
          <p:cNvSpPr/>
          <p:nvPr/>
        </p:nvSpPr>
        <p:spPr>
          <a:xfrm>
            <a:off x="667988" y="1690513"/>
            <a:ext cx="5976000" cy="4258250"/>
          </a:xfrm>
          <a:custGeom>
            <a:avLst/>
            <a:gdLst>
              <a:gd name="connsiteX0" fmla="*/ 229895 w 5952290"/>
              <a:gd name="connsiteY0" fmla="*/ 0 h 4359850"/>
              <a:gd name="connsiteX1" fmla="*/ 5952290 w 5952290"/>
              <a:gd name="connsiteY1" fmla="*/ 0 h 4359850"/>
              <a:gd name="connsiteX2" fmla="*/ 4862328 w 5952290"/>
              <a:gd name="connsiteY2" fmla="*/ 4359850 h 4359850"/>
              <a:gd name="connsiteX3" fmla="*/ 229895 w 5952290"/>
              <a:gd name="connsiteY3" fmla="*/ 4359850 h 4359850"/>
              <a:gd name="connsiteX4" fmla="*/ 0 w 5952290"/>
              <a:gd name="connsiteY4" fmla="*/ 4129955 h 4359850"/>
              <a:gd name="connsiteX5" fmla="*/ 0 w 5952290"/>
              <a:gd name="connsiteY5" fmla="*/ 229895 h 4359850"/>
              <a:gd name="connsiteX6" fmla="*/ 229895 w 5952290"/>
              <a:gd name="connsiteY6" fmla="*/ 0 h 435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2290" h="4359850">
                <a:moveTo>
                  <a:pt x="229895" y="0"/>
                </a:moveTo>
                <a:lnTo>
                  <a:pt x="5952290" y="0"/>
                </a:lnTo>
                <a:lnTo>
                  <a:pt x="4862328" y="4359850"/>
                </a:lnTo>
                <a:lnTo>
                  <a:pt x="229895" y="4359850"/>
                </a:lnTo>
                <a:cubicBezTo>
                  <a:pt x="102927" y="4359850"/>
                  <a:pt x="0" y="4256923"/>
                  <a:pt x="0" y="4129955"/>
                </a:cubicBezTo>
                <a:lnTo>
                  <a:pt x="0" y="229895"/>
                </a:lnTo>
                <a:cubicBezTo>
                  <a:pt x="0" y="102927"/>
                  <a:pt x="102927" y="0"/>
                  <a:pt x="2298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id="{D1D58F0B-7158-12E9-A09F-CA1085C9D8FA}"/>
              </a:ext>
            </a:extLst>
          </p:cNvPr>
          <p:cNvSpPr/>
          <p:nvPr/>
        </p:nvSpPr>
        <p:spPr>
          <a:xfrm>
            <a:off x="5526501" y="1910575"/>
            <a:ext cx="5976000" cy="4258250"/>
          </a:xfrm>
          <a:custGeom>
            <a:avLst/>
            <a:gdLst>
              <a:gd name="connsiteX0" fmla="*/ 1089963 w 5893335"/>
              <a:gd name="connsiteY0" fmla="*/ 0 h 4359850"/>
              <a:gd name="connsiteX1" fmla="*/ 5663440 w 5893335"/>
              <a:gd name="connsiteY1" fmla="*/ 0 h 4359850"/>
              <a:gd name="connsiteX2" fmla="*/ 5893335 w 5893335"/>
              <a:gd name="connsiteY2" fmla="*/ 229895 h 4359850"/>
              <a:gd name="connsiteX3" fmla="*/ 5893335 w 5893335"/>
              <a:gd name="connsiteY3" fmla="*/ 4129955 h 4359850"/>
              <a:gd name="connsiteX4" fmla="*/ 5663440 w 5893335"/>
              <a:gd name="connsiteY4" fmla="*/ 4359850 h 4359850"/>
              <a:gd name="connsiteX5" fmla="*/ 0 w 5893335"/>
              <a:gd name="connsiteY5" fmla="*/ 4359850 h 435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93335" h="4359850">
                <a:moveTo>
                  <a:pt x="1089963" y="0"/>
                </a:moveTo>
                <a:lnTo>
                  <a:pt x="5663440" y="0"/>
                </a:lnTo>
                <a:cubicBezTo>
                  <a:pt x="5790408" y="0"/>
                  <a:pt x="5893335" y="102927"/>
                  <a:pt x="5893335" y="229895"/>
                </a:cubicBezTo>
                <a:lnTo>
                  <a:pt x="5893335" y="4129955"/>
                </a:lnTo>
                <a:cubicBezTo>
                  <a:pt x="5893335" y="4256923"/>
                  <a:pt x="5790408" y="4359850"/>
                  <a:pt x="5663440" y="4359850"/>
                </a:cubicBezTo>
                <a:lnTo>
                  <a:pt x="0" y="435985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E557B852-77A3-817B-DAF0-13984A92079E}"/>
              </a:ext>
            </a:extLst>
          </p:cNvPr>
          <p:cNvSpPr txBox="1"/>
          <p:nvPr/>
        </p:nvSpPr>
        <p:spPr>
          <a:xfrm>
            <a:off x="584200" y="1066800"/>
            <a:ext cx="6974840" cy="461665"/>
          </a:xfrm>
          <a:prstGeom prst="rect">
            <a:avLst/>
          </a:prstGeom>
          <a:noFill/>
        </p:spPr>
        <p:txBody>
          <a:bodyPr wrap="square" rtlCol="0">
            <a:spAutoFit/>
          </a:bodyPr>
          <a:lstStyle/>
          <a:p>
            <a:r>
              <a:rPr lang="zh-CN" altLang="en-US" sz="2400">
                <a:latin typeface="+mj-ea"/>
                <a:ea typeface="+mj-ea"/>
              </a:rPr>
              <a:t>添加标题文字添加标题文字添加标题文字</a:t>
            </a:r>
          </a:p>
        </p:txBody>
      </p:sp>
      <p:sp>
        <p:nvSpPr>
          <p:cNvPr id="7" name="文本框 6">
            <a:extLst>
              <a:ext uri="{FF2B5EF4-FFF2-40B4-BE49-F238E27FC236}">
                <a16:creationId xmlns:a16="http://schemas.microsoft.com/office/drawing/2014/main" id="{EB1A8919-C882-75F2-DD81-5989A3C5A3AC}"/>
              </a:ext>
            </a:extLst>
          </p:cNvPr>
          <p:cNvSpPr txBox="1"/>
          <p:nvPr/>
        </p:nvSpPr>
        <p:spPr>
          <a:xfrm>
            <a:off x="2613485" y="2290632"/>
            <a:ext cx="2265680" cy="400110"/>
          </a:xfrm>
          <a:prstGeom prst="rect">
            <a:avLst/>
          </a:prstGeom>
          <a:noFill/>
        </p:spPr>
        <p:txBody>
          <a:bodyPr wrap="square" rtlCol="0">
            <a:spAutoFit/>
          </a:bodyPr>
          <a:lstStyle/>
          <a:p>
            <a:pPr algn="r"/>
            <a:r>
              <a:rPr lang="zh-CN" altLang="en-US" sz="2000" b="1">
                <a:solidFill>
                  <a:schemeClr val="bg1"/>
                </a:solidFill>
                <a:latin typeface="+mj-ea"/>
                <a:ea typeface="+mj-ea"/>
              </a:rPr>
              <a:t>添加标题</a:t>
            </a:r>
          </a:p>
        </p:txBody>
      </p:sp>
      <p:sp>
        <p:nvSpPr>
          <p:cNvPr id="8" name="文本框 7">
            <a:extLst>
              <a:ext uri="{FF2B5EF4-FFF2-40B4-BE49-F238E27FC236}">
                <a16:creationId xmlns:a16="http://schemas.microsoft.com/office/drawing/2014/main" id="{D42B87A8-CD62-865E-70AB-B5ED8B642282}"/>
              </a:ext>
            </a:extLst>
          </p:cNvPr>
          <p:cNvSpPr txBox="1"/>
          <p:nvPr/>
        </p:nvSpPr>
        <p:spPr>
          <a:xfrm>
            <a:off x="7304530" y="2290632"/>
            <a:ext cx="2265680" cy="400110"/>
          </a:xfrm>
          <a:prstGeom prst="rect">
            <a:avLst/>
          </a:prstGeom>
          <a:noFill/>
        </p:spPr>
        <p:txBody>
          <a:bodyPr wrap="square" rtlCol="0">
            <a:spAutoFit/>
          </a:bodyPr>
          <a:lstStyle/>
          <a:p>
            <a:r>
              <a:rPr lang="zh-CN" altLang="en-US" sz="2000" b="1">
                <a:latin typeface="+mj-ea"/>
                <a:ea typeface="+mj-ea"/>
              </a:rPr>
              <a:t>添加标题</a:t>
            </a:r>
          </a:p>
        </p:txBody>
      </p:sp>
      <p:sp>
        <p:nvSpPr>
          <p:cNvPr id="31" name="文本框 30">
            <a:extLst>
              <a:ext uri="{FF2B5EF4-FFF2-40B4-BE49-F238E27FC236}">
                <a16:creationId xmlns:a16="http://schemas.microsoft.com/office/drawing/2014/main" id="{B9D891A1-3D42-9041-68E1-4BA98E246016}"/>
              </a:ext>
            </a:extLst>
          </p:cNvPr>
          <p:cNvSpPr txBox="1"/>
          <p:nvPr/>
        </p:nvSpPr>
        <p:spPr>
          <a:xfrm>
            <a:off x="5428522" y="2343498"/>
            <a:ext cx="1540333" cy="1323439"/>
          </a:xfrm>
          <a:prstGeom prst="rect">
            <a:avLst/>
          </a:prstGeom>
          <a:noFill/>
        </p:spPr>
        <p:txBody>
          <a:bodyPr wrap="square" rtlCol="0">
            <a:spAutoFit/>
          </a:bodyPr>
          <a:lstStyle/>
          <a:p>
            <a:r>
              <a:rPr lang="en-US" altLang="zh-CN" sz="8000" b="1" i="1">
                <a:solidFill>
                  <a:schemeClr val="bg1"/>
                </a:solidFill>
                <a:latin typeface="+mj-ea"/>
                <a:ea typeface="+mj-ea"/>
              </a:rPr>
              <a:t>V</a:t>
            </a:r>
            <a:r>
              <a:rPr lang="en-US" altLang="zh-CN" sz="8000" b="1" i="1">
                <a:solidFill>
                  <a:schemeClr val="accent1"/>
                </a:solidFill>
                <a:latin typeface="+mj-ea"/>
                <a:ea typeface="+mj-ea"/>
              </a:rPr>
              <a:t>S</a:t>
            </a:r>
            <a:endParaRPr lang="zh-CN" altLang="en-US" sz="8000" b="1" i="1">
              <a:solidFill>
                <a:schemeClr val="accent1"/>
              </a:solidFill>
              <a:latin typeface="+mj-ea"/>
              <a:ea typeface="+mj-ea"/>
            </a:endParaRPr>
          </a:p>
        </p:txBody>
      </p:sp>
      <p:cxnSp>
        <p:nvCxnSpPr>
          <p:cNvPr id="33" name="直接连接符 32">
            <a:extLst>
              <a:ext uri="{FF2B5EF4-FFF2-40B4-BE49-F238E27FC236}">
                <a16:creationId xmlns:a16="http://schemas.microsoft.com/office/drawing/2014/main" id="{6AA96597-3002-B370-CA19-3C8AC537DE3C}"/>
              </a:ext>
            </a:extLst>
          </p:cNvPr>
          <p:cNvCxnSpPr/>
          <p:nvPr/>
        </p:nvCxnSpPr>
        <p:spPr>
          <a:xfrm flipH="1">
            <a:off x="1250066" y="2806489"/>
            <a:ext cx="35596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99B2ADB2-21DC-E69A-8A02-A855DD8CE759}"/>
              </a:ext>
            </a:extLst>
          </p:cNvPr>
          <p:cNvCxnSpPr/>
          <p:nvPr/>
        </p:nvCxnSpPr>
        <p:spPr>
          <a:xfrm flipH="1">
            <a:off x="7360774" y="2806489"/>
            <a:ext cx="35596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27881F70-D28D-7FD6-FCC0-946EED6B8D10}"/>
              </a:ext>
            </a:extLst>
          </p:cNvPr>
          <p:cNvSpPr txBox="1"/>
          <p:nvPr/>
        </p:nvSpPr>
        <p:spPr>
          <a:xfrm>
            <a:off x="7311976" y="2949505"/>
            <a:ext cx="3559649" cy="792653"/>
          </a:xfrm>
          <a:prstGeom prst="rect">
            <a:avLst/>
          </a:prstGeom>
          <a:noFill/>
        </p:spPr>
        <p:txBody>
          <a:bodyPr wrap="square" rtlCol="0">
            <a:spAutoFit/>
          </a:bodyPr>
          <a:lstStyle/>
          <a:p>
            <a:pPr>
              <a:lnSpc>
                <a:spcPct val="150000"/>
              </a:lnSpc>
            </a:pPr>
            <a:r>
              <a:rPr lang="zh-CN" altLang="en-US" sz="1600">
                <a:solidFill>
                  <a:schemeClr val="tx1">
                    <a:alpha val="80000"/>
                  </a:schemeClr>
                </a:solidFill>
              </a:rPr>
              <a:t>添加内容详细文字添加内容详细文字添加内容详细文字</a:t>
            </a:r>
          </a:p>
        </p:txBody>
      </p:sp>
      <p:sp>
        <p:nvSpPr>
          <p:cNvPr id="41" name="文本框 40">
            <a:extLst>
              <a:ext uri="{FF2B5EF4-FFF2-40B4-BE49-F238E27FC236}">
                <a16:creationId xmlns:a16="http://schemas.microsoft.com/office/drawing/2014/main" id="{AD62B5B2-3DBF-50CB-9246-BDC0EF21925F}"/>
              </a:ext>
            </a:extLst>
          </p:cNvPr>
          <p:cNvSpPr txBox="1"/>
          <p:nvPr/>
        </p:nvSpPr>
        <p:spPr>
          <a:xfrm>
            <a:off x="7311976" y="3800676"/>
            <a:ext cx="3559649" cy="792653"/>
          </a:xfrm>
          <a:prstGeom prst="rect">
            <a:avLst/>
          </a:prstGeom>
          <a:noFill/>
        </p:spPr>
        <p:txBody>
          <a:bodyPr wrap="square" rtlCol="0">
            <a:spAutoFit/>
          </a:bodyPr>
          <a:lstStyle/>
          <a:p>
            <a:pPr>
              <a:lnSpc>
                <a:spcPct val="150000"/>
              </a:lnSpc>
            </a:pPr>
            <a:r>
              <a:rPr lang="zh-CN" altLang="en-US" sz="1600">
                <a:solidFill>
                  <a:schemeClr val="tx1">
                    <a:alpha val="80000"/>
                  </a:schemeClr>
                </a:solidFill>
              </a:rPr>
              <a:t>添加内容详细文字添加内容详细文字添加内容详细文字</a:t>
            </a:r>
          </a:p>
        </p:txBody>
      </p:sp>
      <p:sp>
        <p:nvSpPr>
          <p:cNvPr id="42" name="文本框 41">
            <a:extLst>
              <a:ext uri="{FF2B5EF4-FFF2-40B4-BE49-F238E27FC236}">
                <a16:creationId xmlns:a16="http://schemas.microsoft.com/office/drawing/2014/main" id="{D5B095E0-229B-4211-BDDA-75888DBEACCA}"/>
              </a:ext>
            </a:extLst>
          </p:cNvPr>
          <p:cNvSpPr txBox="1"/>
          <p:nvPr/>
        </p:nvSpPr>
        <p:spPr>
          <a:xfrm>
            <a:off x="7311976" y="4651847"/>
            <a:ext cx="3559649" cy="792653"/>
          </a:xfrm>
          <a:prstGeom prst="rect">
            <a:avLst/>
          </a:prstGeom>
          <a:noFill/>
        </p:spPr>
        <p:txBody>
          <a:bodyPr wrap="square" rtlCol="0">
            <a:spAutoFit/>
          </a:bodyPr>
          <a:lstStyle/>
          <a:p>
            <a:pPr>
              <a:lnSpc>
                <a:spcPct val="150000"/>
              </a:lnSpc>
            </a:pPr>
            <a:r>
              <a:rPr lang="zh-CN" altLang="en-US" sz="1600">
                <a:solidFill>
                  <a:schemeClr val="tx1">
                    <a:alpha val="80000"/>
                  </a:schemeClr>
                </a:solidFill>
              </a:rPr>
              <a:t>添加内容详细文字添加内容详细文字添加内容详细文字</a:t>
            </a:r>
          </a:p>
        </p:txBody>
      </p:sp>
      <p:sp>
        <p:nvSpPr>
          <p:cNvPr id="44" name="文本框 43">
            <a:extLst>
              <a:ext uri="{FF2B5EF4-FFF2-40B4-BE49-F238E27FC236}">
                <a16:creationId xmlns:a16="http://schemas.microsoft.com/office/drawing/2014/main" id="{A0A5A93B-840B-C512-490F-EBFA923A5C12}"/>
              </a:ext>
            </a:extLst>
          </p:cNvPr>
          <p:cNvSpPr txBox="1"/>
          <p:nvPr/>
        </p:nvSpPr>
        <p:spPr>
          <a:xfrm>
            <a:off x="1341424" y="2949505"/>
            <a:ext cx="3559649" cy="792653"/>
          </a:xfrm>
          <a:prstGeom prst="rect">
            <a:avLst/>
          </a:prstGeom>
          <a:noFill/>
        </p:spPr>
        <p:txBody>
          <a:bodyPr wrap="square" rtlCol="0">
            <a:spAutoFit/>
          </a:bodyPr>
          <a:lstStyle/>
          <a:p>
            <a:pPr algn="r">
              <a:lnSpc>
                <a:spcPct val="150000"/>
              </a:lnSpc>
            </a:pPr>
            <a:r>
              <a:rPr lang="zh-CN" altLang="en-US" sz="1600">
                <a:solidFill>
                  <a:schemeClr val="bg1">
                    <a:alpha val="80000"/>
                  </a:schemeClr>
                </a:solidFill>
              </a:rPr>
              <a:t>添加内容详细文字添加内容详细文字添加内容详细文字</a:t>
            </a:r>
          </a:p>
        </p:txBody>
      </p:sp>
      <p:sp>
        <p:nvSpPr>
          <p:cNvPr id="45" name="文本框 44">
            <a:extLst>
              <a:ext uri="{FF2B5EF4-FFF2-40B4-BE49-F238E27FC236}">
                <a16:creationId xmlns:a16="http://schemas.microsoft.com/office/drawing/2014/main" id="{2F0FB256-89CD-4767-9B21-1F996F35E388}"/>
              </a:ext>
            </a:extLst>
          </p:cNvPr>
          <p:cNvSpPr txBox="1"/>
          <p:nvPr/>
        </p:nvSpPr>
        <p:spPr>
          <a:xfrm>
            <a:off x="1341424" y="3800676"/>
            <a:ext cx="3559649" cy="792653"/>
          </a:xfrm>
          <a:prstGeom prst="rect">
            <a:avLst/>
          </a:prstGeom>
          <a:noFill/>
        </p:spPr>
        <p:txBody>
          <a:bodyPr wrap="square" rtlCol="0">
            <a:spAutoFit/>
          </a:bodyPr>
          <a:lstStyle/>
          <a:p>
            <a:pPr algn="r">
              <a:lnSpc>
                <a:spcPct val="150000"/>
              </a:lnSpc>
            </a:pPr>
            <a:r>
              <a:rPr lang="zh-CN" altLang="en-US" sz="1600">
                <a:solidFill>
                  <a:schemeClr val="bg1">
                    <a:alpha val="80000"/>
                  </a:schemeClr>
                </a:solidFill>
              </a:rPr>
              <a:t>添加内容详细文字添加内容详细文字添加内容详细文字</a:t>
            </a:r>
          </a:p>
        </p:txBody>
      </p:sp>
      <p:sp>
        <p:nvSpPr>
          <p:cNvPr id="46" name="文本框 45">
            <a:extLst>
              <a:ext uri="{FF2B5EF4-FFF2-40B4-BE49-F238E27FC236}">
                <a16:creationId xmlns:a16="http://schemas.microsoft.com/office/drawing/2014/main" id="{8592F9A7-9715-2A9A-ECA6-84229659736F}"/>
              </a:ext>
            </a:extLst>
          </p:cNvPr>
          <p:cNvSpPr txBox="1"/>
          <p:nvPr/>
        </p:nvSpPr>
        <p:spPr>
          <a:xfrm>
            <a:off x="1341424" y="4651847"/>
            <a:ext cx="3559649" cy="792653"/>
          </a:xfrm>
          <a:prstGeom prst="rect">
            <a:avLst/>
          </a:prstGeom>
          <a:noFill/>
        </p:spPr>
        <p:txBody>
          <a:bodyPr wrap="square" rtlCol="0">
            <a:spAutoFit/>
          </a:bodyPr>
          <a:lstStyle/>
          <a:p>
            <a:pPr algn="r">
              <a:lnSpc>
                <a:spcPct val="150000"/>
              </a:lnSpc>
            </a:pPr>
            <a:r>
              <a:rPr lang="zh-CN" altLang="en-US" sz="1600">
                <a:solidFill>
                  <a:schemeClr val="bg1">
                    <a:alpha val="80000"/>
                  </a:schemeClr>
                </a:solidFill>
              </a:rPr>
              <a:t>添加内容详细文字添加内容详细文字添加内容详细文字</a:t>
            </a:r>
          </a:p>
        </p:txBody>
      </p:sp>
      <p:cxnSp>
        <p:nvCxnSpPr>
          <p:cNvPr id="50" name="直接连接符 49">
            <a:extLst>
              <a:ext uri="{FF2B5EF4-FFF2-40B4-BE49-F238E27FC236}">
                <a16:creationId xmlns:a16="http://schemas.microsoft.com/office/drawing/2014/main" id="{B3A6BCE6-978B-E043-7D69-D8CCD3DE44E3}"/>
              </a:ext>
            </a:extLst>
          </p:cNvPr>
          <p:cNvCxnSpPr/>
          <p:nvPr/>
        </p:nvCxnSpPr>
        <p:spPr>
          <a:xfrm flipH="1">
            <a:off x="1250066" y="5665436"/>
            <a:ext cx="35596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E7F70956-EA93-924D-532F-8CE9892BF9F5}"/>
              </a:ext>
            </a:extLst>
          </p:cNvPr>
          <p:cNvCxnSpPr/>
          <p:nvPr/>
        </p:nvCxnSpPr>
        <p:spPr>
          <a:xfrm flipH="1">
            <a:off x="7360774" y="5665436"/>
            <a:ext cx="35596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9329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28379E9E-A12C-183E-FDAB-4121165CD43B}"/>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b="250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8" name="矩形 27">
            <a:extLst>
              <a:ext uri="{FF2B5EF4-FFF2-40B4-BE49-F238E27FC236}">
                <a16:creationId xmlns:a16="http://schemas.microsoft.com/office/drawing/2014/main" id="{FF2A443B-3423-6F4D-6B9D-0A2C0BC0DCE6}"/>
              </a:ext>
            </a:extLst>
          </p:cNvPr>
          <p:cNvSpPr/>
          <p:nvPr/>
        </p:nvSpPr>
        <p:spPr>
          <a:xfrm>
            <a:off x="0" y="0"/>
            <a:ext cx="12192000" cy="6858000"/>
          </a:xfrm>
          <a:prstGeom prst="rect">
            <a:avLst/>
          </a:prstGeom>
          <a:solidFill>
            <a:schemeClr val="bg1">
              <a:alpha val="9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7714C979-AD20-A215-5CE5-AA4CA144AF82}"/>
              </a:ext>
            </a:extLst>
          </p:cNvPr>
          <p:cNvSpPr/>
          <p:nvPr/>
        </p:nvSpPr>
        <p:spPr>
          <a:xfrm>
            <a:off x="6209096" y="2326428"/>
            <a:ext cx="2212208" cy="3980604"/>
          </a:xfrm>
          <a:prstGeom prst="roundRect">
            <a:avLst>
              <a:gd name="adj" fmla="val 38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D042A01D-0AA9-12CC-0F8B-5C94050A8274}"/>
              </a:ext>
            </a:extLst>
          </p:cNvPr>
          <p:cNvSpPr txBox="1"/>
          <p:nvPr/>
        </p:nvSpPr>
        <p:spPr>
          <a:xfrm>
            <a:off x="584200" y="1066800"/>
            <a:ext cx="4872298" cy="830997"/>
          </a:xfrm>
          <a:prstGeom prst="rect">
            <a:avLst/>
          </a:prstGeom>
          <a:noFill/>
        </p:spPr>
        <p:txBody>
          <a:bodyPr wrap="square" rtlCol="0">
            <a:spAutoFit/>
          </a:bodyPr>
          <a:lstStyle/>
          <a:p>
            <a:r>
              <a:rPr lang="zh-CN" altLang="en-US" sz="2400">
                <a:latin typeface="+mj-ea"/>
                <a:ea typeface="+mj-ea"/>
              </a:rPr>
              <a:t>添加标题文字添加标题文字添加标题文字</a:t>
            </a:r>
          </a:p>
        </p:txBody>
      </p:sp>
      <p:cxnSp>
        <p:nvCxnSpPr>
          <p:cNvPr id="27" name="直接连接符 26">
            <a:extLst>
              <a:ext uri="{FF2B5EF4-FFF2-40B4-BE49-F238E27FC236}">
                <a16:creationId xmlns:a16="http://schemas.microsoft.com/office/drawing/2014/main" id="{CB836882-1175-7E2F-1819-E02A25002A91}"/>
              </a:ext>
            </a:extLst>
          </p:cNvPr>
          <p:cNvCxnSpPr/>
          <p:nvPr/>
        </p:nvCxnSpPr>
        <p:spPr>
          <a:xfrm>
            <a:off x="660400" y="2529840"/>
            <a:ext cx="108585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3A87AA84-8381-3E26-929C-D9C5348F5AA8}"/>
              </a:ext>
            </a:extLst>
          </p:cNvPr>
          <p:cNvCxnSpPr/>
          <p:nvPr/>
        </p:nvCxnSpPr>
        <p:spPr>
          <a:xfrm>
            <a:off x="660400" y="6103620"/>
            <a:ext cx="108585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DC6A2700-1DC1-B7B6-EEB8-A605A751D412}"/>
              </a:ext>
            </a:extLst>
          </p:cNvPr>
          <p:cNvCxnSpPr/>
          <p:nvPr/>
        </p:nvCxnSpPr>
        <p:spPr>
          <a:xfrm>
            <a:off x="660400" y="3276600"/>
            <a:ext cx="10858500" cy="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9377CA10-5017-6900-BA0A-4DE94046DD34}"/>
              </a:ext>
            </a:extLst>
          </p:cNvPr>
          <p:cNvCxnSpPr/>
          <p:nvPr/>
        </p:nvCxnSpPr>
        <p:spPr>
          <a:xfrm>
            <a:off x="660400" y="3997960"/>
            <a:ext cx="10858500" cy="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1B94D734-165A-6091-6F0D-C5A5F2AFF81F}"/>
              </a:ext>
            </a:extLst>
          </p:cNvPr>
          <p:cNvCxnSpPr/>
          <p:nvPr/>
        </p:nvCxnSpPr>
        <p:spPr>
          <a:xfrm>
            <a:off x="660400" y="4719320"/>
            <a:ext cx="10858500" cy="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5FDF1D3E-1379-1DB4-0A39-5E02ACA6E1B4}"/>
              </a:ext>
            </a:extLst>
          </p:cNvPr>
          <p:cNvCxnSpPr/>
          <p:nvPr/>
        </p:nvCxnSpPr>
        <p:spPr>
          <a:xfrm>
            <a:off x="660400" y="5440680"/>
            <a:ext cx="10858500" cy="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CC19BFCA-BD92-6EDD-10DF-4DA7A75B3002}"/>
              </a:ext>
            </a:extLst>
          </p:cNvPr>
          <p:cNvSpPr txBox="1"/>
          <p:nvPr/>
        </p:nvSpPr>
        <p:spPr>
          <a:xfrm>
            <a:off x="572718" y="2773680"/>
            <a:ext cx="1218504" cy="369332"/>
          </a:xfrm>
          <a:prstGeom prst="rect">
            <a:avLst/>
          </a:prstGeom>
          <a:noFill/>
        </p:spPr>
        <p:txBody>
          <a:bodyPr wrap="square" rtlCol="0">
            <a:spAutoFit/>
          </a:bodyPr>
          <a:lstStyle/>
          <a:p>
            <a:pPr algn="ctr"/>
            <a:r>
              <a:rPr lang="zh-CN" altLang="en-US">
                <a:latin typeface="+mj-ea"/>
                <a:ea typeface="+mj-ea"/>
              </a:rPr>
              <a:t>添加内容</a:t>
            </a:r>
          </a:p>
        </p:txBody>
      </p:sp>
      <p:sp>
        <p:nvSpPr>
          <p:cNvPr id="38" name="文本框 37">
            <a:extLst>
              <a:ext uri="{FF2B5EF4-FFF2-40B4-BE49-F238E27FC236}">
                <a16:creationId xmlns:a16="http://schemas.microsoft.com/office/drawing/2014/main" id="{73F83E96-9A5C-CB7E-6FBC-CED85CC5C8EE}"/>
              </a:ext>
            </a:extLst>
          </p:cNvPr>
          <p:cNvSpPr txBox="1"/>
          <p:nvPr/>
        </p:nvSpPr>
        <p:spPr>
          <a:xfrm>
            <a:off x="3462046" y="2773680"/>
            <a:ext cx="1417205" cy="369332"/>
          </a:xfrm>
          <a:prstGeom prst="rect">
            <a:avLst/>
          </a:prstGeom>
          <a:noFill/>
        </p:spPr>
        <p:txBody>
          <a:bodyPr wrap="square" rtlCol="0">
            <a:spAutoFit/>
          </a:bodyPr>
          <a:lstStyle/>
          <a:p>
            <a:pPr algn="ctr"/>
            <a:r>
              <a:rPr lang="zh-CN" altLang="en-US">
                <a:latin typeface="+mj-ea"/>
                <a:ea typeface="+mj-ea"/>
              </a:rPr>
              <a:t>添加内容</a:t>
            </a:r>
          </a:p>
        </p:txBody>
      </p:sp>
      <p:sp>
        <p:nvSpPr>
          <p:cNvPr id="40" name="文本框 39">
            <a:extLst>
              <a:ext uri="{FF2B5EF4-FFF2-40B4-BE49-F238E27FC236}">
                <a16:creationId xmlns:a16="http://schemas.microsoft.com/office/drawing/2014/main" id="{32A8A7FA-91D4-3F42-9756-E73D364F0E35}"/>
              </a:ext>
            </a:extLst>
          </p:cNvPr>
          <p:cNvSpPr txBox="1"/>
          <p:nvPr/>
        </p:nvSpPr>
        <p:spPr>
          <a:xfrm>
            <a:off x="6550075" y="2773680"/>
            <a:ext cx="1417205" cy="400110"/>
          </a:xfrm>
          <a:prstGeom prst="rect">
            <a:avLst/>
          </a:prstGeom>
          <a:noFill/>
        </p:spPr>
        <p:txBody>
          <a:bodyPr wrap="square" rtlCol="0">
            <a:spAutoFit/>
          </a:bodyPr>
          <a:lstStyle/>
          <a:p>
            <a:pPr algn="ctr"/>
            <a:r>
              <a:rPr lang="zh-CN" altLang="en-US" sz="2000">
                <a:solidFill>
                  <a:schemeClr val="bg1"/>
                </a:solidFill>
                <a:latin typeface="+mj-ea"/>
                <a:ea typeface="+mj-ea"/>
              </a:rPr>
              <a:t>添加内容</a:t>
            </a:r>
          </a:p>
        </p:txBody>
      </p:sp>
      <p:sp>
        <p:nvSpPr>
          <p:cNvPr id="43" name="文本框 42">
            <a:extLst>
              <a:ext uri="{FF2B5EF4-FFF2-40B4-BE49-F238E27FC236}">
                <a16:creationId xmlns:a16="http://schemas.microsoft.com/office/drawing/2014/main" id="{AFE7602C-F6F6-4387-2226-34F45B1F3700}"/>
              </a:ext>
            </a:extLst>
          </p:cNvPr>
          <p:cNvSpPr txBox="1"/>
          <p:nvPr/>
        </p:nvSpPr>
        <p:spPr>
          <a:xfrm>
            <a:off x="9638103" y="2773680"/>
            <a:ext cx="1417205" cy="369332"/>
          </a:xfrm>
          <a:prstGeom prst="rect">
            <a:avLst/>
          </a:prstGeom>
          <a:noFill/>
        </p:spPr>
        <p:txBody>
          <a:bodyPr wrap="square" rtlCol="0">
            <a:spAutoFit/>
          </a:bodyPr>
          <a:lstStyle/>
          <a:p>
            <a:pPr algn="ctr"/>
            <a:r>
              <a:rPr lang="zh-CN" altLang="en-US">
                <a:latin typeface="+mj-ea"/>
                <a:ea typeface="+mj-ea"/>
              </a:rPr>
              <a:t>添加内容</a:t>
            </a:r>
          </a:p>
        </p:txBody>
      </p:sp>
      <p:grpSp>
        <p:nvGrpSpPr>
          <p:cNvPr id="64" name="组合 63">
            <a:extLst>
              <a:ext uri="{FF2B5EF4-FFF2-40B4-BE49-F238E27FC236}">
                <a16:creationId xmlns:a16="http://schemas.microsoft.com/office/drawing/2014/main" id="{86724BC2-622D-4F4C-7D21-67D01709BDFF}"/>
              </a:ext>
            </a:extLst>
          </p:cNvPr>
          <p:cNvGrpSpPr/>
          <p:nvPr/>
        </p:nvGrpSpPr>
        <p:grpSpPr>
          <a:xfrm>
            <a:off x="572718" y="3449320"/>
            <a:ext cx="1218504" cy="2548652"/>
            <a:chOff x="572718" y="3449320"/>
            <a:chExt cx="1218504" cy="2548652"/>
          </a:xfrm>
        </p:grpSpPr>
        <p:sp>
          <p:nvSpPr>
            <p:cNvPr id="45" name="文本框 44">
              <a:extLst>
                <a:ext uri="{FF2B5EF4-FFF2-40B4-BE49-F238E27FC236}">
                  <a16:creationId xmlns:a16="http://schemas.microsoft.com/office/drawing/2014/main" id="{B3E0E3FA-41F5-A4E6-D04E-43BFEA83B8FA}"/>
                </a:ext>
              </a:extLst>
            </p:cNvPr>
            <p:cNvSpPr txBox="1"/>
            <p:nvPr/>
          </p:nvSpPr>
          <p:spPr>
            <a:xfrm>
              <a:off x="572718" y="3449320"/>
              <a:ext cx="1218504" cy="369332"/>
            </a:xfrm>
            <a:prstGeom prst="rect">
              <a:avLst/>
            </a:prstGeom>
            <a:noFill/>
          </p:spPr>
          <p:txBody>
            <a:bodyPr wrap="square" rtlCol="0">
              <a:spAutoFit/>
            </a:bodyPr>
            <a:lstStyle/>
            <a:p>
              <a:pPr algn="ctr"/>
              <a:r>
                <a:rPr lang="zh-CN" altLang="en-US">
                  <a:solidFill>
                    <a:schemeClr val="tx1">
                      <a:lumMod val="50000"/>
                      <a:lumOff val="50000"/>
                    </a:schemeClr>
                  </a:solidFill>
                  <a:latin typeface="+mn-ea"/>
                </a:rPr>
                <a:t>添加内容</a:t>
              </a:r>
            </a:p>
          </p:txBody>
        </p:sp>
        <p:sp>
          <p:nvSpPr>
            <p:cNvPr id="46" name="文本框 45">
              <a:extLst>
                <a:ext uri="{FF2B5EF4-FFF2-40B4-BE49-F238E27FC236}">
                  <a16:creationId xmlns:a16="http://schemas.microsoft.com/office/drawing/2014/main" id="{0B7952AE-6E3B-E9B2-4A7F-175B76F56FB2}"/>
                </a:ext>
              </a:extLst>
            </p:cNvPr>
            <p:cNvSpPr txBox="1"/>
            <p:nvPr/>
          </p:nvSpPr>
          <p:spPr>
            <a:xfrm>
              <a:off x="572718" y="4166630"/>
              <a:ext cx="1218504" cy="369332"/>
            </a:xfrm>
            <a:prstGeom prst="rect">
              <a:avLst/>
            </a:prstGeom>
            <a:noFill/>
          </p:spPr>
          <p:txBody>
            <a:bodyPr wrap="square" rtlCol="0">
              <a:spAutoFit/>
            </a:bodyPr>
            <a:lstStyle/>
            <a:p>
              <a:pPr algn="ctr"/>
              <a:r>
                <a:rPr lang="zh-CN" altLang="en-US">
                  <a:solidFill>
                    <a:schemeClr val="tx1">
                      <a:lumMod val="50000"/>
                      <a:lumOff val="50000"/>
                    </a:schemeClr>
                  </a:solidFill>
                  <a:latin typeface="+mn-ea"/>
                </a:rPr>
                <a:t>添加内容</a:t>
              </a:r>
            </a:p>
          </p:txBody>
        </p:sp>
        <p:sp>
          <p:nvSpPr>
            <p:cNvPr id="47" name="文本框 46">
              <a:extLst>
                <a:ext uri="{FF2B5EF4-FFF2-40B4-BE49-F238E27FC236}">
                  <a16:creationId xmlns:a16="http://schemas.microsoft.com/office/drawing/2014/main" id="{C39DDC44-5EB5-E785-2BF9-07992350CF0D}"/>
                </a:ext>
              </a:extLst>
            </p:cNvPr>
            <p:cNvSpPr txBox="1"/>
            <p:nvPr/>
          </p:nvSpPr>
          <p:spPr>
            <a:xfrm>
              <a:off x="572718" y="4897635"/>
              <a:ext cx="1218504" cy="369332"/>
            </a:xfrm>
            <a:prstGeom prst="rect">
              <a:avLst/>
            </a:prstGeom>
            <a:noFill/>
          </p:spPr>
          <p:txBody>
            <a:bodyPr wrap="square" rtlCol="0">
              <a:spAutoFit/>
            </a:bodyPr>
            <a:lstStyle/>
            <a:p>
              <a:pPr algn="ctr"/>
              <a:r>
                <a:rPr lang="zh-CN" altLang="en-US">
                  <a:solidFill>
                    <a:schemeClr val="tx1">
                      <a:lumMod val="50000"/>
                      <a:lumOff val="50000"/>
                    </a:schemeClr>
                  </a:solidFill>
                  <a:latin typeface="+mn-ea"/>
                </a:rPr>
                <a:t>添加内容</a:t>
              </a:r>
            </a:p>
          </p:txBody>
        </p:sp>
        <p:sp>
          <p:nvSpPr>
            <p:cNvPr id="48" name="文本框 47">
              <a:extLst>
                <a:ext uri="{FF2B5EF4-FFF2-40B4-BE49-F238E27FC236}">
                  <a16:creationId xmlns:a16="http://schemas.microsoft.com/office/drawing/2014/main" id="{BFA48AC5-2903-E942-172F-E882DE9C9AA4}"/>
                </a:ext>
              </a:extLst>
            </p:cNvPr>
            <p:cNvSpPr txBox="1"/>
            <p:nvPr/>
          </p:nvSpPr>
          <p:spPr>
            <a:xfrm>
              <a:off x="572718" y="5628640"/>
              <a:ext cx="1218504" cy="369332"/>
            </a:xfrm>
            <a:prstGeom prst="rect">
              <a:avLst/>
            </a:prstGeom>
            <a:noFill/>
          </p:spPr>
          <p:txBody>
            <a:bodyPr wrap="square" rtlCol="0">
              <a:spAutoFit/>
            </a:bodyPr>
            <a:lstStyle/>
            <a:p>
              <a:pPr algn="ctr"/>
              <a:r>
                <a:rPr lang="zh-CN" altLang="en-US">
                  <a:solidFill>
                    <a:schemeClr val="tx1">
                      <a:lumMod val="50000"/>
                      <a:lumOff val="50000"/>
                    </a:schemeClr>
                  </a:solidFill>
                  <a:latin typeface="+mn-ea"/>
                </a:rPr>
                <a:t>添加内容</a:t>
              </a:r>
            </a:p>
          </p:txBody>
        </p:sp>
      </p:grpSp>
      <p:grpSp>
        <p:nvGrpSpPr>
          <p:cNvPr id="63" name="组合 62">
            <a:extLst>
              <a:ext uri="{FF2B5EF4-FFF2-40B4-BE49-F238E27FC236}">
                <a16:creationId xmlns:a16="http://schemas.microsoft.com/office/drawing/2014/main" id="{2F988CA3-4384-B117-3435-B0C510679AAC}"/>
              </a:ext>
            </a:extLst>
          </p:cNvPr>
          <p:cNvGrpSpPr/>
          <p:nvPr/>
        </p:nvGrpSpPr>
        <p:grpSpPr>
          <a:xfrm>
            <a:off x="3594513" y="3449320"/>
            <a:ext cx="1218504" cy="2548652"/>
            <a:chOff x="3462046" y="3449320"/>
            <a:chExt cx="1218504" cy="2548652"/>
          </a:xfrm>
        </p:grpSpPr>
        <p:sp>
          <p:nvSpPr>
            <p:cNvPr id="49" name="文本框 48">
              <a:extLst>
                <a:ext uri="{FF2B5EF4-FFF2-40B4-BE49-F238E27FC236}">
                  <a16:creationId xmlns:a16="http://schemas.microsoft.com/office/drawing/2014/main" id="{6F1C190D-3523-1882-3350-DE6A856FB324}"/>
                </a:ext>
              </a:extLst>
            </p:cNvPr>
            <p:cNvSpPr txBox="1"/>
            <p:nvPr/>
          </p:nvSpPr>
          <p:spPr>
            <a:xfrm>
              <a:off x="3462046" y="3449320"/>
              <a:ext cx="1218504" cy="369332"/>
            </a:xfrm>
            <a:prstGeom prst="rect">
              <a:avLst/>
            </a:prstGeom>
            <a:noFill/>
          </p:spPr>
          <p:txBody>
            <a:bodyPr wrap="square" rtlCol="0">
              <a:spAutoFit/>
            </a:bodyPr>
            <a:lstStyle/>
            <a:p>
              <a:pPr algn="ctr"/>
              <a:r>
                <a:rPr lang="zh-CN" altLang="en-US">
                  <a:solidFill>
                    <a:schemeClr val="tx1">
                      <a:lumMod val="50000"/>
                      <a:lumOff val="50000"/>
                    </a:schemeClr>
                  </a:solidFill>
                  <a:latin typeface="+mn-ea"/>
                </a:rPr>
                <a:t>添加内容</a:t>
              </a:r>
            </a:p>
          </p:txBody>
        </p:sp>
        <p:sp>
          <p:nvSpPr>
            <p:cNvPr id="50" name="文本框 49">
              <a:extLst>
                <a:ext uri="{FF2B5EF4-FFF2-40B4-BE49-F238E27FC236}">
                  <a16:creationId xmlns:a16="http://schemas.microsoft.com/office/drawing/2014/main" id="{9E074D6D-657B-0A37-24B5-AFD39B3EACB4}"/>
                </a:ext>
              </a:extLst>
            </p:cNvPr>
            <p:cNvSpPr txBox="1"/>
            <p:nvPr/>
          </p:nvSpPr>
          <p:spPr>
            <a:xfrm>
              <a:off x="3462046" y="4166630"/>
              <a:ext cx="1218504" cy="369332"/>
            </a:xfrm>
            <a:prstGeom prst="rect">
              <a:avLst/>
            </a:prstGeom>
            <a:noFill/>
          </p:spPr>
          <p:txBody>
            <a:bodyPr wrap="square" rtlCol="0">
              <a:spAutoFit/>
            </a:bodyPr>
            <a:lstStyle/>
            <a:p>
              <a:pPr algn="ctr"/>
              <a:r>
                <a:rPr lang="zh-CN" altLang="en-US">
                  <a:solidFill>
                    <a:schemeClr val="tx1">
                      <a:lumMod val="50000"/>
                      <a:lumOff val="50000"/>
                    </a:schemeClr>
                  </a:solidFill>
                  <a:latin typeface="+mn-ea"/>
                </a:rPr>
                <a:t>添加内容</a:t>
              </a:r>
            </a:p>
          </p:txBody>
        </p:sp>
        <p:sp>
          <p:nvSpPr>
            <p:cNvPr id="51" name="文本框 50">
              <a:extLst>
                <a:ext uri="{FF2B5EF4-FFF2-40B4-BE49-F238E27FC236}">
                  <a16:creationId xmlns:a16="http://schemas.microsoft.com/office/drawing/2014/main" id="{C67F790C-270A-378E-972A-ED454FA0C6C7}"/>
                </a:ext>
              </a:extLst>
            </p:cNvPr>
            <p:cNvSpPr txBox="1"/>
            <p:nvPr/>
          </p:nvSpPr>
          <p:spPr>
            <a:xfrm>
              <a:off x="3462046" y="4897635"/>
              <a:ext cx="1218504" cy="369332"/>
            </a:xfrm>
            <a:prstGeom prst="rect">
              <a:avLst/>
            </a:prstGeom>
            <a:noFill/>
          </p:spPr>
          <p:txBody>
            <a:bodyPr wrap="square" rtlCol="0">
              <a:spAutoFit/>
            </a:bodyPr>
            <a:lstStyle/>
            <a:p>
              <a:pPr algn="ctr"/>
              <a:r>
                <a:rPr lang="zh-CN" altLang="en-US">
                  <a:solidFill>
                    <a:schemeClr val="tx1">
                      <a:lumMod val="50000"/>
                      <a:lumOff val="50000"/>
                    </a:schemeClr>
                  </a:solidFill>
                  <a:latin typeface="+mn-ea"/>
                </a:rPr>
                <a:t>添加内容</a:t>
              </a:r>
            </a:p>
          </p:txBody>
        </p:sp>
        <p:sp>
          <p:nvSpPr>
            <p:cNvPr id="52" name="文本框 51">
              <a:extLst>
                <a:ext uri="{FF2B5EF4-FFF2-40B4-BE49-F238E27FC236}">
                  <a16:creationId xmlns:a16="http://schemas.microsoft.com/office/drawing/2014/main" id="{B7EFFF1C-C39E-6B10-41FE-E531BD4F2BB6}"/>
                </a:ext>
              </a:extLst>
            </p:cNvPr>
            <p:cNvSpPr txBox="1"/>
            <p:nvPr/>
          </p:nvSpPr>
          <p:spPr>
            <a:xfrm>
              <a:off x="3462046" y="5628640"/>
              <a:ext cx="1218504" cy="369332"/>
            </a:xfrm>
            <a:prstGeom prst="rect">
              <a:avLst/>
            </a:prstGeom>
            <a:noFill/>
          </p:spPr>
          <p:txBody>
            <a:bodyPr wrap="square" rtlCol="0">
              <a:spAutoFit/>
            </a:bodyPr>
            <a:lstStyle/>
            <a:p>
              <a:pPr algn="ctr"/>
              <a:r>
                <a:rPr lang="zh-CN" altLang="en-US">
                  <a:solidFill>
                    <a:schemeClr val="tx1">
                      <a:lumMod val="50000"/>
                      <a:lumOff val="50000"/>
                    </a:schemeClr>
                  </a:solidFill>
                  <a:latin typeface="+mn-ea"/>
                </a:rPr>
                <a:t>添加内容</a:t>
              </a:r>
            </a:p>
          </p:txBody>
        </p:sp>
      </p:grpSp>
      <p:grpSp>
        <p:nvGrpSpPr>
          <p:cNvPr id="62" name="组合 61">
            <a:extLst>
              <a:ext uri="{FF2B5EF4-FFF2-40B4-BE49-F238E27FC236}">
                <a16:creationId xmlns:a16="http://schemas.microsoft.com/office/drawing/2014/main" id="{E9346C1D-53D4-D7CF-2BA0-6B6A73CD23AC}"/>
              </a:ext>
            </a:extLst>
          </p:cNvPr>
          <p:cNvGrpSpPr/>
          <p:nvPr/>
        </p:nvGrpSpPr>
        <p:grpSpPr>
          <a:xfrm>
            <a:off x="6649425" y="3449320"/>
            <a:ext cx="1218504" cy="2579430"/>
            <a:chOff x="6351374" y="3449320"/>
            <a:chExt cx="1218504" cy="2579430"/>
          </a:xfrm>
        </p:grpSpPr>
        <p:sp>
          <p:nvSpPr>
            <p:cNvPr id="53" name="文本框 52">
              <a:extLst>
                <a:ext uri="{FF2B5EF4-FFF2-40B4-BE49-F238E27FC236}">
                  <a16:creationId xmlns:a16="http://schemas.microsoft.com/office/drawing/2014/main" id="{2A209AB1-38FC-3CD0-FBDD-FCFA01220EC1}"/>
                </a:ext>
              </a:extLst>
            </p:cNvPr>
            <p:cNvSpPr txBox="1"/>
            <p:nvPr/>
          </p:nvSpPr>
          <p:spPr>
            <a:xfrm>
              <a:off x="6351374" y="3449320"/>
              <a:ext cx="1218504" cy="400110"/>
            </a:xfrm>
            <a:prstGeom prst="rect">
              <a:avLst/>
            </a:prstGeom>
            <a:noFill/>
          </p:spPr>
          <p:txBody>
            <a:bodyPr wrap="square" rtlCol="0">
              <a:spAutoFit/>
            </a:bodyPr>
            <a:lstStyle/>
            <a:p>
              <a:pPr algn="ctr"/>
              <a:r>
                <a:rPr lang="zh-CN" altLang="en-US" sz="2000">
                  <a:solidFill>
                    <a:schemeClr val="bg1"/>
                  </a:solidFill>
                  <a:latin typeface="+mn-ea"/>
                </a:rPr>
                <a:t>添加内容</a:t>
              </a:r>
            </a:p>
          </p:txBody>
        </p:sp>
        <p:sp>
          <p:nvSpPr>
            <p:cNvPr id="54" name="文本框 53">
              <a:extLst>
                <a:ext uri="{FF2B5EF4-FFF2-40B4-BE49-F238E27FC236}">
                  <a16:creationId xmlns:a16="http://schemas.microsoft.com/office/drawing/2014/main" id="{25B3405B-2EC0-8EA0-B68C-01391C413B7F}"/>
                </a:ext>
              </a:extLst>
            </p:cNvPr>
            <p:cNvSpPr txBox="1"/>
            <p:nvPr/>
          </p:nvSpPr>
          <p:spPr>
            <a:xfrm>
              <a:off x="6351374" y="4166630"/>
              <a:ext cx="1218504" cy="400110"/>
            </a:xfrm>
            <a:prstGeom prst="rect">
              <a:avLst/>
            </a:prstGeom>
            <a:noFill/>
          </p:spPr>
          <p:txBody>
            <a:bodyPr wrap="square" rtlCol="0">
              <a:spAutoFit/>
            </a:bodyPr>
            <a:lstStyle/>
            <a:p>
              <a:pPr algn="ctr"/>
              <a:r>
                <a:rPr lang="zh-CN" altLang="en-US" sz="2000">
                  <a:solidFill>
                    <a:schemeClr val="bg1"/>
                  </a:solidFill>
                  <a:latin typeface="+mn-ea"/>
                </a:rPr>
                <a:t>添加内容</a:t>
              </a:r>
            </a:p>
          </p:txBody>
        </p:sp>
        <p:sp>
          <p:nvSpPr>
            <p:cNvPr id="55" name="文本框 54">
              <a:extLst>
                <a:ext uri="{FF2B5EF4-FFF2-40B4-BE49-F238E27FC236}">
                  <a16:creationId xmlns:a16="http://schemas.microsoft.com/office/drawing/2014/main" id="{A5E8C689-376A-BEDB-9048-DE31015F0FB4}"/>
                </a:ext>
              </a:extLst>
            </p:cNvPr>
            <p:cNvSpPr txBox="1"/>
            <p:nvPr/>
          </p:nvSpPr>
          <p:spPr>
            <a:xfrm>
              <a:off x="6351374" y="4897635"/>
              <a:ext cx="1218504" cy="400110"/>
            </a:xfrm>
            <a:prstGeom prst="rect">
              <a:avLst/>
            </a:prstGeom>
            <a:noFill/>
          </p:spPr>
          <p:txBody>
            <a:bodyPr wrap="square" rtlCol="0">
              <a:spAutoFit/>
            </a:bodyPr>
            <a:lstStyle/>
            <a:p>
              <a:pPr algn="ctr"/>
              <a:r>
                <a:rPr lang="zh-CN" altLang="en-US" sz="2000">
                  <a:solidFill>
                    <a:schemeClr val="bg1"/>
                  </a:solidFill>
                  <a:latin typeface="+mn-ea"/>
                </a:rPr>
                <a:t>添加内容</a:t>
              </a:r>
            </a:p>
          </p:txBody>
        </p:sp>
        <p:sp>
          <p:nvSpPr>
            <p:cNvPr id="56" name="文本框 55">
              <a:extLst>
                <a:ext uri="{FF2B5EF4-FFF2-40B4-BE49-F238E27FC236}">
                  <a16:creationId xmlns:a16="http://schemas.microsoft.com/office/drawing/2014/main" id="{D98CDE71-BDFA-DB1D-4635-28BC54CCC5F2}"/>
                </a:ext>
              </a:extLst>
            </p:cNvPr>
            <p:cNvSpPr txBox="1"/>
            <p:nvPr/>
          </p:nvSpPr>
          <p:spPr>
            <a:xfrm>
              <a:off x="6351374" y="5628640"/>
              <a:ext cx="1218504" cy="400110"/>
            </a:xfrm>
            <a:prstGeom prst="rect">
              <a:avLst/>
            </a:prstGeom>
            <a:noFill/>
          </p:spPr>
          <p:txBody>
            <a:bodyPr wrap="square" rtlCol="0">
              <a:spAutoFit/>
            </a:bodyPr>
            <a:lstStyle/>
            <a:p>
              <a:pPr algn="ctr"/>
              <a:r>
                <a:rPr lang="zh-CN" altLang="en-US" sz="2000">
                  <a:solidFill>
                    <a:schemeClr val="bg1"/>
                  </a:solidFill>
                  <a:latin typeface="+mn-ea"/>
                </a:rPr>
                <a:t>添加内容</a:t>
              </a:r>
            </a:p>
          </p:txBody>
        </p:sp>
      </p:grpSp>
      <p:grpSp>
        <p:nvGrpSpPr>
          <p:cNvPr id="61" name="组合 60">
            <a:extLst>
              <a:ext uri="{FF2B5EF4-FFF2-40B4-BE49-F238E27FC236}">
                <a16:creationId xmlns:a16="http://schemas.microsoft.com/office/drawing/2014/main" id="{7D3B75E9-027C-6415-0E61-8688197EC70A}"/>
              </a:ext>
            </a:extLst>
          </p:cNvPr>
          <p:cNvGrpSpPr/>
          <p:nvPr/>
        </p:nvGrpSpPr>
        <p:grpSpPr>
          <a:xfrm>
            <a:off x="9737453" y="3449320"/>
            <a:ext cx="1218504" cy="2548652"/>
            <a:chOff x="9638103" y="3449320"/>
            <a:chExt cx="1218504" cy="2548652"/>
          </a:xfrm>
        </p:grpSpPr>
        <p:sp>
          <p:nvSpPr>
            <p:cNvPr id="57" name="文本框 56">
              <a:extLst>
                <a:ext uri="{FF2B5EF4-FFF2-40B4-BE49-F238E27FC236}">
                  <a16:creationId xmlns:a16="http://schemas.microsoft.com/office/drawing/2014/main" id="{4CECD815-738F-BFB9-F561-84ED474137BF}"/>
                </a:ext>
              </a:extLst>
            </p:cNvPr>
            <p:cNvSpPr txBox="1"/>
            <p:nvPr/>
          </p:nvSpPr>
          <p:spPr>
            <a:xfrm>
              <a:off x="9638103" y="3449320"/>
              <a:ext cx="1218504" cy="369332"/>
            </a:xfrm>
            <a:prstGeom prst="rect">
              <a:avLst/>
            </a:prstGeom>
            <a:noFill/>
          </p:spPr>
          <p:txBody>
            <a:bodyPr wrap="square" rtlCol="0">
              <a:spAutoFit/>
            </a:bodyPr>
            <a:lstStyle/>
            <a:p>
              <a:pPr algn="ctr"/>
              <a:r>
                <a:rPr lang="zh-CN" altLang="en-US">
                  <a:solidFill>
                    <a:schemeClr val="tx1">
                      <a:lumMod val="50000"/>
                      <a:lumOff val="50000"/>
                    </a:schemeClr>
                  </a:solidFill>
                  <a:latin typeface="+mn-ea"/>
                </a:rPr>
                <a:t>添加内容</a:t>
              </a:r>
            </a:p>
          </p:txBody>
        </p:sp>
        <p:sp>
          <p:nvSpPr>
            <p:cNvPr id="58" name="文本框 57">
              <a:extLst>
                <a:ext uri="{FF2B5EF4-FFF2-40B4-BE49-F238E27FC236}">
                  <a16:creationId xmlns:a16="http://schemas.microsoft.com/office/drawing/2014/main" id="{FA9F0948-E365-C4E0-381C-5D3990FD865D}"/>
                </a:ext>
              </a:extLst>
            </p:cNvPr>
            <p:cNvSpPr txBox="1"/>
            <p:nvPr/>
          </p:nvSpPr>
          <p:spPr>
            <a:xfrm>
              <a:off x="9638103" y="4166630"/>
              <a:ext cx="1218504" cy="369332"/>
            </a:xfrm>
            <a:prstGeom prst="rect">
              <a:avLst/>
            </a:prstGeom>
            <a:noFill/>
          </p:spPr>
          <p:txBody>
            <a:bodyPr wrap="square" rtlCol="0">
              <a:spAutoFit/>
            </a:bodyPr>
            <a:lstStyle/>
            <a:p>
              <a:pPr algn="ctr"/>
              <a:r>
                <a:rPr lang="zh-CN" altLang="en-US">
                  <a:solidFill>
                    <a:schemeClr val="tx1">
                      <a:lumMod val="50000"/>
                      <a:lumOff val="50000"/>
                    </a:schemeClr>
                  </a:solidFill>
                  <a:latin typeface="+mn-ea"/>
                </a:rPr>
                <a:t>添加内容</a:t>
              </a:r>
            </a:p>
          </p:txBody>
        </p:sp>
        <p:sp>
          <p:nvSpPr>
            <p:cNvPr id="59" name="文本框 58">
              <a:extLst>
                <a:ext uri="{FF2B5EF4-FFF2-40B4-BE49-F238E27FC236}">
                  <a16:creationId xmlns:a16="http://schemas.microsoft.com/office/drawing/2014/main" id="{2562FD8D-86A0-3400-490E-2B2FEB123A17}"/>
                </a:ext>
              </a:extLst>
            </p:cNvPr>
            <p:cNvSpPr txBox="1"/>
            <p:nvPr/>
          </p:nvSpPr>
          <p:spPr>
            <a:xfrm>
              <a:off x="9638103" y="4897635"/>
              <a:ext cx="1218504" cy="369332"/>
            </a:xfrm>
            <a:prstGeom prst="rect">
              <a:avLst/>
            </a:prstGeom>
            <a:noFill/>
          </p:spPr>
          <p:txBody>
            <a:bodyPr wrap="square" rtlCol="0">
              <a:spAutoFit/>
            </a:bodyPr>
            <a:lstStyle/>
            <a:p>
              <a:pPr algn="ctr"/>
              <a:r>
                <a:rPr lang="zh-CN" altLang="en-US">
                  <a:solidFill>
                    <a:schemeClr val="tx1">
                      <a:lumMod val="50000"/>
                      <a:lumOff val="50000"/>
                    </a:schemeClr>
                  </a:solidFill>
                  <a:latin typeface="+mn-ea"/>
                </a:rPr>
                <a:t>添加内容</a:t>
              </a:r>
            </a:p>
          </p:txBody>
        </p:sp>
        <p:sp>
          <p:nvSpPr>
            <p:cNvPr id="60" name="文本框 59">
              <a:extLst>
                <a:ext uri="{FF2B5EF4-FFF2-40B4-BE49-F238E27FC236}">
                  <a16:creationId xmlns:a16="http://schemas.microsoft.com/office/drawing/2014/main" id="{EC9560BF-709F-8F7B-2082-A0539C94368D}"/>
                </a:ext>
              </a:extLst>
            </p:cNvPr>
            <p:cNvSpPr txBox="1"/>
            <p:nvPr/>
          </p:nvSpPr>
          <p:spPr>
            <a:xfrm>
              <a:off x="9638103" y="5628640"/>
              <a:ext cx="1218504" cy="369332"/>
            </a:xfrm>
            <a:prstGeom prst="rect">
              <a:avLst/>
            </a:prstGeom>
            <a:noFill/>
          </p:spPr>
          <p:txBody>
            <a:bodyPr wrap="square" rtlCol="0">
              <a:spAutoFit/>
            </a:bodyPr>
            <a:lstStyle/>
            <a:p>
              <a:pPr algn="ctr"/>
              <a:r>
                <a:rPr lang="zh-CN" altLang="en-US">
                  <a:solidFill>
                    <a:schemeClr val="tx1">
                      <a:lumMod val="50000"/>
                      <a:lumOff val="50000"/>
                    </a:schemeClr>
                  </a:solidFill>
                  <a:latin typeface="+mn-ea"/>
                </a:rPr>
                <a:t>添加内容</a:t>
              </a:r>
            </a:p>
          </p:txBody>
        </p:sp>
      </p:grpSp>
      <p:sp>
        <p:nvSpPr>
          <p:cNvPr id="2" name="矩形 1">
            <a:extLst>
              <a:ext uri="{FF2B5EF4-FFF2-40B4-BE49-F238E27FC236}">
                <a16:creationId xmlns:a16="http://schemas.microsoft.com/office/drawing/2014/main" id="{0D25C3A6-E036-E791-9378-E036DF88B190}"/>
              </a:ext>
            </a:extLst>
          </p:cNvPr>
          <p:cNvSpPr/>
          <p:nvPr/>
        </p:nvSpPr>
        <p:spPr>
          <a:xfrm>
            <a:off x="-6350" y="0"/>
            <a:ext cx="12192000" cy="2555241"/>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58409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c984bab5-ef11-4826-ac61-1f2976cc900d&quot;,&quot;Name&quot;:null,&quot;Kind&quot;:&quot;Custom&quot;,&quot;OldGuidesSetting&quot;:{&quot;HeaderHeight&quot;:0.0,&quot;FooterHeight&quot;:0.0,&quot;SideMargin&quot;:0.0,&quot;TopMargin&quot;:0.0,&quot;BottomMargin&quot;:0.0,&quot;IntervalMargin&quot;:0.0}}"/>
</p:tagLst>
</file>

<file path=ppt/theme/theme1.xml><?xml version="1.0" encoding="utf-8"?>
<a:theme xmlns:a="http://schemas.openxmlformats.org/drawingml/2006/main" name="Office 主题">
  <a:themeElements>
    <a:clrScheme name="自定义 7">
      <a:dk1>
        <a:sysClr val="windowText" lastClr="000000"/>
      </a:dk1>
      <a:lt1>
        <a:sysClr val="window" lastClr="FFFFFF"/>
      </a:lt1>
      <a:dk2>
        <a:srgbClr val="44546A"/>
      </a:dk2>
      <a:lt2>
        <a:srgbClr val="E7E6E6"/>
      </a:lt2>
      <a:accent1>
        <a:srgbClr val="00B0F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7">
      <a:majorFont>
        <a:latin typeface="思源黑体 CN Heavy"/>
        <a:ea typeface="思源黑体 CN Heavy"/>
        <a:cs typeface=""/>
      </a:majorFont>
      <a:minorFont>
        <a:latin typeface="思源黑体 CN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1127</TotalTime>
  <Words>540</Words>
  <Application>Microsoft Office PowerPoint</Application>
  <PresentationFormat>宽屏</PresentationFormat>
  <Paragraphs>119</Paragraphs>
  <Slides>18</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18</vt:i4>
      </vt:variant>
    </vt:vector>
  </HeadingPairs>
  <TitlesOfParts>
    <vt:vector size="29" baseType="lpstr">
      <vt:lpstr>OPPOSans H</vt:lpstr>
      <vt:lpstr>阿里巴巴普惠体 B</vt:lpstr>
      <vt:lpstr>等线</vt:lpstr>
      <vt:lpstr>汉仪雅酷黑 45W</vt:lpstr>
      <vt:lpstr>思源黑体 CN Bold</vt:lpstr>
      <vt:lpstr>思源黑体 CN Heavy</vt:lpstr>
      <vt:lpstr>思源黑体 CN Light</vt:lpstr>
      <vt:lpstr>Arial</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通用商务风工作汇报总结ppt模板</dc:title>
  <dc:creator>XHL</dc:creator>
  <cp:keywords>P界达人</cp:keywords>
  <dc:description>www.51pptmoban.com</dc:description>
  <cp:lastModifiedBy>Power user</cp:lastModifiedBy>
  <cp:revision>14</cp:revision>
  <dcterms:created xsi:type="dcterms:W3CDTF">2022-11-30T02:55:42Z</dcterms:created>
  <dcterms:modified xsi:type="dcterms:W3CDTF">2023-02-12T13:29:47Z</dcterms:modified>
</cp:coreProperties>
</file>