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70" r:id="rId2"/>
    <p:sldId id="256" r:id="rId3"/>
    <p:sldId id="261" r:id="rId4"/>
    <p:sldId id="257" r:id="rId5"/>
    <p:sldId id="259" r:id="rId6"/>
    <p:sldId id="260" r:id="rId7"/>
    <p:sldId id="262" r:id="rId8"/>
    <p:sldId id="264" r:id="rId9"/>
    <p:sldId id="267" r:id="rId10"/>
    <p:sldId id="268" r:id="rId11"/>
    <p:sldId id="263" r:id="rId12"/>
    <p:sldId id="269" r:id="rId13"/>
    <p:sldId id="272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0321DCDC-8B9F-42A9-9A3D-F4F25D454329}">
          <p14:sldIdLst>
            <p14:sldId id="270"/>
            <p14:sldId id="256"/>
            <p14:sldId id="261"/>
            <p14:sldId id="257"/>
            <p14:sldId id="259"/>
            <p14:sldId id="260"/>
            <p14:sldId id="262"/>
            <p14:sldId id="264"/>
            <p14:sldId id="267"/>
            <p14:sldId id="268"/>
            <p14:sldId id="263"/>
          </p14:sldIdLst>
        </p14:section>
        <p14:section name="作者信息" id="{C0024F52-CFFA-490A-B890-662E26498CB8}">
          <p14:sldIdLst>
            <p14:sldId id="269"/>
            <p14:sldId id="272"/>
          </p14:sldIdLst>
        </p14:section>
      </p14:sectionLst>
    </p:ex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BC00"/>
    <a:srgbClr val="00AEAC"/>
    <a:srgbClr val="FF8733"/>
    <a:srgbClr val="FFDBC9"/>
    <a:srgbClr val="83C55B"/>
    <a:srgbClr val="F9EEE4"/>
    <a:srgbClr val="FFCDB3"/>
    <a:srgbClr val="FFBB00"/>
    <a:srgbClr val="FFAB00"/>
    <a:srgbClr val="00AC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684" autoAdjust="0"/>
    <p:restoredTop sz="93750" autoAdjust="0"/>
  </p:normalViewPr>
  <p:slideViewPr>
    <p:cSldViewPr snapToGrid="0" showGuides="1">
      <p:cViewPr varScale="1">
        <p:scale>
          <a:sx n="81" d="100"/>
          <a:sy n="81" d="100"/>
        </p:scale>
        <p:origin x="126" y="762"/>
      </p:cViewPr>
      <p:guideLst>
        <p:guide pos="3840"/>
        <p:guide orient="horz" pos="2160"/>
        <p:guide orient="horz" pos="527"/>
        <p:guide orient="horz" pos="3793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5F21E-4748-4495-9228-0231DE1E6CEA}" type="datetimeFigureOut">
              <a:rPr lang="zh-CN" altLang="en-US" smtClean="0"/>
              <a:t>2023/2/12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218D9A-00C7-4613-9F81-944A2C4CF91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023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6218D9A-00C7-4613-9F81-944A2C4CF91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562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01496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B457D04-16B2-D487-D3D9-0957337F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99752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1227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s://www.51pptmoban.com/shejishi/wangchiyaodexiaogongzi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日历&#10;&#10;描述已自动生成">
            <a:extLst>
              <a:ext uri="{FF2B5EF4-FFF2-40B4-BE49-F238E27FC236}">
                <a16:creationId xmlns:a16="http://schemas.microsoft.com/office/drawing/2014/main" id="{A943CB6C-45EA-3B9D-119E-89FBB3836D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28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 92">
            <a:extLst>
              <a:ext uri="{FF2B5EF4-FFF2-40B4-BE49-F238E27FC236}">
                <a16:creationId xmlns:a16="http://schemas.microsoft.com/office/drawing/2014/main" id="{EC27175D-14B0-F071-7C1E-38AE8528D6F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0BA7FDA-0349-29D7-ECE8-3C8EC74FA6F8}"/>
              </a:ext>
            </a:extLst>
          </p:cNvPr>
          <p:cNvGrpSpPr/>
          <p:nvPr/>
        </p:nvGrpSpPr>
        <p:grpSpPr>
          <a:xfrm>
            <a:off x="565324" y="735955"/>
            <a:ext cx="11061352" cy="5386090"/>
            <a:chOff x="565324" y="735955"/>
            <a:chExt cx="11061352" cy="5386090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0F2D631-6256-A885-22FC-AF5903C28F19}"/>
                </a:ext>
              </a:extLst>
            </p:cNvPr>
            <p:cNvSpPr txBox="1"/>
            <p:nvPr/>
          </p:nvSpPr>
          <p:spPr>
            <a:xfrm>
              <a:off x="565324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FF8733">
                      <a:alpha val="85000"/>
                    </a:srgbClr>
                  </a:solidFill>
                  <a:latin typeface="Jumble" panose="02000503000000020004" pitchFamily="2" charset="0"/>
                </a:rPr>
                <a:t>D</a:t>
              </a:r>
              <a:endParaRPr lang="zh-CN" altLang="en-US" sz="34400">
                <a:solidFill>
                  <a:srgbClr val="FF8733">
                    <a:alpha val="85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18D5DD0-2F07-99A6-9278-A7A7657A427A}"/>
                </a:ext>
              </a:extLst>
            </p:cNvPr>
            <p:cNvSpPr txBox="1"/>
            <p:nvPr/>
          </p:nvSpPr>
          <p:spPr>
            <a:xfrm>
              <a:off x="2348403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00AEAC">
                      <a:alpha val="85000"/>
                    </a:srgbClr>
                  </a:solidFill>
                  <a:latin typeface="Jumble" panose="02000503000000020004" pitchFamily="2" charset="0"/>
                </a:rPr>
                <a:t>O</a:t>
              </a:r>
              <a:endParaRPr lang="zh-CN" altLang="en-US" sz="34400">
                <a:solidFill>
                  <a:srgbClr val="00AEAC">
                    <a:alpha val="85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0267F66-889D-5E2D-FCC6-6C8CC3D1401E}"/>
                </a:ext>
              </a:extLst>
            </p:cNvPr>
            <p:cNvSpPr txBox="1"/>
            <p:nvPr/>
          </p:nvSpPr>
          <p:spPr>
            <a:xfrm>
              <a:off x="4131482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83C55B">
                      <a:alpha val="85000"/>
                    </a:srgbClr>
                  </a:solidFill>
                  <a:latin typeface="Jumble" panose="02000503000000020004" pitchFamily="2" charset="0"/>
                </a:rPr>
                <a:t>g</a:t>
              </a:r>
              <a:endParaRPr lang="zh-CN" altLang="en-US" sz="34400">
                <a:solidFill>
                  <a:srgbClr val="83C55B">
                    <a:alpha val="85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C1324BA0-1BF2-02CF-B26D-6B438672157B}"/>
                </a:ext>
              </a:extLst>
            </p:cNvPr>
            <p:cNvSpPr txBox="1"/>
            <p:nvPr/>
          </p:nvSpPr>
          <p:spPr>
            <a:xfrm>
              <a:off x="5914561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FF8733">
                      <a:alpha val="85000"/>
                    </a:srgbClr>
                  </a:solidFill>
                  <a:latin typeface="Jumble" panose="02000503000000020004" pitchFamily="2" charset="0"/>
                </a:rPr>
                <a:t>C</a:t>
              </a:r>
              <a:endParaRPr lang="zh-CN" altLang="en-US" sz="34400">
                <a:solidFill>
                  <a:srgbClr val="FF8733">
                    <a:alpha val="85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30E2A50-C1F5-8217-96EB-115AEE131A31}"/>
                </a:ext>
              </a:extLst>
            </p:cNvPr>
            <p:cNvSpPr txBox="1"/>
            <p:nvPr/>
          </p:nvSpPr>
          <p:spPr>
            <a:xfrm>
              <a:off x="7697640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00AEAC">
                      <a:alpha val="85000"/>
                    </a:srgbClr>
                  </a:solidFill>
                  <a:latin typeface="Jumble" panose="02000503000000020004" pitchFamily="2" charset="0"/>
                </a:rPr>
                <a:t>a</a:t>
              </a:r>
              <a:endParaRPr lang="zh-CN" altLang="en-US" sz="34400">
                <a:solidFill>
                  <a:srgbClr val="00AEAC">
                    <a:alpha val="85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0B35CBF-B8D7-3BAA-16E4-D80504A4D816}"/>
                </a:ext>
              </a:extLst>
            </p:cNvPr>
            <p:cNvSpPr txBox="1"/>
            <p:nvPr/>
          </p:nvSpPr>
          <p:spPr>
            <a:xfrm>
              <a:off x="9480719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83C55B">
                      <a:alpha val="85000"/>
                    </a:srgbClr>
                  </a:solidFill>
                  <a:latin typeface="Jumble" panose="02000503000000020004" pitchFamily="2" charset="0"/>
                </a:rPr>
                <a:t>T</a:t>
              </a:r>
              <a:endParaRPr lang="zh-CN" altLang="en-US" sz="34400">
                <a:solidFill>
                  <a:srgbClr val="83C55B">
                    <a:alpha val="85000"/>
                  </a:srgbClr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B42CFA7-008F-CA2A-2037-2C0C34F8F40F}"/>
              </a:ext>
            </a:extLst>
          </p:cNvPr>
          <p:cNvGrpSpPr/>
          <p:nvPr/>
        </p:nvGrpSpPr>
        <p:grpSpPr>
          <a:xfrm rot="19552987">
            <a:off x="9912286" y="3767918"/>
            <a:ext cx="1739241" cy="1729614"/>
            <a:chOff x="2319656" y="1408948"/>
            <a:chExt cx="1931755" cy="1921062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1CC8D2AF-89BD-9C42-D9F1-36D6818D7775}"/>
                </a:ext>
              </a:extLst>
            </p:cNvPr>
            <p:cNvSpPr/>
            <p:nvPr/>
          </p:nvSpPr>
          <p:spPr>
            <a:xfrm>
              <a:off x="2337827" y="1899244"/>
              <a:ext cx="498740" cy="599907"/>
            </a:xfrm>
            <a:custGeom>
              <a:avLst/>
              <a:gdLst>
                <a:gd name="connsiteX0" fmla="*/ 807307 w 1443661"/>
                <a:gd name="connsiteY0" fmla="*/ 1736497 h 1736503"/>
                <a:gd name="connsiteX1" fmla="*/ 965903 w 1443661"/>
                <a:gd name="connsiteY1" fmla="*/ 1714224 h 1736503"/>
                <a:gd name="connsiteX2" fmla="*/ 1375659 w 1443661"/>
                <a:gd name="connsiteY2" fmla="*/ 1324181 h 1736503"/>
                <a:gd name="connsiteX3" fmla="*/ 1401377 w 1443661"/>
                <a:gd name="connsiteY3" fmla="*/ 672670 h 1736503"/>
                <a:gd name="connsiteX4" fmla="*/ 1035326 w 1443661"/>
                <a:gd name="connsiteY4" fmla="*/ 131721 h 1736503"/>
                <a:gd name="connsiteX5" fmla="*/ 480680 w 1443661"/>
                <a:gd name="connsiteY5" fmla="*/ 22003 h 1736503"/>
                <a:gd name="connsiteX6" fmla="*/ 68358 w 1443661"/>
                <a:gd name="connsiteY6" fmla="*/ 409490 h 1736503"/>
                <a:gd name="connsiteX7" fmla="*/ 42640 w 1443661"/>
                <a:gd name="connsiteY7" fmla="*/ 1061000 h 1736503"/>
                <a:gd name="connsiteX8" fmla="*/ 411258 w 1443661"/>
                <a:gd name="connsiteY8" fmla="*/ 1601067 h 1736503"/>
                <a:gd name="connsiteX9" fmla="*/ 807317 w 1443661"/>
                <a:gd name="connsiteY9" fmla="*/ 1736503 h 173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3661" h="1736503">
                  <a:moveTo>
                    <a:pt x="807307" y="1736497"/>
                  </a:moveTo>
                  <a:cubicBezTo>
                    <a:pt x="860924" y="1736306"/>
                    <a:pt x="914272" y="1728805"/>
                    <a:pt x="965903" y="1714224"/>
                  </a:cubicBezTo>
                  <a:cubicBezTo>
                    <a:pt x="1155919" y="1655327"/>
                    <a:pt x="1307461" y="1511051"/>
                    <a:pt x="1375659" y="1324181"/>
                  </a:cubicBezTo>
                  <a:cubicBezTo>
                    <a:pt x="1456485" y="1115913"/>
                    <a:pt x="1465518" y="886640"/>
                    <a:pt x="1401377" y="672670"/>
                  </a:cubicBezTo>
                  <a:cubicBezTo>
                    <a:pt x="1343015" y="456595"/>
                    <a:pt x="1214202" y="266246"/>
                    <a:pt x="1035326" y="131721"/>
                  </a:cubicBezTo>
                  <a:cubicBezTo>
                    <a:pt x="877572" y="10864"/>
                    <a:pt x="672567" y="-29706"/>
                    <a:pt x="480680" y="22003"/>
                  </a:cubicBezTo>
                  <a:cubicBezTo>
                    <a:pt x="290478" y="80021"/>
                    <a:pt x="138084" y="223226"/>
                    <a:pt x="68358" y="409490"/>
                  </a:cubicBezTo>
                  <a:cubicBezTo>
                    <a:pt x="-12928" y="617640"/>
                    <a:pt x="-21998" y="847069"/>
                    <a:pt x="42640" y="1061000"/>
                  </a:cubicBezTo>
                  <a:cubicBezTo>
                    <a:pt x="101690" y="1277144"/>
                    <a:pt x="231460" y="1467317"/>
                    <a:pt x="411258" y="1601067"/>
                  </a:cubicBezTo>
                  <a:cubicBezTo>
                    <a:pt x="525492" y="1687214"/>
                    <a:pt x="664220" y="1734671"/>
                    <a:pt x="807317" y="1736503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7477DBE6-7D1D-CD6B-5A2B-4E030657B958}"/>
                </a:ext>
              </a:extLst>
            </p:cNvPr>
            <p:cNvSpPr/>
            <p:nvPr/>
          </p:nvSpPr>
          <p:spPr>
            <a:xfrm>
              <a:off x="2764786" y="1432950"/>
              <a:ext cx="473787" cy="609244"/>
            </a:xfrm>
            <a:custGeom>
              <a:avLst/>
              <a:gdLst>
                <a:gd name="connsiteX0" fmla="*/ 703778 w 1371433"/>
                <a:gd name="connsiteY0" fmla="*/ 1763530 h 1763530"/>
                <a:gd name="connsiteX1" fmla="*/ 732059 w 1371433"/>
                <a:gd name="connsiteY1" fmla="*/ 1763530 h 1763530"/>
                <a:gd name="connsiteX2" fmla="*/ 1205271 w 1371433"/>
                <a:gd name="connsiteY2" fmla="*/ 1475475 h 1763530"/>
                <a:gd name="connsiteX3" fmla="*/ 1369030 w 1371433"/>
                <a:gd name="connsiteY3" fmla="*/ 846273 h 1763530"/>
                <a:gd name="connsiteX4" fmla="*/ 1139258 w 1371433"/>
                <a:gd name="connsiteY4" fmla="*/ 238468 h 1763530"/>
                <a:gd name="connsiteX5" fmla="*/ 638644 w 1371433"/>
                <a:gd name="connsiteY5" fmla="*/ 162 h 1763530"/>
                <a:gd name="connsiteX6" fmla="*/ 166274 w 1371433"/>
                <a:gd name="connsiteY6" fmla="*/ 289060 h 1763530"/>
                <a:gd name="connsiteX7" fmla="*/ 2554 w 1371433"/>
                <a:gd name="connsiteY7" fmla="*/ 917420 h 1763530"/>
                <a:gd name="connsiteX8" fmla="*/ 703775 w 1371433"/>
                <a:gd name="connsiteY8" fmla="*/ 1763530 h 176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433" h="1763530">
                  <a:moveTo>
                    <a:pt x="703778" y="1763530"/>
                  </a:moveTo>
                  <a:lnTo>
                    <a:pt x="732059" y="1763530"/>
                  </a:lnTo>
                  <a:cubicBezTo>
                    <a:pt x="926621" y="1748184"/>
                    <a:pt x="1102323" y="1641262"/>
                    <a:pt x="1205271" y="1475475"/>
                  </a:cubicBezTo>
                  <a:cubicBezTo>
                    <a:pt x="1326775" y="1289133"/>
                    <a:pt x="1384265" y="1068247"/>
                    <a:pt x="1369030" y="846273"/>
                  </a:cubicBezTo>
                  <a:cubicBezTo>
                    <a:pt x="1360496" y="624074"/>
                    <a:pt x="1279822" y="410760"/>
                    <a:pt x="1139258" y="238468"/>
                  </a:cubicBezTo>
                  <a:cubicBezTo>
                    <a:pt x="1019664" y="84124"/>
                    <a:pt x="833861" y="-4315"/>
                    <a:pt x="638644" y="162"/>
                  </a:cubicBezTo>
                  <a:cubicBezTo>
                    <a:pt x="444151" y="15661"/>
                    <a:pt x="268684" y="122969"/>
                    <a:pt x="166274" y="289060"/>
                  </a:cubicBezTo>
                  <a:cubicBezTo>
                    <a:pt x="44310" y="474902"/>
                    <a:pt x="-13209" y="695681"/>
                    <a:pt x="2554" y="917420"/>
                  </a:cubicBezTo>
                  <a:cubicBezTo>
                    <a:pt x="27430" y="1392356"/>
                    <a:pt x="338606" y="1763530"/>
                    <a:pt x="703775" y="1763530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F708EE6-CDE2-F882-1D4C-388C49B03FDF}"/>
                </a:ext>
              </a:extLst>
            </p:cNvPr>
            <p:cNvSpPr/>
            <p:nvPr/>
          </p:nvSpPr>
          <p:spPr>
            <a:xfrm>
              <a:off x="3318131" y="1437826"/>
              <a:ext cx="489432" cy="604375"/>
            </a:xfrm>
            <a:custGeom>
              <a:avLst/>
              <a:gdLst>
                <a:gd name="connsiteX0" fmla="*/ 476203 w 1416719"/>
                <a:gd name="connsiteY0" fmla="*/ 1729725 h 1749437"/>
                <a:gd name="connsiteX1" fmla="*/ 620250 w 1416719"/>
                <a:gd name="connsiteY1" fmla="*/ 1749434 h 1749437"/>
                <a:gd name="connsiteX2" fmla="*/ 1078874 w 1416719"/>
                <a:gd name="connsiteY2" fmla="*/ 1556547 h 1749437"/>
                <a:gd name="connsiteX3" fmla="*/ 1377188 w 1416719"/>
                <a:gd name="connsiteY3" fmla="*/ 1056776 h 1749437"/>
                <a:gd name="connsiteX4" fmla="*/ 940833 w 1416719"/>
                <a:gd name="connsiteY4" fmla="*/ 19454 h 1749437"/>
                <a:gd name="connsiteX5" fmla="*/ 39878 w 1416719"/>
                <a:gd name="connsiteY5" fmla="*/ 693233 h 1749437"/>
                <a:gd name="connsiteX6" fmla="*/ 476193 w 1416719"/>
                <a:gd name="connsiteY6" fmla="*/ 1729673 h 1749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719" h="1749437">
                  <a:moveTo>
                    <a:pt x="476203" y="1729725"/>
                  </a:moveTo>
                  <a:cubicBezTo>
                    <a:pt x="523084" y="1742967"/>
                    <a:pt x="571534" y="1749625"/>
                    <a:pt x="620250" y="1749434"/>
                  </a:cubicBezTo>
                  <a:cubicBezTo>
                    <a:pt x="791700" y="1743999"/>
                    <a:pt x="955078" y="1675266"/>
                    <a:pt x="1078874" y="1556547"/>
                  </a:cubicBezTo>
                  <a:cubicBezTo>
                    <a:pt x="1224068" y="1421915"/>
                    <a:pt x="1327594" y="1248476"/>
                    <a:pt x="1377188" y="1056776"/>
                  </a:cubicBezTo>
                  <a:cubicBezTo>
                    <a:pt x="1505775" y="586131"/>
                    <a:pt x="1310330" y="120649"/>
                    <a:pt x="940833" y="19454"/>
                  </a:cubicBezTo>
                  <a:cubicBezTo>
                    <a:pt x="571373" y="-81692"/>
                    <a:pt x="169308" y="221746"/>
                    <a:pt x="39878" y="693233"/>
                  </a:cubicBezTo>
                  <a:cubicBezTo>
                    <a:pt x="-89592" y="1164721"/>
                    <a:pt x="106735" y="1629360"/>
                    <a:pt x="476193" y="1729673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62B60B7-EF2B-4C78-B448-A5E889609B45}"/>
                </a:ext>
              </a:extLst>
            </p:cNvPr>
            <p:cNvSpPr/>
            <p:nvPr/>
          </p:nvSpPr>
          <p:spPr>
            <a:xfrm>
              <a:off x="3729535" y="1896949"/>
              <a:ext cx="490529" cy="604284"/>
            </a:xfrm>
            <a:custGeom>
              <a:avLst/>
              <a:gdLst>
                <a:gd name="connsiteX0" fmla="*/ 1349699 w 1419893"/>
                <a:gd name="connsiteY0" fmla="*/ 403283 h 1749172"/>
                <a:gd name="connsiteX1" fmla="*/ 942510 w 1419893"/>
                <a:gd name="connsiteY1" fmla="*/ 19245 h 1749172"/>
                <a:gd name="connsiteX2" fmla="*/ 40673 w 1419893"/>
                <a:gd name="connsiteY2" fmla="*/ 692191 h 1749172"/>
                <a:gd name="connsiteX3" fmla="*/ 68954 w 1419893"/>
                <a:gd name="connsiteY3" fmla="*/ 1345386 h 1749172"/>
                <a:gd name="connsiteX4" fmla="*/ 476986 w 1419893"/>
                <a:gd name="connsiteY4" fmla="*/ 1729463 h 1749172"/>
                <a:gd name="connsiteX5" fmla="*/ 621033 w 1419893"/>
                <a:gd name="connsiteY5" fmla="*/ 1749172 h 1749172"/>
                <a:gd name="connsiteX6" fmla="*/ 1079657 w 1419893"/>
                <a:gd name="connsiteY6" fmla="*/ 1556286 h 1749172"/>
                <a:gd name="connsiteX7" fmla="*/ 1379695 w 1419893"/>
                <a:gd name="connsiteY7" fmla="*/ 1057357 h 1749172"/>
                <a:gd name="connsiteX8" fmla="*/ 1349691 w 1419893"/>
                <a:gd name="connsiteY8" fmla="*/ 403280 h 1749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9893" h="1749172">
                  <a:moveTo>
                    <a:pt x="1349699" y="403283"/>
                  </a:moveTo>
                  <a:cubicBezTo>
                    <a:pt x="1282305" y="218097"/>
                    <a:pt x="1131291" y="75657"/>
                    <a:pt x="942510" y="19245"/>
                  </a:cubicBezTo>
                  <a:cubicBezTo>
                    <a:pt x="573050" y="-81059"/>
                    <a:pt x="170985" y="220693"/>
                    <a:pt x="40673" y="692191"/>
                  </a:cubicBezTo>
                  <a:cubicBezTo>
                    <a:pt x="-21975" y="907121"/>
                    <a:pt x="-12025" y="1136697"/>
                    <a:pt x="68954" y="1345386"/>
                  </a:cubicBezTo>
                  <a:cubicBezTo>
                    <a:pt x="136616" y="1530728"/>
                    <a:pt x="287940" y="1673130"/>
                    <a:pt x="476986" y="1729463"/>
                  </a:cubicBezTo>
                  <a:cubicBezTo>
                    <a:pt x="523905" y="1742437"/>
                    <a:pt x="572355" y="1749058"/>
                    <a:pt x="621033" y="1749172"/>
                  </a:cubicBezTo>
                  <a:cubicBezTo>
                    <a:pt x="792483" y="1743738"/>
                    <a:pt x="955860" y="1675005"/>
                    <a:pt x="1079657" y="1556286"/>
                  </a:cubicBezTo>
                  <a:cubicBezTo>
                    <a:pt x="1225311" y="1422075"/>
                    <a:pt x="1329445" y="1248940"/>
                    <a:pt x="1379695" y="1057357"/>
                  </a:cubicBezTo>
                  <a:cubicBezTo>
                    <a:pt x="1442151" y="842016"/>
                    <a:pt x="1431589" y="612008"/>
                    <a:pt x="1349691" y="403280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A944B76A-A4AF-9AC9-924A-A2F627D88609}"/>
                </a:ext>
              </a:extLst>
            </p:cNvPr>
            <p:cNvSpPr/>
            <p:nvPr/>
          </p:nvSpPr>
          <p:spPr>
            <a:xfrm>
              <a:off x="2463630" y="2030626"/>
              <a:ext cx="1620917" cy="1299384"/>
            </a:xfrm>
            <a:custGeom>
              <a:avLst/>
              <a:gdLst>
                <a:gd name="connsiteX0" fmla="*/ 811124 w 1620917"/>
                <a:gd name="connsiteY0" fmla="*/ 0 h 1299384"/>
                <a:gd name="connsiteX1" fmla="*/ 1064929 w 1620917"/>
                <a:gd name="connsiteY1" fmla="*/ 224189 h 1299384"/>
                <a:gd name="connsiteX2" fmla="*/ 1385079 w 1620917"/>
                <a:gd name="connsiteY2" fmla="*/ 590539 h 1299384"/>
                <a:gd name="connsiteX3" fmla="*/ 1497021 w 1620917"/>
                <a:gd name="connsiteY3" fmla="*/ 661311 h 1299384"/>
                <a:gd name="connsiteX4" fmla="*/ 1497038 w 1620917"/>
                <a:gd name="connsiteY4" fmla="*/ 661311 h 1299384"/>
                <a:gd name="connsiteX5" fmla="*/ 1576999 w 1620917"/>
                <a:gd name="connsiteY5" fmla="*/ 735058 h 1299384"/>
                <a:gd name="connsiteX6" fmla="*/ 1541752 w 1620917"/>
                <a:gd name="connsiteY6" fmla="*/ 1149672 h 1299384"/>
                <a:gd name="connsiteX7" fmla="*/ 1381870 w 1620917"/>
                <a:gd name="connsiteY7" fmla="*/ 1276290 h 1299384"/>
                <a:gd name="connsiteX8" fmla="*/ 1178384 w 1620917"/>
                <a:gd name="connsiteY8" fmla="*/ 1290053 h 1299384"/>
                <a:gd name="connsiteX9" fmla="*/ 1005715 w 1620917"/>
                <a:gd name="connsiteY9" fmla="*/ 1208900 h 1299384"/>
                <a:gd name="connsiteX10" fmla="*/ 573027 w 1620917"/>
                <a:gd name="connsiteY10" fmla="*/ 1242363 h 1299384"/>
                <a:gd name="connsiteX11" fmla="*/ 360393 w 1620917"/>
                <a:gd name="connsiteY11" fmla="*/ 1297745 h 1299384"/>
                <a:gd name="connsiteX12" fmla="*/ 111624 w 1620917"/>
                <a:gd name="connsiteY12" fmla="*/ 1188764 h 1299384"/>
                <a:gd name="connsiteX13" fmla="*/ 44105 w 1620917"/>
                <a:gd name="connsiteY13" fmla="*/ 735058 h 1299384"/>
                <a:gd name="connsiteX14" fmla="*/ 123470 w 1620917"/>
                <a:gd name="connsiteY14" fmla="*/ 661311 h 1299384"/>
                <a:gd name="connsiteX15" fmla="*/ 235122 w 1620917"/>
                <a:gd name="connsiteY15" fmla="*/ 590539 h 1299384"/>
                <a:gd name="connsiteX16" fmla="*/ 557028 w 1620917"/>
                <a:gd name="connsiteY16" fmla="*/ 224189 h 1299384"/>
                <a:gd name="connsiteX17" fmla="*/ 811124 w 1620917"/>
                <a:gd name="connsiteY17" fmla="*/ 0 h 129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20917" h="1299384">
                  <a:moveTo>
                    <a:pt x="811124" y="0"/>
                  </a:moveTo>
                  <a:cubicBezTo>
                    <a:pt x="823854" y="0"/>
                    <a:pt x="940545" y="6519"/>
                    <a:pt x="1064929" y="224189"/>
                  </a:cubicBezTo>
                  <a:cubicBezTo>
                    <a:pt x="1143848" y="368069"/>
                    <a:pt x="1253079" y="493059"/>
                    <a:pt x="1385079" y="590539"/>
                  </a:cubicBezTo>
                  <a:cubicBezTo>
                    <a:pt x="1420972" y="616292"/>
                    <a:pt x="1458362" y="639932"/>
                    <a:pt x="1497021" y="661311"/>
                  </a:cubicBezTo>
                  <a:lnTo>
                    <a:pt x="1497038" y="661311"/>
                  </a:lnTo>
                  <a:cubicBezTo>
                    <a:pt x="1530170" y="677784"/>
                    <a:pt x="1557908" y="703367"/>
                    <a:pt x="1576999" y="735058"/>
                  </a:cubicBezTo>
                  <a:cubicBezTo>
                    <a:pt x="1646885" y="853519"/>
                    <a:pt x="1632080" y="1024096"/>
                    <a:pt x="1541752" y="1149672"/>
                  </a:cubicBezTo>
                  <a:cubicBezTo>
                    <a:pt x="1502487" y="1207078"/>
                    <a:pt x="1446746" y="1251223"/>
                    <a:pt x="1381870" y="1276290"/>
                  </a:cubicBezTo>
                  <a:cubicBezTo>
                    <a:pt x="1316994" y="1301344"/>
                    <a:pt x="1246036" y="1306143"/>
                    <a:pt x="1178384" y="1290053"/>
                  </a:cubicBezTo>
                  <a:cubicBezTo>
                    <a:pt x="1115610" y="1275892"/>
                    <a:pt x="1056684" y="1248192"/>
                    <a:pt x="1005715" y="1208900"/>
                  </a:cubicBezTo>
                  <a:cubicBezTo>
                    <a:pt x="875103" y="1110573"/>
                    <a:pt x="742430" y="1149669"/>
                    <a:pt x="573027" y="1242363"/>
                  </a:cubicBezTo>
                  <a:cubicBezTo>
                    <a:pt x="507464" y="1277226"/>
                    <a:pt x="434631" y="1296198"/>
                    <a:pt x="360393" y="1297745"/>
                  </a:cubicBezTo>
                  <a:cubicBezTo>
                    <a:pt x="265769" y="1298327"/>
                    <a:pt x="175350" y="1258717"/>
                    <a:pt x="111624" y="1188764"/>
                  </a:cubicBezTo>
                  <a:cubicBezTo>
                    <a:pt x="-5355" y="1064383"/>
                    <a:pt x="-34679" y="868923"/>
                    <a:pt x="44105" y="735058"/>
                  </a:cubicBezTo>
                  <a:cubicBezTo>
                    <a:pt x="63221" y="703605"/>
                    <a:pt x="90695" y="678089"/>
                    <a:pt x="123470" y="661311"/>
                  </a:cubicBezTo>
                  <a:cubicBezTo>
                    <a:pt x="162035" y="639920"/>
                    <a:pt x="199319" y="616294"/>
                    <a:pt x="235122" y="590539"/>
                  </a:cubicBezTo>
                  <a:cubicBezTo>
                    <a:pt x="367913" y="493411"/>
                    <a:pt x="477795" y="368367"/>
                    <a:pt x="557028" y="224189"/>
                  </a:cubicBezTo>
                  <a:cubicBezTo>
                    <a:pt x="681703" y="6518"/>
                    <a:pt x="798088" y="0"/>
                    <a:pt x="811124" y="0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60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D434E35-9DA1-586D-C34E-BAE83F3589CA}"/>
                </a:ext>
              </a:extLst>
            </p:cNvPr>
            <p:cNvSpPr txBox="1"/>
            <p:nvPr/>
          </p:nvSpPr>
          <p:spPr>
            <a:xfrm>
              <a:off x="2319656" y="1860572"/>
              <a:ext cx="530044" cy="786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FF8733"/>
                  </a:solidFill>
                  <a:latin typeface="Jumble" panose="02000503000000020004" pitchFamily="2" charset="0"/>
                </a:rPr>
                <a:t>C</a:t>
              </a:r>
              <a:endParaRPr lang="zh-CN" altLang="en-US" sz="40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A10E9CA2-51FD-3FBB-6EB0-33CF5B6F6BAF}"/>
                </a:ext>
              </a:extLst>
            </p:cNvPr>
            <p:cNvSpPr txBox="1"/>
            <p:nvPr/>
          </p:nvSpPr>
          <p:spPr>
            <a:xfrm>
              <a:off x="2736656" y="1408948"/>
              <a:ext cx="530044" cy="786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FF8733"/>
                  </a:solidFill>
                  <a:latin typeface="Jumble" panose="02000503000000020004" pitchFamily="2" charset="0"/>
                </a:rPr>
                <a:t>O</a:t>
              </a:r>
              <a:endParaRPr lang="zh-CN" altLang="en-US" sz="40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3B6BB67-4722-09F2-7CA3-9B1ABB870512}"/>
                </a:ext>
              </a:extLst>
            </p:cNvPr>
            <p:cNvSpPr txBox="1"/>
            <p:nvPr/>
          </p:nvSpPr>
          <p:spPr>
            <a:xfrm>
              <a:off x="3305105" y="1413067"/>
              <a:ext cx="530044" cy="786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FF8733"/>
                  </a:solidFill>
                  <a:latin typeface="Jumble" panose="02000503000000020004" pitchFamily="2" charset="0"/>
                </a:rPr>
                <a:t>O</a:t>
              </a:r>
              <a:endParaRPr lang="zh-CN" altLang="en-US" sz="40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CA3AE31-6652-EE0F-5748-442063BB5C33}"/>
                </a:ext>
              </a:extLst>
            </p:cNvPr>
            <p:cNvSpPr txBox="1"/>
            <p:nvPr/>
          </p:nvSpPr>
          <p:spPr>
            <a:xfrm>
              <a:off x="3721367" y="1860572"/>
              <a:ext cx="530044" cy="7862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FF8733"/>
                  </a:solidFill>
                  <a:latin typeface="Jumble" panose="02000503000000020004" pitchFamily="2" charset="0"/>
                </a:rPr>
                <a:t>L</a:t>
              </a:r>
              <a:endParaRPr lang="zh-CN" altLang="en-US" sz="40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6A91A10B-A502-C5BC-EEAA-53CB802732D8}"/>
                </a:ext>
              </a:extLst>
            </p:cNvPr>
            <p:cNvGrpSpPr/>
            <p:nvPr/>
          </p:nvGrpSpPr>
          <p:grpSpPr>
            <a:xfrm>
              <a:off x="2695763" y="2795328"/>
              <a:ext cx="306378" cy="312904"/>
              <a:chOff x="10066687" y="3972486"/>
              <a:chExt cx="331627" cy="338691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904194D5-B58E-1C43-6ED5-957B38984079}"/>
                  </a:ext>
                </a:extLst>
              </p:cNvPr>
              <p:cNvSpPr/>
              <p:nvPr/>
            </p:nvSpPr>
            <p:spPr>
              <a:xfrm>
                <a:off x="10085480" y="4125885"/>
                <a:ext cx="186287" cy="185292"/>
              </a:xfrm>
              <a:custGeom>
                <a:avLst/>
                <a:gdLst>
                  <a:gd name="connsiteX0" fmla="*/ 287217 w 356132"/>
                  <a:gd name="connsiteY0" fmla="*/ 24582 h 354229"/>
                  <a:gd name="connsiteX1" fmla="*/ 214122 w 356132"/>
                  <a:gd name="connsiteY1" fmla="*/ 166 h 354229"/>
                  <a:gd name="connsiteX2" fmla="*/ 139074 w 356132"/>
                  <a:gd name="connsiteY2" fmla="*/ 17464 h 354229"/>
                  <a:gd name="connsiteX3" fmla="*/ 65557 w 356132"/>
                  <a:gd name="connsiteY3" fmla="*/ 56423 h 354229"/>
                  <a:gd name="connsiteX4" fmla="*/ 16724 w 356132"/>
                  <a:gd name="connsiteY4" fmla="*/ 97563 h 354229"/>
                  <a:gd name="connsiteX5" fmla="*/ 100650 w 356132"/>
                  <a:gd name="connsiteY5" fmla="*/ 317000 h 354229"/>
                  <a:gd name="connsiteX6" fmla="*/ 334900 w 356132"/>
                  <a:gd name="connsiteY6" fmla="*/ 300543 h 354229"/>
                  <a:gd name="connsiteX7" fmla="*/ 334938 w 356132"/>
                  <a:gd name="connsiteY7" fmla="*/ 300543 h 354229"/>
                  <a:gd name="connsiteX8" fmla="*/ 351931 w 356132"/>
                  <a:gd name="connsiteY8" fmla="*/ 239656 h 354229"/>
                  <a:gd name="connsiteX9" fmla="*/ 355796 w 356132"/>
                  <a:gd name="connsiteY9" fmla="*/ 156266 h 354229"/>
                  <a:gd name="connsiteX10" fmla="*/ 340067 w 356132"/>
                  <a:gd name="connsiteY10" fmla="*/ 80759 h 354229"/>
                  <a:gd name="connsiteX11" fmla="*/ 287216 w 356132"/>
                  <a:gd name="connsiteY11" fmla="*/ 24579 h 35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6132" h="354229">
                    <a:moveTo>
                      <a:pt x="287217" y="24582"/>
                    </a:moveTo>
                    <a:cubicBezTo>
                      <a:pt x="265557" y="9887"/>
                      <a:pt x="240260" y="1429"/>
                      <a:pt x="214122" y="166"/>
                    </a:cubicBezTo>
                    <a:cubicBezTo>
                      <a:pt x="187984" y="-1097"/>
                      <a:pt x="162036" y="4873"/>
                      <a:pt x="139074" y="17464"/>
                    </a:cubicBezTo>
                    <a:cubicBezTo>
                      <a:pt x="115461" y="32045"/>
                      <a:pt x="90892" y="45056"/>
                      <a:pt x="65557" y="56423"/>
                    </a:cubicBezTo>
                    <a:cubicBezTo>
                      <a:pt x="45541" y="64996"/>
                      <a:pt x="28550" y="79308"/>
                      <a:pt x="16724" y="97563"/>
                    </a:cubicBezTo>
                    <a:cubicBezTo>
                      <a:pt x="-24416" y="162316"/>
                      <a:pt x="12897" y="262165"/>
                      <a:pt x="100650" y="317000"/>
                    </a:cubicBezTo>
                    <a:cubicBezTo>
                      <a:pt x="188442" y="371879"/>
                      <a:pt x="293762" y="365833"/>
                      <a:pt x="334900" y="300543"/>
                    </a:cubicBezTo>
                    <a:lnTo>
                      <a:pt x="334938" y="300543"/>
                    </a:lnTo>
                    <a:cubicBezTo>
                      <a:pt x="346458" y="282365"/>
                      <a:pt x="352351" y="261164"/>
                      <a:pt x="351931" y="239656"/>
                    </a:cubicBezTo>
                    <a:cubicBezTo>
                      <a:pt x="351318" y="211795"/>
                      <a:pt x="352581" y="183935"/>
                      <a:pt x="355796" y="156266"/>
                    </a:cubicBezTo>
                    <a:cubicBezTo>
                      <a:pt x="357595" y="130127"/>
                      <a:pt x="352160" y="103989"/>
                      <a:pt x="340067" y="80759"/>
                    </a:cubicBezTo>
                    <a:cubicBezTo>
                      <a:pt x="327935" y="57529"/>
                      <a:pt x="309642" y="38088"/>
                      <a:pt x="287216" y="24579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EA892537-4147-D6C2-E4C1-3F7F14DEDB31}"/>
                  </a:ext>
                </a:extLst>
              </p:cNvPr>
              <p:cNvSpPr/>
              <p:nvPr/>
            </p:nvSpPr>
            <p:spPr>
              <a:xfrm>
                <a:off x="10280959" y="4050505"/>
                <a:ext cx="115005" cy="112501"/>
              </a:xfrm>
              <a:custGeom>
                <a:avLst/>
                <a:gdLst>
                  <a:gd name="connsiteX0" fmla="*/ 169708 w 219860"/>
                  <a:gd name="connsiteY0" fmla="*/ 178584 h 215072"/>
                  <a:gd name="connsiteX1" fmla="*/ 218158 w 219860"/>
                  <a:gd name="connsiteY1" fmla="*/ 112837 h 215072"/>
                  <a:gd name="connsiteX2" fmla="*/ 197530 w 219860"/>
                  <a:gd name="connsiteY2" fmla="*/ 33809 h 215072"/>
                  <a:gd name="connsiteX3" fmla="*/ 123172 w 219860"/>
                  <a:gd name="connsiteY3" fmla="*/ 17 h 215072"/>
                  <a:gd name="connsiteX4" fmla="*/ 50114 w 219860"/>
                  <a:gd name="connsiteY4" fmla="*/ 36489 h 215072"/>
                  <a:gd name="connsiteX5" fmla="*/ 1703 w 219860"/>
                  <a:gd name="connsiteY5" fmla="*/ 102274 h 215072"/>
                  <a:gd name="connsiteX6" fmla="*/ 22293 w 219860"/>
                  <a:gd name="connsiteY6" fmla="*/ 181302 h 215072"/>
                  <a:gd name="connsiteX7" fmla="*/ 96651 w 219860"/>
                  <a:gd name="connsiteY7" fmla="*/ 215056 h 215072"/>
                  <a:gd name="connsiteX8" fmla="*/ 169708 w 219860"/>
                  <a:gd name="connsiteY8" fmla="*/ 178584 h 215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9860" h="215072">
                    <a:moveTo>
                      <a:pt x="169708" y="178584"/>
                    </a:moveTo>
                    <a:cubicBezTo>
                      <a:pt x="194966" y="165075"/>
                      <a:pt x="212724" y="140926"/>
                      <a:pt x="218158" y="112837"/>
                    </a:cubicBezTo>
                    <a:cubicBezTo>
                      <a:pt x="223554" y="84708"/>
                      <a:pt x="215977" y="55700"/>
                      <a:pt x="197530" y="33809"/>
                    </a:cubicBezTo>
                    <a:cubicBezTo>
                      <a:pt x="179122" y="11880"/>
                      <a:pt x="151797" y="-519"/>
                      <a:pt x="123172" y="17"/>
                    </a:cubicBezTo>
                    <a:cubicBezTo>
                      <a:pt x="94584" y="552"/>
                      <a:pt x="67718" y="13947"/>
                      <a:pt x="50114" y="36489"/>
                    </a:cubicBezTo>
                    <a:cubicBezTo>
                      <a:pt x="24895" y="49998"/>
                      <a:pt x="7099" y="74147"/>
                      <a:pt x="1703" y="102274"/>
                    </a:cubicBezTo>
                    <a:cubicBezTo>
                      <a:pt x="-3693" y="130365"/>
                      <a:pt x="3884" y="159411"/>
                      <a:pt x="22293" y="181302"/>
                    </a:cubicBezTo>
                    <a:cubicBezTo>
                      <a:pt x="40739" y="203193"/>
                      <a:pt x="68064" y="215592"/>
                      <a:pt x="96651" y="215056"/>
                    </a:cubicBezTo>
                    <a:cubicBezTo>
                      <a:pt x="125277" y="214559"/>
                      <a:pt x="152105" y="201126"/>
                      <a:pt x="169708" y="178584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7A12426E-BFD6-896D-75AB-DEED189A50DD}"/>
                  </a:ext>
                </a:extLst>
              </p:cNvPr>
              <p:cNvSpPr/>
              <p:nvPr/>
            </p:nvSpPr>
            <p:spPr>
              <a:xfrm>
                <a:off x="10171989" y="3972486"/>
                <a:ext cx="98778" cy="118554"/>
              </a:xfrm>
              <a:custGeom>
                <a:avLst/>
                <a:gdLst>
                  <a:gd name="connsiteX0" fmla="*/ 124480 w 188838"/>
                  <a:gd name="connsiteY0" fmla="*/ 2667 h 226644"/>
                  <a:gd name="connsiteX1" fmla="*/ 183913 w 188838"/>
                  <a:gd name="connsiteY1" fmla="*/ 137642 h 226644"/>
                  <a:gd name="connsiteX2" fmla="*/ 64359 w 188838"/>
                  <a:gd name="connsiteY2" fmla="*/ 223979 h 226644"/>
                  <a:gd name="connsiteX3" fmla="*/ 4925 w 188838"/>
                  <a:gd name="connsiteY3" fmla="*/ 89004 h 226644"/>
                  <a:gd name="connsiteX4" fmla="*/ 124480 w 188838"/>
                  <a:gd name="connsiteY4" fmla="*/ 2667 h 22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838" h="226644">
                    <a:moveTo>
                      <a:pt x="124480" y="2667"/>
                    </a:moveTo>
                    <a:cubicBezTo>
                      <a:pt x="173887" y="16099"/>
                      <a:pt x="200484" y="76528"/>
                      <a:pt x="183913" y="137642"/>
                    </a:cubicBezTo>
                    <a:cubicBezTo>
                      <a:pt x="167304" y="198721"/>
                      <a:pt x="113764" y="237416"/>
                      <a:pt x="64359" y="223979"/>
                    </a:cubicBezTo>
                    <a:cubicBezTo>
                      <a:pt x="14952" y="210547"/>
                      <a:pt x="-11645" y="150118"/>
                      <a:pt x="4925" y="89004"/>
                    </a:cubicBezTo>
                    <a:cubicBezTo>
                      <a:pt x="21535" y="27887"/>
                      <a:pt x="75075" y="-10770"/>
                      <a:pt x="124480" y="2667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5C168C62-BEAE-EFC1-4928-1265146ED2E4}"/>
                  </a:ext>
                </a:extLst>
              </p:cNvPr>
              <p:cNvSpPr/>
              <p:nvPr/>
            </p:nvSpPr>
            <p:spPr>
              <a:xfrm>
                <a:off x="10066687" y="4023705"/>
                <a:ext cx="79551" cy="97313"/>
              </a:xfrm>
              <a:custGeom>
                <a:avLst/>
                <a:gdLst>
                  <a:gd name="connsiteX0" fmla="*/ 151107 w 152080"/>
                  <a:gd name="connsiteY0" fmla="*/ 83253 h 186037"/>
                  <a:gd name="connsiteX1" fmla="*/ 88076 w 152080"/>
                  <a:gd name="connsiteY1" fmla="*/ 185516 h 186037"/>
                  <a:gd name="connsiteX2" fmla="*/ 974 w 152080"/>
                  <a:gd name="connsiteY2" fmla="*/ 102814 h 186037"/>
                  <a:gd name="connsiteX3" fmla="*/ 64004 w 152080"/>
                  <a:gd name="connsiteY3" fmla="*/ 522 h 186037"/>
                  <a:gd name="connsiteX4" fmla="*/ 151107 w 152080"/>
                  <a:gd name="connsiteY4" fmla="*/ 83262 h 18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80" h="186037">
                    <a:moveTo>
                      <a:pt x="151107" y="83253"/>
                    </a:moveTo>
                    <a:cubicBezTo>
                      <a:pt x="157766" y="134305"/>
                      <a:pt x="129561" y="180114"/>
                      <a:pt x="88076" y="185516"/>
                    </a:cubicBezTo>
                    <a:cubicBezTo>
                      <a:pt x="46629" y="190912"/>
                      <a:pt x="7595" y="153866"/>
                      <a:pt x="974" y="102814"/>
                    </a:cubicBezTo>
                    <a:cubicBezTo>
                      <a:pt x="-5686" y="51724"/>
                      <a:pt x="22519" y="5914"/>
                      <a:pt x="64004" y="522"/>
                    </a:cubicBezTo>
                    <a:cubicBezTo>
                      <a:pt x="105451" y="-4874"/>
                      <a:pt x="144448" y="32172"/>
                      <a:pt x="151107" y="83262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46B4836B-1F33-D819-4972-A343262CDF5E}"/>
                  </a:ext>
                </a:extLst>
              </p:cNvPr>
              <p:cNvSpPr/>
              <p:nvPr/>
            </p:nvSpPr>
            <p:spPr>
              <a:xfrm>
                <a:off x="10302240" y="4187133"/>
                <a:ext cx="96074" cy="81082"/>
              </a:xfrm>
              <a:custGeom>
                <a:avLst/>
                <a:gdLst>
                  <a:gd name="connsiteX0" fmla="*/ 180753 w 183668"/>
                  <a:gd name="connsiteY0" fmla="*/ 49355 h 155008"/>
                  <a:gd name="connsiteX1" fmla="*/ 114661 w 183668"/>
                  <a:gd name="connsiteY1" fmla="*/ 149698 h 155008"/>
                  <a:gd name="connsiteX2" fmla="*/ 2915 w 183668"/>
                  <a:gd name="connsiteY2" fmla="*/ 105649 h 155008"/>
                  <a:gd name="connsiteX3" fmla="*/ 69007 w 183668"/>
                  <a:gd name="connsiteY3" fmla="*/ 5306 h 155008"/>
                  <a:gd name="connsiteX4" fmla="*/ 180753 w 183668"/>
                  <a:gd name="connsiteY4" fmla="*/ 49355 h 15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668" h="155008">
                    <a:moveTo>
                      <a:pt x="180753" y="49355"/>
                    </a:moveTo>
                    <a:cubicBezTo>
                      <a:pt x="193383" y="89233"/>
                      <a:pt x="163799" y="134161"/>
                      <a:pt x="114661" y="149698"/>
                    </a:cubicBezTo>
                    <a:cubicBezTo>
                      <a:pt x="65561" y="165235"/>
                      <a:pt x="15543" y="145526"/>
                      <a:pt x="2915" y="105649"/>
                    </a:cubicBezTo>
                    <a:cubicBezTo>
                      <a:pt x="-9715" y="65771"/>
                      <a:pt x="19869" y="20843"/>
                      <a:pt x="69007" y="5306"/>
                    </a:cubicBezTo>
                    <a:cubicBezTo>
                      <a:pt x="118108" y="-10231"/>
                      <a:pt x="168125" y="9516"/>
                      <a:pt x="180753" y="49355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F506FFD1-3D0C-002E-08B9-FB65CC026F1F}"/>
                </a:ext>
              </a:extLst>
            </p:cNvPr>
            <p:cNvGrpSpPr/>
            <p:nvPr/>
          </p:nvGrpSpPr>
          <p:grpSpPr>
            <a:xfrm>
              <a:off x="3627935" y="2859523"/>
              <a:ext cx="312589" cy="313095"/>
              <a:chOff x="10585939" y="4105076"/>
              <a:chExt cx="338350" cy="338898"/>
            </a:xfrm>
          </p:grpSpPr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4546DBB9-38E7-2045-65B2-DCA92E30CB4F}"/>
                  </a:ext>
                </a:extLst>
              </p:cNvPr>
              <p:cNvSpPr/>
              <p:nvPr/>
            </p:nvSpPr>
            <p:spPr>
              <a:xfrm>
                <a:off x="10585939" y="4236823"/>
                <a:ext cx="184849" cy="186002"/>
              </a:xfrm>
              <a:custGeom>
                <a:avLst/>
                <a:gdLst>
                  <a:gd name="connsiteX0" fmla="*/ 198400 w 353383"/>
                  <a:gd name="connsiteY0" fmla="*/ 113 h 355586"/>
                  <a:gd name="connsiteX1" fmla="*/ 115545 w 353383"/>
                  <a:gd name="connsiteY1" fmla="*/ 3940 h 355586"/>
                  <a:gd name="connsiteX2" fmla="*/ 54122 w 353383"/>
                  <a:gd name="connsiteY2" fmla="*/ 20970 h 355586"/>
                  <a:gd name="connsiteX3" fmla="*/ 37666 w 353383"/>
                  <a:gd name="connsiteY3" fmla="*/ 254681 h 355586"/>
                  <a:gd name="connsiteX4" fmla="*/ 257102 w 353383"/>
                  <a:gd name="connsiteY4" fmla="*/ 338607 h 355586"/>
                  <a:gd name="connsiteX5" fmla="*/ 298243 w 353383"/>
                  <a:gd name="connsiteY5" fmla="*/ 290348 h 355586"/>
                  <a:gd name="connsiteX6" fmla="*/ 337202 w 353383"/>
                  <a:gd name="connsiteY6" fmla="*/ 216832 h 355586"/>
                  <a:gd name="connsiteX7" fmla="*/ 329816 w 353383"/>
                  <a:gd name="connsiteY7" fmla="*/ 68728 h 355586"/>
                  <a:gd name="connsiteX8" fmla="*/ 198397 w 353383"/>
                  <a:gd name="connsiteY8" fmla="*/ 110 h 355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3383" h="355586">
                    <a:moveTo>
                      <a:pt x="198400" y="113"/>
                    </a:moveTo>
                    <a:cubicBezTo>
                      <a:pt x="170960" y="113"/>
                      <a:pt x="143520" y="3940"/>
                      <a:pt x="115545" y="3940"/>
                    </a:cubicBezTo>
                    <a:cubicBezTo>
                      <a:pt x="93808" y="3136"/>
                      <a:pt x="72338" y="9068"/>
                      <a:pt x="54122" y="20970"/>
                    </a:cubicBezTo>
                    <a:cubicBezTo>
                      <a:pt x="-11167" y="62110"/>
                      <a:pt x="-18285" y="166899"/>
                      <a:pt x="37666" y="254681"/>
                    </a:cubicBezTo>
                    <a:cubicBezTo>
                      <a:pt x="93617" y="342472"/>
                      <a:pt x="191814" y="380320"/>
                      <a:pt x="257102" y="338607"/>
                    </a:cubicBezTo>
                    <a:cubicBezTo>
                      <a:pt x="275510" y="327202"/>
                      <a:pt x="289900" y="310326"/>
                      <a:pt x="298243" y="290348"/>
                    </a:cubicBezTo>
                    <a:cubicBezTo>
                      <a:pt x="309609" y="265014"/>
                      <a:pt x="322621" y="240444"/>
                      <a:pt x="337202" y="216832"/>
                    </a:cubicBezTo>
                    <a:cubicBezTo>
                      <a:pt x="361159" y="169645"/>
                      <a:pt x="358366" y="113315"/>
                      <a:pt x="329816" y="68728"/>
                    </a:cubicBezTo>
                    <a:cubicBezTo>
                      <a:pt x="301266" y="24182"/>
                      <a:pt x="251286" y="-1918"/>
                      <a:pt x="198397" y="110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1992ED69-6678-AEFB-6172-BF95E9A5F7BD}"/>
                  </a:ext>
                </a:extLst>
              </p:cNvPr>
              <p:cNvSpPr/>
              <p:nvPr/>
            </p:nvSpPr>
            <p:spPr>
              <a:xfrm>
                <a:off x="10736848" y="4114319"/>
                <a:ext cx="107153" cy="110991"/>
              </a:xfrm>
              <a:custGeom>
                <a:avLst/>
                <a:gdLst>
                  <a:gd name="connsiteX0" fmla="*/ 176385 w 204848"/>
                  <a:gd name="connsiteY0" fmla="*/ 18479 h 212186"/>
                  <a:gd name="connsiteX1" fmla="*/ 173247 w 204848"/>
                  <a:gd name="connsiteY1" fmla="*/ 165896 h 212186"/>
                  <a:gd name="connsiteX2" fmla="*/ 28435 w 204848"/>
                  <a:gd name="connsiteY2" fmla="*/ 193680 h 212186"/>
                  <a:gd name="connsiteX3" fmla="*/ 31573 w 204848"/>
                  <a:gd name="connsiteY3" fmla="*/ 46263 h 212186"/>
                  <a:gd name="connsiteX4" fmla="*/ 176385 w 204848"/>
                  <a:gd name="connsiteY4" fmla="*/ 18479 h 21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848" h="212186">
                    <a:moveTo>
                      <a:pt x="176385" y="18479"/>
                    </a:moveTo>
                    <a:cubicBezTo>
                      <a:pt x="215535" y="51506"/>
                      <a:pt x="214120" y="117518"/>
                      <a:pt x="173247" y="165896"/>
                    </a:cubicBezTo>
                    <a:cubicBezTo>
                      <a:pt x="132412" y="214308"/>
                      <a:pt x="67585" y="226746"/>
                      <a:pt x="28435" y="193680"/>
                    </a:cubicBezTo>
                    <a:cubicBezTo>
                      <a:pt x="-10677" y="160653"/>
                      <a:pt x="-9261" y="94641"/>
                      <a:pt x="31573" y="46263"/>
                    </a:cubicBezTo>
                    <a:cubicBezTo>
                      <a:pt x="72446" y="-2111"/>
                      <a:pt x="137275" y="-14548"/>
                      <a:pt x="176385" y="18479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B9D3655F-1C67-9857-DFAE-5255EA3C33EC}"/>
                  </a:ext>
                </a:extLst>
              </p:cNvPr>
              <p:cNvSpPr/>
              <p:nvPr/>
            </p:nvSpPr>
            <p:spPr>
              <a:xfrm>
                <a:off x="10805742" y="4237666"/>
                <a:ext cx="118547" cy="98768"/>
              </a:xfrm>
              <a:custGeom>
                <a:avLst/>
                <a:gdLst>
                  <a:gd name="connsiteX0" fmla="*/ 223965 w 226630"/>
                  <a:gd name="connsiteY0" fmla="*/ 64338 h 188818"/>
                  <a:gd name="connsiteX1" fmla="*/ 137627 w 226630"/>
                  <a:gd name="connsiteY1" fmla="*/ 183893 h 188818"/>
                  <a:gd name="connsiteX2" fmla="*/ 2652 w 226630"/>
                  <a:gd name="connsiteY2" fmla="*/ 124460 h 188818"/>
                  <a:gd name="connsiteX3" fmla="*/ 89028 w 226630"/>
                  <a:gd name="connsiteY3" fmla="*/ 4944 h 188818"/>
                  <a:gd name="connsiteX4" fmla="*/ 223964 w 226630"/>
                  <a:gd name="connsiteY4" fmla="*/ 64339 h 188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630" h="188818">
                    <a:moveTo>
                      <a:pt x="223965" y="64338"/>
                    </a:moveTo>
                    <a:cubicBezTo>
                      <a:pt x="237398" y="113745"/>
                      <a:pt x="198745" y="167287"/>
                      <a:pt x="137627" y="183893"/>
                    </a:cubicBezTo>
                    <a:cubicBezTo>
                      <a:pt x="76510" y="200464"/>
                      <a:pt x="16084" y="173867"/>
                      <a:pt x="2652" y="124460"/>
                    </a:cubicBezTo>
                    <a:cubicBezTo>
                      <a:pt x="-10743" y="75053"/>
                      <a:pt x="27910" y="21511"/>
                      <a:pt x="89028" y="4944"/>
                    </a:cubicBezTo>
                    <a:cubicBezTo>
                      <a:pt x="150107" y="-11665"/>
                      <a:pt x="210532" y="14932"/>
                      <a:pt x="223964" y="64339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1EC61E5B-E897-3343-BA72-687167292B29}"/>
                  </a:ext>
                </a:extLst>
              </p:cNvPr>
              <p:cNvSpPr/>
              <p:nvPr/>
            </p:nvSpPr>
            <p:spPr>
              <a:xfrm>
                <a:off x="10792251" y="4363156"/>
                <a:ext cx="80572" cy="80818"/>
              </a:xfrm>
              <a:custGeom>
                <a:avLst/>
                <a:gdLst>
                  <a:gd name="connsiteX0" fmla="*/ 71743 w 154032"/>
                  <a:gd name="connsiteY0" fmla="*/ 0 h 154503"/>
                  <a:gd name="connsiteX1" fmla="*/ 5268 w 154032"/>
                  <a:gd name="connsiteY1" fmla="*/ 49101 h 154503"/>
                  <a:gd name="connsiteX2" fmla="*/ 21074 w 154032"/>
                  <a:gd name="connsiteY2" fmla="*/ 130233 h 154503"/>
                  <a:gd name="connsiteX3" fmla="*/ 101135 w 154032"/>
                  <a:gd name="connsiteY3" fmla="*/ 150746 h 154503"/>
                  <a:gd name="connsiteX4" fmla="*/ 154024 w 154032"/>
                  <a:gd name="connsiteY4" fmla="*/ 87217 h 154503"/>
                  <a:gd name="connsiteX5" fmla="*/ 71743 w 154032"/>
                  <a:gd name="connsiteY5" fmla="*/ 0 h 154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032" h="154503">
                    <a:moveTo>
                      <a:pt x="71743" y="0"/>
                    </a:moveTo>
                    <a:cubicBezTo>
                      <a:pt x="41969" y="2143"/>
                      <a:pt x="16060" y="21278"/>
                      <a:pt x="5268" y="49101"/>
                    </a:cubicBezTo>
                    <a:cubicBezTo>
                      <a:pt x="-5563" y="76922"/>
                      <a:pt x="599" y="108496"/>
                      <a:pt x="21074" y="130233"/>
                    </a:cubicBezTo>
                    <a:cubicBezTo>
                      <a:pt x="41587" y="151971"/>
                      <a:pt x="72738" y="159930"/>
                      <a:pt x="101135" y="150746"/>
                    </a:cubicBezTo>
                    <a:cubicBezTo>
                      <a:pt x="129569" y="141561"/>
                      <a:pt x="150159" y="116839"/>
                      <a:pt x="154024" y="87217"/>
                    </a:cubicBezTo>
                    <a:cubicBezTo>
                      <a:pt x="154674" y="40681"/>
                      <a:pt x="118242" y="2066"/>
                      <a:pt x="71743" y="0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13DC8D6-FB1F-3689-6472-71040A1AD52C}"/>
                  </a:ext>
                </a:extLst>
              </p:cNvPr>
              <p:cNvSpPr/>
              <p:nvPr/>
            </p:nvSpPr>
            <p:spPr>
              <a:xfrm>
                <a:off x="10609117" y="4105076"/>
                <a:ext cx="101055" cy="99860"/>
              </a:xfrm>
              <a:custGeom>
                <a:avLst/>
                <a:gdLst>
                  <a:gd name="connsiteX0" fmla="*/ 143118 w 193191"/>
                  <a:gd name="connsiteY0" fmla="*/ 12734 h 190906"/>
                  <a:gd name="connsiteX1" fmla="*/ 32939 w 193191"/>
                  <a:gd name="connsiteY1" fmla="*/ 23334 h 190906"/>
                  <a:gd name="connsiteX2" fmla="*/ 6838 w 193191"/>
                  <a:gd name="connsiteY2" fmla="*/ 130907 h 190906"/>
                  <a:gd name="connsiteX3" fmla="*/ 99911 w 193191"/>
                  <a:gd name="connsiteY3" fmla="*/ 190800 h 190906"/>
                  <a:gd name="connsiteX4" fmla="*/ 187014 w 193191"/>
                  <a:gd name="connsiteY4" fmla="*/ 122487 h 190906"/>
                  <a:gd name="connsiteX5" fmla="*/ 143118 w 193191"/>
                  <a:gd name="connsiteY5" fmla="*/ 12730 h 190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191" h="190906">
                    <a:moveTo>
                      <a:pt x="143118" y="12734"/>
                    </a:moveTo>
                    <a:cubicBezTo>
                      <a:pt x="107909" y="-7549"/>
                      <a:pt x="63669" y="-3301"/>
                      <a:pt x="32939" y="23334"/>
                    </a:cubicBezTo>
                    <a:cubicBezTo>
                      <a:pt x="2208" y="49971"/>
                      <a:pt x="-8278" y="93139"/>
                      <a:pt x="6838" y="130907"/>
                    </a:cubicBezTo>
                    <a:cubicBezTo>
                      <a:pt x="21917" y="168680"/>
                      <a:pt x="59307" y="192713"/>
                      <a:pt x="99911" y="190800"/>
                    </a:cubicBezTo>
                    <a:cubicBezTo>
                      <a:pt x="140554" y="188924"/>
                      <a:pt x="175533" y="161485"/>
                      <a:pt x="187014" y="122487"/>
                    </a:cubicBezTo>
                    <a:cubicBezTo>
                      <a:pt x="204044" y="80046"/>
                      <a:pt x="184717" y="31749"/>
                      <a:pt x="143118" y="12730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9FB29A1B-37D1-A411-93FD-EC01CDEE0937}"/>
                </a:ext>
              </a:extLst>
            </p:cNvPr>
            <p:cNvGrpSpPr/>
            <p:nvPr/>
          </p:nvGrpSpPr>
          <p:grpSpPr>
            <a:xfrm>
              <a:off x="3113526" y="2206009"/>
              <a:ext cx="307166" cy="311225"/>
              <a:chOff x="10500598" y="3540917"/>
              <a:chExt cx="332480" cy="336874"/>
            </a:xfrm>
          </p:grpSpPr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EE69CDCB-ACEA-604D-5928-E2FB8E922DD5}"/>
                  </a:ext>
                </a:extLst>
              </p:cNvPr>
              <p:cNvSpPr/>
              <p:nvPr/>
            </p:nvSpPr>
            <p:spPr>
              <a:xfrm>
                <a:off x="10518114" y="3693005"/>
                <a:ext cx="187461" cy="184786"/>
              </a:xfrm>
              <a:custGeom>
                <a:avLst/>
                <a:gdLst>
                  <a:gd name="connsiteX0" fmla="*/ 337371 w 358376"/>
                  <a:gd name="connsiteY0" fmla="*/ 298008 h 353261"/>
                  <a:gd name="connsiteX1" fmla="*/ 354363 w 358376"/>
                  <a:gd name="connsiteY1" fmla="*/ 238728 h 353261"/>
                  <a:gd name="connsiteX2" fmla="*/ 358190 w 358376"/>
                  <a:gd name="connsiteY2" fmla="*/ 155873 h 353261"/>
                  <a:gd name="connsiteX3" fmla="*/ 358229 w 358376"/>
                  <a:gd name="connsiteY3" fmla="*/ 155912 h 353261"/>
                  <a:gd name="connsiteX4" fmla="*/ 327268 w 358376"/>
                  <a:gd name="connsiteY4" fmla="*/ 58017 h 353261"/>
                  <a:gd name="connsiteX5" fmla="*/ 240394 w 358376"/>
                  <a:gd name="connsiteY5" fmla="*/ 3329 h 353261"/>
                  <a:gd name="connsiteX6" fmla="*/ 138749 w 358376"/>
                  <a:gd name="connsiteY6" fmla="*/ 17642 h 353261"/>
                  <a:gd name="connsiteX7" fmla="*/ 65232 w 358376"/>
                  <a:gd name="connsiteY7" fmla="*/ 56601 h 353261"/>
                  <a:gd name="connsiteX8" fmla="*/ 16973 w 358376"/>
                  <a:gd name="connsiteY8" fmla="*/ 97741 h 353261"/>
                  <a:gd name="connsiteX9" fmla="*/ 100900 w 358376"/>
                  <a:gd name="connsiteY9" fmla="*/ 317177 h 353261"/>
                  <a:gd name="connsiteX10" fmla="*/ 337373 w 358376"/>
                  <a:gd name="connsiteY10" fmla="*/ 298004 h 35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8376" h="353261">
                    <a:moveTo>
                      <a:pt x="337371" y="298008"/>
                    </a:moveTo>
                    <a:cubicBezTo>
                      <a:pt x="348814" y="280366"/>
                      <a:pt x="354745" y="259739"/>
                      <a:pt x="354363" y="238728"/>
                    </a:cubicBezTo>
                    <a:cubicBezTo>
                      <a:pt x="354363" y="211288"/>
                      <a:pt x="354363" y="183848"/>
                      <a:pt x="358190" y="155873"/>
                    </a:cubicBezTo>
                    <a:lnTo>
                      <a:pt x="358229" y="155912"/>
                    </a:lnTo>
                    <a:cubicBezTo>
                      <a:pt x="359798" y="120626"/>
                      <a:pt x="348814" y="85954"/>
                      <a:pt x="327268" y="58017"/>
                    </a:cubicBezTo>
                    <a:cubicBezTo>
                      <a:pt x="305683" y="30117"/>
                      <a:pt x="274914" y="10715"/>
                      <a:pt x="240394" y="3329"/>
                    </a:cubicBezTo>
                    <a:cubicBezTo>
                      <a:pt x="205875" y="-4095"/>
                      <a:pt x="169863" y="994"/>
                      <a:pt x="138749" y="17642"/>
                    </a:cubicBezTo>
                    <a:cubicBezTo>
                      <a:pt x="115136" y="32223"/>
                      <a:pt x="90567" y="45234"/>
                      <a:pt x="65232" y="56601"/>
                    </a:cubicBezTo>
                    <a:cubicBezTo>
                      <a:pt x="45447" y="65250"/>
                      <a:pt x="28646" y="79564"/>
                      <a:pt x="16973" y="97741"/>
                    </a:cubicBezTo>
                    <a:cubicBezTo>
                      <a:pt x="-24741" y="162494"/>
                      <a:pt x="13147" y="262343"/>
                      <a:pt x="100900" y="317177"/>
                    </a:cubicBezTo>
                    <a:cubicBezTo>
                      <a:pt x="188691" y="372057"/>
                      <a:pt x="296235" y="363293"/>
                      <a:pt x="337373" y="298004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73EEF31F-9122-A1CE-C483-211288774008}"/>
                  </a:ext>
                </a:extLst>
              </p:cNvPr>
              <p:cNvSpPr/>
              <p:nvPr/>
            </p:nvSpPr>
            <p:spPr>
              <a:xfrm>
                <a:off x="10716967" y="3619086"/>
                <a:ext cx="110998" cy="107156"/>
              </a:xfrm>
              <a:custGeom>
                <a:avLst/>
                <a:gdLst>
                  <a:gd name="connsiteX0" fmla="*/ 193719 w 212198"/>
                  <a:gd name="connsiteY0" fmla="*/ 28430 h 204853"/>
                  <a:gd name="connsiteX1" fmla="*/ 165936 w 212198"/>
                  <a:gd name="connsiteY1" fmla="*/ 173281 h 204853"/>
                  <a:gd name="connsiteX2" fmla="*/ 18479 w 212198"/>
                  <a:gd name="connsiteY2" fmla="*/ 176419 h 204853"/>
                  <a:gd name="connsiteX3" fmla="*/ 46263 w 212198"/>
                  <a:gd name="connsiteY3" fmla="*/ 31607 h 204853"/>
                  <a:gd name="connsiteX4" fmla="*/ 193719 w 212198"/>
                  <a:gd name="connsiteY4" fmla="*/ 28431 h 20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198" h="204853">
                    <a:moveTo>
                      <a:pt x="193719" y="28430"/>
                    </a:moveTo>
                    <a:cubicBezTo>
                      <a:pt x="226747" y="67580"/>
                      <a:pt x="214309" y="132407"/>
                      <a:pt x="165936" y="173281"/>
                    </a:cubicBezTo>
                    <a:cubicBezTo>
                      <a:pt x="117524" y="214115"/>
                      <a:pt x="51544" y="215531"/>
                      <a:pt x="18479" y="176419"/>
                    </a:cubicBezTo>
                    <a:cubicBezTo>
                      <a:pt x="-14548" y="137268"/>
                      <a:pt x="-2111" y="72442"/>
                      <a:pt x="46263" y="31607"/>
                    </a:cubicBezTo>
                    <a:cubicBezTo>
                      <a:pt x="94674" y="-9266"/>
                      <a:pt x="160654" y="-10681"/>
                      <a:pt x="193719" y="28431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E98135B9-0BFF-702E-3E4D-C69C29AC70E6}"/>
                  </a:ext>
                </a:extLst>
              </p:cNvPr>
              <p:cNvSpPr/>
              <p:nvPr/>
            </p:nvSpPr>
            <p:spPr>
              <a:xfrm>
                <a:off x="10608428" y="3540917"/>
                <a:ext cx="93709" cy="114831"/>
              </a:xfrm>
              <a:custGeom>
                <a:avLst/>
                <a:gdLst>
                  <a:gd name="connsiteX0" fmla="*/ 59395 w 179146"/>
                  <a:gd name="connsiteY0" fmla="*/ 219506 h 219527"/>
                  <a:gd name="connsiteX1" fmla="*/ 174933 w 179146"/>
                  <a:gd name="connsiteY1" fmla="*/ 133245 h 219527"/>
                  <a:gd name="connsiteX2" fmla="*/ 119747 w 179146"/>
                  <a:gd name="connsiteY2" fmla="*/ 24 h 219527"/>
                  <a:gd name="connsiteX3" fmla="*/ 4210 w 179146"/>
                  <a:gd name="connsiteY3" fmla="*/ 86285 h 219527"/>
                  <a:gd name="connsiteX4" fmla="*/ 59395 w 179146"/>
                  <a:gd name="connsiteY4" fmla="*/ 219506 h 21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146" h="219527">
                    <a:moveTo>
                      <a:pt x="59395" y="219506"/>
                    </a:moveTo>
                    <a:cubicBezTo>
                      <a:pt x="113127" y="220539"/>
                      <a:pt x="160698" y="185025"/>
                      <a:pt x="174933" y="133245"/>
                    </a:cubicBezTo>
                    <a:cubicBezTo>
                      <a:pt x="189169" y="81427"/>
                      <a:pt x="166475" y="26584"/>
                      <a:pt x="119747" y="24"/>
                    </a:cubicBezTo>
                    <a:cubicBezTo>
                      <a:pt x="66054" y="-1048"/>
                      <a:pt x="18484" y="34505"/>
                      <a:pt x="4210" y="86285"/>
                    </a:cubicBezTo>
                    <a:cubicBezTo>
                      <a:pt x="-10027" y="138064"/>
                      <a:pt x="12706" y="192946"/>
                      <a:pt x="59395" y="219506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870C68F0-E9A8-66A0-F63E-904C43D22062}"/>
                  </a:ext>
                </a:extLst>
              </p:cNvPr>
              <p:cNvSpPr/>
              <p:nvPr/>
            </p:nvSpPr>
            <p:spPr>
              <a:xfrm>
                <a:off x="10500598" y="3589912"/>
                <a:ext cx="79551" cy="97302"/>
              </a:xfrm>
              <a:custGeom>
                <a:avLst/>
                <a:gdLst>
                  <a:gd name="connsiteX0" fmla="*/ 151107 w 152080"/>
                  <a:gd name="connsiteY0" fmla="*/ 83224 h 186015"/>
                  <a:gd name="connsiteX1" fmla="*/ 88076 w 152080"/>
                  <a:gd name="connsiteY1" fmla="*/ 185486 h 186015"/>
                  <a:gd name="connsiteX2" fmla="*/ 974 w 152080"/>
                  <a:gd name="connsiteY2" fmla="*/ 102785 h 186015"/>
                  <a:gd name="connsiteX3" fmla="*/ 64005 w 152080"/>
                  <a:gd name="connsiteY3" fmla="*/ 522 h 186015"/>
                  <a:gd name="connsiteX4" fmla="*/ 151107 w 152080"/>
                  <a:gd name="connsiteY4" fmla="*/ 83224 h 186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80" h="186015">
                    <a:moveTo>
                      <a:pt x="151107" y="83224"/>
                    </a:moveTo>
                    <a:cubicBezTo>
                      <a:pt x="157766" y="134314"/>
                      <a:pt x="129561" y="180085"/>
                      <a:pt x="88076" y="185486"/>
                    </a:cubicBezTo>
                    <a:cubicBezTo>
                      <a:pt x="46629" y="190921"/>
                      <a:pt x="7633" y="153875"/>
                      <a:pt x="974" y="102785"/>
                    </a:cubicBezTo>
                    <a:cubicBezTo>
                      <a:pt x="-5685" y="51733"/>
                      <a:pt x="22520" y="5923"/>
                      <a:pt x="64005" y="522"/>
                    </a:cubicBezTo>
                    <a:cubicBezTo>
                      <a:pt x="105452" y="-4874"/>
                      <a:pt x="144486" y="32172"/>
                      <a:pt x="151107" y="83224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9003F53E-F56A-3A0D-6E61-7ED3E32A027A}"/>
                  </a:ext>
                </a:extLst>
              </p:cNvPr>
              <p:cNvSpPr/>
              <p:nvPr/>
            </p:nvSpPr>
            <p:spPr>
              <a:xfrm>
                <a:off x="10736468" y="3750580"/>
                <a:ext cx="96610" cy="85697"/>
              </a:xfrm>
              <a:custGeom>
                <a:avLst/>
                <a:gdLst>
                  <a:gd name="connsiteX0" fmla="*/ 68069 w 184693"/>
                  <a:gd name="connsiteY0" fmla="*/ 10710 h 163830"/>
                  <a:gd name="connsiteX1" fmla="*/ 12348 w 184693"/>
                  <a:gd name="connsiteY1" fmla="*/ 45268 h 163830"/>
                  <a:gd name="connsiteX2" fmla="*/ 3584 w 184693"/>
                  <a:gd name="connsiteY2" fmla="*/ 110212 h 163830"/>
                  <a:gd name="connsiteX3" fmla="*/ 48169 w 184693"/>
                  <a:gd name="connsiteY3" fmla="*/ 158279 h 163830"/>
                  <a:gd name="connsiteX4" fmla="*/ 113573 w 184693"/>
                  <a:gd name="connsiteY4" fmla="*/ 154452 h 163830"/>
                  <a:gd name="connsiteX5" fmla="*/ 171552 w 184693"/>
                  <a:gd name="connsiteY5" fmla="*/ 120507 h 163830"/>
                  <a:gd name="connsiteX6" fmla="*/ 181082 w 184693"/>
                  <a:gd name="connsiteY6" fmla="*/ 53993 h 163830"/>
                  <a:gd name="connsiteX7" fmla="*/ 135005 w 184693"/>
                  <a:gd name="connsiteY7" fmla="*/ 5122 h 163830"/>
                  <a:gd name="connsiteX8" fmla="*/ 68071 w 184693"/>
                  <a:gd name="connsiteY8" fmla="*/ 10709 h 1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4693" h="163830">
                    <a:moveTo>
                      <a:pt x="68069" y="10710"/>
                    </a:moveTo>
                    <a:cubicBezTo>
                      <a:pt x="45261" y="13351"/>
                      <a:pt x="24824" y="26018"/>
                      <a:pt x="12348" y="45268"/>
                    </a:cubicBezTo>
                    <a:cubicBezTo>
                      <a:pt x="-128" y="64517"/>
                      <a:pt x="-3343" y="88359"/>
                      <a:pt x="3584" y="110212"/>
                    </a:cubicBezTo>
                    <a:cubicBezTo>
                      <a:pt x="10511" y="132103"/>
                      <a:pt x="26853" y="149706"/>
                      <a:pt x="48169" y="158279"/>
                    </a:cubicBezTo>
                    <a:cubicBezTo>
                      <a:pt x="69448" y="166851"/>
                      <a:pt x="93443" y="165435"/>
                      <a:pt x="113573" y="154452"/>
                    </a:cubicBezTo>
                    <a:cubicBezTo>
                      <a:pt x="137070" y="152538"/>
                      <a:pt x="158425" y="140062"/>
                      <a:pt x="171552" y="120507"/>
                    </a:cubicBezTo>
                    <a:cubicBezTo>
                      <a:pt x="184680" y="100951"/>
                      <a:pt x="188200" y="76458"/>
                      <a:pt x="181082" y="53993"/>
                    </a:cubicBezTo>
                    <a:cubicBezTo>
                      <a:pt x="173964" y="31528"/>
                      <a:pt x="157010" y="13541"/>
                      <a:pt x="135005" y="5122"/>
                    </a:cubicBezTo>
                    <a:cubicBezTo>
                      <a:pt x="112999" y="-3298"/>
                      <a:pt x="88354" y="-1269"/>
                      <a:pt x="68071" y="10709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EE7DD0F5-6C87-1F2F-9E1E-9B87FBFF7BBA}"/>
                </a:ext>
              </a:extLst>
            </p:cNvPr>
            <p:cNvGrpSpPr/>
            <p:nvPr/>
          </p:nvGrpSpPr>
          <p:grpSpPr>
            <a:xfrm>
              <a:off x="3236924" y="2583641"/>
              <a:ext cx="312777" cy="304873"/>
              <a:chOff x="11019851" y="3677590"/>
              <a:chExt cx="338554" cy="329998"/>
            </a:xfrm>
          </p:grpSpPr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9B0A00C4-57A7-5A49-41BB-E0B5A0821015}"/>
                  </a:ext>
                </a:extLst>
              </p:cNvPr>
              <p:cNvSpPr/>
              <p:nvPr/>
            </p:nvSpPr>
            <p:spPr>
              <a:xfrm>
                <a:off x="11019851" y="3801451"/>
                <a:ext cx="185324" cy="187444"/>
              </a:xfrm>
              <a:custGeom>
                <a:avLst/>
                <a:gdLst>
                  <a:gd name="connsiteX0" fmla="*/ 198400 w 354290"/>
                  <a:gd name="connsiteY0" fmla="*/ 2905 h 358343"/>
                  <a:gd name="connsiteX1" fmla="*/ 115545 w 354290"/>
                  <a:gd name="connsiteY1" fmla="*/ 6732 h 358343"/>
                  <a:gd name="connsiteX2" fmla="*/ 54122 w 354290"/>
                  <a:gd name="connsiteY2" fmla="*/ 23188 h 358343"/>
                  <a:gd name="connsiteX3" fmla="*/ 37666 w 354290"/>
                  <a:gd name="connsiteY3" fmla="*/ 257438 h 358343"/>
                  <a:gd name="connsiteX4" fmla="*/ 257102 w 354290"/>
                  <a:gd name="connsiteY4" fmla="*/ 341364 h 358343"/>
                  <a:gd name="connsiteX5" fmla="*/ 257102 w 354290"/>
                  <a:gd name="connsiteY5" fmla="*/ 341402 h 358343"/>
                  <a:gd name="connsiteX6" fmla="*/ 298243 w 354290"/>
                  <a:gd name="connsiteY6" fmla="*/ 293144 h 358343"/>
                  <a:gd name="connsiteX7" fmla="*/ 336666 w 354290"/>
                  <a:gd name="connsiteY7" fmla="*/ 219627 h 358343"/>
                  <a:gd name="connsiteX8" fmla="*/ 350978 w 354290"/>
                  <a:gd name="connsiteY8" fmla="*/ 117982 h 358343"/>
                  <a:gd name="connsiteX9" fmla="*/ 296252 w 354290"/>
                  <a:gd name="connsiteY9" fmla="*/ 31108 h 358343"/>
                  <a:gd name="connsiteX10" fmla="*/ 198396 w 354290"/>
                  <a:gd name="connsiteY10" fmla="*/ 147 h 358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4290" h="358343">
                    <a:moveTo>
                      <a:pt x="198400" y="2905"/>
                    </a:moveTo>
                    <a:cubicBezTo>
                      <a:pt x="170960" y="5661"/>
                      <a:pt x="143520" y="6732"/>
                      <a:pt x="115545" y="6732"/>
                    </a:cubicBezTo>
                    <a:cubicBezTo>
                      <a:pt x="93885" y="6043"/>
                      <a:pt x="72530" y="11784"/>
                      <a:pt x="54122" y="23188"/>
                    </a:cubicBezTo>
                    <a:cubicBezTo>
                      <a:pt x="-11167" y="64903"/>
                      <a:pt x="-18285" y="169685"/>
                      <a:pt x="37666" y="257438"/>
                    </a:cubicBezTo>
                    <a:cubicBezTo>
                      <a:pt x="93616" y="345229"/>
                      <a:pt x="191814" y="383077"/>
                      <a:pt x="257102" y="341364"/>
                    </a:cubicBezTo>
                    <a:lnTo>
                      <a:pt x="257102" y="341402"/>
                    </a:lnTo>
                    <a:cubicBezTo>
                      <a:pt x="275127" y="329539"/>
                      <a:pt x="289364" y="312776"/>
                      <a:pt x="298243" y="293144"/>
                    </a:cubicBezTo>
                    <a:cubicBezTo>
                      <a:pt x="309417" y="267809"/>
                      <a:pt x="322238" y="243239"/>
                      <a:pt x="336666" y="219627"/>
                    </a:cubicBezTo>
                    <a:cubicBezTo>
                      <a:pt x="353313" y="188475"/>
                      <a:pt x="358365" y="152463"/>
                      <a:pt x="350978" y="117982"/>
                    </a:cubicBezTo>
                    <a:cubicBezTo>
                      <a:pt x="343592" y="83462"/>
                      <a:pt x="324189" y="52692"/>
                      <a:pt x="296252" y="31108"/>
                    </a:cubicBezTo>
                    <a:cubicBezTo>
                      <a:pt x="268315" y="9563"/>
                      <a:pt x="233643" y="-1421"/>
                      <a:pt x="198396" y="147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A82303A9-95AE-084C-FCE4-ABB61E368B58}"/>
                  </a:ext>
                </a:extLst>
              </p:cNvPr>
              <p:cNvSpPr/>
              <p:nvPr/>
            </p:nvSpPr>
            <p:spPr>
              <a:xfrm>
                <a:off x="11170855" y="3680501"/>
                <a:ext cx="107160" cy="110987"/>
              </a:xfrm>
              <a:custGeom>
                <a:avLst/>
                <a:gdLst>
                  <a:gd name="connsiteX0" fmla="*/ 176398 w 204862"/>
                  <a:gd name="connsiteY0" fmla="*/ 18496 h 212177"/>
                  <a:gd name="connsiteX1" fmla="*/ 173260 w 204862"/>
                  <a:gd name="connsiteY1" fmla="*/ 165913 h 212177"/>
                  <a:gd name="connsiteX2" fmla="*/ 28448 w 204862"/>
                  <a:gd name="connsiteY2" fmla="*/ 193697 h 212177"/>
                  <a:gd name="connsiteX3" fmla="*/ 31587 w 204862"/>
                  <a:gd name="connsiteY3" fmla="*/ 46279 h 212177"/>
                  <a:gd name="connsiteX4" fmla="*/ 176398 w 204862"/>
                  <a:gd name="connsiteY4" fmla="*/ 18496 h 21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862" h="212177">
                    <a:moveTo>
                      <a:pt x="176398" y="18496"/>
                    </a:moveTo>
                    <a:cubicBezTo>
                      <a:pt x="215549" y="51523"/>
                      <a:pt x="214133" y="117535"/>
                      <a:pt x="173260" y="165913"/>
                    </a:cubicBezTo>
                    <a:cubicBezTo>
                      <a:pt x="132387" y="214292"/>
                      <a:pt x="67559" y="226724"/>
                      <a:pt x="28448" y="193697"/>
                    </a:cubicBezTo>
                    <a:cubicBezTo>
                      <a:pt x="-10662" y="160670"/>
                      <a:pt x="-9286" y="94658"/>
                      <a:pt x="31587" y="46279"/>
                    </a:cubicBezTo>
                    <a:cubicBezTo>
                      <a:pt x="72459" y="-2094"/>
                      <a:pt x="137288" y="-14570"/>
                      <a:pt x="176398" y="18496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ED473E7-F864-B81D-E139-6122801BDD41}"/>
                  </a:ext>
                </a:extLst>
              </p:cNvPr>
              <p:cNvSpPr/>
              <p:nvPr/>
            </p:nvSpPr>
            <p:spPr>
              <a:xfrm>
                <a:off x="11239852" y="3803836"/>
                <a:ext cx="118553" cy="98778"/>
              </a:xfrm>
              <a:custGeom>
                <a:avLst/>
                <a:gdLst>
                  <a:gd name="connsiteX0" fmla="*/ 223978 w 226643"/>
                  <a:gd name="connsiteY0" fmla="*/ 64378 h 188837"/>
                  <a:gd name="connsiteX1" fmla="*/ 137641 w 226643"/>
                  <a:gd name="connsiteY1" fmla="*/ 183894 h 188837"/>
                  <a:gd name="connsiteX2" fmla="*/ 2666 w 226643"/>
                  <a:gd name="connsiteY2" fmla="*/ 124498 h 188837"/>
                  <a:gd name="connsiteX3" fmla="*/ 89003 w 226643"/>
                  <a:gd name="connsiteY3" fmla="*/ 4944 h 188837"/>
                  <a:gd name="connsiteX4" fmla="*/ 223978 w 226643"/>
                  <a:gd name="connsiteY4" fmla="*/ 64377 h 18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643" h="188837">
                    <a:moveTo>
                      <a:pt x="223978" y="64378"/>
                    </a:moveTo>
                    <a:cubicBezTo>
                      <a:pt x="237411" y="113785"/>
                      <a:pt x="198758" y="167288"/>
                      <a:pt x="137641" y="183894"/>
                    </a:cubicBezTo>
                    <a:cubicBezTo>
                      <a:pt x="76523" y="200503"/>
                      <a:pt x="16097" y="173905"/>
                      <a:pt x="2666" y="124498"/>
                    </a:cubicBezTo>
                    <a:cubicBezTo>
                      <a:pt x="-10767" y="75092"/>
                      <a:pt x="27885" y="21550"/>
                      <a:pt x="89003" y="4944"/>
                    </a:cubicBezTo>
                    <a:cubicBezTo>
                      <a:pt x="150120" y="-11665"/>
                      <a:pt x="210546" y="14932"/>
                      <a:pt x="223978" y="64377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29A22F90-EF93-7F36-98BC-CE0E303C979A}"/>
                  </a:ext>
                </a:extLst>
              </p:cNvPr>
              <p:cNvSpPr/>
              <p:nvPr/>
            </p:nvSpPr>
            <p:spPr>
              <a:xfrm>
                <a:off x="11209617" y="3928018"/>
                <a:ext cx="97298" cy="79570"/>
              </a:xfrm>
              <a:custGeom>
                <a:avLst/>
                <a:gdLst>
                  <a:gd name="connsiteX0" fmla="*/ 102785 w 186009"/>
                  <a:gd name="connsiteY0" fmla="*/ 973 h 152116"/>
                  <a:gd name="connsiteX1" fmla="*/ 185487 w 186009"/>
                  <a:gd name="connsiteY1" fmla="*/ 88113 h 152116"/>
                  <a:gd name="connsiteX2" fmla="*/ 83224 w 186009"/>
                  <a:gd name="connsiteY2" fmla="*/ 151144 h 152116"/>
                  <a:gd name="connsiteX3" fmla="*/ 523 w 186009"/>
                  <a:gd name="connsiteY3" fmla="*/ 64004 h 152116"/>
                  <a:gd name="connsiteX4" fmla="*/ 102785 w 186009"/>
                  <a:gd name="connsiteY4" fmla="*/ 973 h 152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009" h="152116">
                    <a:moveTo>
                      <a:pt x="102785" y="973"/>
                    </a:moveTo>
                    <a:cubicBezTo>
                      <a:pt x="153875" y="7632"/>
                      <a:pt x="190883" y="46629"/>
                      <a:pt x="185487" y="88113"/>
                    </a:cubicBezTo>
                    <a:cubicBezTo>
                      <a:pt x="180091" y="129560"/>
                      <a:pt x="134319" y="157803"/>
                      <a:pt x="83224" y="151144"/>
                    </a:cubicBezTo>
                    <a:cubicBezTo>
                      <a:pt x="32134" y="144485"/>
                      <a:pt x="-4874" y="105488"/>
                      <a:pt x="523" y="64004"/>
                    </a:cubicBezTo>
                    <a:cubicBezTo>
                      <a:pt x="5919" y="22557"/>
                      <a:pt x="51690" y="-5686"/>
                      <a:pt x="102785" y="973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E6B0A6D4-D430-09DC-2AEC-6D9E2AC2695D}"/>
                  </a:ext>
                </a:extLst>
              </p:cNvPr>
              <p:cNvSpPr/>
              <p:nvPr/>
            </p:nvSpPr>
            <p:spPr>
              <a:xfrm>
                <a:off x="11062520" y="3677590"/>
                <a:ext cx="100983" cy="99874"/>
              </a:xfrm>
              <a:custGeom>
                <a:avLst/>
                <a:gdLst>
                  <a:gd name="connsiteX0" fmla="*/ 49913 w 193052"/>
                  <a:gd name="connsiteY0" fmla="*/ 178168 h 190932"/>
                  <a:gd name="connsiteX1" fmla="*/ 160131 w 193052"/>
                  <a:gd name="connsiteY1" fmla="*/ 167606 h 190932"/>
                  <a:gd name="connsiteX2" fmla="*/ 186231 w 193052"/>
                  <a:gd name="connsiteY2" fmla="*/ 60033 h 190932"/>
                  <a:gd name="connsiteX3" fmla="*/ 93120 w 193052"/>
                  <a:gd name="connsiteY3" fmla="*/ 102 h 190932"/>
                  <a:gd name="connsiteX4" fmla="*/ 6018 w 193052"/>
                  <a:gd name="connsiteY4" fmla="*/ 68453 h 190932"/>
                  <a:gd name="connsiteX5" fmla="*/ 49914 w 193052"/>
                  <a:gd name="connsiteY5" fmla="*/ 178171 h 19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052" h="190932">
                    <a:moveTo>
                      <a:pt x="49913" y="178168"/>
                    </a:moveTo>
                    <a:cubicBezTo>
                      <a:pt x="85160" y="198490"/>
                      <a:pt x="129400" y="194242"/>
                      <a:pt x="160131" y="167606"/>
                    </a:cubicBezTo>
                    <a:cubicBezTo>
                      <a:pt x="190862" y="140971"/>
                      <a:pt x="201309" y="97763"/>
                      <a:pt x="186231" y="60033"/>
                    </a:cubicBezTo>
                    <a:cubicBezTo>
                      <a:pt x="171114" y="22261"/>
                      <a:pt x="133763" y="-1773"/>
                      <a:pt x="93120" y="102"/>
                    </a:cubicBezTo>
                    <a:cubicBezTo>
                      <a:pt x="52516" y="2016"/>
                      <a:pt x="17537" y="29456"/>
                      <a:pt x="6018" y="68453"/>
                    </a:cubicBezTo>
                    <a:cubicBezTo>
                      <a:pt x="-10706" y="110894"/>
                      <a:pt x="8544" y="159000"/>
                      <a:pt x="49914" y="178171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9B44F42D-1373-5F88-E4E0-C89CAF10C36F}"/>
              </a:ext>
            </a:extLst>
          </p:cNvPr>
          <p:cNvSpPr txBox="1"/>
          <p:nvPr/>
        </p:nvSpPr>
        <p:spPr>
          <a:xfrm>
            <a:off x="930275" y="976632"/>
            <a:ext cx="103314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POWERPOINT</a:t>
            </a:r>
          </a:p>
          <a:p>
            <a:pPr algn="ctr"/>
            <a:r>
              <a:rPr lang="en-US" altLang="zh-CN" sz="54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TEMPLET</a:t>
            </a:r>
            <a:endParaRPr lang="zh-CN" altLang="en-US" sz="5400">
              <a:solidFill>
                <a:srgbClr val="FFDBC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Jumble" panose="02000503000000020004" pitchFamily="2" charset="0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59627F84-8C37-E208-2689-CAF41BAD7CE4}"/>
              </a:ext>
            </a:extLst>
          </p:cNvPr>
          <p:cNvGrpSpPr/>
          <p:nvPr/>
        </p:nvGrpSpPr>
        <p:grpSpPr>
          <a:xfrm rot="1394946">
            <a:off x="9292979" y="737484"/>
            <a:ext cx="1441746" cy="1301012"/>
            <a:chOff x="7349829" y="2327982"/>
            <a:chExt cx="1441746" cy="1301012"/>
          </a:xfrm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8486D15-697B-C4CE-A962-4132CE58B59D}"/>
                </a:ext>
              </a:extLst>
            </p:cNvPr>
            <p:cNvSpPr/>
            <p:nvPr/>
          </p:nvSpPr>
          <p:spPr>
            <a:xfrm>
              <a:off x="7349829" y="2327982"/>
              <a:ext cx="1441746" cy="1301012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8733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1E76D9FC-640A-5162-0872-D8F95F45FB86}"/>
                </a:ext>
              </a:extLst>
            </p:cNvPr>
            <p:cNvSpPr/>
            <p:nvPr/>
          </p:nvSpPr>
          <p:spPr>
            <a:xfrm>
              <a:off x="7424696" y="2419350"/>
              <a:ext cx="1292012" cy="111827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noFill/>
            <a:ln w="381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E770F2F8-19E8-E493-DA59-4E4640AA0A87}"/>
                </a:ext>
              </a:extLst>
            </p:cNvPr>
            <p:cNvGrpSpPr/>
            <p:nvPr/>
          </p:nvGrpSpPr>
          <p:grpSpPr>
            <a:xfrm>
              <a:off x="7808589" y="2715026"/>
              <a:ext cx="524226" cy="603926"/>
              <a:chOff x="14072241" y="1208410"/>
              <a:chExt cx="1092478" cy="1258572"/>
            </a:xfrm>
            <a:solidFill>
              <a:srgbClr val="00AEAC"/>
            </a:solidFill>
          </p:grpSpPr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5D9BBF37-F7FC-91F1-CD72-F96173FA981F}"/>
                  </a:ext>
                </a:extLst>
              </p:cNvPr>
              <p:cNvSpPr/>
              <p:nvPr/>
            </p:nvSpPr>
            <p:spPr>
              <a:xfrm>
                <a:off x="14303751" y="1816847"/>
                <a:ext cx="41973" cy="41973"/>
              </a:xfrm>
              <a:custGeom>
                <a:avLst/>
                <a:gdLst>
                  <a:gd name="connsiteX0" fmla="*/ 156409 w 182968"/>
                  <a:gd name="connsiteY0" fmla="*/ 26818 h 182968"/>
                  <a:gd name="connsiteX1" fmla="*/ 142671 w 182968"/>
                  <a:gd name="connsiteY1" fmla="*/ 15834 h 182968"/>
                  <a:gd name="connsiteX2" fmla="*/ 126215 w 182968"/>
                  <a:gd name="connsiteY2" fmla="*/ 7491 h 182968"/>
                  <a:gd name="connsiteX3" fmla="*/ 109720 w 182968"/>
                  <a:gd name="connsiteY3" fmla="*/ 2095 h 182968"/>
                  <a:gd name="connsiteX4" fmla="*/ 73172 w 182968"/>
                  <a:gd name="connsiteY4" fmla="*/ 2095 h 182968"/>
                  <a:gd name="connsiteX5" fmla="*/ 56677 w 182968"/>
                  <a:gd name="connsiteY5" fmla="*/ 7491 h 182968"/>
                  <a:gd name="connsiteX6" fmla="*/ 40221 w 182968"/>
                  <a:gd name="connsiteY6" fmla="*/ 15834 h 182968"/>
                  <a:gd name="connsiteX7" fmla="*/ 26521 w 182968"/>
                  <a:gd name="connsiteY7" fmla="*/ 26818 h 182968"/>
                  <a:gd name="connsiteX8" fmla="*/ 7310 w 182968"/>
                  <a:gd name="connsiteY8" fmla="*/ 56936 h 182968"/>
                  <a:gd name="connsiteX9" fmla="*/ 0 w 182968"/>
                  <a:gd name="connsiteY9" fmla="*/ 91532 h 182968"/>
                  <a:gd name="connsiteX10" fmla="*/ 26559 w 182968"/>
                  <a:gd name="connsiteY10" fmla="*/ 156476 h 182968"/>
                  <a:gd name="connsiteX11" fmla="*/ 40259 w 182968"/>
                  <a:gd name="connsiteY11" fmla="*/ 167345 h 182968"/>
                  <a:gd name="connsiteX12" fmla="*/ 56716 w 182968"/>
                  <a:gd name="connsiteY12" fmla="*/ 175688 h 182968"/>
                  <a:gd name="connsiteX13" fmla="*/ 73210 w 182968"/>
                  <a:gd name="connsiteY13" fmla="*/ 181160 h 182968"/>
                  <a:gd name="connsiteX14" fmla="*/ 109758 w 182968"/>
                  <a:gd name="connsiteY14" fmla="*/ 181160 h 182968"/>
                  <a:gd name="connsiteX15" fmla="*/ 126253 w 182968"/>
                  <a:gd name="connsiteY15" fmla="*/ 175688 h 182968"/>
                  <a:gd name="connsiteX16" fmla="*/ 142709 w 182968"/>
                  <a:gd name="connsiteY16" fmla="*/ 167345 h 182968"/>
                  <a:gd name="connsiteX17" fmla="*/ 156448 w 182968"/>
                  <a:gd name="connsiteY17" fmla="*/ 156476 h 182968"/>
                  <a:gd name="connsiteX18" fmla="*/ 182969 w 182968"/>
                  <a:gd name="connsiteY18" fmla="*/ 91532 h 182968"/>
                  <a:gd name="connsiteX19" fmla="*/ 175659 w 182968"/>
                  <a:gd name="connsiteY19" fmla="*/ 56668 h 182968"/>
                  <a:gd name="connsiteX20" fmla="*/ 156486 w 182968"/>
                  <a:gd name="connsiteY20" fmla="*/ 26855 h 182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68" h="182968">
                    <a:moveTo>
                      <a:pt x="156409" y="26818"/>
                    </a:moveTo>
                    <a:lnTo>
                      <a:pt x="142671" y="15834"/>
                    </a:lnTo>
                    <a:cubicBezTo>
                      <a:pt x="137581" y="12352"/>
                      <a:pt x="132032" y="9558"/>
                      <a:pt x="126215" y="7491"/>
                    </a:cubicBezTo>
                    <a:cubicBezTo>
                      <a:pt x="121010" y="4851"/>
                      <a:pt x="115499" y="3014"/>
                      <a:pt x="109720" y="2095"/>
                    </a:cubicBezTo>
                    <a:cubicBezTo>
                      <a:pt x="97703" y="-698"/>
                      <a:pt x="85189" y="-698"/>
                      <a:pt x="73172" y="2095"/>
                    </a:cubicBezTo>
                    <a:cubicBezTo>
                      <a:pt x="67431" y="3014"/>
                      <a:pt x="61883" y="4851"/>
                      <a:pt x="56677" y="7491"/>
                    </a:cubicBezTo>
                    <a:cubicBezTo>
                      <a:pt x="50860" y="9558"/>
                      <a:pt x="45350" y="12352"/>
                      <a:pt x="40221" y="15834"/>
                    </a:cubicBezTo>
                    <a:lnTo>
                      <a:pt x="26521" y="26818"/>
                    </a:lnTo>
                    <a:cubicBezTo>
                      <a:pt x="18446" y="35696"/>
                      <a:pt x="11940" y="45876"/>
                      <a:pt x="7310" y="56936"/>
                    </a:cubicBezTo>
                    <a:cubicBezTo>
                      <a:pt x="2602" y="67882"/>
                      <a:pt x="153" y="79630"/>
                      <a:pt x="0" y="91532"/>
                    </a:cubicBezTo>
                    <a:cubicBezTo>
                      <a:pt x="383" y="115719"/>
                      <a:pt x="9835" y="138910"/>
                      <a:pt x="26559" y="156476"/>
                    </a:cubicBezTo>
                    <a:cubicBezTo>
                      <a:pt x="30884" y="160380"/>
                      <a:pt x="35476" y="164015"/>
                      <a:pt x="40259" y="167345"/>
                    </a:cubicBezTo>
                    <a:cubicBezTo>
                      <a:pt x="45349" y="170828"/>
                      <a:pt x="50898" y="173621"/>
                      <a:pt x="56716" y="175688"/>
                    </a:cubicBezTo>
                    <a:cubicBezTo>
                      <a:pt x="61959" y="178252"/>
                      <a:pt x="67470" y="180089"/>
                      <a:pt x="73210" y="181160"/>
                    </a:cubicBezTo>
                    <a:cubicBezTo>
                      <a:pt x="85266" y="183571"/>
                      <a:pt x="97703" y="183571"/>
                      <a:pt x="109758" y="181160"/>
                    </a:cubicBezTo>
                    <a:cubicBezTo>
                      <a:pt x="115499" y="180089"/>
                      <a:pt x="121009" y="178214"/>
                      <a:pt x="126253" y="175688"/>
                    </a:cubicBezTo>
                    <a:cubicBezTo>
                      <a:pt x="132070" y="173621"/>
                      <a:pt x="137580" y="170828"/>
                      <a:pt x="142709" y="167345"/>
                    </a:cubicBezTo>
                    <a:cubicBezTo>
                      <a:pt x="147493" y="163977"/>
                      <a:pt x="152085" y="160342"/>
                      <a:pt x="156448" y="156476"/>
                    </a:cubicBezTo>
                    <a:cubicBezTo>
                      <a:pt x="173095" y="138948"/>
                      <a:pt x="182586" y="115757"/>
                      <a:pt x="182969" y="91532"/>
                    </a:cubicBezTo>
                    <a:cubicBezTo>
                      <a:pt x="182854" y="79553"/>
                      <a:pt x="180366" y="67728"/>
                      <a:pt x="175659" y="56668"/>
                    </a:cubicBezTo>
                    <a:cubicBezTo>
                      <a:pt x="171028" y="45722"/>
                      <a:pt x="164523" y="35658"/>
                      <a:pt x="156486" y="2685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AED745D1-B929-003F-AF13-B73D8EDC60A6}"/>
                  </a:ext>
                </a:extLst>
              </p:cNvPr>
              <p:cNvSpPr/>
              <p:nvPr/>
            </p:nvSpPr>
            <p:spPr>
              <a:xfrm>
                <a:off x="14387672" y="1837832"/>
                <a:ext cx="41973" cy="41971"/>
              </a:xfrm>
              <a:custGeom>
                <a:avLst/>
                <a:gdLst>
                  <a:gd name="connsiteX0" fmla="*/ 156409 w 182968"/>
                  <a:gd name="connsiteY0" fmla="*/ 26846 h 182959"/>
                  <a:gd name="connsiteX1" fmla="*/ 142671 w 182968"/>
                  <a:gd name="connsiteY1" fmla="*/ 15863 h 182959"/>
                  <a:gd name="connsiteX2" fmla="*/ 126215 w 182968"/>
                  <a:gd name="connsiteY2" fmla="*/ 7520 h 182959"/>
                  <a:gd name="connsiteX3" fmla="*/ 109758 w 182968"/>
                  <a:gd name="connsiteY3" fmla="*/ 2124 h 182959"/>
                  <a:gd name="connsiteX4" fmla="*/ 73172 w 182968"/>
                  <a:gd name="connsiteY4" fmla="*/ 2124 h 182959"/>
                  <a:gd name="connsiteX5" fmla="*/ 56716 w 182968"/>
                  <a:gd name="connsiteY5" fmla="*/ 7520 h 182959"/>
                  <a:gd name="connsiteX6" fmla="*/ 40221 w 182968"/>
                  <a:gd name="connsiteY6" fmla="*/ 15863 h 182959"/>
                  <a:gd name="connsiteX7" fmla="*/ 26521 w 182968"/>
                  <a:gd name="connsiteY7" fmla="*/ 26846 h 182959"/>
                  <a:gd name="connsiteX8" fmla="*/ 7309 w 182968"/>
                  <a:gd name="connsiteY8" fmla="*/ 56965 h 182959"/>
                  <a:gd name="connsiteX9" fmla="*/ 0 w 182968"/>
                  <a:gd name="connsiteY9" fmla="*/ 91522 h 182959"/>
                  <a:gd name="connsiteX10" fmla="*/ 26559 w 182968"/>
                  <a:gd name="connsiteY10" fmla="*/ 156467 h 182959"/>
                  <a:gd name="connsiteX11" fmla="*/ 40259 w 182968"/>
                  <a:gd name="connsiteY11" fmla="*/ 167336 h 182959"/>
                  <a:gd name="connsiteX12" fmla="*/ 56754 w 182968"/>
                  <a:gd name="connsiteY12" fmla="*/ 175679 h 182959"/>
                  <a:gd name="connsiteX13" fmla="*/ 73210 w 182968"/>
                  <a:gd name="connsiteY13" fmla="*/ 181151 h 182959"/>
                  <a:gd name="connsiteX14" fmla="*/ 109796 w 182968"/>
                  <a:gd name="connsiteY14" fmla="*/ 181151 h 182959"/>
                  <a:gd name="connsiteX15" fmla="*/ 126253 w 182968"/>
                  <a:gd name="connsiteY15" fmla="*/ 175679 h 182959"/>
                  <a:gd name="connsiteX16" fmla="*/ 142709 w 182968"/>
                  <a:gd name="connsiteY16" fmla="*/ 167336 h 182959"/>
                  <a:gd name="connsiteX17" fmla="*/ 156448 w 182968"/>
                  <a:gd name="connsiteY17" fmla="*/ 156467 h 182959"/>
                  <a:gd name="connsiteX18" fmla="*/ 182969 w 182968"/>
                  <a:gd name="connsiteY18" fmla="*/ 91522 h 182959"/>
                  <a:gd name="connsiteX19" fmla="*/ 175659 w 182968"/>
                  <a:gd name="connsiteY19" fmla="*/ 56697 h 182959"/>
                  <a:gd name="connsiteX20" fmla="*/ 156486 w 182968"/>
                  <a:gd name="connsiteY20" fmla="*/ 26884 h 18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68" h="182959">
                    <a:moveTo>
                      <a:pt x="156409" y="26846"/>
                    </a:moveTo>
                    <a:lnTo>
                      <a:pt x="142671" y="15863"/>
                    </a:lnTo>
                    <a:cubicBezTo>
                      <a:pt x="137581" y="12342"/>
                      <a:pt x="132032" y="9548"/>
                      <a:pt x="126215" y="7520"/>
                    </a:cubicBezTo>
                    <a:cubicBezTo>
                      <a:pt x="121010" y="4841"/>
                      <a:pt x="115498" y="3042"/>
                      <a:pt x="109758" y="2124"/>
                    </a:cubicBezTo>
                    <a:cubicBezTo>
                      <a:pt x="97703" y="-708"/>
                      <a:pt x="85189" y="-708"/>
                      <a:pt x="73172" y="2124"/>
                    </a:cubicBezTo>
                    <a:cubicBezTo>
                      <a:pt x="67431" y="3042"/>
                      <a:pt x="61882" y="4841"/>
                      <a:pt x="56716" y="7520"/>
                    </a:cubicBezTo>
                    <a:cubicBezTo>
                      <a:pt x="50860" y="9548"/>
                      <a:pt x="45311" y="12342"/>
                      <a:pt x="40221" y="15863"/>
                    </a:cubicBezTo>
                    <a:lnTo>
                      <a:pt x="26521" y="26846"/>
                    </a:lnTo>
                    <a:cubicBezTo>
                      <a:pt x="18446" y="35725"/>
                      <a:pt x="11940" y="45905"/>
                      <a:pt x="7309" y="56965"/>
                    </a:cubicBezTo>
                    <a:cubicBezTo>
                      <a:pt x="2679" y="67910"/>
                      <a:pt x="153" y="79621"/>
                      <a:pt x="0" y="91522"/>
                    </a:cubicBezTo>
                    <a:cubicBezTo>
                      <a:pt x="383" y="115748"/>
                      <a:pt x="9835" y="138900"/>
                      <a:pt x="26559" y="156467"/>
                    </a:cubicBezTo>
                    <a:cubicBezTo>
                      <a:pt x="30884" y="160408"/>
                      <a:pt x="35476" y="164006"/>
                      <a:pt x="40259" y="167336"/>
                    </a:cubicBezTo>
                    <a:cubicBezTo>
                      <a:pt x="45349" y="170857"/>
                      <a:pt x="50898" y="173650"/>
                      <a:pt x="56754" y="175679"/>
                    </a:cubicBezTo>
                    <a:cubicBezTo>
                      <a:pt x="61959" y="178243"/>
                      <a:pt x="67470" y="180080"/>
                      <a:pt x="73210" y="181151"/>
                    </a:cubicBezTo>
                    <a:cubicBezTo>
                      <a:pt x="85265" y="183562"/>
                      <a:pt x="97703" y="183562"/>
                      <a:pt x="109796" y="181151"/>
                    </a:cubicBezTo>
                    <a:cubicBezTo>
                      <a:pt x="115499" y="180080"/>
                      <a:pt x="121009" y="178204"/>
                      <a:pt x="126253" y="175679"/>
                    </a:cubicBezTo>
                    <a:cubicBezTo>
                      <a:pt x="132070" y="173650"/>
                      <a:pt x="137580" y="170857"/>
                      <a:pt x="142709" y="167336"/>
                    </a:cubicBezTo>
                    <a:cubicBezTo>
                      <a:pt x="147493" y="163968"/>
                      <a:pt x="152085" y="160371"/>
                      <a:pt x="156448" y="156467"/>
                    </a:cubicBezTo>
                    <a:cubicBezTo>
                      <a:pt x="173095" y="138939"/>
                      <a:pt x="182624" y="115786"/>
                      <a:pt x="182969" y="91522"/>
                    </a:cubicBezTo>
                    <a:cubicBezTo>
                      <a:pt x="182854" y="79543"/>
                      <a:pt x="180366" y="67718"/>
                      <a:pt x="175659" y="56697"/>
                    </a:cubicBezTo>
                    <a:cubicBezTo>
                      <a:pt x="171028" y="45713"/>
                      <a:pt x="164522" y="35687"/>
                      <a:pt x="156486" y="2688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F15EB6F5-C801-75CE-2895-A1273B96F086}"/>
                  </a:ext>
                </a:extLst>
              </p:cNvPr>
              <p:cNvSpPr/>
              <p:nvPr/>
            </p:nvSpPr>
            <p:spPr>
              <a:xfrm>
                <a:off x="14282760" y="1900736"/>
                <a:ext cx="41982" cy="42022"/>
              </a:xfrm>
              <a:custGeom>
                <a:avLst/>
                <a:gdLst>
                  <a:gd name="connsiteX0" fmla="*/ 156409 w 183006"/>
                  <a:gd name="connsiteY0" fmla="*/ 26760 h 183179"/>
                  <a:gd name="connsiteX1" fmla="*/ 142671 w 183006"/>
                  <a:gd name="connsiteY1" fmla="*/ 15777 h 183179"/>
                  <a:gd name="connsiteX2" fmla="*/ 126215 w 183006"/>
                  <a:gd name="connsiteY2" fmla="*/ 7511 h 183179"/>
                  <a:gd name="connsiteX3" fmla="*/ 109758 w 183006"/>
                  <a:gd name="connsiteY3" fmla="*/ 2038 h 183179"/>
                  <a:gd name="connsiteX4" fmla="*/ 73172 w 183006"/>
                  <a:gd name="connsiteY4" fmla="*/ 2038 h 183179"/>
                  <a:gd name="connsiteX5" fmla="*/ 56716 w 183006"/>
                  <a:gd name="connsiteY5" fmla="*/ 7511 h 183179"/>
                  <a:gd name="connsiteX6" fmla="*/ 40259 w 183006"/>
                  <a:gd name="connsiteY6" fmla="*/ 15777 h 183179"/>
                  <a:gd name="connsiteX7" fmla="*/ 26521 w 183006"/>
                  <a:gd name="connsiteY7" fmla="*/ 26760 h 183179"/>
                  <a:gd name="connsiteX8" fmla="*/ 7310 w 183006"/>
                  <a:gd name="connsiteY8" fmla="*/ 56955 h 183179"/>
                  <a:gd name="connsiteX9" fmla="*/ 0 w 183006"/>
                  <a:gd name="connsiteY9" fmla="*/ 91705 h 183179"/>
                  <a:gd name="connsiteX10" fmla="*/ 26559 w 183006"/>
                  <a:gd name="connsiteY10" fmla="*/ 156649 h 183179"/>
                  <a:gd name="connsiteX11" fmla="*/ 40298 w 183006"/>
                  <a:gd name="connsiteY11" fmla="*/ 167633 h 183179"/>
                  <a:gd name="connsiteX12" fmla="*/ 56754 w 183006"/>
                  <a:gd name="connsiteY12" fmla="*/ 175899 h 183179"/>
                  <a:gd name="connsiteX13" fmla="*/ 73210 w 183006"/>
                  <a:gd name="connsiteY13" fmla="*/ 181372 h 183179"/>
                  <a:gd name="connsiteX14" fmla="*/ 109797 w 183006"/>
                  <a:gd name="connsiteY14" fmla="*/ 181372 h 183179"/>
                  <a:gd name="connsiteX15" fmla="*/ 126253 w 183006"/>
                  <a:gd name="connsiteY15" fmla="*/ 175899 h 183179"/>
                  <a:gd name="connsiteX16" fmla="*/ 142709 w 183006"/>
                  <a:gd name="connsiteY16" fmla="*/ 167633 h 183179"/>
                  <a:gd name="connsiteX17" fmla="*/ 156448 w 183006"/>
                  <a:gd name="connsiteY17" fmla="*/ 156649 h 183179"/>
                  <a:gd name="connsiteX18" fmla="*/ 183007 w 183006"/>
                  <a:gd name="connsiteY18" fmla="*/ 91705 h 183179"/>
                  <a:gd name="connsiteX19" fmla="*/ 175697 w 183006"/>
                  <a:gd name="connsiteY19" fmla="*/ 56955 h 183179"/>
                  <a:gd name="connsiteX20" fmla="*/ 156486 w 183006"/>
                  <a:gd name="connsiteY20" fmla="*/ 26760 h 18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3006" h="183179">
                    <a:moveTo>
                      <a:pt x="156409" y="26760"/>
                    </a:moveTo>
                    <a:lnTo>
                      <a:pt x="142671" y="15777"/>
                    </a:lnTo>
                    <a:cubicBezTo>
                      <a:pt x="137619" y="12294"/>
                      <a:pt x="132032" y="9539"/>
                      <a:pt x="126215" y="7511"/>
                    </a:cubicBezTo>
                    <a:cubicBezTo>
                      <a:pt x="121010" y="4870"/>
                      <a:pt x="115498" y="3033"/>
                      <a:pt x="109758" y="2038"/>
                    </a:cubicBezTo>
                    <a:cubicBezTo>
                      <a:pt x="97703" y="-679"/>
                      <a:pt x="85227" y="-679"/>
                      <a:pt x="73172" y="2038"/>
                    </a:cubicBezTo>
                    <a:cubicBezTo>
                      <a:pt x="67431" y="3033"/>
                      <a:pt x="61921" y="4870"/>
                      <a:pt x="56716" y="7511"/>
                    </a:cubicBezTo>
                    <a:cubicBezTo>
                      <a:pt x="50898" y="9539"/>
                      <a:pt x="45311" y="12294"/>
                      <a:pt x="40259" y="15777"/>
                    </a:cubicBezTo>
                    <a:lnTo>
                      <a:pt x="26521" y="26760"/>
                    </a:lnTo>
                    <a:cubicBezTo>
                      <a:pt x="18446" y="35639"/>
                      <a:pt x="11940" y="45857"/>
                      <a:pt x="7310" y="56955"/>
                    </a:cubicBezTo>
                    <a:cubicBezTo>
                      <a:pt x="2602" y="67939"/>
                      <a:pt x="153" y="79726"/>
                      <a:pt x="0" y="91705"/>
                    </a:cubicBezTo>
                    <a:cubicBezTo>
                      <a:pt x="383" y="115892"/>
                      <a:pt x="9835" y="139083"/>
                      <a:pt x="26559" y="156649"/>
                    </a:cubicBezTo>
                    <a:cubicBezTo>
                      <a:pt x="30922" y="160591"/>
                      <a:pt x="35476" y="164227"/>
                      <a:pt x="40298" y="167633"/>
                    </a:cubicBezTo>
                    <a:cubicBezTo>
                      <a:pt x="45349" y="171115"/>
                      <a:pt x="50936" y="173871"/>
                      <a:pt x="56754" y="175899"/>
                    </a:cubicBezTo>
                    <a:cubicBezTo>
                      <a:pt x="61959" y="178540"/>
                      <a:pt x="67470" y="180377"/>
                      <a:pt x="73210" y="181372"/>
                    </a:cubicBezTo>
                    <a:cubicBezTo>
                      <a:pt x="85265" y="183783"/>
                      <a:pt x="97741" y="183783"/>
                      <a:pt x="109797" y="181372"/>
                    </a:cubicBezTo>
                    <a:cubicBezTo>
                      <a:pt x="115537" y="180377"/>
                      <a:pt x="121048" y="178540"/>
                      <a:pt x="126253" y="175899"/>
                    </a:cubicBezTo>
                    <a:cubicBezTo>
                      <a:pt x="132070" y="173871"/>
                      <a:pt x="137658" y="171115"/>
                      <a:pt x="142709" y="167633"/>
                    </a:cubicBezTo>
                    <a:cubicBezTo>
                      <a:pt x="147531" y="164227"/>
                      <a:pt x="152085" y="160591"/>
                      <a:pt x="156448" y="156649"/>
                    </a:cubicBezTo>
                    <a:cubicBezTo>
                      <a:pt x="173171" y="139121"/>
                      <a:pt x="182625" y="115930"/>
                      <a:pt x="183007" y="91705"/>
                    </a:cubicBezTo>
                    <a:cubicBezTo>
                      <a:pt x="182854" y="79726"/>
                      <a:pt x="180366" y="67939"/>
                      <a:pt x="175697" y="56955"/>
                    </a:cubicBezTo>
                    <a:cubicBezTo>
                      <a:pt x="171066" y="45857"/>
                      <a:pt x="164561" y="35638"/>
                      <a:pt x="156486" y="2676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4E418DBA-3617-23C3-08D7-2E174B00674C}"/>
                  </a:ext>
                </a:extLst>
              </p:cNvPr>
              <p:cNvSpPr/>
              <p:nvPr/>
            </p:nvSpPr>
            <p:spPr>
              <a:xfrm>
                <a:off x="14891242" y="1816802"/>
                <a:ext cx="41956" cy="42024"/>
              </a:xfrm>
              <a:custGeom>
                <a:avLst/>
                <a:gdLst>
                  <a:gd name="connsiteX0" fmla="*/ 109682 w 182891"/>
                  <a:gd name="connsiteY0" fmla="*/ 181610 h 183189"/>
                  <a:gd name="connsiteX1" fmla="*/ 126176 w 182891"/>
                  <a:gd name="connsiteY1" fmla="*/ 176138 h 183189"/>
                  <a:gd name="connsiteX2" fmla="*/ 142633 w 182891"/>
                  <a:gd name="connsiteY2" fmla="*/ 167795 h 183189"/>
                  <a:gd name="connsiteX3" fmla="*/ 156371 w 182891"/>
                  <a:gd name="connsiteY3" fmla="*/ 156926 h 183189"/>
                  <a:gd name="connsiteX4" fmla="*/ 182892 w 182891"/>
                  <a:gd name="connsiteY4" fmla="*/ 91753 h 183189"/>
                  <a:gd name="connsiteX5" fmla="*/ 175583 w 182891"/>
                  <a:gd name="connsiteY5" fmla="*/ 56888 h 183189"/>
                  <a:gd name="connsiteX6" fmla="*/ 156410 w 182891"/>
                  <a:gd name="connsiteY6" fmla="*/ 26846 h 183189"/>
                  <a:gd name="connsiteX7" fmla="*/ 142671 w 182891"/>
                  <a:gd name="connsiteY7" fmla="*/ 15863 h 183189"/>
                  <a:gd name="connsiteX8" fmla="*/ 126215 w 182891"/>
                  <a:gd name="connsiteY8" fmla="*/ 7520 h 183189"/>
                  <a:gd name="connsiteX9" fmla="*/ 109720 w 182891"/>
                  <a:gd name="connsiteY9" fmla="*/ 2124 h 183189"/>
                  <a:gd name="connsiteX10" fmla="*/ 73172 w 182891"/>
                  <a:gd name="connsiteY10" fmla="*/ 2124 h 183189"/>
                  <a:gd name="connsiteX11" fmla="*/ 56677 w 182891"/>
                  <a:gd name="connsiteY11" fmla="*/ 7520 h 183189"/>
                  <a:gd name="connsiteX12" fmla="*/ 40221 w 182891"/>
                  <a:gd name="connsiteY12" fmla="*/ 15863 h 183189"/>
                  <a:gd name="connsiteX13" fmla="*/ 26483 w 182891"/>
                  <a:gd name="connsiteY13" fmla="*/ 26846 h 183189"/>
                  <a:gd name="connsiteX14" fmla="*/ 7310 w 182891"/>
                  <a:gd name="connsiteY14" fmla="*/ 56888 h 183189"/>
                  <a:gd name="connsiteX15" fmla="*/ 0 w 182891"/>
                  <a:gd name="connsiteY15" fmla="*/ 91753 h 183189"/>
                  <a:gd name="connsiteX16" fmla="*/ 26521 w 182891"/>
                  <a:gd name="connsiteY16" fmla="*/ 156697 h 183189"/>
                  <a:gd name="connsiteX17" fmla="*/ 40260 w 182891"/>
                  <a:gd name="connsiteY17" fmla="*/ 167566 h 183189"/>
                  <a:gd name="connsiteX18" fmla="*/ 56716 w 182891"/>
                  <a:gd name="connsiteY18" fmla="*/ 175909 h 183189"/>
                  <a:gd name="connsiteX19" fmla="*/ 73210 w 182891"/>
                  <a:gd name="connsiteY19" fmla="*/ 181381 h 183189"/>
                  <a:gd name="connsiteX20" fmla="*/ 109758 w 182891"/>
                  <a:gd name="connsiteY20" fmla="*/ 181381 h 183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891" h="183189">
                    <a:moveTo>
                      <a:pt x="109682" y="181610"/>
                    </a:moveTo>
                    <a:cubicBezTo>
                      <a:pt x="115422" y="180539"/>
                      <a:pt x="120933" y="178664"/>
                      <a:pt x="126176" y="176138"/>
                    </a:cubicBezTo>
                    <a:cubicBezTo>
                      <a:pt x="131993" y="174109"/>
                      <a:pt x="137504" y="171316"/>
                      <a:pt x="142633" y="167795"/>
                    </a:cubicBezTo>
                    <a:cubicBezTo>
                      <a:pt x="147416" y="164427"/>
                      <a:pt x="152009" y="160830"/>
                      <a:pt x="156371" y="156926"/>
                    </a:cubicBezTo>
                    <a:cubicBezTo>
                      <a:pt x="173133" y="139360"/>
                      <a:pt x="182586" y="116015"/>
                      <a:pt x="182892" y="91753"/>
                    </a:cubicBezTo>
                    <a:cubicBezTo>
                      <a:pt x="182777" y="79774"/>
                      <a:pt x="180251" y="67949"/>
                      <a:pt x="175583" y="56888"/>
                    </a:cubicBezTo>
                    <a:cubicBezTo>
                      <a:pt x="170952" y="45828"/>
                      <a:pt x="164446" y="35648"/>
                      <a:pt x="156410" y="26846"/>
                    </a:cubicBezTo>
                    <a:lnTo>
                      <a:pt x="142671" y="15863"/>
                    </a:lnTo>
                    <a:cubicBezTo>
                      <a:pt x="137581" y="12342"/>
                      <a:pt x="132032" y="9548"/>
                      <a:pt x="126215" y="7520"/>
                    </a:cubicBezTo>
                    <a:cubicBezTo>
                      <a:pt x="121010" y="4841"/>
                      <a:pt x="115460" y="3042"/>
                      <a:pt x="109720" y="2124"/>
                    </a:cubicBezTo>
                    <a:cubicBezTo>
                      <a:pt x="97703" y="-708"/>
                      <a:pt x="85189" y="-708"/>
                      <a:pt x="73172" y="2124"/>
                    </a:cubicBezTo>
                    <a:cubicBezTo>
                      <a:pt x="67431" y="3042"/>
                      <a:pt x="61883" y="4841"/>
                      <a:pt x="56677" y="7520"/>
                    </a:cubicBezTo>
                    <a:cubicBezTo>
                      <a:pt x="50860" y="9548"/>
                      <a:pt x="45350" y="12342"/>
                      <a:pt x="40221" y="15863"/>
                    </a:cubicBezTo>
                    <a:lnTo>
                      <a:pt x="26483" y="26846"/>
                    </a:lnTo>
                    <a:cubicBezTo>
                      <a:pt x="18446" y="35687"/>
                      <a:pt x="11940" y="45867"/>
                      <a:pt x="7310" y="56888"/>
                    </a:cubicBezTo>
                    <a:cubicBezTo>
                      <a:pt x="2602" y="67949"/>
                      <a:pt x="115" y="79774"/>
                      <a:pt x="0" y="91753"/>
                    </a:cubicBezTo>
                    <a:cubicBezTo>
                      <a:pt x="383" y="115940"/>
                      <a:pt x="9835" y="139131"/>
                      <a:pt x="26521" y="156697"/>
                    </a:cubicBezTo>
                    <a:cubicBezTo>
                      <a:pt x="30884" y="160600"/>
                      <a:pt x="35476" y="164236"/>
                      <a:pt x="40260" y="167566"/>
                    </a:cubicBezTo>
                    <a:cubicBezTo>
                      <a:pt x="45349" y="171048"/>
                      <a:pt x="50898" y="173842"/>
                      <a:pt x="56716" y="175909"/>
                    </a:cubicBezTo>
                    <a:cubicBezTo>
                      <a:pt x="61959" y="178473"/>
                      <a:pt x="67470" y="180310"/>
                      <a:pt x="73210" y="181381"/>
                    </a:cubicBezTo>
                    <a:cubicBezTo>
                      <a:pt x="85265" y="183792"/>
                      <a:pt x="97703" y="183792"/>
                      <a:pt x="109758" y="18138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07A7737-C3BC-EA5D-4766-0DF16A08601B}"/>
                  </a:ext>
                </a:extLst>
              </p:cNvPr>
              <p:cNvSpPr/>
              <p:nvPr/>
            </p:nvSpPr>
            <p:spPr>
              <a:xfrm>
                <a:off x="14807308" y="1837832"/>
                <a:ext cx="41973" cy="41971"/>
              </a:xfrm>
              <a:custGeom>
                <a:avLst/>
                <a:gdLst>
                  <a:gd name="connsiteX0" fmla="*/ 156371 w 182968"/>
                  <a:gd name="connsiteY0" fmla="*/ 26846 h 182959"/>
                  <a:gd name="connsiteX1" fmla="*/ 142671 w 182968"/>
                  <a:gd name="connsiteY1" fmla="*/ 15863 h 182959"/>
                  <a:gd name="connsiteX2" fmla="*/ 126176 w 182968"/>
                  <a:gd name="connsiteY2" fmla="*/ 7520 h 182959"/>
                  <a:gd name="connsiteX3" fmla="*/ 109720 w 182968"/>
                  <a:gd name="connsiteY3" fmla="*/ 2124 h 182959"/>
                  <a:gd name="connsiteX4" fmla="*/ 73134 w 182968"/>
                  <a:gd name="connsiteY4" fmla="*/ 2124 h 182959"/>
                  <a:gd name="connsiteX5" fmla="*/ 56677 w 182968"/>
                  <a:gd name="connsiteY5" fmla="*/ 7520 h 182959"/>
                  <a:gd name="connsiteX6" fmla="*/ 40221 w 182968"/>
                  <a:gd name="connsiteY6" fmla="*/ 15863 h 182959"/>
                  <a:gd name="connsiteX7" fmla="*/ 26483 w 182968"/>
                  <a:gd name="connsiteY7" fmla="*/ 26846 h 182959"/>
                  <a:gd name="connsiteX8" fmla="*/ 7310 w 182968"/>
                  <a:gd name="connsiteY8" fmla="*/ 56965 h 182959"/>
                  <a:gd name="connsiteX9" fmla="*/ 0 w 182968"/>
                  <a:gd name="connsiteY9" fmla="*/ 91522 h 182959"/>
                  <a:gd name="connsiteX10" fmla="*/ 26521 w 182968"/>
                  <a:gd name="connsiteY10" fmla="*/ 156467 h 182959"/>
                  <a:gd name="connsiteX11" fmla="*/ 40260 w 182968"/>
                  <a:gd name="connsiteY11" fmla="*/ 167336 h 182959"/>
                  <a:gd name="connsiteX12" fmla="*/ 56716 w 182968"/>
                  <a:gd name="connsiteY12" fmla="*/ 175679 h 182959"/>
                  <a:gd name="connsiteX13" fmla="*/ 73172 w 182968"/>
                  <a:gd name="connsiteY13" fmla="*/ 181151 h 182959"/>
                  <a:gd name="connsiteX14" fmla="*/ 109759 w 182968"/>
                  <a:gd name="connsiteY14" fmla="*/ 181151 h 182959"/>
                  <a:gd name="connsiteX15" fmla="*/ 126215 w 182968"/>
                  <a:gd name="connsiteY15" fmla="*/ 175679 h 182959"/>
                  <a:gd name="connsiteX16" fmla="*/ 142709 w 182968"/>
                  <a:gd name="connsiteY16" fmla="*/ 167336 h 182959"/>
                  <a:gd name="connsiteX17" fmla="*/ 156410 w 182968"/>
                  <a:gd name="connsiteY17" fmla="*/ 156467 h 182959"/>
                  <a:gd name="connsiteX18" fmla="*/ 182969 w 182968"/>
                  <a:gd name="connsiteY18" fmla="*/ 91522 h 182959"/>
                  <a:gd name="connsiteX19" fmla="*/ 175659 w 182968"/>
                  <a:gd name="connsiteY19" fmla="*/ 56697 h 182959"/>
                  <a:gd name="connsiteX20" fmla="*/ 156448 w 182968"/>
                  <a:gd name="connsiteY20" fmla="*/ 26884 h 18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68" h="182959">
                    <a:moveTo>
                      <a:pt x="156371" y="26846"/>
                    </a:moveTo>
                    <a:lnTo>
                      <a:pt x="142671" y="15863"/>
                    </a:lnTo>
                    <a:cubicBezTo>
                      <a:pt x="137581" y="12342"/>
                      <a:pt x="132032" y="9548"/>
                      <a:pt x="126176" y="7520"/>
                    </a:cubicBezTo>
                    <a:cubicBezTo>
                      <a:pt x="121010" y="4841"/>
                      <a:pt x="115460" y="3042"/>
                      <a:pt x="109720" y="2124"/>
                    </a:cubicBezTo>
                    <a:cubicBezTo>
                      <a:pt x="97703" y="-708"/>
                      <a:pt x="85189" y="-708"/>
                      <a:pt x="73134" y="2124"/>
                    </a:cubicBezTo>
                    <a:cubicBezTo>
                      <a:pt x="67393" y="3042"/>
                      <a:pt x="61883" y="4841"/>
                      <a:pt x="56677" y="7520"/>
                    </a:cubicBezTo>
                    <a:cubicBezTo>
                      <a:pt x="50860" y="9548"/>
                      <a:pt x="45350" y="12342"/>
                      <a:pt x="40221" y="15863"/>
                    </a:cubicBezTo>
                    <a:lnTo>
                      <a:pt x="26483" y="26846"/>
                    </a:lnTo>
                    <a:cubicBezTo>
                      <a:pt x="18446" y="35725"/>
                      <a:pt x="11902" y="45905"/>
                      <a:pt x="7310" y="56965"/>
                    </a:cubicBezTo>
                    <a:cubicBezTo>
                      <a:pt x="2602" y="67910"/>
                      <a:pt x="153" y="79621"/>
                      <a:pt x="0" y="91522"/>
                    </a:cubicBezTo>
                    <a:cubicBezTo>
                      <a:pt x="383" y="115748"/>
                      <a:pt x="9835" y="138900"/>
                      <a:pt x="26521" y="156467"/>
                    </a:cubicBezTo>
                    <a:cubicBezTo>
                      <a:pt x="30884" y="160408"/>
                      <a:pt x="35476" y="164006"/>
                      <a:pt x="40260" y="167336"/>
                    </a:cubicBezTo>
                    <a:cubicBezTo>
                      <a:pt x="45349" y="170857"/>
                      <a:pt x="50898" y="173650"/>
                      <a:pt x="56716" y="175679"/>
                    </a:cubicBezTo>
                    <a:cubicBezTo>
                      <a:pt x="61959" y="178243"/>
                      <a:pt x="67470" y="180080"/>
                      <a:pt x="73172" y="181151"/>
                    </a:cubicBezTo>
                    <a:cubicBezTo>
                      <a:pt x="85266" y="183562"/>
                      <a:pt x="97703" y="183562"/>
                      <a:pt x="109759" y="181151"/>
                    </a:cubicBezTo>
                    <a:cubicBezTo>
                      <a:pt x="115499" y="180080"/>
                      <a:pt x="121009" y="178204"/>
                      <a:pt x="126215" y="175679"/>
                    </a:cubicBezTo>
                    <a:cubicBezTo>
                      <a:pt x="132070" y="173650"/>
                      <a:pt x="137620" y="170857"/>
                      <a:pt x="142709" y="167336"/>
                    </a:cubicBezTo>
                    <a:cubicBezTo>
                      <a:pt x="147493" y="163968"/>
                      <a:pt x="152085" y="160371"/>
                      <a:pt x="156410" y="156467"/>
                    </a:cubicBezTo>
                    <a:cubicBezTo>
                      <a:pt x="173133" y="138939"/>
                      <a:pt x="182587" y="115786"/>
                      <a:pt x="182969" y="91522"/>
                    </a:cubicBezTo>
                    <a:cubicBezTo>
                      <a:pt x="182854" y="79543"/>
                      <a:pt x="180328" y="67718"/>
                      <a:pt x="175659" y="56697"/>
                    </a:cubicBezTo>
                    <a:cubicBezTo>
                      <a:pt x="171028" y="45713"/>
                      <a:pt x="164523" y="35687"/>
                      <a:pt x="156448" y="2688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BCAC663C-D8C3-935B-DCB3-A8B1ACAE88FD}"/>
                  </a:ext>
                </a:extLst>
              </p:cNvPr>
              <p:cNvSpPr/>
              <p:nvPr/>
            </p:nvSpPr>
            <p:spPr>
              <a:xfrm>
                <a:off x="14912212" y="1900736"/>
                <a:ext cx="41982" cy="42022"/>
              </a:xfrm>
              <a:custGeom>
                <a:avLst/>
                <a:gdLst>
                  <a:gd name="connsiteX0" fmla="*/ 156409 w 183006"/>
                  <a:gd name="connsiteY0" fmla="*/ 26760 h 183179"/>
                  <a:gd name="connsiteX1" fmla="*/ 142671 w 183006"/>
                  <a:gd name="connsiteY1" fmla="*/ 15777 h 183179"/>
                  <a:gd name="connsiteX2" fmla="*/ 126214 w 183006"/>
                  <a:gd name="connsiteY2" fmla="*/ 7511 h 183179"/>
                  <a:gd name="connsiteX3" fmla="*/ 109758 w 183006"/>
                  <a:gd name="connsiteY3" fmla="*/ 2038 h 183179"/>
                  <a:gd name="connsiteX4" fmla="*/ 73172 w 183006"/>
                  <a:gd name="connsiteY4" fmla="*/ 2038 h 183179"/>
                  <a:gd name="connsiteX5" fmla="*/ 56715 w 183006"/>
                  <a:gd name="connsiteY5" fmla="*/ 7511 h 183179"/>
                  <a:gd name="connsiteX6" fmla="*/ 40259 w 183006"/>
                  <a:gd name="connsiteY6" fmla="*/ 15777 h 183179"/>
                  <a:gd name="connsiteX7" fmla="*/ 26521 w 183006"/>
                  <a:gd name="connsiteY7" fmla="*/ 26760 h 183179"/>
                  <a:gd name="connsiteX8" fmla="*/ 7310 w 183006"/>
                  <a:gd name="connsiteY8" fmla="*/ 56955 h 183179"/>
                  <a:gd name="connsiteX9" fmla="*/ 0 w 183006"/>
                  <a:gd name="connsiteY9" fmla="*/ 91705 h 183179"/>
                  <a:gd name="connsiteX10" fmla="*/ 26559 w 183006"/>
                  <a:gd name="connsiteY10" fmla="*/ 156649 h 183179"/>
                  <a:gd name="connsiteX11" fmla="*/ 40298 w 183006"/>
                  <a:gd name="connsiteY11" fmla="*/ 167633 h 183179"/>
                  <a:gd name="connsiteX12" fmla="*/ 56754 w 183006"/>
                  <a:gd name="connsiteY12" fmla="*/ 175899 h 183179"/>
                  <a:gd name="connsiteX13" fmla="*/ 73210 w 183006"/>
                  <a:gd name="connsiteY13" fmla="*/ 181372 h 183179"/>
                  <a:gd name="connsiteX14" fmla="*/ 109797 w 183006"/>
                  <a:gd name="connsiteY14" fmla="*/ 181372 h 183179"/>
                  <a:gd name="connsiteX15" fmla="*/ 126253 w 183006"/>
                  <a:gd name="connsiteY15" fmla="*/ 175899 h 183179"/>
                  <a:gd name="connsiteX16" fmla="*/ 142709 w 183006"/>
                  <a:gd name="connsiteY16" fmla="*/ 167633 h 183179"/>
                  <a:gd name="connsiteX17" fmla="*/ 156448 w 183006"/>
                  <a:gd name="connsiteY17" fmla="*/ 156649 h 183179"/>
                  <a:gd name="connsiteX18" fmla="*/ 183007 w 183006"/>
                  <a:gd name="connsiteY18" fmla="*/ 91705 h 183179"/>
                  <a:gd name="connsiteX19" fmla="*/ 175697 w 183006"/>
                  <a:gd name="connsiteY19" fmla="*/ 56955 h 183179"/>
                  <a:gd name="connsiteX20" fmla="*/ 156486 w 183006"/>
                  <a:gd name="connsiteY20" fmla="*/ 26760 h 18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3006" h="183179">
                    <a:moveTo>
                      <a:pt x="156409" y="26760"/>
                    </a:moveTo>
                    <a:lnTo>
                      <a:pt x="142671" y="15777"/>
                    </a:lnTo>
                    <a:cubicBezTo>
                      <a:pt x="137619" y="12294"/>
                      <a:pt x="132032" y="9539"/>
                      <a:pt x="126214" y="7511"/>
                    </a:cubicBezTo>
                    <a:cubicBezTo>
                      <a:pt x="121010" y="4870"/>
                      <a:pt x="115498" y="3033"/>
                      <a:pt x="109758" y="2038"/>
                    </a:cubicBezTo>
                    <a:cubicBezTo>
                      <a:pt x="97703" y="-679"/>
                      <a:pt x="85227" y="-679"/>
                      <a:pt x="73172" y="2038"/>
                    </a:cubicBezTo>
                    <a:cubicBezTo>
                      <a:pt x="67431" y="3033"/>
                      <a:pt x="61921" y="4870"/>
                      <a:pt x="56715" y="7511"/>
                    </a:cubicBezTo>
                    <a:cubicBezTo>
                      <a:pt x="50898" y="9539"/>
                      <a:pt x="45311" y="12294"/>
                      <a:pt x="40259" y="15777"/>
                    </a:cubicBezTo>
                    <a:lnTo>
                      <a:pt x="26521" y="26760"/>
                    </a:lnTo>
                    <a:cubicBezTo>
                      <a:pt x="18446" y="35639"/>
                      <a:pt x="11940" y="45857"/>
                      <a:pt x="7310" y="56955"/>
                    </a:cubicBezTo>
                    <a:cubicBezTo>
                      <a:pt x="2602" y="67939"/>
                      <a:pt x="153" y="79726"/>
                      <a:pt x="0" y="91705"/>
                    </a:cubicBezTo>
                    <a:cubicBezTo>
                      <a:pt x="383" y="115892"/>
                      <a:pt x="9835" y="139083"/>
                      <a:pt x="26559" y="156649"/>
                    </a:cubicBezTo>
                    <a:cubicBezTo>
                      <a:pt x="30922" y="160591"/>
                      <a:pt x="35476" y="164227"/>
                      <a:pt x="40298" y="167633"/>
                    </a:cubicBezTo>
                    <a:cubicBezTo>
                      <a:pt x="45349" y="171115"/>
                      <a:pt x="50936" y="173871"/>
                      <a:pt x="56754" y="175899"/>
                    </a:cubicBezTo>
                    <a:cubicBezTo>
                      <a:pt x="61959" y="178540"/>
                      <a:pt x="67470" y="180377"/>
                      <a:pt x="73210" y="181372"/>
                    </a:cubicBezTo>
                    <a:cubicBezTo>
                      <a:pt x="85265" y="183783"/>
                      <a:pt x="97741" y="183783"/>
                      <a:pt x="109797" y="181372"/>
                    </a:cubicBezTo>
                    <a:cubicBezTo>
                      <a:pt x="115537" y="180377"/>
                      <a:pt x="121048" y="178540"/>
                      <a:pt x="126253" y="175899"/>
                    </a:cubicBezTo>
                    <a:cubicBezTo>
                      <a:pt x="132070" y="173871"/>
                      <a:pt x="137658" y="171115"/>
                      <a:pt x="142709" y="167633"/>
                    </a:cubicBezTo>
                    <a:cubicBezTo>
                      <a:pt x="147531" y="164227"/>
                      <a:pt x="152085" y="160591"/>
                      <a:pt x="156448" y="156649"/>
                    </a:cubicBezTo>
                    <a:cubicBezTo>
                      <a:pt x="173171" y="139121"/>
                      <a:pt x="182625" y="115930"/>
                      <a:pt x="183007" y="91705"/>
                    </a:cubicBezTo>
                    <a:cubicBezTo>
                      <a:pt x="182854" y="79726"/>
                      <a:pt x="180366" y="67939"/>
                      <a:pt x="175697" y="56955"/>
                    </a:cubicBezTo>
                    <a:cubicBezTo>
                      <a:pt x="171066" y="45857"/>
                      <a:pt x="164561" y="35638"/>
                      <a:pt x="156486" y="2676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1D2D644D-B760-6092-D05B-1CE88266F9D1}"/>
                  </a:ext>
                </a:extLst>
              </p:cNvPr>
              <p:cNvSpPr/>
              <p:nvPr/>
            </p:nvSpPr>
            <p:spPr>
              <a:xfrm>
                <a:off x="14597495" y="1397243"/>
                <a:ext cx="41964" cy="83921"/>
              </a:xfrm>
              <a:custGeom>
                <a:avLst/>
                <a:gdLst>
                  <a:gd name="connsiteX0" fmla="*/ 91465 w 182930"/>
                  <a:gd name="connsiteY0" fmla="*/ 0 h 365824"/>
                  <a:gd name="connsiteX1" fmla="*/ 0 w 182930"/>
                  <a:gd name="connsiteY1" fmla="*/ 91427 h 365824"/>
                  <a:gd name="connsiteX2" fmla="*/ 0 w 182930"/>
                  <a:gd name="connsiteY2" fmla="*/ 274359 h 365824"/>
                  <a:gd name="connsiteX3" fmla="*/ 91465 w 182930"/>
                  <a:gd name="connsiteY3" fmla="*/ 365824 h 365824"/>
                  <a:gd name="connsiteX4" fmla="*/ 182930 w 182930"/>
                  <a:gd name="connsiteY4" fmla="*/ 274359 h 365824"/>
                  <a:gd name="connsiteX5" fmla="*/ 182930 w 182930"/>
                  <a:gd name="connsiteY5" fmla="*/ 91427 h 365824"/>
                  <a:gd name="connsiteX6" fmla="*/ 91465 w 182930"/>
                  <a:gd name="connsiteY6" fmla="*/ 0 h 365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930" h="365824">
                    <a:moveTo>
                      <a:pt x="91465" y="0"/>
                    </a:moveTo>
                    <a:cubicBezTo>
                      <a:pt x="40988" y="0"/>
                      <a:pt x="0" y="40949"/>
                      <a:pt x="0" y="91427"/>
                    </a:cubicBezTo>
                    <a:lnTo>
                      <a:pt x="0" y="274359"/>
                    </a:lnTo>
                    <a:cubicBezTo>
                      <a:pt x="0" y="324875"/>
                      <a:pt x="40988" y="365824"/>
                      <a:pt x="91465" y="365824"/>
                    </a:cubicBezTo>
                    <a:cubicBezTo>
                      <a:pt x="141981" y="365824"/>
                      <a:pt x="182930" y="324875"/>
                      <a:pt x="182930" y="274359"/>
                    </a:cubicBezTo>
                    <a:lnTo>
                      <a:pt x="182930" y="91427"/>
                    </a:lnTo>
                    <a:cubicBezTo>
                      <a:pt x="182930" y="40949"/>
                      <a:pt x="141981" y="0"/>
                      <a:pt x="91465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FADD139E-515D-1A2E-1F76-0B9EAD858718}"/>
                  </a:ext>
                </a:extLst>
              </p:cNvPr>
              <p:cNvSpPr/>
              <p:nvPr/>
            </p:nvSpPr>
            <p:spPr>
              <a:xfrm>
                <a:off x="14072241" y="1208410"/>
                <a:ext cx="1092478" cy="1258572"/>
              </a:xfrm>
              <a:custGeom>
                <a:avLst/>
                <a:gdLst>
                  <a:gd name="connsiteX0" fmla="*/ 4500352 w 4762292"/>
                  <a:gd name="connsiteY0" fmla="*/ 1198159 h 5486324"/>
                  <a:gd name="connsiteX1" fmla="*/ 4647691 w 4762292"/>
                  <a:gd name="connsiteY1" fmla="*/ 1131607 h 5486324"/>
                  <a:gd name="connsiteX2" fmla="*/ 4750865 w 4762292"/>
                  <a:gd name="connsiteY2" fmla="*/ 862225 h 5486324"/>
                  <a:gd name="connsiteX3" fmla="*/ 4427481 w 4762292"/>
                  <a:gd name="connsiteY3" fmla="*/ 115457 h 5486324"/>
                  <a:gd name="connsiteX4" fmla="*/ 3611104 w 4762292"/>
                  <a:gd name="connsiteY4" fmla="*/ 129617 h 5486324"/>
                  <a:gd name="connsiteX5" fmla="*/ 3595069 w 4762292"/>
                  <a:gd name="connsiteY5" fmla="*/ 112089 h 5486324"/>
                  <a:gd name="connsiteX6" fmla="*/ 3072950 w 4762292"/>
                  <a:gd name="connsiteY6" fmla="*/ 11629 h 5486324"/>
                  <a:gd name="connsiteX7" fmla="*/ 2429395 w 4762292"/>
                  <a:gd name="connsiteY7" fmla="*/ 173781 h 5486324"/>
                  <a:gd name="connsiteX8" fmla="*/ 2381137 w 4762292"/>
                  <a:gd name="connsiteY8" fmla="*/ 189128 h 5486324"/>
                  <a:gd name="connsiteX9" fmla="*/ 2332878 w 4762292"/>
                  <a:gd name="connsiteY9" fmla="*/ 173781 h 5486324"/>
                  <a:gd name="connsiteX10" fmla="*/ 1689323 w 4762292"/>
                  <a:gd name="connsiteY10" fmla="*/ 11629 h 5486324"/>
                  <a:gd name="connsiteX11" fmla="*/ 1167204 w 4762292"/>
                  <a:gd name="connsiteY11" fmla="*/ 112246 h 5486324"/>
                  <a:gd name="connsiteX12" fmla="*/ 1151169 w 4762292"/>
                  <a:gd name="connsiteY12" fmla="*/ 129812 h 5486324"/>
                  <a:gd name="connsiteX13" fmla="*/ 335018 w 4762292"/>
                  <a:gd name="connsiteY13" fmla="*/ 115537 h 5486324"/>
                  <a:gd name="connsiteX14" fmla="*/ 11330 w 4762292"/>
                  <a:gd name="connsiteY14" fmla="*/ 861727 h 5486324"/>
                  <a:gd name="connsiteX15" fmla="*/ 113397 w 4762292"/>
                  <a:gd name="connsiteY15" fmla="*/ 1129728 h 5486324"/>
                  <a:gd name="connsiteX16" fmla="*/ 262460 w 4762292"/>
                  <a:gd name="connsiteY16" fmla="*/ 1197581 h 5486324"/>
                  <a:gd name="connsiteX17" fmla="*/ 424995 w 4762292"/>
                  <a:gd name="connsiteY17" fmla="*/ 1149629 h 5486324"/>
                  <a:gd name="connsiteX18" fmla="*/ 437356 w 4762292"/>
                  <a:gd name="connsiteY18" fmla="*/ 1141745 h 5486324"/>
                  <a:gd name="connsiteX19" fmla="*/ 434179 w 4762292"/>
                  <a:gd name="connsiteY19" fmla="*/ 1173931 h 5486324"/>
                  <a:gd name="connsiteX20" fmla="*/ 407926 w 4762292"/>
                  <a:gd name="connsiteY20" fmla="*/ 1437915 h 5486324"/>
                  <a:gd name="connsiteX21" fmla="*/ 406013 w 4762292"/>
                  <a:gd name="connsiteY21" fmla="*/ 1457318 h 5486324"/>
                  <a:gd name="connsiteX22" fmla="*/ 344475 w 4762292"/>
                  <a:gd name="connsiteY22" fmla="*/ 1857659 h 5486324"/>
                  <a:gd name="connsiteX23" fmla="*/ 221011 w 4762292"/>
                  <a:gd name="connsiteY23" fmla="*/ 2332213 h 5486324"/>
                  <a:gd name="connsiteX24" fmla="*/ 127593 w 4762292"/>
                  <a:gd name="connsiteY24" fmla="*/ 2867460 h 5486324"/>
                  <a:gd name="connsiteX25" fmla="*/ 146728 w 4762292"/>
                  <a:gd name="connsiteY25" fmla="*/ 3004659 h 5486324"/>
                  <a:gd name="connsiteX26" fmla="*/ 328171 w 4762292"/>
                  <a:gd name="connsiteY26" fmla="*/ 3140016 h 5486324"/>
                  <a:gd name="connsiteX27" fmla="*/ 282438 w 4762292"/>
                  <a:gd name="connsiteY27" fmla="*/ 3263323 h 5486324"/>
                  <a:gd name="connsiteX28" fmla="*/ 690244 w 4762292"/>
                  <a:gd name="connsiteY28" fmla="*/ 5312004 h 5486324"/>
                  <a:gd name="connsiteX29" fmla="*/ 1143558 w 4762292"/>
                  <a:gd name="connsiteY29" fmla="*/ 5486324 h 5486324"/>
                  <a:gd name="connsiteX30" fmla="*/ 1511029 w 4762292"/>
                  <a:gd name="connsiteY30" fmla="*/ 5384522 h 5486324"/>
                  <a:gd name="connsiteX31" fmla="*/ 1873680 w 4762292"/>
                  <a:gd name="connsiteY31" fmla="*/ 5137605 h 5486324"/>
                  <a:gd name="connsiteX32" fmla="*/ 2888861 w 4762292"/>
                  <a:gd name="connsiteY32" fmla="*/ 5137605 h 5486324"/>
                  <a:gd name="connsiteX33" fmla="*/ 3251512 w 4762292"/>
                  <a:gd name="connsiteY33" fmla="*/ 5384522 h 5486324"/>
                  <a:gd name="connsiteX34" fmla="*/ 3619022 w 4762292"/>
                  <a:gd name="connsiteY34" fmla="*/ 5486324 h 5486324"/>
                  <a:gd name="connsiteX35" fmla="*/ 4072296 w 4762292"/>
                  <a:gd name="connsiteY35" fmla="*/ 5312004 h 5486324"/>
                  <a:gd name="connsiteX36" fmla="*/ 4480142 w 4762292"/>
                  <a:gd name="connsiteY36" fmla="*/ 3263323 h 5486324"/>
                  <a:gd name="connsiteX37" fmla="*/ 4434409 w 4762292"/>
                  <a:gd name="connsiteY37" fmla="*/ 3139791 h 5486324"/>
                  <a:gd name="connsiteX38" fmla="*/ 4614774 w 4762292"/>
                  <a:gd name="connsiteY38" fmla="*/ 3003053 h 5486324"/>
                  <a:gd name="connsiteX39" fmla="*/ 4633029 w 4762292"/>
                  <a:gd name="connsiteY39" fmla="*/ 2868802 h 5486324"/>
                  <a:gd name="connsiteX40" fmla="*/ 4539651 w 4762292"/>
                  <a:gd name="connsiteY40" fmla="*/ 2332252 h 5486324"/>
                  <a:gd name="connsiteX41" fmla="*/ 4415884 w 4762292"/>
                  <a:gd name="connsiteY41" fmla="*/ 1856669 h 5486324"/>
                  <a:gd name="connsiteX42" fmla="*/ 4354346 w 4762292"/>
                  <a:gd name="connsiteY42" fmla="*/ 1455633 h 5486324"/>
                  <a:gd name="connsiteX43" fmla="*/ 4352624 w 4762292"/>
                  <a:gd name="connsiteY43" fmla="*/ 1437875 h 5486324"/>
                  <a:gd name="connsiteX44" fmla="*/ 4326906 w 4762292"/>
                  <a:gd name="connsiteY44" fmla="*/ 1180397 h 5486324"/>
                  <a:gd name="connsiteX45" fmla="*/ 4322964 w 4762292"/>
                  <a:gd name="connsiteY45" fmla="*/ 1140367 h 5486324"/>
                  <a:gd name="connsiteX46" fmla="*/ 4337392 w 4762292"/>
                  <a:gd name="connsiteY46" fmla="*/ 1149475 h 5486324"/>
                  <a:gd name="connsiteX47" fmla="*/ 4500388 w 4762292"/>
                  <a:gd name="connsiteY47" fmla="*/ 1198116 h 5486324"/>
                  <a:gd name="connsiteX48" fmla="*/ 2381132 w 4762292"/>
                  <a:gd name="connsiteY48" fmla="*/ 5121817 h 5486324"/>
                  <a:gd name="connsiteX49" fmla="*/ 2012975 w 4762292"/>
                  <a:gd name="connsiteY49" fmla="*/ 5013509 h 5486324"/>
                  <a:gd name="connsiteX50" fmla="*/ 2381132 w 4762292"/>
                  <a:gd name="connsiteY50" fmla="*/ 4496553 h 5486324"/>
                  <a:gd name="connsiteX51" fmla="*/ 2749289 w 4762292"/>
                  <a:gd name="connsiteY51" fmla="*/ 5013509 h 5486324"/>
                  <a:gd name="connsiteX52" fmla="*/ 2381132 w 4762292"/>
                  <a:gd name="connsiteY52" fmla="*/ 5121817 h 5486324"/>
                  <a:gd name="connsiteX53" fmla="*/ 3955435 w 4762292"/>
                  <a:gd name="connsiteY53" fmla="*/ 5171376 h 5486324"/>
                  <a:gd name="connsiteX54" fmla="*/ 3340086 w 4762292"/>
                  <a:gd name="connsiteY54" fmla="*/ 5224763 h 5486324"/>
                  <a:gd name="connsiteX55" fmla="*/ 2471197 w 4762292"/>
                  <a:gd name="connsiteY55" fmla="*/ 4194202 h 5486324"/>
                  <a:gd name="connsiteX56" fmla="*/ 2469436 w 4762292"/>
                  <a:gd name="connsiteY56" fmla="*/ 4189188 h 5486324"/>
                  <a:gd name="connsiteX57" fmla="*/ 2455736 w 4762292"/>
                  <a:gd name="connsiteY57" fmla="*/ 4156352 h 5486324"/>
                  <a:gd name="connsiteX58" fmla="*/ 2445174 w 4762292"/>
                  <a:gd name="connsiteY58" fmla="*/ 4144642 h 5486324"/>
                  <a:gd name="connsiteX59" fmla="*/ 2418194 w 4762292"/>
                  <a:gd name="connsiteY59" fmla="*/ 4125622 h 5486324"/>
                  <a:gd name="connsiteX60" fmla="*/ 2397987 w 4762292"/>
                  <a:gd name="connsiteY60" fmla="*/ 4118389 h 5486324"/>
                  <a:gd name="connsiteX61" fmla="*/ 2393968 w 4762292"/>
                  <a:gd name="connsiteY61" fmla="*/ 4116934 h 5486324"/>
                  <a:gd name="connsiteX62" fmla="*/ 2382143 w 4762292"/>
                  <a:gd name="connsiteY62" fmla="*/ 4117470 h 5486324"/>
                  <a:gd name="connsiteX63" fmla="*/ 2367600 w 4762292"/>
                  <a:gd name="connsiteY63" fmla="*/ 4116666 h 5486324"/>
                  <a:gd name="connsiteX64" fmla="*/ 2362587 w 4762292"/>
                  <a:gd name="connsiteY64" fmla="*/ 4118465 h 5486324"/>
                  <a:gd name="connsiteX65" fmla="*/ 2344294 w 4762292"/>
                  <a:gd name="connsiteY65" fmla="*/ 4124856 h 5486324"/>
                  <a:gd name="connsiteX66" fmla="*/ 2329866 w 4762292"/>
                  <a:gd name="connsiteY66" fmla="*/ 4131821 h 5486324"/>
                  <a:gd name="connsiteX67" fmla="*/ 2316586 w 4762292"/>
                  <a:gd name="connsiteY67" fmla="*/ 4143800 h 5486324"/>
                  <a:gd name="connsiteX68" fmla="*/ 2305142 w 4762292"/>
                  <a:gd name="connsiteY68" fmla="*/ 4156544 h 5486324"/>
                  <a:gd name="connsiteX69" fmla="*/ 2298101 w 4762292"/>
                  <a:gd name="connsiteY69" fmla="*/ 4170973 h 5486324"/>
                  <a:gd name="connsiteX70" fmla="*/ 2291480 w 4762292"/>
                  <a:gd name="connsiteY70" fmla="*/ 4189266 h 5486324"/>
                  <a:gd name="connsiteX71" fmla="*/ 2289834 w 4762292"/>
                  <a:gd name="connsiteY71" fmla="*/ 4193973 h 5486324"/>
                  <a:gd name="connsiteX72" fmla="*/ 1420945 w 4762292"/>
                  <a:gd name="connsiteY72" fmla="*/ 5224926 h 5486324"/>
                  <a:gd name="connsiteX73" fmla="*/ 805567 w 4762292"/>
                  <a:gd name="connsiteY73" fmla="*/ 5171501 h 5486324"/>
                  <a:gd name="connsiteX74" fmla="*/ 454477 w 4762292"/>
                  <a:gd name="connsiteY74" fmla="*/ 3321605 h 5486324"/>
                  <a:gd name="connsiteX75" fmla="*/ 1662366 w 4762292"/>
                  <a:gd name="connsiteY75" fmla="*/ 2291827 h 5486324"/>
                  <a:gd name="connsiteX76" fmla="*/ 1669485 w 4762292"/>
                  <a:gd name="connsiteY76" fmla="*/ 2313947 h 5486324"/>
                  <a:gd name="connsiteX77" fmla="*/ 1673159 w 4762292"/>
                  <a:gd name="connsiteY77" fmla="*/ 2324586 h 5486324"/>
                  <a:gd name="connsiteX78" fmla="*/ 2381041 w 4762292"/>
                  <a:gd name="connsiteY78" fmla="*/ 2835380 h 5486324"/>
                  <a:gd name="connsiteX79" fmla="*/ 3098643 w 4762292"/>
                  <a:gd name="connsiteY79" fmla="*/ 2291717 h 5486324"/>
                  <a:gd name="connsiteX80" fmla="*/ 4167805 w 4762292"/>
                  <a:gd name="connsiteY80" fmla="*/ 3007408 h 5486324"/>
                  <a:gd name="connsiteX81" fmla="*/ 4173125 w 4762292"/>
                  <a:gd name="connsiteY81" fmla="*/ 3017128 h 5486324"/>
                  <a:gd name="connsiteX82" fmla="*/ 4306454 w 4762292"/>
                  <a:gd name="connsiteY82" fmla="*/ 3321604 h 5486324"/>
                  <a:gd name="connsiteX83" fmla="*/ 3955325 w 4762292"/>
                  <a:gd name="connsiteY83" fmla="*/ 5171501 h 5486324"/>
                  <a:gd name="connsiteX84" fmla="*/ 1466568 w 4762292"/>
                  <a:gd name="connsiteY84" fmla="*/ 1874932 h 5486324"/>
                  <a:gd name="connsiteX85" fmla="*/ 1487962 w 4762292"/>
                  <a:gd name="connsiteY85" fmla="*/ 1762686 h 5486324"/>
                  <a:gd name="connsiteX86" fmla="*/ 1771500 w 4762292"/>
                  <a:gd name="connsiteY86" fmla="*/ 1556750 h 5486324"/>
                  <a:gd name="connsiteX87" fmla="*/ 2103300 w 4762292"/>
                  <a:gd name="connsiteY87" fmla="*/ 1846834 h 5486324"/>
                  <a:gd name="connsiteX88" fmla="*/ 1667592 w 4762292"/>
                  <a:gd name="connsiteY88" fmla="*/ 2093065 h 5486324"/>
                  <a:gd name="connsiteX89" fmla="*/ 1663191 w 4762292"/>
                  <a:gd name="connsiteY89" fmla="*/ 2108986 h 5486324"/>
                  <a:gd name="connsiteX90" fmla="*/ 1583627 w 4762292"/>
                  <a:gd name="connsiteY90" fmla="*/ 2119969 h 5486324"/>
                  <a:gd name="connsiteX91" fmla="*/ 1466561 w 4762292"/>
                  <a:gd name="connsiteY91" fmla="*/ 1874962 h 5486324"/>
                  <a:gd name="connsiteX92" fmla="*/ 2990416 w 4762292"/>
                  <a:gd name="connsiteY92" fmla="*/ 1556750 h 5486324"/>
                  <a:gd name="connsiteX93" fmla="*/ 3273955 w 4762292"/>
                  <a:gd name="connsiteY93" fmla="*/ 1762686 h 5486324"/>
                  <a:gd name="connsiteX94" fmla="*/ 3295731 w 4762292"/>
                  <a:gd name="connsiteY94" fmla="*/ 1874932 h 5486324"/>
                  <a:gd name="connsiteX95" fmla="*/ 3178587 w 4762292"/>
                  <a:gd name="connsiteY95" fmla="*/ 2120017 h 5486324"/>
                  <a:gd name="connsiteX96" fmla="*/ 3099904 w 4762292"/>
                  <a:gd name="connsiteY96" fmla="*/ 2109148 h 5486324"/>
                  <a:gd name="connsiteX97" fmla="*/ 2658533 w 4762292"/>
                  <a:gd name="connsiteY97" fmla="*/ 1846849 h 5486324"/>
                  <a:gd name="connsiteX98" fmla="*/ 2990411 w 4762292"/>
                  <a:gd name="connsiteY98" fmla="*/ 1556766 h 5486324"/>
                  <a:gd name="connsiteX99" fmla="*/ 2929873 w 4762292"/>
                  <a:gd name="connsiteY99" fmla="*/ 2195054 h 5486324"/>
                  <a:gd name="connsiteX100" fmla="*/ 2381115 w 4762292"/>
                  <a:gd name="connsiteY100" fmla="*/ 2652345 h 5486324"/>
                  <a:gd name="connsiteX101" fmla="*/ 1832357 w 4762292"/>
                  <a:gd name="connsiteY101" fmla="*/ 2195054 h 5486324"/>
                  <a:gd name="connsiteX102" fmla="*/ 1838404 w 4762292"/>
                  <a:gd name="connsiteY102" fmla="*/ 2159463 h 5486324"/>
                  <a:gd name="connsiteX103" fmla="*/ 2381146 w 4762292"/>
                  <a:gd name="connsiteY103" fmla="*/ 2012084 h 5486324"/>
                  <a:gd name="connsiteX104" fmla="*/ 2929904 w 4762292"/>
                  <a:gd name="connsiteY104" fmla="*/ 2195056 h 5486324"/>
                  <a:gd name="connsiteX105" fmla="*/ 4362509 w 4762292"/>
                  <a:gd name="connsiteY105" fmla="*/ 2377986 h 5486324"/>
                  <a:gd name="connsiteX106" fmla="*/ 4449918 w 4762292"/>
                  <a:gd name="connsiteY106" fmla="*/ 2871860 h 5486324"/>
                  <a:gd name="connsiteX107" fmla="*/ 4443527 w 4762292"/>
                  <a:gd name="connsiteY107" fmla="*/ 2937646 h 5486324"/>
                  <a:gd name="connsiteX108" fmla="*/ 4417273 w 4762292"/>
                  <a:gd name="connsiteY108" fmla="*/ 2958274 h 5486324"/>
                  <a:gd name="connsiteX109" fmla="*/ 4359563 w 4762292"/>
                  <a:gd name="connsiteY109" fmla="*/ 2939368 h 5486324"/>
                  <a:gd name="connsiteX110" fmla="*/ 4323971 w 4762292"/>
                  <a:gd name="connsiteY110" fmla="*/ 2912655 h 5486324"/>
                  <a:gd name="connsiteX111" fmla="*/ 3384210 w 4762292"/>
                  <a:gd name="connsiteY111" fmla="*/ 2167612 h 5486324"/>
                  <a:gd name="connsiteX112" fmla="*/ 3474107 w 4762292"/>
                  <a:gd name="connsiteY112" fmla="*/ 1940367 h 5486324"/>
                  <a:gd name="connsiteX113" fmla="*/ 3696306 w 4762292"/>
                  <a:gd name="connsiteY113" fmla="*/ 2020274 h 5486324"/>
                  <a:gd name="connsiteX114" fmla="*/ 3844487 w 4762292"/>
                  <a:gd name="connsiteY114" fmla="*/ 1982846 h 5486324"/>
                  <a:gd name="connsiteX115" fmla="*/ 3926806 w 4762292"/>
                  <a:gd name="connsiteY115" fmla="*/ 1240105 h 5486324"/>
                  <a:gd name="connsiteX116" fmla="*/ 3805605 w 4762292"/>
                  <a:gd name="connsiteY116" fmla="*/ 1200840 h 5486324"/>
                  <a:gd name="connsiteX117" fmla="*/ 3762743 w 4762292"/>
                  <a:gd name="connsiteY117" fmla="*/ 1320777 h 5486324"/>
                  <a:gd name="connsiteX118" fmla="*/ 3761365 w 4762292"/>
                  <a:gd name="connsiteY118" fmla="*/ 1819971 h 5486324"/>
                  <a:gd name="connsiteX119" fmla="*/ 3489798 w 4762292"/>
                  <a:gd name="connsiteY119" fmla="*/ 1713427 h 5486324"/>
                  <a:gd name="connsiteX120" fmla="*/ 3057921 w 4762292"/>
                  <a:gd name="connsiteY120" fmla="*/ 1387211 h 5486324"/>
                  <a:gd name="connsiteX121" fmla="*/ 3046210 w 4762292"/>
                  <a:gd name="connsiteY121" fmla="*/ 1381815 h 5486324"/>
                  <a:gd name="connsiteX122" fmla="*/ 2740549 w 4762292"/>
                  <a:gd name="connsiteY122" fmla="*/ 1285948 h 5486324"/>
                  <a:gd name="connsiteX123" fmla="*/ 2655513 w 4762292"/>
                  <a:gd name="connsiteY123" fmla="*/ 1280476 h 5486324"/>
                  <a:gd name="connsiteX124" fmla="*/ 2564048 w 4762292"/>
                  <a:gd name="connsiteY124" fmla="*/ 1371941 h 5486324"/>
                  <a:gd name="connsiteX125" fmla="*/ 2655513 w 4762292"/>
                  <a:gd name="connsiteY125" fmla="*/ 1463368 h 5486324"/>
                  <a:gd name="connsiteX126" fmla="*/ 2687775 w 4762292"/>
                  <a:gd name="connsiteY126" fmla="*/ 1465511 h 5486324"/>
                  <a:gd name="connsiteX127" fmla="*/ 2474912 w 4762292"/>
                  <a:gd name="connsiteY127" fmla="*/ 1831336 h 5486324"/>
                  <a:gd name="connsiteX128" fmla="*/ 2381074 w 4762292"/>
                  <a:gd name="connsiteY128" fmla="*/ 1829193 h 5486324"/>
                  <a:gd name="connsiteX129" fmla="*/ 2287427 w 4762292"/>
                  <a:gd name="connsiteY129" fmla="*/ 1831872 h 5486324"/>
                  <a:gd name="connsiteX130" fmla="*/ 2077092 w 4762292"/>
                  <a:gd name="connsiteY130" fmla="*/ 1465283 h 5486324"/>
                  <a:gd name="connsiteX131" fmla="*/ 2106369 w 4762292"/>
                  <a:gd name="connsiteY131" fmla="*/ 1463369 h 5486324"/>
                  <a:gd name="connsiteX132" fmla="*/ 2197796 w 4762292"/>
                  <a:gd name="connsiteY132" fmla="*/ 1371942 h 5486324"/>
                  <a:gd name="connsiteX133" fmla="*/ 2106369 w 4762292"/>
                  <a:gd name="connsiteY133" fmla="*/ 1280477 h 5486324"/>
                  <a:gd name="connsiteX134" fmla="*/ 2021027 w 4762292"/>
                  <a:gd name="connsiteY134" fmla="*/ 1285950 h 5486324"/>
                  <a:gd name="connsiteX135" fmla="*/ 1715366 w 4762292"/>
                  <a:gd name="connsiteY135" fmla="*/ 1381739 h 5486324"/>
                  <a:gd name="connsiteX136" fmla="*/ 1703465 w 4762292"/>
                  <a:gd name="connsiteY136" fmla="*/ 1387212 h 5486324"/>
                  <a:gd name="connsiteX137" fmla="*/ 1272312 w 4762292"/>
                  <a:gd name="connsiteY137" fmla="*/ 1713427 h 5486324"/>
                  <a:gd name="connsiteX138" fmla="*/ 1000745 w 4762292"/>
                  <a:gd name="connsiteY138" fmla="*/ 1819971 h 5486324"/>
                  <a:gd name="connsiteX139" fmla="*/ 999367 w 4762292"/>
                  <a:gd name="connsiteY139" fmla="*/ 1320777 h 5486324"/>
                  <a:gd name="connsiteX140" fmla="*/ 956466 w 4762292"/>
                  <a:gd name="connsiteY140" fmla="*/ 1200841 h 5486324"/>
                  <a:gd name="connsiteX141" fmla="*/ 835305 w 4762292"/>
                  <a:gd name="connsiteY141" fmla="*/ 1240106 h 5486324"/>
                  <a:gd name="connsiteX142" fmla="*/ 917624 w 4762292"/>
                  <a:gd name="connsiteY142" fmla="*/ 1982847 h 5486324"/>
                  <a:gd name="connsiteX143" fmla="*/ 1065806 w 4762292"/>
                  <a:gd name="connsiteY143" fmla="*/ 2020198 h 5486324"/>
                  <a:gd name="connsiteX144" fmla="*/ 1287966 w 4762292"/>
                  <a:gd name="connsiteY144" fmla="*/ 1940214 h 5486324"/>
                  <a:gd name="connsiteX145" fmla="*/ 1377900 w 4762292"/>
                  <a:gd name="connsiteY145" fmla="*/ 2167498 h 5486324"/>
                  <a:gd name="connsiteX146" fmla="*/ 439785 w 4762292"/>
                  <a:gd name="connsiteY146" fmla="*/ 2910356 h 5486324"/>
                  <a:gd name="connsiteX147" fmla="*/ 401859 w 4762292"/>
                  <a:gd name="connsiteY147" fmla="*/ 2939173 h 5486324"/>
                  <a:gd name="connsiteX148" fmla="*/ 343880 w 4762292"/>
                  <a:gd name="connsiteY148" fmla="*/ 2958921 h 5486324"/>
                  <a:gd name="connsiteX149" fmla="*/ 317626 w 4762292"/>
                  <a:gd name="connsiteY149" fmla="*/ 2939786 h 5486324"/>
                  <a:gd name="connsiteX150" fmla="*/ 310470 w 4762292"/>
                  <a:gd name="connsiteY150" fmla="*/ 2870900 h 5486324"/>
                  <a:gd name="connsiteX151" fmla="*/ 397802 w 4762292"/>
                  <a:gd name="connsiteY151" fmla="*/ 2377947 h 5486324"/>
                  <a:gd name="connsiteX152" fmla="*/ 521491 w 4762292"/>
                  <a:gd name="connsiteY152" fmla="*/ 1903628 h 5486324"/>
                  <a:gd name="connsiteX153" fmla="*/ 588502 w 4762292"/>
                  <a:gd name="connsiteY153" fmla="*/ 1475199 h 5486324"/>
                  <a:gd name="connsiteX154" fmla="*/ 590339 w 4762292"/>
                  <a:gd name="connsiteY154" fmla="*/ 1455643 h 5486324"/>
                  <a:gd name="connsiteX155" fmla="*/ 616592 w 4762292"/>
                  <a:gd name="connsiteY155" fmla="*/ 1192502 h 5486324"/>
                  <a:gd name="connsiteX156" fmla="*/ 639057 w 4762292"/>
                  <a:gd name="connsiteY156" fmla="*/ 967050 h 5486324"/>
                  <a:gd name="connsiteX157" fmla="*/ 747629 w 4762292"/>
                  <a:gd name="connsiteY157" fmla="*/ 651170 h 5486324"/>
                  <a:gd name="connsiteX158" fmla="*/ 656202 w 4762292"/>
                  <a:gd name="connsiteY158" fmla="*/ 559705 h 5486324"/>
                  <a:gd name="connsiteX159" fmla="*/ 564737 w 4762292"/>
                  <a:gd name="connsiteY159" fmla="*/ 651170 h 5486324"/>
                  <a:gd name="connsiteX160" fmla="*/ 335082 w 4762292"/>
                  <a:gd name="connsiteY160" fmla="*/ 990396 h 5486324"/>
                  <a:gd name="connsiteX161" fmla="*/ 254026 w 4762292"/>
                  <a:gd name="connsiteY161" fmla="*/ 1012707 h 5486324"/>
                  <a:gd name="connsiteX162" fmla="*/ 192489 w 4762292"/>
                  <a:gd name="connsiteY162" fmla="*/ 837123 h 5486324"/>
                  <a:gd name="connsiteX163" fmla="*/ 428727 w 4762292"/>
                  <a:gd name="connsiteY163" fmla="*/ 272337 h 5486324"/>
                  <a:gd name="connsiteX164" fmla="*/ 1070518 w 4762292"/>
                  <a:gd name="connsiteY164" fmla="*/ 294878 h 5486324"/>
                  <a:gd name="connsiteX165" fmla="*/ 1107067 w 4762292"/>
                  <a:gd name="connsiteY165" fmla="*/ 582327 h 5486324"/>
                  <a:gd name="connsiteX166" fmla="*/ 1192141 w 4762292"/>
                  <a:gd name="connsiteY166" fmla="*/ 640190 h 5486324"/>
                  <a:gd name="connsiteX167" fmla="*/ 1267801 w 4762292"/>
                  <a:gd name="connsiteY167" fmla="*/ 600237 h 5486324"/>
                  <a:gd name="connsiteX168" fmla="*/ 1277292 w 4762292"/>
                  <a:gd name="connsiteY168" fmla="*/ 515162 h 5486324"/>
                  <a:gd name="connsiteX169" fmla="*/ 1290572 w 4762292"/>
                  <a:gd name="connsiteY169" fmla="*/ 247005 h 5486324"/>
                  <a:gd name="connsiteX170" fmla="*/ 1667841 w 4762292"/>
                  <a:gd name="connsiteY170" fmla="*/ 193311 h 5486324"/>
                  <a:gd name="connsiteX171" fmla="*/ 2276410 w 4762292"/>
                  <a:gd name="connsiteY171" fmla="*/ 347499 h 5486324"/>
                  <a:gd name="connsiteX172" fmla="*/ 2353218 w 4762292"/>
                  <a:gd name="connsiteY172" fmla="*/ 372183 h 5486324"/>
                  <a:gd name="connsiteX173" fmla="*/ 2362326 w 4762292"/>
                  <a:gd name="connsiteY173" fmla="*/ 373254 h 5486324"/>
                  <a:gd name="connsiteX174" fmla="*/ 2380619 w 4762292"/>
                  <a:gd name="connsiteY174" fmla="*/ 375359 h 5486324"/>
                  <a:gd name="connsiteX175" fmla="*/ 2399830 w 4762292"/>
                  <a:gd name="connsiteY175" fmla="*/ 373178 h 5486324"/>
                  <a:gd name="connsiteX176" fmla="*/ 2408939 w 4762292"/>
                  <a:gd name="connsiteY176" fmla="*/ 372183 h 5486324"/>
                  <a:gd name="connsiteX177" fmla="*/ 2485746 w 4762292"/>
                  <a:gd name="connsiteY177" fmla="*/ 347499 h 5486324"/>
                  <a:gd name="connsiteX178" fmla="*/ 3094433 w 4762292"/>
                  <a:gd name="connsiteY178" fmla="*/ 193311 h 5486324"/>
                  <a:gd name="connsiteX179" fmla="*/ 3471741 w 4762292"/>
                  <a:gd name="connsiteY179" fmla="*/ 247005 h 5486324"/>
                  <a:gd name="connsiteX180" fmla="*/ 3484982 w 4762292"/>
                  <a:gd name="connsiteY180" fmla="*/ 515162 h 5486324"/>
                  <a:gd name="connsiteX181" fmla="*/ 3536570 w 4762292"/>
                  <a:gd name="connsiteY181" fmla="*/ 633913 h 5486324"/>
                  <a:gd name="connsiteX182" fmla="*/ 3655321 w 4762292"/>
                  <a:gd name="connsiteY182" fmla="*/ 582325 h 5486324"/>
                  <a:gd name="connsiteX183" fmla="*/ 3691908 w 4762292"/>
                  <a:gd name="connsiteY183" fmla="*/ 294877 h 5486324"/>
                  <a:gd name="connsiteX184" fmla="*/ 4333846 w 4762292"/>
                  <a:gd name="connsiteY184" fmla="*/ 272451 h 5486324"/>
                  <a:gd name="connsiteX185" fmla="*/ 4569820 w 4762292"/>
                  <a:gd name="connsiteY185" fmla="*/ 837628 h 5486324"/>
                  <a:gd name="connsiteX186" fmla="*/ 4507823 w 4762292"/>
                  <a:gd name="connsiteY186" fmla="*/ 1013938 h 5486324"/>
                  <a:gd name="connsiteX187" fmla="*/ 4427456 w 4762292"/>
                  <a:gd name="connsiteY187" fmla="*/ 990517 h 5486324"/>
                  <a:gd name="connsiteX188" fmla="*/ 4197527 w 4762292"/>
                  <a:gd name="connsiteY188" fmla="*/ 651212 h 5486324"/>
                  <a:gd name="connsiteX189" fmla="*/ 4106061 w 4762292"/>
                  <a:gd name="connsiteY189" fmla="*/ 559747 h 5486324"/>
                  <a:gd name="connsiteX190" fmla="*/ 4014635 w 4762292"/>
                  <a:gd name="connsiteY190" fmla="*/ 651212 h 5486324"/>
                  <a:gd name="connsiteX191" fmla="*/ 4121639 w 4762292"/>
                  <a:gd name="connsiteY191" fmla="*/ 964260 h 5486324"/>
                  <a:gd name="connsiteX192" fmla="*/ 4144946 w 4762292"/>
                  <a:gd name="connsiteY192" fmla="*/ 1199127 h 5486324"/>
                  <a:gd name="connsiteX193" fmla="*/ 4170434 w 4762292"/>
                  <a:gd name="connsiteY193" fmla="*/ 1455842 h 5486324"/>
                  <a:gd name="connsiteX194" fmla="*/ 4172270 w 4762292"/>
                  <a:gd name="connsiteY194" fmla="*/ 1474135 h 5486324"/>
                  <a:gd name="connsiteX195" fmla="*/ 4238823 w 4762292"/>
                  <a:gd name="connsiteY195" fmla="*/ 1903985 h 548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</a:cxnLst>
                <a:rect l="l" t="t" r="r" b="b"/>
                <a:pathLst>
                  <a:path w="4762292" h="5486324">
                    <a:moveTo>
                      <a:pt x="4500352" y="1198159"/>
                    </a:moveTo>
                    <a:cubicBezTo>
                      <a:pt x="4557107" y="1199958"/>
                      <a:pt x="4611530" y="1175388"/>
                      <a:pt x="4647691" y="1131607"/>
                    </a:cubicBezTo>
                    <a:cubicBezTo>
                      <a:pt x="4707353" y="1053651"/>
                      <a:pt x="4743175" y="960118"/>
                      <a:pt x="4750865" y="862225"/>
                    </a:cubicBezTo>
                    <a:cubicBezTo>
                      <a:pt x="4802683" y="570956"/>
                      <a:pt x="4675396" y="276924"/>
                      <a:pt x="4427481" y="115457"/>
                    </a:cubicBezTo>
                    <a:cubicBezTo>
                      <a:pt x="4176468" y="-41640"/>
                      <a:pt x="3856493" y="-36095"/>
                      <a:pt x="3611104" y="129617"/>
                    </a:cubicBezTo>
                    <a:cubicBezTo>
                      <a:pt x="3605632" y="123761"/>
                      <a:pt x="3601001" y="117485"/>
                      <a:pt x="3595069" y="112089"/>
                    </a:cubicBezTo>
                    <a:cubicBezTo>
                      <a:pt x="3456685" y="-14510"/>
                      <a:pt x="3253315" y="-9651"/>
                      <a:pt x="3072950" y="11629"/>
                    </a:cubicBezTo>
                    <a:cubicBezTo>
                      <a:pt x="2853661" y="44427"/>
                      <a:pt x="2638084" y="98770"/>
                      <a:pt x="2429395" y="173781"/>
                    </a:cubicBezTo>
                    <a:lnTo>
                      <a:pt x="2381137" y="189128"/>
                    </a:lnTo>
                    <a:lnTo>
                      <a:pt x="2332878" y="173781"/>
                    </a:lnTo>
                    <a:cubicBezTo>
                      <a:pt x="2124228" y="98773"/>
                      <a:pt x="1908652" y="44430"/>
                      <a:pt x="1689323" y="11629"/>
                    </a:cubicBezTo>
                    <a:cubicBezTo>
                      <a:pt x="1508879" y="-9611"/>
                      <a:pt x="1305206" y="-14394"/>
                      <a:pt x="1167204" y="112246"/>
                    </a:cubicBezTo>
                    <a:cubicBezTo>
                      <a:pt x="1161272" y="117642"/>
                      <a:pt x="1156642" y="123956"/>
                      <a:pt x="1151169" y="129812"/>
                    </a:cubicBezTo>
                    <a:cubicBezTo>
                      <a:pt x="905897" y="-35975"/>
                      <a:pt x="585923" y="-41560"/>
                      <a:pt x="335018" y="115537"/>
                    </a:cubicBezTo>
                    <a:cubicBezTo>
                      <a:pt x="87219" y="276808"/>
                      <a:pt x="-40262" y="570605"/>
                      <a:pt x="11330" y="861727"/>
                    </a:cubicBezTo>
                    <a:cubicBezTo>
                      <a:pt x="18946" y="959010"/>
                      <a:pt x="54384" y="1052007"/>
                      <a:pt x="113397" y="1129728"/>
                    </a:cubicBezTo>
                    <a:cubicBezTo>
                      <a:pt x="149869" y="1174236"/>
                      <a:pt x="204900" y="1199265"/>
                      <a:pt x="262460" y="1197581"/>
                    </a:cubicBezTo>
                    <a:cubicBezTo>
                      <a:pt x="319866" y="1195782"/>
                      <a:pt x="375852" y="1179288"/>
                      <a:pt x="424995" y="1149629"/>
                    </a:cubicBezTo>
                    <a:cubicBezTo>
                      <a:pt x="429396" y="1147141"/>
                      <a:pt x="433032" y="1144348"/>
                      <a:pt x="437356" y="1141745"/>
                    </a:cubicBezTo>
                    <a:cubicBezTo>
                      <a:pt x="436284" y="1152538"/>
                      <a:pt x="435251" y="1163253"/>
                      <a:pt x="434179" y="1173931"/>
                    </a:cubicBezTo>
                    <a:cubicBezTo>
                      <a:pt x="424995" y="1262105"/>
                      <a:pt x="415886" y="1350279"/>
                      <a:pt x="407926" y="1437915"/>
                    </a:cubicBezTo>
                    <a:lnTo>
                      <a:pt x="406013" y="1457318"/>
                    </a:lnTo>
                    <a:cubicBezTo>
                      <a:pt x="396483" y="1592225"/>
                      <a:pt x="375856" y="1726093"/>
                      <a:pt x="344475" y="1857659"/>
                    </a:cubicBezTo>
                    <a:lnTo>
                      <a:pt x="221011" y="2332213"/>
                    </a:lnTo>
                    <a:cubicBezTo>
                      <a:pt x="167854" y="2506073"/>
                      <a:pt x="136434" y="2685870"/>
                      <a:pt x="127593" y="2867460"/>
                    </a:cubicBezTo>
                    <a:cubicBezTo>
                      <a:pt x="125029" y="2914035"/>
                      <a:pt x="131535" y="2960571"/>
                      <a:pt x="146728" y="3004659"/>
                    </a:cubicBezTo>
                    <a:cubicBezTo>
                      <a:pt x="175507" y="3081391"/>
                      <a:pt x="246424" y="3134314"/>
                      <a:pt x="328171" y="3140016"/>
                    </a:cubicBezTo>
                    <a:cubicBezTo>
                      <a:pt x="312060" y="3179703"/>
                      <a:pt x="296598" y="3220384"/>
                      <a:pt x="282438" y="3263323"/>
                    </a:cubicBezTo>
                    <a:cubicBezTo>
                      <a:pt x="36128" y="4001862"/>
                      <a:pt x="219063" y="4920804"/>
                      <a:pt x="690244" y="5312004"/>
                    </a:cubicBezTo>
                    <a:cubicBezTo>
                      <a:pt x="815805" y="5422182"/>
                      <a:pt x="976546" y="5483993"/>
                      <a:pt x="1143558" y="5486324"/>
                    </a:cubicBezTo>
                    <a:cubicBezTo>
                      <a:pt x="1272763" y="5484449"/>
                      <a:pt x="1399283" y="5449394"/>
                      <a:pt x="1511029" y="5384522"/>
                    </a:cubicBezTo>
                    <a:cubicBezTo>
                      <a:pt x="1639235" y="5313455"/>
                      <a:pt x="1760631" y="5230825"/>
                      <a:pt x="1873680" y="5137605"/>
                    </a:cubicBezTo>
                    <a:cubicBezTo>
                      <a:pt x="2175550" y="5359991"/>
                      <a:pt x="2587069" y="5359991"/>
                      <a:pt x="2888861" y="5137605"/>
                    </a:cubicBezTo>
                    <a:cubicBezTo>
                      <a:pt x="3001949" y="5230831"/>
                      <a:pt x="3123306" y="5313493"/>
                      <a:pt x="3251512" y="5384522"/>
                    </a:cubicBezTo>
                    <a:cubicBezTo>
                      <a:pt x="3363258" y="5449428"/>
                      <a:pt x="3489817" y="5484444"/>
                      <a:pt x="3619022" y="5486324"/>
                    </a:cubicBezTo>
                    <a:cubicBezTo>
                      <a:pt x="3785995" y="5483952"/>
                      <a:pt x="3946687" y="5422107"/>
                      <a:pt x="4072296" y="5312004"/>
                    </a:cubicBezTo>
                    <a:cubicBezTo>
                      <a:pt x="4543520" y="4921118"/>
                      <a:pt x="4726452" y="4002126"/>
                      <a:pt x="4480142" y="3263323"/>
                    </a:cubicBezTo>
                    <a:cubicBezTo>
                      <a:pt x="4465867" y="3220308"/>
                      <a:pt x="4450329" y="3179550"/>
                      <a:pt x="4434409" y="3139791"/>
                    </a:cubicBezTo>
                    <a:cubicBezTo>
                      <a:pt x="4516039" y="3133285"/>
                      <a:pt x="4586461" y="3079937"/>
                      <a:pt x="4614774" y="3003053"/>
                    </a:cubicBezTo>
                    <a:cubicBezTo>
                      <a:pt x="4629355" y="2959845"/>
                      <a:pt x="4635593" y="2914304"/>
                      <a:pt x="4633029" y="2868802"/>
                    </a:cubicBezTo>
                    <a:cubicBezTo>
                      <a:pt x="4624304" y="2686752"/>
                      <a:pt x="4592961" y="2506572"/>
                      <a:pt x="4539651" y="2332252"/>
                    </a:cubicBezTo>
                    <a:lnTo>
                      <a:pt x="4415884" y="1856669"/>
                    </a:lnTo>
                    <a:cubicBezTo>
                      <a:pt x="4384502" y="1724868"/>
                      <a:pt x="4363875" y="1590726"/>
                      <a:pt x="4354346" y="1455633"/>
                    </a:cubicBezTo>
                    <a:lnTo>
                      <a:pt x="4352624" y="1437875"/>
                    </a:lnTo>
                    <a:cubicBezTo>
                      <a:pt x="4344357" y="1352495"/>
                      <a:pt x="4335784" y="1266690"/>
                      <a:pt x="4326906" y="1180397"/>
                    </a:cubicBezTo>
                    <a:cubicBezTo>
                      <a:pt x="4325605" y="1167040"/>
                      <a:pt x="4324342" y="1153684"/>
                      <a:pt x="4322964" y="1140367"/>
                    </a:cubicBezTo>
                    <a:cubicBezTo>
                      <a:pt x="4327901" y="1143237"/>
                      <a:pt x="4332073" y="1146643"/>
                      <a:pt x="4337392" y="1149475"/>
                    </a:cubicBezTo>
                    <a:cubicBezTo>
                      <a:pt x="4386684" y="1179364"/>
                      <a:pt x="4442790" y="1196126"/>
                      <a:pt x="4500388" y="1198116"/>
                    </a:cubicBezTo>
                    <a:close/>
                    <a:moveTo>
                      <a:pt x="2381132" y="5121817"/>
                    </a:moveTo>
                    <a:cubicBezTo>
                      <a:pt x="2250291" y="5123730"/>
                      <a:pt x="2121929" y="5085996"/>
                      <a:pt x="2012975" y="5013509"/>
                    </a:cubicBezTo>
                    <a:cubicBezTo>
                      <a:pt x="2166212" y="4865132"/>
                      <a:pt x="2291008" y="4689900"/>
                      <a:pt x="2381132" y="4496553"/>
                    </a:cubicBezTo>
                    <a:cubicBezTo>
                      <a:pt x="2471258" y="4689890"/>
                      <a:pt x="2596022" y="4865093"/>
                      <a:pt x="2749289" y="5013509"/>
                    </a:cubicBezTo>
                    <a:cubicBezTo>
                      <a:pt x="2640335" y="5085993"/>
                      <a:pt x="2511973" y="5123727"/>
                      <a:pt x="2381132" y="5121817"/>
                    </a:cubicBezTo>
                    <a:close/>
                    <a:moveTo>
                      <a:pt x="3955435" y="5171376"/>
                    </a:moveTo>
                    <a:cubicBezTo>
                      <a:pt x="3786208" y="5326749"/>
                      <a:pt x="3533579" y="5348646"/>
                      <a:pt x="3340086" y="5224763"/>
                    </a:cubicBezTo>
                    <a:cubicBezTo>
                      <a:pt x="2570971" y="4797481"/>
                      <a:pt x="2475223" y="4218695"/>
                      <a:pt x="2471197" y="4194202"/>
                    </a:cubicBezTo>
                    <a:cubicBezTo>
                      <a:pt x="2471197" y="4192365"/>
                      <a:pt x="2469819" y="4191025"/>
                      <a:pt x="2469436" y="4189188"/>
                    </a:cubicBezTo>
                    <a:cubicBezTo>
                      <a:pt x="2466069" y="4177745"/>
                      <a:pt x="2461476" y="4166762"/>
                      <a:pt x="2455736" y="4156352"/>
                    </a:cubicBezTo>
                    <a:cubicBezTo>
                      <a:pt x="2452522" y="4152181"/>
                      <a:pt x="2449001" y="4148239"/>
                      <a:pt x="2445174" y="4144642"/>
                    </a:cubicBezTo>
                    <a:cubicBezTo>
                      <a:pt x="2438208" y="4135839"/>
                      <a:pt x="2428832" y="4129219"/>
                      <a:pt x="2418194" y="4125622"/>
                    </a:cubicBezTo>
                    <a:cubicBezTo>
                      <a:pt x="2411802" y="4122407"/>
                      <a:pt x="2404990" y="4119958"/>
                      <a:pt x="2397987" y="4118389"/>
                    </a:cubicBezTo>
                    <a:cubicBezTo>
                      <a:pt x="2396532" y="4118389"/>
                      <a:pt x="2395423" y="4117126"/>
                      <a:pt x="2393968" y="4116934"/>
                    </a:cubicBezTo>
                    <a:cubicBezTo>
                      <a:pt x="2390027" y="4116858"/>
                      <a:pt x="2386085" y="4117011"/>
                      <a:pt x="2382143" y="4117470"/>
                    </a:cubicBezTo>
                    <a:cubicBezTo>
                      <a:pt x="2377321" y="4116781"/>
                      <a:pt x="2372461" y="4116513"/>
                      <a:pt x="2367600" y="4116666"/>
                    </a:cubicBezTo>
                    <a:cubicBezTo>
                      <a:pt x="2365764" y="4116666"/>
                      <a:pt x="2364386" y="4118121"/>
                      <a:pt x="2362587" y="4118465"/>
                    </a:cubicBezTo>
                    <a:cubicBezTo>
                      <a:pt x="2356273" y="4119919"/>
                      <a:pt x="2350150" y="4122100"/>
                      <a:pt x="2344294" y="4124856"/>
                    </a:cubicBezTo>
                    <a:cubicBezTo>
                      <a:pt x="2339280" y="4126693"/>
                      <a:pt x="2334420" y="4129027"/>
                      <a:pt x="2329866" y="4131821"/>
                    </a:cubicBezTo>
                    <a:cubicBezTo>
                      <a:pt x="2325044" y="4135380"/>
                      <a:pt x="2320604" y="4139399"/>
                      <a:pt x="2316586" y="4143800"/>
                    </a:cubicBezTo>
                    <a:cubicBezTo>
                      <a:pt x="2312376" y="4147665"/>
                      <a:pt x="2308511" y="4151913"/>
                      <a:pt x="2305142" y="4156544"/>
                    </a:cubicBezTo>
                    <a:cubicBezTo>
                      <a:pt x="2302349" y="4161137"/>
                      <a:pt x="2299976" y="4165959"/>
                      <a:pt x="2298101" y="4170973"/>
                    </a:cubicBezTo>
                    <a:cubicBezTo>
                      <a:pt x="2295269" y="4176828"/>
                      <a:pt x="2293049" y="4182951"/>
                      <a:pt x="2291480" y="4189266"/>
                    </a:cubicBezTo>
                    <a:cubicBezTo>
                      <a:pt x="2291480" y="4191026"/>
                      <a:pt x="2290141" y="4192289"/>
                      <a:pt x="2289834" y="4193973"/>
                    </a:cubicBezTo>
                    <a:cubicBezTo>
                      <a:pt x="2286199" y="4218466"/>
                      <a:pt x="2190413" y="4797565"/>
                      <a:pt x="1420945" y="5224926"/>
                    </a:cubicBezTo>
                    <a:cubicBezTo>
                      <a:pt x="1227491" y="5348772"/>
                      <a:pt x="974832" y="5326836"/>
                      <a:pt x="805567" y="5171501"/>
                    </a:cubicBezTo>
                    <a:cubicBezTo>
                      <a:pt x="439742" y="4867673"/>
                      <a:pt x="211076" y="4051786"/>
                      <a:pt x="454477" y="3321605"/>
                    </a:cubicBezTo>
                    <a:cubicBezTo>
                      <a:pt x="740543" y="2463512"/>
                      <a:pt x="1429175" y="2316810"/>
                      <a:pt x="1662366" y="2291827"/>
                    </a:cubicBezTo>
                    <a:cubicBezTo>
                      <a:pt x="1664395" y="2299099"/>
                      <a:pt x="1667150" y="2306523"/>
                      <a:pt x="1669485" y="2313947"/>
                    </a:cubicBezTo>
                    <a:cubicBezTo>
                      <a:pt x="1670480" y="2317583"/>
                      <a:pt x="1671704" y="2321104"/>
                      <a:pt x="1673159" y="2324586"/>
                    </a:cubicBezTo>
                    <a:cubicBezTo>
                      <a:pt x="1787511" y="2619725"/>
                      <a:pt x="2064927" y="2819881"/>
                      <a:pt x="2381041" y="2835380"/>
                    </a:cubicBezTo>
                    <a:cubicBezTo>
                      <a:pt x="2709324" y="2819192"/>
                      <a:pt x="2994166" y="2603383"/>
                      <a:pt x="3098643" y="2291717"/>
                    </a:cubicBezTo>
                    <a:cubicBezTo>
                      <a:pt x="3550037" y="2342577"/>
                      <a:pt x="3948741" y="2609438"/>
                      <a:pt x="4167805" y="3007408"/>
                    </a:cubicBezTo>
                    <a:cubicBezTo>
                      <a:pt x="4169413" y="3010776"/>
                      <a:pt x="4171173" y="3013990"/>
                      <a:pt x="4173125" y="3017128"/>
                    </a:cubicBezTo>
                    <a:cubicBezTo>
                      <a:pt x="4226933" y="3114258"/>
                      <a:pt x="4271557" y="3216206"/>
                      <a:pt x="4306454" y="3321604"/>
                    </a:cubicBezTo>
                    <a:cubicBezTo>
                      <a:pt x="4549815" y="4051873"/>
                      <a:pt x="4321341" y="4867691"/>
                      <a:pt x="3955325" y="5171501"/>
                    </a:cubicBezTo>
                    <a:close/>
                    <a:moveTo>
                      <a:pt x="1466568" y="1874932"/>
                    </a:moveTo>
                    <a:cubicBezTo>
                      <a:pt x="1466760" y="1836508"/>
                      <a:pt x="1474031" y="1798468"/>
                      <a:pt x="1487962" y="1762686"/>
                    </a:cubicBezTo>
                    <a:cubicBezTo>
                      <a:pt x="1573763" y="1682779"/>
                      <a:pt x="1668944" y="1613583"/>
                      <a:pt x="1771500" y="1556750"/>
                    </a:cubicBezTo>
                    <a:cubicBezTo>
                      <a:pt x="1941530" y="1550168"/>
                      <a:pt x="2087115" y="1677490"/>
                      <a:pt x="2103300" y="1846834"/>
                    </a:cubicBezTo>
                    <a:cubicBezTo>
                      <a:pt x="1866866" y="1880511"/>
                      <a:pt x="1720634" y="1962332"/>
                      <a:pt x="1667592" y="2093065"/>
                    </a:cubicBezTo>
                    <a:cubicBezTo>
                      <a:pt x="1665679" y="2098155"/>
                      <a:pt x="1664875" y="2103742"/>
                      <a:pt x="1663191" y="2108986"/>
                    </a:cubicBezTo>
                    <a:cubicBezTo>
                      <a:pt x="1640880" y="2111473"/>
                      <a:pt x="1613822" y="2115032"/>
                      <a:pt x="1583627" y="2119969"/>
                    </a:cubicBezTo>
                    <a:cubicBezTo>
                      <a:pt x="1510072" y="2059809"/>
                      <a:pt x="1467129" y="1969955"/>
                      <a:pt x="1466561" y="1874962"/>
                    </a:cubicBezTo>
                    <a:close/>
                    <a:moveTo>
                      <a:pt x="2990416" y="1556750"/>
                    </a:moveTo>
                    <a:cubicBezTo>
                      <a:pt x="3092943" y="1613620"/>
                      <a:pt x="3188161" y="1682771"/>
                      <a:pt x="3273955" y="1762686"/>
                    </a:cubicBezTo>
                    <a:cubicBezTo>
                      <a:pt x="3288039" y="1798430"/>
                      <a:pt x="3295386" y="1836509"/>
                      <a:pt x="3295731" y="1874932"/>
                    </a:cubicBezTo>
                    <a:cubicBezTo>
                      <a:pt x="3295004" y="1969956"/>
                      <a:pt x="3252104" y="2059775"/>
                      <a:pt x="3178587" y="2120017"/>
                    </a:cubicBezTo>
                    <a:cubicBezTo>
                      <a:pt x="3148698" y="2115080"/>
                      <a:pt x="3122062" y="2111521"/>
                      <a:pt x="3099904" y="2109148"/>
                    </a:cubicBezTo>
                    <a:cubicBezTo>
                      <a:pt x="3065461" y="1997089"/>
                      <a:pt x="2950958" y="1888291"/>
                      <a:pt x="2658533" y="1846849"/>
                    </a:cubicBezTo>
                    <a:cubicBezTo>
                      <a:pt x="2674951" y="1677545"/>
                      <a:pt x="2820490" y="1550368"/>
                      <a:pt x="2990411" y="1556766"/>
                    </a:cubicBezTo>
                    <a:close/>
                    <a:moveTo>
                      <a:pt x="2929873" y="2195054"/>
                    </a:moveTo>
                    <a:cubicBezTo>
                      <a:pt x="2929873" y="2349515"/>
                      <a:pt x="2681388" y="2652345"/>
                      <a:pt x="2381115" y="2652345"/>
                    </a:cubicBezTo>
                    <a:cubicBezTo>
                      <a:pt x="2080852" y="2652345"/>
                      <a:pt x="1832357" y="2349515"/>
                      <a:pt x="1832357" y="2195054"/>
                    </a:cubicBezTo>
                    <a:cubicBezTo>
                      <a:pt x="1832434" y="2182922"/>
                      <a:pt x="1834462" y="2170906"/>
                      <a:pt x="1838404" y="2159463"/>
                    </a:cubicBezTo>
                    <a:cubicBezTo>
                      <a:pt x="1867412" y="2088280"/>
                      <a:pt x="2025089" y="2012084"/>
                      <a:pt x="2381146" y="2012084"/>
                    </a:cubicBezTo>
                    <a:cubicBezTo>
                      <a:pt x="2719569" y="2012084"/>
                      <a:pt x="2929904" y="2082272"/>
                      <a:pt x="2929904" y="2195056"/>
                    </a:cubicBezTo>
                    <a:close/>
                    <a:moveTo>
                      <a:pt x="4362509" y="2377986"/>
                    </a:moveTo>
                    <a:cubicBezTo>
                      <a:pt x="4411954" y="2538336"/>
                      <a:pt x="4441346" y="2704280"/>
                      <a:pt x="4449918" y="2871860"/>
                    </a:cubicBezTo>
                    <a:cubicBezTo>
                      <a:pt x="4451526" y="2894018"/>
                      <a:pt x="4449383" y="2916253"/>
                      <a:pt x="4443527" y="2937646"/>
                    </a:cubicBezTo>
                    <a:cubicBezTo>
                      <a:pt x="4440466" y="2949663"/>
                      <a:pt x="4429711" y="2958159"/>
                      <a:pt x="4417273" y="2958274"/>
                    </a:cubicBezTo>
                    <a:cubicBezTo>
                      <a:pt x="4396684" y="2957393"/>
                      <a:pt x="4376708" y="2950849"/>
                      <a:pt x="4359563" y="2939368"/>
                    </a:cubicBezTo>
                    <a:cubicBezTo>
                      <a:pt x="4347087" y="2931331"/>
                      <a:pt x="4335185" y="2922376"/>
                      <a:pt x="4323971" y="2912655"/>
                    </a:cubicBezTo>
                    <a:cubicBezTo>
                      <a:pt x="4120073" y="2551082"/>
                      <a:pt x="3782797" y="2283688"/>
                      <a:pt x="3384210" y="2167612"/>
                    </a:cubicBezTo>
                    <a:cubicBezTo>
                      <a:pt x="3432469" y="2100409"/>
                      <a:pt x="3463352" y="2022379"/>
                      <a:pt x="3474107" y="1940367"/>
                    </a:cubicBezTo>
                    <a:cubicBezTo>
                      <a:pt x="3538094" y="1989391"/>
                      <a:pt x="3615744" y="2017367"/>
                      <a:pt x="3696306" y="2020274"/>
                    </a:cubicBezTo>
                    <a:cubicBezTo>
                      <a:pt x="3747970" y="2019854"/>
                      <a:pt x="3798794" y="2007033"/>
                      <a:pt x="3844487" y="1982846"/>
                    </a:cubicBezTo>
                    <a:cubicBezTo>
                      <a:pt x="4071272" y="1866623"/>
                      <a:pt x="4101398" y="1595899"/>
                      <a:pt x="3926806" y="1240105"/>
                    </a:cubicBezTo>
                    <a:cubicBezTo>
                      <a:pt x="3903652" y="1196401"/>
                      <a:pt x="3849998" y="1179026"/>
                      <a:pt x="3805605" y="1200840"/>
                    </a:cubicBezTo>
                    <a:cubicBezTo>
                      <a:pt x="3761251" y="1222655"/>
                      <a:pt x="3742269" y="1275773"/>
                      <a:pt x="3762743" y="1320777"/>
                    </a:cubicBezTo>
                    <a:cubicBezTo>
                      <a:pt x="3821526" y="1440488"/>
                      <a:pt x="3939170" y="1728926"/>
                      <a:pt x="3761365" y="1819971"/>
                    </a:cubicBezTo>
                    <a:cubicBezTo>
                      <a:pt x="3683065" y="1860039"/>
                      <a:pt x="3611998" y="1832332"/>
                      <a:pt x="3489798" y="1713427"/>
                    </a:cubicBezTo>
                    <a:cubicBezTo>
                      <a:pt x="3362935" y="1583732"/>
                      <a:pt x="3217350" y="1473779"/>
                      <a:pt x="3057921" y="1387211"/>
                    </a:cubicBezTo>
                    <a:cubicBezTo>
                      <a:pt x="3054170" y="1385068"/>
                      <a:pt x="3050267" y="1383270"/>
                      <a:pt x="3046210" y="1381815"/>
                    </a:cubicBezTo>
                    <a:cubicBezTo>
                      <a:pt x="2950459" y="1332830"/>
                      <a:pt x="2847132" y="1300415"/>
                      <a:pt x="2740549" y="1285948"/>
                    </a:cubicBezTo>
                    <a:cubicBezTo>
                      <a:pt x="2712344" y="1282351"/>
                      <a:pt x="2683948" y="1280552"/>
                      <a:pt x="2655513" y="1280476"/>
                    </a:cubicBezTo>
                    <a:cubicBezTo>
                      <a:pt x="2604997" y="1280476"/>
                      <a:pt x="2564048" y="1321425"/>
                      <a:pt x="2564048" y="1371941"/>
                    </a:cubicBezTo>
                    <a:cubicBezTo>
                      <a:pt x="2564048" y="1422419"/>
                      <a:pt x="2604997" y="1463368"/>
                      <a:pt x="2655513" y="1463368"/>
                    </a:cubicBezTo>
                    <a:cubicBezTo>
                      <a:pt x="2666267" y="1463368"/>
                      <a:pt x="2676982" y="1464746"/>
                      <a:pt x="2687775" y="1465511"/>
                    </a:cubicBezTo>
                    <a:cubicBezTo>
                      <a:pt x="2566310" y="1550088"/>
                      <a:pt x="2488422" y="1683958"/>
                      <a:pt x="2474912" y="1831336"/>
                    </a:cubicBezTo>
                    <a:cubicBezTo>
                      <a:pt x="2445099" y="1830035"/>
                      <a:pt x="2413909" y="1829193"/>
                      <a:pt x="2381074" y="1829193"/>
                    </a:cubicBezTo>
                    <a:cubicBezTo>
                      <a:pt x="2348238" y="1829193"/>
                      <a:pt x="2318158" y="1830800"/>
                      <a:pt x="2287427" y="1831872"/>
                    </a:cubicBezTo>
                    <a:cubicBezTo>
                      <a:pt x="2274530" y="1684719"/>
                      <a:pt x="2197607" y="1550665"/>
                      <a:pt x="2077092" y="1465283"/>
                    </a:cubicBezTo>
                    <a:cubicBezTo>
                      <a:pt x="2086851" y="1464670"/>
                      <a:pt x="2096572" y="1463369"/>
                      <a:pt x="2106369" y="1463369"/>
                    </a:cubicBezTo>
                    <a:cubicBezTo>
                      <a:pt x="2156847" y="1463369"/>
                      <a:pt x="2197796" y="1422420"/>
                      <a:pt x="2197796" y="1371942"/>
                    </a:cubicBezTo>
                    <a:cubicBezTo>
                      <a:pt x="2197796" y="1321426"/>
                      <a:pt x="2156847" y="1280477"/>
                      <a:pt x="2106369" y="1280477"/>
                    </a:cubicBezTo>
                    <a:cubicBezTo>
                      <a:pt x="2077819" y="1280515"/>
                      <a:pt x="2049309" y="1282352"/>
                      <a:pt x="2021027" y="1285950"/>
                    </a:cubicBezTo>
                    <a:cubicBezTo>
                      <a:pt x="1914483" y="1300454"/>
                      <a:pt x="1811114" y="1332792"/>
                      <a:pt x="1715366" y="1381739"/>
                    </a:cubicBezTo>
                    <a:cubicBezTo>
                      <a:pt x="1711271" y="1383232"/>
                      <a:pt x="1707291" y="1385107"/>
                      <a:pt x="1703465" y="1387212"/>
                    </a:cubicBezTo>
                    <a:cubicBezTo>
                      <a:pt x="1544339" y="1473894"/>
                      <a:pt x="1398989" y="1583880"/>
                      <a:pt x="1272312" y="1713427"/>
                    </a:cubicBezTo>
                    <a:cubicBezTo>
                      <a:pt x="1150230" y="1832335"/>
                      <a:pt x="1079044" y="1859777"/>
                      <a:pt x="1000745" y="1819971"/>
                    </a:cubicBezTo>
                    <a:cubicBezTo>
                      <a:pt x="822946" y="1728506"/>
                      <a:pt x="940585" y="1440489"/>
                      <a:pt x="999367" y="1320777"/>
                    </a:cubicBezTo>
                    <a:cubicBezTo>
                      <a:pt x="1019841" y="1275771"/>
                      <a:pt x="1000822" y="1222649"/>
                      <a:pt x="956466" y="1200841"/>
                    </a:cubicBezTo>
                    <a:cubicBezTo>
                      <a:pt x="912112" y="1179026"/>
                      <a:pt x="858456" y="1196402"/>
                      <a:pt x="835305" y="1240106"/>
                    </a:cubicBezTo>
                    <a:cubicBezTo>
                      <a:pt x="660407" y="1595899"/>
                      <a:pt x="690533" y="1866623"/>
                      <a:pt x="917624" y="1982847"/>
                    </a:cubicBezTo>
                    <a:cubicBezTo>
                      <a:pt x="963319" y="2006995"/>
                      <a:pt x="1014141" y="2019815"/>
                      <a:pt x="1065806" y="2020198"/>
                    </a:cubicBezTo>
                    <a:cubicBezTo>
                      <a:pt x="1146365" y="2017252"/>
                      <a:pt x="1224010" y="1989315"/>
                      <a:pt x="1287966" y="1940214"/>
                    </a:cubicBezTo>
                    <a:cubicBezTo>
                      <a:pt x="1298796" y="2022226"/>
                      <a:pt x="1329680" y="2100299"/>
                      <a:pt x="1377900" y="2167498"/>
                    </a:cubicBezTo>
                    <a:cubicBezTo>
                      <a:pt x="980313" y="2283378"/>
                      <a:pt x="643722" y="2549968"/>
                      <a:pt x="439785" y="2910356"/>
                    </a:cubicBezTo>
                    <a:cubicBezTo>
                      <a:pt x="427921" y="2920957"/>
                      <a:pt x="415216" y="2930563"/>
                      <a:pt x="401859" y="2939173"/>
                    </a:cubicBezTo>
                    <a:cubicBezTo>
                      <a:pt x="384600" y="2950769"/>
                      <a:pt x="364584" y="2957543"/>
                      <a:pt x="343880" y="2958921"/>
                    </a:cubicBezTo>
                    <a:cubicBezTo>
                      <a:pt x="331786" y="2959227"/>
                      <a:pt x="321033" y="2951381"/>
                      <a:pt x="317626" y="2939786"/>
                    </a:cubicBezTo>
                    <a:cubicBezTo>
                      <a:pt x="310967" y="2917475"/>
                      <a:pt x="308556" y="2894091"/>
                      <a:pt x="310470" y="2870900"/>
                    </a:cubicBezTo>
                    <a:cubicBezTo>
                      <a:pt x="319119" y="2703584"/>
                      <a:pt x="348472" y="2538023"/>
                      <a:pt x="397802" y="2377947"/>
                    </a:cubicBezTo>
                    <a:lnTo>
                      <a:pt x="521491" y="1903628"/>
                    </a:lnTo>
                    <a:cubicBezTo>
                      <a:pt x="555629" y="1762912"/>
                      <a:pt x="578016" y="1619589"/>
                      <a:pt x="588502" y="1475199"/>
                    </a:cubicBezTo>
                    <a:lnTo>
                      <a:pt x="590339" y="1455643"/>
                    </a:lnTo>
                    <a:cubicBezTo>
                      <a:pt x="598796" y="1368005"/>
                      <a:pt x="607560" y="1280294"/>
                      <a:pt x="616592" y="1192502"/>
                    </a:cubicBezTo>
                    <a:cubicBezTo>
                      <a:pt x="624246" y="1117186"/>
                      <a:pt x="631747" y="1042027"/>
                      <a:pt x="639057" y="967050"/>
                    </a:cubicBezTo>
                    <a:cubicBezTo>
                      <a:pt x="709359" y="876732"/>
                      <a:pt x="747551" y="765601"/>
                      <a:pt x="747629" y="651170"/>
                    </a:cubicBezTo>
                    <a:cubicBezTo>
                      <a:pt x="747629" y="600654"/>
                      <a:pt x="706680" y="559705"/>
                      <a:pt x="656202" y="559705"/>
                    </a:cubicBezTo>
                    <a:cubicBezTo>
                      <a:pt x="605686" y="559705"/>
                      <a:pt x="564737" y="600654"/>
                      <a:pt x="564737" y="651170"/>
                    </a:cubicBezTo>
                    <a:cubicBezTo>
                      <a:pt x="559341" y="798852"/>
                      <a:pt x="470210" y="930506"/>
                      <a:pt x="335082" y="990396"/>
                    </a:cubicBezTo>
                    <a:cubicBezTo>
                      <a:pt x="311585" y="1007312"/>
                      <a:pt x="282882" y="1015234"/>
                      <a:pt x="254026" y="1012707"/>
                    </a:cubicBezTo>
                    <a:cubicBezTo>
                      <a:pt x="217823" y="960927"/>
                      <a:pt x="196545" y="900158"/>
                      <a:pt x="192489" y="837123"/>
                    </a:cubicBezTo>
                    <a:cubicBezTo>
                      <a:pt x="151156" y="618529"/>
                      <a:pt x="244115" y="396369"/>
                      <a:pt x="428727" y="272337"/>
                    </a:cubicBezTo>
                    <a:cubicBezTo>
                      <a:pt x="626855" y="146924"/>
                      <a:pt x="881620" y="155839"/>
                      <a:pt x="1070518" y="294878"/>
                    </a:cubicBezTo>
                    <a:cubicBezTo>
                      <a:pt x="1055784" y="392237"/>
                      <a:pt x="1068452" y="491742"/>
                      <a:pt x="1107067" y="582327"/>
                    </a:cubicBezTo>
                    <a:cubicBezTo>
                      <a:pt x="1120883" y="617229"/>
                      <a:pt x="1154598" y="640190"/>
                      <a:pt x="1192141" y="640190"/>
                    </a:cubicBezTo>
                    <a:cubicBezTo>
                      <a:pt x="1222412" y="640229"/>
                      <a:pt x="1250771" y="625304"/>
                      <a:pt x="1267801" y="600237"/>
                    </a:cubicBezTo>
                    <a:cubicBezTo>
                      <a:pt x="1284870" y="575208"/>
                      <a:pt x="1288391" y="543329"/>
                      <a:pt x="1277292" y="515162"/>
                    </a:cubicBezTo>
                    <a:cubicBezTo>
                      <a:pt x="1241318" y="424271"/>
                      <a:pt x="1225972" y="305974"/>
                      <a:pt x="1290572" y="247005"/>
                    </a:cubicBezTo>
                    <a:cubicBezTo>
                      <a:pt x="1375073" y="169814"/>
                      <a:pt x="1536765" y="177889"/>
                      <a:pt x="1667841" y="193311"/>
                    </a:cubicBezTo>
                    <a:cubicBezTo>
                      <a:pt x="1875305" y="224502"/>
                      <a:pt x="2079125" y="276166"/>
                      <a:pt x="2276410" y="347499"/>
                    </a:cubicBezTo>
                    <a:lnTo>
                      <a:pt x="2353218" y="372183"/>
                    </a:lnTo>
                    <a:cubicBezTo>
                      <a:pt x="2356241" y="372719"/>
                      <a:pt x="2359302" y="373063"/>
                      <a:pt x="2362326" y="373254"/>
                    </a:cubicBezTo>
                    <a:cubicBezTo>
                      <a:pt x="2368373" y="374594"/>
                      <a:pt x="2374458" y="375321"/>
                      <a:pt x="2380619" y="375359"/>
                    </a:cubicBezTo>
                    <a:cubicBezTo>
                      <a:pt x="2387049" y="375321"/>
                      <a:pt x="2393516" y="374594"/>
                      <a:pt x="2399830" y="373178"/>
                    </a:cubicBezTo>
                    <a:cubicBezTo>
                      <a:pt x="2402892" y="373063"/>
                      <a:pt x="2405954" y="372680"/>
                      <a:pt x="2408939" y="372183"/>
                    </a:cubicBezTo>
                    <a:lnTo>
                      <a:pt x="2485746" y="347499"/>
                    </a:lnTo>
                    <a:cubicBezTo>
                      <a:pt x="2683071" y="276164"/>
                      <a:pt x="2886969" y="224496"/>
                      <a:pt x="3094433" y="193311"/>
                    </a:cubicBezTo>
                    <a:cubicBezTo>
                      <a:pt x="3225891" y="177850"/>
                      <a:pt x="3387123" y="169776"/>
                      <a:pt x="3471741" y="247005"/>
                    </a:cubicBezTo>
                    <a:cubicBezTo>
                      <a:pt x="3536302" y="305978"/>
                      <a:pt x="3520917" y="424274"/>
                      <a:pt x="3484982" y="515162"/>
                    </a:cubicBezTo>
                    <a:cubicBezTo>
                      <a:pt x="3466460" y="562196"/>
                      <a:pt x="3489537" y="615358"/>
                      <a:pt x="3536570" y="633913"/>
                    </a:cubicBezTo>
                    <a:cubicBezTo>
                      <a:pt x="3583643" y="652474"/>
                      <a:pt x="3636766" y="629359"/>
                      <a:pt x="3655321" y="582325"/>
                    </a:cubicBezTo>
                    <a:cubicBezTo>
                      <a:pt x="3693974" y="491740"/>
                      <a:pt x="3706604" y="392202"/>
                      <a:pt x="3691908" y="294877"/>
                    </a:cubicBezTo>
                    <a:cubicBezTo>
                      <a:pt x="3880846" y="155875"/>
                      <a:pt x="4135689" y="146960"/>
                      <a:pt x="4333846" y="272451"/>
                    </a:cubicBezTo>
                    <a:cubicBezTo>
                      <a:pt x="4518502" y="396678"/>
                      <a:pt x="4611301" y="618985"/>
                      <a:pt x="4569820" y="837628"/>
                    </a:cubicBezTo>
                    <a:cubicBezTo>
                      <a:pt x="4565649" y="900965"/>
                      <a:pt x="4544179" y="961934"/>
                      <a:pt x="4507823" y="1013938"/>
                    </a:cubicBezTo>
                    <a:cubicBezTo>
                      <a:pt x="4479235" y="1014933"/>
                      <a:pt x="4451068" y="1006743"/>
                      <a:pt x="4427456" y="990517"/>
                    </a:cubicBezTo>
                    <a:cubicBezTo>
                      <a:pt x="4292207" y="930700"/>
                      <a:pt x="4202964" y="798973"/>
                      <a:pt x="4197527" y="651212"/>
                    </a:cubicBezTo>
                    <a:cubicBezTo>
                      <a:pt x="4197527" y="600696"/>
                      <a:pt x="4156577" y="559747"/>
                      <a:pt x="4106061" y="559747"/>
                    </a:cubicBezTo>
                    <a:cubicBezTo>
                      <a:pt x="4055584" y="559747"/>
                      <a:pt x="4014635" y="600696"/>
                      <a:pt x="4014635" y="651212"/>
                    </a:cubicBezTo>
                    <a:cubicBezTo>
                      <a:pt x="4014826" y="764487"/>
                      <a:pt x="4052446" y="874518"/>
                      <a:pt x="4121639" y="964260"/>
                    </a:cubicBezTo>
                    <a:cubicBezTo>
                      <a:pt x="4129140" y="1042523"/>
                      <a:pt x="4136909" y="1120789"/>
                      <a:pt x="4144946" y="1199127"/>
                    </a:cubicBezTo>
                    <a:cubicBezTo>
                      <a:pt x="4154054" y="1284661"/>
                      <a:pt x="4162320" y="1370234"/>
                      <a:pt x="4170434" y="1455842"/>
                    </a:cubicBezTo>
                    <a:lnTo>
                      <a:pt x="4172270" y="1474135"/>
                    </a:lnTo>
                    <a:cubicBezTo>
                      <a:pt x="4182527" y="1619025"/>
                      <a:pt x="4204800" y="1762808"/>
                      <a:pt x="4238823" y="190398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1601A9F-7A1C-A925-CFF9-92C025D30F67}"/>
                </a:ext>
              </a:extLst>
            </p:cNvPr>
            <p:cNvSpPr/>
            <p:nvPr/>
          </p:nvSpPr>
          <p:spPr>
            <a:xfrm>
              <a:off x="7525045" y="2908708"/>
              <a:ext cx="182318" cy="148613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DAE00DBE-DFAC-CDCF-AB52-D2223879B29B}"/>
                </a:ext>
              </a:extLst>
            </p:cNvPr>
            <p:cNvSpPr/>
            <p:nvPr/>
          </p:nvSpPr>
          <p:spPr>
            <a:xfrm>
              <a:off x="7616204" y="2641600"/>
              <a:ext cx="118675" cy="9673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112D4139-76AE-A579-E05E-65B4B741E3C7}"/>
                </a:ext>
              </a:extLst>
            </p:cNvPr>
            <p:cNvSpPr/>
            <p:nvPr/>
          </p:nvSpPr>
          <p:spPr>
            <a:xfrm>
              <a:off x="8403604" y="2544864"/>
              <a:ext cx="118675" cy="9673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BFCF63F-025C-C2D3-8EBF-B023299564B6}"/>
                </a:ext>
              </a:extLst>
            </p:cNvPr>
            <p:cNvSpPr/>
            <p:nvPr/>
          </p:nvSpPr>
          <p:spPr>
            <a:xfrm>
              <a:off x="8522279" y="2777405"/>
              <a:ext cx="118675" cy="9673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85F03A4-6F9F-896D-B928-82FFF077C11E}"/>
                </a:ext>
              </a:extLst>
            </p:cNvPr>
            <p:cNvSpPr/>
            <p:nvPr/>
          </p:nvSpPr>
          <p:spPr>
            <a:xfrm>
              <a:off x="8395016" y="2958595"/>
              <a:ext cx="118675" cy="9673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C57A94CC-BE4E-67D6-AAA6-1553082B59E9}"/>
              </a:ext>
            </a:extLst>
          </p:cNvPr>
          <p:cNvGrpSpPr/>
          <p:nvPr/>
        </p:nvGrpSpPr>
        <p:grpSpPr>
          <a:xfrm rot="20771155">
            <a:off x="1126402" y="1222283"/>
            <a:ext cx="1733797" cy="1733797"/>
            <a:chOff x="2340301" y="3925461"/>
            <a:chExt cx="1733797" cy="1733797"/>
          </a:xfrm>
        </p:grpSpPr>
        <p:sp>
          <p:nvSpPr>
            <p:cNvPr id="69" name="星形: 十二角 68">
              <a:extLst>
                <a:ext uri="{FF2B5EF4-FFF2-40B4-BE49-F238E27FC236}">
                  <a16:creationId xmlns:a16="http://schemas.microsoft.com/office/drawing/2014/main" id="{42358578-7F6A-73F0-83F6-BFCB7B52720A}"/>
                </a:ext>
              </a:extLst>
            </p:cNvPr>
            <p:cNvSpPr/>
            <p:nvPr/>
          </p:nvSpPr>
          <p:spPr>
            <a:xfrm>
              <a:off x="2340301" y="3925461"/>
              <a:ext cx="1733797" cy="1733797"/>
            </a:xfrm>
            <a:prstGeom prst="star12">
              <a:avLst/>
            </a:prstGeom>
            <a:solidFill>
              <a:srgbClr val="00AEA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0" name="图形 237">
              <a:extLst>
                <a:ext uri="{FF2B5EF4-FFF2-40B4-BE49-F238E27FC236}">
                  <a16:creationId xmlns:a16="http://schemas.microsoft.com/office/drawing/2014/main" id="{C037B66F-2405-C1BC-EA9D-B5A2039893F7}"/>
                </a:ext>
              </a:extLst>
            </p:cNvPr>
            <p:cNvGrpSpPr/>
            <p:nvPr/>
          </p:nvGrpSpPr>
          <p:grpSpPr>
            <a:xfrm>
              <a:off x="2765627" y="4420369"/>
              <a:ext cx="883144" cy="712230"/>
              <a:chOff x="-7721798" y="1162413"/>
              <a:chExt cx="6621131" cy="5339753"/>
            </a:xfrm>
            <a:solidFill>
              <a:srgbClr val="FFDBC9"/>
            </a:solidFill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1B66C5E4-6AF9-DD24-5E20-A24B4C48C15D}"/>
                  </a:ext>
                </a:extLst>
              </p:cNvPr>
              <p:cNvSpPr/>
              <p:nvPr/>
            </p:nvSpPr>
            <p:spPr>
              <a:xfrm>
                <a:off x="-5247728" y="4818580"/>
                <a:ext cx="1688181" cy="907495"/>
              </a:xfrm>
              <a:custGeom>
                <a:avLst/>
                <a:gdLst>
                  <a:gd name="connsiteX0" fmla="*/ 1650910 w 1688182"/>
                  <a:gd name="connsiteY0" fmla="*/ 474777 h 907492"/>
                  <a:gd name="connsiteX1" fmla="*/ 1538400 w 1688182"/>
                  <a:gd name="connsiteY1" fmla="*/ 498619 h 907492"/>
                  <a:gd name="connsiteX2" fmla="*/ 1063738 w 1688182"/>
                  <a:gd name="connsiteY2" fmla="*/ 723796 h 907492"/>
                  <a:gd name="connsiteX3" fmla="*/ 954627 w 1688182"/>
                  <a:gd name="connsiteY3" fmla="*/ 599422 h 907492"/>
                  <a:gd name="connsiteX4" fmla="*/ 1235835 w 1688182"/>
                  <a:gd name="connsiteY4" fmla="*/ 344618 h 907492"/>
                  <a:gd name="connsiteX5" fmla="*/ 1237901 w 1688182"/>
                  <a:gd name="connsiteY5" fmla="*/ 151388 h 907492"/>
                  <a:gd name="connsiteX6" fmla="*/ 752904 w 1688182"/>
                  <a:gd name="connsiteY6" fmla="*/ 4696 h 907492"/>
                  <a:gd name="connsiteX7" fmla="*/ 422368 w 1688182"/>
                  <a:gd name="connsiteY7" fmla="*/ 178713 h 907492"/>
                  <a:gd name="connsiteX8" fmla="*/ 422368 w 1688182"/>
                  <a:gd name="connsiteY8" fmla="*/ 178866 h 907492"/>
                  <a:gd name="connsiteX9" fmla="*/ 537406 w 1688182"/>
                  <a:gd name="connsiteY9" fmla="*/ 485252 h 907492"/>
                  <a:gd name="connsiteX10" fmla="*/ 732770 w 1688182"/>
                  <a:gd name="connsiteY10" fmla="*/ 600368 h 907492"/>
                  <a:gd name="connsiteX11" fmla="*/ 624316 w 1688182"/>
                  <a:gd name="connsiteY11" fmla="*/ 723753 h 907492"/>
                  <a:gd name="connsiteX12" fmla="*/ 149498 w 1688182"/>
                  <a:gd name="connsiteY12" fmla="*/ 498615 h 907492"/>
                  <a:gd name="connsiteX13" fmla="*/ 36987 w 1688182"/>
                  <a:gd name="connsiteY13" fmla="*/ 474773 h 907492"/>
                  <a:gd name="connsiteX14" fmla="*/ 13145 w 1688182"/>
                  <a:gd name="connsiteY14" fmla="*/ 587283 h 907492"/>
                  <a:gd name="connsiteX15" fmla="*/ 528034 w 1688182"/>
                  <a:gd name="connsiteY15" fmla="*/ 907493 h 907492"/>
                  <a:gd name="connsiteX16" fmla="*/ 694585 w 1688182"/>
                  <a:gd name="connsiteY16" fmla="*/ 870639 h 907492"/>
                  <a:gd name="connsiteX17" fmla="*/ 843991 w 1688182"/>
                  <a:gd name="connsiteY17" fmla="*/ 737036 h 907492"/>
                  <a:gd name="connsiteX18" fmla="*/ 993359 w 1688182"/>
                  <a:gd name="connsiteY18" fmla="*/ 870639 h 907492"/>
                  <a:gd name="connsiteX19" fmla="*/ 1160067 w 1688182"/>
                  <a:gd name="connsiteY19" fmla="*/ 907493 h 907492"/>
                  <a:gd name="connsiteX20" fmla="*/ 1675103 w 1688182"/>
                  <a:gd name="connsiteY20" fmla="*/ 587283 h 907492"/>
                  <a:gd name="connsiteX21" fmla="*/ 1650915 w 1688182"/>
                  <a:gd name="connsiteY21" fmla="*/ 474773 h 907492"/>
                  <a:gd name="connsiteX22" fmla="*/ 577633 w 1688182"/>
                  <a:gd name="connsiteY22" fmla="*/ 227360 h 907492"/>
                  <a:gd name="connsiteX23" fmla="*/ 850003 w 1688182"/>
                  <a:gd name="connsiteY23" fmla="*/ 162989 h 907492"/>
                  <a:gd name="connsiteX24" fmla="*/ 1094589 w 1688182"/>
                  <a:gd name="connsiteY24" fmla="*/ 228317 h 907492"/>
                  <a:gd name="connsiteX25" fmla="*/ 1086323 w 1688182"/>
                  <a:gd name="connsiteY25" fmla="*/ 280287 h 907492"/>
                  <a:gd name="connsiteX26" fmla="*/ 879584 w 1688182"/>
                  <a:gd name="connsiteY26" fmla="*/ 455715 h 907492"/>
                  <a:gd name="connsiteX27" fmla="*/ 658041 w 1688182"/>
                  <a:gd name="connsiteY27" fmla="*/ 375922 h 907492"/>
                  <a:gd name="connsiteX28" fmla="*/ 577636 w 1688182"/>
                  <a:gd name="connsiteY28" fmla="*/ 227358 h 90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688182" h="907492">
                    <a:moveTo>
                      <a:pt x="1650910" y="474777"/>
                    </a:moveTo>
                    <a:cubicBezTo>
                      <a:pt x="1613406" y="450131"/>
                      <a:pt x="1562889" y="460960"/>
                      <a:pt x="1538400" y="498619"/>
                    </a:cubicBezTo>
                    <a:cubicBezTo>
                      <a:pt x="1399819" y="711903"/>
                      <a:pt x="1184174" y="781972"/>
                      <a:pt x="1063738" y="723796"/>
                    </a:cubicBezTo>
                    <a:cubicBezTo>
                      <a:pt x="1008591" y="697467"/>
                      <a:pt x="976941" y="647065"/>
                      <a:pt x="954627" y="599422"/>
                    </a:cubicBezTo>
                    <a:cubicBezTo>
                      <a:pt x="1074721" y="555640"/>
                      <a:pt x="1187613" y="456481"/>
                      <a:pt x="1235835" y="344618"/>
                    </a:cubicBezTo>
                    <a:cubicBezTo>
                      <a:pt x="1266183" y="274048"/>
                      <a:pt x="1266987" y="205390"/>
                      <a:pt x="1237901" y="151388"/>
                    </a:cubicBezTo>
                    <a:cubicBezTo>
                      <a:pt x="1165111" y="15532"/>
                      <a:pt x="931359" y="-12939"/>
                      <a:pt x="752904" y="4696"/>
                    </a:cubicBezTo>
                    <a:cubicBezTo>
                      <a:pt x="646281" y="15029"/>
                      <a:pt x="461634" y="51423"/>
                      <a:pt x="422368" y="178713"/>
                    </a:cubicBezTo>
                    <a:lnTo>
                      <a:pt x="422368" y="178866"/>
                    </a:lnTo>
                    <a:cubicBezTo>
                      <a:pt x="390106" y="283764"/>
                      <a:pt x="464158" y="409441"/>
                      <a:pt x="537406" y="485252"/>
                    </a:cubicBezTo>
                    <a:cubicBezTo>
                      <a:pt x="595614" y="545489"/>
                      <a:pt x="663387" y="579358"/>
                      <a:pt x="732770" y="600368"/>
                    </a:cubicBezTo>
                    <a:cubicBezTo>
                      <a:pt x="710421" y="647824"/>
                      <a:pt x="678962" y="697613"/>
                      <a:pt x="624316" y="723753"/>
                    </a:cubicBezTo>
                    <a:cubicBezTo>
                      <a:pt x="501313" y="783378"/>
                      <a:pt x="290292" y="715066"/>
                      <a:pt x="149498" y="498615"/>
                    </a:cubicBezTo>
                    <a:cubicBezTo>
                      <a:pt x="125196" y="460804"/>
                      <a:pt x="74335" y="450318"/>
                      <a:pt x="36987" y="474773"/>
                    </a:cubicBezTo>
                    <a:cubicBezTo>
                      <a:pt x="-671" y="499228"/>
                      <a:pt x="-11310" y="549629"/>
                      <a:pt x="13145" y="587283"/>
                    </a:cubicBezTo>
                    <a:cubicBezTo>
                      <a:pt x="143917" y="788771"/>
                      <a:pt x="344484" y="907493"/>
                      <a:pt x="528034" y="907493"/>
                    </a:cubicBezTo>
                    <a:cubicBezTo>
                      <a:pt x="586204" y="907493"/>
                      <a:pt x="642611" y="895592"/>
                      <a:pt x="694585" y="870639"/>
                    </a:cubicBezTo>
                    <a:cubicBezTo>
                      <a:pt x="761595" y="838607"/>
                      <a:pt x="808820" y="789048"/>
                      <a:pt x="843991" y="737036"/>
                    </a:cubicBezTo>
                    <a:cubicBezTo>
                      <a:pt x="879161" y="789006"/>
                      <a:pt x="926387" y="838524"/>
                      <a:pt x="993359" y="870639"/>
                    </a:cubicBezTo>
                    <a:cubicBezTo>
                      <a:pt x="1045482" y="895592"/>
                      <a:pt x="1101892" y="907493"/>
                      <a:pt x="1160067" y="907493"/>
                    </a:cubicBezTo>
                    <a:cubicBezTo>
                      <a:pt x="1343607" y="907493"/>
                      <a:pt x="1544144" y="788781"/>
                      <a:pt x="1675103" y="587283"/>
                    </a:cubicBezTo>
                    <a:cubicBezTo>
                      <a:pt x="1699557" y="549625"/>
                      <a:pt x="1688727" y="499262"/>
                      <a:pt x="1650915" y="474773"/>
                    </a:cubicBezTo>
                    <a:close/>
                    <a:moveTo>
                      <a:pt x="577633" y="227360"/>
                    </a:moveTo>
                    <a:cubicBezTo>
                      <a:pt x="591793" y="204168"/>
                      <a:pt x="704614" y="159659"/>
                      <a:pt x="850003" y="162989"/>
                    </a:cubicBezTo>
                    <a:cubicBezTo>
                      <a:pt x="994933" y="163946"/>
                      <a:pt x="1080276" y="201757"/>
                      <a:pt x="1094589" y="228317"/>
                    </a:cubicBezTo>
                    <a:cubicBezTo>
                      <a:pt x="1097459" y="233713"/>
                      <a:pt x="1099029" y="250896"/>
                      <a:pt x="1086323" y="280287"/>
                    </a:cubicBezTo>
                    <a:cubicBezTo>
                      <a:pt x="1058194" y="345768"/>
                      <a:pt x="976027" y="429498"/>
                      <a:pt x="879584" y="455715"/>
                    </a:cubicBezTo>
                    <a:cubicBezTo>
                      <a:pt x="778663" y="483537"/>
                      <a:pt x="690949" y="408834"/>
                      <a:pt x="658041" y="375922"/>
                    </a:cubicBezTo>
                    <a:cubicBezTo>
                      <a:pt x="592446" y="309677"/>
                      <a:pt x="574306" y="244043"/>
                      <a:pt x="577636" y="22735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1B25831D-BFB4-70C0-58E7-247D998E3C39}"/>
                  </a:ext>
                </a:extLst>
              </p:cNvPr>
              <p:cNvSpPr/>
              <p:nvPr/>
            </p:nvSpPr>
            <p:spPr>
              <a:xfrm>
                <a:off x="-6348531" y="3239738"/>
                <a:ext cx="1437841" cy="1703476"/>
              </a:xfrm>
              <a:custGeom>
                <a:avLst/>
                <a:gdLst>
                  <a:gd name="connsiteX0" fmla="*/ 961384 w 1437838"/>
                  <a:gd name="connsiteY0" fmla="*/ 39 h 1703478"/>
                  <a:gd name="connsiteX1" fmla="*/ 0 w 1437838"/>
                  <a:gd name="connsiteY1" fmla="*/ 1130042 h 1703478"/>
                  <a:gd name="connsiteX2" fmla="*/ 801142 w 1437838"/>
                  <a:gd name="connsiteY2" fmla="*/ 1703478 h 1703478"/>
                  <a:gd name="connsiteX3" fmla="*/ 1437839 w 1437838"/>
                  <a:gd name="connsiteY3" fmla="*/ 784271 h 1703478"/>
                  <a:gd name="connsiteX4" fmla="*/ 961374 w 1437838"/>
                  <a:gd name="connsiteY4" fmla="*/ 0 h 1703478"/>
                  <a:gd name="connsiteX5" fmla="*/ 983351 w 1437838"/>
                  <a:gd name="connsiteY5" fmla="*/ 1341366 h 1703478"/>
                  <a:gd name="connsiteX6" fmla="*/ 662720 w 1437838"/>
                  <a:gd name="connsiteY6" fmla="*/ 1469111 h 1703478"/>
                  <a:gd name="connsiteX7" fmla="*/ 399118 w 1437838"/>
                  <a:gd name="connsiteY7" fmla="*/ 1402177 h 1703478"/>
                  <a:gd name="connsiteX8" fmla="*/ 350592 w 1437838"/>
                  <a:gd name="connsiteY8" fmla="*/ 1244580 h 1703478"/>
                  <a:gd name="connsiteX9" fmla="*/ 508189 w 1437838"/>
                  <a:gd name="connsiteY9" fmla="*/ 1196054 h 1703478"/>
                  <a:gd name="connsiteX10" fmla="*/ 815731 w 1437838"/>
                  <a:gd name="connsiteY10" fmla="*/ 1179215 h 1703478"/>
                  <a:gd name="connsiteX11" fmla="*/ 867778 w 1437838"/>
                  <a:gd name="connsiteY11" fmla="*/ 1042437 h 1703478"/>
                  <a:gd name="connsiteX12" fmla="*/ 989057 w 1437838"/>
                  <a:gd name="connsiteY12" fmla="*/ 930769 h 1703478"/>
                  <a:gd name="connsiteX13" fmla="*/ 1100725 w 1437838"/>
                  <a:gd name="connsiteY13" fmla="*/ 1052048 h 1703478"/>
                  <a:gd name="connsiteX14" fmla="*/ 983355 w 1437838"/>
                  <a:gd name="connsiteY14" fmla="*/ 1341367 h 1703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7838" h="1703478">
                    <a:moveTo>
                      <a:pt x="961384" y="39"/>
                    </a:moveTo>
                    <a:cubicBezTo>
                      <a:pt x="609716" y="39"/>
                      <a:pt x="0" y="622383"/>
                      <a:pt x="0" y="1130042"/>
                    </a:cubicBezTo>
                    <a:cubicBezTo>
                      <a:pt x="0" y="1637690"/>
                      <a:pt x="449483" y="1703478"/>
                      <a:pt x="801142" y="1703478"/>
                    </a:cubicBezTo>
                    <a:cubicBezTo>
                      <a:pt x="1152771" y="1703478"/>
                      <a:pt x="1437839" y="1291959"/>
                      <a:pt x="1437839" y="784271"/>
                    </a:cubicBezTo>
                    <a:cubicBezTo>
                      <a:pt x="1437839" y="276622"/>
                      <a:pt x="1313003" y="0"/>
                      <a:pt x="961374" y="0"/>
                    </a:cubicBezTo>
                    <a:close/>
                    <a:moveTo>
                      <a:pt x="983351" y="1341366"/>
                    </a:moveTo>
                    <a:cubicBezTo>
                      <a:pt x="901836" y="1425637"/>
                      <a:pt x="785801" y="1469111"/>
                      <a:pt x="662720" y="1469111"/>
                    </a:cubicBezTo>
                    <a:cubicBezTo>
                      <a:pt x="575158" y="1469111"/>
                      <a:pt x="484079" y="1447144"/>
                      <a:pt x="399118" y="1402177"/>
                    </a:cubicBezTo>
                    <a:cubicBezTo>
                      <a:pt x="342172" y="1372097"/>
                      <a:pt x="320435" y="1301531"/>
                      <a:pt x="350592" y="1244580"/>
                    </a:cubicBezTo>
                    <a:cubicBezTo>
                      <a:pt x="380748" y="1187629"/>
                      <a:pt x="450895" y="1165667"/>
                      <a:pt x="508189" y="1196054"/>
                    </a:cubicBezTo>
                    <a:cubicBezTo>
                      <a:pt x="619553" y="1255028"/>
                      <a:pt x="749140" y="1247872"/>
                      <a:pt x="815731" y="1179215"/>
                    </a:cubicBezTo>
                    <a:cubicBezTo>
                      <a:pt x="857866" y="1135701"/>
                      <a:pt x="866401" y="1074777"/>
                      <a:pt x="867778" y="1042437"/>
                    </a:cubicBezTo>
                    <a:cubicBezTo>
                      <a:pt x="870495" y="978105"/>
                      <a:pt x="932225" y="929848"/>
                      <a:pt x="989057" y="930769"/>
                    </a:cubicBezTo>
                    <a:cubicBezTo>
                      <a:pt x="1053389" y="933371"/>
                      <a:pt x="1103370" y="987715"/>
                      <a:pt x="1100725" y="1052048"/>
                    </a:cubicBezTo>
                    <a:cubicBezTo>
                      <a:pt x="1096094" y="1165322"/>
                      <a:pt x="1054418" y="1268006"/>
                      <a:pt x="983355" y="134136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DDCD3F3A-157C-3132-1CD7-3896CB4B08BB}"/>
                  </a:ext>
                </a:extLst>
              </p:cNvPr>
              <p:cNvSpPr/>
              <p:nvPr/>
            </p:nvSpPr>
            <p:spPr>
              <a:xfrm>
                <a:off x="-3559563" y="4130919"/>
                <a:ext cx="763810" cy="538354"/>
              </a:xfrm>
              <a:custGeom>
                <a:avLst/>
                <a:gdLst>
                  <a:gd name="connsiteX0" fmla="*/ 111761 w 763810"/>
                  <a:gd name="connsiteY0" fmla="*/ 13 h 538355"/>
                  <a:gd name="connsiteX1" fmla="*/ 233040 w 763810"/>
                  <a:gd name="connsiteY1" fmla="*/ 111681 h 538355"/>
                  <a:gd name="connsiteX2" fmla="*/ 285087 w 763810"/>
                  <a:gd name="connsiteY2" fmla="*/ 248459 h 538355"/>
                  <a:gd name="connsiteX3" fmla="*/ 592629 w 763810"/>
                  <a:gd name="connsiteY3" fmla="*/ 265298 h 538355"/>
                  <a:gd name="connsiteX4" fmla="*/ 750226 w 763810"/>
                  <a:gd name="connsiteY4" fmla="*/ 313824 h 538355"/>
                  <a:gd name="connsiteX5" fmla="*/ 701700 w 763810"/>
                  <a:gd name="connsiteY5" fmla="*/ 471421 h 538355"/>
                  <a:gd name="connsiteX6" fmla="*/ 438098 w 763810"/>
                  <a:gd name="connsiteY6" fmla="*/ 538355 h 538355"/>
                  <a:gd name="connsiteX7" fmla="*/ 117467 w 763810"/>
                  <a:gd name="connsiteY7" fmla="*/ 410610 h 538355"/>
                  <a:gd name="connsiteX8" fmla="*/ 97 w 763810"/>
                  <a:gd name="connsiteY8" fmla="*/ 121291 h 538355"/>
                  <a:gd name="connsiteX9" fmla="*/ 111765 w 763810"/>
                  <a:gd name="connsiteY9" fmla="*/ 12 h 538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3810" h="538355">
                    <a:moveTo>
                      <a:pt x="111761" y="13"/>
                    </a:moveTo>
                    <a:cubicBezTo>
                      <a:pt x="168592" y="-906"/>
                      <a:pt x="230287" y="47391"/>
                      <a:pt x="233040" y="111681"/>
                    </a:cubicBezTo>
                    <a:cubicBezTo>
                      <a:pt x="234418" y="144019"/>
                      <a:pt x="242952" y="204945"/>
                      <a:pt x="285087" y="248459"/>
                    </a:cubicBezTo>
                    <a:cubicBezTo>
                      <a:pt x="351716" y="317115"/>
                      <a:pt x="481256" y="324272"/>
                      <a:pt x="592629" y="265298"/>
                    </a:cubicBezTo>
                    <a:cubicBezTo>
                      <a:pt x="649920" y="234911"/>
                      <a:pt x="720071" y="256879"/>
                      <a:pt x="750226" y="313824"/>
                    </a:cubicBezTo>
                    <a:cubicBezTo>
                      <a:pt x="780382" y="370770"/>
                      <a:pt x="758646" y="441344"/>
                      <a:pt x="701700" y="471421"/>
                    </a:cubicBezTo>
                    <a:cubicBezTo>
                      <a:pt x="616740" y="516388"/>
                      <a:pt x="525655" y="538355"/>
                      <a:pt x="438098" y="538355"/>
                    </a:cubicBezTo>
                    <a:cubicBezTo>
                      <a:pt x="315027" y="538355"/>
                      <a:pt x="198989" y="494880"/>
                      <a:pt x="117467" y="410610"/>
                    </a:cubicBezTo>
                    <a:cubicBezTo>
                      <a:pt x="46400" y="337246"/>
                      <a:pt x="4722" y="234565"/>
                      <a:pt x="97" y="121291"/>
                    </a:cubicBezTo>
                    <a:cubicBezTo>
                      <a:pt x="-2505" y="56959"/>
                      <a:pt x="47475" y="2618"/>
                      <a:pt x="111765" y="1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E4BD705-2076-FADA-0320-995B594ED074}"/>
                  </a:ext>
                </a:extLst>
              </p:cNvPr>
              <p:cNvSpPr/>
              <p:nvPr/>
            </p:nvSpPr>
            <p:spPr>
              <a:xfrm>
                <a:off x="-7721798" y="1162413"/>
                <a:ext cx="6621131" cy="5339753"/>
              </a:xfrm>
              <a:custGeom>
                <a:avLst/>
                <a:gdLst>
                  <a:gd name="connsiteX0" fmla="*/ 6073635 w 6621131"/>
                  <a:gd name="connsiteY0" fmla="*/ 3966845 h 5339753"/>
                  <a:gd name="connsiteX1" fmla="*/ 6500996 w 6621131"/>
                  <a:gd name="connsiteY1" fmla="*/ 3970595 h 5339753"/>
                  <a:gd name="connsiteX2" fmla="*/ 6501915 w 6621131"/>
                  <a:gd name="connsiteY2" fmla="*/ 3970595 h 5339753"/>
                  <a:gd name="connsiteX3" fmla="*/ 6621127 w 6621131"/>
                  <a:gd name="connsiteY3" fmla="*/ 3852305 h 5339753"/>
                  <a:gd name="connsiteX4" fmla="*/ 6502835 w 6621131"/>
                  <a:gd name="connsiteY4" fmla="*/ 3732172 h 5339753"/>
                  <a:gd name="connsiteX5" fmla="*/ 6071918 w 6621131"/>
                  <a:gd name="connsiteY5" fmla="*/ 3728383 h 5339753"/>
                  <a:gd name="connsiteX6" fmla="*/ 6013900 w 6621131"/>
                  <a:gd name="connsiteY6" fmla="*/ 3416599 h 5339753"/>
                  <a:gd name="connsiteX7" fmla="*/ 6467782 w 6621131"/>
                  <a:gd name="connsiteY7" fmla="*/ 3211084 h 5339753"/>
                  <a:gd name="connsiteX8" fmla="*/ 6527407 w 6621131"/>
                  <a:gd name="connsiteY8" fmla="*/ 3053223 h 5339753"/>
                  <a:gd name="connsiteX9" fmla="*/ 6369693 w 6621131"/>
                  <a:gd name="connsiteY9" fmla="*/ 2993790 h 5339753"/>
                  <a:gd name="connsiteX10" fmla="*/ 5934748 w 6621131"/>
                  <a:gd name="connsiteY10" fmla="*/ 3190732 h 5339753"/>
                  <a:gd name="connsiteX11" fmla="*/ 5816644 w 6621131"/>
                  <a:gd name="connsiteY11" fmla="*/ 2939220 h 5339753"/>
                  <a:gd name="connsiteX12" fmla="*/ 6018367 w 6621131"/>
                  <a:gd name="connsiteY12" fmla="*/ 467988 h 5339753"/>
                  <a:gd name="connsiteX13" fmla="*/ 4057567 w 6621131"/>
                  <a:gd name="connsiteY13" fmla="*/ 1465631 h 5339753"/>
                  <a:gd name="connsiteX14" fmla="*/ 3466182 w 6621131"/>
                  <a:gd name="connsiteY14" fmla="*/ 1343471 h 5339753"/>
                  <a:gd name="connsiteX15" fmla="*/ 3217961 w 6621131"/>
                  <a:gd name="connsiteY15" fmla="*/ 1338381 h 5339753"/>
                  <a:gd name="connsiteX16" fmla="*/ 2525196 w 6621131"/>
                  <a:gd name="connsiteY16" fmla="*/ 1465969 h 5339753"/>
                  <a:gd name="connsiteX17" fmla="*/ 2452329 w 6621131"/>
                  <a:gd name="connsiteY17" fmla="*/ 1356290 h 5339753"/>
                  <a:gd name="connsiteX18" fmla="*/ 564224 w 6621131"/>
                  <a:gd name="connsiteY18" fmla="*/ 467924 h 5339753"/>
                  <a:gd name="connsiteX19" fmla="*/ 797171 w 6621131"/>
                  <a:gd name="connsiteY19" fmla="*/ 2998722 h 5339753"/>
                  <a:gd name="connsiteX20" fmla="*/ 799811 w 6621131"/>
                  <a:gd name="connsiteY20" fmla="*/ 2996388 h 5339753"/>
                  <a:gd name="connsiteX21" fmla="*/ 711637 w 6621131"/>
                  <a:gd name="connsiteY21" fmla="*/ 3202588 h 5339753"/>
                  <a:gd name="connsiteX22" fmla="*/ 254845 w 6621131"/>
                  <a:gd name="connsiteY22" fmla="*/ 2989383 h 5339753"/>
                  <a:gd name="connsiteX23" fmla="*/ 204558 w 6621131"/>
                  <a:gd name="connsiteY23" fmla="*/ 2978208 h 5339753"/>
                  <a:gd name="connsiteX24" fmla="*/ 96525 w 6621131"/>
                  <a:gd name="connsiteY24" fmla="*/ 3047133 h 5339753"/>
                  <a:gd name="connsiteX25" fmla="*/ 154274 w 6621131"/>
                  <a:gd name="connsiteY25" fmla="*/ 3205455 h 5339753"/>
                  <a:gd name="connsiteX26" fmla="*/ 633031 w 6621131"/>
                  <a:gd name="connsiteY26" fmla="*/ 3428947 h 5339753"/>
                  <a:gd name="connsiteX27" fmla="*/ 576545 w 6621131"/>
                  <a:gd name="connsiteY27" fmla="*/ 3732620 h 5339753"/>
                  <a:gd name="connsiteX28" fmla="*/ 120135 w 6621131"/>
                  <a:gd name="connsiteY28" fmla="*/ 3728601 h 5339753"/>
                  <a:gd name="connsiteX29" fmla="*/ 119217 w 6621131"/>
                  <a:gd name="connsiteY29" fmla="*/ 3728601 h 5339753"/>
                  <a:gd name="connsiteX30" fmla="*/ 5 w 6621131"/>
                  <a:gd name="connsiteY30" fmla="*/ 3846892 h 5339753"/>
                  <a:gd name="connsiteX31" fmla="*/ 118296 w 6621131"/>
                  <a:gd name="connsiteY31" fmla="*/ 3967024 h 5339753"/>
                  <a:gd name="connsiteX32" fmla="*/ 573256 w 6621131"/>
                  <a:gd name="connsiteY32" fmla="*/ 3971043 h 5339753"/>
                  <a:gd name="connsiteX33" fmla="*/ 622624 w 6621131"/>
                  <a:gd name="connsiteY33" fmla="*/ 4222555 h 5339753"/>
                  <a:gd name="connsiteX34" fmla="*/ 639502 w 6621131"/>
                  <a:gd name="connsiteY34" fmla="*/ 4267982 h 5339753"/>
                  <a:gd name="connsiteX35" fmla="*/ 153358 w 6621131"/>
                  <a:gd name="connsiteY35" fmla="*/ 4488114 h 5339753"/>
                  <a:gd name="connsiteX36" fmla="*/ 93734 w 6621131"/>
                  <a:gd name="connsiteY36" fmla="*/ 4645975 h 5339753"/>
                  <a:gd name="connsiteX37" fmla="*/ 251448 w 6621131"/>
                  <a:gd name="connsiteY37" fmla="*/ 4705408 h 5339753"/>
                  <a:gd name="connsiteX38" fmla="*/ 730705 w 6621131"/>
                  <a:gd name="connsiteY38" fmla="*/ 4488421 h 5339753"/>
                  <a:gd name="connsiteX39" fmla="*/ 1073066 w 6621131"/>
                  <a:gd name="connsiteY39" fmla="*/ 4899176 h 5339753"/>
                  <a:gd name="connsiteX40" fmla="*/ 2110387 w 6621131"/>
                  <a:gd name="connsiteY40" fmla="*/ 5271007 h 5339753"/>
                  <a:gd name="connsiteX41" fmla="*/ 3568104 w 6621131"/>
                  <a:gd name="connsiteY41" fmla="*/ 5339434 h 5339753"/>
                  <a:gd name="connsiteX42" fmla="*/ 5931469 w 6621131"/>
                  <a:gd name="connsiteY42" fmla="*/ 4506834 h 5339753"/>
                  <a:gd name="connsiteX43" fmla="*/ 6366296 w 6621131"/>
                  <a:gd name="connsiteY43" fmla="*/ 4709821 h 5339753"/>
                  <a:gd name="connsiteX44" fmla="*/ 6416582 w 6621131"/>
                  <a:gd name="connsiteY44" fmla="*/ 4720996 h 5339753"/>
                  <a:gd name="connsiteX45" fmla="*/ 6524615 w 6621131"/>
                  <a:gd name="connsiteY45" fmla="*/ 4652071 h 5339753"/>
                  <a:gd name="connsiteX46" fmla="*/ 6466866 w 6621131"/>
                  <a:gd name="connsiteY46" fmla="*/ 4493749 h 5339753"/>
                  <a:gd name="connsiteX47" fmla="*/ 6008693 w 6621131"/>
                  <a:gd name="connsiteY47" fmla="*/ 4279858 h 5339753"/>
                  <a:gd name="connsiteX48" fmla="*/ 6018719 w 6621131"/>
                  <a:gd name="connsiteY48" fmla="*/ 4249433 h 5339753"/>
                  <a:gd name="connsiteX49" fmla="*/ 6073638 w 6621131"/>
                  <a:gd name="connsiteY49" fmla="*/ 3966844 h 5339753"/>
                  <a:gd name="connsiteX50" fmla="*/ 5606282 w 6621131"/>
                  <a:gd name="connsiteY50" fmla="*/ 4091984 h 5339753"/>
                  <a:gd name="connsiteX51" fmla="*/ 5447960 w 6621131"/>
                  <a:gd name="connsiteY51" fmla="*/ 4149733 h 5339753"/>
                  <a:gd name="connsiteX52" fmla="*/ 5505710 w 6621131"/>
                  <a:gd name="connsiteY52" fmla="*/ 4308055 h 5339753"/>
                  <a:gd name="connsiteX53" fmla="*/ 5630123 w 6621131"/>
                  <a:gd name="connsiteY53" fmla="*/ 4366149 h 5339753"/>
                  <a:gd name="connsiteX54" fmla="*/ 3318879 w 6621131"/>
                  <a:gd name="connsiteY54" fmla="*/ 5010429 h 5339753"/>
                  <a:gd name="connsiteX55" fmla="*/ 1019196 w 6621131"/>
                  <a:gd name="connsiteY55" fmla="*/ 4357773 h 5339753"/>
                  <a:gd name="connsiteX56" fmla="*/ 1116364 w 6621131"/>
                  <a:gd name="connsiteY56" fmla="*/ 4313762 h 5339753"/>
                  <a:gd name="connsiteX57" fmla="*/ 1175988 w 6621131"/>
                  <a:gd name="connsiteY57" fmla="*/ 4156047 h 5339753"/>
                  <a:gd name="connsiteX58" fmla="*/ 1067338 w 6621131"/>
                  <a:gd name="connsiteY58" fmla="*/ 4085898 h 5339753"/>
                  <a:gd name="connsiteX59" fmla="*/ 1018276 w 6621131"/>
                  <a:gd name="connsiteY59" fmla="*/ 4096460 h 5339753"/>
                  <a:gd name="connsiteX60" fmla="*/ 935804 w 6621131"/>
                  <a:gd name="connsiteY60" fmla="*/ 4133812 h 5339753"/>
                  <a:gd name="connsiteX61" fmla="*/ 906641 w 6621131"/>
                  <a:gd name="connsiteY61" fmla="*/ 3973961 h 5339753"/>
                  <a:gd name="connsiteX62" fmla="*/ 1067951 w 6621131"/>
                  <a:gd name="connsiteY62" fmla="*/ 3975377 h 5339753"/>
                  <a:gd name="connsiteX63" fmla="*/ 1188084 w 6621131"/>
                  <a:gd name="connsiteY63" fmla="*/ 3857087 h 5339753"/>
                  <a:gd name="connsiteX64" fmla="*/ 1069793 w 6621131"/>
                  <a:gd name="connsiteY64" fmla="*/ 3736954 h 5339753"/>
                  <a:gd name="connsiteX65" fmla="*/ 905613 w 6621131"/>
                  <a:gd name="connsiteY65" fmla="*/ 3735500 h 5339753"/>
                  <a:gd name="connsiteX66" fmla="*/ 933703 w 6621131"/>
                  <a:gd name="connsiteY66" fmla="*/ 3569291 h 5339753"/>
                  <a:gd name="connsiteX67" fmla="*/ 1014835 w 6621131"/>
                  <a:gd name="connsiteY67" fmla="*/ 3607179 h 5339753"/>
                  <a:gd name="connsiteX68" fmla="*/ 1173157 w 6621131"/>
                  <a:gd name="connsiteY68" fmla="*/ 3549430 h 5339753"/>
                  <a:gd name="connsiteX69" fmla="*/ 1115408 w 6621131"/>
                  <a:gd name="connsiteY69" fmla="*/ 3391108 h 5339753"/>
                  <a:gd name="connsiteX70" fmla="*/ 1004582 w 6621131"/>
                  <a:gd name="connsiteY70" fmla="*/ 3339367 h 5339753"/>
                  <a:gd name="connsiteX71" fmla="*/ 1125097 w 6621131"/>
                  <a:gd name="connsiteY71" fmla="*/ 3080772 h 5339753"/>
                  <a:gd name="connsiteX72" fmla="*/ 2476907 w 6621131"/>
                  <a:gd name="connsiteY72" fmla="*/ 1835947 h 5339753"/>
                  <a:gd name="connsiteX73" fmla="*/ 3228798 w 6621131"/>
                  <a:gd name="connsiteY73" fmla="*/ 1663576 h 5339753"/>
                  <a:gd name="connsiteX74" fmla="*/ 3442690 w 6621131"/>
                  <a:gd name="connsiteY74" fmla="*/ 1668015 h 5339753"/>
                  <a:gd name="connsiteX75" fmla="*/ 4143567 w 6621131"/>
                  <a:gd name="connsiteY75" fmla="*/ 1842561 h 5339753"/>
                  <a:gd name="connsiteX76" fmla="*/ 5509093 w 6621131"/>
                  <a:gd name="connsiteY76" fmla="*/ 3055251 h 5339753"/>
                  <a:gd name="connsiteX77" fmla="*/ 5637641 w 6621131"/>
                  <a:gd name="connsiteY77" fmla="*/ 3325251 h 5339753"/>
                  <a:gd name="connsiteX78" fmla="*/ 5504734 w 6621131"/>
                  <a:gd name="connsiteY78" fmla="*/ 3385411 h 5339753"/>
                  <a:gd name="connsiteX79" fmla="*/ 5445109 w 6621131"/>
                  <a:gd name="connsiteY79" fmla="*/ 3543125 h 5339753"/>
                  <a:gd name="connsiteX80" fmla="*/ 5553759 w 6621131"/>
                  <a:gd name="connsiteY80" fmla="*/ 3613275 h 5339753"/>
                  <a:gd name="connsiteX81" fmla="*/ 5602822 w 6621131"/>
                  <a:gd name="connsiteY81" fmla="*/ 3602713 h 5339753"/>
                  <a:gd name="connsiteX82" fmla="*/ 5708445 w 6621131"/>
                  <a:gd name="connsiteY82" fmla="*/ 3554875 h 5339753"/>
                  <a:gd name="connsiteX83" fmla="*/ 5738258 w 6621131"/>
                  <a:gd name="connsiteY83" fmla="*/ 3725404 h 5339753"/>
                  <a:gd name="connsiteX84" fmla="*/ 5553140 w 6621131"/>
                  <a:gd name="connsiteY84" fmla="*/ 3723758 h 5339753"/>
                  <a:gd name="connsiteX85" fmla="*/ 5433008 w 6621131"/>
                  <a:gd name="connsiteY85" fmla="*/ 3842049 h 5339753"/>
                  <a:gd name="connsiteX86" fmla="*/ 5551299 w 6621131"/>
                  <a:gd name="connsiteY86" fmla="*/ 3962182 h 5339753"/>
                  <a:gd name="connsiteX87" fmla="*/ 5741001 w 6621131"/>
                  <a:gd name="connsiteY87" fmla="*/ 3963866 h 5339753"/>
                  <a:gd name="connsiteX88" fmla="*/ 5709122 w 6621131"/>
                  <a:gd name="connsiteY88" fmla="*/ 4140018 h 533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621131" h="5339753">
                    <a:moveTo>
                      <a:pt x="6073635" y="3966845"/>
                    </a:moveTo>
                    <a:lnTo>
                      <a:pt x="6500996" y="3970595"/>
                    </a:lnTo>
                    <a:lnTo>
                      <a:pt x="6501915" y="3970595"/>
                    </a:lnTo>
                    <a:cubicBezTo>
                      <a:pt x="6567433" y="3970595"/>
                      <a:pt x="6620509" y="3917821"/>
                      <a:pt x="6621127" y="3852305"/>
                    </a:cubicBezTo>
                    <a:cubicBezTo>
                      <a:pt x="6621739" y="3786480"/>
                      <a:pt x="6568658" y="3732789"/>
                      <a:pt x="6502835" y="3732172"/>
                    </a:cubicBezTo>
                    <a:lnTo>
                      <a:pt x="6071918" y="3728383"/>
                    </a:lnTo>
                    <a:cubicBezTo>
                      <a:pt x="6063078" y="3626699"/>
                      <a:pt x="6043981" y="3522839"/>
                      <a:pt x="6013900" y="3416599"/>
                    </a:cubicBezTo>
                    <a:lnTo>
                      <a:pt x="6467782" y="3211084"/>
                    </a:lnTo>
                    <a:cubicBezTo>
                      <a:pt x="6528020" y="3183913"/>
                      <a:pt x="6554387" y="3113304"/>
                      <a:pt x="6527407" y="3053223"/>
                    </a:cubicBezTo>
                    <a:cubicBezTo>
                      <a:pt x="6500082" y="2993445"/>
                      <a:pt x="6429318" y="2966771"/>
                      <a:pt x="6369693" y="2993790"/>
                    </a:cubicBezTo>
                    <a:lnTo>
                      <a:pt x="5934748" y="3190732"/>
                    </a:lnTo>
                    <a:cubicBezTo>
                      <a:pt x="5900726" y="3107954"/>
                      <a:pt x="5862762" y="3024337"/>
                      <a:pt x="5816644" y="2939220"/>
                    </a:cubicBezTo>
                    <a:cubicBezTo>
                      <a:pt x="5936316" y="2699493"/>
                      <a:pt x="6350363" y="1738090"/>
                      <a:pt x="6018367" y="467988"/>
                    </a:cubicBezTo>
                    <a:cubicBezTo>
                      <a:pt x="5634368" y="-1001093"/>
                      <a:pt x="4062563" y="1457989"/>
                      <a:pt x="4057567" y="1465631"/>
                    </a:cubicBezTo>
                    <a:cubicBezTo>
                      <a:pt x="3863192" y="1402638"/>
                      <a:pt x="3665181" y="1358166"/>
                      <a:pt x="3466182" y="1343471"/>
                    </a:cubicBezTo>
                    <a:cubicBezTo>
                      <a:pt x="3384016" y="1337424"/>
                      <a:pt x="3301198" y="1334898"/>
                      <a:pt x="3217961" y="1338381"/>
                    </a:cubicBezTo>
                    <a:cubicBezTo>
                      <a:pt x="2983633" y="1346073"/>
                      <a:pt x="2750912" y="1390275"/>
                      <a:pt x="2525196" y="1465969"/>
                    </a:cubicBezTo>
                    <a:cubicBezTo>
                      <a:pt x="2503994" y="1427660"/>
                      <a:pt x="2479424" y="1391228"/>
                      <a:pt x="2452329" y="1356290"/>
                    </a:cubicBezTo>
                    <a:cubicBezTo>
                      <a:pt x="2138625" y="894825"/>
                      <a:pt x="899286" y="-813973"/>
                      <a:pt x="564224" y="467924"/>
                    </a:cubicBezTo>
                    <a:cubicBezTo>
                      <a:pt x="179608" y="1939259"/>
                      <a:pt x="797171" y="2998722"/>
                      <a:pt x="797171" y="2998722"/>
                    </a:cubicBezTo>
                    <a:lnTo>
                      <a:pt x="799811" y="2996388"/>
                    </a:lnTo>
                    <a:cubicBezTo>
                      <a:pt x="763684" y="3066652"/>
                      <a:pt x="739421" y="3134233"/>
                      <a:pt x="711637" y="3202588"/>
                    </a:cubicBezTo>
                    <a:lnTo>
                      <a:pt x="254845" y="2989383"/>
                    </a:lnTo>
                    <a:cubicBezTo>
                      <a:pt x="238696" y="2981920"/>
                      <a:pt x="221627" y="2978208"/>
                      <a:pt x="204558" y="2978208"/>
                    </a:cubicBezTo>
                    <a:cubicBezTo>
                      <a:pt x="159859" y="2978208"/>
                      <a:pt x="116690" y="3003658"/>
                      <a:pt x="96525" y="3047133"/>
                    </a:cubicBezTo>
                    <a:cubicBezTo>
                      <a:pt x="68588" y="3106757"/>
                      <a:pt x="94344" y="3177523"/>
                      <a:pt x="154274" y="3205455"/>
                    </a:cubicBezTo>
                    <a:lnTo>
                      <a:pt x="633031" y="3428947"/>
                    </a:lnTo>
                    <a:cubicBezTo>
                      <a:pt x="603908" y="3533081"/>
                      <a:pt x="584849" y="3634344"/>
                      <a:pt x="576545" y="3732620"/>
                    </a:cubicBezTo>
                    <a:lnTo>
                      <a:pt x="120135" y="3728601"/>
                    </a:lnTo>
                    <a:lnTo>
                      <a:pt x="119217" y="3728601"/>
                    </a:lnTo>
                    <a:cubicBezTo>
                      <a:pt x="53698" y="3728601"/>
                      <a:pt x="622" y="3781375"/>
                      <a:pt x="5" y="3846892"/>
                    </a:cubicBezTo>
                    <a:cubicBezTo>
                      <a:pt x="-607" y="3912717"/>
                      <a:pt x="52474" y="3966407"/>
                      <a:pt x="118296" y="3967024"/>
                    </a:cubicBezTo>
                    <a:lnTo>
                      <a:pt x="573256" y="3971043"/>
                    </a:lnTo>
                    <a:cubicBezTo>
                      <a:pt x="581522" y="4057687"/>
                      <a:pt x="596179" y="4142228"/>
                      <a:pt x="622624" y="4222555"/>
                    </a:cubicBezTo>
                    <a:cubicBezTo>
                      <a:pt x="627906" y="4238628"/>
                      <a:pt x="634106" y="4252368"/>
                      <a:pt x="639502" y="4267982"/>
                    </a:cubicBezTo>
                    <a:lnTo>
                      <a:pt x="153358" y="4488114"/>
                    </a:lnTo>
                    <a:cubicBezTo>
                      <a:pt x="93121" y="4515285"/>
                      <a:pt x="66753" y="4585894"/>
                      <a:pt x="93734" y="4645975"/>
                    </a:cubicBezTo>
                    <a:cubicBezTo>
                      <a:pt x="121059" y="4705753"/>
                      <a:pt x="191823" y="4732427"/>
                      <a:pt x="251448" y="4705408"/>
                    </a:cubicBezTo>
                    <a:lnTo>
                      <a:pt x="730705" y="4488421"/>
                    </a:lnTo>
                    <a:cubicBezTo>
                      <a:pt x="807704" y="4646204"/>
                      <a:pt x="907210" y="4781689"/>
                      <a:pt x="1073066" y="4899176"/>
                    </a:cubicBezTo>
                    <a:cubicBezTo>
                      <a:pt x="1375249" y="5113293"/>
                      <a:pt x="1749412" y="5213067"/>
                      <a:pt x="2110387" y="5271007"/>
                    </a:cubicBezTo>
                    <a:cubicBezTo>
                      <a:pt x="2593122" y="5348427"/>
                      <a:pt x="3080912" y="5339434"/>
                      <a:pt x="3568104" y="5339434"/>
                    </a:cubicBezTo>
                    <a:cubicBezTo>
                      <a:pt x="4850648" y="5339434"/>
                      <a:pt x="5657639" y="5050154"/>
                      <a:pt x="5931469" y="4506834"/>
                    </a:cubicBezTo>
                    <a:lnTo>
                      <a:pt x="6366296" y="4709821"/>
                    </a:lnTo>
                    <a:cubicBezTo>
                      <a:pt x="6382446" y="4717284"/>
                      <a:pt x="6399514" y="4720996"/>
                      <a:pt x="6416582" y="4720996"/>
                    </a:cubicBezTo>
                    <a:cubicBezTo>
                      <a:pt x="6461282" y="4720996"/>
                      <a:pt x="6504451" y="4695546"/>
                      <a:pt x="6524615" y="4652071"/>
                    </a:cubicBezTo>
                    <a:cubicBezTo>
                      <a:pt x="6552553" y="4592446"/>
                      <a:pt x="6526797" y="4521680"/>
                      <a:pt x="6466866" y="4493749"/>
                    </a:cubicBezTo>
                    <a:lnTo>
                      <a:pt x="6008693" y="4279858"/>
                    </a:lnTo>
                    <a:cubicBezTo>
                      <a:pt x="6011028" y="4269257"/>
                      <a:pt x="6016730" y="4260187"/>
                      <a:pt x="6018719" y="4249433"/>
                    </a:cubicBezTo>
                    <a:cubicBezTo>
                      <a:pt x="6047920" y="4157814"/>
                      <a:pt x="6065486" y="4063404"/>
                      <a:pt x="6073638" y="3966844"/>
                    </a:cubicBezTo>
                    <a:close/>
                    <a:moveTo>
                      <a:pt x="5606282" y="4091984"/>
                    </a:moveTo>
                    <a:cubicBezTo>
                      <a:pt x="5548226" y="4064965"/>
                      <a:pt x="5475892" y="4089802"/>
                      <a:pt x="5447960" y="4149733"/>
                    </a:cubicBezTo>
                    <a:cubicBezTo>
                      <a:pt x="5420023" y="4209358"/>
                      <a:pt x="5445779" y="4280123"/>
                      <a:pt x="5505710" y="4308055"/>
                    </a:cubicBezTo>
                    <a:lnTo>
                      <a:pt x="5630123" y="4366149"/>
                    </a:lnTo>
                    <a:cubicBezTo>
                      <a:pt x="5301655" y="4965685"/>
                      <a:pt x="4075904" y="5031248"/>
                      <a:pt x="3318879" y="5010429"/>
                    </a:cubicBezTo>
                    <a:cubicBezTo>
                      <a:pt x="2575825" y="5033392"/>
                      <a:pt x="1361508" y="4966150"/>
                      <a:pt x="1019196" y="4357773"/>
                    </a:cubicBezTo>
                    <a:lnTo>
                      <a:pt x="1116364" y="4313762"/>
                    </a:lnTo>
                    <a:cubicBezTo>
                      <a:pt x="1176601" y="4286591"/>
                      <a:pt x="1202969" y="4215981"/>
                      <a:pt x="1175988" y="4156047"/>
                    </a:cubicBezTo>
                    <a:cubicBezTo>
                      <a:pt x="1156127" y="4111960"/>
                      <a:pt x="1112652" y="4085898"/>
                      <a:pt x="1067338" y="4085898"/>
                    </a:cubicBezTo>
                    <a:cubicBezTo>
                      <a:pt x="1050882" y="4085898"/>
                      <a:pt x="1034120" y="4089304"/>
                      <a:pt x="1018276" y="4096460"/>
                    </a:cubicBezTo>
                    <a:lnTo>
                      <a:pt x="935804" y="4133812"/>
                    </a:lnTo>
                    <a:cubicBezTo>
                      <a:pt x="919730" y="4082644"/>
                      <a:pt x="913454" y="4028189"/>
                      <a:pt x="906641" y="3973961"/>
                    </a:cubicBezTo>
                    <a:lnTo>
                      <a:pt x="1067951" y="3975377"/>
                    </a:lnTo>
                    <a:cubicBezTo>
                      <a:pt x="1136876" y="3979396"/>
                      <a:pt x="1187467" y="3922909"/>
                      <a:pt x="1188084" y="3857087"/>
                    </a:cubicBezTo>
                    <a:cubicBezTo>
                      <a:pt x="1188701" y="3791265"/>
                      <a:pt x="1135615" y="3737572"/>
                      <a:pt x="1069793" y="3736954"/>
                    </a:cubicBezTo>
                    <a:lnTo>
                      <a:pt x="905613" y="3735500"/>
                    </a:lnTo>
                    <a:cubicBezTo>
                      <a:pt x="911277" y="3681194"/>
                      <a:pt x="920194" y="3625968"/>
                      <a:pt x="933703" y="3569291"/>
                    </a:cubicBezTo>
                    <a:lnTo>
                      <a:pt x="1014835" y="3607179"/>
                    </a:lnTo>
                    <a:cubicBezTo>
                      <a:pt x="1072891" y="3634198"/>
                      <a:pt x="1145225" y="3609361"/>
                      <a:pt x="1173157" y="3549430"/>
                    </a:cubicBezTo>
                    <a:cubicBezTo>
                      <a:pt x="1201095" y="3489805"/>
                      <a:pt x="1175338" y="3419039"/>
                      <a:pt x="1115408" y="3391108"/>
                    </a:cubicBezTo>
                    <a:lnTo>
                      <a:pt x="1004582" y="3339367"/>
                    </a:lnTo>
                    <a:cubicBezTo>
                      <a:pt x="1038107" y="3255096"/>
                      <a:pt x="1076300" y="3169406"/>
                      <a:pt x="1125097" y="3080772"/>
                    </a:cubicBezTo>
                    <a:cubicBezTo>
                      <a:pt x="1556211" y="2275838"/>
                      <a:pt x="2476907" y="1835947"/>
                      <a:pt x="2476907" y="1835947"/>
                    </a:cubicBezTo>
                    <a:cubicBezTo>
                      <a:pt x="2720033" y="1735026"/>
                      <a:pt x="2973005" y="1672040"/>
                      <a:pt x="3228798" y="1663576"/>
                    </a:cubicBezTo>
                    <a:cubicBezTo>
                      <a:pt x="3300287" y="1661815"/>
                      <a:pt x="3371817" y="1663231"/>
                      <a:pt x="3442690" y="1668015"/>
                    </a:cubicBezTo>
                    <a:cubicBezTo>
                      <a:pt x="3679663" y="1685543"/>
                      <a:pt x="3915598" y="1748650"/>
                      <a:pt x="4143567" y="1842561"/>
                    </a:cubicBezTo>
                    <a:cubicBezTo>
                      <a:pt x="4143567" y="1842561"/>
                      <a:pt x="5064342" y="2271147"/>
                      <a:pt x="5509093" y="3055251"/>
                    </a:cubicBezTo>
                    <a:cubicBezTo>
                      <a:pt x="5561179" y="3147521"/>
                      <a:pt x="5602205" y="3237037"/>
                      <a:pt x="5637641" y="3325251"/>
                    </a:cubicBezTo>
                    <a:lnTo>
                      <a:pt x="5504734" y="3385411"/>
                    </a:lnTo>
                    <a:cubicBezTo>
                      <a:pt x="5444497" y="3412582"/>
                      <a:pt x="5418129" y="3483192"/>
                      <a:pt x="5445109" y="3543125"/>
                    </a:cubicBezTo>
                    <a:cubicBezTo>
                      <a:pt x="5464971" y="3587213"/>
                      <a:pt x="5508446" y="3613275"/>
                      <a:pt x="5553759" y="3613275"/>
                    </a:cubicBezTo>
                    <a:cubicBezTo>
                      <a:pt x="5570216" y="3613275"/>
                      <a:pt x="5586978" y="3609869"/>
                      <a:pt x="5602822" y="3602713"/>
                    </a:cubicBezTo>
                    <a:lnTo>
                      <a:pt x="5708445" y="3554875"/>
                    </a:lnTo>
                    <a:cubicBezTo>
                      <a:pt x="5722413" y="3612586"/>
                      <a:pt x="5732249" y="3669453"/>
                      <a:pt x="5738258" y="3725404"/>
                    </a:cubicBezTo>
                    <a:lnTo>
                      <a:pt x="5553140" y="3723758"/>
                    </a:lnTo>
                    <a:cubicBezTo>
                      <a:pt x="5484215" y="3719740"/>
                      <a:pt x="5433625" y="3776227"/>
                      <a:pt x="5433008" y="3842049"/>
                    </a:cubicBezTo>
                    <a:cubicBezTo>
                      <a:pt x="5432391" y="3907871"/>
                      <a:pt x="5485477" y="3961565"/>
                      <a:pt x="5551299" y="3962182"/>
                    </a:cubicBezTo>
                    <a:lnTo>
                      <a:pt x="5741001" y="3963866"/>
                    </a:lnTo>
                    <a:cubicBezTo>
                      <a:pt x="5734801" y="4023490"/>
                      <a:pt x="5725425" y="4082431"/>
                      <a:pt x="5709122" y="414001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1" name="星形: 十二角 70">
              <a:extLst>
                <a:ext uri="{FF2B5EF4-FFF2-40B4-BE49-F238E27FC236}">
                  <a16:creationId xmlns:a16="http://schemas.microsoft.com/office/drawing/2014/main" id="{6FA24243-3D9C-92E9-8559-FC28BD7E53B0}"/>
                </a:ext>
              </a:extLst>
            </p:cNvPr>
            <p:cNvSpPr/>
            <p:nvPr/>
          </p:nvSpPr>
          <p:spPr>
            <a:xfrm>
              <a:off x="2454477" y="4039637"/>
              <a:ext cx="1505444" cy="1505444"/>
            </a:xfrm>
            <a:prstGeom prst="star12">
              <a:avLst/>
            </a:prstGeom>
            <a:noFill/>
            <a:ln w="38100">
              <a:solidFill>
                <a:srgbClr val="FFDB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FC50E2D1-7B70-2B2A-3987-052B8E9938F7}"/>
              </a:ext>
            </a:extLst>
          </p:cNvPr>
          <p:cNvGrpSpPr/>
          <p:nvPr/>
        </p:nvGrpSpPr>
        <p:grpSpPr>
          <a:xfrm rot="903377">
            <a:off x="596863" y="5120155"/>
            <a:ext cx="1317220" cy="887371"/>
            <a:chOff x="5909733" y="2009776"/>
            <a:chExt cx="1511300" cy="1018116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76692339-2CA6-4F33-8BB5-7BA736AF920C}"/>
                </a:ext>
              </a:extLst>
            </p:cNvPr>
            <p:cNvGrpSpPr/>
            <p:nvPr/>
          </p:nvGrpSpPr>
          <p:grpSpPr>
            <a:xfrm>
              <a:off x="5909733" y="2009776"/>
              <a:ext cx="1511300" cy="1018116"/>
              <a:chOff x="5909733" y="1951567"/>
              <a:chExt cx="1511300" cy="1134533"/>
            </a:xfrm>
          </p:grpSpPr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id="{E04395A3-361D-0358-62CE-04D9B22B1B31}"/>
                  </a:ext>
                </a:extLst>
              </p:cNvPr>
              <p:cNvSpPr/>
              <p:nvPr/>
            </p:nvSpPr>
            <p:spPr>
              <a:xfrm>
                <a:off x="5909733" y="1951567"/>
                <a:ext cx="1511300" cy="1134533"/>
              </a:xfrm>
              <a:prstGeom prst="roundRect">
                <a:avLst>
                  <a:gd name="adj" fmla="val 47637"/>
                </a:avLst>
              </a:prstGeom>
              <a:solidFill>
                <a:srgbClr val="00AE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92" name="矩形: 圆角 91">
                <a:extLst>
                  <a:ext uri="{FF2B5EF4-FFF2-40B4-BE49-F238E27FC236}">
                    <a16:creationId xmlns:a16="http://schemas.microsoft.com/office/drawing/2014/main" id="{D99A90D1-91A7-F4DE-48A8-D21EBB8CEE27}"/>
                  </a:ext>
                </a:extLst>
              </p:cNvPr>
              <p:cNvSpPr/>
              <p:nvPr/>
            </p:nvSpPr>
            <p:spPr>
              <a:xfrm>
                <a:off x="5985086" y="2008133"/>
                <a:ext cx="1360594" cy="1021400"/>
              </a:xfrm>
              <a:prstGeom prst="roundRect">
                <a:avLst>
                  <a:gd name="adj" fmla="val 47637"/>
                </a:avLst>
              </a:prstGeom>
              <a:noFill/>
              <a:ln w="38100">
                <a:solidFill>
                  <a:srgbClr val="FF87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4450F037-CFD9-14ED-57EC-FF18BAEE69B4}"/>
                </a:ext>
              </a:extLst>
            </p:cNvPr>
            <p:cNvGrpSpPr/>
            <p:nvPr/>
          </p:nvGrpSpPr>
          <p:grpSpPr>
            <a:xfrm>
              <a:off x="6378520" y="2169674"/>
              <a:ext cx="573726" cy="527791"/>
              <a:chOff x="3622452" y="595225"/>
              <a:chExt cx="4938703" cy="4543297"/>
            </a:xfrm>
            <a:solidFill>
              <a:srgbClr val="FF8733"/>
            </a:solidFill>
          </p:grpSpPr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D107226A-B7AF-1F30-09AE-1BC08AA0C4B0}"/>
                  </a:ext>
                </a:extLst>
              </p:cNvPr>
              <p:cNvSpPr/>
              <p:nvPr/>
            </p:nvSpPr>
            <p:spPr>
              <a:xfrm>
                <a:off x="3622452" y="595225"/>
                <a:ext cx="4938703" cy="4543297"/>
              </a:xfrm>
              <a:custGeom>
                <a:avLst/>
                <a:gdLst>
                  <a:gd name="connsiteX0" fmla="*/ 4803603 w 4938703"/>
                  <a:gd name="connsiteY0" fmla="*/ 548689 h 4543297"/>
                  <a:gd name="connsiteX1" fmla="*/ 4231391 w 4938703"/>
                  <a:gd name="connsiteY1" fmla="*/ 49 h 4543297"/>
                  <a:gd name="connsiteX2" fmla="*/ 4192967 w 4938703"/>
                  <a:gd name="connsiteY2" fmla="*/ 49 h 4543297"/>
                  <a:gd name="connsiteX3" fmla="*/ 3527447 w 4938703"/>
                  <a:gd name="connsiteY3" fmla="*/ 295766 h 4543297"/>
                  <a:gd name="connsiteX4" fmla="*/ 3408392 w 4938703"/>
                  <a:gd name="connsiteY4" fmla="*/ 408237 h 4543297"/>
                  <a:gd name="connsiteX5" fmla="*/ 3408431 w 4938703"/>
                  <a:gd name="connsiteY5" fmla="*/ 408237 h 4543297"/>
                  <a:gd name="connsiteX6" fmla="*/ 2469707 w 4938703"/>
                  <a:gd name="connsiteY6" fmla="*/ 163534 h 4543297"/>
                  <a:gd name="connsiteX7" fmla="*/ 1529339 w 4938703"/>
                  <a:gd name="connsiteY7" fmla="*/ 409305 h 4543297"/>
                  <a:gd name="connsiteX8" fmla="*/ 1409745 w 4938703"/>
                  <a:gd name="connsiteY8" fmla="*/ 295717 h 4543297"/>
                  <a:gd name="connsiteX9" fmla="*/ 744225 w 4938703"/>
                  <a:gd name="connsiteY9" fmla="*/ 0 h 4543297"/>
                  <a:gd name="connsiteX10" fmla="*/ 705801 w 4938703"/>
                  <a:gd name="connsiteY10" fmla="*/ 0 h 4543297"/>
                  <a:gd name="connsiteX11" fmla="*/ 133589 w 4938703"/>
                  <a:gd name="connsiteY11" fmla="*/ 548640 h 4543297"/>
                  <a:gd name="connsiteX12" fmla="*/ 169257 w 4938703"/>
                  <a:gd name="connsiteY12" fmla="*/ 1502216 h 4543297"/>
                  <a:gd name="connsiteX13" fmla="*/ 247175 w 4938703"/>
                  <a:gd name="connsiteY13" fmla="*/ 1520853 h 4543297"/>
                  <a:gd name="connsiteX14" fmla="*/ 701439 w 4938703"/>
                  <a:gd name="connsiteY14" fmla="*/ 1030388 h 4543297"/>
                  <a:gd name="connsiteX15" fmla="*/ 844644 w 4938703"/>
                  <a:gd name="connsiteY15" fmla="*/ 1113778 h 4543297"/>
                  <a:gd name="connsiteX16" fmla="*/ 844605 w 4938703"/>
                  <a:gd name="connsiteY16" fmla="*/ 1113778 h 4543297"/>
                  <a:gd name="connsiteX17" fmla="*/ 565926 w 4938703"/>
                  <a:gd name="connsiteY17" fmla="*/ 2245642 h 4543297"/>
                  <a:gd name="connsiteX18" fmla="*/ 1230868 w 4938703"/>
                  <a:gd name="connsiteY18" fmla="*/ 3823472 h 4543297"/>
                  <a:gd name="connsiteX19" fmla="*/ 2471872 w 4938703"/>
                  <a:gd name="connsiteY19" fmla="*/ 4543298 h 4543297"/>
                  <a:gd name="connsiteX20" fmla="*/ 3712876 w 4938703"/>
                  <a:gd name="connsiteY20" fmla="*/ 3823472 h 4543297"/>
                  <a:gd name="connsiteX21" fmla="*/ 4377279 w 4938703"/>
                  <a:gd name="connsiteY21" fmla="*/ 2245642 h 4543297"/>
                  <a:gd name="connsiteX22" fmla="*/ 4098021 w 4938703"/>
                  <a:gd name="connsiteY22" fmla="*/ 1112701 h 4543297"/>
                  <a:gd name="connsiteX23" fmla="*/ 4240119 w 4938703"/>
                  <a:gd name="connsiteY23" fmla="*/ 1030420 h 4543297"/>
                  <a:gd name="connsiteX24" fmla="*/ 4694383 w 4938703"/>
                  <a:gd name="connsiteY24" fmla="*/ 1520885 h 4543297"/>
                  <a:gd name="connsiteX25" fmla="*/ 4772301 w 4938703"/>
                  <a:gd name="connsiteY25" fmla="*/ 1502248 h 4543297"/>
                  <a:gd name="connsiteX26" fmla="*/ 4803567 w 4938703"/>
                  <a:gd name="connsiteY26" fmla="*/ 548712 h 4543297"/>
                  <a:gd name="connsiteX27" fmla="*/ 754639 w 4938703"/>
                  <a:gd name="connsiteY27" fmla="*/ 936019 h 4543297"/>
                  <a:gd name="connsiteX28" fmla="*/ 660265 w 4938703"/>
                  <a:gd name="connsiteY28" fmla="*/ 881139 h 4543297"/>
                  <a:gd name="connsiteX29" fmla="*/ 605386 w 4938703"/>
                  <a:gd name="connsiteY29" fmla="*/ 974939 h 4543297"/>
                  <a:gd name="connsiteX30" fmla="*/ 245497 w 4938703"/>
                  <a:gd name="connsiteY30" fmla="*/ 1413861 h 4543297"/>
                  <a:gd name="connsiteX31" fmla="*/ 245536 w 4938703"/>
                  <a:gd name="connsiteY31" fmla="*/ 1413861 h 4543297"/>
                  <a:gd name="connsiteX32" fmla="*/ 215341 w 4938703"/>
                  <a:gd name="connsiteY32" fmla="*/ 1406207 h 4543297"/>
                  <a:gd name="connsiteX33" fmla="*/ 233443 w 4938703"/>
                  <a:gd name="connsiteY33" fmla="*/ 593122 h 4543297"/>
                  <a:gd name="connsiteX34" fmla="*/ 712964 w 4938703"/>
                  <a:gd name="connsiteY34" fmla="*/ 108125 h 4543297"/>
                  <a:gd name="connsiteX35" fmla="*/ 744231 w 4938703"/>
                  <a:gd name="connsiteY35" fmla="*/ 108125 h 4543297"/>
                  <a:gd name="connsiteX36" fmla="*/ 1335116 w 4938703"/>
                  <a:gd name="connsiteY36" fmla="*/ 374215 h 4543297"/>
                  <a:gd name="connsiteX37" fmla="*/ 1431136 w 4938703"/>
                  <a:gd name="connsiteY37" fmla="*/ 461432 h 4543297"/>
                  <a:gd name="connsiteX38" fmla="*/ 898955 w 4938703"/>
                  <a:gd name="connsiteY38" fmla="*/ 1018302 h 4543297"/>
                  <a:gd name="connsiteX39" fmla="*/ 4265935 w 4938703"/>
                  <a:gd name="connsiteY39" fmla="*/ 2245603 h 4543297"/>
                  <a:gd name="connsiteX40" fmla="*/ 2469727 w 4938703"/>
                  <a:gd name="connsiteY40" fmla="*/ 4434089 h 4543297"/>
                  <a:gd name="connsiteX41" fmla="*/ 673519 w 4938703"/>
                  <a:gd name="connsiteY41" fmla="*/ 2245603 h 4543297"/>
                  <a:gd name="connsiteX42" fmla="*/ 931918 w 4938703"/>
                  <a:gd name="connsiteY42" fmla="*/ 1165272 h 4543297"/>
                  <a:gd name="connsiteX43" fmla="*/ 1198548 w 4938703"/>
                  <a:gd name="connsiteY43" fmla="*/ 797683 h 4543297"/>
                  <a:gd name="connsiteX44" fmla="*/ 1778911 w 4938703"/>
                  <a:gd name="connsiteY44" fmla="*/ 400977 h 4543297"/>
                  <a:gd name="connsiteX45" fmla="*/ 2469766 w 4938703"/>
                  <a:gd name="connsiteY45" fmla="*/ 271009 h 4543297"/>
                  <a:gd name="connsiteX46" fmla="*/ 3330573 w 4938703"/>
                  <a:gd name="connsiteY46" fmla="*/ 481686 h 4543297"/>
                  <a:gd name="connsiteX47" fmla="*/ 3478715 w 4938703"/>
                  <a:gd name="connsiteY47" fmla="*/ 572769 h 4543297"/>
                  <a:gd name="connsiteX48" fmla="*/ 3487479 w 4938703"/>
                  <a:gd name="connsiteY48" fmla="*/ 578816 h 4543297"/>
                  <a:gd name="connsiteX49" fmla="*/ 3512699 w 4938703"/>
                  <a:gd name="connsiteY49" fmla="*/ 596382 h 4543297"/>
                  <a:gd name="connsiteX50" fmla="*/ 3512699 w 4938703"/>
                  <a:gd name="connsiteY50" fmla="*/ 596344 h 4543297"/>
                  <a:gd name="connsiteX51" fmla="*/ 3677301 w 4938703"/>
                  <a:gd name="connsiteY51" fmla="*/ 735150 h 4543297"/>
                  <a:gd name="connsiteX52" fmla="*/ 4006504 w 4938703"/>
                  <a:gd name="connsiteY52" fmla="*/ 1165264 h 4543297"/>
                  <a:gd name="connsiteX53" fmla="*/ 4266011 w 4938703"/>
                  <a:gd name="connsiteY53" fmla="*/ 2245595 h 4543297"/>
                  <a:gd name="connsiteX54" fmla="*/ 4722992 w 4938703"/>
                  <a:gd name="connsiteY54" fmla="*/ 1403970 h 4543297"/>
                  <a:gd name="connsiteX55" fmla="*/ 4692797 w 4938703"/>
                  <a:gd name="connsiteY55" fmla="*/ 1411662 h 4543297"/>
                  <a:gd name="connsiteX56" fmla="*/ 4332909 w 4938703"/>
                  <a:gd name="connsiteY56" fmla="*/ 972740 h 4543297"/>
                  <a:gd name="connsiteX57" fmla="*/ 4278029 w 4938703"/>
                  <a:gd name="connsiteY57" fmla="*/ 878941 h 4543297"/>
                  <a:gd name="connsiteX58" fmla="*/ 4183655 w 4938703"/>
                  <a:gd name="connsiteY58" fmla="*/ 933820 h 4543297"/>
                  <a:gd name="connsiteX59" fmla="*/ 4042096 w 4938703"/>
                  <a:gd name="connsiteY59" fmla="*/ 1016101 h 4543297"/>
                  <a:gd name="connsiteX60" fmla="*/ 4021239 w 4938703"/>
                  <a:gd name="connsiteY60" fmla="*/ 984834 h 4543297"/>
                  <a:gd name="connsiteX61" fmla="*/ 4002602 w 4938703"/>
                  <a:gd name="connsiteY61" fmla="*/ 956858 h 4543297"/>
                  <a:gd name="connsiteX62" fmla="*/ 3508845 w 4938703"/>
                  <a:gd name="connsiteY62" fmla="*/ 459232 h 4543297"/>
                  <a:gd name="connsiteX63" fmla="*/ 3602109 w 4938703"/>
                  <a:gd name="connsiteY63" fmla="*/ 370905 h 4543297"/>
                  <a:gd name="connsiteX64" fmla="*/ 4192994 w 4938703"/>
                  <a:gd name="connsiteY64" fmla="*/ 104814 h 4543297"/>
                  <a:gd name="connsiteX65" fmla="*/ 4224261 w 4938703"/>
                  <a:gd name="connsiteY65" fmla="*/ 104814 h 4543297"/>
                  <a:gd name="connsiteX66" fmla="*/ 4703782 w 4938703"/>
                  <a:gd name="connsiteY66" fmla="*/ 589812 h 4543297"/>
                  <a:gd name="connsiteX67" fmla="*/ 4722993 w 4938703"/>
                  <a:gd name="connsiteY67" fmla="*/ 1403974 h 4543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938703" h="4543297">
                    <a:moveTo>
                      <a:pt x="4803603" y="548689"/>
                    </a:moveTo>
                    <a:cubicBezTo>
                      <a:pt x="4642292" y="188223"/>
                      <a:pt x="4433261" y="11570"/>
                      <a:pt x="4231391" y="49"/>
                    </a:cubicBezTo>
                    <a:lnTo>
                      <a:pt x="4192967" y="49"/>
                    </a:lnTo>
                    <a:cubicBezTo>
                      <a:pt x="3988873" y="49"/>
                      <a:pt x="3740349" y="96605"/>
                      <a:pt x="3527447" y="295766"/>
                    </a:cubicBezTo>
                    <a:cubicBezTo>
                      <a:pt x="3490134" y="330323"/>
                      <a:pt x="3445702" y="372574"/>
                      <a:pt x="3408392" y="408237"/>
                    </a:cubicBezTo>
                    <a:lnTo>
                      <a:pt x="3408431" y="408237"/>
                    </a:lnTo>
                    <a:cubicBezTo>
                      <a:pt x="3122550" y="245281"/>
                      <a:pt x="2798715" y="160859"/>
                      <a:pt x="2469707" y="163534"/>
                    </a:cubicBezTo>
                    <a:cubicBezTo>
                      <a:pt x="2140014" y="160740"/>
                      <a:pt x="1815484" y="245547"/>
                      <a:pt x="1529339" y="409305"/>
                    </a:cubicBezTo>
                    <a:cubicBezTo>
                      <a:pt x="1492025" y="373102"/>
                      <a:pt x="1447058" y="330316"/>
                      <a:pt x="1409745" y="295717"/>
                    </a:cubicBezTo>
                    <a:cubicBezTo>
                      <a:pt x="1196882" y="96561"/>
                      <a:pt x="948319" y="0"/>
                      <a:pt x="744225" y="0"/>
                    </a:cubicBezTo>
                    <a:lnTo>
                      <a:pt x="705801" y="0"/>
                    </a:lnTo>
                    <a:cubicBezTo>
                      <a:pt x="503892" y="12630"/>
                      <a:pt x="294860" y="189281"/>
                      <a:pt x="133589" y="548640"/>
                    </a:cubicBezTo>
                    <a:cubicBezTo>
                      <a:pt x="-57337" y="973856"/>
                      <a:pt x="-41995" y="1401256"/>
                      <a:pt x="169257" y="1502216"/>
                    </a:cubicBezTo>
                    <a:cubicBezTo>
                      <a:pt x="193482" y="1514194"/>
                      <a:pt x="220118" y="1520547"/>
                      <a:pt x="247175" y="1520853"/>
                    </a:cubicBezTo>
                    <a:cubicBezTo>
                      <a:pt x="398031" y="1520853"/>
                      <a:pt x="537415" y="1311821"/>
                      <a:pt x="701439" y="1030388"/>
                    </a:cubicBezTo>
                    <a:lnTo>
                      <a:pt x="844644" y="1113778"/>
                    </a:lnTo>
                    <a:lnTo>
                      <a:pt x="844605" y="1113778"/>
                    </a:lnTo>
                    <a:cubicBezTo>
                      <a:pt x="656853" y="1461156"/>
                      <a:pt x="560949" y="1850749"/>
                      <a:pt x="565926" y="2245642"/>
                    </a:cubicBezTo>
                    <a:cubicBezTo>
                      <a:pt x="565926" y="2769594"/>
                      <a:pt x="808444" y="3342922"/>
                      <a:pt x="1230868" y="3823472"/>
                    </a:cubicBezTo>
                    <a:cubicBezTo>
                      <a:pt x="1623135" y="4267861"/>
                      <a:pt x="2098258" y="4543298"/>
                      <a:pt x="2471872" y="4543298"/>
                    </a:cubicBezTo>
                    <a:cubicBezTo>
                      <a:pt x="2845486" y="4543298"/>
                      <a:pt x="3320628" y="4268978"/>
                      <a:pt x="3712876" y="3823472"/>
                    </a:cubicBezTo>
                    <a:cubicBezTo>
                      <a:pt x="4135338" y="3344519"/>
                      <a:pt x="4377279" y="2769594"/>
                      <a:pt x="4377279" y="2245642"/>
                    </a:cubicBezTo>
                    <a:cubicBezTo>
                      <a:pt x="4382598" y="1850308"/>
                      <a:pt x="4286464" y="1460225"/>
                      <a:pt x="4098021" y="1112701"/>
                    </a:cubicBezTo>
                    <a:lnTo>
                      <a:pt x="4240119" y="1030420"/>
                    </a:lnTo>
                    <a:cubicBezTo>
                      <a:pt x="4404721" y="1311863"/>
                      <a:pt x="4543526" y="1520885"/>
                      <a:pt x="4694383" y="1520885"/>
                    </a:cubicBezTo>
                    <a:cubicBezTo>
                      <a:pt x="4721440" y="1520579"/>
                      <a:pt x="4748076" y="1514226"/>
                      <a:pt x="4772301" y="1502248"/>
                    </a:cubicBezTo>
                    <a:cubicBezTo>
                      <a:pt x="4979148" y="1401288"/>
                      <a:pt x="4997253" y="973888"/>
                      <a:pt x="4803567" y="548712"/>
                    </a:cubicBezTo>
                    <a:close/>
                    <a:moveTo>
                      <a:pt x="754639" y="936019"/>
                    </a:moveTo>
                    <a:lnTo>
                      <a:pt x="660265" y="881139"/>
                    </a:lnTo>
                    <a:lnTo>
                      <a:pt x="605386" y="974939"/>
                    </a:lnTo>
                    <a:cubicBezTo>
                      <a:pt x="522531" y="1117037"/>
                      <a:pt x="350278" y="1413861"/>
                      <a:pt x="245497" y="1413861"/>
                    </a:cubicBezTo>
                    <a:lnTo>
                      <a:pt x="245536" y="1413861"/>
                    </a:lnTo>
                    <a:cubicBezTo>
                      <a:pt x="234973" y="1413746"/>
                      <a:pt x="224640" y="1411106"/>
                      <a:pt x="215341" y="1406207"/>
                    </a:cubicBezTo>
                    <a:cubicBezTo>
                      <a:pt x="80934" y="1339273"/>
                      <a:pt x="59547" y="978807"/>
                      <a:pt x="233443" y="593122"/>
                    </a:cubicBezTo>
                    <a:cubicBezTo>
                      <a:pt x="366772" y="295231"/>
                      <a:pt x="541210" y="118539"/>
                      <a:pt x="712964" y="108125"/>
                    </a:cubicBezTo>
                    <a:lnTo>
                      <a:pt x="744231" y="108125"/>
                    </a:lnTo>
                    <a:cubicBezTo>
                      <a:pt x="936274" y="108125"/>
                      <a:pt x="1156818" y="207438"/>
                      <a:pt x="1335116" y="374215"/>
                    </a:cubicBezTo>
                    <a:lnTo>
                      <a:pt x="1431136" y="461432"/>
                    </a:lnTo>
                    <a:cubicBezTo>
                      <a:pt x="1216059" y="600238"/>
                      <a:pt x="1071777" y="752211"/>
                      <a:pt x="898955" y="1018302"/>
                    </a:cubicBezTo>
                    <a:close/>
                    <a:moveTo>
                      <a:pt x="4265935" y="2245603"/>
                    </a:moveTo>
                    <a:cubicBezTo>
                      <a:pt x="4265935" y="3374136"/>
                      <a:pt x="3145632" y="4434089"/>
                      <a:pt x="2469727" y="4434089"/>
                    </a:cubicBezTo>
                    <a:cubicBezTo>
                      <a:pt x="1793842" y="4434089"/>
                      <a:pt x="673519" y="3374136"/>
                      <a:pt x="673519" y="2245603"/>
                    </a:cubicBezTo>
                    <a:cubicBezTo>
                      <a:pt x="667243" y="1869481"/>
                      <a:pt x="756106" y="1497885"/>
                      <a:pt x="931918" y="1165272"/>
                    </a:cubicBezTo>
                    <a:cubicBezTo>
                      <a:pt x="1009492" y="1034921"/>
                      <a:pt x="1098734" y="911889"/>
                      <a:pt x="1198548" y="797683"/>
                    </a:cubicBezTo>
                    <a:cubicBezTo>
                      <a:pt x="1362454" y="626733"/>
                      <a:pt x="1560082" y="491640"/>
                      <a:pt x="1778911" y="400977"/>
                    </a:cubicBezTo>
                    <a:cubicBezTo>
                      <a:pt x="1997701" y="310316"/>
                      <a:pt x="2232950" y="266071"/>
                      <a:pt x="2469766" y="271009"/>
                    </a:cubicBezTo>
                    <a:cubicBezTo>
                      <a:pt x="2769843" y="267794"/>
                      <a:pt x="3065903" y="340239"/>
                      <a:pt x="3330573" y="481686"/>
                    </a:cubicBezTo>
                    <a:cubicBezTo>
                      <a:pt x="3385452" y="511843"/>
                      <a:pt x="3433178" y="541503"/>
                      <a:pt x="3478715" y="572769"/>
                    </a:cubicBezTo>
                    <a:lnTo>
                      <a:pt x="3487479" y="578816"/>
                    </a:lnTo>
                    <a:lnTo>
                      <a:pt x="3512699" y="596382"/>
                    </a:lnTo>
                    <a:lnTo>
                      <a:pt x="3512699" y="596344"/>
                    </a:lnTo>
                    <a:cubicBezTo>
                      <a:pt x="3570524" y="639016"/>
                      <a:pt x="3625484" y="685360"/>
                      <a:pt x="3677301" y="735150"/>
                    </a:cubicBezTo>
                    <a:cubicBezTo>
                      <a:pt x="3804085" y="864658"/>
                      <a:pt x="3914617" y="1009088"/>
                      <a:pt x="4006504" y="1165264"/>
                    </a:cubicBezTo>
                    <a:cubicBezTo>
                      <a:pt x="4182471" y="1497789"/>
                      <a:pt x="4271713" y="1869356"/>
                      <a:pt x="4266011" y="2245595"/>
                    </a:cubicBezTo>
                    <a:close/>
                    <a:moveTo>
                      <a:pt x="4722992" y="1403970"/>
                    </a:moveTo>
                    <a:cubicBezTo>
                      <a:pt x="4713654" y="1408907"/>
                      <a:pt x="4703321" y="1411547"/>
                      <a:pt x="4692797" y="1411662"/>
                    </a:cubicBezTo>
                    <a:cubicBezTo>
                      <a:pt x="4587438" y="1411662"/>
                      <a:pt x="4418477" y="1117062"/>
                      <a:pt x="4332909" y="972740"/>
                    </a:cubicBezTo>
                    <a:lnTo>
                      <a:pt x="4278029" y="878941"/>
                    </a:lnTo>
                    <a:lnTo>
                      <a:pt x="4183655" y="933820"/>
                    </a:lnTo>
                    <a:lnTo>
                      <a:pt x="4042096" y="1016101"/>
                    </a:lnTo>
                    <a:lnTo>
                      <a:pt x="4021239" y="984834"/>
                    </a:lnTo>
                    <a:cubicBezTo>
                      <a:pt x="4014656" y="975496"/>
                      <a:pt x="4008609" y="966197"/>
                      <a:pt x="4002602" y="956858"/>
                    </a:cubicBezTo>
                    <a:cubicBezTo>
                      <a:pt x="3875964" y="757202"/>
                      <a:pt x="3707502" y="587398"/>
                      <a:pt x="3508845" y="459232"/>
                    </a:cubicBezTo>
                    <a:lnTo>
                      <a:pt x="3602109" y="370905"/>
                    </a:lnTo>
                    <a:cubicBezTo>
                      <a:pt x="3780408" y="206303"/>
                      <a:pt x="4000961" y="104814"/>
                      <a:pt x="4192994" y="104814"/>
                    </a:cubicBezTo>
                    <a:lnTo>
                      <a:pt x="4224261" y="104814"/>
                    </a:lnTo>
                    <a:cubicBezTo>
                      <a:pt x="4395976" y="115224"/>
                      <a:pt x="4570453" y="291920"/>
                      <a:pt x="4703782" y="589812"/>
                    </a:cubicBezTo>
                    <a:cubicBezTo>
                      <a:pt x="4876614" y="978788"/>
                      <a:pt x="4856284" y="1339254"/>
                      <a:pt x="4722993" y="1403974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04A6E244-838F-BBC2-C914-9A4A89372779}"/>
                  </a:ext>
                </a:extLst>
              </p:cNvPr>
              <p:cNvSpPr/>
              <p:nvPr/>
            </p:nvSpPr>
            <p:spPr>
              <a:xfrm>
                <a:off x="5569283" y="3409207"/>
                <a:ext cx="1044621" cy="1109091"/>
              </a:xfrm>
              <a:custGeom>
                <a:avLst/>
                <a:gdLst>
                  <a:gd name="connsiteX0" fmla="*/ 990317 w 1044621"/>
                  <a:gd name="connsiteY0" fmla="*/ 766432 h 1109091"/>
                  <a:gd name="connsiteX1" fmla="*/ 935437 w 1044621"/>
                  <a:gd name="connsiteY1" fmla="*/ 821312 h 1109091"/>
                  <a:gd name="connsiteX2" fmla="*/ 845733 w 1044621"/>
                  <a:gd name="connsiteY2" fmla="*/ 976685 h 1109091"/>
                  <a:gd name="connsiteX3" fmla="*/ 666357 w 1044621"/>
                  <a:gd name="connsiteY3" fmla="*/ 976685 h 1109091"/>
                  <a:gd name="connsiteX4" fmla="*/ 576652 w 1044621"/>
                  <a:gd name="connsiteY4" fmla="*/ 821312 h 1109091"/>
                  <a:gd name="connsiteX5" fmla="*/ 576652 w 1044621"/>
                  <a:gd name="connsiteY5" fmla="*/ 533825 h 1109091"/>
                  <a:gd name="connsiteX6" fmla="*/ 695139 w 1044621"/>
                  <a:gd name="connsiteY6" fmla="*/ 441097 h 1109091"/>
                  <a:gd name="connsiteX7" fmla="*/ 831192 w 1044621"/>
                  <a:gd name="connsiteY7" fmla="*/ 246878 h 1109091"/>
                  <a:gd name="connsiteX8" fmla="*/ 702800 w 1044621"/>
                  <a:gd name="connsiteY8" fmla="*/ 0 h 1109091"/>
                  <a:gd name="connsiteX9" fmla="*/ 342373 w 1044621"/>
                  <a:gd name="connsiteY9" fmla="*/ 0 h 1109091"/>
                  <a:gd name="connsiteX10" fmla="*/ 213443 w 1044621"/>
                  <a:gd name="connsiteY10" fmla="*/ 246878 h 1109091"/>
                  <a:gd name="connsiteX11" fmla="*/ 350064 w 1044621"/>
                  <a:gd name="connsiteY11" fmla="*/ 441097 h 1109091"/>
                  <a:gd name="connsiteX12" fmla="*/ 468012 w 1044621"/>
                  <a:gd name="connsiteY12" fmla="*/ 533825 h 1109091"/>
                  <a:gd name="connsiteX13" fmla="*/ 468012 w 1044621"/>
                  <a:gd name="connsiteY13" fmla="*/ 820773 h 1109091"/>
                  <a:gd name="connsiteX14" fmla="*/ 419217 w 1044621"/>
                  <a:gd name="connsiteY14" fmla="*/ 953995 h 1109091"/>
                  <a:gd name="connsiteX15" fmla="*/ 288866 w 1044621"/>
                  <a:gd name="connsiteY15" fmla="*/ 1010099 h 1109091"/>
                  <a:gd name="connsiteX16" fmla="*/ 158554 w 1044621"/>
                  <a:gd name="connsiteY16" fmla="*/ 953995 h 1109091"/>
                  <a:gd name="connsiteX17" fmla="*/ 109760 w 1044621"/>
                  <a:gd name="connsiteY17" fmla="*/ 820773 h 1109091"/>
                  <a:gd name="connsiteX18" fmla="*/ 54880 w 1044621"/>
                  <a:gd name="connsiteY18" fmla="*/ 765894 h 1109091"/>
                  <a:gd name="connsiteX19" fmla="*/ 0 w 1044621"/>
                  <a:gd name="connsiteY19" fmla="*/ 820773 h 1109091"/>
                  <a:gd name="connsiteX20" fmla="*/ 95713 w 1044621"/>
                  <a:gd name="connsiteY20" fmla="*/ 1035468 h 1109091"/>
                  <a:gd name="connsiteX21" fmla="*/ 319480 w 1044621"/>
                  <a:gd name="connsiteY21" fmla="*/ 1107377 h 1109091"/>
                  <a:gd name="connsiteX22" fmla="*/ 522310 w 1044621"/>
                  <a:gd name="connsiteY22" fmla="*/ 988626 h 1109091"/>
                  <a:gd name="connsiteX23" fmla="*/ 725180 w 1044621"/>
                  <a:gd name="connsiteY23" fmla="*/ 1107377 h 1109091"/>
                  <a:gd name="connsiteX24" fmla="*/ 948946 w 1044621"/>
                  <a:gd name="connsiteY24" fmla="*/ 1035468 h 1109091"/>
                  <a:gd name="connsiteX25" fmla="*/ 1044622 w 1044621"/>
                  <a:gd name="connsiteY25" fmla="*/ 820773 h 1109091"/>
                  <a:gd name="connsiteX26" fmla="*/ 990316 w 1044621"/>
                  <a:gd name="connsiteY26" fmla="*/ 766429 h 1109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44621" h="1109091">
                    <a:moveTo>
                      <a:pt x="990317" y="766432"/>
                    </a:moveTo>
                    <a:cubicBezTo>
                      <a:pt x="960007" y="766432"/>
                      <a:pt x="935437" y="791002"/>
                      <a:pt x="935437" y="821312"/>
                    </a:cubicBezTo>
                    <a:cubicBezTo>
                      <a:pt x="935437" y="885415"/>
                      <a:pt x="901262" y="944619"/>
                      <a:pt x="845733" y="976685"/>
                    </a:cubicBezTo>
                    <a:cubicBezTo>
                      <a:pt x="790241" y="1008717"/>
                      <a:pt x="721848" y="1008717"/>
                      <a:pt x="666357" y="976685"/>
                    </a:cubicBezTo>
                    <a:cubicBezTo>
                      <a:pt x="610827" y="944615"/>
                      <a:pt x="576652" y="885411"/>
                      <a:pt x="576652" y="821312"/>
                    </a:cubicBezTo>
                    <a:lnTo>
                      <a:pt x="576652" y="533825"/>
                    </a:lnTo>
                    <a:cubicBezTo>
                      <a:pt x="625409" y="517063"/>
                      <a:pt x="667161" y="484418"/>
                      <a:pt x="695139" y="441097"/>
                    </a:cubicBezTo>
                    <a:lnTo>
                      <a:pt x="831192" y="246878"/>
                    </a:lnTo>
                    <a:cubicBezTo>
                      <a:pt x="926637" y="110825"/>
                      <a:pt x="868505" y="0"/>
                      <a:pt x="702800" y="0"/>
                    </a:cubicBezTo>
                    <a:lnTo>
                      <a:pt x="342373" y="0"/>
                    </a:lnTo>
                    <a:cubicBezTo>
                      <a:pt x="177771" y="0"/>
                      <a:pt x="118528" y="109718"/>
                      <a:pt x="213443" y="246878"/>
                    </a:cubicBezTo>
                    <a:lnTo>
                      <a:pt x="350064" y="441097"/>
                    </a:lnTo>
                    <a:cubicBezTo>
                      <a:pt x="377963" y="484265"/>
                      <a:pt x="419485" y="516910"/>
                      <a:pt x="468012" y="533825"/>
                    </a:cubicBezTo>
                    <a:lnTo>
                      <a:pt x="468012" y="820773"/>
                    </a:lnTo>
                    <a:cubicBezTo>
                      <a:pt x="470729" y="869988"/>
                      <a:pt x="453087" y="918171"/>
                      <a:pt x="419217" y="953995"/>
                    </a:cubicBezTo>
                    <a:cubicBezTo>
                      <a:pt x="385310" y="989777"/>
                      <a:pt x="338199" y="1010099"/>
                      <a:pt x="288866" y="1010099"/>
                    </a:cubicBezTo>
                    <a:cubicBezTo>
                      <a:pt x="239575" y="1010099"/>
                      <a:pt x="192464" y="989778"/>
                      <a:pt x="158554" y="953995"/>
                    </a:cubicBezTo>
                    <a:cubicBezTo>
                      <a:pt x="124686" y="918175"/>
                      <a:pt x="107004" y="869992"/>
                      <a:pt x="109760" y="820773"/>
                    </a:cubicBezTo>
                    <a:cubicBezTo>
                      <a:pt x="109760" y="790463"/>
                      <a:pt x="85190" y="765894"/>
                      <a:pt x="54880" y="765894"/>
                    </a:cubicBezTo>
                    <a:cubicBezTo>
                      <a:pt x="24570" y="765894"/>
                      <a:pt x="0" y="790463"/>
                      <a:pt x="0" y="820773"/>
                    </a:cubicBezTo>
                    <a:cubicBezTo>
                      <a:pt x="-76" y="902672"/>
                      <a:pt x="34711" y="980741"/>
                      <a:pt x="95713" y="1035468"/>
                    </a:cubicBezTo>
                    <a:cubicBezTo>
                      <a:pt x="156678" y="1090156"/>
                      <a:pt x="238037" y="1116294"/>
                      <a:pt x="319480" y="1107377"/>
                    </a:cubicBezTo>
                    <a:cubicBezTo>
                      <a:pt x="400881" y="1098460"/>
                      <a:pt x="474667" y="1055253"/>
                      <a:pt x="522310" y="988626"/>
                    </a:cubicBezTo>
                    <a:cubicBezTo>
                      <a:pt x="569995" y="1055254"/>
                      <a:pt x="643746" y="1098462"/>
                      <a:pt x="725180" y="1107377"/>
                    </a:cubicBezTo>
                    <a:cubicBezTo>
                      <a:pt x="806614" y="1116293"/>
                      <a:pt x="887979" y="1090156"/>
                      <a:pt x="948946" y="1035468"/>
                    </a:cubicBezTo>
                    <a:cubicBezTo>
                      <a:pt x="1009911" y="980742"/>
                      <a:pt x="1044698" y="902668"/>
                      <a:pt x="1044622" y="820773"/>
                    </a:cubicBezTo>
                    <a:cubicBezTo>
                      <a:pt x="1044316" y="790884"/>
                      <a:pt x="1020205" y="766736"/>
                      <a:pt x="990316" y="766429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DDC71E12-40A6-5AE6-24B2-CCEED4BB265D}"/>
                  </a:ext>
                </a:extLst>
              </p:cNvPr>
              <p:cNvSpPr/>
              <p:nvPr/>
            </p:nvSpPr>
            <p:spPr>
              <a:xfrm>
                <a:off x="6809197" y="3560083"/>
                <a:ext cx="130575" cy="130584"/>
              </a:xfrm>
              <a:custGeom>
                <a:avLst/>
                <a:gdLst>
                  <a:gd name="connsiteX0" fmla="*/ 65284 w 130575"/>
                  <a:gd name="connsiteY0" fmla="*/ 3 h 130584"/>
                  <a:gd name="connsiteX1" fmla="*/ 4971 w 130575"/>
                  <a:gd name="connsiteY1" fmla="*/ 40301 h 130584"/>
                  <a:gd name="connsiteX2" fmla="*/ 19092 w 130575"/>
                  <a:gd name="connsiteY2" fmla="*/ 111483 h 130584"/>
                  <a:gd name="connsiteX3" fmla="*/ 90275 w 130575"/>
                  <a:gd name="connsiteY3" fmla="*/ 125605 h 130584"/>
                  <a:gd name="connsiteX4" fmla="*/ 130573 w 130575"/>
                  <a:gd name="connsiteY4" fmla="*/ 65292 h 130584"/>
                  <a:gd name="connsiteX5" fmla="*/ 111591 w 130575"/>
                  <a:gd name="connsiteY5" fmla="*/ 18984 h 130584"/>
                  <a:gd name="connsiteX6" fmla="*/ 65284 w 130575"/>
                  <a:gd name="connsiteY6" fmla="*/ 3 h 13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75" h="130584">
                    <a:moveTo>
                      <a:pt x="65284" y="3"/>
                    </a:moveTo>
                    <a:cubicBezTo>
                      <a:pt x="38878" y="3"/>
                      <a:pt x="15074" y="15923"/>
                      <a:pt x="4971" y="40301"/>
                    </a:cubicBezTo>
                    <a:cubicBezTo>
                      <a:pt x="-5132" y="64718"/>
                      <a:pt x="455" y="92808"/>
                      <a:pt x="19092" y="111483"/>
                    </a:cubicBezTo>
                    <a:cubicBezTo>
                      <a:pt x="37768" y="130158"/>
                      <a:pt x="65858" y="135709"/>
                      <a:pt x="90275" y="125605"/>
                    </a:cubicBezTo>
                    <a:cubicBezTo>
                      <a:pt x="114653" y="115502"/>
                      <a:pt x="130573" y="91698"/>
                      <a:pt x="130573" y="65292"/>
                    </a:cubicBezTo>
                    <a:cubicBezTo>
                      <a:pt x="130726" y="47956"/>
                      <a:pt x="123876" y="31231"/>
                      <a:pt x="111591" y="18984"/>
                    </a:cubicBezTo>
                    <a:cubicBezTo>
                      <a:pt x="99345" y="6700"/>
                      <a:pt x="82621" y="-150"/>
                      <a:pt x="65284" y="3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7B3C5EF0-0CB0-B3EA-5D15-C7CD37400257}"/>
                  </a:ext>
                </a:extLst>
              </p:cNvPr>
              <p:cNvSpPr/>
              <p:nvPr/>
            </p:nvSpPr>
            <p:spPr>
              <a:xfrm>
                <a:off x="7003959" y="3695576"/>
                <a:ext cx="130579" cy="130589"/>
              </a:xfrm>
              <a:custGeom>
                <a:avLst/>
                <a:gdLst>
                  <a:gd name="connsiteX0" fmla="*/ 65288 w 130579"/>
                  <a:gd name="connsiteY0" fmla="*/ 3 h 130589"/>
                  <a:gd name="connsiteX1" fmla="*/ 4936 w 130579"/>
                  <a:gd name="connsiteY1" fmla="*/ 40455 h 130589"/>
                  <a:gd name="connsiteX2" fmla="*/ 19326 w 130579"/>
                  <a:gd name="connsiteY2" fmla="*/ 111675 h 130589"/>
                  <a:gd name="connsiteX3" fmla="*/ 90661 w 130579"/>
                  <a:gd name="connsiteY3" fmla="*/ 125452 h 130589"/>
                  <a:gd name="connsiteX4" fmla="*/ 130577 w 130579"/>
                  <a:gd name="connsiteY4" fmla="*/ 64756 h 130589"/>
                  <a:gd name="connsiteX5" fmla="*/ 111442 w 130579"/>
                  <a:gd name="connsiteY5" fmla="*/ 18793 h 130589"/>
                  <a:gd name="connsiteX6" fmla="*/ 65288 w 130579"/>
                  <a:gd name="connsiteY6" fmla="*/ 3 h 13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79" h="130589">
                    <a:moveTo>
                      <a:pt x="65288" y="3"/>
                    </a:moveTo>
                    <a:cubicBezTo>
                      <a:pt x="38844" y="3"/>
                      <a:pt x="15002" y="16000"/>
                      <a:pt x="4936" y="40455"/>
                    </a:cubicBezTo>
                    <a:cubicBezTo>
                      <a:pt x="-5167" y="64909"/>
                      <a:pt x="535" y="93038"/>
                      <a:pt x="19326" y="111675"/>
                    </a:cubicBezTo>
                    <a:cubicBezTo>
                      <a:pt x="38117" y="130274"/>
                      <a:pt x="66284" y="135747"/>
                      <a:pt x="90661" y="125452"/>
                    </a:cubicBezTo>
                    <a:cubicBezTo>
                      <a:pt x="115039" y="115196"/>
                      <a:pt x="130807" y="91200"/>
                      <a:pt x="130577" y="64756"/>
                    </a:cubicBezTo>
                    <a:cubicBezTo>
                      <a:pt x="130577" y="47496"/>
                      <a:pt x="123688" y="30925"/>
                      <a:pt x="111442" y="18793"/>
                    </a:cubicBezTo>
                    <a:cubicBezTo>
                      <a:pt x="99157" y="6624"/>
                      <a:pt x="82548" y="-150"/>
                      <a:pt x="65288" y="3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5B5AA8E1-9702-9210-FC4E-20B182DD8023}"/>
                  </a:ext>
                </a:extLst>
              </p:cNvPr>
              <p:cNvSpPr/>
              <p:nvPr/>
            </p:nvSpPr>
            <p:spPr>
              <a:xfrm>
                <a:off x="6809180" y="3816375"/>
                <a:ext cx="130590" cy="130589"/>
              </a:xfrm>
              <a:custGeom>
                <a:avLst/>
                <a:gdLst>
                  <a:gd name="connsiteX0" fmla="*/ 65300 w 130590"/>
                  <a:gd name="connsiteY0" fmla="*/ 4 h 130589"/>
                  <a:gd name="connsiteX1" fmla="*/ 4909 w 130590"/>
                  <a:gd name="connsiteY1" fmla="*/ 40455 h 130589"/>
                  <a:gd name="connsiteX2" fmla="*/ 19338 w 130590"/>
                  <a:gd name="connsiteY2" fmla="*/ 111675 h 130589"/>
                  <a:gd name="connsiteX3" fmla="*/ 90673 w 130590"/>
                  <a:gd name="connsiteY3" fmla="*/ 125452 h 130589"/>
                  <a:gd name="connsiteX4" fmla="*/ 130588 w 130590"/>
                  <a:gd name="connsiteY4" fmla="*/ 64756 h 130589"/>
                  <a:gd name="connsiteX5" fmla="*/ 111415 w 130590"/>
                  <a:gd name="connsiteY5" fmla="*/ 18793 h 130589"/>
                  <a:gd name="connsiteX6" fmla="*/ 65300 w 130590"/>
                  <a:gd name="connsiteY6" fmla="*/ 3 h 13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90" h="130589">
                    <a:moveTo>
                      <a:pt x="65300" y="4"/>
                    </a:moveTo>
                    <a:cubicBezTo>
                      <a:pt x="38817" y="4"/>
                      <a:pt x="15013" y="15962"/>
                      <a:pt x="4909" y="40455"/>
                    </a:cubicBezTo>
                    <a:cubicBezTo>
                      <a:pt x="-5155" y="64910"/>
                      <a:pt x="547" y="93038"/>
                      <a:pt x="19338" y="111675"/>
                    </a:cubicBezTo>
                    <a:cubicBezTo>
                      <a:pt x="38129" y="130274"/>
                      <a:pt x="66296" y="135747"/>
                      <a:pt x="90673" y="125452"/>
                    </a:cubicBezTo>
                    <a:cubicBezTo>
                      <a:pt x="115051" y="115196"/>
                      <a:pt x="130818" y="91200"/>
                      <a:pt x="130588" y="64756"/>
                    </a:cubicBezTo>
                    <a:cubicBezTo>
                      <a:pt x="130588" y="47496"/>
                      <a:pt x="123700" y="30925"/>
                      <a:pt x="111415" y="18793"/>
                    </a:cubicBezTo>
                    <a:cubicBezTo>
                      <a:pt x="99169" y="6624"/>
                      <a:pt x="82560" y="-150"/>
                      <a:pt x="65300" y="3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1F85FF42-D4D8-3DF1-E460-A42E42768638}"/>
                  </a:ext>
                </a:extLst>
              </p:cNvPr>
              <p:cNvSpPr/>
              <p:nvPr/>
            </p:nvSpPr>
            <p:spPr>
              <a:xfrm>
                <a:off x="5203867" y="3560083"/>
                <a:ext cx="130594" cy="130590"/>
              </a:xfrm>
              <a:custGeom>
                <a:avLst/>
                <a:gdLst>
                  <a:gd name="connsiteX0" fmla="*/ 65842 w 130594"/>
                  <a:gd name="connsiteY0" fmla="*/ 2 h 130590"/>
                  <a:gd name="connsiteX1" fmla="*/ 5146 w 130594"/>
                  <a:gd name="connsiteY1" fmla="*/ 39918 h 130590"/>
                  <a:gd name="connsiteX2" fmla="*/ 18923 w 130594"/>
                  <a:gd name="connsiteY2" fmla="*/ 111253 h 130590"/>
                  <a:gd name="connsiteX3" fmla="*/ 90143 w 130594"/>
                  <a:gd name="connsiteY3" fmla="*/ 125681 h 130590"/>
                  <a:gd name="connsiteX4" fmla="*/ 130594 w 130594"/>
                  <a:gd name="connsiteY4" fmla="*/ 65291 h 130590"/>
                  <a:gd name="connsiteX5" fmla="*/ 65841 w 130594"/>
                  <a:gd name="connsiteY5" fmla="*/ 2 h 13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594" h="130590">
                    <a:moveTo>
                      <a:pt x="65842" y="2"/>
                    </a:moveTo>
                    <a:cubicBezTo>
                      <a:pt x="39397" y="-227"/>
                      <a:pt x="15402" y="15540"/>
                      <a:pt x="5146" y="39918"/>
                    </a:cubicBezTo>
                    <a:cubicBezTo>
                      <a:pt x="-5149" y="64296"/>
                      <a:pt x="285" y="92501"/>
                      <a:pt x="18923" y="111253"/>
                    </a:cubicBezTo>
                    <a:cubicBezTo>
                      <a:pt x="37559" y="130044"/>
                      <a:pt x="65688" y="135746"/>
                      <a:pt x="90143" y="125681"/>
                    </a:cubicBezTo>
                    <a:cubicBezTo>
                      <a:pt x="114597" y="115616"/>
                      <a:pt x="130594" y="91774"/>
                      <a:pt x="130594" y="65291"/>
                    </a:cubicBezTo>
                    <a:cubicBezTo>
                      <a:pt x="130594" y="29470"/>
                      <a:pt x="101700" y="308"/>
                      <a:pt x="65841" y="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2F9126B0-971B-5ED2-E0D0-3C724F9C59E9}"/>
                  </a:ext>
                </a:extLst>
              </p:cNvPr>
              <p:cNvSpPr/>
              <p:nvPr/>
            </p:nvSpPr>
            <p:spPr>
              <a:xfrm>
                <a:off x="5009182" y="3695578"/>
                <a:ext cx="130574" cy="130586"/>
              </a:xfrm>
              <a:custGeom>
                <a:avLst/>
                <a:gdLst>
                  <a:gd name="connsiteX0" fmla="*/ 65857 w 130574"/>
                  <a:gd name="connsiteY0" fmla="*/ 2 h 130586"/>
                  <a:gd name="connsiteX1" fmla="*/ 5084 w 130574"/>
                  <a:gd name="connsiteY1" fmla="*/ 40070 h 130586"/>
                  <a:gd name="connsiteX2" fmla="*/ 19130 w 130574"/>
                  <a:gd name="connsiteY2" fmla="*/ 111482 h 130586"/>
                  <a:gd name="connsiteX3" fmla="*/ 90542 w 130574"/>
                  <a:gd name="connsiteY3" fmla="*/ 125528 h 130586"/>
                  <a:gd name="connsiteX4" fmla="*/ 130572 w 130574"/>
                  <a:gd name="connsiteY4" fmla="*/ 64755 h 130586"/>
                  <a:gd name="connsiteX5" fmla="*/ 111628 w 130574"/>
                  <a:gd name="connsiteY5" fmla="*/ 18984 h 130586"/>
                  <a:gd name="connsiteX6" fmla="*/ 65857 w 130574"/>
                  <a:gd name="connsiteY6" fmla="*/ 2 h 13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74" h="130586">
                    <a:moveTo>
                      <a:pt x="65857" y="2"/>
                    </a:moveTo>
                    <a:cubicBezTo>
                      <a:pt x="39336" y="-190"/>
                      <a:pt x="15341" y="15617"/>
                      <a:pt x="5084" y="40070"/>
                    </a:cubicBezTo>
                    <a:cubicBezTo>
                      <a:pt x="-5172" y="64525"/>
                      <a:pt x="377" y="92730"/>
                      <a:pt x="19130" y="111482"/>
                    </a:cubicBezTo>
                    <a:cubicBezTo>
                      <a:pt x="37882" y="130197"/>
                      <a:pt x="66087" y="135746"/>
                      <a:pt x="90542" y="125528"/>
                    </a:cubicBezTo>
                    <a:cubicBezTo>
                      <a:pt x="114997" y="115271"/>
                      <a:pt x="130802" y="91276"/>
                      <a:pt x="130572" y="64755"/>
                    </a:cubicBezTo>
                    <a:cubicBezTo>
                      <a:pt x="130572" y="47572"/>
                      <a:pt x="123760" y="31116"/>
                      <a:pt x="111628" y="18984"/>
                    </a:cubicBezTo>
                    <a:cubicBezTo>
                      <a:pt x="99497" y="6852"/>
                      <a:pt x="83002" y="2"/>
                      <a:pt x="65857" y="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6DAD257C-601B-A1E5-27AD-2F446BB34700}"/>
                  </a:ext>
                </a:extLst>
              </p:cNvPr>
              <p:cNvSpPr/>
              <p:nvPr/>
            </p:nvSpPr>
            <p:spPr>
              <a:xfrm>
                <a:off x="5203877" y="3816376"/>
                <a:ext cx="130586" cy="130585"/>
              </a:xfrm>
              <a:custGeom>
                <a:avLst/>
                <a:gdLst>
                  <a:gd name="connsiteX0" fmla="*/ 65831 w 130586"/>
                  <a:gd name="connsiteY0" fmla="*/ 2 h 130585"/>
                  <a:gd name="connsiteX1" fmla="*/ 5059 w 130586"/>
                  <a:gd name="connsiteY1" fmla="*/ 40071 h 130585"/>
                  <a:gd name="connsiteX2" fmla="*/ 19104 w 130586"/>
                  <a:gd name="connsiteY2" fmla="*/ 111445 h 130585"/>
                  <a:gd name="connsiteX3" fmla="*/ 90516 w 130586"/>
                  <a:gd name="connsiteY3" fmla="*/ 125528 h 130585"/>
                  <a:gd name="connsiteX4" fmla="*/ 130585 w 130586"/>
                  <a:gd name="connsiteY4" fmla="*/ 64756 h 130585"/>
                  <a:gd name="connsiteX5" fmla="*/ 111603 w 130586"/>
                  <a:gd name="connsiteY5" fmla="*/ 18984 h 130585"/>
                  <a:gd name="connsiteX6" fmla="*/ 65831 w 130586"/>
                  <a:gd name="connsiteY6" fmla="*/ 2 h 130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86" h="130585">
                    <a:moveTo>
                      <a:pt x="65831" y="2"/>
                    </a:moveTo>
                    <a:cubicBezTo>
                      <a:pt x="39311" y="-227"/>
                      <a:pt x="15316" y="15617"/>
                      <a:pt x="5059" y="40071"/>
                    </a:cubicBezTo>
                    <a:cubicBezTo>
                      <a:pt x="-5160" y="64487"/>
                      <a:pt x="390" y="92730"/>
                      <a:pt x="19104" y="111445"/>
                    </a:cubicBezTo>
                    <a:cubicBezTo>
                      <a:pt x="37857" y="130198"/>
                      <a:pt x="66062" y="135747"/>
                      <a:pt x="90516" y="125528"/>
                    </a:cubicBezTo>
                    <a:cubicBezTo>
                      <a:pt x="114971" y="115272"/>
                      <a:pt x="130777" y="91238"/>
                      <a:pt x="130585" y="64756"/>
                    </a:cubicBezTo>
                    <a:cubicBezTo>
                      <a:pt x="130585" y="47572"/>
                      <a:pt x="123734" y="31116"/>
                      <a:pt x="111603" y="18984"/>
                    </a:cubicBezTo>
                    <a:cubicBezTo>
                      <a:pt x="99471" y="6814"/>
                      <a:pt x="83015" y="2"/>
                      <a:pt x="65831" y="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F5B5ABEB-BBAA-F5EB-3057-749C2586C353}"/>
                  </a:ext>
                </a:extLst>
              </p:cNvPr>
              <p:cNvSpPr/>
              <p:nvPr/>
            </p:nvSpPr>
            <p:spPr>
              <a:xfrm>
                <a:off x="4469292" y="1766130"/>
                <a:ext cx="3242383" cy="1371609"/>
              </a:xfrm>
              <a:custGeom>
                <a:avLst/>
                <a:gdLst>
                  <a:gd name="connsiteX0" fmla="*/ 2585162 w 3242383"/>
                  <a:gd name="connsiteY0" fmla="*/ 0 h 1371609"/>
                  <a:gd name="connsiteX1" fmla="*/ 658358 w 3242383"/>
                  <a:gd name="connsiteY1" fmla="*/ 0 h 1371609"/>
                  <a:gd name="connsiteX2" fmla="*/ 0 w 3242383"/>
                  <a:gd name="connsiteY2" fmla="*/ 737392 h 1371609"/>
                  <a:gd name="connsiteX3" fmla="*/ 0 w 3242383"/>
                  <a:gd name="connsiteY3" fmla="*/ 922235 h 1371609"/>
                  <a:gd name="connsiteX4" fmla="*/ 358820 w 3242383"/>
                  <a:gd name="connsiteY4" fmla="*/ 1371032 h 1371609"/>
                  <a:gd name="connsiteX5" fmla="*/ 1525170 w 3242383"/>
                  <a:gd name="connsiteY5" fmla="*/ 386223 h 1371609"/>
                  <a:gd name="connsiteX6" fmla="*/ 1525170 w 3242383"/>
                  <a:gd name="connsiteY6" fmla="*/ 140991 h 1371609"/>
                  <a:gd name="connsiteX7" fmla="*/ 1717175 w 3242383"/>
                  <a:gd name="connsiteY7" fmla="*/ 140991 h 1371609"/>
                  <a:gd name="connsiteX8" fmla="*/ 1717175 w 3242383"/>
                  <a:gd name="connsiteY8" fmla="*/ 386801 h 1371609"/>
                  <a:gd name="connsiteX9" fmla="*/ 2883525 w 3242383"/>
                  <a:gd name="connsiteY9" fmla="*/ 1371610 h 1371609"/>
                  <a:gd name="connsiteX10" fmla="*/ 3242345 w 3242383"/>
                  <a:gd name="connsiteY10" fmla="*/ 922813 h 1371609"/>
                  <a:gd name="connsiteX11" fmla="*/ 3242383 w 3242383"/>
                  <a:gd name="connsiteY11" fmla="*/ 737353 h 1371609"/>
                  <a:gd name="connsiteX12" fmla="*/ 2585093 w 3242383"/>
                  <a:gd name="connsiteY12" fmla="*/ 0 h 13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2383" h="1371609">
                    <a:moveTo>
                      <a:pt x="2585162" y="0"/>
                    </a:moveTo>
                    <a:lnTo>
                      <a:pt x="658358" y="0"/>
                    </a:lnTo>
                    <a:cubicBezTo>
                      <a:pt x="237003" y="0"/>
                      <a:pt x="0" y="404357"/>
                      <a:pt x="0" y="737392"/>
                    </a:cubicBezTo>
                    <a:lnTo>
                      <a:pt x="0" y="922235"/>
                    </a:lnTo>
                    <a:cubicBezTo>
                      <a:pt x="0" y="1373207"/>
                      <a:pt x="358820" y="1371032"/>
                      <a:pt x="358820" y="1371032"/>
                    </a:cubicBezTo>
                    <a:cubicBezTo>
                      <a:pt x="916229" y="1371032"/>
                      <a:pt x="1543883" y="1061041"/>
                      <a:pt x="1525170" y="386223"/>
                    </a:cubicBezTo>
                    <a:lnTo>
                      <a:pt x="1525170" y="140991"/>
                    </a:lnTo>
                    <a:cubicBezTo>
                      <a:pt x="1586250" y="113551"/>
                      <a:pt x="1656129" y="113551"/>
                      <a:pt x="1717175" y="140991"/>
                    </a:cubicBezTo>
                    <a:lnTo>
                      <a:pt x="1717175" y="386801"/>
                    </a:lnTo>
                    <a:cubicBezTo>
                      <a:pt x="1698538" y="1061618"/>
                      <a:pt x="2326165" y="1371610"/>
                      <a:pt x="2883525" y="1371610"/>
                    </a:cubicBezTo>
                    <a:cubicBezTo>
                      <a:pt x="2883525" y="1371610"/>
                      <a:pt x="3242345" y="1371610"/>
                      <a:pt x="3242345" y="922813"/>
                    </a:cubicBezTo>
                    <a:lnTo>
                      <a:pt x="3242383" y="737353"/>
                    </a:lnTo>
                    <a:cubicBezTo>
                      <a:pt x="3242919" y="404328"/>
                      <a:pt x="3006448" y="0"/>
                      <a:pt x="2585093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/>
              </a:p>
            </p:txBody>
          </p:sp>
        </p:grp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193B1890-C080-8F79-4CE3-844E70A3A1F1}"/>
                </a:ext>
              </a:extLst>
            </p:cNvPr>
            <p:cNvSpPr txBox="1"/>
            <p:nvPr/>
          </p:nvSpPr>
          <p:spPr>
            <a:xfrm>
              <a:off x="5933589" y="2169674"/>
              <a:ext cx="573727" cy="812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FF8733"/>
                  </a:solidFill>
                  <a:latin typeface="Jumble" panose="02000503000000020004" pitchFamily="2" charset="0"/>
                </a:rPr>
                <a:t>C</a:t>
              </a:r>
              <a:endParaRPr lang="zh-CN" altLang="en-US" sz="40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6DD1A4EC-1FA8-E54B-096B-DD6914C36AEB}"/>
                </a:ext>
              </a:extLst>
            </p:cNvPr>
            <p:cNvSpPr txBox="1"/>
            <p:nvPr/>
          </p:nvSpPr>
          <p:spPr>
            <a:xfrm>
              <a:off x="6823453" y="2169674"/>
              <a:ext cx="573727" cy="8121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FF8733"/>
                  </a:solidFill>
                  <a:latin typeface="Jumble" panose="02000503000000020004" pitchFamily="2" charset="0"/>
                </a:rPr>
                <a:t>L</a:t>
              </a:r>
              <a:endParaRPr lang="zh-CN" altLang="en-US" sz="40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163A3665-545B-79C5-5107-BE4EABB3383B}"/>
                </a:ext>
              </a:extLst>
            </p:cNvPr>
            <p:cNvSpPr txBox="1"/>
            <p:nvPr/>
          </p:nvSpPr>
          <p:spPr>
            <a:xfrm>
              <a:off x="6090218" y="2720698"/>
              <a:ext cx="1150329" cy="229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b="1">
                  <a:solidFill>
                    <a:srgbClr val="FF8733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TITLE GOES HERE</a:t>
              </a:r>
              <a:endParaRPr lang="zh-CN" altLang="en-US" sz="700" b="1">
                <a:solidFill>
                  <a:srgbClr val="FF8733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B767279-4A8A-DB6E-9B17-728290CBE3E3}"/>
              </a:ext>
            </a:extLst>
          </p:cNvPr>
          <p:cNvGrpSpPr/>
          <p:nvPr/>
        </p:nvGrpSpPr>
        <p:grpSpPr>
          <a:xfrm rot="21275921">
            <a:off x="527662" y="4153616"/>
            <a:ext cx="2068590" cy="1203302"/>
            <a:chOff x="8489343" y="4307770"/>
            <a:chExt cx="2068590" cy="1203302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D9C86E1E-7046-B48A-EF07-758731669A1E}"/>
                </a:ext>
              </a:extLst>
            </p:cNvPr>
            <p:cNvGrpSpPr/>
            <p:nvPr/>
          </p:nvGrpSpPr>
          <p:grpSpPr>
            <a:xfrm>
              <a:off x="8489343" y="4307770"/>
              <a:ext cx="2068590" cy="1203302"/>
              <a:chOff x="8365308" y="4235619"/>
              <a:chExt cx="2316660" cy="1347604"/>
            </a:xfrm>
          </p:grpSpPr>
          <p:sp>
            <p:nvSpPr>
              <p:cNvPr id="66" name="图形 119">
                <a:extLst>
                  <a:ext uri="{FF2B5EF4-FFF2-40B4-BE49-F238E27FC236}">
                    <a16:creationId xmlns:a16="http://schemas.microsoft.com/office/drawing/2014/main" id="{52E9EE30-5273-9C79-4CB8-E37F4CCEC855}"/>
                  </a:ext>
                </a:extLst>
              </p:cNvPr>
              <p:cNvSpPr/>
              <p:nvPr/>
            </p:nvSpPr>
            <p:spPr>
              <a:xfrm rot="5400000">
                <a:off x="8849836" y="3751091"/>
                <a:ext cx="1347604" cy="2316660"/>
              </a:xfrm>
              <a:custGeom>
                <a:avLst/>
                <a:gdLst>
                  <a:gd name="connsiteX0" fmla="*/ 2188815 w 2438411"/>
                  <a:gd name="connsiteY0" fmla="*/ 3505394 h 4876666"/>
                  <a:gd name="connsiteX1" fmla="*/ 1981203 w 2438411"/>
                  <a:gd name="connsiteY1" fmla="*/ 3278835 h 4876666"/>
                  <a:gd name="connsiteX2" fmla="*/ 1981203 w 2438411"/>
                  <a:gd name="connsiteY2" fmla="*/ 1588044 h 4876666"/>
                  <a:gd name="connsiteX3" fmla="*/ 2205734 w 2438411"/>
                  <a:gd name="connsiteY3" fmla="*/ 1334768 h 4876666"/>
                  <a:gd name="connsiteX4" fmla="*/ 1227930 w 2438411"/>
                  <a:gd name="connsiteY4" fmla="*/ 267761 h 4876666"/>
                  <a:gd name="connsiteX5" fmla="*/ 249597 w 2438411"/>
                  <a:gd name="connsiteY5" fmla="*/ 1371312 h 4876666"/>
                  <a:gd name="connsiteX6" fmla="*/ 457209 w 2438411"/>
                  <a:gd name="connsiteY6" fmla="*/ 1597831 h 4876666"/>
                  <a:gd name="connsiteX7" fmla="*/ 457209 w 2438411"/>
                  <a:gd name="connsiteY7" fmla="*/ 3288622 h 4876666"/>
                  <a:gd name="connsiteX8" fmla="*/ 232678 w 2438411"/>
                  <a:gd name="connsiteY8" fmla="*/ 3541898 h 4876666"/>
                  <a:gd name="connsiteX9" fmla="*/ 1210482 w 2438411"/>
                  <a:gd name="connsiteY9" fmla="*/ 4608905 h 4876666"/>
                  <a:gd name="connsiteX10" fmla="*/ 2188815 w 2438411"/>
                  <a:gd name="connsiteY10" fmla="*/ 3505355 h 487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8411" h="4876666">
                    <a:moveTo>
                      <a:pt x="2188815" y="3505394"/>
                    </a:moveTo>
                    <a:lnTo>
                      <a:pt x="1981203" y="3278835"/>
                    </a:lnTo>
                    <a:lnTo>
                      <a:pt x="1981203" y="1588044"/>
                    </a:lnTo>
                    <a:lnTo>
                      <a:pt x="2205734" y="1334768"/>
                    </a:lnTo>
                    <a:cubicBezTo>
                      <a:pt x="2890270" y="562557"/>
                      <a:pt x="1912466" y="-504449"/>
                      <a:pt x="1227930" y="267761"/>
                    </a:cubicBezTo>
                    <a:cubicBezTo>
                      <a:pt x="512543" y="-512914"/>
                      <a:pt x="-465800" y="590685"/>
                      <a:pt x="249597" y="1371312"/>
                    </a:cubicBezTo>
                    <a:lnTo>
                      <a:pt x="457209" y="1597831"/>
                    </a:lnTo>
                    <a:lnTo>
                      <a:pt x="457209" y="3288622"/>
                    </a:lnTo>
                    <a:lnTo>
                      <a:pt x="232678" y="3541898"/>
                    </a:lnTo>
                    <a:cubicBezTo>
                      <a:pt x="-451859" y="4314109"/>
                      <a:pt x="525945" y="5381116"/>
                      <a:pt x="1210482" y="4608905"/>
                    </a:cubicBezTo>
                    <a:cubicBezTo>
                      <a:pt x="1925869" y="5389580"/>
                      <a:pt x="2904212" y="4285981"/>
                      <a:pt x="2188815" y="3505355"/>
                    </a:cubicBezTo>
                    <a:close/>
                  </a:path>
                </a:pathLst>
              </a:custGeom>
              <a:solidFill>
                <a:srgbClr val="83C55B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图形 119">
                <a:extLst>
                  <a:ext uri="{FF2B5EF4-FFF2-40B4-BE49-F238E27FC236}">
                    <a16:creationId xmlns:a16="http://schemas.microsoft.com/office/drawing/2014/main" id="{1D76287F-A8C5-F9D8-74A7-7801C8717A7B}"/>
                  </a:ext>
                </a:extLst>
              </p:cNvPr>
              <p:cNvSpPr/>
              <p:nvPr/>
            </p:nvSpPr>
            <p:spPr>
              <a:xfrm rot="5400000">
                <a:off x="9042003" y="3860310"/>
                <a:ext cx="963271" cy="2098222"/>
              </a:xfrm>
              <a:custGeom>
                <a:avLst/>
                <a:gdLst>
                  <a:gd name="connsiteX0" fmla="*/ 2188815 w 2438411"/>
                  <a:gd name="connsiteY0" fmla="*/ 3505394 h 4876666"/>
                  <a:gd name="connsiteX1" fmla="*/ 1981203 w 2438411"/>
                  <a:gd name="connsiteY1" fmla="*/ 3278835 h 4876666"/>
                  <a:gd name="connsiteX2" fmla="*/ 1981203 w 2438411"/>
                  <a:gd name="connsiteY2" fmla="*/ 1588044 h 4876666"/>
                  <a:gd name="connsiteX3" fmla="*/ 2205734 w 2438411"/>
                  <a:gd name="connsiteY3" fmla="*/ 1334768 h 4876666"/>
                  <a:gd name="connsiteX4" fmla="*/ 1227930 w 2438411"/>
                  <a:gd name="connsiteY4" fmla="*/ 267761 h 4876666"/>
                  <a:gd name="connsiteX5" fmla="*/ 249597 w 2438411"/>
                  <a:gd name="connsiteY5" fmla="*/ 1371312 h 4876666"/>
                  <a:gd name="connsiteX6" fmla="*/ 457209 w 2438411"/>
                  <a:gd name="connsiteY6" fmla="*/ 1597831 h 4876666"/>
                  <a:gd name="connsiteX7" fmla="*/ 457209 w 2438411"/>
                  <a:gd name="connsiteY7" fmla="*/ 3288622 h 4876666"/>
                  <a:gd name="connsiteX8" fmla="*/ 232678 w 2438411"/>
                  <a:gd name="connsiteY8" fmla="*/ 3541898 h 4876666"/>
                  <a:gd name="connsiteX9" fmla="*/ 1210482 w 2438411"/>
                  <a:gd name="connsiteY9" fmla="*/ 4608905 h 4876666"/>
                  <a:gd name="connsiteX10" fmla="*/ 2188815 w 2438411"/>
                  <a:gd name="connsiteY10" fmla="*/ 3505355 h 487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8411" h="4876666">
                    <a:moveTo>
                      <a:pt x="2188815" y="3505394"/>
                    </a:moveTo>
                    <a:lnTo>
                      <a:pt x="1981203" y="3278835"/>
                    </a:lnTo>
                    <a:lnTo>
                      <a:pt x="1981203" y="1588044"/>
                    </a:lnTo>
                    <a:lnTo>
                      <a:pt x="2205734" y="1334768"/>
                    </a:lnTo>
                    <a:cubicBezTo>
                      <a:pt x="2890270" y="562557"/>
                      <a:pt x="1912466" y="-504449"/>
                      <a:pt x="1227930" y="267761"/>
                    </a:cubicBezTo>
                    <a:cubicBezTo>
                      <a:pt x="512543" y="-512914"/>
                      <a:pt x="-465800" y="590685"/>
                      <a:pt x="249597" y="1371312"/>
                    </a:cubicBezTo>
                    <a:lnTo>
                      <a:pt x="457209" y="1597831"/>
                    </a:lnTo>
                    <a:lnTo>
                      <a:pt x="457209" y="3288622"/>
                    </a:lnTo>
                    <a:lnTo>
                      <a:pt x="232678" y="3541898"/>
                    </a:lnTo>
                    <a:cubicBezTo>
                      <a:pt x="-451859" y="4314109"/>
                      <a:pt x="525945" y="5381116"/>
                      <a:pt x="1210482" y="4608905"/>
                    </a:cubicBezTo>
                    <a:cubicBezTo>
                      <a:pt x="1925869" y="5389580"/>
                      <a:pt x="2904212" y="4285981"/>
                      <a:pt x="2188815" y="3505355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FFDBC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D71F2B5B-A972-E5E7-4D36-B7A20EAE6C44}"/>
                </a:ext>
              </a:extLst>
            </p:cNvPr>
            <p:cNvSpPr txBox="1"/>
            <p:nvPr/>
          </p:nvSpPr>
          <p:spPr>
            <a:xfrm>
              <a:off x="8586865" y="4658222"/>
              <a:ext cx="18735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FFDBC9"/>
                  </a:solidFill>
                  <a:latin typeface="Jumble" panose="02000503000000020004" pitchFamily="2" charset="0"/>
                </a:rPr>
                <a:t>YUMMY</a:t>
              </a:r>
              <a:endParaRPr lang="zh-CN" altLang="en-US" sz="3200">
                <a:solidFill>
                  <a:srgbClr val="FFDBC9"/>
                </a:solidFill>
                <a:latin typeface="Jumble" panose="02000503000000020004" pitchFamily="2" charset="0"/>
              </a:endParaRP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3988A38-B619-5220-839C-E01F9AEDEB00}"/>
              </a:ext>
            </a:extLst>
          </p:cNvPr>
          <p:cNvSpPr txBox="1"/>
          <p:nvPr/>
        </p:nvSpPr>
        <p:spPr>
          <a:xfrm>
            <a:off x="1447800" y="3095417"/>
            <a:ext cx="9296400" cy="2989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r-FR" altLang="zh-CN" sz="16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Lorem Ipsum Dolor Sit Amet, Consectetuer Adipiscing Elit. Maecenas Porttitor Congue Massa. Fusce Posuere, Magna Sed Pulvinar Ultricies, Purus Lectus Malesuada Libero</a:t>
            </a:r>
          </a:p>
          <a:p>
            <a:pPr algn="ctr">
              <a:lnSpc>
                <a:spcPct val="150000"/>
              </a:lnSpc>
            </a:pPr>
            <a:endParaRPr lang="fr-FR" altLang="zh-CN" sz="1600" b="1">
              <a:solidFill>
                <a:srgbClr val="FFDBC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 algn="ctr">
              <a:lnSpc>
                <a:spcPct val="150000"/>
              </a:lnSpc>
            </a:pPr>
            <a:r>
              <a:rPr lang="fr-FR" altLang="zh-CN" sz="16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Sit Amet Commodo Magna Eros Quis Urna. </a:t>
            </a:r>
          </a:p>
          <a:p>
            <a:pPr algn="ctr">
              <a:lnSpc>
                <a:spcPct val="150000"/>
              </a:lnSpc>
            </a:pPr>
            <a:r>
              <a:rPr lang="fr-FR" altLang="zh-CN" sz="16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Nunc Viverra Imperdiet Enim.</a:t>
            </a:r>
          </a:p>
          <a:p>
            <a:pPr algn="ctr">
              <a:lnSpc>
                <a:spcPct val="150000"/>
              </a:lnSpc>
            </a:pPr>
            <a:endParaRPr lang="fr-FR" altLang="zh-CN" sz="1600" b="1">
              <a:solidFill>
                <a:srgbClr val="FFDBC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  <a:p>
            <a:pPr algn="ctr">
              <a:lnSpc>
                <a:spcPct val="150000"/>
              </a:lnSpc>
            </a:pPr>
            <a:r>
              <a:rPr lang="fr-FR" altLang="zh-CN" sz="16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Fusce Est. Vivamus A Tellus. Pellentesque Habitant Morbi Tristique Senectus Et </a:t>
            </a:r>
          </a:p>
          <a:p>
            <a:pPr algn="ctr">
              <a:lnSpc>
                <a:spcPct val="150000"/>
              </a:lnSpc>
            </a:pPr>
            <a:r>
              <a:rPr lang="fr-FR" altLang="zh-CN" sz="16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Netus Et Malesuada Fames Ac Turpis Egestas. Proin Pharetra Nonummy Pede.</a:t>
            </a:r>
          </a:p>
        </p:txBody>
      </p:sp>
    </p:spTree>
    <p:extLst>
      <p:ext uri="{BB962C8B-B14F-4D97-AF65-F5344CB8AC3E}">
        <p14:creationId xmlns:p14="http://schemas.microsoft.com/office/powerpoint/2010/main" val="34875379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318EF5A-28B8-237C-2A97-89EAD7137526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B33301-3D71-8BE5-C690-79C54785EA73}"/>
              </a:ext>
            </a:extLst>
          </p:cNvPr>
          <p:cNvSpPr txBox="1"/>
          <p:nvPr/>
        </p:nvSpPr>
        <p:spPr>
          <a:xfrm>
            <a:off x="930275" y="2151728"/>
            <a:ext cx="103314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POWERPOINT</a:t>
            </a:r>
          </a:p>
          <a:p>
            <a:pPr algn="ctr"/>
            <a:r>
              <a:rPr lang="en-US" altLang="zh-CN" sz="80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TEMPLET</a:t>
            </a:r>
            <a:endParaRPr lang="zh-CN" altLang="en-US" sz="8000">
              <a:solidFill>
                <a:srgbClr val="FFDBC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Jumble" panose="02000503000000020004" pitchFamily="2" charset="0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F2E1CD69-A882-CB51-C6C5-EB5C106E64DF}"/>
              </a:ext>
            </a:extLst>
          </p:cNvPr>
          <p:cNvGrpSpPr/>
          <p:nvPr/>
        </p:nvGrpSpPr>
        <p:grpSpPr>
          <a:xfrm rot="20918830">
            <a:off x="2245639" y="4794725"/>
            <a:ext cx="2068590" cy="1203302"/>
            <a:chOff x="8489343" y="4307770"/>
            <a:chExt cx="2068590" cy="1203302"/>
          </a:xfrm>
        </p:grpSpPr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421CB416-31C0-23B9-BEB1-235CC9937463}"/>
                </a:ext>
              </a:extLst>
            </p:cNvPr>
            <p:cNvGrpSpPr/>
            <p:nvPr/>
          </p:nvGrpSpPr>
          <p:grpSpPr>
            <a:xfrm>
              <a:off x="8489343" y="4307770"/>
              <a:ext cx="2068590" cy="1203302"/>
              <a:chOff x="8365308" y="4235619"/>
              <a:chExt cx="2316660" cy="1347604"/>
            </a:xfrm>
          </p:grpSpPr>
          <p:sp>
            <p:nvSpPr>
              <p:cNvPr id="122" name="图形 119">
                <a:extLst>
                  <a:ext uri="{FF2B5EF4-FFF2-40B4-BE49-F238E27FC236}">
                    <a16:creationId xmlns:a16="http://schemas.microsoft.com/office/drawing/2014/main" id="{E58E963C-E3E5-3D2E-9EB4-D25E571058E2}"/>
                  </a:ext>
                </a:extLst>
              </p:cNvPr>
              <p:cNvSpPr/>
              <p:nvPr/>
            </p:nvSpPr>
            <p:spPr>
              <a:xfrm rot="5400000">
                <a:off x="8849836" y="3751091"/>
                <a:ext cx="1347604" cy="2316660"/>
              </a:xfrm>
              <a:custGeom>
                <a:avLst/>
                <a:gdLst>
                  <a:gd name="connsiteX0" fmla="*/ 2188815 w 2438411"/>
                  <a:gd name="connsiteY0" fmla="*/ 3505394 h 4876666"/>
                  <a:gd name="connsiteX1" fmla="*/ 1981203 w 2438411"/>
                  <a:gd name="connsiteY1" fmla="*/ 3278835 h 4876666"/>
                  <a:gd name="connsiteX2" fmla="*/ 1981203 w 2438411"/>
                  <a:gd name="connsiteY2" fmla="*/ 1588044 h 4876666"/>
                  <a:gd name="connsiteX3" fmla="*/ 2205734 w 2438411"/>
                  <a:gd name="connsiteY3" fmla="*/ 1334768 h 4876666"/>
                  <a:gd name="connsiteX4" fmla="*/ 1227930 w 2438411"/>
                  <a:gd name="connsiteY4" fmla="*/ 267761 h 4876666"/>
                  <a:gd name="connsiteX5" fmla="*/ 249597 w 2438411"/>
                  <a:gd name="connsiteY5" fmla="*/ 1371312 h 4876666"/>
                  <a:gd name="connsiteX6" fmla="*/ 457209 w 2438411"/>
                  <a:gd name="connsiteY6" fmla="*/ 1597831 h 4876666"/>
                  <a:gd name="connsiteX7" fmla="*/ 457209 w 2438411"/>
                  <a:gd name="connsiteY7" fmla="*/ 3288622 h 4876666"/>
                  <a:gd name="connsiteX8" fmla="*/ 232678 w 2438411"/>
                  <a:gd name="connsiteY8" fmla="*/ 3541898 h 4876666"/>
                  <a:gd name="connsiteX9" fmla="*/ 1210482 w 2438411"/>
                  <a:gd name="connsiteY9" fmla="*/ 4608905 h 4876666"/>
                  <a:gd name="connsiteX10" fmla="*/ 2188815 w 2438411"/>
                  <a:gd name="connsiteY10" fmla="*/ 3505355 h 487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8411" h="4876666">
                    <a:moveTo>
                      <a:pt x="2188815" y="3505394"/>
                    </a:moveTo>
                    <a:lnTo>
                      <a:pt x="1981203" y="3278835"/>
                    </a:lnTo>
                    <a:lnTo>
                      <a:pt x="1981203" y="1588044"/>
                    </a:lnTo>
                    <a:lnTo>
                      <a:pt x="2205734" y="1334768"/>
                    </a:lnTo>
                    <a:cubicBezTo>
                      <a:pt x="2890270" y="562557"/>
                      <a:pt x="1912466" y="-504449"/>
                      <a:pt x="1227930" y="267761"/>
                    </a:cubicBezTo>
                    <a:cubicBezTo>
                      <a:pt x="512543" y="-512914"/>
                      <a:pt x="-465800" y="590685"/>
                      <a:pt x="249597" y="1371312"/>
                    </a:cubicBezTo>
                    <a:lnTo>
                      <a:pt x="457209" y="1597831"/>
                    </a:lnTo>
                    <a:lnTo>
                      <a:pt x="457209" y="3288622"/>
                    </a:lnTo>
                    <a:lnTo>
                      <a:pt x="232678" y="3541898"/>
                    </a:lnTo>
                    <a:cubicBezTo>
                      <a:pt x="-451859" y="4314109"/>
                      <a:pt x="525945" y="5381116"/>
                      <a:pt x="1210482" y="4608905"/>
                    </a:cubicBezTo>
                    <a:cubicBezTo>
                      <a:pt x="1925869" y="5389580"/>
                      <a:pt x="2904212" y="4285981"/>
                      <a:pt x="2188815" y="3505355"/>
                    </a:cubicBezTo>
                    <a:close/>
                  </a:path>
                </a:pathLst>
              </a:custGeom>
              <a:solidFill>
                <a:srgbClr val="FFBC00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图形 119">
                <a:extLst>
                  <a:ext uri="{FF2B5EF4-FFF2-40B4-BE49-F238E27FC236}">
                    <a16:creationId xmlns:a16="http://schemas.microsoft.com/office/drawing/2014/main" id="{9EC4973C-166F-5F78-D6CD-90B84ED958F6}"/>
                  </a:ext>
                </a:extLst>
              </p:cNvPr>
              <p:cNvSpPr/>
              <p:nvPr/>
            </p:nvSpPr>
            <p:spPr>
              <a:xfrm rot="5400000">
                <a:off x="9042003" y="3860310"/>
                <a:ext cx="963271" cy="2098222"/>
              </a:xfrm>
              <a:custGeom>
                <a:avLst/>
                <a:gdLst>
                  <a:gd name="connsiteX0" fmla="*/ 2188815 w 2438411"/>
                  <a:gd name="connsiteY0" fmla="*/ 3505394 h 4876666"/>
                  <a:gd name="connsiteX1" fmla="*/ 1981203 w 2438411"/>
                  <a:gd name="connsiteY1" fmla="*/ 3278835 h 4876666"/>
                  <a:gd name="connsiteX2" fmla="*/ 1981203 w 2438411"/>
                  <a:gd name="connsiteY2" fmla="*/ 1588044 h 4876666"/>
                  <a:gd name="connsiteX3" fmla="*/ 2205734 w 2438411"/>
                  <a:gd name="connsiteY3" fmla="*/ 1334768 h 4876666"/>
                  <a:gd name="connsiteX4" fmla="*/ 1227930 w 2438411"/>
                  <a:gd name="connsiteY4" fmla="*/ 267761 h 4876666"/>
                  <a:gd name="connsiteX5" fmla="*/ 249597 w 2438411"/>
                  <a:gd name="connsiteY5" fmla="*/ 1371312 h 4876666"/>
                  <a:gd name="connsiteX6" fmla="*/ 457209 w 2438411"/>
                  <a:gd name="connsiteY6" fmla="*/ 1597831 h 4876666"/>
                  <a:gd name="connsiteX7" fmla="*/ 457209 w 2438411"/>
                  <a:gd name="connsiteY7" fmla="*/ 3288622 h 4876666"/>
                  <a:gd name="connsiteX8" fmla="*/ 232678 w 2438411"/>
                  <a:gd name="connsiteY8" fmla="*/ 3541898 h 4876666"/>
                  <a:gd name="connsiteX9" fmla="*/ 1210482 w 2438411"/>
                  <a:gd name="connsiteY9" fmla="*/ 4608905 h 4876666"/>
                  <a:gd name="connsiteX10" fmla="*/ 2188815 w 2438411"/>
                  <a:gd name="connsiteY10" fmla="*/ 3505355 h 487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8411" h="4876666">
                    <a:moveTo>
                      <a:pt x="2188815" y="3505394"/>
                    </a:moveTo>
                    <a:lnTo>
                      <a:pt x="1981203" y="3278835"/>
                    </a:lnTo>
                    <a:lnTo>
                      <a:pt x="1981203" y="1588044"/>
                    </a:lnTo>
                    <a:lnTo>
                      <a:pt x="2205734" y="1334768"/>
                    </a:lnTo>
                    <a:cubicBezTo>
                      <a:pt x="2890270" y="562557"/>
                      <a:pt x="1912466" y="-504449"/>
                      <a:pt x="1227930" y="267761"/>
                    </a:cubicBezTo>
                    <a:cubicBezTo>
                      <a:pt x="512543" y="-512914"/>
                      <a:pt x="-465800" y="590685"/>
                      <a:pt x="249597" y="1371312"/>
                    </a:cubicBezTo>
                    <a:lnTo>
                      <a:pt x="457209" y="1597831"/>
                    </a:lnTo>
                    <a:lnTo>
                      <a:pt x="457209" y="3288622"/>
                    </a:lnTo>
                    <a:lnTo>
                      <a:pt x="232678" y="3541898"/>
                    </a:lnTo>
                    <a:cubicBezTo>
                      <a:pt x="-451859" y="4314109"/>
                      <a:pt x="525945" y="5381116"/>
                      <a:pt x="1210482" y="4608905"/>
                    </a:cubicBezTo>
                    <a:cubicBezTo>
                      <a:pt x="1925869" y="5389580"/>
                      <a:pt x="2904212" y="4285981"/>
                      <a:pt x="2188815" y="3505355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8CEC024D-A3E3-402D-F75B-B13154825BBE}"/>
                </a:ext>
              </a:extLst>
            </p:cNvPr>
            <p:cNvSpPr txBox="1"/>
            <p:nvPr/>
          </p:nvSpPr>
          <p:spPr>
            <a:xfrm>
              <a:off x="8586865" y="4658222"/>
              <a:ext cx="18735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FF8733"/>
                  </a:solidFill>
                  <a:latin typeface="Jumble" panose="02000503000000020004" pitchFamily="2" charset="0"/>
                </a:rPr>
                <a:t>YUMMY</a:t>
              </a:r>
              <a:endParaRPr lang="zh-CN" altLang="en-US" sz="32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416" name="组合 415">
            <a:extLst>
              <a:ext uri="{FF2B5EF4-FFF2-40B4-BE49-F238E27FC236}">
                <a16:creationId xmlns:a16="http://schemas.microsoft.com/office/drawing/2014/main" id="{2E1AE36A-8835-C5A5-955B-5C87E906B3C2}"/>
              </a:ext>
            </a:extLst>
          </p:cNvPr>
          <p:cNvGrpSpPr/>
          <p:nvPr/>
        </p:nvGrpSpPr>
        <p:grpSpPr>
          <a:xfrm>
            <a:off x="10017202" y="0"/>
            <a:ext cx="1150331" cy="1917700"/>
            <a:chOff x="10017202" y="0"/>
            <a:chExt cx="1150331" cy="1917700"/>
          </a:xfrm>
        </p:grpSpPr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DD6E0481-1BD3-E964-E1F0-A47B483AD081}"/>
                </a:ext>
              </a:extLst>
            </p:cNvPr>
            <p:cNvSpPr/>
            <p:nvPr/>
          </p:nvSpPr>
          <p:spPr>
            <a:xfrm>
              <a:off x="10017202" y="0"/>
              <a:ext cx="1150330" cy="1917700"/>
            </a:xfrm>
            <a:custGeom>
              <a:avLst/>
              <a:gdLst>
                <a:gd name="connsiteX0" fmla="*/ 0 w 1150330"/>
                <a:gd name="connsiteY0" fmla="*/ 0 h 1917700"/>
                <a:gd name="connsiteX1" fmla="*/ 1150330 w 1150330"/>
                <a:gd name="connsiteY1" fmla="*/ 0 h 1917700"/>
                <a:gd name="connsiteX2" fmla="*/ 1150330 w 1150330"/>
                <a:gd name="connsiteY2" fmla="*/ 1917700 h 1917700"/>
                <a:gd name="connsiteX3" fmla="*/ 575165 w 1150330"/>
                <a:gd name="connsiteY3" fmla="*/ 1655079 h 1917700"/>
                <a:gd name="connsiteX4" fmla="*/ 0 w 1150330"/>
                <a:gd name="connsiteY4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330" h="1917700">
                  <a:moveTo>
                    <a:pt x="0" y="0"/>
                  </a:moveTo>
                  <a:lnTo>
                    <a:pt x="1150330" y="0"/>
                  </a:lnTo>
                  <a:lnTo>
                    <a:pt x="1150330" y="1917700"/>
                  </a:lnTo>
                  <a:lnTo>
                    <a:pt x="575165" y="1655079"/>
                  </a:lnTo>
                  <a:lnTo>
                    <a:pt x="0" y="1917700"/>
                  </a:ln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4E09D7FB-9428-A9BE-E04F-4D6F796E0553}"/>
                </a:ext>
              </a:extLst>
            </p:cNvPr>
            <p:cNvGrpSpPr/>
            <p:nvPr/>
          </p:nvGrpSpPr>
          <p:grpSpPr>
            <a:xfrm>
              <a:off x="10017202" y="415332"/>
              <a:ext cx="1150331" cy="937262"/>
              <a:chOff x="10017202" y="830927"/>
              <a:chExt cx="1150331" cy="937262"/>
            </a:xfrm>
          </p:grpSpPr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E03BE574-70D2-1E17-94EA-2ED675AA2C09}"/>
                  </a:ext>
                </a:extLst>
              </p:cNvPr>
              <p:cNvSpPr txBox="1"/>
              <p:nvPr/>
            </p:nvSpPr>
            <p:spPr>
              <a:xfrm>
                <a:off x="10017203" y="830927"/>
                <a:ext cx="11503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>
                    <a:solidFill>
                      <a:srgbClr val="FFDBC9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2023/02/10</a:t>
                </a:r>
                <a:endParaRPr lang="zh-CN" altLang="en-US" sz="12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31BA9A3E-28E4-6351-48B4-24692B52C432}"/>
                  </a:ext>
                </a:extLst>
              </p:cNvPr>
              <p:cNvSpPr txBox="1"/>
              <p:nvPr/>
            </p:nvSpPr>
            <p:spPr>
              <a:xfrm>
                <a:off x="10017202" y="1306524"/>
                <a:ext cx="11503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>
                    <a:solidFill>
                      <a:srgbClr val="FFDBC9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TITLE GOES HERE</a:t>
                </a:r>
                <a:endParaRPr lang="zh-CN" altLang="en-US" sz="12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D3754E83-14FE-2FCF-D5CA-1D2C2EB94933}"/>
              </a:ext>
            </a:extLst>
          </p:cNvPr>
          <p:cNvGrpSpPr/>
          <p:nvPr/>
        </p:nvGrpSpPr>
        <p:grpSpPr>
          <a:xfrm rot="19516442">
            <a:off x="1244313" y="3780734"/>
            <a:ext cx="1750818" cy="1649986"/>
            <a:chOff x="1576582" y="3191254"/>
            <a:chExt cx="1750818" cy="1649986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CD55302-64B6-511B-4C06-6C55FBA831DF}"/>
                </a:ext>
              </a:extLst>
            </p:cNvPr>
            <p:cNvSpPr/>
            <p:nvPr/>
          </p:nvSpPr>
          <p:spPr>
            <a:xfrm>
              <a:off x="1576582" y="3191254"/>
              <a:ext cx="1750818" cy="1649986"/>
            </a:xfrm>
            <a:custGeom>
              <a:avLst/>
              <a:gdLst>
                <a:gd name="connsiteX0" fmla="*/ 3428953 w 6858000"/>
                <a:gd name="connsiteY0" fmla="*/ 0 h 5139148"/>
                <a:gd name="connsiteX1" fmla="*/ 3994777 w 6858000"/>
                <a:gd name="connsiteY1" fmla="*/ 40873 h 5139148"/>
                <a:gd name="connsiteX2" fmla="*/ 6813414 w 6858000"/>
                <a:gd name="connsiteY2" fmla="*/ 2862352 h 5139148"/>
                <a:gd name="connsiteX3" fmla="*/ 6855514 w 6858000"/>
                <a:gd name="connsiteY3" fmla="*/ 4139704 h 5139148"/>
                <a:gd name="connsiteX4" fmla="*/ 6858000 w 6858000"/>
                <a:gd name="connsiteY4" fmla="*/ 5139110 h 5139148"/>
                <a:gd name="connsiteX5" fmla="*/ 3429000 w 6858000"/>
                <a:gd name="connsiteY5" fmla="*/ 5139148 h 5139148"/>
                <a:gd name="connsiteX6" fmla="*/ 0 w 6858000"/>
                <a:gd name="connsiteY6" fmla="*/ 5139148 h 5139148"/>
                <a:gd name="connsiteX7" fmla="*/ 2442 w 6858000"/>
                <a:gd name="connsiteY7" fmla="*/ 4139789 h 5139148"/>
                <a:gd name="connsiteX8" fmla="*/ 44540 w 6858000"/>
                <a:gd name="connsiteY8" fmla="*/ 2862437 h 5139148"/>
                <a:gd name="connsiteX9" fmla="*/ 2317477 w 6858000"/>
                <a:gd name="connsiteY9" fmla="*/ 178608 h 5139148"/>
                <a:gd name="connsiteX10" fmla="*/ 3064009 w 6858000"/>
                <a:gd name="connsiteY10" fmla="*/ 12017 h 5139148"/>
                <a:gd name="connsiteX11" fmla="*/ 3428953 w 6858000"/>
                <a:gd name="connsiteY11" fmla="*/ 0 h 513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0" h="5139148">
                  <a:moveTo>
                    <a:pt x="3428953" y="0"/>
                  </a:moveTo>
                  <a:cubicBezTo>
                    <a:pt x="3712463" y="0"/>
                    <a:pt x="3780886" y="4937"/>
                    <a:pt x="3994777" y="40873"/>
                  </a:cubicBezTo>
                  <a:cubicBezTo>
                    <a:pt x="5441522" y="283852"/>
                    <a:pt x="6572602" y="1416098"/>
                    <a:pt x="6813414" y="2862352"/>
                  </a:cubicBezTo>
                  <a:cubicBezTo>
                    <a:pt x="6854786" y="3110798"/>
                    <a:pt x="6852794" y="3050790"/>
                    <a:pt x="6855514" y="4139704"/>
                  </a:cubicBezTo>
                  <a:lnTo>
                    <a:pt x="6858000" y="5139110"/>
                  </a:lnTo>
                  <a:lnTo>
                    <a:pt x="3429000" y="5139148"/>
                  </a:lnTo>
                  <a:lnTo>
                    <a:pt x="0" y="5139148"/>
                  </a:lnTo>
                  <a:lnTo>
                    <a:pt x="2442" y="4139789"/>
                  </a:lnTo>
                  <a:cubicBezTo>
                    <a:pt x="5159" y="3050934"/>
                    <a:pt x="3169" y="3110893"/>
                    <a:pt x="44540" y="2862437"/>
                  </a:cubicBezTo>
                  <a:cubicBezTo>
                    <a:pt x="251769" y="1617808"/>
                    <a:pt x="1121540" y="590774"/>
                    <a:pt x="2317477" y="178608"/>
                  </a:cubicBezTo>
                  <a:cubicBezTo>
                    <a:pt x="2544839" y="100231"/>
                    <a:pt x="2797615" y="43858"/>
                    <a:pt x="3064009" y="12017"/>
                  </a:cubicBezTo>
                  <a:cubicBezTo>
                    <a:pt x="3144683" y="2373"/>
                    <a:pt x="3216512" y="0"/>
                    <a:pt x="3428953" y="0"/>
                  </a:cubicBezTo>
                  <a:close/>
                </a:path>
              </a:pathLst>
            </a:custGeom>
            <a:solidFill>
              <a:srgbClr val="FF87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39D5A7F-1A8A-9E1C-7AF9-19F782B2B467}"/>
                </a:ext>
              </a:extLst>
            </p:cNvPr>
            <p:cNvSpPr/>
            <p:nvPr/>
          </p:nvSpPr>
          <p:spPr>
            <a:xfrm>
              <a:off x="2098847" y="3725333"/>
              <a:ext cx="706288" cy="1008142"/>
            </a:xfrm>
            <a:custGeom>
              <a:avLst/>
              <a:gdLst>
                <a:gd name="connsiteX0" fmla="*/ 538748 w 2997920"/>
                <a:gd name="connsiteY0" fmla="*/ 3403336 h 4279173"/>
                <a:gd name="connsiteX1" fmla="*/ 529602 w 2997920"/>
                <a:gd name="connsiteY1" fmla="*/ 3406742 h 4279173"/>
                <a:gd name="connsiteX2" fmla="*/ 445867 w 2997920"/>
                <a:gd name="connsiteY2" fmla="*/ 3447538 h 4279173"/>
                <a:gd name="connsiteX3" fmla="*/ 370704 w 2997920"/>
                <a:gd name="connsiteY3" fmla="*/ 3504599 h 4279173"/>
                <a:gd name="connsiteX4" fmla="*/ 334232 w 2997920"/>
                <a:gd name="connsiteY4" fmla="*/ 3543940 h 4279173"/>
                <a:gd name="connsiteX5" fmla="*/ 303080 w 2997920"/>
                <a:gd name="connsiteY5" fmla="*/ 3588104 h 4279173"/>
                <a:gd name="connsiteX6" fmla="*/ 276329 w 2997920"/>
                <a:gd name="connsiteY6" fmla="*/ 3640840 h 4279173"/>
                <a:gd name="connsiteX7" fmla="*/ 257118 w 2997920"/>
                <a:gd name="connsiteY7" fmla="*/ 3700082 h 4279173"/>
                <a:gd name="connsiteX8" fmla="*/ 247397 w 2997920"/>
                <a:gd name="connsiteY8" fmla="*/ 3764108 h 4279173"/>
                <a:gd name="connsiteX9" fmla="*/ 247856 w 2997920"/>
                <a:gd name="connsiteY9" fmla="*/ 3824231 h 4279173"/>
                <a:gd name="connsiteX10" fmla="*/ 260868 w 2997920"/>
                <a:gd name="connsiteY10" fmla="*/ 3896714 h 4279173"/>
                <a:gd name="connsiteX11" fmla="*/ 286356 w 2997920"/>
                <a:gd name="connsiteY11" fmla="*/ 3963763 h 4279173"/>
                <a:gd name="connsiteX12" fmla="*/ 338365 w 2997920"/>
                <a:gd name="connsiteY12" fmla="*/ 4043212 h 4279173"/>
                <a:gd name="connsiteX13" fmla="*/ 371736 w 2997920"/>
                <a:gd name="connsiteY13" fmla="*/ 4077847 h 4279173"/>
                <a:gd name="connsiteX14" fmla="*/ 408323 w 2997920"/>
                <a:gd name="connsiteY14" fmla="*/ 4107468 h 4279173"/>
                <a:gd name="connsiteX15" fmla="*/ 442346 w 2997920"/>
                <a:gd name="connsiteY15" fmla="*/ 4129282 h 4279173"/>
                <a:gd name="connsiteX16" fmla="*/ 462169 w 2997920"/>
                <a:gd name="connsiteY16" fmla="*/ 4139921 h 4279173"/>
                <a:gd name="connsiteX17" fmla="*/ 462934 w 2997920"/>
                <a:gd name="connsiteY17" fmla="*/ 4140265 h 4279173"/>
                <a:gd name="connsiteX18" fmla="*/ 460600 w 2997920"/>
                <a:gd name="connsiteY18" fmla="*/ 4137510 h 4279173"/>
                <a:gd name="connsiteX19" fmla="*/ 458457 w 2997920"/>
                <a:gd name="connsiteY19" fmla="*/ 4134984 h 4279173"/>
                <a:gd name="connsiteX20" fmla="*/ 449655 w 2997920"/>
                <a:gd name="connsiteY20" fmla="*/ 4123924 h 4279173"/>
                <a:gd name="connsiteX21" fmla="*/ 430825 w 2997920"/>
                <a:gd name="connsiteY21" fmla="*/ 4097327 h 4279173"/>
                <a:gd name="connsiteX22" fmla="*/ 398220 w 2997920"/>
                <a:gd name="connsiteY22" fmla="*/ 4032804 h 4279173"/>
                <a:gd name="connsiteX23" fmla="*/ 385706 w 2997920"/>
                <a:gd name="connsiteY23" fmla="*/ 3989980 h 4279173"/>
                <a:gd name="connsiteX24" fmla="*/ 380004 w 2997920"/>
                <a:gd name="connsiteY24" fmla="*/ 3945089 h 4279173"/>
                <a:gd name="connsiteX25" fmla="*/ 384826 w 2997920"/>
                <a:gd name="connsiteY25" fmla="*/ 3879838 h 4279173"/>
                <a:gd name="connsiteX26" fmla="*/ 404267 w 2997920"/>
                <a:gd name="connsiteY26" fmla="*/ 3817879 h 4279173"/>
                <a:gd name="connsiteX27" fmla="*/ 447130 w 2997920"/>
                <a:gd name="connsiteY27" fmla="*/ 3747807 h 4279173"/>
                <a:gd name="connsiteX28" fmla="*/ 485820 w 2997920"/>
                <a:gd name="connsiteY28" fmla="*/ 3707585 h 4279173"/>
                <a:gd name="connsiteX29" fmla="*/ 521106 w 2997920"/>
                <a:gd name="connsiteY29" fmla="*/ 3680910 h 4279173"/>
                <a:gd name="connsiteX30" fmla="*/ 539131 w 2997920"/>
                <a:gd name="connsiteY30" fmla="*/ 3670156 h 4279173"/>
                <a:gd name="connsiteX31" fmla="*/ 553903 w 2997920"/>
                <a:gd name="connsiteY31" fmla="*/ 3662655 h 4279173"/>
                <a:gd name="connsiteX32" fmla="*/ 566455 w 2997920"/>
                <a:gd name="connsiteY32" fmla="*/ 3657144 h 4279173"/>
                <a:gd name="connsiteX33" fmla="*/ 576635 w 2997920"/>
                <a:gd name="connsiteY33" fmla="*/ 3653279 h 4279173"/>
                <a:gd name="connsiteX34" fmla="*/ 585628 w 2997920"/>
                <a:gd name="connsiteY34" fmla="*/ 3650255 h 4279173"/>
                <a:gd name="connsiteX35" fmla="*/ 601396 w 2997920"/>
                <a:gd name="connsiteY35" fmla="*/ 3645969 h 4279173"/>
                <a:gd name="connsiteX36" fmla="*/ 577477 w 2997920"/>
                <a:gd name="connsiteY36" fmla="*/ 3572529 h 4279173"/>
                <a:gd name="connsiteX37" fmla="*/ 538748 w 2997920"/>
                <a:gd name="connsiteY37" fmla="*/ 3403332 h 4279173"/>
                <a:gd name="connsiteX38" fmla="*/ 1153323 w 2997920"/>
                <a:gd name="connsiteY38" fmla="*/ 4049066 h 4279173"/>
                <a:gd name="connsiteX39" fmla="*/ 1160327 w 2997920"/>
                <a:gd name="connsiteY39" fmla="*/ 4048951 h 4279173"/>
                <a:gd name="connsiteX40" fmla="*/ 1175213 w 2997920"/>
                <a:gd name="connsiteY40" fmla="*/ 4048032 h 4279173"/>
                <a:gd name="connsiteX41" fmla="*/ 1237556 w 2997920"/>
                <a:gd name="connsiteY41" fmla="*/ 4033146 h 4279173"/>
                <a:gd name="connsiteX42" fmla="*/ 1262775 w 2997920"/>
                <a:gd name="connsiteY42" fmla="*/ 4020632 h 4279173"/>
                <a:gd name="connsiteX43" fmla="*/ 1284704 w 2997920"/>
                <a:gd name="connsiteY43" fmla="*/ 4004979 h 4279173"/>
                <a:gd name="connsiteX44" fmla="*/ 1291555 w 2997920"/>
                <a:gd name="connsiteY44" fmla="*/ 3998741 h 4279173"/>
                <a:gd name="connsiteX45" fmla="*/ 1315626 w 2997920"/>
                <a:gd name="connsiteY45" fmla="*/ 3965025 h 4279173"/>
                <a:gd name="connsiteX46" fmla="*/ 1318152 w 2997920"/>
                <a:gd name="connsiteY46" fmla="*/ 3958634 h 4279173"/>
                <a:gd name="connsiteX47" fmla="*/ 1320180 w 2997920"/>
                <a:gd name="connsiteY47" fmla="*/ 3952243 h 4279173"/>
                <a:gd name="connsiteX48" fmla="*/ 1322247 w 2997920"/>
                <a:gd name="connsiteY48" fmla="*/ 3942140 h 4279173"/>
                <a:gd name="connsiteX49" fmla="*/ 1322898 w 2997920"/>
                <a:gd name="connsiteY49" fmla="*/ 3927444 h 4279173"/>
                <a:gd name="connsiteX50" fmla="*/ 1320104 w 2997920"/>
                <a:gd name="connsiteY50" fmla="*/ 3909801 h 4279173"/>
                <a:gd name="connsiteX51" fmla="*/ 1310192 w 2997920"/>
                <a:gd name="connsiteY51" fmla="*/ 3886916 h 4279173"/>
                <a:gd name="connsiteX52" fmla="*/ 1285354 w 2997920"/>
                <a:gd name="connsiteY52" fmla="*/ 3857908 h 4279173"/>
                <a:gd name="connsiteX53" fmla="*/ 1266755 w 2997920"/>
                <a:gd name="connsiteY53" fmla="*/ 3844131 h 4279173"/>
                <a:gd name="connsiteX54" fmla="*/ 1241229 w 2997920"/>
                <a:gd name="connsiteY54" fmla="*/ 3830737 h 4279173"/>
                <a:gd name="connsiteX55" fmla="*/ 1206786 w 2997920"/>
                <a:gd name="connsiteY55" fmla="*/ 3819409 h 4279173"/>
                <a:gd name="connsiteX56" fmla="*/ 1154509 w 2997920"/>
                <a:gd name="connsiteY56" fmla="*/ 3813286 h 4279173"/>
                <a:gd name="connsiteX57" fmla="*/ 1100893 w 2997920"/>
                <a:gd name="connsiteY57" fmla="*/ 3819141 h 4279173"/>
                <a:gd name="connsiteX58" fmla="*/ 1067253 w 2997920"/>
                <a:gd name="connsiteY58" fmla="*/ 3829972 h 4279173"/>
                <a:gd name="connsiteX59" fmla="*/ 1042263 w 2997920"/>
                <a:gd name="connsiteY59" fmla="*/ 3842678 h 4279173"/>
                <a:gd name="connsiteX60" fmla="*/ 1021942 w 2997920"/>
                <a:gd name="connsiteY60" fmla="*/ 3857336 h 4279173"/>
                <a:gd name="connsiteX61" fmla="*/ 1015704 w 2997920"/>
                <a:gd name="connsiteY61" fmla="*/ 3863038 h 4279173"/>
                <a:gd name="connsiteX62" fmla="*/ 1011111 w 2997920"/>
                <a:gd name="connsiteY62" fmla="*/ 3867707 h 4279173"/>
                <a:gd name="connsiteX63" fmla="*/ 988723 w 2997920"/>
                <a:gd name="connsiteY63" fmla="*/ 3903030 h 4279173"/>
                <a:gd name="connsiteX64" fmla="*/ 986388 w 2997920"/>
                <a:gd name="connsiteY64" fmla="*/ 3910454 h 4279173"/>
                <a:gd name="connsiteX65" fmla="*/ 984398 w 2997920"/>
                <a:gd name="connsiteY65" fmla="*/ 3920519 h 4279173"/>
                <a:gd name="connsiteX66" fmla="*/ 983747 w 2997920"/>
                <a:gd name="connsiteY66" fmla="*/ 3935215 h 4279173"/>
                <a:gd name="connsiteX67" fmla="*/ 986656 w 2997920"/>
                <a:gd name="connsiteY67" fmla="*/ 3952896 h 4279173"/>
                <a:gd name="connsiteX68" fmla="*/ 996453 w 2997920"/>
                <a:gd name="connsiteY68" fmla="*/ 3975437 h 4279173"/>
                <a:gd name="connsiteX69" fmla="*/ 1021291 w 2997920"/>
                <a:gd name="connsiteY69" fmla="*/ 4004445 h 4279173"/>
                <a:gd name="connsiteX70" fmla="*/ 1040656 w 2997920"/>
                <a:gd name="connsiteY70" fmla="*/ 4018682 h 4279173"/>
                <a:gd name="connsiteX71" fmla="*/ 1068172 w 2997920"/>
                <a:gd name="connsiteY71" fmla="*/ 4032765 h 4279173"/>
                <a:gd name="connsiteX72" fmla="*/ 1128065 w 2997920"/>
                <a:gd name="connsiteY72" fmla="*/ 4047728 h 4279173"/>
                <a:gd name="connsiteX73" fmla="*/ 1142875 w 2997920"/>
                <a:gd name="connsiteY73" fmla="*/ 4048800 h 4279173"/>
                <a:gd name="connsiteX74" fmla="*/ 1149802 w 2997920"/>
                <a:gd name="connsiteY74" fmla="*/ 4049030 h 4279173"/>
                <a:gd name="connsiteX75" fmla="*/ 1153323 w 2997920"/>
                <a:gd name="connsiteY75" fmla="*/ 4049068 h 4279173"/>
                <a:gd name="connsiteX76" fmla="*/ 1878998 w 2997920"/>
                <a:gd name="connsiteY76" fmla="*/ 4049066 h 4279173"/>
                <a:gd name="connsiteX77" fmla="*/ 1886001 w 2997920"/>
                <a:gd name="connsiteY77" fmla="*/ 4048951 h 4279173"/>
                <a:gd name="connsiteX78" fmla="*/ 1900888 w 2997920"/>
                <a:gd name="connsiteY78" fmla="*/ 4048032 h 4279173"/>
                <a:gd name="connsiteX79" fmla="*/ 1963230 w 2997920"/>
                <a:gd name="connsiteY79" fmla="*/ 4033146 h 4279173"/>
                <a:gd name="connsiteX80" fmla="*/ 1988450 w 2997920"/>
                <a:gd name="connsiteY80" fmla="*/ 4020632 h 4279173"/>
                <a:gd name="connsiteX81" fmla="*/ 2010379 w 2997920"/>
                <a:gd name="connsiteY81" fmla="*/ 4004979 h 4279173"/>
                <a:gd name="connsiteX82" fmla="*/ 2017229 w 2997920"/>
                <a:gd name="connsiteY82" fmla="*/ 3998741 h 4279173"/>
                <a:gd name="connsiteX83" fmla="*/ 2041569 w 2997920"/>
                <a:gd name="connsiteY83" fmla="*/ 3964374 h 4279173"/>
                <a:gd name="connsiteX84" fmla="*/ 2043712 w 2997920"/>
                <a:gd name="connsiteY84" fmla="*/ 3958978 h 4279173"/>
                <a:gd name="connsiteX85" fmla="*/ 2045779 w 2997920"/>
                <a:gd name="connsiteY85" fmla="*/ 3952587 h 4279173"/>
                <a:gd name="connsiteX86" fmla="*/ 2047883 w 2997920"/>
                <a:gd name="connsiteY86" fmla="*/ 3942139 h 4279173"/>
                <a:gd name="connsiteX87" fmla="*/ 2048573 w 2997920"/>
                <a:gd name="connsiteY87" fmla="*/ 3927444 h 4279173"/>
                <a:gd name="connsiteX88" fmla="*/ 2045779 w 2997920"/>
                <a:gd name="connsiteY88" fmla="*/ 3909763 h 4279173"/>
                <a:gd name="connsiteX89" fmla="*/ 2035867 w 2997920"/>
                <a:gd name="connsiteY89" fmla="*/ 3886916 h 4279173"/>
                <a:gd name="connsiteX90" fmla="*/ 2011029 w 2997920"/>
                <a:gd name="connsiteY90" fmla="*/ 3857908 h 4279173"/>
                <a:gd name="connsiteX91" fmla="*/ 1993195 w 2997920"/>
                <a:gd name="connsiteY91" fmla="*/ 3844627 h 4279173"/>
                <a:gd name="connsiteX92" fmla="*/ 1966904 w 2997920"/>
                <a:gd name="connsiteY92" fmla="*/ 3830735 h 4279173"/>
                <a:gd name="connsiteX93" fmla="*/ 1932461 w 2997920"/>
                <a:gd name="connsiteY93" fmla="*/ 3819408 h 4279173"/>
                <a:gd name="connsiteX94" fmla="*/ 1880184 w 2997920"/>
                <a:gd name="connsiteY94" fmla="*/ 3813285 h 4279173"/>
                <a:gd name="connsiteX95" fmla="*/ 1826568 w 2997920"/>
                <a:gd name="connsiteY95" fmla="*/ 3819140 h 4279173"/>
                <a:gd name="connsiteX96" fmla="*/ 1792928 w 2997920"/>
                <a:gd name="connsiteY96" fmla="*/ 3829971 h 4279173"/>
                <a:gd name="connsiteX97" fmla="*/ 1767899 w 2997920"/>
                <a:gd name="connsiteY97" fmla="*/ 3842677 h 4279173"/>
                <a:gd name="connsiteX98" fmla="*/ 1747616 w 2997920"/>
                <a:gd name="connsiteY98" fmla="*/ 3857334 h 4279173"/>
                <a:gd name="connsiteX99" fmla="*/ 1741378 w 2997920"/>
                <a:gd name="connsiteY99" fmla="*/ 3863036 h 4279173"/>
                <a:gd name="connsiteX100" fmla="*/ 1736748 w 2997920"/>
                <a:gd name="connsiteY100" fmla="*/ 3867705 h 4279173"/>
                <a:gd name="connsiteX101" fmla="*/ 1714359 w 2997920"/>
                <a:gd name="connsiteY101" fmla="*/ 3903029 h 4279173"/>
                <a:gd name="connsiteX102" fmla="*/ 1712063 w 2997920"/>
                <a:gd name="connsiteY102" fmla="*/ 3910453 h 4279173"/>
                <a:gd name="connsiteX103" fmla="*/ 1710034 w 2997920"/>
                <a:gd name="connsiteY103" fmla="*/ 3920518 h 4279173"/>
                <a:gd name="connsiteX104" fmla="*/ 1709460 w 2997920"/>
                <a:gd name="connsiteY104" fmla="*/ 3935213 h 4279173"/>
                <a:gd name="connsiteX105" fmla="*/ 1712331 w 2997920"/>
                <a:gd name="connsiteY105" fmla="*/ 3952894 h 4279173"/>
                <a:gd name="connsiteX106" fmla="*/ 1722166 w 2997920"/>
                <a:gd name="connsiteY106" fmla="*/ 3975436 h 4279173"/>
                <a:gd name="connsiteX107" fmla="*/ 1747004 w 2997920"/>
                <a:gd name="connsiteY107" fmla="*/ 4004444 h 4279173"/>
                <a:gd name="connsiteX108" fmla="*/ 1766331 w 2997920"/>
                <a:gd name="connsiteY108" fmla="*/ 4018680 h 4279173"/>
                <a:gd name="connsiteX109" fmla="*/ 1793847 w 2997920"/>
                <a:gd name="connsiteY109" fmla="*/ 4032764 h 4279173"/>
                <a:gd name="connsiteX110" fmla="*/ 1853740 w 2997920"/>
                <a:gd name="connsiteY110" fmla="*/ 4047727 h 4279173"/>
                <a:gd name="connsiteX111" fmla="*/ 1868550 w 2997920"/>
                <a:gd name="connsiteY111" fmla="*/ 4048798 h 4279173"/>
                <a:gd name="connsiteX112" fmla="*/ 1875515 w 2997920"/>
                <a:gd name="connsiteY112" fmla="*/ 4049028 h 4279173"/>
                <a:gd name="connsiteX113" fmla="*/ 1878998 w 2997920"/>
                <a:gd name="connsiteY113" fmla="*/ 4049066 h 4279173"/>
                <a:gd name="connsiteX114" fmla="*/ 900008 w 2997920"/>
                <a:gd name="connsiteY114" fmla="*/ 3882936 h 4279173"/>
                <a:gd name="connsiteX115" fmla="*/ 906131 w 2997920"/>
                <a:gd name="connsiteY115" fmla="*/ 3865485 h 4279173"/>
                <a:gd name="connsiteX116" fmla="*/ 922090 w 2997920"/>
                <a:gd name="connsiteY116" fmla="*/ 3835022 h 4279173"/>
                <a:gd name="connsiteX117" fmla="*/ 955806 w 2997920"/>
                <a:gd name="connsiteY117" fmla="*/ 3794991 h 4279173"/>
                <a:gd name="connsiteX118" fmla="*/ 979457 w 2997920"/>
                <a:gd name="connsiteY118" fmla="*/ 3775664 h 4279173"/>
                <a:gd name="connsiteX119" fmla="*/ 978845 w 2997920"/>
                <a:gd name="connsiteY119" fmla="*/ 3771991 h 4279173"/>
                <a:gd name="connsiteX120" fmla="*/ 978539 w 2997920"/>
                <a:gd name="connsiteY120" fmla="*/ 3767934 h 4279173"/>
                <a:gd name="connsiteX121" fmla="*/ 978118 w 2997920"/>
                <a:gd name="connsiteY121" fmla="*/ 3760854 h 4279173"/>
                <a:gd name="connsiteX122" fmla="*/ 976778 w 2997920"/>
                <a:gd name="connsiteY122" fmla="*/ 3733338 h 4279173"/>
                <a:gd name="connsiteX123" fmla="*/ 975209 w 2997920"/>
                <a:gd name="connsiteY123" fmla="*/ 3669465 h 4279173"/>
                <a:gd name="connsiteX124" fmla="*/ 975860 w 2997920"/>
                <a:gd name="connsiteY124" fmla="*/ 3609152 h 4279173"/>
                <a:gd name="connsiteX125" fmla="*/ 978462 w 2997920"/>
                <a:gd name="connsiteY125" fmla="*/ 3556569 h 4279173"/>
                <a:gd name="connsiteX126" fmla="*/ 982672 w 2997920"/>
                <a:gd name="connsiteY126" fmla="*/ 3512749 h 4279173"/>
                <a:gd name="connsiteX127" fmla="*/ 984585 w 2997920"/>
                <a:gd name="connsiteY127" fmla="*/ 3498437 h 4279173"/>
                <a:gd name="connsiteX128" fmla="*/ 984776 w 2997920"/>
                <a:gd name="connsiteY128" fmla="*/ 3497021 h 4279173"/>
                <a:gd name="connsiteX129" fmla="*/ 985351 w 2997920"/>
                <a:gd name="connsiteY129" fmla="*/ 3493538 h 4279173"/>
                <a:gd name="connsiteX130" fmla="*/ 986384 w 2997920"/>
                <a:gd name="connsiteY130" fmla="*/ 3489328 h 4279173"/>
                <a:gd name="connsiteX131" fmla="*/ 994268 w 2997920"/>
                <a:gd name="connsiteY131" fmla="*/ 3474135 h 4279173"/>
                <a:gd name="connsiteX132" fmla="*/ 1009155 w 2997920"/>
                <a:gd name="connsiteY132" fmla="*/ 3461927 h 4279173"/>
                <a:gd name="connsiteX133" fmla="*/ 1027791 w 2997920"/>
                <a:gd name="connsiteY133" fmla="*/ 3456990 h 4279173"/>
                <a:gd name="connsiteX134" fmla="*/ 1040612 w 2997920"/>
                <a:gd name="connsiteY134" fmla="*/ 3458253 h 4279173"/>
                <a:gd name="connsiteX135" fmla="*/ 1052553 w 2997920"/>
                <a:gd name="connsiteY135" fmla="*/ 3463075 h 4279173"/>
                <a:gd name="connsiteX136" fmla="*/ 1065488 w 2997920"/>
                <a:gd name="connsiteY136" fmla="*/ 3474326 h 4279173"/>
                <a:gd name="connsiteX137" fmla="*/ 1072645 w 2997920"/>
                <a:gd name="connsiteY137" fmla="*/ 3487530 h 4279173"/>
                <a:gd name="connsiteX138" fmla="*/ 1075017 w 2997920"/>
                <a:gd name="connsiteY138" fmla="*/ 3500235 h 4279173"/>
                <a:gd name="connsiteX139" fmla="*/ 1074864 w 2997920"/>
                <a:gd name="connsiteY139" fmla="*/ 3506703 h 4279173"/>
                <a:gd name="connsiteX140" fmla="*/ 1074405 w 2997920"/>
                <a:gd name="connsiteY140" fmla="*/ 3510109 h 4279173"/>
                <a:gd name="connsiteX141" fmla="*/ 1073908 w 2997920"/>
                <a:gd name="connsiteY141" fmla="*/ 3513783 h 4279173"/>
                <a:gd name="connsiteX142" fmla="*/ 1073219 w 2997920"/>
                <a:gd name="connsiteY142" fmla="*/ 3518720 h 4279173"/>
                <a:gd name="connsiteX143" fmla="*/ 1067784 w 2997920"/>
                <a:gd name="connsiteY143" fmla="*/ 3579340 h 4279173"/>
                <a:gd name="connsiteX144" fmla="*/ 1065794 w 2997920"/>
                <a:gd name="connsiteY144" fmla="*/ 3643634 h 4279173"/>
                <a:gd name="connsiteX145" fmla="*/ 1066675 w 2997920"/>
                <a:gd name="connsiteY145" fmla="*/ 3713209 h 4279173"/>
                <a:gd name="connsiteX146" fmla="*/ 1067440 w 2997920"/>
                <a:gd name="connsiteY146" fmla="*/ 3734219 h 4279173"/>
                <a:gd name="connsiteX147" fmla="*/ 1071688 w 2997920"/>
                <a:gd name="connsiteY147" fmla="*/ 3733071 h 4279173"/>
                <a:gd name="connsiteX148" fmla="*/ 1093923 w 2997920"/>
                <a:gd name="connsiteY148" fmla="*/ 3728096 h 4279173"/>
                <a:gd name="connsiteX149" fmla="*/ 1120023 w 2997920"/>
                <a:gd name="connsiteY149" fmla="*/ 3724383 h 4279173"/>
                <a:gd name="connsiteX150" fmla="*/ 1151711 w 2997920"/>
                <a:gd name="connsiteY150" fmla="*/ 3722700 h 4279173"/>
                <a:gd name="connsiteX151" fmla="*/ 1183475 w 2997920"/>
                <a:gd name="connsiteY151" fmla="*/ 3724077 h 4279173"/>
                <a:gd name="connsiteX152" fmla="*/ 1209690 w 2997920"/>
                <a:gd name="connsiteY152" fmla="*/ 3727560 h 4279173"/>
                <a:gd name="connsiteX153" fmla="*/ 1232040 w 2997920"/>
                <a:gd name="connsiteY153" fmla="*/ 3732343 h 4279173"/>
                <a:gd name="connsiteX154" fmla="*/ 1236441 w 2997920"/>
                <a:gd name="connsiteY154" fmla="*/ 3733492 h 4279173"/>
                <a:gd name="connsiteX155" fmla="*/ 1235637 w 2997920"/>
                <a:gd name="connsiteY155" fmla="*/ 3704865 h 4279173"/>
                <a:gd name="connsiteX156" fmla="*/ 1235293 w 2997920"/>
                <a:gd name="connsiteY156" fmla="*/ 3656454 h 4279173"/>
                <a:gd name="connsiteX157" fmla="*/ 1236211 w 2997920"/>
                <a:gd name="connsiteY157" fmla="*/ 3611333 h 4279173"/>
                <a:gd name="connsiteX158" fmla="*/ 1238737 w 2997920"/>
                <a:gd name="connsiteY158" fmla="*/ 3564452 h 4279173"/>
                <a:gd name="connsiteX159" fmla="*/ 1243482 w 2997920"/>
                <a:gd name="connsiteY159" fmla="*/ 3517801 h 4279173"/>
                <a:gd name="connsiteX160" fmla="*/ 1244630 w 2997920"/>
                <a:gd name="connsiteY160" fmla="*/ 3509266 h 4279173"/>
                <a:gd name="connsiteX161" fmla="*/ 1245434 w 2997920"/>
                <a:gd name="connsiteY161" fmla="*/ 3504368 h 4279173"/>
                <a:gd name="connsiteX162" fmla="*/ 1245893 w 2997920"/>
                <a:gd name="connsiteY162" fmla="*/ 3502225 h 4279173"/>
                <a:gd name="connsiteX163" fmla="*/ 1251825 w 2997920"/>
                <a:gd name="connsiteY163" fmla="*/ 3488448 h 4279173"/>
                <a:gd name="connsiteX164" fmla="*/ 1261967 w 2997920"/>
                <a:gd name="connsiteY164" fmla="*/ 3477350 h 4279173"/>
                <a:gd name="connsiteX165" fmla="*/ 1275171 w 2997920"/>
                <a:gd name="connsiteY165" fmla="*/ 3470232 h 4279173"/>
                <a:gd name="connsiteX166" fmla="*/ 1290019 w 2997920"/>
                <a:gd name="connsiteY166" fmla="*/ 3467744 h 4279173"/>
                <a:gd name="connsiteX167" fmla="*/ 1304830 w 2997920"/>
                <a:gd name="connsiteY167" fmla="*/ 3470308 h 4279173"/>
                <a:gd name="connsiteX168" fmla="*/ 1316273 w 2997920"/>
                <a:gd name="connsiteY168" fmla="*/ 3476240 h 4279173"/>
                <a:gd name="connsiteX169" fmla="*/ 1325534 w 2997920"/>
                <a:gd name="connsiteY169" fmla="*/ 3485157 h 4279173"/>
                <a:gd name="connsiteX170" fmla="*/ 1332729 w 2997920"/>
                <a:gd name="connsiteY170" fmla="*/ 3498361 h 4279173"/>
                <a:gd name="connsiteX171" fmla="*/ 1335102 w 2997920"/>
                <a:gd name="connsiteY171" fmla="*/ 3511067 h 4279173"/>
                <a:gd name="connsiteX172" fmla="*/ 1334949 w 2997920"/>
                <a:gd name="connsiteY172" fmla="*/ 3517496 h 4279173"/>
                <a:gd name="connsiteX173" fmla="*/ 1334489 w 2997920"/>
                <a:gd name="connsiteY173" fmla="*/ 3520902 h 4279173"/>
                <a:gd name="connsiteX174" fmla="*/ 1334145 w 2997920"/>
                <a:gd name="connsiteY174" fmla="*/ 3523351 h 4279173"/>
                <a:gd name="connsiteX175" fmla="*/ 1333456 w 2997920"/>
                <a:gd name="connsiteY175" fmla="*/ 3528326 h 4279173"/>
                <a:gd name="connsiteX176" fmla="*/ 1327869 w 2997920"/>
                <a:gd name="connsiteY176" fmla="*/ 3590133 h 4279173"/>
                <a:gd name="connsiteX177" fmla="*/ 1325917 w 2997920"/>
                <a:gd name="connsiteY177" fmla="*/ 3651863 h 4279173"/>
                <a:gd name="connsiteX178" fmla="*/ 1326606 w 2997920"/>
                <a:gd name="connsiteY178" fmla="*/ 3720059 h 4279173"/>
                <a:gd name="connsiteX179" fmla="*/ 1327639 w 2997920"/>
                <a:gd name="connsiteY179" fmla="*/ 3746887 h 4279173"/>
                <a:gd name="connsiteX180" fmla="*/ 1329017 w 2997920"/>
                <a:gd name="connsiteY180" fmla="*/ 3772872 h 4279173"/>
                <a:gd name="connsiteX181" fmla="*/ 1329093 w 2997920"/>
                <a:gd name="connsiteY181" fmla="*/ 3774096 h 4279173"/>
                <a:gd name="connsiteX182" fmla="*/ 1329093 w 2997920"/>
                <a:gd name="connsiteY182" fmla="*/ 3774479 h 4279173"/>
                <a:gd name="connsiteX183" fmla="*/ 1329208 w 2997920"/>
                <a:gd name="connsiteY183" fmla="*/ 3776622 h 4279173"/>
                <a:gd name="connsiteX184" fmla="*/ 1329208 w 2997920"/>
                <a:gd name="connsiteY184" fmla="*/ 3777158 h 4279173"/>
                <a:gd name="connsiteX185" fmla="*/ 1349836 w 2997920"/>
                <a:gd name="connsiteY185" fmla="*/ 3794074 h 4279173"/>
                <a:gd name="connsiteX186" fmla="*/ 1384929 w 2997920"/>
                <a:gd name="connsiteY186" fmla="*/ 3835597 h 4279173"/>
                <a:gd name="connsiteX187" fmla="*/ 1401041 w 2997920"/>
                <a:gd name="connsiteY187" fmla="*/ 3866749 h 4279173"/>
                <a:gd name="connsiteX188" fmla="*/ 1405633 w 2997920"/>
                <a:gd name="connsiteY188" fmla="*/ 3879646 h 4279173"/>
                <a:gd name="connsiteX189" fmla="*/ 1432384 w 2997920"/>
                <a:gd name="connsiteY189" fmla="*/ 3879225 h 4279173"/>
                <a:gd name="connsiteX190" fmla="*/ 1466942 w 2997920"/>
                <a:gd name="connsiteY190" fmla="*/ 3879072 h 4279173"/>
                <a:gd name="connsiteX191" fmla="*/ 1514818 w 2997920"/>
                <a:gd name="connsiteY191" fmla="*/ 3879263 h 4279173"/>
                <a:gd name="connsiteX192" fmla="*/ 1572797 w 2997920"/>
                <a:gd name="connsiteY192" fmla="*/ 3879914 h 4279173"/>
                <a:gd name="connsiteX193" fmla="*/ 1618874 w 2997920"/>
                <a:gd name="connsiteY193" fmla="*/ 3880679 h 4279173"/>
                <a:gd name="connsiteX194" fmla="*/ 1626298 w 2997920"/>
                <a:gd name="connsiteY194" fmla="*/ 3880832 h 4279173"/>
                <a:gd name="connsiteX195" fmla="*/ 1631809 w 2997920"/>
                <a:gd name="connsiteY195" fmla="*/ 3865486 h 4279173"/>
                <a:gd name="connsiteX196" fmla="*/ 1647730 w 2997920"/>
                <a:gd name="connsiteY196" fmla="*/ 3835023 h 4279173"/>
                <a:gd name="connsiteX197" fmla="*/ 1681484 w 2997920"/>
                <a:gd name="connsiteY197" fmla="*/ 3794993 h 4279173"/>
                <a:gd name="connsiteX198" fmla="*/ 1690898 w 2997920"/>
                <a:gd name="connsiteY198" fmla="*/ 3786688 h 4279173"/>
                <a:gd name="connsiteX199" fmla="*/ 1690783 w 2997920"/>
                <a:gd name="connsiteY199" fmla="*/ 3786344 h 4279173"/>
                <a:gd name="connsiteX200" fmla="*/ 1688564 w 2997920"/>
                <a:gd name="connsiteY200" fmla="*/ 3773638 h 4279173"/>
                <a:gd name="connsiteX201" fmla="*/ 1688525 w 2997920"/>
                <a:gd name="connsiteY201" fmla="*/ 3771495 h 4279173"/>
                <a:gd name="connsiteX202" fmla="*/ 1688755 w 2997920"/>
                <a:gd name="connsiteY202" fmla="*/ 3767744 h 4279173"/>
                <a:gd name="connsiteX203" fmla="*/ 1688946 w 2997920"/>
                <a:gd name="connsiteY203" fmla="*/ 3764453 h 4279173"/>
                <a:gd name="connsiteX204" fmla="*/ 1689329 w 2997920"/>
                <a:gd name="connsiteY204" fmla="*/ 3757411 h 4279173"/>
                <a:gd name="connsiteX205" fmla="*/ 1691511 w 2997920"/>
                <a:gd name="connsiteY205" fmla="*/ 3693232 h 4279173"/>
                <a:gd name="connsiteX206" fmla="*/ 1691434 w 2997920"/>
                <a:gd name="connsiteY206" fmla="*/ 3628059 h 4279173"/>
                <a:gd name="connsiteX207" fmla="*/ 1689023 w 2997920"/>
                <a:gd name="connsiteY207" fmla="*/ 3571227 h 4279173"/>
                <a:gd name="connsiteX208" fmla="*/ 1683282 w 2997920"/>
                <a:gd name="connsiteY208" fmla="*/ 3514205 h 4279173"/>
                <a:gd name="connsiteX209" fmla="*/ 1683015 w 2997920"/>
                <a:gd name="connsiteY209" fmla="*/ 3512062 h 4279173"/>
                <a:gd name="connsiteX210" fmla="*/ 1682862 w 2997920"/>
                <a:gd name="connsiteY210" fmla="*/ 3509919 h 4279173"/>
                <a:gd name="connsiteX211" fmla="*/ 1682900 w 2997920"/>
                <a:gd name="connsiteY211" fmla="*/ 3505594 h 4279173"/>
                <a:gd name="connsiteX212" fmla="*/ 1686956 w 2997920"/>
                <a:gd name="connsiteY212" fmla="*/ 3488947 h 4279173"/>
                <a:gd name="connsiteX213" fmla="*/ 1695414 w 2997920"/>
                <a:gd name="connsiteY213" fmla="*/ 3476548 h 4279173"/>
                <a:gd name="connsiteX214" fmla="*/ 1705556 w 2997920"/>
                <a:gd name="connsiteY214" fmla="*/ 3468587 h 4279173"/>
                <a:gd name="connsiteX215" fmla="*/ 1719601 w 2997920"/>
                <a:gd name="connsiteY215" fmla="*/ 3463344 h 4279173"/>
                <a:gd name="connsiteX216" fmla="*/ 1734680 w 2997920"/>
                <a:gd name="connsiteY216" fmla="*/ 3463000 h 4279173"/>
                <a:gd name="connsiteX217" fmla="*/ 1747003 w 2997920"/>
                <a:gd name="connsiteY217" fmla="*/ 3466674 h 4279173"/>
                <a:gd name="connsiteX218" fmla="*/ 1760972 w 2997920"/>
                <a:gd name="connsiteY218" fmla="*/ 3476662 h 4279173"/>
                <a:gd name="connsiteX219" fmla="*/ 1770195 w 2997920"/>
                <a:gd name="connsiteY219" fmla="*/ 3491090 h 4279173"/>
                <a:gd name="connsiteX220" fmla="*/ 1772606 w 2997920"/>
                <a:gd name="connsiteY220" fmla="*/ 3499357 h 4279173"/>
                <a:gd name="connsiteX221" fmla="*/ 1773142 w 2997920"/>
                <a:gd name="connsiteY221" fmla="*/ 3502839 h 4279173"/>
                <a:gd name="connsiteX222" fmla="*/ 1773716 w 2997920"/>
                <a:gd name="connsiteY222" fmla="*/ 3507125 h 4279173"/>
                <a:gd name="connsiteX223" fmla="*/ 1775514 w 2997920"/>
                <a:gd name="connsiteY223" fmla="*/ 3521438 h 4279173"/>
                <a:gd name="connsiteX224" fmla="*/ 1780298 w 2997920"/>
                <a:gd name="connsiteY224" fmla="*/ 3579876 h 4279173"/>
                <a:gd name="connsiteX225" fmla="*/ 1782135 w 2997920"/>
                <a:gd name="connsiteY225" fmla="*/ 3631809 h 4279173"/>
                <a:gd name="connsiteX226" fmla="*/ 1782173 w 2997920"/>
                <a:gd name="connsiteY226" fmla="*/ 3689979 h 4279173"/>
                <a:gd name="connsiteX227" fmla="*/ 1780872 w 2997920"/>
                <a:gd name="connsiteY227" fmla="*/ 3737893 h 4279173"/>
                <a:gd name="connsiteX228" fmla="*/ 1797367 w 2997920"/>
                <a:gd name="connsiteY228" fmla="*/ 3733071 h 4279173"/>
                <a:gd name="connsiteX229" fmla="*/ 1819639 w 2997920"/>
                <a:gd name="connsiteY229" fmla="*/ 3728096 h 4279173"/>
                <a:gd name="connsiteX230" fmla="*/ 1845740 w 2997920"/>
                <a:gd name="connsiteY230" fmla="*/ 3724384 h 4279173"/>
                <a:gd name="connsiteX231" fmla="*/ 1877390 w 2997920"/>
                <a:gd name="connsiteY231" fmla="*/ 3722700 h 4279173"/>
                <a:gd name="connsiteX232" fmla="*/ 1909154 w 2997920"/>
                <a:gd name="connsiteY232" fmla="*/ 3724078 h 4279173"/>
                <a:gd name="connsiteX233" fmla="*/ 1935369 w 2997920"/>
                <a:gd name="connsiteY233" fmla="*/ 3727560 h 4279173"/>
                <a:gd name="connsiteX234" fmla="*/ 1957718 w 2997920"/>
                <a:gd name="connsiteY234" fmla="*/ 3732344 h 4279173"/>
                <a:gd name="connsiteX235" fmla="*/ 1967554 w 2997920"/>
                <a:gd name="connsiteY235" fmla="*/ 3734985 h 4279173"/>
                <a:gd name="connsiteX236" fmla="*/ 1968931 w 2997920"/>
                <a:gd name="connsiteY236" fmla="*/ 3689367 h 4279173"/>
                <a:gd name="connsiteX237" fmla="*/ 1968855 w 2997920"/>
                <a:gd name="connsiteY237" fmla="*/ 3621897 h 4279173"/>
                <a:gd name="connsiteX238" fmla="*/ 1966559 w 2997920"/>
                <a:gd name="connsiteY238" fmla="*/ 3566443 h 4279173"/>
                <a:gd name="connsiteX239" fmla="*/ 1962349 w 2997920"/>
                <a:gd name="connsiteY239" fmla="*/ 3520481 h 4279173"/>
                <a:gd name="connsiteX240" fmla="*/ 1960703 w 2997920"/>
                <a:gd name="connsiteY240" fmla="*/ 3508005 h 4279173"/>
                <a:gd name="connsiteX241" fmla="*/ 1960474 w 2997920"/>
                <a:gd name="connsiteY241" fmla="*/ 3505862 h 4279173"/>
                <a:gd name="connsiteX242" fmla="*/ 1960282 w 2997920"/>
                <a:gd name="connsiteY242" fmla="*/ 3503719 h 4279173"/>
                <a:gd name="connsiteX243" fmla="*/ 1960321 w 2997920"/>
                <a:gd name="connsiteY243" fmla="*/ 3499433 h 4279173"/>
                <a:gd name="connsiteX244" fmla="*/ 1964377 w 2997920"/>
                <a:gd name="connsiteY244" fmla="*/ 3482786 h 4279173"/>
                <a:gd name="connsiteX245" fmla="*/ 1972835 w 2997920"/>
                <a:gd name="connsiteY245" fmla="*/ 3470348 h 4279173"/>
                <a:gd name="connsiteX246" fmla="*/ 1984890 w 2997920"/>
                <a:gd name="connsiteY246" fmla="*/ 3461355 h 4279173"/>
                <a:gd name="connsiteX247" fmla="*/ 1999203 w 2997920"/>
                <a:gd name="connsiteY247" fmla="*/ 3456839 h 4279173"/>
                <a:gd name="connsiteX248" fmla="*/ 2012100 w 2997920"/>
                <a:gd name="connsiteY248" fmla="*/ 3456877 h 4279173"/>
                <a:gd name="connsiteX249" fmla="*/ 2024461 w 2997920"/>
                <a:gd name="connsiteY249" fmla="*/ 3460513 h 4279173"/>
                <a:gd name="connsiteX250" fmla="*/ 2038391 w 2997920"/>
                <a:gd name="connsiteY250" fmla="*/ 3470501 h 4279173"/>
                <a:gd name="connsiteX251" fmla="*/ 2047614 w 2997920"/>
                <a:gd name="connsiteY251" fmla="*/ 3484967 h 4279173"/>
                <a:gd name="connsiteX252" fmla="*/ 2050025 w 2997920"/>
                <a:gd name="connsiteY252" fmla="*/ 3493234 h 4279173"/>
                <a:gd name="connsiteX253" fmla="*/ 2050599 w 2997920"/>
                <a:gd name="connsiteY253" fmla="*/ 3496716 h 4279173"/>
                <a:gd name="connsiteX254" fmla="*/ 2051173 w 2997920"/>
                <a:gd name="connsiteY254" fmla="*/ 3500926 h 4279173"/>
                <a:gd name="connsiteX255" fmla="*/ 2052934 w 2997920"/>
                <a:gd name="connsiteY255" fmla="*/ 3515239 h 4279173"/>
                <a:gd name="connsiteX256" fmla="*/ 2057756 w 2997920"/>
                <a:gd name="connsiteY256" fmla="*/ 3573716 h 4279173"/>
                <a:gd name="connsiteX257" fmla="*/ 2059555 w 2997920"/>
                <a:gd name="connsiteY257" fmla="*/ 3625648 h 4279173"/>
                <a:gd name="connsiteX258" fmla="*/ 2059593 w 2997920"/>
                <a:gd name="connsiteY258" fmla="*/ 3683819 h 4279173"/>
                <a:gd name="connsiteX259" fmla="*/ 2058292 w 2997920"/>
                <a:gd name="connsiteY259" fmla="*/ 3732652 h 4279173"/>
                <a:gd name="connsiteX260" fmla="*/ 2056493 w 2997920"/>
                <a:gd name="connsiteY260" fmla="*/ 3768588 h 4279173"/>
                <a:gd name="connsiteX261" fmla="*/ 2056455 w 2997920"/>
                <a:gd name="connsiteY261" fmla="*/ 3769085 h 4279173"/>
                <a:gd name="connsiteX262" fmla="*/ 2055996 w 2997920"/>
                <a:gd name="connsiteY262" fmla="*/ 3773372 h 4279173"/>
                <a:gd name="connsiteX263" fmla="*/ 2055154 w 2997920"/>
                <a:gd name="connsiteY263" fmla="*/ 3777352 h 4279173"/>
                <a:gd name="connsiteX264" fmla="*/ 2075513 w 2997920"/>
                <a:gd name="connsiteY264" fmla="*/ 3794075 h 4279173"/>
                <a:gd name="connsiteX265" fmla="*/ 2110607 w 2997920"/>
                <a:gd name="connsiteY265" fmla="*/ 3835599 h 4279173"/>
                <a:gd name="connsiteX266" fmla="*/ 2125915 w 2997920"/>
                <a:gd name="connsiteY266" fmla="*/ 3864875 h 4279173"/>
                <a:gd name="connsiteX267" fmla="*/ 2129703 w 2997920"/>
                <a:gd name="connsiteY267" fmla="*/ 3874787 h 4279173"/>
                <a:gd name="connsiteX268" fmla="*/ 2130239 w 2997920"/>
                <a:gd name="connsiteY268" fmla="*/ 3874749 h 4279173"/>
                <a:gd name="connsiteX269" fmla="*/ 2155842 w 2997920"/>
                <a:gd name="connsiteY269" fmla="*/ 3870578 h 4279173"/>
                <a:gd name="connsiteX270" fmla="*/ 2171609 w 2997920"/>
                <a:gd name="connsiteY270" fmla="*/ 3864340 h 4279173"/>
                <a:gd name="connsiteX271" fmla="*/ 2178689 w 2997920"/>
                <a:gd name="connsiteY271" fmla="*/ 3860206 h 4279173"/>
                <a:gd name="connsiteX272" fmla="*/ 2207814 w 2997920"/>
                <a:gd name="connsiteY272" fmla="*/ 3831504 h 4279173"/>
                <a:gd name="connsiteX273" fmla="*/ 2211411 w 2997920"/>
                <a:gd name="connsiteY273" fmla="*/ 3826299 h 4279173"/>
                <a:gd name="connsiteX274" fmla="*/ 2216042 w 2997920"/>
                <a:gd name="connsiteY274" fmla="*/ 3818913 h 4279173"/>
                <a:gd name="connsiteX275" fmla="*/ 2221132 w 2997920"/>
                <a:gd name="connsiteY275" fmla="*/ 3809728 h 4279173"/>
                <a:gd name="connsiteX276" fmla="*/ 2224691 w 2997920"/>
                <a:gd name="connsiteY276" fmla="*/ 3802686 h 4279173"/>
                <a:gd name="connsiteX277" fmla="*/ 2227752 w 2997920"/>
                <a:gd name="connsiteY277" fmla="*/ 3796142 h 4279173"/>
                <a:gd name="connsiteX278" fmla="*/ 2233837 w 2997920"/>
                <a:gd name="connsiteY278" fmla="*/ 3782824 h 4279173"/>
                <a:gd name="connsiteX279" fmla="*/ 2244400 w 2997920"/>
                <a:gd name="connsiteY279" fmla="*/ 3758293 h 4279173"/>
                <a:gd name="connsiteX280" fmla="*/ 2269657 w 2997920"/>
                <a:gd name="connsiteY280" fmla="*/ 3690592 h 4279173"/>
                <a:gd name="connsiteX281" fmla="*/ 2288218 w 2997920"/>
                <a:gd name="connsiteY281" fmla="*/ 3628327 h 4279173"/>
                <a:gd name="connsiteX282" fmla="*/ 2315313 w 2997920"/>
                <a:gd name="connsiteY282" fmla="*/ 3496408 h 4279173"/>
                <a:gd name="connsiteX283" fmla="*/ 2329167 w 2997920"/>
                <a:gd name="connsiteY283" fmla="*/ 3371651 h 4279173"/>
                <a:gd name="connsiteX284" fmla="*/ 2335099 w 2997920"/>
                <a:gd name="connsiteY284" fmla="*/ 3247002 h 4279173"/>
                <a:gd name="connsiteX285" fmla="*/ 2336017 w 2997920"/>
                <a:gd name="connsiteY285" fmla="*/ 3181598 h 4279173"/>
                <a:gd name="connsiteX286" fmla="*/ 2336056 w 2997920"/>
                <a:gd name="connsiteY286" fmla="*/ 3167094 h 4279173"/>
                <a:gd name="connsiteX287" fmla="*/ 2336017 w 2997920"/>
                <a:gd name="connsiteY287" fmla="*/ 3149222 h 4279173"/>
                <a:gd name="connsiteX288" fmla="*/ 2335252 w 2997920"/>
                <a:gd name="connsiteY288" fmla="*/ 3113401 h 4279173"/>
                <a:gd name="connsiteX289" fmla="*/ 2324116 w 2997920"/>
                <a:gd name="connsiteY289" fmla="*/ 2978152 h 4279173"/>
                <a:gd name="connsiteX290" fmla="*/ 2310645 w 2997920"/>
                <a:gd name="connsiteY290" fmla="*/ 2895718 h 4279173"/>
                <a:gd name="connsiteX291" fmla="*/ 2295604 w 2997920"/>
                <a:gd name="connsiteY291" fmla="*/ 2828057 h 4279173"/>
                <a:gd name="connsiteX292" fmla="*/ 2222929 w 2997920"/>
                <a:gd name="connsiteY292" fmla="*/ 2617340 h 4279173"/>
                <a:gd name="connsiteX293" fmla="*/ 2135252 w 2997920"/>
                <a:gd name="connsiteY293" fmla="*/ 2456755 h 4279173"/>
                <a:gd name="connsiteX294" fmla="*/ 2116270 w 2997920"/>
                <a:gd name="connsiteY294" fmla="*/ 2428779 h 4279173"/>
                <a:gd name="connsiteX295" fmla="*/ 1980639 w 2997920"/>
                <a:gd name="connsiteY295" fmla="*/ 2486873 h 4279173"/>
                <a:gd name="connsiteX296" fmla="*/ 1792622 w 2997920"/>
                <a:gd name="connsiteY296" fmla="*/ 2538921 h 4279173"/>
                <a:gd name="connsiteX297" fmla="*/ 1568355 w 2997920"/>
                <a:gd name="connsiteY297" fmla="*/ 2567393 h 4279173"/>
                <a:gd name="connsiteX298" fmla="*/ 1511333 w 2997920"/>
                <a:gd name="connsiteY298" fmla="*/ 2569498 h 4279173"/>
                <a:gd name="connsiteX299" fmla="*/ 1485730 w 2997920"/>
                <a:gd name="connsiteY299" fmla="*/ 2569804 h 4279173"/>
                <a:gd name="connsiteX300" fmla="*/ 1479263 w 2997920"/>
                <a:gd name="connsiteY300" fmla="*/ 2569804 h 4279173"/>
                <a:gd name="connsiteX301" fmla="*/ 1450445 w 2997920"/>
                <a:gd name="connsiteY301" fmla="*/ 2569536 h 4279173"/>
                <a:gd name="connsiteX302" fmla="*/ 1396523 w 2997920"/>
                <a:gd name="connsiteY302" fmla="*/ 2567699 h 4279173"/>
                <a:gd name="connsiteX303" fmla="*/ 1174706 w 2997920"/>
                <a:gd name="connsiteY303" fmla="*/ 2540642 h 4279173"/>
                <a:gd name="connsiteX304" fmla="*/ 1075010 w 2997920"/>
                <a:gd name="connsiteY304" fmla="*/ 2517336 h 4279173"/>
                <a:gd name="connsiteX305" fmla="*/ 980560 w 2997920"/>
                <a:gd name="connsiteY305" fmla="*/ 2487792 h 4279173"/>
                <a:gd name="connsiteX306" fmla="*/ 831417 w 2997920"/>
                <a:gd name="connsiteY306" fmla="*/ 2423153 h 4279173"/>
                <a:gd name="connsiteX307" fmla="*/ 830958 w 2997920"/>
                <a:gd name="connsiteY307" fmla="*/ 2424301 h 4279173"/>
                <a:gd name="connsiteX308" fmla="*/ 826174 w 2997920"/>
                <a:gd name="connsiteY308" fmla="*/ 2433218 h 4279173"/>
                <a:gd name="connsiteX309" fmla="*/ 825371 w 2997920"/>
                <a:gd name="connsiteY309" fmla="*/ 2434405 h 4279173"/>
                <a:gd name="connsiteX310" fmla="*/ 824567 w 2997920"/>
                <a:gd name="connsiteY310" fmla="*/ 2435514 h 4279173"/>
                <a:gd name="connsiteX311" fmla="*/ 822233 w 2997920"/>
                <a:gd name="connsiteY311" fmla="*/ 2438959 h 4279173"/>
                <a:gd name="connsiteX312" fmla="*/ 818329 w 2997920"/>
                <a:gd name="connsiteY312" fmla="*/ 2444623 h 4279173"/>
                <a:gd name="connsiteX313" fmla="*/ 785455 w 2997920"/>
                <a:gd name="connsiteY313" fmla="*/ 2496441 h 4279173"/>
                <a:gd name="connsiteX314" fmla="*/ 696439 w 2997920"/>
                <a:gd name="connsiteY314" fmla="*/ 2680294 h 4279173"/>
                <a:gd name="connsiteX315" fmla="*/ 625639 w 2997920"/>
                <a:gd name="connsiteY315" fmla="*/ 2948951 h 4279173"/>
                <a:gd name="connsiteX316" fmla="*/ 615268 w 2997920"/>
                <a:gd name="connsiteY316" fmla="*/ 3033681 h 4279173"/>
                <a:gd name="connsiteX317" fmla="*/ 609757 w 2997920"/>
                <a:gd name="connsiteY317" fmla="*/ 3133494 h 4279173"/>
                <a:gd name="connsiteX318" fmla="*/ 613316 w 2997920"/>
                <a:gd name="connsiteY318" fmla="*/ 3265295 h 4279173"/>
                <a:gd name="connsiteX319" fmla="*/ 647070 w 2997920"/>
                <a:gd name="connsiteY319" fmla="*/ 3482360 h 4279173"/>
                <a:gd name="connsiteX320" fmla="*/ 726327 w 2997920"/>
                <a:gd name="connsiteY320" fmla="*/ 3713201 h 4279173"/>
                <a:gd name="connsiteX321" fmla="*/ 753002 w 2997920"/>
                <a:gd name="connsiteY321" fmla="*/ 3767888 h 4279173"/>
                <a:gd name="connsiteX322" fmla="*/ 767812 w 2997920"/>
                <a:gd name="connsiteY322" fmla="*/ 3795443 h 4279173"/>
                <a:gd name="connsiteX323" fmla="*/ 768922 w 2997920"/>
                <a:gd name="connsiteY323" fmla="*/ 3797433 h 4279173"/>
                <a:gd name="connsiteX324" fmla="*/ 777724 w 2997920"/>
                <a:gd name="connsiteY324" fmla="*/ 3811363 h 4279173"/>
                <a:gd name="connsiteX325" fmla="*/ 794142 w 2997920"/>
                <a:gd name="connsiteY325" fmla="*/ 3831034 h 4279173"/>
                <a:gd name="connsiteX326" fmla="*/ 807384 w 2997920"/>
                <a:gd name="connsiteY326" fmla="*/ 3842936 h 4279173"/>
                <a:gd name="connsiteX327" fmla="*/ 815995 w 2997920"/>
                <a:gd name="connsiteY327" fmla="*/ 3849327 h 4279173"/>
                <a:gd name="connsiteX328" fmla="*/ 872175 w 2997920"/>
                <a:gd name="connsiteY328" fmla="*/ 3875656 h 4279173"/>
                <a:gd name="connsiteX329" fmla="*/ 881284 w 2997920"/>
                <a:gd name="connsiteY329" fmla="*/ 3878297 h 4279173"/>
                <a:gd name="connsiteX330" fmla="*/ 894372 w 2997920"/>
                <a:gd name="connsiteY330" fmla="*/ 3881665 h 4279173"/>
                <a:gd name="connsiteX331" fmla="*/ 899997 w 2997920"/>
                <a:gd name="connsiteY331" fmla="*/ 3882928 h 4279173"/>
                <a:gd name="connsiteX332" fmla="*/ 1479264 w 2997920"/>
                <a:gd name="connsiteY332" fmla="*/ 1597262 h 4279173"/>
                <a:gd name="connsiteX333" fmla="*/ 1766330 w 2997920"/>
                <a:gd name="connsiteY333" fmla="*/ 1596611 h 4279173"/>
                <a:gd name="connsiteX334" fmla="*/ 1766330 w 2997920"/>
                <a:gd name="connsiteY334" fmla="*/ 1813295 h 4279173"/>
                <a:gd name="connsiteX335" fmla="*/ 1479264 w 2997920"/>
                <a:gd name="connsiteY335" fmla="*/ 1986694 h 4279173"/>
                <a:gd name="connsiteX336" fmla="*/ 1192237 w 2997920"/>
                <a:gd name="connsiteY336" fmla="*/ 1813295 h 4279173"/>
                <a:gd name="connsiteX337" fmla="*/ 1192237 w 2997920"/>
                <a:gd name="connsiteY337" fmla="*/ 1596611 h 4279173"/>
                <a:gd name="connsiteX338" fmla="*/ 1479264 w 2997920"/>
                <a:gd name="connsiteY338" fmla="*/ 1597262 h 4279173"/>
                <a:gd name="connsiteX339" fmla="*/ 744214 w 2997920"/>
                <a:gd name="connsiteY339" fmla="*/ 2260215 h 4279173"/>
                <a:gd name="connsiteX340" fmla="*/ 776361 w 2997920"/>
                <a:gd name="connsiteY340" fmla="*/ 2284134 h 4279173"/>
                <a:gd name="connsiteX341" fmla="*/ 889224 w 2997920"/>
                <a:gd name="connsiteY341" fmla="*/ 2350992 h 4279173"/>
                <a:gd name="connsiteX342" fmla="*/ 1025541 w 2997920"/>
                <a:gd name="connsiteY342" fmla="*/ 2407593 h 4279173"/>
                <a:gd name="connsiteX343" fmla="*/ 1194963 w 2997920"/>
                <a:gd name="connsiteY343" fmla="*/ 2452369 h 4279173"/>
                <a:gd name="connsiteX344" fmla="*/ 1401124 w 2997920"/>
                <a:gd name="connsiteY344" fmla="*/ 2477283 h 4279173"/>
                <a:gd name="connsiteX345" fmla="*/ 1449038 w 2997920"/>
                <a:gd name="connsiteY345" fmla="*/ 2478967 h 4279173"/>
                <a:gd name="connsiteX346" fmla="*/ 1473225 w 2997920"/>
                <a:gd name="connsiteY346" fmla="*/ 2479273 h 4279173"/>
                <a:gd name="connsiteX347" fmla="*/ 1479272 w 2997920"/>
                <a:gd name="connsiteY347" fmla="*/ 2479273 h 4279173"/>
                <a:gd name="connsiteX348" fmla="*/ 1506520 w 2997920"/>
                <a:gd name="connsiteY348" fmla="*/ 2479005 h 4279173"/>
                <a:gd name="connsiteX349" fmla="*/ 1557495 w 2997920"/>
                <a:gd name="connsiteY349" fmla="*/ 2477283 h 4279173"/>
                <a:gd name="connsiteX350" fmla="*/ 1774561 w 2997920"/>
                <a:gd name="connsiteY350" fmla="*/ 2450188 h 4279173"/>
                <a:gd name="connsiteX351" fmla="*/ 1867481 w 2997920"/>
                <a:gd name="connsiteY351" fmla="*/ 2427838 h 4279173"/>
                <a:gd name="connsiteX352" fmla="*/ 1959827 w 2997920"/>
                <a:gd name="connsiteY352" fmla="*/ 2398102 h 4279173"/>
                <a:gd name="connsiteX353" fmla="*/ 2036443 w 2997920"/>
                <a:gd name="connsiteY353" fmla="*/ 2366683 h 4279173"/>
                <a:gd name="connsiteX354" fmla="*/ 2105100 w 2997920"/>
                <a:gd name="connsiteY354" fmla="*/ 2332240 h 4279173"/>
                <a:gd name="connsiteX355" fmla="*/ 2209773 w 2997920"/>
                <a:gd name="connsiteY355" fmla="*/ 2263851 h 4279173"/>
                <a:gd name="connsiteX356" fmla="*/ 2173493 w 2997920"/>
                <a:gd name="connsiteY356" fmla="*/ 2235760 h 4279173"/>
                <a:gd name="connsiteX357" fmla="*/ 2114595 w 2997920"/>
                <a:gd name="connsiteY357" fmla="*/ 2199863 h 4279173"/>
                <a:gd name="connsiteX358" fmla="*/ 2022020 w 2997920"/>
                <a:gd name="connsiteY358" fmla="*/ 2164157 h 4279173"/>
                <a:gd name="connsiteX359" fmla="*/ 2000359 w 2997920"/>
                <a:gd name="connsiteY359" fmla="*/ 2159259 h 4279173"/>
                <a:gd name="connsiteX360" fmla="*/ 1989414 w 2997920"/>
                <a:gd name="connsiteY360" fmla="*/ 2157268 h 4279173"/>
                <a:gd name="connsiteX361" fmla="*/ 1986620 w 2997920"/>
                <a:gd name="connsiteY361" fmla="*/ 2156694 h 4279173"/>
                <a:gd name="connsiteX362" fmla="*/ 1983865 w 2997920"/>
                <a:gd name="connsiteY362" fmla="*/ 2156006 h 4279173"/>
                <a:gd name="connsiteX363" fmla="*/ 1978546 w 2997920"/>
                <a:gd name="connsiteY363" fmla="*/ 2154015 h 4279173"/>
                <a:gd name="connsiteX364" fmla="*/ 1962663 w 2997920"/>
                <a:gd name="connsiteY364" fmla="*/ 2142267 h 4279173"/>
                <a:gd name="connsiteX365" fmla="*/ 1955162 w 2997920"/>
                <a:gd name="connsiteY365" fmla="*/ 2130212 h 4279173"/>
                <a:gd name="connsiteX366" fmla="*/ 1951756 w 2997920"/>
                <a:gd name="connsiteY366" fmla="*/ 2116473 h 4279173"/>
                <a:gd name="connsiteX367" fmla="*/ 1952216 w 2997920"/>
                <a:gd name="connsiteY367" fmla="*/ 2105145 h 4279173"/>
                <a:gd name="connsiteX368" fmla="*/ 1958071 w 2997920"/>
                <a:gd name="connsiteY368" fmla="*/ 2089225 h 4279173"/>
                <a:gd name="connsiteX369" fmla="*/ 1971733 w 2997920"/>
                <a:gd name="connsiteY369" fmla="*/ 2074912 h 4279173"/>
                <a:gd name="connsiteX370" fmla="*/ 1987386 w 2997920"/>
                <a:gd name="connsiteY370" fmla="*/ 2068330 h 4279173"/>
                <a:gd name="connsiteX371" fmla="*/ 1998675 w 2997920"/>
                <a:gd name="connsiteY371" fmla="*/ 2067335 h 4279173"/>
                <a:gd name="connsiteX372" fmla="*/ 2001507 w 2997920"/>
                <a:gd name="connsiteY372" fmla="*/ 2067565 h 4279173"/>
                <a:gd name="connsiteX373" fmla="*/ 2007286 w 2997920"/>
                <a:gd name="connsiteY373" fmla="*/ 2068406 h 4279173"/>
                <a:gd name="connsiteX374" fmla="*/ 2013294 w 2997920"/>
                <a:gd name="connsiteY374" fmla="*/ 2069478 h 4279173"/>
                <a:gd name="connsiteX375" fmla="*/ 2041576 w 2997920"/>
                <a:gd name="connsiteY375" fmla="*/ 2075640 h 4279173"/>
                <a:gd name="connsiteX376" fmla="*/ 2170888 w 2997920"/>
                <a:gd name="connsiteY376" fmla="*/ 2127304 h 4279173"/>
                <a:gd name="connsiteX377" fmla="*/ 2230667 w 2997920"/>
                <a:gd name="connsiteY377" fmla="*/ 2165306 h 4279173"/>
                <a:gd name="connsiteX378" fmla="*/ 2278083 w 2997920"/>
                <a:gd name="connsiteY378" fmla="*/ 2203194 h 4279173"/>
                <a:gd name="connsiteX379" fmla="*/ 2286196 w 2997920"/>
                <a:gd name="connsiteY379" fmla="*/ 2194660 h 4279173"/>
                <a:gd name="connsiteX380" fmla="*/ 2334302 w 2997920"/>
                <a:gd name="connsiteY380" fmla="*/ 2134805 h 4279173"/>
                <a:gd name="connsiteX381" fmla="*/ 2362163 w 2997920"/>
                <a:gd name="connsiteY381" fmla="*/ 2087923 h 4279173"/>
                <a:gd name="connsiteX382" fmla="*/ 2375175 w 2997920"/>
                <a:gd name="connsiteY382" fmla="*/ 2059565 h 4279173"/>
                <a:gd name="connsiteX383" fmla="*/ 2358182 w 2997920"/>
                <a:gd name="connsiteY383" fmla="*/ 2057882 h 4279173"/>
                <a:gd name="connsiteX384" fmla="*/ 2345515 w 2997920"/>
                <a:gd name="connsiteY384" fmla="*/ 2057499 h 4279173"/>
                <a:gd name="connsiteX385" fmla="*/ 2329442 w 2997920"/>
                <a:gd name="connsiteY385" fmla="*/ 2058111 h 4279173"/>
                <a:gd name="connsiteX386" fmla="*/ 2305944 w 2997920"/>
                <a:gd name="connsiteY386" fmla="*/ 2061364 h 4279173"/>
                <a:gd name="connsiteX387" fmla="*/ 2283403 w 2997920"/>
                <a:gd name="connsiteY387" fmla="*/ 2067373 h 4279173"/>
                <a:gd name="connsiteX388" fmla="*/ 2271233 w 2997920"/>
                <a:gd name="connsiteY388" fmla="*/ 2071888 h 4279173"/>
                <a:gd name="connsiteX389" fmla="*/ 2270544 w 2997920"/>
                <a:gd name="connsiteY389" fmla="*/ 2072156 h 4279173"/>
                <a:gd name="connsiteX390" fmla="*/ 2269817 w 2997920"/>
                <a:gd name="connsiteY390" fmla="*/ 2072462 h 4279173"/>
                <a:gd name="connsiteX391" fmla="*/ 2267368 w 2997920"/>
                <a:gd name="connsiteY391" fmla="*/ 2073381 h 4279173"/>
                <a:gd name="connsiteX392" fmla="*/ 2264918 w 2997920"/>
                <a:gd name="connsiteY392" fmla="*/ 2074185 h 4279173"/>
                <a:gd name="connsiteX393" fmla="*/ 2259867 w 2997920"/>
                <a:gd name="connsiteY393" fmla="*/ 2075333 h 4279173"/>
                <a:gd name="connsiteX394" fmla="*/ 2241880 w 2997920"/>
                <a:gd name="connsiteY394" fmla="*/ 2074720 h 4279173"/>
                <a:gd name="connsiteX395" fmla="*/ 2227720 w 2997920"/>
                <a:gd name="connsiteY395" fmla="*/ 2068597 h 4279173"/>
                <a:gd name="connsiteX396" fmla="*/ 2213484 w 2997920"/>
                <a:gd name="connsiteY396" fmla="*/ 2053825 h 4279173"/>
                <a:gd name="connsiteX397" fmla="*/ 2207246 w 2997920"/>
                <a:gd name="connsiteY397" fmla="*/ 2034269 h 4279173"/>
                <a:gd name="connsiteX398" fmla="*/ 2208088 w 2997920"/>
                <a:gd name="connsiteY398" fmla="*/ 2021410 h 4279173"/>
                <a:gd name="connsiteX399" fmla="*/ 2215168 w 2997920"/>
                <a:gd name="connsiteY399" fmla="*/ 2004878 h 4279173"/>
                <a:gd name="connsiteX400" fmla="*/ 2228141 w 2997920"/>
                <a:gd name="connsiteY400" fmla="*/ 1992402 h 4279173"/>
                <a:gd name="connsiteX401" fmla="*/ 2232657 w 2997920"/>
                <a:gd name="connsiteY401" fmla="*/ 1989876 h 4279173"/>
                <a:gd name="connsiteX402" fmla="*/ 2235948 w 2997920"/>
                <a:gd name="connsiteY402" fmla="*/ 1988460 h 4279173"/>
                <a:gd name="connsiteX403" fmla="*/ 2238895 w 2997920"/>
                <a:gd name="connsiteY403" fmla="*/ 1987236 h 4279173"/>
                <a:gd name="connsiteX404" fmla="*/ 2252826 w 2997920"/>
                <a:gd name="connsiteY404" fmla="*/ 1982107 h 4279173"/>
                <a:gd name="connsiteX405" fmla="*/ 2301161 w 2997920"/>
                <a:gd name="connsiteY405" fmla="*/ 1970244 h 4279173"/>
                <a:gd name="connsiteX406" fmla="*/ 2349611 w 2997920"/>
                <a:gd name="connsiteY406" fmla="*/ 1966953 h 4279173"/>
                <a:gd name="connsiteX407" fmla="*/ 2374563 w 2997920"/>
                <a:gd name="connsiteY407" fmla="*/ 1968330 h 4279173"/>
                <a:gd name="connsiteX408" fmla="*/ 2393278 w 2997920"/>
                <a:gd name="connsiteY408" fmla="*/ 1970665 h 4279173"/>
                <a:gd name="connsiteX409" fmla="*/ 2398368 w 2997920"/>
                <a:gd name="connsiteY409" fmla="*/ 1971507 h 4279173"/>
                <a:gd name="connsiteX410" fmla="*/ 2400051 w 2997920"/>
                <a:gd name="connsiteY410" fmla="*/ 1953367 h 4279173"/>
                <a:gd name="connsiteX411" fmla="*/ 2398176 w 2997920"/>
                <a:gd name="connsiteY411" fmla="*/ 1891713 h 4279173"/>
                <a:gd name="connsiteX412" fmla="*/ 2389910 w 2997920"/>
                <a:gd name="connsiteY412" fmla="*/ 1849272 h 4279173"/>
                <a:gd name="connsiteX413" fmla="*/ 2380648 w 2997920"/>
                <a:gd name="connsiteY413" fmla="*/ 1819575 h 4279173"/>
                <a:gd name="connsiteX414" fmla="*/ 2372114 w 2997920"/>
                <a:gd name="connsiteY414" fmla="*/ 1798182 h 4279173"/>
                <a:gd name="connsiteX415" fmla="*/ 2369129 w 2997920"/>
                <a:gd name="connsiteY415" fmla="*/ 1791446 h 4279173"/>
                <a:gd name="connsiteX416" fmla="*/ 2299057 w 2997920"/>
                <a:gd name="connsiteY416" fmla="*/ 1792173 h 4279173"/>
                <a:gd name="connsiteX417" fmla="*/ 2213179 w 2997920"/>
                <a:gd name="connsiteY417" fmla="*/ 1800057 h 4279173"/>
                <a:gd name="connsiteX418" fmla="*/ 2174948 w 2997920"/>
                <a:gd name="connsiteY418" fmla="*/ 1806601 h 4279173"/>
                <a:gd name="connsiteX419" fmla="*/ 2138400 w 2997920"/>
                <a:gd name="connsiteY419" fmla="*/ 1815135 h 4279173"/>
                <a:gd name="connsiteX420" fmla="*/ 2113142 w 2997920"/>
                <a:gd name="connsiteY420" fmla="*/ 1822751 h 4279173"/>
                <a:gd name="connsiteX421" fmla="*/ 2089185 w 2997920"/>
                <a:gd name="connsiteY421" fmla="*/ 1831630 h 4279173"/>
                <a:gd name="connsiteX422" fmla="*/ 2070126 w 2997920"/>
                <a:gd name="connsiteY422" fmla="*/ 1840240 h 4279173"/>
                <a:gd name="connsiteX423" fmla="*/ 2053632 w 2997920"/>
                <a:gd name="connsiteY423" fmla="*/ 1849349 h 4279173"/>
                <a:gd name="connsiteX424" fmla="*/ 2047088 w 2997920"/>
                <a:gd name="connsiteY424" fmla="*/ 1853520 h 4279173"/>
                <a:gd name="connsiteX425" fmla="*/ 2038094 w 2997920"/>
                <a:gd name="connsiteY425" fmla="*/ 1858189 h 4279173"/>
                <a:gd name="connsiteX426" fmla="*/ 2028259 w 2997920"/>
                <a:gd name="connsiteY426" fmla="*/ 1860715 h 4279173"/>
                <a:gd name="connsiteX427" fmla="*/ 2008205 w 2997920"/>
                <a:gd name="connsiteY427" fmla="*/ 1859031 h 4279173"/>
                <a:gd name="connsiteX428" fmla="*/ 1998905 w 2997920"/>
                <a:gd name="connsiteY428" fmla="*/ 1854860 h 4279173"/>
                <a:gd name="connsiteX429" fmla="*/ 1990830 w 2997920"/>
                <a:gd name="connsiteY429" fmla="*/ 1848736 h 4279173"/>
                <a:gd name="connsiteX430" fmla="*/ 1984286 w 2997920"/>
                <a:gd name="connsiteY430" fmla="*/ 1841006 h 4279173"/>
                <a:gd name="connsiteX431" fmla="*/ 1977091 w 2997920"/>
                <a:gd name="connsiteY431" fmla="*/ 1822177 h 4279173"/>
                <a:gd name="connsiteX432" fmla="*/ 1976862 w 2997920"/>
                <a:gd name="connsiteY432" fmla="*/ 1812035 h 4279173"/>
                <a:gd name="connsiteX433" fmla="*/ 1978813 w 2997920"/>
                <a:gd name="connsiteY433" fmla="*/ 1802085 h 4279173"/>
                <a:gd name="connsiteX434" fmla="*/ 1989070 w 2997920"/>
                <a:gd name="connsiteY434" fmla="*/ 1784710 h 4279173"/>
                <a:gd name="connsiteX435" fmla="*/ 1996801 w 2997920"/>
                <a:gd name="connsiteY435" fmla="*/ 1778166 h 4279173"/>
                <a:gd name="connsiteX436" fmla="*/ 1999097 w 2997920"/>
                <a:gd name="connsiteY436" fmla="*/ 1776674 h 4279173"/>
                <a:gd name="connsiteX437" fmla="*/ 2003957 w 2997920"/>
                <a:gd name="connsiteY437" fmla="*/ 1773574 h 4279173"/>
                <a:gd name="connsiteX438" fmla="*/ 2012683 w 2997920"/>
                <a:gd name="connsiteY438" fmla="*/ 1768331 h 4279173"/>
                <a:gd name="connsiteX439" fmla="*/ 2057573 w 2997920"/>
                <a:gd name="connsiteY439" fmla="*/ 1746670 h 4279173"/>
                <a:gd name="connsiteX440" fmla="*/ 2113103 w 2997920"/>
                <a:gd name="connsiteY440" fmla="*/ 1728148 h 4279173"/>
                <a:gd name="connsiteX441" fmla="*/ 2151871 w 2997920"/>
                <a:gd name="connsiteY441" fmla="*/ 1718848 h 4279173"/>
                <a:gd name="connsiteX442" fmla="*/ 2194772 w 2997920"/>
                <a:gd name="connsiteY442" fmla="*/ 1711194 h 4279173"/>
                <a:gd name="connsiteX443" fmla="*/ 2291021 w 2997920"/>
                <a:gd name="connsiteY443" fmla="*/ 1701856 h 4279173"/>
                <a:gd name="connsiteX444" fmla="*/ 2312759 w 2997920"/>
                <a:gd name="connsiteY444" fmla="*/ 1701053 h 4279173"/>
                <a:gd name="connsiteX445" fmla="*/ 2301124 w 2997920"/>
                <a:gd name="connsiteY445" fmla="*/ 1686969 h 4279173"/>
                <a:gd name="connsiteX446" fmla="*/ 2289528 w 2997920"/>
                <a:gd name="connsiteY446" fmla="*/ 1673919 h 4279173"/>
                <a:gd name="connsiteX447" fmla="*/ 2274565 w 2997920"/>
                <a:gd name="connsiteY447" fmla="*/ 1658190 h 4279173"/>
                <a:gd name="connsiteX448" fmla="*/ 2253479 w 2997920"/>
                <a:gd name="connsiteY448" fmla="*/ 1637869 h 4279173"/>
                <a:gd name="connsiteX449" fmla="*/ 2223552 w 2997920"/>
                <a:gd name="connsiteY449" fmla="*/ 1612037 h 4279173"/>
                <a:gd name="connsiteX450" fmla="*/ 2180421 w 2997920"/>
                <a:gd name="connsiteY450" fmla="*/ 1579546 h 4279173"/>
                <a:gd name="connsiteX451" fmla="*/ 2069361 w 2997920"/>
                <a:gd name="connsiteY451" fmla="*/ 1513951 h 4279173"/>
                <a:gd name="connsiteX452" fmla="*/ 1930555 w 2997920"/>
                <a:gd name="connsiteY452" fmla="*/ 1456545 h 4279173"/>
                <a:gd name="connsiteX453" fmla="*/ 1841462 w 2997920"/>
                <a:gd name="connsiteY453" fmla="*/ 1430139 h 4279173"/>
                <a:gd name="connsiteX454" fmla="*/ 1736064 w 2997920"/>
                <a:gd name="connsiteY454" fmla="*/ 1407483 h 4279173"/>
                <a:gd name="connsiteX455" fmla="*/ 1622212 w 2997920"/>
                <a:gd name="connsiteY455" fmla="*/ 1392328 h 4279173"/>
                <a:gd name="connsiteX456" fmla="*/ 1482338 w 2997920"/>
                <a:gd name="connsiteY456" fmla="*/ 1385707 h 4279173"/>
                <a:gd name="connsiteX457" fmla="*/ 1330561 w 2997920"/>
                <a:gd name="connsiteY457" fmla="*/ 1392864 h 4279173"/>
                <a:gd name="connsiteX458" fmla="*/ 1208704 w 2997920"/>
                <a:gd name="connsiteY458" fmla="*/ 1409971 h 4279173"/>
                <a:gd name="connsiteX459" fmla="*/ 1098868 w 2997920"/>
                <a:gd name="connsiteY459" fmla="*/ 1434961 h 4279173"/>
                <a:gd name="connsiteX460" fmla="*/ 1001202 w 2997920"/>
                <a:gd name="connsiteY460" fmla="*/ 1465960 h 4279173"/>
                <a:gd name="connsiteX461" fmla="*/ 924394 w 2997920"/>
                <a:gd name="connsiteY461" fmla="*/ 1497227 h 4279173"/>
                <a:gd name="connsiteX462" fmla="*/ 903920 w 2997920"/>
                <a:gd name="connsiteY462" fmla="*/ 1506756 h 4279173"/>
                <a:gd name="connsiteX463" fmla="*/ 900400 w 2997920"/>
                <a:gd name="connsiteY463" fmla="*/ 1509244 h 4279173"/>
                <a:gd name="connsiteX464" fmla="*/ 888382 w 2997920"/>
                <a:gd name="connsiteY464" fmla="*/ 1514372 h 4279173"/>
                <a:gd name="connsiteX465" fmla="*/ 855546 w 2997920"/>
                <a:gd name="connsiteY465" fmla="*/ 1531593 h 4279173"/>
                <a:gd name="connsiteX466" fmla="*/ 796572 w 2997920"/>
                <a:gd name="connsiteY466" fmla="*/ 1567070 h 4279173"/>
                <a:gd name="connsiteX467" fmla="*/ 745023 w 2997920"/>
                <a:gd name="connsiteY467" fmla="*/ 1604077 h 4279173"/>
                <a:gd name="connsiteX468" fmla="*/ 670396 w 2997920"/>
                <a:gd name="connsiteY468" fmla="*/ 1672466 h 4279173"/>
                <a:gd name="connsiteX469" fmla="*/ 637101 w 2997920"/>
                <a:gd name="connsiteY469" fmla="*/ 1712266 h 4279173"/>
                <a:gd name="connsiteX470" fmla="*/ 728682 w 2997920"/>
                <a:gd name="connsiteY470" fmla="*/ 1718734 h 4279173"/>
                <a:gd name="connsiteX471" fmla="*/ 797453 w 2997920"/>
                <a:gd name="connsiteY471" fmla="*/ 1730445 h 4279173"/>
                <a:gd name="connsiteX472" fmla="*/ 856772 w 2997920"/>
                <a:gd name="connsiteY472" fmla="*/ 1747016 h 4279173"/>
                <a:gd name="connsiteX473" fmla="*/ 898946 w 2997920"/>
                <a:gd name="connsiteY473" fmla="*/ 1764046 h 4279173"/>
                <a:gd name="connsiteX474" fmla="*/ 934115 w 2997920"/>
                <a:gd name="connsiteY474" fmla="*/ 1783449 h 4279173"/>
                <a:gd name="connsiteX475" fmla="*/ 944410 w 2997920"/>
                <a:gd name="connsiteY475" fmla="*/ 1790414 h 4279173"/>
                <a:gd name="connsiteX476" fmla="*/ 951949 w 2997920"/>
                <a:gd name="connsiteY476" fmla="*/ 1797188 h 4279173"/>
                <a:gd name="connsiteX477" fmla="*/ 957805 w 2997920"/>
                <a:gd name="connsiteY477" fmla="*/ 1805454 h 4279173"/>
                <a:gd name="connsiteX478" fmla="*/ 963354 w 2997920"/>
                <a:gd name="connsiteY478" fmla="*/ 1824820 h 4279173"/>
                <a:gd name="connsiteX479" fmla="*/ 962780 w 2997920"/>
                <a:gd name="connsiteY479" fmla="*/ 1834962 h 4279173"/>
                <a:gd name="connsiteX480" fmla="*/ 959986 w 2997920"/>
                <a:gd name="connsiteY480" fmla="*/ 1844720 h 4279173"/>
                <a:gd name="connsiteX481" fmla="*/ 955049 w 2997920"/>
                <a:gd name="connsiteY481" fmla="*/ 1853599 h 4279173"/>
                <a:gd name="connsiteX482" fmla="*/ 940009 w 2997920"/>
                <a:gd name="connsiteY482" fmla="*/ 1866994 h 4279173"/>
                <a:gd name="connsiteX483" fmla="*/ 930633 w 2997920"/>
                <a:gd name="connsiteY483" fmla="*/ 1870859 h 4279173"/>
                <a:gd name="connsiteX484" fmla="*/ 920606 w 2997920"/>
                <a:gd name="connsiteY484" fmla="*/ 1872543 h 4279173"/>
                <a:gd name="connsiteX485" fmla="*/ 900744 w 2997920"/>
                <a:gd name="connsiteY485" fmla="*/ 1869137 h 4279173"/>
                <a:gd name="connsiteX486" fmla="*/ 891904 w 2997920"/>
                <a:gd name="connsiteY486" fmla="*/ 1864238 h 4279173"/>
                <a:gd name="connsiteX487" fmla="*/ 890335 w 2997920"/>
                <a:gd name="connsiteY487" fmla="*/ 1863128 h 4279173"/>
                <a:gd name="connsiteX488" fmla="*/ 883485 w 2997920"/>
                <a:gd name="connsiteY488" fmla="*/ 1858574 h 4279173"/>
                <a:gd name="connsiteX489" fmla="*/ 868827 w 2997920"/>
                <a:gd name="connsiteY489" fmla="*/ 1850193 h 4279173"/>
                <a:gd name="connsiteX490" fmla="*/ 850993 w 2997920"/>
                <a:gd name="connsiteY490" fmla="*/ 1841774 h 4279173"/>
                <a:gd name="connsiteX491" fmla="*/ 804878 w 2997920"/>
                <a:gd name="connsiteY491" fmla="*/ 1825701 h 4279173"/>
                <a:gd name="connsiteX492" fmla="*/ 770665 w 2997920"/>
                <a:gd name="connsiteY492" fmla="*/ 1817358 h 4279173"/>
                <a:gd name="connsiteX493" fmla="*/ 734882 w 2997920"/>
                <a:gd name="connsiteY493" fmla="*/ 1810967 h 4279173"/>
                <a:gd name="connsiteX494" fmla="*/ 652793 w 2997920"/>
                <a:gd name="connsiteY494" fmla="*/ 1803389 h 4279173"/>
                <a:gd name="connsiteX495" fmla="*/ 584366 w 2997920"/>
                <a:gd name="connsiteY495" fmla="*/ 1803159 h 4279173"/>
                <a:gd name="connsiteX496" fmla="*/ 573880 w 2997920"/>
                <a:gd name="connsiteY496" fmla="*/ 1831594 h 4279173"/>
                <a:gd name="connsiteX497" fmla="*/ 563700 w 2997920"/>
                <a:gd name="connsiteY497" fmla="*/ 1871204 h 4279173"/>
                <a:gd name="connsiteX498" fmla="*/ 558534 w 2997920"/>
                <a:gd name="connsiteY498" fmla="*/ 1911579 h 4279173"/>
                <a:gd name="connsiteX499" fmla="*/ 557959 w 2997920"/>
                <a:gd name="connsiteY499" fmla="*/ 1941391 h 4279173"/>
                <a:gd name="connsiteX500" fmla="*/ 612111 w 2997920"/>
                <a:gd name="connsiteY500" fmla="*/ 1935115 h 4279173"/>
                <a:gd name="connsiteX501" fmla="*/ 654629 w 2997920"/>
                <a:gd name="connsiteY501" fmla="*/ 1937717 h 4279173"/>
                <a:gd name="connsiteX502" fmla="*/ 692325 w 2997920"/>
                <a:gd name="connsiteY502" fmla="*/ 1946060 h 4279173"/>
                <a:gd name="connsiteX503" fmla="*/ 716168 w 2997920"/>
                <a:gd name="connsiteY503" fmla="*/ 1954594 h 4279173"/>
                <a:gd name="connsiteX504" fmla="*/ 720913 w 2997920"/>
                <a:gd name="connsiteY504" fmla="*/ 1956585 h 4279173"/>
                <a:gd name="connsiteX505" fmla="*/ 724970 w 2997920"/>
                <a:gd name="connsiteY505" fmla="*/ 1958460 h 4279173"/>
                <a:gd name="connsiteX506" fmla="*/ 731323 w 2997920"/>
                <a:gd name="connsiteY506" fmla="*/ 1962402 h 4279173"/>
                <a:gd name="connsiteX507" fmla="*/ 745368 w 2997920"/>
                <a:gd name="connsiteY507" fmla="*/ 1979623 h 4279173"/>
                <a:gd name="connsiteX508" fmla="*/ 749386 w 2997920"/>
                <a:gd name="connsiteY508" fmla="*/ 1993974 h 4279173"/>
                <a:gd name="connsiteX509" fmla="*/ 749003 w 2997920"/>
                <a:gd name="connsiteY509" fmla="*/ 2006411 h 4279173"/>
                <a:gd name="connsiteX510" fmla="*/ 741464 w 2997920"/>
                <a:gd name="connsiteY510" fmla="*/ 2024743 h 4279173"/>
                <a:gd name="connsiteX511" fmla="*/ 728988 w 2997920"/>
                <a:gd name="connsiteY511" fmla="*/ 2036798 h 4279173"/>
                <a:gd name="connsiteX512" fmla="*/ 717699 w 2997920"/>
                <a:gd name="connsiteY512" fmla="*/ 2042079 h 4279173"/>
                <a:gd name="connsiteX513" fmla="*/ 705415 w 2997920"/>
                <a:gd name="connsiteY513" fmla="*/ 2044069 h 4279173"/>
                <a:gd name="connsiteX514" fmla="*/ 693054 w 2997920"/>
                <a:gd name="connsiteY514" fmla="*/ 2042653 h 4279173"/>
                <a:gd name="connsiteX515" fmla="*/ 688308 w 2997920"/>
                <a:gd name="connsiteY515" fmla="*/ 2041123 h 4279173"/>
                <a:gd name="connsiteX516" fmla="*/ 683448 w 2997920"/>
                <a:gd name="connsiteY516" fmla="*/ 2039094 h 4279173"/>
                <a:gd name="connsiteX517" fmla="*/ 680960 w 2997920"/>
                <a:gd name="connsiteY517" fmla="*/ 2038023 h 4279173"/>
                <a:gd name="connsiteX518" fmla="*/ 669824 w 2997920"/>
                <a:gd name="connsiteY518" fmla="*/ 2033928 h 4279173"/>
                <a:gd name="connsiteX519" fmla="*/ 649272 w 2997920"/>
                <a:gd name="connsiteY519" fmla="*/ 2028647 h 4279173"/>
                <a:gd name="connsiteX520" fmla="*/ 628492 w 2997920"/>
                <a:gd name="connsiteY520" fmla="*/ 2026006 h 4279173"/>
                <a:gd name="connsiteX521" fmla="*/ 613834 w 2997920"/>
                <a:gd name="connsiteY521" fmla="*/ 2025661 h 4279173"/>
                <a:gd name="connsiteX522" fmla="*/ 603578 w 2997920"/>
                <a:gd name="connsiteY522" fmla="*/ 2026159 h 4279173"/>
                <a:gd name="connsiteX523" fmla="*/ 573076 w 2997920"/>
                <a:gd name="connsiteY523" fmla="*/ 2030828 h 4279173"/>
                <a:gd name="connsiteX524" fmla="*/ 577936 w 2997920"/>
                <a:gd name="connsiteY524" fmla="*/ 2045371 h 4279173"/>
                <a:gd name="connsiteX525" fmla="*/ 586471 w 2997920"/>
                <a:gd name="connsiteY525" fmla="*/ 2066764 h 4279173"/>
                <a:gd name="connsiteX526" fmla="*/ 594086 w 2997920"/>
                <a:gd name="connsiteY526" fmla="*/ 2083258 h 4279173"/>
                <a:gd name="connsiteX527" fmla="*/ 667756 w 2997920"/>
                <a:gd name="connsiteY527" fmla="*/ 2189606 h 4279173"/>
                <a:gd name="connsiteX528" fmla="*/ 676635 w 2997920"/>
                <a:gd name="connsiteY528" fmla="*/ 2199136 h 4279173"/>
                <a:gd name="connsiteX529" fmla="*/ 727764 w 2997920"/>
                <a:gd name="connsiteY529" fmla="*/ 2157574 h 4279173"/>
                <a:gd name="connsiteX530" fmla="*/ 787810 w 2997920"/>
                <a:gd name="connsiteY530" fmla="*/ 2119343 h 4279173"/>
                <a:gd name="connsiteX531" fmla="*/ 896460 w 2997920"/>
                <a:gd name="connsiteY531" fmla="*/ 2074337 h 4279173"/>
                <a:gd name="connsiteX532" fmla="*/ 950421 w 2997920"/>
                <a:gd name="connsiteY532" fmla="*/ 2062702 h 4279173"/>
                <a:gd name="connsiteX533" fmla="*/ 959070 w 2997920"/>
                <a:gd name="connsiteY533" fmla="*/ 2061478 h 4279173"/>
                <a:gd name="connsiteX534" fmla="*/ 964619 w 2997920"/>
                <a:gd name="connsiteY534" fmla="*/ 2060904 h 4279173"/>
                <a:gd name="connsiteX535" fmla="*/ 967336 w 2997920"/>
                <a:gd name="connsiteY535" fmla="*/ 2060789 h 4279173"/>
                <a:gd name="connsiteX536" fmla="*/ 985935 w 2997920"/>
                <a:gd name="connsiteY536" fmla="*/ 2064769 h 4279173"/>
                <a:gd name="connsiteX537" fmla="*/ 1001281 w 2997920"/>
                <a:gd name="connsiteY537" fmla="*/ 2076020 h 4279173"/>
                <a:gd name="connsiteX538" fmla="*/ 1010619 w 2997920"/>
                <a:gd name="connsiteY538" fmla="*/ 2092553 h 4279173"/>
                <a:gd name="connsiteX539" fmla="*/ 1012724 w 2997920"/>
                <a:gd name="connsiteY539" fmla="*/ 2106024 h 4279173"/>
                <a:gd name="connsiteX540" fmla="*/ 1010696 w 2997920"/>
                <a:gd name="connsiteY540" fmla="*/ 2119495 h 4279173"/>
                <a:gd name="connsiteX541" fmla="*/ 1003118 w 2997920"/>
                <a:gd name="connsiteY541" fmla="*/ 2133961 h 4279173"/>
                <a:gd name="connsiteX542" fmla="*/ 993206 w 2997920"/>
                <a:gd name="connsiteY542" fmla="*/ 2143338 h 4279173"/>
                <a:gd name="connsiteX543" fmla="*/ 980998 w 2997920"/>
                <a:gd name="connsiteY543" fmla="*/ 2149308 h 4279173"/>
                <a:gd name="connsiteX544" fmla="*/ 975678 w 2997920"/>
                <a:gd name="connsiteY544" fmla="*/ 2150609 h 4279173"/>
                <a:gd name="connsiteX545" fmla="*/ 971737 w 2997920"/>
                <a:gd name="connsiteY545" fmla="*/ 2151183 h 4279173"/>
                <a:gd name="connsiteX546" fmla="*/ 969479 w 2997920"/>
                <a:gd name="connsiteY546" fmla="*/ 2151489 h 4279173"/>
                <a:gd name="connsiteX547" fmla="*/ 966111 w 2997920"/>
                <a:gd name="connsiteY547" fmla="*/ 2151948 h 4279173"/>
                <a:gd name="connsiteX548" fmla="*/ 958227 w 2997920"/>
                <a:gd name="connsiteY548" fmla="*/ 2153173 h 4279173"/>
                <a:gd name="connsiteX549" fmla="*/ 941273 w 2997920"/>
                <a:gd name="connsiteY549" fmla="*/ 2156464 h 4279173"/>
                <a:gd name="connsiteX550" fmla="*/ 885131 w 2997920"/>
                <a:gd name="connsiteY550" fmla="*/ 2173533 h 4279173"/>
                <a:gd name="connsiteX551" fmla="*/ 825238 w 2997920"/>
                <a:gd name="connsiteY551" fmla="*/ 2202236 h 4279173"/>
                <a:gd name="connsiteX552" fmla="*/ 772042 w 2997920"/>
                <a:gd name="connsiteY552" fmla="*/ 2237483 h 4279173"/>
                <a:gd name="connsiteX553" fmla="*/ 744221 w 2997920"/>
                <a:gd name="connsiteY553" fmla="*/ 2260215 h 4279173"/>
                <a:gd name="connsiteX554" fmla="*/ 902732 w 2997920"/>
                <a:gd name="connsiteY554" fmla="*/ 1407746 h 4279173"/>
                <a:gd name="connsiteX555" fmla="*/ 954626 w 2997920"/>
                <a:gd name="connsiteY555" fmla="*/ 1386622 h 4279173"/>
                <a:gd name="connsiteX556" fmla="*/ 1058496 w 2997920"/>
                <a:gd name="connsiteY556" fmla="*/ 1352179 h 4279173"/>
                <a:gd name="connsiteX557" fmla="*/ 1177629 w 2997920"/>
                <a:gd name="connsiteY557" fmla="*/ 1323667 h 4279173"/>
                <a:gd name="connsiteX558" fmla="*/ 1315592 w 2997920"/>
                <a:gd name="connsiteY558" fmla="*/ 1303346 h 4279173"/>
                <a:gd name="connsiteX559" fmla="*/ 1476099 w 2997920"/>
                <a:gd name="connsiteY559" fmla="*/ 1295118 h 4279173"/>
                <a:gd name="connsiteX560" fmla="*/ 1636831 w 2997920"/>
                <a:gd name="connsiteY560" fmla="*/ 1302733 h 4279173"/>
                <a:gd name="connsiteX561" fmla="*/ 1775137 w 2997920"/>
                <a:gd name="connsiteY561" fmla="*/ 1322557 h 4279173"/>
                <a:gd name="connsiteX562" fmla="*/ 1889107 w 2997920"/>
                <a:gd name="connsiteY562" fmla="*/ 1349078 h 4279173"/>
                <a:gd name="connsiteX563" fmla="*/ 2001392 w 2997920"/>
                <a:gd name="connsiteY563" fmla="*/ 1385664 h 4279173"/>
                <a:gd name="connsiteX564" fmla="*/ 2040390 w 2997920"/>
                <a:gd name="connsiteY564" fmla="*/ 1401125 h 4279173"/>
                <a:gd name="connsiteX565" fmla="*/ 2045748 w 2997920"/>
                <a:gd name="connsiteY565" fmla="*/ 1380995 h 4279173"/>
                <a:gd name="connsiteX566" fmla="*/ 2071656 w 2997920"/>
                <a:gd name="connsiteY566" fmla="*/ 1254631 h 4279173"/>
                <a:gd name="connsiteX567" fmla="*/ 2087271 w 2997920"/>
                <a:gd name="connsiteY567" fmla="*/ 1088344 h 4279173"/>
                <a:gd name="connsiteX568" fmla="*/ 2087730 w 2997920"/>
                <a:gd name="connsiteY568" fmla="*/ 1004150 h 4279173"/>
                <a:gd name="connsiteX569" fmla="*/ 2078354 w 2997920"/>
                <a:gd name="connsiteY569" fmla="*/ 870967 h 4279173"/>
                <a:gd name="connsiteX570" fmla="*/ 2041806 w 2997920"/>
                <a:gd name="connsiteY570" fmla="*/ 680531 h 4279173"/>
                <a:gd name="connsiteX571" fmla="*/ 1996647 w 2997920"/>
                <a:gd name="connsiteY571" fmla="*/ 545624 h 4279173"/>
                <a:gd name="connsiteX572" fmla="*/ 1950723 w 2997920"/>
                <a:gd name="connsiteY572" fmla="*/ 446545 h 4279173"/>
                <a:gd name="connsiteX573" fmla="*/ 1909276 w 2997920"/>
                <a:gd name="connsiteY573" fmla="*/ 375745 h 4279173"/>
                <a:gd name="connsiteX574" fmla="*/ 1875751 w 2997920"/>
                <a:gd name="connsiteY574" fmla="*/ 327487 h 4279173"/>
                <a:gd name="connsiteX575" fmla="*/ 1846819 w 2997920"/>
                <a:gd name="connsiteY575" fmla="*/ 291015 h 4279173"/>
                <a:gd name="connsiteX576" fmla="*/ 1823475 w 2997920"/>
                <a:gd name="connsiteY576" fmla="*/ 264647 h 4279173"/>
                <a:gd name="connsiteX577" fmla="*/ 1804876 w 2997920"/>
                <a:gd name="connsiteY577" fmla="*/ 245358 h 4279173"/>
                <a:gd name="connsiteX578" fmla="*/ 1788267 w 2997920"/>
                <a:gd name="connsiteY578" fmla="*/ 229361 h 4279173"/>
                <a:gd name="connsiteX579" fmla="*/ 1660561 w 2997920"/>
                <a:gd name="connsiteY579" fmla="*/ 138852 h 4279173"/>
                <a:gd name="connsiteX580" fmla="*/ 1635570 w 2997920"/>
                <a:gd name="connsiteY580" fmla="*/ 127027 h 4279173"/>
                <a:gd name="connsiteX581" fmla="*/ 1600094 w 2997920"/>
                <a:gd name="connsiteY581" fmla="*/ 113250 h 4279173"/>
                <a:gd name="connsiteX582" fmla="*/ 1547129 w 2997920"/>
                <a:gd name="connsiteY582" fmla="*/ 98900 h 4279173"/>
                <a:gd name="connsiteX583" fmla="*/ 1471584 w 2997920"/>
                <a:gd name="connsiteY583" fmla="*/ 90633 h 4279173"/>
                <a:gd name="connsiteX584" fmla="*/ 1414638 w 2997920"/>
                <a:gd name="connsiteY584" fmla="*/ 93657 h 4279173"/>
                <a:gd name="connsiteX585" fmla="*/ 1359069 w 2997920"/>
                <a:gd name="connsiteY585" fmla="*/ 104334 h 4279173"/>
                <a:gd name="connsiteX586" fmla="*/ 1281496 w 2997920"/>
                <a:gd name="connsiteY586" fmla="*/ 132730 h 4279173"/>
                <a:gd name="connsiteX587" fmla="*/ 1214140 w 2997920"/>
                <a:gd name="connsiteY587" fmla="*/ 171229 h 4279173"/>
                <a:gd name="connsiteX588" fmla="*/ 1139704 w 2997920"/>
                <a:gd name="connsiteY588" fmla="*/ 230854 h 4279173"/>
                <a:gd name="connsiteX589" fmla="*/ 1060217 w 2997920"/>
                <a:gd name="connsiteY589" fmla="*/ 319066 h 4279173"/>
                <a:gd name="connsiteX590" fmla="*/ 984863 w 2997920"/>
                <a:gd name="connsiteY590" fmla="*/ 435407 h 4279173"/>
                <a:gd name="connsiteX591" fmla="*/ 917585 w 2997920"/>
                <a:gd name="connsiteY591" fmla="*/ 585774 h 4279173"/>
                <a:gd name="connsiteX592" fmla="*/ 871737 w 2997920"/>
                <a:gd name="connsiteY592" fmla="*/ 746780 h 4279173"/>
                <a:gd name="connsiteX593" fmla="*/ 844795 w 2997920"/>
                <a:gd name="connsiteY593" fmla="*/ 939892 h 4279173"/>
                <a:gd name="connsiteX594" fmla="*/ 841580 w 2997920"/>
                <a:gd name="connsiteY594" fmla="*/ 1016546 h 4279173"/>
                <a:gd name="connsiteX595" fmla="*/ 841580 w 2997920"/>
                <a:gd name="connsiteY595" fmla="*/ 1056769 h 4279173"/>
                <a:gd name="connsiteX596" fmla="*/ 843034 w 2997920"/>
                <a:gd name="connsiteY596" fmla="*/ 1099976 h 4279173"/>
                <a:gd name="connsiteX597" fmla="*/ 852410 w 2997920"/>
                <a:gd name="connsiteY597" fmla="*/ 1196723 h 4279173"/>
                <a:gd name="connsiteX598" fmla="*/ 863853 w 2997920"/>
                <a:gd name="connsiteY598" fmla="*/ 1262586 h 4279173"/>
                <a:gd name="connsiteX599" fmla="*/ 879698 w 2997920"/>
                <a:gd name="connsiteY599" fmla="*/ 1329865 h 4279173"/>
                <a:gd name="connsiteX600" fmla="*/ 902736 w 2997920"/>
                <a:gd name="connsiteY600" fmla="*/ 1407745 h 4279173"/>
                <a:gd name="connsiteX601" fmla="*/ 1179080 w 2997920"/>
                <a:gd name="connsiteY601" fmla="*/ 1050376 h 4279173"/>
                <a:gd name="connsiteX602" fmla="*/ 1179692 w 2997920"/>
                <a:gd name="connsiteY602" fmla="*/ 1049075 h 4279173"/>
                <a:gd name="connsiteX603" fmla="*/ 1181491 w 2997920"/>
                <a:gd name="connsiteY603" fmla="*/ 1041612 h 4279173"/>
                <a:gd name="connsiteX604" fmla="*/ 1180993 w 2997920"/>
                <a:gd name="connsiteY604" fmla="*/ 1034455 h 4279173"/>
                <a:gd name="connsiteX605" fmla="*/ 1179922 w 2997920"/>
                <a:gd name="connsiteY605" fmla="*/ 1030858 h 4279173"/>
                <a:gd name="connsiteX606" fmla="*/ 1178314 w 2997920"/>
                <a:gd name="connsiteY606" fmla="*/ 1027528 h 4279173"/>
                <a:gd name="connsiteX607" fmla="*/ 1166259 w 2997920"/>
                <a:gd name="connsiteY607" fmla="*/ 1016507 h 4279173"/>
                <a:gd name="connsiteX608" fmla="*/ 1154472 w 2997920"/>
                <a:gd name="connsiteY608" fmla="*/ 1013904 h 4279173"/>
                <a:gd name="connsiteX609" fmla="*/ 1142609 w 2997920"/>
                <a:gd name="connsiteY609" fmla="*/ 1016354 h 4279173"/>
                <a:gd name="connsiteX610" fmla="*/ 1128755 w 2997920"/>
                <a:gd name="connsiteY610" fmla="*/ 1030552 h 4279173"/>
                <a:gd name="connsiteX611" fmla="*/ 1127645 w 2997920"/>
                <a:gd name="connsiteY611" fmla="*/ 1034187 h 4279173"/>
                <a:gd name="connsiteX612" fmla="*/ 1127071 w 2997920"/>
                <a:gd name="connsiteY612" fmla="*/ 1041305 h 4279173"/>
                <a:gd name="connsiteX613" fmla="*/ 1128755 w 2997920"/>
                <a:gd name="connsiteY613" fmla="*/ 1048806 h 4279173"/>
                <a:gd name="connsiteX614" fmla="*/ 1133653 w 2997920"/>
                <a:gd name="connsiteY614" fmla="*/ 1056499 h 4279173"/>
                <a:gd name="connsiteX615" fmla="*/ 1142187 w 2997920"/>
                <a:gd name="connsiteY615" fmla="*/ 1062775 h 4279173"/>
                <a:gd name="connsiteX616" fmla="*/ 1149420 w 2997920"/>
                <a:gd name="connsiteY616" fmla="*/ 1065033 h 4279173"/>
                <a:gd name="connsiteX617" fmla="*/ 1153898 w 2997920"/>
                <a:gd name="connsiteY617" fmla="*/ 1065454 h 4279173"/>
                <a:gd name="connsiteX618" fmla="*/ 1154281 w 2997920"/>
                <a:gd name="connsiteY618" fmla="*/ 1065454 h 4279173"/>
                <a:gd name="connsiteX619" fmla="*/ 1159141 w 2997920"/>
                <a:gd name="connsiteY619" fmla="*/ 1065033 h 4279173"/>
                <a:gd name="connsiteX620" fmla="*/ 1166106 w 2997920"/>
                <a:gd name="connsiteY620" fmla="*/ 1062928 h 4279173"/>
                <a:gd name="connsiteX621" fmla="*/ 1169436 w 2997920"/>
                <a:gd name="connsiteY621" fmla="*/ 1061091 h 4279173"/>
                <a:gd name="connsiteX622" fmla="*/ 1169818 w 2997920"/>
                <a:gd name="connsiteY622" fmla="*/ 1060555 h 4279173"/>
                <a:gd name="connsiteX623" fmla="*/ 1172650 w 2997920"/>
                <a:gd name="connsiteY623" fmla="*/ 1057073 h 4279173"/>
                <a:gd name="connsiteX624" fmla="*/ 1174679 w 2997920"/>
                <a:gd name="connsiteY624" fmla="*/ 1054968 h 4279173"/>
                <a:gd name="connsiteX625" fmla="*/ 1176363 w 2997920"/>
                <a:gd name="connsiteY625" fmla="*/ 1053246 h 4279173"/>
                <a:gd name="connsiteX626" fmla="*/ 1178391 w 2997920"/>
                <a:gd name="connsiteY626" fmla="*/ 1051141 h 4279173"/>
                <a:gd name="connsiteX627" fmla="*/ 1179080 w 2997920"/>
                <a:gd name="connsiteY627" fmla="*/ 1050376 h 4279173"/>
                <a:gd name="connsiteX628" fmla="*/ 1704030 w 2997920"/>
                <a:gd name="connsiteY628" fmla="*/ 1043985 h 4279173"/>
                <a:gd name="connsiteX629" fmla="*/ 1704643 w 2997920"/>
                <a:gd name="connsiteY629" fmla="*/ 1042722 h 4279173"/>
                <a:gd name="connsiteX630" fmla="*/ 1706403 w 2997920"/>
                <a:gd name="connsiteY630" fmla="*/ 1035259 h 4279173"/>
                <a:gd name="connsiteX631" fmla="*/ 1705944 w 2997920"/>
                <a:gd name="connsiteY631" fmla="*/ 1028102 h 4279173"/>
                <a:gd name="connsiteX632" fmla="*/ 1704643 w 2997920"/>
                <a:gd name="connsiteY632" fmla="*/ 1023893 h 4279173"/>
                <a:gd name="connsiteX633" fmla="*/ 1691631 w 2997920"/>
                <a:gd name="connsiteY633" fmla="*/ 1010345 h 4279173"/>
                <a:gd name="connsiteX634" fmla="*/ 1679959 w 2997920"/>
                <a:gd name="connsiteY634" fmla="*/ 1007513 h 4279173"/>
                <a:gd name="connsiteX635" fmla="*/ 1667865 w 2997920"/>
                <a:gd name="connsiteY635" fmla="*/ 1009848 h 4279173"/>
                <a:gd name="connsiteX636" fmla="*/ 1654127 w 2997920"/>
                <a:gd name="connsiteY636" fmla="*/ 1023204 h 4279173"/>
                <a:gd name="connsiteX637" fmla="*/ 1652672 w 2997920"/>
                <a:gd name="connsiteY637" fmla="*/ 1027376 h 4279173"/>
                <a:gd name="connsiteX638" fmla="*/ 1651984 w 2997920"/>
                <a:gd name="connsiteY638" fmla="*/ 1034456 h 4279173"/>
                <a:gd name="connsiteX639" fmla="*/ 1653514 w 2997920"/>
                <a:gd name="connsiteY639" fmla="*/ 1041995 h 4279173"/>
                <a:gd name="connsiteX640" fmla="*/ 1658260 w 2997920"/>
                <a:gd name="connsiteY640" fmla="*/ 1049802 h 4279173"/>
                <a:gd name="connsiteX641" fmla="*/ 1666526 w 2997920"/>
                <a:gd name="connsiteY641" fmla="*/ 1056117 h 4279173"/>
                <a:gd name="connsiteX642" fmla="*/ 1673683 w 2997920"/>
                <a:gd name="connsiteY642" fmla="*/ 1058566 h 4279173"/>
                <a:gd name="connsiteX643" fmla="*/ 1677893 w 2997920"/>
                <a:gd name="connsiteY643" fmla="*/ 1059063 h 4279173"/>
                <a:gd name="connsiteX644" fmla="*/ 1679232 w 2997920"/>
                <a:gd name="connsiteY644" fmla="*/ 1059102 h 4279173"/>
                <a:gd name="connsiteX645" fmla="*/ 1683901 w 2997920"/>
                <a:gd name="connsiteY645" fmla="*/ 1058719 h 4279173"/>
                <a:gd name="connsiteX646" fmla="*/ 1691058 w 2997920"/>
                <a:gd name="connsiteY646" fmla="*/ 1056537 h 4279173"/>
                <a:gd name="connsiteX647" fmla="*/ 1694349 w 2997920"/>
                <a:gd name="connsiteY647" fmla="*/ 1054739 h 4279173"/>
                <a:gd name="connsiteX648" fmla="*/ 1694770 w 2997920"/>
                <a:gd name="connsiteY648" fmla="*/ 1054203 h 4279173"/>
                <a:gd name="connsiteX649" fmla="*/ 1697601 w 2997920"/>
                <a:gd name="connsiteY649" fmla="*/ 1050682 h 4279173"/>
                <a:gd name="connsiteX650" fmla="*/ 1699630 w 2997920"/>
                <a:gd name="connsiteY650" fmla="*/ 1048577 h 4279173"/>
                <a:gd name="connsiteX651" fmla="*/ 1701275 w 2997920"/>
                <a:gd name="connsiteY651" fmla="*/ 1046893 h 4279173"/>
                <a:gd name="connsiteX652" fmla="*/ 1703304 w 2997920"/>
                <a:gd name="connsiteY652" fmla="*/ 1044789 h 4279173"/>
                <a:gd name="connsiteX653" fmla="*/ 1704031 w 2997920"/>
                <a:gd name="connsiteY653" fmla="*/ 1043985 h 4279173"/>
                <a:gd name="connsiteX654" fmla="*/ 1251794 w 2997920"/>
                <a:gd name="connsiteY654" fmla="*/ 1105064 h 4279173"/>
                <a:gd name="connsiteX655" fmla="*/ 1242150 w 2997920"/>
                <a:gd name="connsiteY655" fmla="*/ 1117234 h 4279173"/>
                <a:gd name="connsiteX656" fmla="*/ 1205066 w 2997920"/>
                <a:gd name="connsiteY656" fmla="*/ 1144674 h 4279173"/>
                <a:gd name="connsiteX657" fmla="*/ 1174221 w 2997920"/>
                <a:gd name="connsiteY657" fmla="*/ 1154394 h 4279173"/>
                <a:gd name="connsiteX658" fmla="*/ 1162472 w 2997920"/>
                <a:gd name="connsiteY658" fmla="*/ 1155772 h 4279173"/>
                <a:gd name="connsiteX659" fmla="*/ 1156540 w 2997920"/>
                <a:gd name="connsiteY659" fmla="*/ 1156002 h 4279173"/>
                <a:gd name="connsiteX660" fmla="*/ 1154282 w 2997920"/>
                <a:gd name="connsiteY660" fmla="*/ 1156040 h 4279173"/>
                <a:gd name="connsiteX661" fmla="*/ 1149077 w 2997920"/>
                <a:gd name="connsiteY661" fmla="*/ 1155925 h 4279173"/>
                <a:gd name="connsiteX662" fmla="*/ 1137252 w 2997920"/>
                <a:gd name="connsiteY662" fmla="*/ 1154815 h 4279173"/>
                <a:gd name="connsiteX663" fmla="*/ 1105450 w 2997920"/>
                <a:gd name="connsiteY663" fmla="*/ 1145592 h 4279173"/>
                <a:gd name="connsiteX664" fmla="*/ 1067869 w 2997920"/>
                <a:gd name="connsiteY664" fmla="*/ 1118765 h 4279173"/>
                <a:gd name="connsiteX665" fmla="*/ 1044753 w 2997920"/>
                <a:gd name="connsiteY665" fmla="*/ 1082638 h 4279173"/>
                <a:gd name="connsiteX666" fmla="*/ 1036525 w 2997920"/>
                <a:gd name="connsiteY666" fmla="*/ 1044941 h 4279173"/>
                <a:gd name="connsiteX667" fmla="*/ 1040391 w 2997920"/>
                <a:gd name="connsiteY667" fmla="*/ 1009694 h 4279173"/>
                <a:gd name="connsiteX668" fmla="*/ 1051910 w 2997920"/>
                <a:gd name="connsiteY668" fmla="*/ 981987 h 4279173"/>
                <a:gd name="connsiteX669" fmla="*/ 1081876 w 2997920"/>
                <a:gd name="connsiteY669" fmla="*/ 947888 h 4279173"/>
                <a:gd name="connsiteX670" fmla="*/ 1115401 w 2997920"/>
                <a:gd name="connsiteY670" fmla="*/ 929786 h 4279173"/>
                <a:gd name="connsiteX671" fmla="*/ 1152791 w 2997920"/>
                <a:gd name="connsiteY671" fmla="*/ 923318 h 4279173"/>
                <a:gd name="connsiteX672" fmla="*/ 1191788 w 2997920"/>
                <a:gd name="connsiteY672" fmla="*/ 929326 h 4279173"/>
                <a:gd name="connsiteX673" fmla="*/ 1200629 w 2997920"/>
                <a:gd name="connsiteY673" fmla="*/ 932656 h 4279173"/>
                <a:gd name="connsiteX674" fmla="*/ 1182335 w 2997920"/>
                <a:gd name="connsiteY674" fmla="*/ 908508 h 4279173"/>
                <a:gd name="connsiteX675" fmla="*/ 1164119 w 2997920"/>
                <a:gd name="connsiteY675" fmla="*/ 891516 h 4279173"/>
                <a:gd name="connsiteX676" fmla="*/ 1140544 w 2997920"/>
                <a:gd name="connsiteY676" fmla="*/ 874868 h 4279173"/>
                <a:gd name="connsiteX677" fmla="*/ 1119611 w 2997920"/>
                <a:gd name="connsiteY677" fmla="*/ 863617 h 4279173"/>
                <a:gd name="connsiteX678" fmla="*/ 1097950 w 2997920"/>
                <a:gd name="connsiteY678" fmla="*/ 855006 h 4279173"/>
                <a:gd name="connsiteX679" fmla="*/ 1081494 w 2997920"/>
                <a:gd name="connsiteY679" fmla="*/ 850529 h 4279173"/>
                <a:gd name="connsiteX680" fmla="*/ 1066760 w 2997920"/>
                <a:gd name="connsiteY680" fmla="*/ 848233 h 4279173"/>
                <a:gd name="connsiteX681" fmla="*/ 1055968 w 2997920"/>
                <a:gd name="connsiteY681" fmla="*/ 847965 h 4279173"/>
                <a:gd name="connsiteX682" fmla="*/ 1047319 w 2997920"/>
                <a:gd name="connsiteY682" fmla="*/ 849036 h 4279173"/>
                <a:gd name="connsiteX683" fmla="*/ 1042879 w 2997920"/>
                <a:gd name="connsiteY683" fmla="*/ 850452 h 4279173"/>
                <a:gd name="connsiteX684" fmla="*/ 1041770 w 2997920"/>
                <a:gd name="connsiteY684" fmla="*/ 851026 h 4279173"/>
                <a:gd name="connsiteX685" fmla="*/ 1040889 w 2997920"/>
                <a:gd name="connsiteY685" fmla="*/ 851639 h 4279173"/>
                <a:gd name="connsiteX686" fmla="*/ 1040698 w 2997920"/>
                <a:gd name="connsiteY686" fmla="*/ 851868 h 4279173"/>
                <a:gd name="connsiteX687" fmla="*/ 1039167 w 2997920"/>
                <a:gd name="connsiteY687" fmla="*/ 853514 h 4279173"/>
                <a:gd name="connsiteX688" fmla="*/ 1037560 w 2997920"/>
                <a:gd name="connsiteY688" fmla="*/ 855083 h 4279173"/>
                <a:gd name="connsiteX689" fmla="*/ 1034077 w 2997920"/>
                <a:gd name="connsiteY689" fmla="*/ 857992 h 4279173"/>
                <a:gd name="connsiteX690" fmla="*/ 1017889 w 2997920"/>
                <a:gd name="connsiteY690" fmla="*/ 865799 h 4279173"/>
                <a:gd name="connsiteX691" fmla="*/ 1004457 w 2997920"/>
                <a:gd name="connsiteY691" fmla="*/ 867138 h 4279173"/>
                <a:gd name="connsiteX692" fmla="*/ 987082 w 2997920"/>
                <a:gd name="connsiteY692" fmla="*/ 862699 h 4279173"/>
                <a:gd name="connsiteX693" fmla="*/ 971315 w 2997920"/>
                <a:gd name="connsiteY693" fmla="*/ 850108 h 4279173"/>
                <a:gd name="connsiteX694" fmla="*/ 964579 w 2997920"/>
                <a:gd name="connsiteY694" fmla="*/ 838435 h 4279173"/>
                <a:gd name="connsiteX695" fmla="*/ 961441 w 2997920"/>
                <a:gd name="connsiteY695" fmla="*/ 823013 h 4279173"/>
                <a:gd name="connsiteX696" fmla="*/ 963163 w 2997920"/>
                <a:gd name="connsiteY696" fmla="*/ 809618 h 4279173"/>
                <a:gd name="connsiteX697" fmla="*/ 968713 w 2997920"/>
                <a:gd name="connsiteY697" fmla="*/ 797295 h 4279173"/>
                <a:gd name="connsiteX698" fmla="*/ 971353 w 2997920"/>
                <a:gd name="connsiteY698" fmla="*/ 793621 h 4279173"/>
                <a:gd name="connsiteX699" fmla="*/ 974262 w 2997920"/>
                <a:gd name="connsiteY699" fmla="*/ 790253 h 4279173"/>
                <a:gd name="connsiteX700" fmla="*/ 978433 w 2997920"/>
                <a:gd name="connsiteY700" fmla="*/ 786044 h 4279173"/>
                <a:gd name="connsiteX701" fmla="*/ 992976 w 2997920"/>
                <a:gd name="connsiteY701" fmla="*/ 774716 h 4279173"/>
                <a:gd name="connsiteX702" fmla="*/ 1008782 w 2997920"/>
                <a:gd name="connsiteY702" fmla="*/ 766526 h 4279173"/>
                <a:gd name="connsiteX703" fmla="*/ 1015862 w 2997920"/>
                <a:gd name="connsiteY703" fmla="*/ 763886 h 4279173"/>
                <a:gd name="connsiteX704" fmla="*/ 1069479 w 2997920"/>
                <a:gd name="connsiteY704" fmla="*/ 757610 h 4279173"/>
                <a:gd name="connsiteX705" fmla="*/ 1112915 w 2997920"/>
                <a:gd name="connsiteY705" fmla="*/ 764958 h 4279173"/>
                <a:gd name="connsiteX706" fmla="*/ 1138594 w 2997920"/>
                <a:gd name="connsiteY706" fmla="*/ 773377 h 4279173"/>
                <a:gd name="connsiteX707" fmla="*/ 1165958 w 2997920"/>
                <a:gd name="connsiteY707" fmla="*/ 785470 h 4279173"/>
                <a:gd name="connsiteX708" fmla="*/ 1212303 w 2997920"/>
                <a:gd name="connsiteY708" fmla="*/ 814211 h 4279173"/>
                <a:gd name="connsiteX709" fmla="*/ 1251798 w 2997920"/>
                <a:gd name="connsiteY709" fmla="*/ 850262 h 4279173"/>
                <a:gd name="connsiteX710" fmla="*/ 1287503 w 2997920"/>
                <a:gd name="connsiteY710" fmla="*/ 903381 h 4279173"/>
                <a:gd name="connsiteX711" fmla="*/ 1301625 w 2997920"/>
                <a:gd name="connsiteY711" fmla="*/ 946627 h 4279173"/>
                <a:gd name="connsiteX712" fmla="*/ 1304495 w 2997920"/>
                <a:gd name="connsiteY712" fmla="*/ 979692 h 4279173"/>
                <a:gd name="connsiteX713" fmla="*/ 1302237 w 2997920"/>
                <a:gd name="connsiteY713" fmla="*/ 1004683 h 4279173"/>
                <a:gd name="connsiteX714" fmla="*/ 1296918 w 2997920"/>
                <a:gd name="connsiteY714" fmla="*/ 1027147 h 4279173"/>
                <a:gd name="connsiteX715" fmla="*/ 1279773 w 2997920"/>
                <a:gd name="connsiteY715" fmla="*/ 1066221 h 4279173"/>
                <a:gd name="connsiteX716" fmla="*/ 1255586 w 2997920"/>
                <a:gd name="connsiteY716" fmla="*/ 1100626 h 4279173"/>
                <a:gd name="connsiteX717" fmla="*/ 1251797 w 2997920"/>
                <a:gd name="connsiteY717" fmla="*/ 1105065 h 4279173"/>
                <a:gd name="connsiteX718" fmla="*/ 1776706 w 2997920"/>
                <a:gd name="connsiteY718" fmla="*/ 1098673 h 4279173"/>
                <a:gd name="connsiteX719" fmla="*/ 1767061 w 2997920"/>
                <a:gd name="connsiteY719" fmla="*/ 1110843 h 4279173"/>
                <a:gd name="connsiteX720" fmla="*/ 1730017 w 2997920"/>
                <a:gd name="connsiteY720" fmla="*/ 1138321 h 4279173"/>
                <a:gd name="connsiteX721" fmla="*/ 1698443 w 2997920"/>
                <a:gd name="connsiteY721" fmla="*/ 1148118 h 4279173"/>
                <a:gd name="connsiteX722" fmla="*/ 1686695 w 2997920"/>
                <a:gd name="connsiteY722" fmla="*/ 1149419 h 4279173"/>
                <a:gd name="connsiteX723" fmla="*/ 1681452 w 2997920"/>
                <a:gd name="connsiteY723" fmla="*/ 1149649 h 4279173"/>
                <a:gd name="connsiteX724" fmla="*/ 1679232 w 2997920"/>
                <a:gd name="connsiteY724" fmla="*/ 1149687 h 4279173"/>
                <a:gd name="connsiteX725" fmla="*/ 1673223 w 2997920"/>
                <a:gd name="connsiteY725" fmla="*/ 1149534 h 4279173"/>
                <a:gd name="connsiteX726" fmla="*/ 1662202 w 2997920"/>
                <a:gd name="connsiteY726" fmla="*/ 1148462 h 4279173"/>
                <a:gd name="connsiteX727" fmla="*/ 1630361 w 2997920"/>
                <a:gd name="connsiteY727" fmla="*/ 1139201 h 4279173"/>
                <a:gd name="connsiteX728" fmla="*/ 1592780 w 2997920"/>
                <a:gd name="connsiteY728" fmla="*/ 1112412 h 4279173"/>
                <a:gd name="connsiteX729" fmla="*/ 1569665 w 2997920"/>
                <a:gd name="connsiteY729" fmla="*/ 1076247 h 4279173"/>
                <a:gd name="connsiteX730" fmla="*/ 1561475 w 2997920"/>
                <a:gd name="connsiteY730" fmla="*/ 1038550 h 4279173"/>
                <a:gd name="connsiteX731" fmla="*/ 1565302 w 2997920"/>
                <a:gd name="connsiteY731" fmla="*/ 1003303 h 4279173"/>
                <a:gd name="connsiteX732" fmla="*/ 1576860 w 2997920"/>
                <a:gd name="connsiteY732" fmla="*/ 975596 h 4279173"/>
                <a:gd name="connsiteX733" fmla="*/ 1607935 w 2997920"/>
                <a:gd name="connsiteY733" fmla="*/ 940655 h 4279173"/>
                <a:gd name="connsiteX734" fmla="*/ 1641001 w 2997920"/>
                <a:gd name="connsiteY734" fmla="*/ 923204 h 4279173"/>
                <a:gd name="connsiteX735" fmla="*/ 1678467 w 2997920"/>
                <a:gd name="connsiteY735" fmla="*/ 916928 h 4279173"/>
                <a:gd name="connsiteX736" fmla="*/ 1716048 w 2997920"/>
                <a:gd name="connsiteY736" fmla="*/ 922745 h 4279173"/>
                <a:gd name="connsiteX737" fmla="*/ 1725577 w 2997920"/>
                <a:gd name="connsiteY737" fmla="*/ 926304 h 4279173"/>
                <a:gd name="connsiteX738" fmla="*/ 1707284 w 2997920"/>
                <a:gd name="connsiteY738" fmla="*/ 902156 h 4279173"/>
                <a:gd name="connsiteX739" fmla="*/ 1688455 w 2997920"/>
                <a:gd name="connsiteY739" fmla="*/ 884667 h 4279173"/>
                <a:gd name="connsiteX740" fmla="*/ 1665454 w 2997920"/>
                <a:gd name="connsiteY740" fmla="*/ 868517 h 4279173"/>
                <a:gd name="connsiteX741" fmla="*/ 1643831 w 2997920"/>
                <a:gd name="connsiteY741" fmla="*/ 856921 h 4279173"/>
                <a:gd name="connsiteX742" fmla="*/ 1622898 w 2997920"/>
                <a:gd name="connsiteY742" fmla="*/ 848655 h 4279173"/>
                <a:gd name="connsiteX743" fmla="*/ 1606404 w 2997920"/>
                <a:gd name="connsiteY743" fmla="*/ 844139 h 4279173"/>
                <a:gd name="connsiteX744" fmla="*/ 1591670 w 2997920"/>
                <a:gd name="connsiteY744" fmla="*/ 841881 h 4279173"/>
                <a:gd name="connsiteX745" fmla="*/ 1580877 w 2997920"/>
                <a:gd name="connsiteY745" fmla="*/ 841575 h 4279173"/>
                <a:gd name="connsiteX746" fmla="*/ 1572266 w 2997920"/>
                <a:gd name="connsiteY746" fmla="*/ 842684 h 4279173"/>
                <a:gd name="connsiteX747" fmla="*/ 1567674 w 2997920"/>
                <a:gd name="connsiteY747" fmla="*/ 844139 h 4279173"/>
                <a:gd name="connsiteX748" fmla="*/ 1566602 w 2997920"/>
                <a:gd name="connsiteY748" fmla="*/ 844713 h 4279173"/>
                <a:gd name="connsiteX749" fmla="*/ 1565645 w 2997920"/>
                <a:gd name="connsiteY749" fmla="*/ 845478 h 4279173"/>
                <a:gd name="connsiteX750" fmla="*/ 1564115 w 2997920"/>
                <a:gd name="connsiteY750" fmla="*/ 847124 h 4279173"/>
                <a:gd name="connsiteX751" fmla="*/ 1562507 w 2997920"/>
                <a:gd name="connsiteY751" fmla="*/ 848693 h 4279173"/>
                <a:gd name="connsiteX752" fmla="*/ 1559063 w 2997920"/>
                <a:gd name="connsiteY752" fmla="*/ 851601 h 4279173"/>
                <a:gd name="connsiteX753" fmla="*/ 1542875 w 2997920"/>
                <a:gd name="connsiteY753" fmla="*/ 859409 h 4279173"/>
                <a:gd name="connsiteX754" fmla="*/ 1529442 w 2997920"/>
                <a:gd name="connsiteY754" fmla="*/ 860748 h 4279173"/>
                <a:gd name="connsiteX755" fmla="*/ 1514134 w 2997920"/>
                <a:gd name="connsiteY755" fmla="*/ 857265 h 4279173"/>
                <a:gd name="connsiteX756" fmla="*/ 1502577 w 2997920"/>
                <a:gd name="connsiteY756" fmla="*/ 850224 h 4279173"/>
                <a:gd name="connsiteX757" fmla="*/ 1493621 w 2997920"/>
                <a:gd name="connsiteY757" fmla="*/ 840121 h 4279173"/>
                <a:gd name="connsiteX758" fmla="*/ 1488072 w 2997920"/>
                <a:gd name="connsiteY758" fmla="*/ 827798 h 4279173"/>
                <a:gd name="connsiteX759" fmla="*/ 1486733 w 2997920"/>
                <a:gd name="connsiteY759" fmla="*/ 809888 h 4279173"/>
                <a:gd name="connsiteX760" fmla="*/ 1493621 w 2997920"/>
                <a:gd name="connsiteY760" fmla="*/ 790944 h 4279173"/>
                <a:gd name="connsiteX761" fmla="*/ 1496262 w 2997920"/>
                <a:gd name="connsiteY761" fmla="*/ 787309 h 4279173"/>
                <a:gd name="connsiteX762" fmla="*/ 1498826 w 2997920"/>
                <a:gd name="connsiteY762" fmla="*/ 784324 h 4279173"/>
                <a:gd name="connsiteX763" fmla="*/ 1502079 w 2997920"/>
                <a:gd name="connsiteY763" fmla="*/ 780917 h 4279173"/>
                <a:gd name="connsiteX764" fmla="*/ 1523740 w 2997920"/>
                <a:gd name="connsiteY764" fmla="*/ 764921 h 4279173"/>
                <a:gd name="connsiteX765" fmla="*/ 1533689 w 2997920"/>
                <a:gd name="connsiteY765" fmla="*/ 760175 h 4279173"/>
                <a:gd name="connsiteX766" fmla="*/ 1547964 w 2997920"/>
                <a:gd name="connsiteY766" fmla="*/ 755391 h 4279173"/>
                <a:gd name="connsiteX767" fmla="*/ 1577891 w 2997920"/>
                <a:gd name="connsiteY767" fmla="*/ 751029 h 4279173"/>
                <a:gd name="connsiteX768" fmla="*/ 1616161 w 2997920"/>
                <a:gd name="connsiteY768" fmla="*/ 753784 h 4279173"/>
                <a:gd name="connsiteX769" fmla="*/ 1640921 w 2997920"/>
                <a:gd name="connsiteY769" fmla="*/ 759448 h 4279173"/>
                <a:gd name="connsiteX770" fmla="*/ 1667596 w 2997920"/>
                <a:gd name="connsiteY770" fmla="*/ 768595 h 4279173"/>
                <a:gd name="connsiteX771" fmla="*/ 1698862 w 2997920"/>
                <a:gd name="connsiteY771" fmla="*/ 783252 h 4279173"/>
                <a:gd name="connsiteX772" fmla="*/ 1725078 w 2997920"/>
                <a:gd name="connsiteY772" fmla="*/ 799172 h 4279173"/>
                <a:gd name="connsiteX773" fmla="*/ 1772762 w 2997920"/>
                <a:gd name="connsiteY773" fmla="*/ 839547 h 4279173"/>
                <a:gd name="connsiteX774" fmla="*/ 1805215 w 2997920"/>
                <a:gd name="connsiteY774" fmla="*/ 883137 h 4279173"/>
                <a:gd name="connsiteX775" fmla="*/ 1823164 w 2997920"/>
                <a:gd name="connsiteY775" fmla="*/ 925655 h 4279173"/>
                <a:gd name="connsiteX776" fmla="*/ 1828981 w 2997920"/>
                <a:gd name="connsiteY776" fmla="*/ 958491 h 4279173"/>
                <a:gd name="connsiteX777" fmla="*/ 1828483 w 2997920"/>
                <a:gd name="connsiteY777" fmla="*/ 989030 h 4279173"/>
                <a:gd name="connsiteX778" fmla="*/ 1823011 w 2997920"/>
                <a:gd name="connsiteY778" fmla="*/ 1016814 h 4279173"/>
                <a:gd name="connsiteX779" fmla="*/ 1803225 w 2997920"/>
                <a:gd name="connsiteY779" fmla="*/ 1062393 h 4279173"/>
                <a:gd name="connsiteX780" fmla="*/ 1776705 w 2997920"/>
                <a:gd name="connsiteY780" fmla="*/ 1098673 h 4279173"/>
                <a:gd name="connsiteX781" fmla="*/ 635534 w 2997920"/>
                <a:gd name="connsiteY781" fmla="*/ 3731949 h 4279173"/>
                <a:gd name="connsiteX782" fmla="*/ 633544 w 2997920"/>
                <a:gd name="connsiteY782" fmla="*/ 3732179 h 4279173"/>
                <a:gd name="connsiteX783" fmla="*/ 614179 w 2997920"/>
                <a:gd name="connsiteY783" fmla="*/ 3736350 h 4279173"/>
                <a:gd name="connsiteX784" fmla="*/ 587582 w 2997920"/>
                <a:gd name="connsiteY784" fmla="*/ 3747104 h 4279173"/>
                <a:gd name="connsiteX785" fmla="*/ 556545 w 2997920"/>
                <a:gd name="connsiteY785" fmla="*/ 3766775 h 4279173"/>
                <a:gd name="connsiteX786" fmla="*/ 529603 w 2997920"/>
                <a:gd name="connsiteY786" fmla="*/ 3791115 h 4279173"/>
                <a:gd name="connsiteX787" fmla="*/ 490414 w 2997920"/>
                <a:gd name="connsiteY787" fmla="*/ 3847601 h 4279173"/>
                <a:gd name="connsiteX788" fmla="*/ 479316 w 2997920"/>
                <a:gd name="connsiteY788" fmla="*/ 3875385 h 4279173"/>
                <a:gd name="connsiteX789" fmla="*/ 472236 w 2997920"/>
                <a:gd name="connsiteY789" fmla="*/ 3906346 h 4279173"/>
                <a:gd name="connsiteX790" fmla="*/ 470399 w 2997920"/>
                <a:gd name="connsiteY790" fmla="*/ 3930227 h 4279173"/>
                <a:gd name="connsiteX791" fmla="*/ 476063 w 2997920"/>
                <a:gd name="connsiteY791" fmla="*/ 3978600 h 4279173"/>
                <a:gd name="connsiteX792" fmla="*/ 480693 w 2997920"/>
                <a:gd name="connsiteY792" fmla="*/ 3994368 h 4279173"/>
                <a:gd name="connsiteX793" fmla="*/ 485018 w 2997920"/>
                <a:gd name="connsiteY793" fmla="*/ 4006154 h 4279173"/>
                <a:gd name="connsiteX794" fmla="*/ 524054 w 2997920"/>
                <a:gd name="connsiteY794" fmla="*/ 4072018 h 4279173"/>
                <a:gd name="connsiteX795" fmla="*/ 531746 w 2997920"/>
                <a:gd name="connsiteY795" fmla="*/ 4081432 h 4279173"/>
                <a:gd name="connsiteX796" fmla="*/ 541926 w 2997920"/>
                <a:gd name="connsiteY796" fmla="*/ 4092875 h 4279173"/>
                <a:gd name="connsiteX797" fmla="*/ 555819 w 2997920"/>
                <a:gd name="connsiteY797" fmla="*/ 4107112 h 4279173"/>
                <a:gd name="connsiteX798" fmla="*/ 574303 w 2997920"/>
                <a:gd name="connsiteY798" fmla="*/ 4124218 h 4279173"/>
                <a:gd name="connsiteX799" fmla="*/ 599408 w 2997920"/>
                <a:gd name="connsiteY799" fmla="*/ 4144770 h 4279173"/>
                <a:gd name="connsiteX800" fmla="*/ 631938 w 2997920"/>
                <a:gd name="connsiteY800" fmla="*/ 4168114 h 4279173"/>
                <a:gd name="connsiteX801" fmla="*/ 674800 w 2997920"/>
                <a:gd name="connsiteY801" fmla="*/ 4194712 h 4279173"/>
                <a:gd name="connsiteX802" fmla="*/ 682913 w 2997920"/>
                <a:gd name="connsiteY802" fmla="*/ 4200682 h 4279173"/>
                <a:gd name="connsiteX803" fmla="*/ 694280 w 2997920"/>
                <a:gd name="connsiteY803" fmla="*/ 4217176 h 4279173"/>
                <a:gd name="connsiteX804" fmla="*/ 696921 w 2997920"/>
                <a:gd name="connsiteY804" fmla="*/ 4226897 h 4279173"/>
                <a:gd name="connsiteX805" fmla="*/ 697380 w 2997920"/>
                <a:gd name="connsiteY805" fmla="*/ 4236962 h 4279173"/>
                <a:gd name="connsiteX806" fmla="*/ 691678 w 2997920"/>
                <a:gd name="connsiteY806" fmla="*/ 4256135 h 4279173"/>
                <a:gd name="connsiteX807" fmla="*/ 685784 w 2997920"/>
                <a:gd name="connsiteY807" fmla="*/ 4264325 h 4279173"/>
                <a:gd name="connsiteX808" fmla="*/ 678245 w 2997920"/>
                <a:gd name="connsiteY808" fmla="*/ 4271022 h 4279173"/>
                <a:gd name="connsiteX809" fmla="*/ 659722 w 2997920"/>
                <a:gd name="connsiteY809" fmla="*/ 4278599 h 4279173"/>
                <a:gd name="connsiteX810" fmla="*/ 649658 w 2997920"/>
                <a:gd name="connsiteY810" fmla="*/ 4279173 h 4279173"/>
                <a:gd name="connsiteX811" fmla="*/ 619309 w 2997920"/>
                <a:gd name="connsiteY811" fmla="*/ 4276839 h 4279173"/>
                <a:gd name="connsiteX812" fmla="*/ 554824 w 2997920"/>
                <a:gd name="connsiteY812" fmla="*/ 4266889 h 4279173"/>
                <a:gd name="connsiteX813" fmla="*/ 490224 w 2997920"/>
                <a:gd name="connsiteY813" fmla="*/ 4249438 h 4279173"/>
                <a:gd name="connsiteX814" fmla="*/ 422907 w 2997920"/>
                <a:gd name="connsiteY814" fmla="*/ 4221577 h 4279173"/>
                <a:gd name="connsiteX815" fmla="*/ 348930 w 2997920"/>
                <a:gd name="connsiteY815" fmla="*/ 4176303 h 4279173"/>
                <a:gd name="connsiteX816" fmla="*/ 277251 w 2997920"/>
                <a:gd name="connsiteY816" fmla="*/ 4111014 h 4279173"/>
                <a:gd name="connsiteX817" fmla="*/ 237947 w 2997920"/>
                <a:gd name="connsiteY817" fmla="*/ 4060536 h 4279173"/>
                <a:gd name="connsiteX818" fmla="*/ 206221 w 2997920"/>
                <a:gd name="connsiteY818" fmla="*/ 4006002 h 4279173"/>
                <a:gd name="connsiteX819" fmla="*/ 173654 w 2997920"/>
                <a:gd name="connsiteY819" fmla="*/ 3921042 h 4279173"/>
                <a:gd name="connsiteX820" fmla="*/ 158116 w 2997920"/>
                <a:gd name="connsiteY820" fmla="*/ 3837039 h 4279173"/>
                <a:gd name="connsiteX821" fmla="*/ 157045 w 2997920"/>
                <a:gd name="connsiteY821" fmla="*/ 3757973 h 4279173"/>
                <a:gd name="connsiteX822" fmla="*/ 170592 w 2997920"/>
                <a:gd name="connsiteY822" fmla="*/ 3672822 h 4279173"/>
                <a:gd name="connsiteX823" fmla="*/ 195850 w 2997920"/>
                <a:gd name="connsiteY823" fmla="*/ 3598770 h 4279173"/>
                <a:gd name="connsiteX824" fmla="*/ 225701 w 2997920"/>
                <a:gd name="connsiteY824" fmla="*/ 3541211 h 4279173"/>
                <a:gd name="connsiteX825" fmla="*/ 263933 w 2997920"/>
                <a:gd name="connsiteY825" fmla="*/ 3486906 h 4279173"/>
                <a:gd name="connsiteX826" fmla="*/ 308479 w 2997920"/>
                <a:gd name="connsiteY826" fmla="*/ 3438877 h 4279173"/>
                <a:gd name="connsiteX827" fmla="*/ 401552 w 2997920"/>
                <a:gd name="connsiteY827" fmla="*/ 3368575 h 4279173"/>
                <a:gd name="connsiteX828" fmla="*/ 498835 w 2997920"/>
                <a:gd name="connsiteY828" fmla="*/ 3321617 h 4279173"/>
                <a:gd name="connsiteX829" fmla="*/ 526542 w 2997920"/>
                <a:gd name="connsiteY829" fmla="*/ 3311744 h 4279173"/>
                <a:gd name="connsiteX830" fmla="*/ 519003 w 2997920"/>
                <a:gd name="connsiteY830" fmla="*/ 3167197 h 4279173"/>
                <a:gd name="connsiteX831" fmla="*/ 521950 w 2997920"/>
                <a:gd name="connsiteY831" fmla="*/ 3066355 h 4279173"/>
                <a:gd name="connsiteX832" fmla="*/ 529948 w 2997920"/>
                <a:gd name="connsiteY832" fmla="*/ 2980132 h 4279173"/>
                <a:gd name="connsiteX833" fmla="*/ 541008 w 2997920"/>
                <a:gd name="connsiteY833" fmla="*/ 2905620 h 4279173"/>
                <a:gd name="connsiteX834" fmla="*/ 611923 w 2997920"/>
                <a:gd name="connsiteY834" fmla="*/ 2647945 h 4279173"/>
                <a:gd name="connsiteX835" fmla="*/ 698489 w 2997920"/>
                <a:gd name="connsiteY835" fmla="*/ 2465777 h 4279173"/>
                <a:gd name="connsiteX836" fmla="*/ 731707 w 2997920"/>
                <a:gd name="connsiteY836" fmla="*/ 2411548 h 4279173"/>
                <a:gd name="connsiteX837" fmla="*/ 750115 w 2997920"/>
                <a:gd name="connsiteY837" fmla="*/ 2384108 h 4279173"/>
                <a:gd name="connsiteX838" fmla="*/ 750957 w 2997920"/>
                <a:gd name="connsiteY838" fmla="*/ 2382883 h 4279173"/>
                <a:gd name="connsiteX839" fmla="*/ 751799 w 2997920"/>
                <a:gd name="connsiteY839" fmla="*/ 2381697 h 4279173"/>
                <a:gd name="connsiteX840" fmla="*/ 754516 w 2997920"/>
                <a:gd name="connsiteY840" fmla="*/ 2378597 h 4279173"/>
                <a:gd name="connsiteX841" fmla="*/ 704535 w 2997920"/>
                <a:gd name="connsiteY841" fmla="*/ 2343924 h 4279173"/>
                <a:gd name="connsiteX842" fmla="*/ 681612 w 2997920"/>
                <a:gd name="connsiteY842" fmla="*/ 2326167 h 4279173"/>
                <a:gd name="connsiteX843" fmla="*/ 656392 w 2997920"/>
                <a:gd name="connsiteY843" fmla="*/ 2361682 h 4279173"/>
                <a:gd name="connsiteX844" fmla="*/ 630139 w 2997920"/>
                <a:gd name="connsiteY844" fmla="*/ 2410322 h 4279173"/>
                <a:gd name="connsiteX845" fmla="*/ 614257 w 2997920"/>
                <a:gd name="connsiteY845" fmla="*/ 2455367 h 4279173"/>
                <a:gd name="connsiteX846" fmla="*/ 607253 w 2997920"/>
                <a:gd name="connsiteY846" fmla="*/ 2511548 h 4279173"/>
                <a:gd name="connsiteX847" fmla="*/ 607751 w 2997920"/>
                <a:gd name="connsiteY847" fmla="*/ 2521383 h 4279173"/>
                <a:gd name="connsiteX848" fmla="*/ 608325 w 2997920"/>
                <a:gd name="connsiteY848" fmla="*/ 2527008 h 4279173"/>
                <a:gd name="connsiteX849" fmla="*/ 608401 w 2997920"/>
                <a:gd name="connsiteY849" fmla="*/ 2527774 h 4279173"/>
                <a:gd name="connsiteX850" fmla="*/ 608516 w 2997920"/>
                <a:gd name="connsiteY850" fmla="*/ 2528692 h 4279173"/>
                <a:gd name="connsiteX851" fmla="*/ 608746 w 2997920"/>
                <a:gd name="connsiteY851" fmla="*/ 2531409 h 4279173"/>
                <a:gd name="connsiteX852" fmla="*/ 608784 w 2997920"/>
                <a:gd name="connsiteY852" fmla="*/ 2536882 h 4279173"/>
                <a:gd name="connsiteX853" fmla="*/ 607598 w 2997920"/>
                <a:gd name="connsiteY853" fmla="*/ 2544995 h 4279173"/>
                <a:gd name="connsiteX854" fmla="*/ 597571 w 2997920"/>
                <a:gd name="connsiteY854" fmla="*/ 2564245 h 4279173"/>
                <a:gd name="connsiteX855" fmla="*/ 582340 w 2997920"/>
                <a:gd name="connsiteY855" fmla="*/ 2575534 h 4279173"/>
                <a:gd name="connsiteX856" fmla="*/ 571892 w 2997920"/>
                <a:gd name="connsiteY856" fmla="*/ 2578825 h 4279173"/>
                <a:gd name="connsiteX857" fmla="*/ 566458 w 2997920"/>
                <a:gd name="connsiteY857" fmla="*/ 2579514 h 4279173"/>
                <a:gd name="connsiteX858" fmla="*/ 563741 w 2997920"/>
                <a:gd name="connsiteY858" fmla="*/ 2579591 h 4279173"/>
                <a:gd name="connsiteX859" fmla="*/ 558268 w 2997920"/>
                <a:gd name="connsiteY859" fmla="*/ 2579284 h 4279173"/>
                <a:gd name="connsiteX860" fmla="*/ 547667 w 2997920"/>
                <a:gd name="connsiteY860" fmla="*/ 2576720 h 4279173"/>
                <a:gd name="connsiteX861" fmla="*/ 531671 w 2997920"/>
                <a:gd name="connsiteY861" fmla="*/ 2566464 h 4279173"/>
                <a:gd name="connsiteX862" fmla="*/ 520382 w 2997920"/>
                <a:gd name="connsiteY862" fmla="*/ 2547941 h 4279173"/>
                <a:gd name="connsiteX863" fmla="*/ 519042 w 2997920"/>
                <a:gd name="connsiteY863" fmla="*/ 2542660 h 4279173"/>
                <a:gd name="connsiteX864" fmla="*/ 518506 w 2997920"/>
                <a:gd name="connsiteY864" fmla="*/ 2538795 h 4279173"/>
                <a:gd name="connsiteX865" fmla="*/ 518162 w 2997920"/>
                <a:gd name="connsiteY865" fmla="*/ 2536269 h 4279173"/>
                <a:gd name="connsiteX866" fmla="*/ 517052 w 2997920"/>
                <a:gd name="connsiteY866" fmla="*/ 2522376 h 4279173"/>
                <a:gd name="connsiteX867" fmla="*/ 519463 w 2997920"/>
                <a:gd name="connsiteY867" fmla="*/ 2467956 h 4279173"/>
                <a:gd name="connsiteX868" fmla="*/ 531900 w 2997920"/>
                <a:gd name="connsiteY868" fmla="*/ 2414072 h 4279173"/>
                <a:gd name="connsiteX869" fmla="*/ 557694 w 2997920"/>
                <a:gd name="connsiteY869" fmla="*/ 2351845 h 4279173"/>
                <a:gd name="connsiteX870" fmla="*/ 605341 w 2997920"/>
                <a:gd name="connsiteY870" fmla="*/ 2276758 h 4279173"/>
                <a:gd name="connsiteX871" fmla="*/ 614449 w 2997920"/>
                <a:gd name="connsiteY871" fmla="*/ 2265124 h 4279173"/>
                <a:gd name="connsiteX872" fmla="*/ 536378 w 2997920"/>
                <a:gd name="connsiteY872" fmla="*/ 2165732 h 4279173"/>
                <a:gd name="connsiteX873" fmla="*/ 526428 w 2997920"/>
                <a:gd name="connsiteY873" fmla="*/ 2148932 h 4279173"/>
                <a:gd name="connsiteX874" fmla="*/ 514258 w 2997920"/>
                <a:gd name="connsiteY874" fmla="*/ 2126085 h 4279173"/>
                <a:gd name="connsiteX875" fmla="*/ 500098 w 2997920"/>
                <a:gd name="connsiteY875" fmla="*/ 2095010 h 4279173"/>
                <a:gd name="connsiteX876" fmla="*/ 489726 w 2997920"/>
                <a:gd name="connsiteY876" fmla="*/ 2067379 h 4279173"/>
                <a:gd name="connsiteX877" fmla="*/ 470897 w 2997920"/>
                <a:gd name="connsiteY877" fmla="*/ 2080697 h 4279173"/>
                <a:gd name="connsiteX878" fmla="*/ 445907 w 2997920"/>
                <a:gd name="connsiteY878" fmla="*/ 2101669 h 4279173"/>
                <a:gd name="connsiteX879" fmla="*/ 417740 w 2997920"/>
                <a:gd name="connsiteY879" fmla="*/ 2131060 h 4279173"/>
                <a:gd name="connsiteX880" fmla="*/ 393745 w 2997920"/>
                <a:gd name="connsiteY880" fmla="*/ 2163015 h 4279173"/>
                <a:gd name="connsiteX881" fmla="*/ 386895 w 2997920"/>
                <a:gd name="connsiteY881" fmla="*/ 2173846 h 4279173"/>
                <a:gd name="connsiteX882" fmla="*/ 385555 w 2997920"/>
                <a:gd name="connsiteY882" fmla="*/ 2175951 h 4279173"/>
                <a:gd name="connsiteX883" fmla="*/ 384101 w 2997920"/>
                <a:gd name="connsiteY883" fmla="*/ 2177979 h 4279173"/>
                <a:gd name="connsiteX884" fmla="*/ 379087 w 2997920"/>
                <a:gd name="connsiteY884" fmla="*/ 2183528 h 4279173"/>
                <a:gd name="connsiteX885" fmla="*/ 359608 w 2997920"/>
                <a:gd name="connsiteY885" fmla="*/ 2194283 h 4279173"/>
                <a:gd name="connsiteX886" fmla="*/ 352222 w 2997920"/>
                <a:gd name="connsiteY886" fmla="*/ 2195584 h 4279173"/>
                <a:gd name="connsiteX887" fmla="*/ 349772 w 2997920"/>
                <a:gd name="connsiteY887" fmla="*/ 2195737 h 4279173"/>
                <a:gd name="connsiteX888" fmla="*/ 347246 w 2997920"/>
                <a:gd name="connsiteY888" fmla="*/ 2195775 h 4279173"/>
                <a:gd name="connsiteX889" fmla="*/ 344759 w 2997920"/>
                <a:gd name="connsiteY889" fmla="*/ 2195622 h 4279173"/>
                <a:gd name="connsiteX890" fmla="*/ 339822 w 2997920"/>
                <a:gd name="connsiteY890" fmla="*/ 2195010 h 4279173"/>
                <a:gd name="connsiteX891" fmla="*/ 325815 w 2997920"/>
                <a:gd name="connsiteY891" fmla="*/ 2189882 h 4279173"/>
                <a:gd name="connsiteX892" fmla="*/ 315941 w 2997920"/>
                <a:gd name="connsiteY892" fmla="*/ 2182343 h 4279173"/>
                <a:gd name="connsiteX893" fmla="*/ 306297 w 2997920"/>
                <a:gd name="connsiteY893" fmla="*/ 2167876 h 4279173"/>
                <a:gd name="connsiteX894" fmla="*/ 302815 w 2997920"/>
                <a:gd name="connsiteY894" fmla="*/ 2150884 h 4279173"/>
                <a:gd name="connsiteX895" fmla="*/ 304422 w 2997920"/>
                <a:gd name="connsiteY895" fmla="*/ 2138561 h 4279173"/>
                <a:gd name="connsiteX896" fmla="*/ 308058 w 2997920"/>
                <a:gd name="connsiteY896" fmla="*/ 2129261 h 4279173"/>
                <a:gd name="connsiteX897" fmla="*/ 310698 w 2997920"/>
                <a:gd name="connsiteY897" fmla="*/ 2124784 h 4279173"/>
                <a:gd name="connsiteX898" fmla="*/ 314104 w 2997920"/>
                <a:gd name="connsiteY898" fmla="*/ 2119349 h 4279173"/>
                <a:gd name="connsiteX899" fmla="*/ 331900 w 2997920"/>
                <a:gd name="connsiteY899" fmla="*/ 2093479 h 4279173"/>
                <a:gd name="connsiteX900" fmla="*/ 381613 w 2997920"/>
                <a:gd name="connsiteY900" fmla="*/ 2037796 h 4279173"/>
                <a:gd name="connsiteX901" fmla="*/ 439974 w 2997920"/>
                <a:gd name="connsiteY901" fmla="*/ 1991719 h 4279173"/>
                <a:gd name="connsiteX902" fmla="*/ 469442 w 2997920"/>
                <a:gd name="connsiteY902" fmla="*/ 1974268 h 4279173"/>
                <a:gd name="connsiteX903" fmla="*/ 467720 w 2997920"/>
                <a:gd name="connsiteY903" fmla="*/ 1914261 h 4279173"/>
                <a:gd name="connsiteX904" fmla="*/ 472733 w 2997920"/>
                <a:gd name="connsiteY904" fmla="*/ 1865620 h 4279173"/>
                <a:gd name="connsiteX905" fmla="*/ 483640 w 2997920"/>
                <a:gd name="connsiteY905" fmla="*/ 1817056 h 4279173"/>
                <a:gd name="connsiteX906" fmla="*/ 485363 w 2997920"/>
                <a:gd name="connsiteY906" fmla="*/ 1811277 h 4279173"/>
                <a:gd name="connsiteX907" fmla="*/ 481076 w 2997920"/>
                <a:gd name="connsiteY907" fmla="*/ 1811851 h 4279173"/>
                <a:gd name="connsiteX908" fmla="*/ 386319 w 2997920"/>
                <a:gd name="connsiteY908" fmla="*/ 1829302 h 4279173"/>
                <a:gd name="connsiteX909" fmla="*/ 295007 w 2997920"/>
                <a:gd name="connsiteY909" fmla="*/ 1855555 h 4279173"/>
                <a:gd name="connsiteX910" fmla="*/ 186092 w 2997920"/>
                <a:gd name="connsiteY910" fmla="*/ 1902091 h 4279173"/>
                <a:gd name="connsiteX911" fmla="*/ 98454 w 2997920"/>
                <a:gd name="connsiteY911" fmla="*/ 1956971 h 4279173"/>
                <a:gd name="connsiteX912" fmla="*/ 82763 w 2997920"/>
                <a:gd name="connsiteY912" fmla="*/ 1969218 h 4279173"/>
                <a:gd name="connsiteX913" fmla="*/ 74420 w 2997920"/>
                <a:gd name="connsiteY913" fmla="*/ 1976106 h 4279173"/>
                <a:gd name="connsiteX914" fmla="*/ 65924 w 2997920"/>
                <a:gd name="connsiteY914" fmla="*/ 1981732 h 4279173"/>
                <a:gd name="connsiteX915" fmla="*/ 56471 w 2997920"/>
                <a:gd name="connsiteY915" fmla="*/ 1985329 h 4279173"/>
                <a:gd name="connsiteX916" fmla="*/ 46407 w 2997920"/>
                <a:gd name="connsiteY916" fmla="*/ 1986707 h 4279173"/>
                <a:gd name="connsiteX917" fmla="*/ 26659 w 2997920"/>
                <a:gd name="connsiteY917" fmla="*/ 1982727 h 4279173"/>
                <a:gd name="connsiteX918" fmla="*/ 17934 w 2997920"/>
                <a:gd name="connsiteY918" fmla="*/ 1977560 h 4279173"/>
                <a:gd name="connsiteX919" fmla="*/ 4961 w 2997920"/>
                <a:gd name="connsiteY919" fmla="*/ 1962099 h 4279173"/>
                <a:gd name="connsiteX920" fmla="*/ 1401 w 2997920"/>
                <a:gd name="connsiteY920" fmla="*/ 1952608 h 4279173"/>
                <a:gd name="connsiteX921" fmla="*/ 24 w 2997920"/>
                <a:gd name="connsiteY921" fmla="*/ 1942582 h 4279173"/>
                <a:gd name="connsiteX922" fmla="*/ 866 w 2997920"/>
                <a:gd name="connsiteY922" fmla="*/ 1932479 h 4279173"/>
                <a:gd name="connsiteX923" fmla="*/ 4004 w 2997920"/>
                <a:gd name="connsiteY923" fmla="*/ 1922797 h 4279173"/>
                <a:gd name="connsiteX924" fmla="*/ 9170 w 2997920"/>
                <a:gd name="connsiteY924" fmla="*/ 1914072 h 4279173"/>
                <a:gd name="connsiteX925" fmla="*/ 16135 w 2997920"/>
                <a:gd name="connsiteY925" fmla="*/ 1906762 h 4279173"/>
                <a:gd name="connsiteX926" fmla="*/ 19312 w 2997920"/>
                <a:gd name="connsiteY926" fmla="*/ 1904083 h 4279173"/>
                <a:gd name="connsiteX927" fmla="*/ 22565 w 2997920"/>
                <a:gd name="connsiteY927" fmla="*/ 1901404 h 4279173"/>
                <a:gd name="connsiteX928" fmla="*/ 120000 w 2997920"/>
                <a:gd name="connsiteY928" fmla="*/ 1834928 h 4279173"/>
                <a:gd name="connsiteX929" fmla="*/ 247441 w 2997920"/>
                <a:gd name="connsiteY929" fmla="*/ 1776337 h 4279173"/>
                <a:gd name="connsiteX930" fmla="*/ 378057 w 2997920"/>
                <a:gd name="connsiteY930" fmla="*/ 1738296 h 4279173"/>
                <a:gd name="connsiteX931" fmla="*/ 511925 w 2997920"/>
                <a:gd name="connsiteY931" fmla="*/ 1717094 h 4279173"/>
                <a:gd name="connsiteX932" fmla="*/ 526583 w 2997920"/>
                <a:gd name="connsiteY932" fmla="*/ 1715793 h 4279173"/>
                <a:gd name="connsiteX933" fmla="*/ 538140 w 2997920"/>
                <a:gd name="connsiteY933" fmla="*/ 1696466 h 4279173"/>
                <a:gd name="connsiteX934" fmla="*/ 637072 w 2997920"/>
                <a:gd name="connsiteY934" fmla="*/ 1577480 h 4279173"/>
                <a:gd name="connsiteX935" fmla="*/ 654408 w 2997920"/>
                <a:gd name="connsiteY935" fmla="*/ 1561712 h 4279173"/>
                <a:gd name="connsiteX936" fmla="*/ 677905 w 2997920"/>
                <a:gd name="connsiteY936" fmla="*/ 1541773 h 4279173"/>
                <a:gd name="connsiteX937" fmla="*/ 796274 w 2997920"/>
                <a:gd name="connsiteY937" fmla="*/ 1461023 h 4279173"/>
                <a:gd name="connsiteX938" fmla="*/ 820500 w 2997920"/>
                <a:gd name="connsiteY938" fmla="*/ 1447552 h 4279173"/>
                <a:gd name="connsiteX939" fmla="*/ 799490 w 2997920"/>
                <a:gd name="connsiteY939" fmla="*/ 1379508 h 4279173"/>
                <a:gd name="connsiteX940" fmla="*/ 774806 w 2997920"/>
                <a:gd name="connsiteY940" fmla="*/ 1279087 h 4279173"/>
                <a:gd name="connsiteX941" fmla="*/ 758006 w 2997920"/>
                <a:gd name="connsiteY941" fmla="*/ 1171740 h 4279173"/>
                <a:gd name="connsiteX942" fmla="*/ 756054 w 2997920"/>
                <a:gd name="connsiteY942" fmla="*/ 1152146 h 4279173"/>
                <a:gd name="connsiteX943" fmla="*/ 701175 w 2997920"/>
                <a:gd name="connsiteY943" fmla="*/ 1254977 h 4279173"/>
                <a:gd name="connsiteX944" fmla="*/ 448212 w 2997920"/>
                <a:gd name="connsiteY944" fmla="*/ 441696 h 4279173"/>
                <a:gd name="connsiteX945" fmla="*/ 997920 w 2997920"/>
                <a:gd name="connsiteY945" fmla="*/ 251720 h 4279173"/>
                <a:gd name="connsiteX946" fmla="*/ 1012769 w 2997920"/>
                <a:gd name="connsiteY946" fmla="*/ 233618 h 4279173"/>
                <a:gd name="connsiteX947" fmla="*/ 1032057 w 2997920"/>
                <a:gd name="connsiteY947" fmla="*/ 211421 h 4279173"/>
                <a:gd name="connsiteX948" fmla="*/ 1049355 w 2997920"/>
                <a:gd name="connsiteY948" fmla="*/ 192899 h 4279173"/>
                <a:gd name="connsiteX949" fmla="*/ 1182616 w 2997920"/>
                <a:gd name="connsiteY949" fmla="*/ 83749 h 4279173"/>
                <a:gd name="connsiteX950" fmla="*/ 1209213 w 2997920"/>
                <a:gd name="connsiteY950" fmla="*/ 68096 h 4279173"/>
                <a:gd name="connsiteX951" fmla="*/ 1246029 w 2997920"/>
                <a:gd name="connsiteY951" fmla="*/ 49343 h 4279173"/>
                <a:gd name="connsiteX952" fmla="*/ 1295894 w 2997920"/>
                <a:gd name="connsiteY952" fmla="*/ 29060 h 4279173"/>
                <a:gd name="connsiteX953" fmla="*/ 1373621 w 2997920"/>
                <a:gd name="connsiteY953" fmla="*/ 8356 h 4279173"/>
                <a:gd name="connsiteX954" fmla="*/ 1425859 w 2997920"/>
                <a:gd name="connsiteY954" fmla="*/ 1505 h 4279173"/>
                <a:gd name="connsiteX955" fmla="*/ 1483801 w 2997920"/>
                <a:gd name="connsiteY955" fmla="*/ 357 h 4279173"/>
                <a:gd name="connsiteX956" fmla="*/ 1566388 w 2997920"/>
                <a:gd name="connsiteY956" fmla="*/ 10345 h 4279173"/>
                <a:gd name="connsiteX957" fmla="*/ 1646947 w 2997920"/>
                <a:gd name="connsiteY957" fmla="*/ 33843 h 4279173"/>
                <a:gd name="connsiteX958" fmla="*/ 1748092 w 2997920"/>
                <a:gd name="connsiteY958" fmla="*/ 84398 h 4279173"/>
                <a:gd name="connsiteX959" fmla="*/ 1828842 w 2997920"/>
                <a:gd name="connsiteY959" fmla="*/ 144100 h 4279173"/>
                <a:gd name="connsiteX960" fmla="*/ 1900139 w 2997920"/>
                <a:gd name="connsiteY960" fmla="*/ 214250 h 4279173"/>
                <a:gd name="connsiteX961" fmla="*/ 1934774 w 2997920"/>
                <a:gd name="connsiteY961" fmla="*/ 255582 h 4279173"/>
                <a:gd name="connsiteX962" fmla="*/ 2509357 w 2997920"/>
                <a:gd name="connsiteY962" fmla="*/ 441688 h 4279173"/>
                <a:gd name="connsiteX963" fmla="*/ 2246558 w 2997920"/>
                <a:gd name="connsiteY963" fmla="*/ 1254969 h 4279173"/>
                <a:gd name="connsiteX964" fmla="*/ 2176218 w 2997920"/>
                <a:gd name="connsiteY964" fmla="*/ 1127302 h 4279173"/>
                <a:gd name="connsiteX965" fmla="*/ 2163244 w 2997920"/>
                <a:gd name="connsiteY965" fmla="*/ 1255125 h 4279173"/>
                <a:gd name="connsiteX966" fmla="*/ 2134733 w 2997920"/>
                <a:gd name="connsiteY966" fmla="*/ 1398830 h 4279173"/>
                <a:gd name="connsiteX967" fmla="*/ 2123634 w 2997920"/>
                <a:gd name="connsiteY967" fmla="*/ 1439894 h 4279173"/>
                <a:gd name="connsiteX968" fmla="*/ 2157963 w 2997920"/>
                <a:gd name="connsiteY968" fmla="*/ 1458493 h 4279173"/>
                <a:gd name="connsiteX969" fmla="*/ 2278898 w 2997920"/>
                <a:gd name="connsiteY969" fmla="*/ 1540238 h 4279173"/>
                <a:gd name="connsiteX970" fmla="*/ 2302512 w 2997920"/>
                <a:gd name="connsiteY970" fmla="*/ 1560138 h 4279173"/>
                <a:gd name="connsiteX971" fmla="*/ 2319886 w 2997920"/>
                <a:gd name="connsiteY971" fmla="*/ 1575867 h 4279173"/>
                <a:gd name="connsiteX972" fmla="*/ 2352492 w 2997920"/>
                <a:gd name="connsiteY972" fmla="*/ 1608511 h 4279173"/>
                <a:gd name="connsiteX973" fmla="*/ 2420000 w 2997920"/>
                <a:gd name="connsiteY973" fmla="*/ 1695537 h 4279173"/>
                <a:gd name="connsiteX974" fmla="*/ 2424746 w 2997920"/>
                <a:gd name="connsiteY974" fmla="*/ 1703268 h 4279173"/>
                <a:gd name="connsiteX975" fmla="*/ 2495851 w 2997920"/>
                <a:gd name="connsiteY975" fmla="*/ 1710042 h 4279173"/>
                <a:gd name="connsiteX976" fmla="*/ 2605383 w 2997920"/>
                <a:gd name="connsiteY976" fmla="*/ 1728564 h 4279173"/>
                <a:gd name="connsiteX977" fmla="*/ 2711731 w 2997920"/>
                <a:gd name="connsiteY977" fmla="*/ 1756807 h 4279173"/>
                <a:gd name="connsiteX978" fmla="*/ 2838712 w 2997920"/>
                <a:gd name="connsiteY978" fmla="*/ 1806865 h 4279173"/>
                <a:gd name="connsiteX979" fmla="*/ 2943806 w 2997920"/>
                <a:gd name="connsiteY979" fmla="*/ 1867256 h 4279173"/>
                <a:gd name="connsiteX980" fmla="*/ 2968644 w 2997920"/>
                <a:gd name="connsiteY980" fmla="*/ 1885127 h 4279173"/>
                <a:gd name="connsiteX981" fmla="*/ 2980661 w 2997920"/>
                <a:gd name="connsiteY981" fmla="*/ 1894350 h 4279173"/>
                <a:gd name="connsiteX982" fmla="*/ 2987856 w 2997920"/>
                <a:gd name="connsiteY982" fmla="*/ 1901507 h 4279173"/>
                <a:gd name="connsiteX983" fmla="*/ 2996734 w 2997920"/>
                <a:gd name="connsiteY983" fmla="*/ 1919609 h 4279173"/>
                <a:gd name="connsiteX984" fmla="*/ 2997921 w 2997920"/>
                <a:gd name="connsiteY984" fmla="*/ 1929674 h 4279173"/>
                <a:gd name="connsiteX985" fmla="*/ 2996849 w 2997920"/>
                <a:gd name="connsiteY985" fmla="*/ 1939739 h 4279173"/>
                <a:gd name="connsiteX986" fmla="*/ 2988200 w 2997920"/>
                <a:gd name="connsiteY986" fmla="*/ 1957955 h 4279173"/>
                <a:gd name="connsiteX987" fmla="*/ 2981082 w 2997920"/>
                <a:gd name="connsiteY987" fmla="*/ 1965188 h 4279173"/>
                <a:gd name="connsiteX988" fmla="*/ 2962941 w 2997920"/>
                <a:gd name="connsiteY988" fmla="*/ 1974067 h 4279173"/>
                <a:gd name="connsiteX989" fmla="*/ 2952915 w 2997920"/>
                <a:gd name="connsiteY989" fmla="*/ 1975253 h 4279173"/>
                <a:gd name="connsiteX990" fmla="*/ 2942812 w 2997920"/>
                <a:gd name="connsiteY990" fmla="*/ 1974182 h 4279173"/>
                <a:gd name="connsiteX991" fmla="*/ 2933206 w 2997920"/>
                <a:gd name="connsiteY991" fmla="*/ 1970891 h 4279173"/>
                <a:gd name="connsiteX992" fmla="*/ 2924596 w 2997920"/>
                <a:gd name="connsiteY992" fmla="*/ 1965533 h 4279173"/>
                <a:gd name="connsiteX993" fmla="*/ 2923065 w 2997920"/>
                <a:gd name="connsiteY993" fmla="*/ 1964346 h 4279173"/>
                <a:gd name="connsiteX994" fmla="*/ 2921572 w 2997920"/>
                <a:gd name="connsiteY994" fmla="*/ 1963160 h 4279173"/>
                <a:gd name="connsiteX995" fmla="*/ 2918625 w 2997920"/>
                <a:gd name="connsiteY995" fmla="*/ 1960864 h 4279173"/>
                <a:gd name="connsiteX996" fmla="*/ 2908063 w 2997920"/>
                <a:gd name="connsiteY996" fmla="*/ 1952942 h 4279173"/>
                <a:gd name="connsiteX997" fmla="*/ 2887857 w 2997920"/>
                <a:gd name="connsiteY997" fmla="*/ 1938744 h 4279173"/>
                <a:gd name="connsiteX998" fmla="*/ 2799491 w 2997920"/>
                <a:gd name="connsiteY998" fmla="*/ 1888533 h 4279173"/>
                <a:gd name="connsiteX999" fmla="*/ 2680319 w 2997920"/>
                <a:gd name="connsiteY999" fmla="*/ 1841882 h 4279173"/>
                <a:gd name="connsiteX1000" fmla="*/ 2586289 w 2997920"/>
                <a:gd name="connsiteY1000" fmla="*/ 1817122 h 4279173"/>
                <a:gd name="connsiteX1001" fmla="*/ 2484722 w 2997920"/>
                <a:gd name="connsiteY1001" fmla="*/ 1799939 h 4279173"/>
                <a:gd name="connsiteX1002" fmla="*/ 2469146 w 2997920"/>
                <a:gd name="connsiteY1002" fmla="*/ 1798102 h 4279173"/>
                <a:gd name="connsiteX1003" fmla="*/ 2474772 w 2997920"/>
                <a:gd name="connsiteY1003" fmla="*/ 1816050 h 4279173"/>
                <a:gd name="connsiteX1004" fmla="*/ 2485258 w 2997920"/>
                <a:gd name="connsiteY1004" fmla="*/ 1861400 h 4279173"/>
                <a:gd name="connsiteX1005" fmla="*/ 2490960 w 2997920"/>
                <a:gd name="connsiteY1005" fmla="*/ 1914251 h 4279173"/>
                <a:gd name="connsiteX1006" fmla="*/ 2487095 w 2997920"/>
                <a:gd name="connsiteY1006" fmla="*/ 1992016 h 4279173"/>
                <a:gd name="connsiteX1007" fmla="*/ 2486062 w 2997920"/>
                <a:gd name="connsiteY1007" fmla="*/ 1998675 h 4279173"/>
                <a:gd name="connsiteX1008" fmla="*/ 2516372 w 2997920"/>
                <a:gd name="connsiteY1008" fmla="*/ 2013945 h 4279173"/>
                <a:gd name="connsiteX1009" fmla="*/ 2535775 w 2997920"/>
                <a:gd name="connsiteY1009" fmla="*/ 2025426 h 4279173"/>
                <a:gd name="connsiteX1010" fmla="*/ 2560077 w 2997920"/>
                <a:gd name="connsiteY1010" fmla="*/ 2041882 h 4279173"/>
                <a:gd name="connsiteX1011" fmla="*/ 2589085 w 2997920"/>
                <a:gd name="connsiteY1011" fmla="*/ 2064805 h 4279173"/>
                <a:gd name="connsiteX1012" fmla="*/ 2625863 w 2997920"/>
                <a:gd name="connsiteY1012" fmla="*/ 2100320 h 4279173"/>
                <a:gd name="connsiteX1013" fmla="*/ 2658852 w 2997920"/>
                <a:gd name="connsiteY1013" fmla="*/ 2140810 h 4279173"/>
                <a:gd name="connsiteX1014" fmla="*/ 2669950 w 2997920"/>
                <a:gd name="connsiteY1014" fmla="*/ 2157113 h 4279173"/>
                <a:gd name="connsiteX1015" fmla="*/ 2670409 w 2997920"/>
                <a:gd name="connsiteY1015" fmla="*/ 2157879 h 4279173"/>
                <a:gd name="connsiteX1016" fmla="*/ 2672935 w 2997920"/>
                <a:gd name="connsiteY1016" fmla="*/ 2162395 h 4279173"/>
                <a:gd name="connsiteX1017" fmla="*/ 2676915 w 2997920"/>
                <a:gd name="connsiteY1017" fmla="*/ 2174641 h 4279173"/>
                <a:gd name="connsiteX1018" fmla="*/ 2677298 w 2997920"/>
                <a:gd name="connsiteY1018" fmla="*/ 2187538 h 4279173"/>
                <a:gd name="connsiteX1019" fmla="*/ 2670409 w 2997920"/>
                <a:gd name="connsiteY1019" fmla="*/ 2206827 h 4279173"/>
                <a:gd name="connsiteX1020" fmla="*/ 2655675 w 2997920"/>
                <a:gd name="connsiteY1020" fmla="*/ 2221139 h 4279173"/>
                <a:gd name="connsiteX1021" fmla="*/ 2641285 w 2997920"/>
                <a:gd name="connsiteY1021" fmla="*/ 2226727 h 4279173"/>
                <a:gd name="connsiteX1022" fmla="*/ 2636157 w 2997920"/>
                <a:gd name="connsiteY1022" fmla="*/ 2227454 h 4279173"/>
                <a:gd name="connsiteX1023" fmla="*/ 2633555 w 2997920"/>
                <a:gd name="connsiteY1023" fmla="*/ 2227607 h 4279173"/>
                <a:gd name="connsiteX1024" fmla="*/ 2630990 w 2997920"/>
                <a:gd name="connsiteY1024" fmla="*/ 2227607 h 4279173"/>
                <a:gd name="connsiteX1025" fmla="*/ 2623260 w 2997920"/>
                <a:gd name="connsiteY1025" fmla="*/ 2226727 h 4279173"/>
                <a:gd name="connsiteX1026" fmla="*/ 2611128 w 2997920"/>
                <a:gd name="connsiteY1026" fmla="*/ 2222364 h 4279173"/>
                <a:gd name="connsiteX1027" fmla="*/ 2600719 w 2997920"/>
                <a:gd name="connsiteY1027" fmla="*/ 2214786 h 4279173"/>
                <a:gd name="connsiteX1028" fmla="*/ 2595629 w 2997920"/>
                <a:gd name="connsiteY1028" fmla="*/ 2208931 h 4279173"/>
                <a:gd name="connsiteX1029" fmla="*/ 2593792 w 2997920"/>
                <a:gd name="connsiteY1029" fmla="*/ 2206176 h 4279173"/>
                <a:gd name="connsiteX1030" fmla="*/ 2592223 w 2997920"/>
                <a:gd name="connsiteY1030" fmla="*/ 2203765 h 4279173"/>
                <a:gd name="connsiteX1031" fmla="*/ 2590195 w 2997920"/>
                <a:gd name="connsiteY1031" fmla="*/ 2200741 h 4279173"/>
                <a:gd name="connsiteX1032" fmla="*/ 2580436 w 2997920"/>
                <a:gd name="connsiteY1032" fmla="*/ 2187079 h 4279173"/>
                <a:gd name="connsiteX1033" fmla="*/ 2555063 w 2997920"/>
                <a:gd name="connsiteY1033" fmla="*/ 2157305 h 4279173"/>
                <a:gd name="connsiteX1034" fmla="*/ 2524026 w 2997920"/>
                <a:gd name="connsiteY1034" fmla="*/ 2128449 h 4279173"/>
                <a:gd name="connsiteX1035" fmla="*/ 2497351 w 2997920"/>
                <a:gd name="connsiteY1035" fmla="*/ 2108472 h 4279173"/>
                <a:gd name="connsiteX1036" fmla="*/ 2475690 w 2997920"/>
                <a:gd name="connsiteY1036" fmla="*/ 2095001 h 4279173"/>
                <a:gd name="connsiteX1037" fmla="*/ 2461645 w 2997920"/>
                <a:gd name="connsiteY1037" fmla="*/ 2087423 h 4279173"/>
                <a:gd name="connsiteX1038" fmla="*/ 2459043 w 2997920"/>
                <a:gd name="connsiteY1038" fmla="*/ 2093967 h 4279173"/>
                <a:gd name="connsiteX1039" fmla="*/ 2444883 w 2997920"/>
                <a:gd name="connsiteY1039" fmla="*/ 2125158 h 4279173"/>
                <a:gd name="connsiteX1040" fmla="*/ 2432789 w 2997920"/>
                <a:gd name="connsiteY1040" fmla="*/ 2147966 h 4279173"/>
                <a:gd name="connsiteX1041" fmla="*/ 2421729 w 2997920"/>
                <a:gd name="connsiteY1041" fmla="*/ 2166642 h 4279173"/>
                <a:gd name="connsiteX1042" fmla="*/ 2341401 w 2997920"/>
                <a:gd name="connsiteY1042" fmla="*/ 2268062 h 4279173"/>
                <a:gd name="connsiteX1043" fmla="*/ 2369720 w 2997920"/>
                <a:gd name="connsiteY1043" fmla="*/ 2304954 h 4279173"/>
                <a:gd name="connsiteX1044" fmla="*/ 2413502 w 2997920"/>
                <a:gd name="connsiteY1044" fmla="*/ 2380498 h 4279173"/>
                <a:gd name="connsiteX1045" fmla="*/ 2436655 w 2997920"/>
                <a:gd name="connsiteY1045" fmla="*/ 2444448 h 4279173"/>
                <a:gd name="connsiteX1046" fmla="*/ 2445879 w 2997920"/>
                <a:gd name="connsiteY1046" fmla="*/ 2496840 h 4279173"/>
                <a:gd name="connsiteX1047" fmla="*/ 2444003 w 2997920"/>
                <a:gd name="connsiteY1047" fmla="*/ 2559564 h 4279173"/>
                <a:gd name="connsiteX1048" fmla="*/ 2442702 w 2997920"/>
                <a:gd name="connsiteY1048" fmla="*/ 2567141 h 4279173"/>
                <a:gd name="connsiteX1049" fmla="*/ 2442205 w 2997920"/>
                <a:gd name="connsiteY1049" fmla="*/ 2569667 h 4279173"/>
                <a:gd name="connsiteX1050" fmla="*/ 2441325 w 2997920"/>
                <a:gd name="connsiteY1050" fmla="*/ 2573571 h 4279173"/>
                <a:gd name="connsiteX1051" fmla="*/ 2438339 w 2997920"/>
                <a:gd name="connsiteY1051" fmla="*/ 2581569 h 4279173"/>
                <a:gd name="connsiteX1052" fmla="*/ 2426093 w 2997920"/>
                <a:gd name="connsiteY1052" fmla="*/ 2597030 h 4279173"/>
                <a:gd name="connsiteX1053" fmla="*/ 2411130 w 2997920"/>
                <a:gd name="connsiteY1053" fmla="*/ 2605067 h 4279173"/>
                <a:gd name="connsiteX1054" fmla="*/ 2402787 w 2997920"/>
                <a:gd name="connsiteY1054" fmla="*/ 2606827 h 4279173"/>
                <a:gd name="connsiteX1055" fmla="*/ 2399955 w 2997920"/>
                <a:gd name="connsiteY1055" fmla="*/ 2607095 h 4279173"/>
                <a:gd name="connsiteX1056" fmla="*/ 2397085 w 2997920"/>
                <a:gd name="connsiteY1056" fmla="*/ 2607133 h 4279173"/>
                <a:gd name="connsiteX1057" fmla="*/ 2391421 w 2997920"/>
                <a:gd name="connsiteY1057" fmla="*/ 2606712 h 4279173"/>
                <a:gd name="connsiteX1058" fmla="*/ 2380437 w 2997920"/>
                <a:gd name="connsiteY1058" fmla="*/ 2603766 h 4279173"/>
                <a:gd name="connsiteX1059" fmla="*/ 2368343 w 2997920"/>
                <a:gd name="connsiteY1059" fmla="*/ 2596418 h 4279173"/>
                <a:gd name="connsiteX1060" fmla="*/ 2357667 w 2997920"/>
                <a:gd name="connsiteY1060" fmla="*/ 2583214 h 4279173"/>
                <a:gd name="connsiteX1061" fmla="*/ 2353036 w 2997920"/>
                <a:gd name="connsiteY1061" fmla="*/ 2569858 h 4279173"/>
                <a:gd name="connsiteX1062" fmla="*/ 2352423 w 2997920"/>
                <a:gd name="connsiteY1062" fmla="*/ 2558491 h 4279173"/>
                <a:gd name="connsiteX1063" fmla="*/ 2352730 w 2997920"/>
                <a:gd name="connsiteY1063" fmla="*/ 2555697 h 4279173"/>
                <a:gd name="connsiteX1064" fmla="*/ 2353533 w 2997920"/>
                <a:gd name="connsiteY1064" fmla="*/ 2551220 h 4279173"/>
                <a:gd name="connsiteX1065" fmla="*/ 2353954 w 2997920"/>
                <a:gd name="connsiteY1065" fmla="*/ 2548847 h 4279173"/>
                <a:gd name="connsiteX1066" fmla="*/ 2354720 w 2997920"/>
                <a:gd name="connsiteY1066" fmla="*/ 2544140 h 4279173"/>
                <a:gd name="connsiteX1067" fmla="*/ 2355983 w 2997920"/>
                <a:gd name="connsiteY1067" fmla="*/ 2531970 h 4279173"/>
                <a:gd name="connsiteX1068" fmla="*/ 2350855 w 2997920"/>
                <a:gd name="connsiteY1068" fmla="*/ 2474833 h 4279173"/>
                <a:gd name="connsiteX1069" fmla="*/ 2335125 w 2997920"/>
                <a:gd name="connsiteY1069" fmla="*/ 2427186 h 4279173"/>
                <a:gd name="connsiteX1070" fmla="*/ 2308450 w 2997920"/>
                <a:gd name="connsiteY1070" fmla="*/ 2376402 h 4279173"/>
                <a:gd name="connsiteX1071" fmla="*/ 2275385 w 2997920"/>
                <a:gd name="connsiteY1071" fmla="*/ 2330401 h 4279173"/>
                <a:gd name="connsiteX1072" fmla="*/ 2273931 w 2997920"/>
                <a:gd name="connsiteY1072" fmla="*/ 2328679 h 4279173"/>
                <a:gd name="connsiteX1073" fmla="*/ 2256097 w 2997920"/>
                <a:gd name="connsiteY1073" fmla="*/ 2342456 h 4279173"/>
                <a:gd name="connsiteX1074" fmla="*/ 2195554 w 2997920"/>
                <a:gd name="connsiteY1074" fmla="*/ 2384056 h 4279173"/>
                <a:gd name="connsiteX1075" fmla="*/ 2228045 w 2997920"/>
                <a:gd name="connsiteY1075" fmla="*/ 2433807 h 4279173"/>
                <a:gd name="connsiteX1076" fmla="*/ 2347217 w 2997920"/>
                <a:gd name="connsiteY1076" fmla="*/ 2684701 h 4279173"/>
                <a:gd name="connsiteX1077" fmla="*/ 2421997 w 2997920"/>
                <a:gd name="connsiteY1077" fmla="*/ 3042180 h 4279173"/>
                <a:gd name="connsiteX1078" fmla="*/ 2426245 w 2997920"/>
                <a:gd name="connsiteY1078" fmla="*/ 3124881 h 4279173"/>
                <a:gd name="connsiteX1079" fmla="*/ 2426666 w 2997920"/>
                <a:gd name="connsiteY1079" fmla="*/ 3152168 h 4279173"/>
                <a:gd name="connsiteX1080" fmla="*/ 2426704 w 2997920"/>
                <a:gd name="connsiteY1080" fmla="*/ 3167247 h 4279173"/>
                <a:gd name="connsiteX1081" fmla="*/ 2426628 w 2997920"/>
                <a:gd name="connsiteY1081" fmla="*/ 3185042 h 4279173"/>
                <a:gd name="connsiteX1082" fmla="*/ 2425633 w 2997920"/>
                <a:gd name="connsiteY1082" fmla="*/ 3252053 h 4279173"/>
                <a:gd name="connsiteX1083" fmla="*/ 2416295 w 2997920"/>
                <a:gd name="connsiteY1083" fmla="*/ 3416655 h 4279173"/>
                <a:gd name="connsiteX1084" fmla="*/ 2392491 w 2997920"/>
                <a:gd name="connsiteY1084" fmla="*/ 3580257 h 4279173"/>
                <a:gd name="connsiteX1085" fmla="*/ 2366620 w 2997920"/>
                <a:gd name="connsiteY1085" fmla="*/ 3684313 h 4279173"/>
                <a:gd name="connsiteX1086" fmla="*/ 2328120 w 2997920"/>
                <a:gd name="connsiteY1086" fmla="*/ 3793042 h 4279173"/>
                <a:gd name="connsiteX1087" fmla="*/ 2313310 w 2997920"/>
                <a:gd name="connsiteY1087" fmla="*/ 3827102 h 4279173"/>
                <a:gd name="connsiteX1088" fmla="*/ 2309981 w 2997920"/>
                <a:gd name="connsiteY1088" fmla="*/ 3834373 h 4279173"/>
                <a:gd name="connsiteX1089" fmla="*/ 2306345 w 2997920"/>
                <a:gd name="connsiteY1089" fmla="*/ 3842066 h 4279173"/>
                <a:gd name="connsiteX1090" fmla="*/ 2301370 w 2997920"/>
                <a:gd name="connsiteY1090" fmla="*/ 3851901 h 4279173"/>
                <a:gd name="connsiteX1091" fmla="*/ 2282235 w 2997920"/>
                <a:gd name="connsiteY1091" fmla="*/ 3883283 h 4279173"/>
                <a:gd name="connsiteX1092" fmla="*/ 2265281 w 2997920"/>
                <a:gd name="connsiteY1092" fmla="*/ 3904407 h 4279173"/>
                <a:gd name="connsiteX1093" fmla="*/ 2243352 w 2997920"/>
                <a:gd name="connsiteY1093" fmla="*/ 3925150 h 4279173"/>
                <a:gd name="connsiteX1094" fmla="*/ 2214267 w 2997920"/>
                <a:gd name="connsiteY1094" fmla="*/ 3944285 h 4279173"/>
                <a:gd name="connsiteX1095" fmla="*/ 2184990 w 2997920"/>
                <a:gd name="connsiteY1095" fmla="*/ 3956493 h 4279173"/>
                <a:gd name="connsiteX1096" fmla="*/ 2149169 w 2997920"/>
                <a:gd name="connsiteY1096" fmla="*/ 3964032 h 4279173"/>
                <a:gd name="connsiteX1097" fmla="*/ 2135889 w 2997920"/>
                <a:gd name="connsiteY1097" fmla="*/ 3965218 h 4279173"/>
                <a:gd name="connsiteX1098" fmla="*/ 2135813 w 2997920"/>
                <a:gd name="connsiteY1098" fmla="*/ 3965678 h 4279173"/>
                <a:gd name="connsiteX1099" fmla="*/ 2121155 w 2997920"/>
                <a:gd name="connsiteY1099" fmla="*/ 4008234 h 4279173"/>
                <a:gd name="connsiteX1100" fmla="*/ 2103665 w 2997920"/>
                <a:gd name="connsiteY1100" fmla="*/ 4037013 h 4279173"/>
                <a:gd name="connsiteX1101" fmla="*/ 2081584 w 2997920"/>
                <a:gd name="connsiteY1101" fmla="*/ 4062578 h 4279173"/>
                <a:gd name="connsiteX1102" fmla="*/ 2006804 w 2997920"/>
                <a:gd name="connsiteY1102" fmla="*/ 4113094 h 4279173"/>
                <a:gd name="connsiteX1103" fmla="*/ 1916984 w 2997920"/>
                <a:gd name="connsiteY1103" fmla="*/ 4137472 h 4279173"/>
                <a:gd name="connsiteX1104" fmla="*/ 1893448 w 2997920"/>
                <a:gd name="connsiteY1104" fmla="*/ 4139386 h 4279173"/>
                <a:gd name="connsiteX1105" fmla="*/ 1882274 w 2997920"/>
                <a:gd name="connsiteY1105" fmla="*/ 4139654 h 4279173"/>
                <a:gd name="connsiteX1106" fmla="*/ 1879059 w 2997920"/>
                <a:gd name="connsiteY1106" fmla="*/ 4139692 h 4279173"/>
                <a:gd name="connsiteX1107" fmla="*/ 1866277 w 2997920"/>
                <a:gd name="connsiteY1107" fmla="*/ 4139424 h 4279173"/>
                <a:gd name="connsiteX1108" fmla="*/ 1841133 w 2997920"/>
                <a:gd name="connsiteY1108" fmla="*/ 4137472 h 4279173"/>
                <a:gd name="connsiteX1109" fmla="*/ 1752614 w 2997920"/>
                <a:gd name="connsiteY1109" fmla="*/ 4113668 h 4279173"/>
                <a:gd name="connsiteX1110" fmla="*/ 1677528 w 2997920"/>
                <a:gd name="connsiteY1110" fmla="*/ 4063534 h 4279173"/>
                <a:gd name="connsiteX1111" fmla="*/ 1656096 w 2997920"/>
                <a:gd name="connsiteY1111" fmla="*/ 4039232 h 4279173"/>
                <a:gd name="connsiteX1112" fmla="*/ 1637267 w 2997920"/>
                <a:gd name="connsiteY1112" fmla="*/ 4008846 h 4279173"/>
                <a:gd name="connsiteX1113" fmla="*/ 1623605 w 2997920"/>
                <a:gd name="connsiteY1113" fmla="*/ 3971417 h 4279173"/>
                <a:gd name="connsiteX1114" fmla="*/ 1576495 w 2997920"/>
                <a:gd name="connsiteY1114" fmla="*/ 3970576 h 4279173"/>
                <a:gd name="connsiteX1115" fmla="*/ 1492913 w 2997920"/>
                <a:gd name="connsiteY1115" fmla="*/ 3969734 h 4279173"/>
                <a:gd name="connsiteX1116" fmla="*/ 1431107 w 2997920"/>
                <a:gd name="connsiteY1116" fmla="*/ 3969848 h 4279173"/>
                <a:gd name="connsiteX1117" fmla="*/ 1409102 w 2997920"/>
                <a:gd name="connsiteY1117" fmla="*/ 3970231 h 4279173"/>
                <a:gd name="connsiteX1118" fmla="*/ 1395478 w 2997920"/>
                <a:gd name="connsiteY1118" fmla="*/ 4008195 h 4279173"/>
                <a:gd name="connsiteX1119" fmla="*/ 1375539 w 2997920"/>
                <a:gd name="connsiteY1119" fmla="*/ 4040303 h 4279173"/>
                <a:gd name="connsiteX1120" fmla="*/ 1355906 w 2997920"/>
                <a:gd name="connsiteY1120" fmla="*/ 4062576 h 4279173"/>
                <a:gd name="connsiteX1121" fmla="*/ 1281127 w 2997920"/>
                <a:gd name="connsiteY1121" fmla="*/ 4113092 h 4279173"/>
                <a:gd name="connsiteX1122" fmla="*/ 1191344 w 2997920"/>
                <a:gd name="connsiteY1122" fmla="*/ 4137471 h 4279173"/>
                <a:gd name="connsiteX1123" fmla="*/ 1167771 w 2997920"/>
                <a:gd name="connsiteY1123" fmla="*/ 4139384 h 4279173"/>
                <a:gd name="connsiteX1124" fmla="*/ 1156596 w 2997920"/>
                <a:gd name="connsiteY1124" fmla="*/ 4139652 h 4279173"/>
                <a:gd name="connsiteX1125" fmla="*/ 1153381 w 2997920"/>
                <a:gd name="connsiteY1125" fmla="*/ 4139690 h 4279173"/>
                <a:gd name="connsiteX1126" fmla="*/ 1140599 w 2997920"/>
                <a:gd name="connsiteY1126" fmla="*/ 4139422 h 4279173"/>
                <a:gd name="connsiteX1127" fmla="*/ 1115417 w 2997920"/>
                <a:gd name="connsiteY1127" fmla="*/ 4137470 h 4279173"/>
                <a:gd name="connsiteX1128" fmla="*/ 1026976 w 2997920"/>
                <a:gd name="connsiteY1128" fmla="*/ 4113666 h 4279173"/>
                <a:gd name="connsiteX1129" fmla="*/ 951813 w 2997920"/>
                <a:gd name="connsiteY1129" fmla="*/ 4063532 h 4279173"/>
                <a:gd name="connsiteX1130" fmla="*/ 931223 w 2997920"/>
                <a:gd name="connsiteY1130" fmla="*/ 4040302 h 4279173"/>
                <a:gd name="connsiteX1131" fmla="*/ 911591 w 2997920"/>
                <a:gd name="connsiteY1131" fmla="*/ 4008845 h 4279173"/>
                <a:gd name="connsiteX1132" fmla="*/ 898847 w 2997920"/>
                <a:gd name="connsiteY1132" fmla="*/ 3975091 h 4279173"/>
                <a:gd name="connsiteX1133" fmla="*/ 896665 w 2997920"/>
                <a:gd name="connsiteY1133" fmla="*/ 3974670 h 4279173"/>
                <a:gd name="connsiteX1134" fmla="*/ 861572 w 2997920"/>
                <a:gd name="connsiteY1134" fmla="*/ 3966862 h 4279173"/>
                <a:gd name="connsiteX1135" fmla="*/ 818404 w 2997920"/>
                <a:gd name="connsiteY1135" fmla="*/ 3952588 h 4279173"/>
                <a:gd name="connsiteX1136" fmla="*/ 777991 w 2997920"/>
                <a:gd name="connsiteY1136" fmla="*/ 3932572 h 4279173"/>
                <a:gd name="connsiteX1137" fmla="*/ 738917 w 2997920"/>
                <a:gd name="connsiteY1137" fmla="*/ 3903564 h 4279173"/>
                <a:gd name="connsiteX1138" fmla="*/ 706885 w 2997920"/>
                <a:gd name="connsiteY1138" fmla="*/ 3867935 h 4279173"/>
                <a:gd name="connsiteX1139" fmla="*/ 693069 w 2997920"/>
                <a:gd name="connsiteY1139" fmla="*/ 3847078 h 4279173"/>
                <a:gd name="connsiteX1140" fmla="*/ 689740 w 2997920"/>
                <a:gd name="connsiteY1140" fmla="*/ 3841375 h 4279173"/>
                <a:gd name="connsiteX1141" fmla="*/ 686180 w 2997920"/>
                <a:gd name="connsiteY1141" fmla="*/ 3834908 h 4279173"/>
                <a:gd name="connsiteX1142" fmla="*/ 678756 w 2997920"/>
                <a:gd name="connsiteY1142" fmla="*/ 3821207 h 4279173"/>
                <a:gd name="connsiteX1143" fmla="*/ 648445 w 2997920"/>
                <a:gd name="connsiteY1143" fmla="*/ 3760435 h 4279173"/>
                <a:gd name="connsiteX1144" fmla="*/ 635548 w 2997920"/>
                <a:gd name="connsiteY1144" fmla="*/ 3731923 h 4279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</a:cxnLst>
              <a:rect l="l" t="t" r="r" b="b"/>
              <a:pathLst>
                <a:path w="2997920" h="4279173">
                  <a:moveTo>
                    <a:pt x="538748" y="3403336"/>
                  </a:moveTo>
                  <a:cubicBezTo>
                    <a:pt x="535687" y="3404446"/>
                    <a:pt x="532625" y="3405556"/>
                    <a:pt x="529602" y="3406742"/>
                  </a:cubicBezTo>
                  <a:cubicBezTo>
                    <a:pt x="500593" y="3417840"/>
                    <a:pt x="472427" y="3431349"/>
                    <a:pt x="445867" y="3447538"/>
                  </a:cubicBezTo>
                  <a:cubicBezTo>
                    <a:pt x="418925" y="3463880"/>
                    <a:pt x="393590" y="3482938"/>
                    <a:pt x="370704" y="3504599"/>
                  </a:cubicBezTo>
                  <a:cubicBezTo>
                    <a:pt x="357731" y="3516922"/>
                    <a:pt x="345484" y="3530049"/>
                    <a:pt x="334232" y="3543940"/>
                  </a:cubicBezTo>
                  <a:cubicBezTo>
                    <a:pt x="322866" y="3557947"/>
                    <a:pt x="312456" y="3572719"/>
                    <a:pt x="303080" y="3588104"/>
                  </a:cubicBezTo>
                  <a:cubicBezTo>
                    <a:pt x="292862" y="3604981"/>
                    <a:pt x="283907" y="3622623"/>
                    <a:pt x="276329" y="3640840"/>
                  </a:cubicBezTo>
                  <a:cubicBezTo>
                    <a:pt x="268369" y="3660051"/>
                    <a:pt x="261939" y="3679876"/>
                    <a:pt x="257118" y="3700082"/>
                  </a:cubicBezTo>
                  <a:cubicBezTo>
                    <a:pt x="252143" y="3721130"/>
                    <a:pt x="248851" y="3742523"/>
                    <a:pt x="247397" y="3764108"/>
                  </a:cubicBezTo>
                  <a:cubicBezTo>
                    <a:pt x="246019" y="3784086"/>
                    <a:pt x="246173" y="3804254"/>
                    <a:pt x="247856" y="3824231"/>
                  </a:cubicBezTo>
                  <a:cubicBezTo>
                    <a:pt x="249923" y="3848724"/>
                    <a:pt x="254286" y="3873025"/>
                    <a:pt x="260868" y="3896714"/>
                  </a:cubicBezTo>
                  <a:cubicBezTo>
                    <a:pt x="267297" y="3919791"/>
                    <a:pt x="275831" y="3942255"/>
                    <a:pt x="286356" y="3963763"/>
                  </a:cubicBezTo>
                  <a:cubicBezTo>
                    <a:pt x="300325" y="3992236"/>
                    <a:pt x="317814" y="4018987"/>
                    <a:pt x="338365" y="4043212"/>
                  </a:cubicBezTo>
                  <a:cubicBezTo>
                    <a:pt x="348737" y="4055459"/>
                    <a:pt x="359911" y="4067016"/>
                    <a:pt x="371736" y="4077847"/>
                  </a:cubicBezTo>
                  <a:cubicBezTo>
                    <a:pt x="383332" y="4088448"/>
                    <a:pt x="395541" y="4098361"/>
                    <a:pt x="408323" y="4107468"/>
                  </a:cubicBezTo>
                  <a:cubicBezTo>
                    <a:pt x="419268" y="4115313"/>
                    <a:pt x="430634" y="4122585"/>
                    <a:pt x="442346" y="4129282"/>
                  </a:cubicBezTo>
                  <a:cubicBezTo>
                    <a:pt x="448851" y="4132994"/>
                    <a:pt x="455472" y="4136554"/>
                    <a:pt x="462169" y="4139921"/>
                  </a:cubicBezTo>
                  <a:lnTo>
                    <a:pt x="462934" y="4140265"/>
                  </a:lnTo>
                  <a:cubicBezTo>
                    <a:pt x="462131" y="4139347"/>
                    <a:pt x="461365" y="4138428"/>
                    <a:pt x="460600" y="4137510"/>
                  </a:cubicBezTo>
                  <a:cubicBezTo>
                    <a:pt x="459873" y="4136668"/>
                    <a:pt x="459146" y="4135788"/>
                    <a:pt x="458457" y="4134984"/>
                  </a:cubicBezTo>
                  <a:cubicBezTo>
                    <a:pt x="455472" y="4131310"/>
                    <a:pt x="452525" y="4127636"/>
                    <a:pt x="449655" y="4123924"/>
                  </a:cubicBezTo>
                  <a:cubicBezTo>
                    <a:pt x="443034" y="4115313"/>
                    <a:pt x="436758" y="4106434"/>
                    <a:pt x="430825" y="4097327"/>
                  </a:cubicBezTo>
                  <a:cubicBezTo>
                    <a:pt x="417738" y="4077044"/>
                    <a:pt x="406638" y="4055460"/>
                    <a:pt x="398220" y="4032804"/>
                  </a:cubicBezTo>
                  <a:cubicBezTo>
                    <a:pt x="392977" y="4018835"/>
                    <a:pt x="388805" y="4004523"/>
                    <a:pt x="385706" y="3989980"/>
                  </a:cubicBezTo>
                  <a:cubicBezTo>
                    <a:pt x="382644" y="3975169"/>
                    <a:pt x="380692" y="3960167"/>
                    <a:pt x="380004" y="3945089"/>
                  </a:cubicBezTo>
                  <a:cubicBezTo>
                    <a:pt x="379047" y="3923275"/>
                    <a:pt x="380654" y="3901347"/>
                    <a:pt x="384826" y="3879838"/>
                  </a:cubicBezTo>
                  <a:cubicBezTo>
                    <a:pt x="388920" y="3858522"/>
                    <a:pt x="395502" y="3837741"/>
                    <a:pt x="404267" y="3817879"/>
                  </a:cubicBezTo>
                  <a:cubicBezTo>
                    <a:pt x="415365" y="3792774"/>
                    <a:pt x="429870" y="3769161"/>
                    <a:pt x="447130" y="3747807"/>
                  </a:cubicBezTo>
                  <a:cubicBezTo>
                    <a:pt x="458840" y="3733302"/>
                    <a:pt x="471775" y="3719831"/>
                    <a:pt x="485820" y="3707585"/>
                  </a:cubicBezTo>
                  <a:cubicBezTo>
                    <a:pt x="496919" y="3697864"/>
                    <a:pt x="508706" y="3688948"/>
                    <a:pt x="521106" y="3680910"/>
                  </a:cubicBezTo>
                  <a:cubicBezTo>
                    <a:pt x="526961" y="3677121"/>
                    <a:pt x="532969" y="3673524"/>
                    <a:pt x="539131" y="3670156"/>
                  </a:cubicBezTo>
                  <a:cubicBezTo>
                    <a:pt x="543991" y="3667515"/>
                    <a:pt x="548928" y="3664989"/>
                    <a:pt x="553903" y="3662655"/>
                  </a:cubicBezTo>
                  <a:cubicBezTo>
                    <a:pt x="558036" y="3660703"/>
                    <a:pt x="562246" y="3658866"/>
                    <a:pt x="566455" y="3657144"/>
                  </a:cubicBezTo>
                  <a:cubicBezTo>
                    <a:pt x="569823" y="3655766"/>
                    <a:pt x="573190" y="3654503"/>
                    <a:pt x="576635" y="3653279"/>
                  </a:cubicBezTo>
                  <a:cubicBezTo>
                    <a:pt x="579582" y="3652207"/>
                    <a:pt x="582605" y="3651212"/>
                    <a:pt x="585628" y="3650255"/>
                  </a:cubicBezTo>
                  <a:cubicBezTo>
                    <a:pt x="590833" y="3648648"/>
                    <a:pt x="596076" y="3647194"/>
                    <a:pt x="601396" y="3645969"/>
                  </a:cubicBezTo>
                  <a:cubicBezTo>
                    <a:pt x="592747" y="3621744"/>
                    <a:pt x="584749" y="3597213"/>
                    <a:pt x="577477" y="3572529"/>
                  </a:cubicBezTo>
                  <a:cubicBezTo>
                    <a:pt x="561098" y="3516998"/>
                    <a:pt x="548201" y="3460440"/>
                    <a:pt x="538748" y="3403332"/>
                  </a:cubicBezTo>
                  <a:close/>
                  <a:moveTo>
                    <a:pt x="1153323" y="4049066"/>
                  </a:moveTo>
                  <a:cubicBezTo>
                    <a:pt x="1155658" y="4049066"/>
                    <a:pt x="1157992" y="4049027"/>
                    <a:pt x="1160327" y="4048951"/>
                  </a:cubicBezTo>
                  <a:cubicBezTo>
                    <a:pt x="1165302" y="4048798"/>
                    <a:pt x="1170238" y="4048492"/>
                    <a:pt x="1175213" y="4048032"/>
                  </a:cubicBezTo>
                  <a:cubicBezTo>
                    <a:pt x="1196530" y="4046081"/>
                    <a:pt x="1217655" y="4041220"/>
                    <a:pt x="1237556" y="4033146"/>
                  </a:cubicBezTo>
                  <a:cubicBezTo>
                    <a:pt x="1246243" y="4029587"/>
                    <a:pt x="1254701" y="4025453"/>
                    <a:pt x="1262775" y="4020632"/>
                  </a:cubicBezTo>
                  <a:cubicBezTo>
                    <a:pt x="1270506" y="4016001"/>
                    <a:pt x="1277854" y="4010834"/>
                    <a:pt x="1284704" y="4004979"/>
                  </a:cubicBezTo>
                  <a:cubicBezTo>
                    <a:pt x="1287039" y="4002989"/>
                    <a:pt x="1289335" y="4000884"/>
                    <a:pt x="1291555" y="3998741"/>
                  </a:cubicBezTo>
                  <a:cubicBezTo>
                    <a:pt x="1301466" y="3989020"/>
                    <a:pt x="1309924" y="3977731"/>
                    <a:pt x="1315626" y="3965025"/>
                  </a:cubicBezTo>
                  <a:cubicBezTo>
                    <a:pt x="1316545" y="3962920"/>
                    <a:pt x="1317387" y="3960815"/>
                    <a:pt x="1318152" y="3958634"/>
                  </a:cubicBezTo>
                  <a:cubicBezTo>
                    <a:pt x="1318917" y="3956529"/>
                    <a:pt x="1319606" y="3954424"/>
                    <a:pt x="1320180" y="3952243"/>
                  </a:cubicBezTo>
                  <a:cubicBezTo>
                    <a:pt x="1321061" y="3948951"/>
                    <a:pt x="1321749" y="3945545"/>
                    <a:pt x="1322247" y="3942140"/>
                  </a:cubicBezTo>
                  <a:cubicBezTo>
                    <a:pt x="1322898" y="3937280"/>
                    <a:pt x="1323127" y="3932381"/>
                    <a:pt x="1322898" y="3927444"/>
                  </a:cubicBezTo>
                  <a:cubicBezTo>
                    <a:pt x="1322630" y="3921512"/>
                    <a:pt x="1321673" y="3915543"/>
                    <a:pt x="1320104" y="3909801"/>
                  </a:cubicBezTo>
                  <a:cubicBezTo>
                    <a:pt x="1317884" y="3901726"/>
                    <a:pt x="1314478" y="3894072"/>
                    <a:pt x="1310192" y="3886916"/>
                  </a:cubicBezTo>
                  <a:cubicBezTo>
                    <a:pt x="1303609" y="3875933"/>
                    <a:pt x="1294999" y="3866250"/>
                    <a:pt x="1285354" y="3857908"/>
                  </a:cubicBezTo>
                  <a:cubicBezTo>
                    <a:pt x="1279499" y="3852856"/>
                    <a:pt x="1273261" y="3848302"/>
                    <a:pt x="1266755" y="3844131"/>
                  </a:cubicBezTo>
                  <a:cubicBezTo>
                    <a:pt x="1258642" y="3839003"/>
                    <a:pt x="1250070" y="3834525"/>
                    <a:pt x="1241229" y="3830737"/>
                  </a:cubicBezTo>
                  <a:cubicBezTo>
                    <a:pt x="1230131" y="3825953"/>
                    <a:pt x="1218573" y="3822202"/>
                    <a:pt x="1206786" y="3819409"/>
                  </a:cubicBezTo>
                  <a:cubicBezTo>
                    <a:pt x="1189679" y="3815353"/>
                    <a:pt x="1172075" y="3813362"/>
                    <a:pt x="1154509" y="3813286"/>
                  </a:cubicBezTo>
                  <a:cubicBezTo>
                    <a:pt x="1136485" y="3813209"/>
                    <a:pt x="1118459" y="3815123"/>
                    <a:pt x="1100893" y="3819141"/>
                  </a:cubicBezTo>
                  <a:cubicBezTo>
                    <a:pt x="1089411" y="3821820"/>
                    <a:pt x="1078122" y="3825417"/>
                    <a:pt x="1067253" y="3829972"/>
                  </a:cubicBezTo>
                  <a:cubicBezTo>
                    <a:pt x="1058604" y="3833570"/>
                    <a:pt x="1050223" y="3837818"/>
                    <a:pt x="1042263" y="3842678"/>
                  </a:cubicBezTo>
                  <a:cubicBezTo>
                    <a:pt x="1035144" y="3847041"/>
                    <a:pt x="1028332" y="3851901"/>
                    <a:pt x="1021942" y="3857336"/>
                  </a:cubicBezTo>
                  <a:cubicBezTo>
                    <a:pt x="1019798" y="3859173"/>
                    <a:pt x="1017732" y="3861086"/>
                    <a:pt x="1015704" y="3863038"/>
                  </a:cubicBezTo>
                  <a:cubicBezTo>
                    <a:pt x="1014134" y="3864530"/>
                    <a:pt x="1012565" y="3866138"/>
                    <a:pt x="1011111" y="3867707"/>
                  </a:cubicBezTo>
                  <a:cubicBezTo>
                    <a:pt x="1001505" y="3877963"/>
                    <a:pt x="993545" y="3889827"/>
                    <a:pt x="988723" y="3903030"/>
                  </a:cubicBezTo>
                  <a:cubicBezTo>
                    <a:pt x="987804" y="3905441"/>
                    <a:pt x="987039" y="3907929"/>
                    <a:pt x="986388" y="3910454"/>
                  </a:cubicBezTo>
                  <a:cubicBezTo>
                    <a:pt x="985508" y="3913746"/>
                    <a:pt x="984819" y="3917114"/>
                    <a:pt x="984398" y="3920519"/>
                  </a:cubicBezTo>
                  <a:cubicBezTo>
                    <a:pt x="983709" y="3925379"/>
                    <a:pt x="983518" y="3930278"/>
                    <a:pt x="983747" y="3935215"/>
                  </a:cubicBezTo>
                  <a:cubicBezTo>
                    <a:pt x="984054" y="3941185"/>
                    <a:pt x="985049" y="3947117"/>
                    <a:pt x="986656" y="3952896"/>
                  </a:cubicBezTo>
                  <a:cubicBezTo>
                    <a:pt x="988837" y="3960818"/>
                    <a:pt x="992243" y="3968395"/>
                    <a:pt x="996453" y="3975437"/>
                  </a:cubicBezTo>
                  <a:cubicBezTo>
                    <a:pt x="1003036" y="3986382"/>
                    <a:pt x="1011647" y="3996065"/>
                    <a:pt x="1021291" y="4004445"/>
                  </a:cubicBezTo>
                  <a:cubicBezTo>
                    <a:pt x="1027376" y="4009688"/>
                    <a:pt x="1033882" y="4014434"/>
                    <a:pt x="1040656" y="4018682"/>
                  </a:cubicBezTo>
                  <a:cubicBezTo>
                    <a:pt x="1049420" y="4024154"/>
                    <a:pt x="1058643" y="4028824"/>
                    <a:pt x="1068172" y="4032765"/>
                  </a:cubicBezTo>
                  <a:cubicBezTo>
                    <a:pt x="1087269" y="4040649"/>
                    <a:pt x="1107552" y="4045547"/>
                    <a:pt x="1128065" y="4047728"/>
                  </a:cubicBezTo>
                  <a:cubicBezTo>
                    <a:pt x="1133002" y="4048226"/>
                    <a:pt x="1137939" y="4048609"/>
                    <a:pt x="1142875" y="4048800"/>
                  </a:cubicBezTo>
                  <a:cubicBezTo>
                    <a:pt x="1145172" y="4048953"/>
                    <a:pt x="1147468" y="4048991"/>
                    <a:pt x="1149802" y="4049030"/>
                  </a:cubicBezTo>
                  <a:cubicBezTo>
                    <a:pt x="1150989" y="4049030"/>
                    <a:pt x="1152175" y="4049068"/>
                    <a:pt x="1153323" y="4049068"/>
                  </a:cubicBezTo>
                  <a:close/>
                  <a:moveTo>
                    <a:pt x="1878998" y="4049066"/>
                  </a:moveTo>
                  <a:cubicBezTo>
                    <a:pt x="1881332" y="4049066"/>
                    <a:pt x="1883666" y="4049027"/>
                    <a:pt x="1886001" y="4048951"/>
                  </a:cubicBezTo>
                  <a:cubicBezTo>
                    <a:pt x="1890976" y="4048798"/>
                    <a:pt x="1895913" y="4048492"/>
                    <a:pt x="1900888" y="4048032"/>
                  </a:cubicBezTo>
                  <a:cubicBezTo>
                    <a:pt x="1922204" y="4046081"/>
                    <a:pt x="1943329" y="4041220"/>
                    <a:pt x="1963230" y="4033146"/>
                  </a:cubicBezTo>
                  <a:cubicBezTo>
                    <a:pt x="1971917" y="4029587"/>
                    <a:pt x="1980375" y="4025453"/>
                    <a:pt x="1988450" y="4020632"/>
                  </a:cubicBezTo>
                  <a:cubicBezTo>
                    <a:pt x="1996180" y="4016001"/>
                    <a:pt x="2003528" y="4010834"/>
                    <a:pt x="2010379" y="4004979"/>
                  </a:cubicBezTo>
                  <a:cubicBezTo>
                    <a:pt x="2012713" y="4002989"/>
                    <a:pt x="2015009" y="4000884"/>
                    <a:pt x="2017229" y="3998741"/>
                  </a:cubicBezTo>
                  <a:cubicBezTo>
                    <a:pt x="2027294" y="3988867"/>
                    <a:pt x="2035904" y="3977348"/>
                    <a:pt x="2041569" y="3964374"/>
                  </a:cubicBezTo>
                  <a:cubicBezTo>
                    <a:pt x="2042335" y="3962614"/>
                    <a:pt x="2043061" y="3960815"/>
                    <a:pt x="2043712" y="3958978"/>
                  </a:cubicBezTo>
                  <a:cubicBezTo>
                    <a:pt x="2044478" y="3956873"/>
                    <a:pt x="2045167" y="3954730"/>
                    <a:pt x="2045779" y="3952587"/>
                  </a:cubicBezTo>
                  <a:cubicBezTo>
                    <a:pt x="2046697" y="3949143"/>
                    <a:pt x="2047424" y="3945660"/>
                    <a:pt x="2047883" y="3942139"/>
                  </a:cubicBezTo>
                  <a:cubicBezTo>
                    <a:pt x="2048573" y="3937279"/>
                    <a:pt x="2048802" y="3932381"/>
                    <a:pt x="2048573" y="3927444"/>
                  </a:cubicBezTo>
                  <a:cubicBezTo>
                    <a:pt x="2048304" y="3921512"/>
                    <a:pt x="2047348" y="3915542"/>
                    <a:pt x="2045779" y="3909763"/>
                  </a:cubicBezTo>
                  <a:cubicBezTo>
                    <a:pt x="2043559" y="3901726"/>
                    <a:pt x="2040153" y="3894072"/>
                    <a:pt x="2035867" y="3886916"/>
                  </a:cubicBezTo>
                  <a:cubicBezTo>
                    <a:pt x="2029284" y="3875932"/>
                    <a:pt x="2020673" y="3866250"/>
                    <a:pt x="2011029" y="3857908"/>
                  </a:cubicBezTo>
                  <a:cubicBezTo>
                    <a:pt x="2005404" y="3853047"/>
                    <a:pt x="1999433" y="3848646"/>
                    <a:pt x="1993195" y="3844627"/>
                  </a:cubicBezTo>
                  <a:cubicBezTo>
                    <a:pt x="1984853" y="3839270"/>
                    <a:pt x="1976012" y="3834639"/>
                    <a:pt x="1966904" y="3830735"/>
                  </a:cubicBezTo>
                  <a:cubicBezTo>
                    <a:pt x="1955806" y="3825951"/>
                    <a:pt x="1944248" y="3822201"/>
                    <a:pt x="1932461" y="3819408"/>
                  </a:cubicBezTo>
                  <a:cubicBezTo>
                    <a:pt x="1915354" y="3815351"/>
                    <a:pt x="1897750" y="3813361"/>
                    <a:pt x="1880184" y="3813285"/>
                  </a:cubicBezTo>
                  <a:cubicBezTo>
                    <a:pt x="1862160" y="3813208"/>
                    <a:pt x="1844134" y="3815122"/>
                    <a:pt x="1826568" y="3819140"/>
                  </a:cubicBezTo>
                  <a:cubicBezTo>
                    <a:pt x="1815086" y="3821819"/>
                    <a:pt x="1803797" y="3825416"/>
                    <a:pt x="1792928" y="3829971"/>
                  </a:cubicBezTo>
                  <a:cubicBezTo>
                    <a:pt x="1784279" y="3833568"/>
                    <a:pt x="1775898" y="3837816"/>
                    <a:pt x="1767899" y="3842677"/>
                  </a:cubicBezTo>
                  <a:cubicBezTo>
                    <a:pt x="1760819" y="3847039"/>
                    <a:pt x="1754007" y="3851900"/>
                    <a:pt x="1747616" y="3857334"/>
                  </a:cubicBezTo>
                  <a:cubicBezTo>
                    <a:pt x="1745473" y="3859171"/>
                    <a:pt x="1743407" y="3861085"/>
                    <a:pt x="1741378" y="3863036"/>
                  </a:cubicBezTo>
                  <a:cubicBezTo>
                    <a:pt x="1739809" y="3864529"/>
                    <a:pt x="1738278" y="3866136"/>
                    <a:pt x="1736748" y="3867705"/>
                  </a:cubicBezTo>
                  <a:cubicBezTo>
                    <a:pt x="1727218" y="3877962"/>
                    <a:pt x="1719220" y="3889825"/>
                    <a:pt x="1714359" y="3903029"/>
                  </a:cubicBezTo>
                  <a:cubicBezTo>
                    <a:pt x="1713479" y="3905440"/>
                    <a:pt x="1712714" y="3907927"/>
                    <a:pt x="1712063" y="3910453"/>
                  </a:cubicBezTo>
                  <a:cubicBezTo>
                    <a:pt x="1711183" y="3913744"/>
                    <a:pt x="1710532" y="3917112"/>
                    <a:pt x="1710034" y="3920518"/>
                  </a:cubicBezTo>
                  <a:cubicBezTo>
                    <a:pt x="1709384" y="3925378"/>
                    <a:pt x="1709193" y="3930277"/>
                    <a:pt x="1709460" y="3935213"/>
                  </a:cubicBezTo>
                  <a:cubicBezTo>
                    <a:pt x="1709728" y="3941184"/>
                    <a:pt x="1710724" y="3947115"/>
                    <a:pt x="1712331" y="3952894"/>
                  </a:cubicBezTo>
                  <a:cubicBezTo>
                    <a:pt x="1714512" y="3960816"/>
                    <a:pt x="1717918" y="3968394"/>
                    <a:pt x="1722166" y="3975436"/>
                  </a:cubicBezTo>
                  <a:cubicBezTo>
                    <a:pt x="1728710" y="3986381"/>
                    <a:pt x="1737321" y="3996063"/>
                    <a:pt x="1747004" y="4004444"/>
                  </a:cubicBezTo>
                  <a:cubicBezTo>
                    <a:pt x="1753051" y="4009687"/>
                    <a:pt x="1759556" y="4014432"/>
                    <a:pt x="1766331" y="4018680"/>
                  </a:cubicBezTo>
                  <a:cubicBezTo>
                    <a:pt x="1775095" y="4024153"/>
                    <a:pt x="1784317" y="4028822"/>
                    <a:pt x="1793847" y="4032764"/>
                  </a:cubicBezTo>
                  <a:cubicBezTo>
                    <a:pt x="1812944" y="4040647"/>
                    <a:pt x="1833226" y="4045546"/>
                    <a:pt x="1853740" y="4047727"/>
                  </a:cubicBezTo>
                  <a:cubicBezTo>
                    <a:pt x="1858677" y="4048224"/>
                    <a:pt x="1863614" y="4048607"/>
                    <a:pt x="1868550" y="4048798"/>
                  </a:cubicBezTo>
                  <a:cubicBezTo>
                    <a:pt x="1870846" y="4048951"/>
                    <a:pt x="1873181" y="4048990"/>
                    <a:pt x="1875515" y="4049028"/>
                  </a:cubicBezTo>
                  <a:cubicBezTo>
                    <a:pt x="1876664" y="4049028"/>
                    <a:pt x="1877850" y="4049066"/>
                    <a:pt x="1878998" y="4049066"/>
                  </a:cubicBezTo>
                  <a:close/>
                  <a:moveTo>
                    <a:pt x="900008" y="3882936"/>
                  </a:moveTo>
                  <a:cubicBezTo>
                    <a:pt x="901769" y="3877004"/>
                    <a:pt x="903797" y="3871187"/>
                    <a:pt x="906131" y="3865485"/>
                  </a:cubicBezTo>
                  <a:cubicBezTo>
                    <a:pt x="910494" y="3854884"/>
                    <a:pt x="915852" y="3844666"/>
                    <a:pt x="922090" y="3835022"/>
                  </a:cubicBezTo>
                  <a:cubicBezTo>
                    <a:pt x="931543" y="3820326"/>
                    <a:pt x="942985" y="3806893"/>
                    <a:pt x="955806" y="3794991"/>
                  </a:cubicBezTo>
                  <a:cubicBezTo>
                    <a:pt x="963269" y="3788065"/>
                    <a:pt x="971152" y="3781597"/>
                    <a:pt x="979457" y="3775664"/>
                  </a:cubicBezTo>
                  <a:cubicBezTo>
                    <a:pt x="979189" y="3774478"/>
                    <a:pt x="978998" y="3773215"/>
                    <a:pt x="978845" y="3771991"/>
                  </a:cubicBezTo>
                  <a:cubicBezTo>
                    <a:pt x="978692" y="3770613"/>
                    <a:pt x="978615" y="3769273"/>
                    <a:pt x="978539" y="3767934"/>
                  </a:cubicBezTo>
                  <a:cubicBezTo>
                    <a:pt x="978386" y="3765561"/>
                    <a:pt x="978233" y="3763227"/>
                    <a:pt x="978118" y="3760854"/>
                  </a:cubicBezTo>
                  <a:cubicBezTo>
                    <a:pt x="977544" y="3751669"/>
                    <a:pt x="977123" y="3742523"/>
                    <a:pt x="976778" y="3733338"/>
                  </a:cubicBezTo>
                  <a:cubicBezTo>
                    <a:pt x="975898" y="3712059"/>
                    <a:pt x="975401" y="3690781"/>
                    <a:pt x="975209" y="3669465"/>
                  </a:cubicBezTo>
                  <a:cubicBezTo>
                    <a:pt x="975094" y="3649373"/>
                    <a:pt x="975248" y="3629281"/>
                    <a:pt x="975860" y="3609152"/>
                  </a:cubicBezTo>
                  <a:cubicBezTo>
                    <a:pt x="976357" y="3591624"/>
                    <a:pt x="977199" y="3574097"/>
                    <a:pt x="978462" y="3556569"/>
                  </a:cubicBezTo>
                  <a:cubicBezTo>
                    <a:pt x="979534" y="3541950"/>
                    <a:pt x="980912" y="3527292"/>
                    <a:pt x="982672" y="3512749"/>
                  </a:cubicBezTo>
                  <a:cubicBezTo>
                    <a:pt x="983246" y="3507966"/>
                    <a:pt x="983897" y="3503182"/>
                    <a:pt x="984585" y="3498437"/>
                  </a:cubicBezTo>
                  <a:lnTo>
                    <a:pt x="984776" y="3497021"/>
                  </a:lnTo>
                  <a:cubicBezTo>
                    <a:pt x="984968" y="3495758"/>
                    <a:pt x="985083" y="3494801"/>
                    <a:pt x="985351" y="3493538"/>
                  </a:cubicBezTo>
                  <a:cubicBezTo>
                    <a:pt x="985619" y="3492084"/>
                    <a:pt x="985963" y="3490706"/>
                    <a:pt x="986384" y="3489328"/>
                  </a:cubicBezTo>
                  <a:cubicBezTo>
                    <a:pt x="988030" y="3483817"/>
                    <a:pt x="990709" y="3478612"/>
                    <a:pt x="994268" y="3474135"/>
                  </a:cubicBezTo>
                  <a:cubicBezTo>
                    <a:pt x="998286" y="3469045"/>
                    <a:pt x="1003414" y="3464835"/>
                    <a:pt x="1009155" y="3461927"/>
                  </a:cubicBezTo>
                  <a:cubicBezTo>
                    <a:pt x="1014933" y="3458980"/>
                    <a:pt x="1021324" y="3457258"/>
                    <a:pt x="1027791" y="3456990"/>
                  </a:cubicBezTo>
                  <a:cubicBezTo>
                    <a:pt x="1032116" y="3456798"/>
                    <a:pt x="1036402" y="3457219"/>
                    <a:pt x="1040612" y="3458253"/>
                  </a:cubicBezTo>
                  <a:cubicBezTo>
                    <a:pt x="1044822" y="3459286"/>
                    <a:pt x="1048840" y="3460932"/>
                    <a:pt x="1052553" y="3463075"/>
                  </a:cubicBezTo>
                  <a:cubicBezTo>
                    <a:pt x="1057528" y="3465983"/>
                    <a:pt x="1061929" y="3469810"/>
                    <a:pt x="1065488" y="3474326"/>
                  </a:cubicBezTo>
                  <a:cubicBezTo>
                    <a:pt x="1068588" y="3478306"/>
                    <a:pt x="1070999" y="3482783"/>
                    <a:pt x="1072645" y="3487530"/>
                  </a:cubicBezTo>
                  <a:cubicBezTo>
                    <a:pt x="1074022" y="3491663"/>
                    <a:pt x="1074826" y="3495911"/>
                    <a:pt x="1075017" y="3500235"/>
                  </a:cubicBezTo>
                  <a:cubicBezTo>
                    <a:pt x="1075132" y="3502378"/>
                    <a:pt x="1075094" y="3504560"/>
                    <a:pt x="1074864" y="3506703"/>
                  </a:cubicBezTo>
                  <a:cubicBezTo>
                    <a:pt x="1074711" y="3508004"/>
                    <a:pt x="1074596" y="3508846"/>
                    <a:pt x="1074405" y="3510109"/>
                  </a:cubicBezTo>
                  <a:cubicBezTo>
                    <a:pt x="1074252" y="3511295"/>
                    <a:pt x="1074061" y="3512520"/>
                    <a:pt x="1073908" y="3513783"/>
                  </a:cubicBezTo>
                  <a:cubicBezTo>
                    <a:pt x="1073640" y="3515429"/>
                    <a:pt x="1073448" y="3517074"/>
                    <a:pt x="1073219" y="3518720"/>
                  </a:cubicBezTo>
                  <a:cubicBezTo>
                    <a:pt x="1070616" y="3538850"/>
                    <a:pt x="1068932" y="3559095"/>
                    <a:pt x="1067784" y="3579340"/>
                  </a:cubicBezTo>
                  <a:cubicBezTo>
                    <a:pt x="1066560" y="3600733"/>
                    <a:pt x="1065986" y="3622202"/>
                    <a:pt x="1065794" y="3643634"/>
                  </a:cubicBezTo>
                  <a:cubicBezTo>
                    <a:pt x="1065603" y="3666825"/>
                    <a:pt x="1065947" y="3690017"/>
                    <a:pt x="1066675" y="3713209"/>
                  </a:cubicBezTo>
                  <a:cubicBezTo>
                    <a:pt x="1066904" y="3720212"/>
                    <a:pt x="1067172" y="3727216"/>
                    <a:pt x="1067440" y="3734219"/>
                  </a:cubicBezTo>
                  <a:cubicBezTo>
                    <a:pt x="1068856" y="3733836"/>
                    <a:pt x="1070272" y="3733453"/>
                    <a:pt x="1071688" y="3733071"/>
                  </a:cubicBezTo>
                  <a:cubicBezTo>
                    <a:pt x="1079036" y="3731157"/>
                    <a:pt x="1086460" y="3729512"/>
                    <a:pt x="1093923" y="3728096"/>
                  </a:cubicBezTo>
                  <a:cubicBezTo>
                    <a:pt x="1102610" y="3726488"/>
                    <a:pt x="1111297" y="3725264"/>
                    <a:pt x="1120023" y="3724383"/>
                  </a:cubicBezTo>
                  <a:cubicBezTo>
                    <a:pt x="1130547" y="3723312"/>
                    <a:pt x="1141148" y="3722738"/>
                    <a:pt x="1151711" y="3722700"/>
                  </a:cubicBezTo>
                  <a:cubicBezTo>
                    <a:pt x="1162311" y="3722661"/>
                    <a:pt x="1172913" y="3723121"/>
                    <a:pt x="1183475" y="3724077"/>
                  </a:cubicBezTo>
                  <a:cubicBezTo>
                    <a:pt x="1192239" y="3724881"/>
                    <a:pt x="1201003" y="3726029"/>
                    <a:pt x="1209690" y="3727560"/>
                  </a:cubicBezTo>
                  <a:cubicBezTo>
                    <a:pt x="1217191" y="3728899"/>
                    <a:pt x="1224653" y="3730468"/>
                    <a:pt x="1232040" y="3732343"/>
                  </a:cubicBezTo>
                  <a:cubicBezTo>
                    <a:pt x="1233494" y="3732688"/>
                    <a:pt x="1234948" y="3733070"/>
                    <a:pt x="1236441" y="3733492"/>
                  </a:cubicBezTo>
                  <a:cubicBezTo>
                    <a:pt x="1236096" y="3723962"/>
                    <a:pt x="1235828" y="3714395"/>
                    <a:pt x="1235637" y="3704865"/>
                  </a:cubicBezTo>
                  <a:cubicBezTo>
                    <a:pt x="1235331" y="3688754"/>
                    <a:pt x="1235178" y="3672603"/>
                    <a:pt x="1235293" y="3656454"/>
                  </a:cubicBezTo>
                  <a:cubicBezTo>
                    <a:pt x="1235407" y="3641413"/>
                    <a:pt x="1235675" y="3626373"/>
                    <a:pt x="1236211" y="3611333"/>
                  </a:cubicBezTo>
                  <a:cubicBezTo>
                    <a:pt x="1236785" y="3595680"/>
                    <a:pt x="1237589" y="3580066"/>
                    <a:pt x="1238737" y="3564452"/>
                  </a:cubicBezTo>
                  <a:cubicBezTo>
                    <a:pt x="1239923" y="3548876"/>
                    <a:pt x="1241454" y="3533300"/>
                    <a:pt x="1243482" y="3517801"/>
                  </a:cubicBezTo>
                  <a:cubicBezTo>
                    <a:pt x="1243865" y="3514969"/>
                    <a:pt x="1244248" y="3512098"/>
                    <a:pt x="1244630" y="3509266"/>
                  </a:cubicBezTo>
                  <a:cubicBezTo>
                    <a:pt x="1244898" y="3507621"/>
                    <a:pt x="1245090" y="3505975"/>
                    <a:pt x="1245434" y="3504368"/>
                  </a:cubicBezTo>
                  <a:cubicBezTo>
                    <a:pt x="1245549" y="3503641"/>
                    <a:pt x="1245702" y="3502952"/>
                    <a:pt x="1245893" y="3502225"/>
                  </a:cubicBezTo>
                  <a:cubicBezTo>
                    <a:pt x="1247080" y="3497364"/>
                    <a:pt x="1249108" y="3492657"/>
                    <a:pt x="1251825" y="3488448"/>
                  </a:cubicBezTo>
                  <a:cubicBezTo>
                    <a:pt x="1254581" y="3484238"/>
                    <a:pt x="1258025" y="3480450"/>
                    <a:pt x="1261967" y="3477350"/>
                  </a:cubicBezTo>
                  <a:cubicBezTo>
                    <a:pt x="1265947" y="3474250"/>
                    <a:pt x="1270425" y="3471839"/>
                    <a:pt x="1275171" y="3470232"/>
                  </a:cubicBezTo>
                  <a:cubicBezTo>
                    <a:pt x="1279955" y="3468586"/>
                    <a:pt x="1284968" y="3467744"/>
                    <a:pt x="1290019" y="3467744"/>
                  </a:cubicBezTo>
                  <a:cubicBezTo>
                    <a:pt x="1295033" y="3467782"/>
                    <a:pt x="1300084" y="3468624"/>
                    <a:pt x="1304830" y="3470308"/>
                  </a:cubicBezTo>
                  <a:cubicBezTo>
                    <a:pt x="1308887" y="3471724"/>
                    <a:pt x="1312752" y="3473714"/>
                    <a:pt x="1316273" y="3476240"/>
                  </a:cubicBezTo>
                  <a:cubicBezTo>
                    <a:pt x="1319756" y="3478766"/>
                    <a:pt x="1322894" y="3481789"/>
                    <a:pt x="1325534" y="3485157"/>
                  </a:cubicBezTo>
                  <a:cubicBezTo>
                    <a:pt x="1328634" y="3489137"/>
                    <a:pt x="1331083" y="3493615"/>
                    <a:pt x="1332729" y="3498361"/>
                  </a:cubicBezTo>
                  <a:cubicBezTo>
                    <a:pt x="1334107" y="3502456"/>
                    <a:pt x="1334910" y="3506742"/>
                    <a:pt x="1335102" y="3511067"/>
                  </a:cubicBezTo>
                  <a:cubicBezTo>
                    <a:pt x="1335217" y="3513210"/>
                    <a:pt x="1335140" y="3515353"/>
                    <a:pt x="1334949" y="3517496"/>
                  </a:cubicBezTo>
                  <a:cubicBezTo>
                    <a:pt x="1334834" y="3518835"/>
                    <a:pt x="1334681" y="3519677"/>
                    <a:pt x="1334489" y="3520902"/>
                  </a:cubicBezTo>
                  <a:cubicBezTo>
                    <a:pt x="1334375" y="3521744"/>
                    <a:pt x="1334260" y="3522548"/>
                    <a:pt x="1334145" y="3523351"/>
                  </a:cubicBezTo>
                  <a:cubicBezTo>
                    <a:pt x="1333915" y="3525035"/>
                    <a:pt x="1333686" y="3526681"/>
                    <a:pt x="1333456" y="3528326"/>
                  </a:cubicBezTo>
                  <a:cubicBezTo>
                    <a:pt x="1330777" y="3548839"/>
                    <a:pt x="1329017" y="3569466"/>
                    <a:pt x="1327869" y="3590133"/>
                  </a:cubicBezTo>
                  <a:cubicBezTo>
                    <a:pt x="1326682" y="3610684"/>
                    <a:pt x="1326108" y="3631273"/>
                    <a:pt x="1325917" y="3651863"/>
                  </a:cubicBezTo>
                  <a:cubicBezTo>
                    <a:pt x="1325687" y="3674595"/>
                    <a:pt x="1325955" y="3697327"/>
                    <a:pt x="1326606" y="3720059"/>
                  </a:cubicBezTo>
                  <a:cubicBezTo>
                    <a:pt x="1326874" y="3729014"/>
                    <a:pt x="1327218" y="3737969"/>
                    <a:pt x="1327639" y="3746887"/>
                  </a:cubicBezTo>
                  <a:cubicBezTo>
                    <a:pt x="1328022" y="3755574"/>
                    <a:pt x="1328443" y="3764223"/>
                    <a:pt x="1329017" y="3772872"/>
                  </a:cubicBezTo>
                  <a:lnTo>
                    <a:pt x="1329093" y="3774096"/>
                  </a:lnTo>
                  <a:lnTo>
                    <a:pt x="1329093" y="3774479"/>
                  </a:lnTo>
                  <a:lnTo>
                    <a:pt x="1329208" y="3776622"/>
                  </a:lnTo>
                  <a:lnTo>
                    <a:pt x="1329208" y="3777158"/>
                  </a:lnTo>
                  <a:cubicBezTo>
                    <a:pt x="1336365" y="3782401"/>
                    <a:pt x="1343253" y="3788065"/>
                    <a:pt x="1349836" y="3794074"/>
                  </a:cubicBezTo>
                  <a:cubicBezTo>
                    <a:pt x="1363192" y="3806358"/>
                    <a:pt x="1375132" y="3820289"/>
                    <a:pt x="1384929" y="3835597"/>
                  </a:cubicBezTo>
                  <a:cubicBezTo>
                    <a:pt x="1391244" y="3845471"/>
                    <a:pt x="1396678" y="3855880"/>
                    <a:pt x="1401041" y="3866749"/>
                  </a:cubicBezTo>
                  <a:cubicBezTo>
                    <a:pt x="1402725" y="3870997"/>
                    <a:pt x="1404256" y="3875283"/>
                    <a:pt x="1405633" y="3879646"/>
                  </a:cubicBezTo>
                  <a:cubicBezTo>
                    <a:pt x="1414550" y="3879416"/>
                    <a:pt x="1423467" y="3879302"/>
                    <a:pt x="1432384" y="3879225"/>
                  </a:cubicBezTo>
                  <a:cubicBezTo>
                    <a:pt x="1443904" y="3879110"/>
                    <a:pt x="1455423" y="3879072"/>
                    <a:pt x="1466942" y="3879072"/>
                  </a:cubicBezTo>
                  <a:cubicBezTo>
                    <a:pt x="1482900" y="3879072"/>
                    <a:pt x="1498859" y="3879149"/>
                    <a:pt x="1514818" y="3879263"/>
                  </a:cubicBezTo>
                  <a:cubicBezTo>
                    <a:pt x="1534144" y="3879416"/>
                    <a:pt x="1553470" y="3879646"/>
                    <a:pt x="1572797" y="3879914"/>
                  </a:cubicBezTo>
                  <a:cubicBezTo>
                    <a:pt x="1588143" y="3880144"/>
                    <a:pt x="1603528" y="3880412"/>
                    <a:pt x="1618874" y="3880679"/>
                  </a:cubicBezTo>
                  <a:cubicBezTo>
                    <a:pt x="1621361" y="3880718"/>
                    <a:pt x="1623849" y="3880794"/>
                    <a:pt x="1626298" y="3880832"/>
                  </a:cubicBezTo>
                  <a:cubicBezTo>
                    <a:pt x="1627906" y="3875628"/>
                    <a:pt x="1629743" y="3870499"/>
                    <a:pt x="1631809" y="3865486"/>
                  </a:cubicBezTo>
                  <a:cubicBezTo>
                    <a:pt x="1636172" y="3854886"/>
                    <a:pt x="1641530" y="3844667"/>
                    <a:pt x="1647730" y="3835023"/>
                  </a:cubicBezTo>
                  <a:cubicBezTo>
                    <a:pt x="1657221" y="3820327"/>
                    <a:pt x="1668663" y="3806894"/>
                    <a:pt x="1681484" y="3794993"/>
                  </a:cubicBezTo>
                  <a:cubicBezTo>
                    <a:pt x="1684545" y="3792161"/>
                    <a:pt x="1687683" y="3789367"/>
                    <a:pt x="1690898" y="3786688"/>
                  </a:cubicBezTo>
                  <a:cubicBezTo>
                    <a:pt x="1690860" y="3786573"/>
                    <a:pt x="1690822" y="3786458"/>
                    <a:pt x="1690783" y="3786344"/>
                  </a:cubicBezTo>
                  <a:cubicBezTo>
                    <a:pt x="1689444" y="3782249"/>
                    <a:pt x="1688679" y="3777924"/>
                    <a:pt x="1688564" y="3773638"/>
                  </a:cubicBezTo>
                  <a:cubicBezTo>
                    <a:pt x="1688525" y="3772911"/>
                    <a:pt x="1688525" y="3772183"/>
                    <a:pt x="1688525" y="3771495"/>
                  </a:cubicBezTo>
                  <a:cubicBezTo>
                    <a:pt x="1688564" y="3770232"/>
                    <a:pt x="1688640" y="3769007"/>
                    <a:pt x="1688755" y="3767744"/>
                  </a:cubicBezTo>
                  <a:cubicBezTo>
                    <a:pt x="1688793" y="3766634"/>
                    <a:pt x="1688870" y="3765563"/>
                    <a:pt x="1688946" y="3764453"/>
                  </a:cubicBezTo>
                  <a:cubicBezTo>
                    <a:pt x="1689100" y="3762080"/>
                    <a:pt x="1689214" y="3759746"/>
                    <a:pt x="1689329" y="3757411"/>
                  </a:cubicBezTo>
                  <a:cubicBezTo>
                    <a:pt x="1690439" y="3736018"/>
                    <a:pt x="1691166" y="3714663"/>
                    <a:pt x="1691511" y="3693232"/>
                  </a:cubicBezTo>
                  <a:cubicBezTo>
                    <a:pt x="1691893" y="3671533"/>
                    <a:pt x="1691893" y="3649795"/>
                    <a:pt x="1691434" y="3628059"/>
                  </a:cubicBezTo>
                  <a:cubicBezTo>
                    <a:pt x="1691051" y="3609115"/>
                    <a:pt x="1690286" y="3590133"/>
                    <a:pt x="1689023" y="3571227"/>
                  </a:cubicBezTo>
                  <a:cubicBezTo>
                    <a:pt x="1687760" y="3552169"/>
                    <a:pt x="1685961" y="3533110"/>
                    <a:pt x="1683282" y="3514205"/>
                  </a:cubicBezTo>
                  <a:lnTo>
                    <a:pt x="1683015" y="3512062"/>
                  </a:lnTo>
                  <a:cubicBezTo>
                    <a:pt x="1682976" y="3511335"/>
                    <a:pt x="1682900" y="3510608"/>
                    <a:pt x="1682862" y="3509919"/>
                  </a:cubicBezTo>
                  <a:cubicBezTo>
                    <a:pt x="1682823" y="3508465"/>
                    <a:pt x="1682823" y="3507010"/>
                    <a:pt x="1682900" y="3505594"/>
                  </a:cubicBezTo>
                  <a:cubicBezTo>
                    <a:pt x="1683168" y="3499854"/>
                    <a:pt x="1684545" y="3494189"/>
                    <a:pt x="1686956" y="3488947"/>
                  </a:cubicBezTo>
                  <a:cubicBezTo>
                    <a:pt x="1689061" y="3484393"/>
                    <a:pt x="1691932" y="3480145"/>
                    <a:pt x="1695414" y="3476548"/>
                  </a:cubicBezTo>
                  <a:cubicBezTo>
                    <a:pt x="1698361" y="3473409"/>
                    <a:pt x="1701805" y="3470731"/>
                    <a:pt x="1705556" y="3468587"/>
                  </a:cubicBezTo>
                  <a:cubicBezTo>
                    <a:pt x="1709919" y="3466062"/>
                    <a:pt x="1714703" y="3464301"/>
                    <a:pt x="1719601" y="3463344"/>
                  </a:cubicBezTo>
                  <a:cubicBezTo>
                    <a:pt x="1724576" y="3462426"/>
                    <a:pt x="1729666" y="3462311"/>
                    <a:pt x="1734680" y="3463000"/>
                  </a:cubicBezTo>
                  <a:cubicBezTo>
                    <a:pt x="1738928" y="3463651"/>
                    <a:pt x="1743100" y="3464875"/>
                    <a:pt x="1747003" y="3466674"/>
                  </a:cubicBezTo>
                  <a:cubicBezTo>
                    <a:pt x="1752246" y="3469085"/>
                    <a:pt x="1756991" y="3472491"/>
                    <a:pt x="1760972" y="3476662"/>
                  </a:cubicBezTo>
                  <a:cubicBezTo>
                    <a:pt x="1764913" y="3480834"/>
                    <a:pt x="1768052" y="3485770"/>
                    <a:pt x="1770195" y="3491090"/>
                  </a:cubicBezTo>
                  <a:cubicBezTo>
                    <a:pt x="1771266" y="3493769"/>
                    <a:pt x="1772070" y="3496525"/>
                    <a:pt x="1772606" y="3499357"/>
                  </a:cubicBezTo>
                  <a:cubicBezTo>
                    <a:pt x="1772835" y="3500620"/>
                    <a:pt x="1772988" y="3501653"/>
                    <a:pt x="1773142" y="3502839"/>
                  </a:cubicBezTo>
                  <a:cubicBezTo>
                    <a:pt x="1773333" y="3504294"/>
                    <a:pt x="1773524" y="3505671"/>
                    <a:pt x="1773716" y="3507125"/>
                  </a:cubicBezTo>
                  <a:cubicBezTo>
                    <a:pt x="1774366" y="3511871"/>
                    <a:pt x="1774979" y="3516655"/>
                    <a:pt x="1775514" y="3521438"/>
                  </a:cubicBezTo>
                  <a:cubicBezTo>
                    <a:pt x="1777734" y="3540841"/>
                    <a:pt x="1779227" y="3560359"/>
                    <a:pt x="1780298" y="3579876"/>
                  </a:cubicBezTo>
                  <a:cubicBezTo>
                    <a:pt x="1781255" y="3597174"/>
                    <a:pt x="1781829" y="3614472"/>
                    <a:pt x="1782135" y="3631809"/>
                  </a:cubicBezTo>
                  <a:cubicBezTo>
                    <a:pt x="1782441" y="3651212"/>
                    <a:pt x="1782441" y="3670614"/>
                    <a:pt x="1782173" y="3689979"/>
                  </a:cubicBezTo>
                  <a:cubicBezTo>
                    <a:pt x="1781944" y="3705938"/>
                    <a:pt x="1781523" y="3721935"/>
                    <a:pt x="1780872" y="3737893"/>
                  </a:cubicBezTo>
                  <a:cubicBezTo>
                    <a:pt x="1786306" y="3736171"/>
                    <a:pt x="1791817" y="3734526"/>
                    <a:pt x="1797367" y="3733071"/>
                  </a:cubicBezTo>
                  <a:cubicBezTo>
                    <a:pt x="1804714" y="3731158"/>
                    <a:pt x="1812138" y="3729512"/>
                    <a:pt x="1819639" y="3728096"/>
                  </a:cubicBezTo>
                  <a:cubicBezTo>
                    <a:pt x="1828288" y="3726489"/>
                    <a:pt x="1836975" y="3725264"/>
                    <a:pt x="1845740" y="3724384"/>
                  </a:cubicBezTo>
                  <a:cubicBezTo>
                    <a:pt x="1856226" y="3723312"/>
                    <a:pt x="1866826" y="3722738"/>
                    <a:pt x="1877390" y="3722700"/>
                  </a:cubicBezTo>
                  <a:cubicBezTo>
                    <a:pt x="1887990" y="3722662"/>
                    <a:pt x="1898592" y="3723121"/>
                    <a:pt x="1909154" y="3724078"/>
                  </a:cubicBezTo>
                  <a:cubicBezTo>
                    <a:pt x="1917918" y="3724881"/>
                    <a:pt x="1926682" y="3726029"/>
                    <a:pt x="1935369" y="3727560"/>
                  </a:cubicBezTo>
                  <a:cubicBezTo>
                    <a:pt x="1942870" y="3728900"/>
                    <a:pt x="1950332" y="3730469"/>
                    <a:pt x="1957718" y="3732344"/>
                  </a:cubicBezTo>
                  <a:cubicBezTo>
                    <a:pt x="1961009" y="3733186"/>
                    <a:pt x="1964262" y="3734028"/>
                    <a:pt x="1967554" y="3734985"/>
                  </a:cubicBezTo>
                  <a:cubicBezTo>
                    <a:pt x="1968166" y="3719791"/>
                    <a:pt x="1968625" y="3704560"/>
                    <a:pt x="1968931" y="3689367"/>
                  </a:cubicBezTo>
                  <a:cubicBezTo>
                    <a:pt x="1969314" y="3666864"/>
                    <a:pt x="1969352" y="3644361"/>
                    <a:pt x="1968855" y="3621897"/>
                  </a:cubicBezTo>
                  <a:cubicBezTo>
                    <a:pt x="1968472" y="3603413"/>
                    <a:pt x="1967745" y="3584890"/>
                    <a:pt x="1966559" y="3566443"/>
                  </a:cubicBezTo>
                  <a:cubicBezTo>
                    <a:pt x="1965525" y="3551059"/>
                    <a:pt x="1964186" y="3535713"/>
                    <a:pt x="1962349" y="3520481"/>
                  </a:cubicBezTo>
                  <a:cubicBezTo>
                    <a:pt x="1961851" y="3516310"/>
                    <a:pt x="1961277" y="3512176"/>
                    <a:pt x="1960703" y="3508005"/>
                  </a:cubicBezTo>
                  <a:lnTo>
                    <a:pt x="1960474" y="3505862"/>
                  </a:lnTo>
                  <a:cubicBezTo>
                    <a:pt x="1960397" y="3505173"/>
                    <a:pt x="1960321" y="3504446"/>
                    <a:pt x="1960282" y="3503719"/>
                  </a:cubicBezTo>
                  <a:cubicBezTo>
                    <a:pt x="1960244" y="3502303"/>
                    <a:pt x="1960244" y="3500849"/>
                    <a:pt x="1960321" y="3499433"/>
                  </a:cubicBezTo>
                  <a:cubicBezTo>
                    <a:pt x="1960588" y="3493654"/>
                    <a:pt x="1961966" y="3487990"/>
                    <a:pt x="1964377" y="3482786"/>
                  </a:cubicBezTo>
                  <a:cubicBezTo>
                    <a:pt x="1966482" y="3478193"/>
                    <a:pt x="1969352" y="3473983"/>
                    <a:pt x="1972835" y="3470348"/>
                  </a:cubicBezTo>
                  <a:cubicBezTo>
                    <a:pt x="1976317" y="3466713"/>
                    <a:pt x="1980412" y="3463651"/>
                    <a:pt x="1984890" y="3461355"/>
                  </a:cubicBezTo>
                  <a:cubicBezTo>
                    <a:pt x="1989368" y="3459097"/>
                    <a:pt x="1994228" y="3457528"/>
                    <a:pt x="1999203" y="3456839"/>
                  </a:cubicBezTo>
                  <a:cubicBezTo>
                    <a:pt x="2003489" y="3456226"/>
                    <a:pt x="2007813" y="3456265"/>
                    <a:pt x="2012100" y="3456877"/>
                  </a:cubicBezTo>
                  <a:cubicBezTo>
                    <a:pt x="2016348" y="3457489"/>
                    <a:pt x="2020519" y="3458714"/>
                    <a:pt x="2024461" y="3460513"/>
                  </a:cubicBezTo>
                  <a:cubicBezTo>
                    <a:pt x="2029665" y="3462924"/>
                    <a:pt x="2034449" y="3466330"/>
                    <a:pt x="2038391" y="3470501"/>
                  </a:cubicBezTo>
                  <a:cubicBezTo>
                    <a:pt x="2042371" y="3474672"/>
                    <a:pt x="2045509" y="3479571"/>
                    <a:pt x="2047614" y="3484967"/>
                  </a:cubicBezTo>
                  <a:cubicBezTo>
                    <a:pt x="2048724" y="3487608"/>
                    <a:pt x="2049528" y="3490402"/>
                    <a:pt x="2050025" y="3493234"/>
                  </a:cubicBezTo>
                  <a:cubicBezTo>
                    <a:pt x="2050293" y="3494458"/>
                    <a:pt x="2050408" y="3495492"/>
                    <a:pt x="2050599" y="3496716"/>
                  </a:cubicBezTo>
                  <a:cubicBezTo>
                    <a:pt x="2050791" y="3498094"/>
                    <a:pt x="2050982" y="3499548"/>
                    <a:pt x="2051173" y="3500926"/>
                  </a:cubicBezTo>
                  <a:cubicBezTo>
                    <a:pt x="2051824" y="3505710"/>
                    <a:pt x="2052398" y="3510493"/>
                    <a:pt x="2052934" y="3515239"/>
                  </a:cubicBezTo>
                  <a:cubicBezTo>
                    <a:pt x="2055154" y="3534680"/>
                    <a:pt x="2056684" y="3554160"/>
                    <a:pt x="2057756" y="3573716"/>
                  </a:cubicBezTo>
                  <a:cubicBezTo>
                    <a:pt x="2058674" y="3591014"/>
                    <a:pt x="2059248" y="3608311"/>
                    <a:pt x="2059555" y="3625648"/>
                  </a:cubicBezTo>
                  <a:cubicBezTo>
                    <a:pt x="2059899" y="3645013"/>
                    <a:pt x="2059899" y="3664416"/>
                    <a:pt x="2059593" y="3683819"/>
                  </a:cubicBezTo>
                  <a:cubicBezTo>
                    <a:pt x="2059363" y="3700084"/>
                    <a:pt x="2058942" y="3716387"/>
                    <a:pt x="2058292" y="3732652"/>
                  </a:cubicBezTo>
                  <a:cubicBezTo>
                    <a:pt x="2057794" y="3744631"/>
                    <a:pt x="2057258" y="3756647"/>
                    <a:pt x="2056493" y="3768588"/>
                  </a:cubicBezTo>
                  <a:lnTo>
                    <a:pt x="2056455" y="3769085"/>
                  </a:lnTo>
                  <a:cubicBezTo>
                    <a:pt x="2056302" y="3770999"/>
                    <a:pt x="2056302" y="3771496"/>
                    <a:pt x="2055996" y="3773372"/>
                  </a:cubicBezTo>
                  <a:cubicBezTo>
                    <a:pt x="2055766" y="3774711"/>
                    <a:pt x="2055460" y="3776050"/>
                    <a:pt x="2055154" y="3777352"/>
                  </a:cubicBezTo>
                  <a:cubicBezTo>
                    <a:pt x="2062234" y="3782556"/>
                    <a:pt x="2069046" y="3788106"/>
                    <a:pt x="2075513" y="3794075"/>
                  </a:cubicBezTo>
                  <a:cubicBezTo>
                    <a:pt x="2088869" y="3806360"/>
                    <a:pt x="2100810" y="3820291"/>
                    <a:pt x="2110607" y="3835599"/>
                  </a:cubicBezTo>
                  <a:cubicBezTo>
                    <a:pt x="2116539" y="3844898"/>
                    <a:pt x="2121705" y="3854695"/>
                    <a:pt x="2125915" y="3864875"/>
                  </a:cubicBezTo>
                  <a:cubicBezTo>
                    <a:pt x="2127292" y="3868128"/>
                    <a:pt x="2128555" y="3871420"/>
                    <a:pt x="2129703" y="3874787"/>
                  </a:cubicBezTo>
                  <a:lnTo>
                    <a:pt x="2130239" y="3874749"/>
                  </a:lnTo>
                  <a:cubicBezTo>
                    <a:pt x="2138888" y="3874213"/>
                    <a:pt x="2147499" y="3873027"/>
                    <a:pt x="2155842" y="3870578"/>
                  </a:cubicBezTo>
                  <a:cubicBezTo>
                    <a:pt x="2161276" y="3869047"/>
                    <a:pt x="2166558" y="3866942"/>
                    <a:pt x="2171609" y="3864340"/>
                  </a:cubicBezTo>
                  <a:cubicBezTo>
                    <a:pt x="2174021" y="3863076"/>
                    <a:pt x="2176393" y="3861699"/>
                    <a:pt x="2178689" y="3860206"/>
                  </a:cubicBezTo>
                  <a:cubicBezTo>
                    <a:pt x="2190247" y="3852743"/>
                    <a:pt x="2199814" y="3842602"/>
                    <a:pt x="2207814" y="3831504"/>
                  </a:cubicBezTo>
                  <a:cubicBezTo>
                    <a:pt x="2209038" y="3829781"/>
                    <a:pt x="2210225" y="3828021"/>
                    <a:pt x="2211411" y="3826299"/>
                  </a:cubicBezTo>
                  <a:cubicBezTo>
                    <a:pt x="2213018" y="3823850"/>
                    <a:pt x="2214549" y="3821400"/>
                    <a:pt x="2216042" y="3818913"/>
                  </a:cubicBezTo>
                  <a:cubicBezTo>
                    <a:pt x="2217802" y="3815889"/>
                    <a:pt x="2219524" y="3812828"/>
                    <a:pt x="2221132" y="3809728"/>
                  </a:cubicBezTo>
                  <a:cubicBezTo>
                    <a:pt x="2222356" y="3807393"/>
                    <a:pt x="2223543" y="3805059"/>
                    <a:pt x="2224691" y="3802686"/>
                  </a:cubicBezTo>
                  <a:cubicBezTo>
                    <a:pt x="2225724" y="3800505"/>
                    <a:pt x="2226757" y="3798323"/>
                    <a:pt x="2227752" y="3796142"/>
                  </a:cubicBezTo>
                  <a:cubicBezTo>
                    <a:pt x="2229819" y="3791741"/>
                    <a:pt x="2231847" y="3787263"/>
                    <a:pt x="2233837" y="3782824"/>
                  </a:cubicBezTo>
                  <a:cubicBezTo>
                    <a:pt x="2237473" y="3774672"/>
                    <a:pt x="2240994" y="3766520"/>
                    <a:pt x="2244400" y="3758293"/>
                  </a:cubicBezTo>
                  <a:cubicBezTo>
                    <a:pt x="2253623" y="3736020"/>
                    <a:pt x="2262042" y="3713440"/>
                    <a:pt x="2269657" y="3690592"/>
                  </a:cubicBezTo>
                  <a:cubicBezTo>
                    <a:pt x="2276470" y="3670041"/>
                    <a:pt x="2282631" y="3649260"/>
                    <a:pt x="2288218" y="3628327"/>
                  </a:cubicBezTo>
                  <a:cubicBezTo>
                    <a:pt x="2299738" y="3584890"/>
                    <a:pt x="2308578" y="3540841"/>
                    <a:pt x="2315313" y="3496408"/>
                  </a:cubicBezTo>
                  <a:cubicBezTo>
                    <a:pt x="2321589" y="3455038"/>
                    <a:pt x="2326029" y="3413400"/>
                    <a:pt x="2329167" y="3371651"/>
                  </a:cubicBezTo>
                  <a:cubicBezTo>
                    <a:pt x="2332267" y="3330166"/>
                    <a:pt x="2334104" y="3288605"/>
                    <a:pt x="2335099" y="3247002"/>
                  </a:cubicBezTo>
                  <a:cubicBezTo>
                    <a:pt x="2335597" y="3225188"/>
                    <a:pt x="2335903" y="3203413"/>
                    <a:pt x="2336017" y="3181598"/>
                  </a:cubicBezTo>
                  <a:cubicBezTo>
                    <a:pt x="2336017" y="3176738"/>
                    <a:pt x="2336017" y="3171916"/>
                    <a:pt x="2336056" y="3167094"/>
                  </a:cubicBezTo>
                  <a:cubicBezTo>
                    <a:pt x="2336056" y="3161124"/>
                    <a:pt x="2336056" y="3155192"/>
                    <a:pt x="2336017" y="3149222"/>
                  </a:cubicBezTo>
                  <a:cubicBezTo>
                    <a:pt x="2335903" y="3137281"/>
                    <a:pt x="2335635" y="3125341"/>
                    <a:pt x="2335252" y="3113401"/>
                  </a:cubicBezTo>
                  <a:cubicBezTo>
                    <a:pt x="2333721" y="3068166"/>
                    <a:pt x="2330009" y="3023007"/>
                    <a:pt x="2324116" y="2978152"/>
                  </a:cubicBezTo>
                  <a:cubicBezTo>
                    <a:pt x="2320480" y="2950521"/>
                    <a:pt x="2315964" y="2923043"/>
                    <a:pt x="2310645" y="2895718"/>
                  </a:cubicBezTo>
                  <a:cubicBezTo>
                    <a:pt x="2306205" y="2873024"/>
                    <a:pt x="2301192" y="2850482"/>
                    <a:pt x="2295604" y="2828057"/>
                  </a:cubicBezTo>
                  <a:cubicBezTo>
                    <a:pt x="2277540" y="2755918"/>
                    <a:pt x="2253392" y="2685234"/>
                    <a:pt x="2222929" y="2617340"/>
                  </a:cubicBezTo>
                  <a:cubicBezTo>
                    <a:pt x="2197938" y="2561619"/>
                    <a:pt x="2168739" y="2507808"/>
                    <a:pt x="2135252" y="2456755"/>
                  </a:cubicBezTo>
                  <a:cubicBezTo>
                    <a:pt x="2129053" y="2447340"/>
                    <a:pt x="2122739" y="2438002"/>
                    <a:pt x="2116270" y="2428779"/>
                  </a:cubicBezTo>
                  <a:cubicBezTo>
                    <a:pt x="2072374" y="2451052"/>
                    <a:pt x="2026948" y="2470303"/>
                    <a:pt x="1980639" y="2486873"/>
                  </a:cubicBezTo>
                  <a:cubicBezTo>
                    <a:pt x="1919330" y="2508764"/>
                    <a:pt x="1856372" y="2525947"/>
                    <a:pt x="1792622" y="2538921"/>
                  </a:cubicBezTo>
                  <a:cubicBezTo>
                    <a:pt x="1718684" y="2553922"/>
                    <a:pt x="1643636" y="2563299"/>
                    <a:pt x="1568355" y="2567393"/>
                  </a:cubicBezTo>
                  <a:cubicBezTo>
                    <a:pt x="1549335" y="2568388"/>
                    <a:pt x="1530353" y="2569115"/>
                    <a:pt x="1511333" y="2569498"/>
                  </a:cubicBezTo>
                  <a:cubicBezTo>
                    <a:pt x="1502799" y="2569651"/>
                    <a:pt x="1494264" y="2569728"/>
                    <a:pt x="1485730" y="2569804"/>
                  </a:cubicBezTo>
                  <a:lnTo>
                    <a:pt x="1479263" y="2569804"/>
                  </a:lnTo>
                  <a:cubicBezTo>
                    <a:pt x="1469657" y="2569804"/>
                    <a:pt x="1460051" y="2569728"/>
                    <a:pt x="1450445" y="2569536"/>
                  </a:cubicBezTo>
                  <a:cubicBezTo>
                    <a:pt x="1432459" y="2569230"/>
                    <a:pt x="1414471" y="2568618"/>
                    <a:pt x="1396523" y="2567699"/>
                  </a:cubicBezTo>
                  <a:cubicBezTo>
                    <a:pt x="1322049" y="2563949"/>
                    <a:pt x="1247841" y="2555070"/>
                    <a:pt x="1174706" y="2540642"/>
                  </a:cubicBezTo>
                  <a:cubicBezTo>
                    <a:pt x="1141219" y="2534060"/>
                    <a:pt x="1107963" y="2526292"/>
                    <a:pt x="1075010" y="2517336"/>
                  </a:cubicBezTo>
                  <a:cubicBezTo>
                    <a:pt x="1043207" y="2508649"/>
                    <a:pt x="1011673" y="2498813"/>
                    <a:pt x="980560" y="2487792"/>
                  </a:cubicBezTo>
                  <a:cubicBezTo>
                    <a:pt x="929469" y="2469651"/>
                    <a:pt x="879492" y="2448258"/>
                    <a:pt x="831417" y="2423153"/>
                  </a:cubicBezTo>
                  <a:cubicBezTo>
                    <a:pt x="831264" y="2423536"/>
                    <a:pt x="831150" y="2423919"/>
                    <a:pt x="830958" y="2424301"/>
                  </a:cubicBezTo>
                  <a:cubicBezTo>
                    <a:pt x="829734" y="2427439"/>
                    <a:pt x="827820" y="2430271"/>
                    <a:pt x="826174" y="2433218"/>
                  </a:cubicBezTo>
                  <a:cubicBezTo>
                    <a:pt x="825945" y="2433639"/>
                    <a:pt x="825639" y="2434022"/>
                    <a:pt x="825371" y="2434405"/>
                  </a:cubicBezTo>
                  <a:cubicBezTo>
                    <a:pt x="825103" y="2434787"/>
                    <a:pt x="824835" y="2435170"/>
                    <a:pt x="824567" y="2435514"/>
                  </a:cubicBezTo>
                  <a:cubicBezTo>
                    <a:pt x="823802" y="2436663"/>
                    <a:pt x="822998" y="2437811"/>
                    <a:pt x="822233" y="2438959"/>
                  </a:cubicBezTo>
                  <a:cubicBezTo>
                    <a:pt x="820931" y="2440834"/>
                    <a:pt x="819631" y="2442747"/>
                    <a:pt x="818329" y="2444623"/>
                  </a:cubicBezTo>
                  <a:cubicBezTo>
                    <a:pt x="806886" y="2461615"/>
                    <a:pt x="795941" y="2478874"/>
                    <a:pt x="785455" y="2496441"/>
                  </a:cubicBezTo>
                  <a:cubicBezTo>
                    <a:pt x="750476" y="2554956"/>
                    <a:pt x="720816" y="2616652"/>
                    <a:pt x="696439" y="2680294"/>
                  </a:cubicBezTo>
                  <a:cubicBezTo>
                    <a:pt x="663259" y="2766976"/>
                    <a:pt x="639722" y="2857250"/>
                    <a:pt x="625639" y="2948951"/>
                  </a:cubicBezTo>
                  <a:cubicBezTo>
                    <a:pt x="621276" y="2977080"/>
                    <a:pt x="617832" y="3005361"/>
                    <a:pt x="615268" y="3033681"/>
                  </a:cubicBezTo>
                  <a:cubicBezTo>
                    <a:pt x="612244" y="3066861"/>
                    <a:pt x="610407" y="3100156"/>
                    <a:pt x="609757" y="3133494"/>
                  </a:cubicBezTo>
                  <a:cubicBezTo>
                    <a:pt x="608915" y="3177428"/>
                    <a:pt x="610101" y="3221439"/>
                    <a:pt x="613316" y="3265295"/>
                  </a:cubicBezTo>
                  <a:cubicBezTo>
                    <a:pt x="618750" y="3338390"/>
                    <a:pt x="629925" y="3411067"/>
                    <a:pt x="647070" y="3482360"/>
                  </a:cubicBezTo>
                  <a:cubicBezTo>
                    <a:pt x="666128" y="3561541"/>
                    <a:pt x="692496" y="3639076"/>
                    <a:pt x="726327" y="3713201"/>
                  </a:cubicBezTo>
                  <a:cubicBezTo>
                    <a:pt x="734785" y="3731647"/>
                    <a:pt x="743663" y="3749902"/>
                    <a:pt x="753002" y="3767888"/>
                  </a:cubicBezTo>
                  <a:cubicBezTo>
                    <a:pt x="757824" y="3777150"/>
                    <a:pt x="762761" y="3786334"/>
                    <a:pt x="767812" y="3795443"/>
                  </a:cubicBezTo>
                  <a:cubicBezTo>
                    <a:pt x="768195" y="3796132"/>
                    <a:pt x="768539" y="3796782"/>
                    <a:pt x="768922" y="3797433"/>
                  </a:cubicBezTo>
                  <a:cubicBezTo>
                    <a:pt x="771639" y="3802216"/>
                    <a:pt x="774586" y="3806885"/>
                    <a:pt x="777724" y="3811363"/>
                  </a:cubicBezTo>
                  <a:cubicBezTo>
                    <a:pt x="782661" y="3818367"/>
                    <a:pt x="788133" y="3824949"/>
                    <a:pt x="794142" y="3831034"/>
                  </a:cubicBezTo>
                  <a:cubicBezTo>
                    <a:pt x="798314" y="3835282"/>
                    <a:pt x="802753" y="3839262"/>
                    <a:pt x="807384" y="3842936"/>
                  </a:cubicBezTo>
                  <a:cubicBezTo>
                    <a:pt x="810178" y="3845194"/>
                    <a:pt x="813048" y="3847298"/>
                    <a:pt x="815995" y="3849327"/>
                  </a:cubicBezTo>
                  <a:cubicBezTo>
                    <a:pt x="833101" y="3861114"/>
                    <a:pt x="852389" y="3869495"/>
                    <a:pt x="872175" y="3875656"/>
                  </a:cubicBezTo>
                  <a:cubicBezTo>
                    <a:pt x="875199" y="3876575"/>
                    <a:pt x="878222" y="3877493"/>
                    <a:pt x="881284" y="3878297"/>
                  </a:cubicBezTo>
                  <a:cubicBezTo>
                    <a:pt x="885608" y="3879522"/>
                    <a:pt x="889971" y="3880632"/>
                    <a:pt x="894372" y="3881665"/>
                  </a:cubicBezTo>
                  <a:cubicBezTo>
                    <a:pt x="896247" y="3882086"/>
                    <a:pt x="898122" y="3882507"/>
                    <a:pt x="899997" y="3882928"/>
                  </a:cubicBezTo>
                  <a:close/>
                  <a:moveTo>
                    <a:pt x="1479264" y="1597262"/>
                  </a:moveTo>
                  <a:cubicBezTo>
                    <a:pt x="1551059" y="1553251"/>
                    <a:pt x="1694576" y="1553251"/>
                    <a:pt x="1766330" y="1596611"/>
                  </a:cubicBezTo>
                  <a:cubicBezTo>
                    <a:pt x="1838087" y="1639933"/>
                    <a:pt x="1838087" y="1726619"/>
                    <a:pt x="1766330" y="1813295"/>
                  </a:cubicBezTo>
                  <a:cubicBezTo>
                    <a:pt x="1716120" y="1878316"/>
                    <a:pt x="1586925" y="1943332"/>
                    <a:pt x="1479264" y="1986694"/>
                  </a:cubicBezTo>
                  <a:cubicBezTo>
                    <a:pt x="1371652" y="1943334"/>
                    <a:pt x="1242487" y="1878318"/>
                    <a:pt x="1192237" y="1813295"/>
                  </a:cubicBezTo>
                  <a:cubicBezTo>
                    <a:pt x="1120481" y="1726613"/>
                    <a:pt x="1120481" y="1639934"/>
                    <a:pt x="1192237" y="1596611"/>
                  </a:cubicBezTo>
                  <a:cubicBezTo>
                    <a:pt x="1263994" y="1553251"/>
                    <a:pt x="1407549" y="1553251"/>
                    <a:pt x="1479264" y="1597262"/>
                  </a:cubicBezTo>
                  <a:close/>
                  <a:moveTo>
                    <a:pt x="744214" y="2260215"/>
                  </a:moveTo>
                  <a:cubicBezTo>
                    <a:pt x="754700" y="2268520"/>
                    <a:pt x="765416" y="2276480"/>
                    <a:pt x="776361" y="2284134"/>
                  </a:cubicBezTo>
                  <a:cubicBezTo>
                    <a:pt x="812181" y="2309277"/>
                    <a:pt x="850068" y="2331474"/>
                    <a:pt x="889224" y="2350992"/>
                  </a:cubicBezTo>
                  <a:cubicBezTo>
                    <a:pt x="933272" y="2372997"/>
                    <a:pt x="978967" y="2391710"/>
                    <a:pt x="1025541" y="2407593"/>
                  </a:cubicBezTo>
                  <a:cubicBezTo>
                    <a:pt x="1080879" y="2426422"/>
                    <a:pt x="1137601" y="2441194"/>
                    <a:pt x="1194963" y="2452369"/>
                  </a:cubicBezTo>
                  <a:cubicBezTo>
                    <a:pt x="1262969" y="2465610"/>
                    <a:pt x="1331927" y="2473800"/>
                    <a:pt x="1401124" y="2477283"/>
                  </a:cubicBezTo>
                  <a:cubicBezTo>
                    <a:pt x="1417083" y="2478086"/>
                    <a:pt x="1433042" y="2478660"/>
                    <a:pt x="1449038" y="2478967"/>
                  </a:cubicBezTo>
                  <a:cubicBezTo>
                    <a:pt x="1457113" y="2479120"/>
                    <a:pt x="1465150" y="2479196"/>
                    <a:pt x="1473225" y="2479273"/>
                  </a:cubicBezTo>
                  <a:lnTo>
                    <a:pt x="1479272" y="2479273"/>
                  </a:lnTo>
                  <a:cubicBezTo>
                    <a:pt x="1488380" y="2479273"/>
                    <a:pt x="1497451" y="2479196"/>
                    <a:pt x="1506520" y="2479005"/>
                  </a:cubicBezTo>
                  <a:cubicBezTo>
                    <a:pt x="1523550" y="2478737"/>
                    <a:pt x="1540504" y="2478125"/>
                    <a:pt x="1557495" y="2477283"/>
                  </a:cubicBezTo>
                  <a:cubicBezTo>
                    <a:pt x="1630362" y="2473609"/>
                    <a:pt x="1703032" y="2464731"/>
                    <a:pt x="1774561" y="2450188"/>
                  </a:cubicBezTo>
                  <a:cubicBezTo>
                    <a:pt x="1805789" y="2443835"/>
                    <a:pt x="1836788" y="2436411"/>
                    <a:pt x="1867481" y="2427838"/>
                  </a:cubicBezTo>
                  <a:cubicBezTo>
                    <a:pt x="1898633" y="2419151"/>
                    <a:pt x="1929440" y="2409278"/>
                    <a:pt x="1959827" y="2398102"/>
                  </a:cubicBezTo>
                  <a:cubicBezTo>
                    <a:pt x="1985735" y="2388611"/>
                    <a:pt x="2011338" y="2378163"/>
                    <a:pt x="2036443" y="2366683"/>
                  </a:cubicBezTo>
                  <a:cubicBezTo>
                    <a:pt x="2059750" y="2356082"/>
                    <a:pt x="2082674" y="2344639"/>
                    <a:pt x="2105100" y="2332240"/>
                  </a:cubicBezTo>
                  <a:cubicBezTo>
                    <a:pt x="2141572" y="2312033"/>
                    <a:pt x="2176742" y="2289377"/>
                    <a:pt x="2209773" y="2263851"/>
                  </a:cubicBezTo>
                  <a:cubicBezTo>
                    <a:pt x="2198100" y="2253977"/>
                    <a:pt x="2186007" y="2244601"/>
                    <a:pt x="2173493" y="2235760"/>
                  </a:cubicBezTo>
                  <a:cubicBezTo>
                    <a:pt x="2154702" y="2222480"/>
                    <a:pt x="2134993" y="2210426"/>
                    <a:pt x="2114595" y="2199863"/>
                  </a:cubicBezTo>
                  <a:cubicBezTo>
                    <a:pt x="2085166" y="2184631"/>
                    <a:pt x="2054128" y="2172385"/>
                    <a:pt x="2022020" y="2164157"/>
                  </a:cubicBezTo>
                  <a:cubicBezTo>
                    <a:pt x="2014864" y="2162320"/>
                    <a:pt x="2007630" y="2160674"/>
                    <a:pt x="2000359" y="2159259"/>
                  </a:cubicBezTo>
                  <a:cubicBezTo>
                    <a:pt x="1996724" y="2158531"/>
                    <a:pt x="1993088" y="2157881"/>
                    <a:pt x="1989414" y="2157268"/>
                  </a:cubicBezTo>
                  <a:lnTo>
                    <a:pt x="1986620" y="2156694"/>
                  </a:lnTo>
                  <a:cubicBezTo>
                    <a:pt x="1985702" y="2156465"/>
                    <a:pt x="1984784" y="2156235"/>
                    <a:pt x="1983865" y="2156006"/>
                  </a:cubicBezTo>
                  <a:cubicBezTo>
                    <a:pt x="1982066" y="2155431"/>
                    <a:pt x="1980268" y="2154781"/>
                    <a:pt x="1978546" y="2154015"/>
                  </a:cubicBezTo>
                  <a:cubicBezTo>
                    <a:pt x="1972461" y="2151299"/>
                    <a:pt x="1966988" y="2147280"/>
                    <a:pt x="1962663" y="2142267"/>
                  </a:cubicBezTo>
                  <a:cubicBezTo>
                    <a:pt x="1959525" y="2138669"/>
                    <a:pt x="1956999" y="2134613"/>
                    <a:pt x="1955162" y="2130212"/>
                  </a:cubicBezTo>
                  <a:cubicBezTo>
                    <a:pt x="1953326" y="2125849"/>
                    <a:pt x="1952177" y="2121218"/>
                    <a:pt x="1951756" y="2116473"/>
                  </a:cubicBezTo>
                  <a:cubicBezTo>
                    <a:pt x="1951412" y="2112684"/>
                    <a:pt x="1951565" y="2108895"/>
                    <a:pt x="1952216" y="2105145"/>
                  </a:cubicBezTo>
                  <a:cubicBezTo>
                    <a:pt x="1953134" y="2099520"/>
                    <a:pt x="1955162" y="2094085"/>
                    <a:pt x="1958071" y="2089225"/>
                  </a:cubicBezTo>
                  <a:cubicBezTo>
                    <a:pt x="1961515" y="2083523"/>
                    <a:pt x="1966223" y="2078625"/>
                    <a:pt x="1971733" y="2074912"/>
                  </a:cubicBezTo>
                  <a:cubicBezTo>
                    <a:pt x="1976479" y="2071774"/>
                    <a:pt x="1981798" y="2069516"/>
                    <a:pt x="1987386" y="2068330"/>
                  </a:cubicBezTo>
                  <a:cubicBezTo>
                    <a:pt x="1991060" y="2067526"/>
                    <a:pt x="1994887" y="2067182"/>
                    <a:pt x="1998675" y="2067335"/>
                  </a:cubicBezTo>
                  <a:cubicBezTo>
                    <a:pt x="1999632" y="2067373"/>
                    <a:pt x="2000589" y="2067450"/>
                    <a:pt x="2001507" y="2067565"/>
                  </a:cubicBezTo>
                  <a:cubicBezTo>
                    <a:pt x="2003459" y="2067756"/>
                    <a:pt x="2005334" y="2068100"/>
                    <a:pt x="2007286" y="2068406"/>
                  </a:cubicBezTo>
                  <a:cubicBezTo>
                    <a:pt x="2009276" y="2068751"/>
                    <a:pt x="2011304" y="2069134"/>
                    <a:pt x="2013294" y="2069478"/>
                  </a:cubicBezTo>
                  <a:cubicBezTo>
                    <a:pt x="2022785" y="2071239"/>
                    <a:pt x="2032200" y="2073305"/>
                    <a:pt x="2041576" y="2075640"/>
                  </a:cubicBezTo>
                  <a:cubicBezTo>
                    <a:pt x="2086773" y="2086929"/>
                    <a:pt x="2130210" y="2104725"/>
                    <a:pt x="2170888" y="2127304"/>
                  </a:cubicBezTo>
                  <a:cubicBezTo>
                    <a:pt x="2191554" y="2138747"/>
                    <a:pt x="2211531" y="2151491"/>
                    <a:pt x="2230667" y="2165306"/>
                  </a:cubicBezTo>
                  <a:cubicBezTo>
                    <a:pt x="2247085" y="2177131"/>
                    <a:pt x="2262890" y="2189799"/>
                    <a:pt x="2278083" y="2203194"/>
                  </a:cubicBezTo>
                  <a:cubicBezTo>
                    <a:pt x="2280800" y="2200362"/>
                    <a:pt x="2283517" y="2197530"/>
                    <a:pt x="2286196" y="2194660"/>
                  </a:cubicBezTo>
                  <a:cubicBezTo>
                    <a:pt x="2303647" y="2175907"/>
                    <a:pt x="2319874" y="2156007"/>
                    <a:pt x="2334302" y="2134805"/>
                  </a:cubicBezTo>
                  <a:cubicBezTo>
                    <a:pt x="2344559" y="2119803"/>
                    <a:pt x="2353896" y="2104150"/>
                    <a:pt x="2362163" y="2087923"/>
                  </a:cubicBezTo>
                  <a:cubicBezTo>
                    <a:pt x="2366870" y="2078662"/>
                    <a:pt x="2371233" y="2069209"/>
                    <a:pt x="2375175" y="2059565"/>
                  </a:cubicBezTo>
                  <a:cubicBezTo>
                    <a:pt x="2369511" y="2058762"/>
                    <a:pt x="2363847" y="2058226"/>
                    <a:pt x="2358182" y="2057882"/>
                  </a:cubicBezTo>
                  <a:cubicBezTo>
                    <a:pt x="2353973" y="2057652"/>
                    <a:pt x="2349725" y="2057499"/>
                    <a:pt x="2345515" y="2057499"/>
                  </a:cubicBezTo>
                  <a:cubicBezTo>
                    <a:pt x="2340157" y="2057499"/>
                    <a:pt x="2334799" y="2057690"/>
                    <a:pt x="2329442" y="2058111"/>
                  </a:cubicBezTo>
                  <a:cubicBezTo>
                    <a:pt x="2321558" y="2058724"/>
                    <a:pt x="2313674" y="2059795"/>
                    <a:pt x="2305944" y="2061364"/>
                  </a:cubicBezTo>
                  <a:cubicBezTo>
                    <a:pt x="2298290" y="2062895"/>
                    <a:pt x="2290751" y="2064885"/>
                    <a:pt x="2283403" y="2067373"/>
                  </a:cubicBezTo>
                  <a:cubicBezTo>
                    <a:pt x="2279270" y="2068750"/>
                    <a:pt x="2275213" y="2070243"/>
                    <a:pt x="2271233" y="2071888"/>
                  </a:cubicBezTo>
                  <a:lnTo>
                    <a:pt x="2270544" y="2072156"/>
                  </a:lnTo>
                  <a:lnTo>
                    <a:pt x="2269817" y="2072462"/>
                  </a:lnTo>
                  <a:lnTo>
                    <a:pt x="2267368" y="2073381"/>
                  </a:lnTo>
                  <a:cubicBezTo>
                    <a:pt x="2266564" y="2073649"/>
                    <a:pt x="2265760" y="2073955"/>
                    <a:pt x="2264918" y="2074185"/>
                  </a:cubicBezTo>
                  <a:cubicBezTo>
                    <a:pt x="2263273" y="2074644"/>
                    <a:pt x="2261589" y="2075027"/>
                    <a:pt x="2259867" y="2075333"/>
                  </a:cubicBezTo>
                  <a:cubicBezTo>
                    <a:pt x="2253896" y="2076328"/>
                    <a:pt x="2247773" y="2076098"/>
                    <a:pt x="2241880" y="2074720"/>
                  </a:cubicBezTo>
                  <a:cubicBezTo>
                    <a:pt x="2236867" y="2073496"/>
                    <a:pt x="2232045" y="2071429"/>
                    <a:pt x="2227720" y="2068597"/>
                  </a:cubicBezTo>
                  <a:cubicBezTo>
                    <a:pt x="2221903" y="2064847"/>
                    <a:pt x="2217004" y="2059757"/>
                    <a:pt x="2213484" y="2053825"/>
                  </a:cubicBezTo>
                  <a:cubicBezTo>
                    <a:pt x="2209963" y="2047893"/>
                    <a:pt x="2207820" y="2041119"/>
                    <a:pt x="2207246" y="2034269"/>
                  </a:cubicBezTo>
                  <a:cubicBezTo>
                    <a:pt x="2206940" y="2029944"/>
                    <a:pt x="2207208" y="2025620"/>
                    <a:pt x="2208088" y="2021410"/>
                  </a:cubicBezTo>
                  <a:cubicBezTo>
                    <a:pt x="2209312" y="2015479"/>
                    <a:pt x="2211723" y="2009853"/>
                    <a:pt x="2215168" y="2004878"/>
                  </a:cubicBezTo>
                  <a:cubicBezTo>
                    <a:pt x="2218612" y="1999903"/>
                    <a:pt x="2223052" y="1995616"/>
                    <a:pt x="2228141" y="1992402"/>
                  </a:cubicBezTo>
                  <a:cubicBezTo>
                    <a:pt x="2229596" y="1991484"/>
                    <a:pt x="2231088" y="1990642"/>
                    <a:pt x="2232657" y="1989876"/>
                  </a:cubicBezTo>
                  <a:cubicBezTo>
                    <a:pt x="2233882" y="1989302"/>
                    <a:pt x="2234762" y="1988919"/>
                    <a:pt x="2235948" y="1988460"/>
                  </a:cubicBezTo>
                  <a:cubicBezTo>
                    <a:pt x="2236905" y="1988039"/>
                    <a:pt x="2237900" y="1987657"/>
                    <a:pt x="2238895" y="1987236"/>
                  </a:cubicBezTo>
                  <a:cubicBezTo>
                    <a:pt x="2243488" y="1985399"/>
                    <a:pt x="2248118" y="1983676"/>
                    <a:pt x="2252826" y="1982107"/>
                  </a:cubicBezTo>
                  <a:cubicBezTo>
                    <a:pt x="2268555" y="1976711"/>
                    <a:pt x="2284743" y="1972769"/>
                    <a:pt x="2301161" y="1970244"/>
                  </a:cubicBezTo>
                  <a:cubicBezTo>
                    <a:pt x="2317196" y="1967795"/>
                    <a:pt x="2333385" y="1966723"/>
                    <a:pt x="2349611" y="1966953"/>
                  </a:cubicBezTo>
                  <a:cubicBezTo>
                    <a:pt x="2357954" y="1967068"/>
                    <a:pt x="2366258" y="1967527"/>
                    <a:pt x="2374563" y="1968330"/>
                  </a:cubicBezTo>
                  <a:cubicBezTo>
                    <a:pt x="2380839" y="1968905"/>
                    <a:pt x="2387077" y="1969708"/>
                    <a:pt x="2393278" y="1970665"/>
                  </a:cubicBezTo>
                  <a:cubicBezTo>
                    <a:pt x="2395000" y="1970933"/>
                    <a:pt x="2396684" y="1971201"/>
                    <a:pt x="2398368" y="1971507"/>
                  </a:cubicBezTo>
                  <a:cubicBezTo>
                    <a:pt x="2399095" y="1965460"/>
                    <a:pt x="2399669" y="1959413"/>
                    <a:pt x="2400051" y="1953367"/>
                  </a:cubicBezTo>
                  <a:cubicBezTo>
                    <a:pt x="2401391" y="1932815"/>
                    <a:pt x="2400740" y="1912150"/>
                    <a:pt x="2398176" y="1891713"/>
                  </a:cubicBezTo>
                  <a:cubicBezTo>
                    <a:pt x="2396339" y="1877400"/>
                    <a:pt x="2393584" y="1863240"/>
                    <a:pt x="2389910" y="1849272"/>
                  </a:cubicBezTo>
                  <a:cubicBezTo>
                    <a:pt x="2387269" y="1839245"/>
                    <a:pt x="2384169" y="1829372"/>
                    <a:pt x="2380648" y="1819575"/>
                  </a:cubicBezTo>
                  <a:cubicBezTo>
                    <a:pt x="2378046" y="1812380"/>
                    <a:pt x="2375214" y="1805224"/>
                    <a:pt x="2372114" y="1798182"/>
                  </a:cubicBezTo>
                  <a:cubicBezTo>
                    <a:pt x="2371158" y="1795924"/>
                    <a:pt x="2370162" y="1793704"/>
                    <a:pt x="2369129" y="1791446"/>
                  </a:cubicBezTo>
                  <a:cubicBezTo>
                    <a:pt x="2345746" y="1790910"/>
                    <a:pt x="2322402" y="1791140"/>
                    <a:pt x="2299057" y="1792173"/>
                  </a:cubicBezTo>
                  <a:cubicBezTo>
                    <a:pt x="2270354" y="1793436"/>
                    <a:pt x="2241652" y="1795962"/>
                    <a:pt x="2213179" y="1800057"/>
                  </a:cubicBezTo>
                  <a:cubicBezTo>
                    <a:pt x="2200397" y="1801894"/>
                    <a:pt x="2187615" y="1804037"/>
                    <a:pt x="2174948" y="1806601"/>
                  </a:cubicBezTo>
                  <a:cubicBezTo>
                    <a:pt x="2162702" y="1809050"/>
                    <a:pt x="2150493" y="1811882"/>
                    <a:pt x="2138400" y="1815135"/>
                  </a:cubicBezTo>
                  <a:cubicBezTo>
                    <a:pt x="2129904" y="1817431"/>
                    <a:pt x="2121484" y="1819957"/>
                    <a:pt x="2113142" y="1822751"/>
                  </a:cubicBezTo>
                  <a:cubicBezTo>
                    <a:pt x="2105029" y="1825430"/>
                    <a:pt x="2097030" y="1828377"/>
                    <a:pt x="2089185" y="1831630"/>
                  </a:cubicBezTo>
                  <a:cubicBezTo>
                    <a:pt x="2082717" y="1834270"/>
                    <a:pt x="2076364" y="1837141"/>
                    <a:pt x="2070126" y="1840240"/>
                  </a:cubicBezTo>
                  <a:cubicBezTo>
                    <a:pt x="2064539" y="1843072"/>
                    <a:pt x="2059028" y="1846058"/>
                    <a:pt x="2053632" y="1849349"/>
                  </a:cubicBezTo>
                  <a:cubicBezTo>
                    <a:pt x="2051450" y="1850688"/>
                    <a:pt x="2049269" y="1852104"/>
                    <a:pt x="2047088" y="1853520"/>
                  </a:cubicBezTo>
                  <a:lnTo>
                    <a:pt x="2038094" y="1858189"/>
                  </a:lnTo>
                  <a:cubicBezTo>
                    <a:pt x="2034803" y="1859031"/>
                    <a:pt x="2031626" y="1860217"/>
                    <a:pt x="2028259" y="1860715"/>
                  </a:cubicBezTo>
                  <a:cubicBezTo>
                    <a:pt x="2021523" y="1861672"/>
                    <a:pt x="2014635" y="1861059"/>
                    <a:pt x="2008205" y="1859031"/>
                  </a:cubicBezTo>
                  <a:cubicBezTo>
                    <a:pt x="2004952" y="1857960"/>
                    <a:pt x="2001814" y="1856582"/>
                    <a:pt x="1998905" y="1854860"/>
                  </a:cubicBezTo>
                  <a:cubicBezTo>
                    <a:pt x="1995997" y="1853137"/>
                    <a:pt x="1993279" y="1851071"/>
                    <a:pt x="1990830" y="1848736"/>
                  </a:cubicBezTo>
                  <a:cubicBezTo>
                    <a:pt x="1988343" y="1846440"/>
                    <a:pt x="1986161" y="1843799"/>
                    <a:pt x="1984286" y="1841006"/>
                  </a:cubicBezTo>
                  <a:cubicBezTo>
                    <a:pt x="1980497" y="1835342"/>
                    <a:pt x="1978048" y="1828912"/>
                    <a:pt x="1977091" y="1822177"/>
                  </a:cubicBezTo>
                  <a:cubicBezTo>
                    <a:pt x="1976632" y="1818809"/>
                    <a:pt x="1976555" y="1815403"/>
                    <a:pt x="1976862" y="1812035"/>
                  </a:cubicBezTo>
                  <a:cubicBezTo>
                    <a:pt x="1977091" y="1808667"/>
                    <a:pt x="1977780" y="1805299"/>
                    <a:pt x="1978813" y="1802085"/>
                  </a:cubicBezTo>
                  <a:cubicBezTo>
                    <a:pt x="1980880" y="1795579"/>
                    <a:pt x="1984401" y="1789647"/>
                    <a:pt x="1989070" y="1784710"/>
                  </a:cubicBezTo>
                  <a:cubicBezTo>
                    <a:pt x="1991366" y="1782261"/>
                    <a:pt x="1994237" y="1780348"/>
                    <a:pt x="1996801" y="1778166"/>
                  </a:cubicBezTo>
                  <a:cubicBezTo>
                    <a:pt x="1997566" y="1777669"/>
                    <a:pt x="1998331" y="1777171"/>
                    <a:pt x="1999097" y="1776674"/>
                  </a:cubicBezTo>
                  <a:cubicBezTo>
                    <a:pt x="2000704" y="1775602"/>
                    <a:pt x="2002312" y="1774569"/>
                    <a:pt x="2003957" y="1773574"/>
                  </a:cubicBezTo>
                  <a:cubicBezTo>
                    <a:pt x="2006827" y="1771775"/>
                    <a:pt x="2009736" y="1770015"/>
                    <a:pt x="2012683" y="1768331"/>
                  </a:cubicBezTo>
                  <a:cubicBezTo>
                    <a:pt x="2027073" y="1760026"/>
                    <a:pt x="2042150" y="1752908"/>
                    <a:pt x="2057573" y="1746670"/>
                  </a:cubicBezTo>
                  <a:cubicBezTo>
                    <a:pt x="2075675" y="1739361"/>
                    <a:pt x="2094274" y="1733314"/>
                    <a:pt x="2113103" y="1728148"/>
                  </a:cubicBezTo>
                  <a:cubicBezTo>
                    <a:pt x="2125924" y="1724665"/>
                    <a:pt x="2138859" y="1721565"/>
                    <a:pt x="2151871" y="1718848"/>
                  </a:cubicBezTo>
                  <a:cubicBezTo>
                    <a:pt x="2166107" y="1715901"/>
                    <a:pt x="2180382" y="1713376"/>
                    <a:pt x="2194772" y="1711194"/>
                  </a:cubicBezTo>
                  <a:cubicBezTo>
                    <a:pt x="2226650" y="1706410"/>
                    <a:pt x="2258836" y="1703425"/>
                    <a:pt x="2291021" y="1701856"/>
                  </a:cubicBezTo>
                  <a:cubicBezTo>
                    <a:pt x="2298292" y="1701512"/>
                    <a:pt x="2305525" y="1701244"/>
                    <a:pt x="2312759" y="1701053"/>
                  </a:cubicBezTo>
                  <a:cubicBezTo>
                    <a:pt x="2308970" y="1696269"/>
                    <a:pt x="2305105" y="1691600"/>
                    <a:pt x="2301124" y="1686969"/>
                  </a:cubicBezTo>
                  <a:cubicBezTo>
                    <a:pt x="2297336" y="1682568"/>
                    <a:pt x="2293470" y="1678205"/>
                    <a:pt x="2289528" y="1673919"/>
                  </a:cubicBezTo>
                  <a:cubicBezTo>
                    <a:pt x="2284630" y="1668562"/>
                    <a:pt x="2279617" y="1663319"/>
                    <a:pt x="2274565" y="1658190"/>
                  </a:cubicBezTo>
                  <a:cubicBezTo>
                    <a:pt x="2267677" y="1651225"/>
                    <a:pt x="2260635" y="1644452"/>
                    <a:pt x="2253479" y="1637869"/>
                  </a:cubicBezTo>
                  <a:cubicBezTo>
                    <a:pt x="2243720" y="1628952"/>
                    <a:pt x="2233770" y="1620341"/>
                    <a:pt x="2223552" y="1612037"/>
                  </a:cubicBezTo>
                  <a:cubicBezTo>
                    <a:pt x="2209583" y="1600670"/>
                    <a:pt x="2195194" y="1589840"/>
                    <a:pt x="2180421" y="1579546"/>
                  </a:cubicBezTo>
                  <a:cubicBezTo>
                    <a:pt x="2145136" y="1554900"/>
                    <a:pt x="2107862" y="1533162"/>
                    <a:pt x="2069361" y="1513951"/>
                  </a:cubicBezTo>
                  <a:cubicBezTo>
                    <a:pt x="2024547" y="1491562"/>
                    <a:pt x="1978049" y="1472580"/>
                    <a:pt x="1930555" y="1456545"/>
                  </a:cubicBezTo>
                  <a:cubicBezTo>
                    <a:pt x="1901240" y="1446634"/>
                    <a:pt x="1871467" y="1437831"/>
                    <a:pt x="1841462" y="1430139"/>
                  </a:cubicBezTo>
                  <a:cubicBezTo>
                    <a:pt x="1806636" y="1421184"/>
                    <a:pt x="1771466" y="1413683"/>
                    <a:pt x="1736064" y="1407483"/>
                  </a:cubicBezTo>
                  <a:cubicBezTo>
                    <a:pt x="1698330" y="1400939"/>
                    <a:pt x="1660327" y="1395887"/>
                    <a:pt x="1622212" y="1392328"/>
                  </a:cubicBezTo>
                  <a:cubicBezTo>
                    <a:pt x="1575713" y="1387965"/>
                    <a:pt x="1529024" y="1385784"/>
                    <a:pt x="1482338" y="1385707"/>
                  </a:cubicBezTo>
                  <a:cubicBezTo>
                    <a:pt x="1431668" y="1385593"/>
                    <a:pt x="1380996" y="1387965"/>
                    <a:pt x="1330561" y="1392864"/>
                  </a:cubicBezTo>
                  <a:cubicBezTo>
                    <a:pt x="1289726" y="1396882"/>
                    <a:pt x="1249045" y="1402546"/>
                    <a:pt x="1208704" y="1409971"/>
                  </a:cubicBezTo>
                  <a:cubicBezTo>
                    <a:pt x="1171773" y="1416783"/>
                    <a:pt x="1135110" y="1425088"/>
                    <a:pt x="1098868" y="1434961"/>
                  </a:cubicBezTo>
                  <a:cubicBezTo>
                    <a:pt x="1065917" y="1443955"/>
                    <a:pt x="1033311" y="1454250"/>
                    <a:pt x="1001202" y="1465960"/>
                  </a:cubicBezTo>
                  <a:cubicBezTo>
                    <a:pt x="975217" y="1475413"/>
                    <a:pt x="949576" y="1485822"/>
                    <a:pt x="924394" y="1497227"/>
                  </a:cubicBezTo>
                  <a:cubicBezTo>
                    <a:pt x="917506" y="1500327"/>
                    <a:pt x="910694" y="1503503"/>
                    <a:pt x="903920" y="1506756"/>
                  </a:cubicBezTo>
                  <a:cubicBezTo>
                    <a:pt x="902772" y="1507636"/>
                    <a:pt x="901586" y="1508440"/>
                    <a:pt x="900400" y="1509244"/>
                  </a:cubicBezTo>
                  <a:cubicBezTo>
                    <a:pt x="895195" y="1512497"/>
                    <a:pt x="892325" y="1513492"/>
                    <a:pt x="888382" y="1514372"/>
                  </a:cubicBezTo>
                  <a:cubicBezTo>
                    <a:pt x="877322" y="1519921"/>
                    <a:pt x="866377" y="1525623"/>
                    <a:pt x="855546" y="1531593"/>
                  </a:cubicBezTo>
                  <a:cubicBezTo>
                    <a:pt x="835454" y="1542653"/>
                    <a:pt x="815745" y="1554479"/>
                    <a:pt x="796572" y="1567070"/>
                  </a:cubicBezTo>
                  <a:cubicBezTo>
                    <a:pt x="778891" y="1578704"/>
                    <a:pt x="761670" y="1591027"/>
                    <a:pt x="745023" y="1604077"/>
                  </a:cubicBezTo>
                  <a:cubicBezTo>
                    <a:pt x="718464" y="1624896"/>
                    <a:pt x="693282" y="1647628"/>
                    <a:pt x="670396" y="1672466"/>
                  </a:cubicBezTo>
                  <a:cubicBezTo>
                    <a:pt x="658647" y="1685171"/>
                    <a:pt x="647511" y="1698451"/>
                    <a:pt x="637101" y="1712266"/>
                  </a:cubicBezTo>
                  <a:cubicBezTo>
                    <a:pt x="667679" y="1712955"/>
                    <a:pt x="698295" y="1714984"/>
                    <a:pt x="728682" y="1718734"/>
                  </a:cubicBezTo>
                  <a:cubicBezTo>
                    <a:pt x="751759" y="1721566"/>
                    <a:pt x="774759" y="1725393"/>
                    <a:pt x="797453" y="1730445"/>
                  </a:cubicBezTo>
                  <a:cubicBezTo>
                    <a:pt x="817507" y="1734922"/>
                    <a:pt x="837368" y="1740318"/>
                    <a:pt x="856772" y="1747016"/>
                  </a:cubicBezTo>
                  <a:cubicBezTo>
                    <a:pt x="871123" y="1751952"/>
                    <a:pt x="885244" y="1757540"/>
                    <a:pt x="898946" y="1764046"/>
                  </a:cubicBezTo>
                  <a:cubicBezTo>
                    <a:pt x="911077" y="1769786"/>
                    <a:pt x="922864" y="1776178"/>
                    <a:pt x="934115" y="1783449"/>
                  </a:cubicBezTo>
                  <a:cubicBezTo>
                    <a:pt x="937598" y="1785669"/>
                    <a:pt x="941042" y="1788003"/>
                    <a:pt x="944410" y="1790414"/>
                  </a:cubicBezTo>
                  <a:lnTo>
                    <a:pt x="951949" y="1797188"/>
                  </a:lnTo>
                  <a:cubicBezTo>
                    <a:pt x="953901" y="1799944"/>
                    <a:pt x="956197" y="1802508"/>
                    <a:pt x="957805" y="1805454"/>
                  </a:cubicBezTo>
                  <a:cubicBezTo>
                    <a:pt x="961096" y="1811425"/>
                    <a:pt x="963009" y="1818046"/>
                    <a:pt x="963354" y="1824820"/>
                  </a:cubicBezTo>
                  <a:cubicBezTo>
                    <a:pt x="963545" y="1828226"/>
                    <a:pt x="963354" y="1831632"/>
                    <a:pt x="962780" y="1834962"/>
                  </a:cubicBezTo>
                  <a:cubicBezTo>
                    <a:pt x="962206" y="1838291"/>
                    <a:pt x="961249" y="1841582"/>
                    <a:pt x="959986" y="1844720"/>
                  </a:cubicBezTo>
                  <a:cubicBezTo>
                    <a:pt x="958647" y="1847820"/>
                    <a:pt x="957001" y="1850805"/>
                    <a:pt x="955049" y="1853599"/>
                  </a:cubicBezTo>
                  <a:cubicBezTo>
                    <a:pt x="951107" y="1859148"/>
                    <a:pt x="945941" y="1863702"/>
                    <a:pt x="940009" y="1866994"/>
                  </a:cubicBezTo>
                  <a:cubicBezTo>
                    <a:pt x="937062" y="1868639"/>
                    <a:pt x="933886" y="1869940"/>
                    <a:pt x="930633" y="1870859"/>
                  </a:cubicBezTo>
                  <a:cubicBezTo>
                    <a:pt x="927380" y="1871777"/>
                    <a:pt x="924012" y="1872351"/>
                    <a:pt x="920606" y="1872543"/>
                  </a:cubicBezTo>
                  <a:cubicBezTo>
                    <a:pt x="913832" y="1872926"/>
                    <a:pt x="907020" y="1871739"/>
                    <a:pt x="900744" y="1869137"/>
                  </a:cubicBezTo>
                  <a:cubicBezTo>
                    <a:pt x="897644" y="1867836"/>
                    <a:pt x="894851" y="1865846"/>
                    <a:pt x="891904" y="1864238"/>
                  </a:cubicBezTo>
                  <a:cubicBezTo>
                    <a:pt x="891368" y="1863856"/>
                    <a:pt x="890871" y="1863511"/>
                    <a:pt x="890335" y="1863128"/>
                  </a:cubicBezTo>
                  <a:cubicBezTo>
                    <a:pt x="888115" y="1861559"/>
                    <a:pt x="885819" y="1860067"/>
                    <a:pt x="883485" y="1858574"/>
                  </a:cubicBezTo>
                  <a:cubicBezTo>
                    <a:pt x="878701" y="1855589"/>
                    <a:pt x="873840" y="1852834"/>
                    <a:pt x="868827" y="1850193"/>
                  </a:cubicBezTo>
                  <a:cubicBezTo>
                    <a:pt x="863010" y="1847170"/>
                    <a:pt x="857002" y="1844338"/>
                    <a:pt x="850993" y="1841774"/>
                  </a:cubicBezTo>
                  <a:cubicBezTo>
                    <a:pt x="836030" y="1835306"/>
                    <a:pt x="820530" y="1830101"/>
                    <a:pt x="804878" y="1825701"/>
                  </a:cubicBezTo>
                  <a:cubicBezTo>
                    <a:pt x="793589" y="1822486"/>
                    <a:pt x="782184" y="1819730"/>
                    <a:pt x="770665" y="1817358"/>
                  </a:cubicBezTo>
                  <a:cubicBezTo>
                    <a:pt x="758801" y="1814870"/>
                    <a:pt x="746861" y="1812765"/>
                    <a:pt x="734882" y="1810967"/>
                  </a:cubicBezTo>
                  <a:cubicBezTo>
                    <a:pt x="707711" y="1806948"/>
                    <a:pt x="680271" y="1804537"/>
                    <a:pt x="652793" y="1803389"/>
                  </a:cubicBezTo>
                  <a:cubicBezTo>
                    <a:pt x="630023" y="1802471"/>
                    <a:pt x="607176" y="1802394"/>
                    <a:pt x="584366" y="1803159"/>
                  </a:cubicBezTo>
                  <a:cubicBezTo>
                    <a:pt x="580463" y="1812459"/>
                    <a:pt x="576942" y="1821989"/>
                    <a:pt x="573880" y="1831594"/>
                  </a:cubicBezTo>
                  <a:cubicBezTo>
                    <a:pt x="569709" y="1844567"/>
                    <a:pt x="566264" y="1857809"/>
                    <a:pt x="563700" y="1871204"/>
                  </a:cubicBezTo>
                  <a:cubicBezTo>
                    <a:pt x="561136" y="1884560"/>
                    <a:pt x="559414" y="1898031"/>
                    <a:pt x="558534" y="1911579"/>
                  </a:cubicBezTo>
                  <a:cubicBezTo>
                    <a:pt x="557883" y="1921529"/>
                    <a:pt x="557692" y="1931478"/>
                    <a:pt x="557959" y="1941391"/>
                  </a:cubicBezTo>
                  <a:cubicBezTo>
                    <a:pt x="575793" y="1937641"/>
                    <a:pt x="593934" y="1935459"/>
                    <a:pt x="612111" y="1935115"/>
                  </a:cubicBezTo>
                  <a:cubicBezTo>
                    <a:pt x="626348" y="1934847"/>
                    <a:pt x="640584" y="1935689"/>
                    <a:pt x="654629" y="1937717"/>
                  </a:cubicBezTo>
                  <a:cubicBezTo>
                    <a:pt x="667373" y="1939554"/>
                    <a:pt x="680002" y="1942348"/>
                    <a:pt x="692325" y="1946060"/>
                  </a:cubicBezTo>
                  <a:cubicBezTo>
                    <a:pt x="700400" y="1948510"/>
                    <a:pt x="708360" y="1951380"/>
                    <a:pt x="716168" y="1954594"/>
                  </a:cubicBezTo>
                  <a:cubicBezTo>
                    <a:pt x="717775" y="1955245"/>
                    <a:pt x="719344" y="1955896"/>
                    <a:pt x="720913" y="1956585"/>
                  </a:cubicBezTo>
                  <a:cubicBezTo>
                    <a:pt x="722253" y="1957197"/>
                    <a:pt x="723630" y="1957771"/>
                    <a:pt x="724970" y="1958460"/>
                  </a:cubicBezTo>
                  <a:cubicBezTo>
                    <a:pt x="727189" y="1959608"/>
                    <a:pt x="729333" y="1960909"/>
                    <a:pt x="731323" y="1962402"/>
                  </a:cubicBezTo>
                  <a:cubicBezTo>
                    <a:pt x="737369" y="1966879"/>
                    <a:pt x="742230" y="1972811"/>
                    <a:pt x="745368" y="1979623"/>
                  </a:cubicBezTo>
                  <a:cubicBezTo>
                    <a:pt x="747511" y="1984139"/>
                    <a:pt x="748850" y="1988999"/>
                    <a:pt x="749386" y="1993974"/>
                  </a:cubicBezTo>
                  <a:cubicBezTo>
                    <a:pt x="749807" y="1998107"/>
                    <a:pt x="749692" y="2002317"/>
                    <a:pt x="749003" y="2006411"/>
                  </a:cubicBezTo>
                  <a:cubicBezTo>
                    <a:pt x="747855" y="2012994"/>
                    <a:pt x="745291" y="2019270"/>
                    <a:pt x="741464" y="2024743"/>
                  </a:cubicBezTo>
                  <a:cubicBezTo>
                    <a:pt x="738135" y="2029526"/>
                    <a:pt x="733887" y="2033621"/>
                    <a:pt x="728988" y="2036798"/>
                  </a:cubicBezTo>
                  <a:cubicBezTo>
                    <a:pt x="725468" y="2039056"/>
                    <a:pt x="721679" y="2040816"/>
                    <a:pt x="717699" y="2042079"/>
                  </a:cubicBezTo>
                  <a:cubicBezTo>
                    <a:pt x="713719" y="2043304"/>
                    <a:pt x="709586" y="2043993"/>
                    <a:pt x="705415" y="2044069"/>
                  </a:cubicBezTo>
                  <a:cubicBezTo>
                    <a:pt x="701243" y="2044184"/>
                    <a:pt x="697072" y="2043687"/>
                    <a:pt x="693054" y="2042653"/>
                  </a:cubicBezTo>
                  <a:cubicBezTo>
                    <a:pt x="691446" y="2042232"/>
                    <a:pt x="689877" y="2041735"/>
                    <a:pt x="688308" y="2041123"/>
                  </a:cubicBezTo>
                  <a:cubicBezTo>
                    <a:pt x="686663" y="2040510"/>
                    <a:pt x="685094" y="2039783"/>
                    <a:pt x="683448" y="2039094"/>
                  </a:cubicBezTo>
                  <a:cubicBezTo>
                    <a:pt x="682606" y="2038750"/>
                    <a:pt x="681802" y="2038405"/>
                    <a:pt x="680960" y="2038023"/>
                  </a:cubicBezTo>
                  <a:cubicBezTo>
                    <a:pt x="677286" y="2036568"/>
                    <a:pt x="673574" y="2035191"/>
                    <a:pt x="669824" y="2033928"/>
                  </a:cubicBezTo>
                  <a:cubicBezTo>
                    <a:pt x="663088" y="2031746"/>
                    <a:pt x="656238" y="2029948"/>
                    <a:pt x="649272" y="2028647"/>
                  </a:cubicBezTo>
                  <a:cubicBezTo>
                    <a:pt x="642422" y="2027345"/>
                    <a:pt x="635457" y="2026465"/>
                    <a:pt x="628492" y="2026006"/>
                  </a:cubicBezTo>
                  <a:cubicBezTo>
                    <a:pt x="623593" y="2025700"/>
                    <a:pt x="618695" y="2025585"/>
                    <a:pt x="613834" y="2025661"/>
                  </a:cubicBezTo>
                  <a:cubicBezTo>
                    <a:pt x="610390" y="2025738"/>
                    <a:pt x="606984" y="2025891"/>
                    <a:pt x="603578" y="2026159"/>
                  </a:cubicBezTo>
                  <a:cubicBezTo>
                    <a:pt x="593283" y="2026924"/>
                    <a:pt x="583104" y="2028532"/>
                    <a:pt x="573076" y="2030828"/>
                  </a:cubicBezTo>
                  <a:cubicBezTo>
                    <a:pt x="574569" y="2035688"/>
                    <a:pt x="576214" y="2040586"/>
                    <a:pt x="577936" y="2045371"/>
                  </a:cubicBezTo>
                  <a:cubicBezTo>
                    <a:pt x="580577" y="2052566"/>
                    <a:pt x="583409" y="2059722"/>
                    <a:pt x="586471" y="2066764"/>
                  </a:cubicBezTo>
                  <a:cubicBezTo>
                    <a:pt x="588882" y="2072313"/>
                    <a:pt x="591408" y="2077824"/>
                    <a:pt x="594086" y="2083258"/>
                  </a:cubicBezTo>
                  <a:cubicBezTo>
                    <a:pt x="613221" y="2122102"/>
                    <a:pt x="638671" y="2157656"/>
                    <a:pt x="667756" y="2189606"/>
                  </a:cubicBezTo>
                  <a:cubicBezTo>
                    <a:pt x="670665" y="2192821"/>
                    <a:pt x="673650" y="2195997"/>
                    <a:pt x="676635" y="2199136"/>
                  </a:cubicBezTo>
                  <a:cubicBezTo>
                    <a:pt x="692900" y="2184363"/>
                    <a:pt x="709967" y="2170471"/>
                    <a:pt x="727764" y="2157574"/>
                  </a:cubicBezTo>
                  <a:cubicBezTo>
                    <a:pt x="746975" y="2143605"/>
                    <a:pt x="767029" y="2130823"/>
                    <a:pt x="787810" y="2119343"/>
                  </a:cubicBezTo>
                  <a:cubicBezTo>
                    <a:pt x="822176" y="2100361"/>
                    <a:pt x="858648" y="2084938"/>
                    <a:pt x="896460" y="2074337"/>
                  </a:cubicBezTo>
                  <a:cubicBezTo>
                    <a:pt x="914179" y="2069361"/>
                    <a:pt x="932204" y="2065420"/>
                    <a:pt x="950421" y="2062702"/>
                  </a:cubicBezTo>
                  <a:cubicBezTo>
                    <a:pt x="953291" y="2062243"/>
                    <a:pt x="956200" y="2061860"/>
                    <a:pt x="959070" y="2061478"/>
                  </a:cubicBezTo>
                  <a:cubicBezTo>
                    <a:pt x="960907" y="2061248"/>
                    <a:pt x="962744" y="2060980"/>
                    <a:pt x="964619" y="2060904"/>
                  </a:cubicBezTo>
                  <a:cubicBezTo>
                    <a:pt x="965499" y="2060827"/>
                    <a:pt x="966456" y="2060789"/>
                    <a:pt x="967336" y="2060789"/>
                  </a:cubicBezTo>
                  <a:cubicBezTo>
                    <a:pt x="973727" y="2060789"/>
                    <a:pt x="980080" y="2062128"/>
                    <a:pt x="985935" y="2064769"/>
                  </a:cubicBezTo>
                  <a:cubicBezTo>
                    <a:pt x="991790" y="2067371"/>
                    <a:pt x="997033" y="2071237"/>
                    <a:pt x="1001281" y="2076020"/>
                  </a:cubicBezTo>
                  <a:cubicBezTo>
                    <a:pt x="1005491" y="2080766"/>
                    <a:pt x="1008744" y="2086468"/>
                    <a:pt x="1010619" y="2092553"/>
                  </a:cubicBezTo>
                  <a:cubicBezTo>
                    <a:pt x="1011997" y="2096877"/>
                    <a:pt x="1012724" y="2101431"/>
                    <a:pt x="1012724" y="2106024"/>
                  </a:cubicBezTo>
                  <a:cubicBezTo>
                    <a:pt x="1012724" y="2110578"/>
                    <a:pt x="1012035" y="2115132"/>
                    <a:pt x="1010696" y="2119495"/>
                  </a:cubicBezTo>
                  <a:cubicBezTo>
                    <a:pt x="1009050" y="2124738"/>
                    <a:pt x="1006486" y="2129637"/>
                    <a:pt x="1003118" y="2133961"/>
                  </a:cubicBezTo>
                  <a:cubicBezTo>
                    <a:pt x="1000324" y="2137559"/>
                    <a:pt x="996957" y="2140735"/>
                    <a:pt x="993206" y="2143338"/>
                  </a:cubicBezTo>
                  <a:cubicBezTo>
                    <a:pt x="989456" y="2145940"/>
                    <a:pt x="985323" y="2147968"/>
                    <a:pt x="980998" y="2149308"/>
                  </a:cubicBezTo>
                  <a:cubicBezTo>
                    <a:pt x="979200" y="2149843"/>
                    <a:pt x="977439" y="2150303"/>
                    <a:pt x="975678" y="2150609"/>
                  </a:cubicBezTo>
                  <a:cubicBezTo>
                    <a:pt x="974033" y="2150953"/>
                    <a:pt x="973191" y="2150992"/>
                    <a:pt x="971737" y="2151183"/>
                  </a:cubicBezTo>
                  <a:cubicBezTo>
                    <a:pt x="971010" y="2151298"/>
                    <a:pt x="970244" y="2151374"/>
                    <a:pt x="969479" y="2151489"/>
                  </a:cubicBezTo>
                  <a:cubicBezTo>
                    <a:pt x="968369" y="2151642"/>
                    <a:pt x="967221" y="2151795"/>
                    <a:pt x="966111" y="2151948"/>
                  </a:cubicBezTo>
                  <a:cubicBezTo>
                    <a:pt x="963471" y="2152331"/>
                    <a:pt x="960830" y="2152752"/>
                    <a:pt x="958227" y="2153173"/>
                  </a:cubicBezTo>
                  <a:cubicBezTo>
                    <a:pt x="952525" y="2154130"/>
                    <a:pt x="946900" y="2155240"/>
                    <a:pt x="941273" y="2156464"/>
                  </a:cubicBezTo>
                  <a:cubicBezTo>
                    <a:pt x="922139" y="2160674"/>
                    <a:pt x="903348" y="2166452"/>
                    <a:pt x="885131" y="2173533"/>
                  </a:cubicBezTo>
                  <a:cubicBezTo>
                    <a:pt x="864465" y="2181531"/>
                    <a:pt x="844450" y="2191214"/>
                    <a:pt x="825238" y="2202236"/>
                  </a:cubicBezTo>
                  <a:cubicBezTo>
                    <a:pt x="806754" y="2212798"/>
                    <a:pt x="788996" y="2224624"/>
                    <a:pt x="772042" y="2237483"/>
                  </a:cubicBezTo>
                  <a:cubicBezTo>
                    <a:pt x="762513" y="2244754"/>
                    <a:pt x="753213" y="2252331"/>
                    <a:pt x="744221" y="2260215"/>
                  </a:cubicBezTo>
                  <a:close/>
                  <a:moveTo>
                    <a:pt x="902732" y="1407746"/>
                  </a:moveTo>
                  <a:cubicBezTo>
                    <a:pt x="919839" y="1400283"/>
                    <a:pt x="937175" y="1393241"/>
                    <a:pt x="954626" y="1386622"/>
                  </a:cubicBezTo>
                  <a:cubicBezTo>
                    <a:pt x="988725" y="1373686"/>
                    <a:pt x="1023397" y="1362243"/>
                    <a:pt x="1058496" y="1352179"/>
                  </a:cubicBezTo>
                  <a:cubicBezTo>
                    <a:pt x="1097761" y="1340966"/>
                    <a:pt x="1137523" y="1331474"/>
                    <a:pt x="1177629" y="1323667"/>
                  </a:cubicBezTo>
                  <a:cubicBezTo>
                    <a:pt x="1223286" y="1314788"/>
                    <a:pt x="1269362" y="1308014"/>
                    <a:pt x="1315592" y="1303346"/>
                  </a:cubicBezTo>
                  <a:cubicBezTo>
                    <a:pt x="1368902" y="1297911"/>
                    <a:pt x="1422518" y="1295194"/>
                    <a:pt x="1476099" y="1295118"/>
                  </a:cubicBezTo>
                  <a:cubicBezTo>
                    <a:pt x="1529754" y="1295003"/>
                    <a:pt x="1583407" y="1297490"/>
                    <a:pt x="1636831" y="1302733"/>
                  </a:cubicBezTo>
                  <a:cubicBezTo>
                    <a:pt x="1683214" y="1307249"/>
                    <a:pt x="1729368" y="1313832"/>
                    <a:pt x="1775137" y="1322557"/>
                  </a:cubicBezTo>
                  <a:cubicBezTo>
                    <a:pt x="1813446" y="1329867"/>
                    <a:pt x="1851486" y="1338668"/>
                    <a:pt x="1889107" y="1349078"/>
                  </a:cubicBezTo>
                  <a:cubicBezTo>
                    <a:pt x="1927033" y="1359602"/>
                    <a:pt x="1964537" y="1371734"/>
                    <a:pt x="2001392" y="1385664"/>
                  </a:cubicBezTo>
                  <a:cubicBezTo>
                    <a:pt x="2014480" y="1390601"/>
                    <a:pt x="2027493" y="1395767"/>
                    <a:pt x="2040390" y="1401125"/>
                  </a:cubicBezTo>
                  <a:cubicBezTo>
                    <a:pt x="2042227" y="1394428"/>
                    <a:pt x="2044025" y="1387730"/>
                    <a:pt x="2045748" y="1380995"/>
                  </a:cubicBezTo>
                  <a:cubicBezTo>
                    <a:pt x="2056502" y="1339319"/>
                    <a:pt x="2065074" y="1297145"/>
                    <a:pt x="2071656" y="1254631"/>
                  </a:cubicBezTo>
                  <a:cubicBezTo>
                    <a:pt x="2080191" y="1199599"/>
                    <a:pt x="2085356" y="1144031"/>
                    <a:pt x="2087271" y="1088344"/>
                  </a:cubicBezTo>
                  <a:cubicBezTo>
                    <a:pt x="2088228" y="1060292"/>
                    <a:pt x="2088419" y="1032202"/>
                    <a:pt x="2087730" y="1004150"/>
                  </a:cubicBezTo>
                  <a:cubicBezTo>
                    <a:pt x="2086697" y="959641"/>
                    <a:pt x="2083597" y="915172"/>
                    <a:pt x="2078354" y="870967"/>
                  </a:cubicBezTo>
                  <a:cubicBezTo>
                    <a:pt x="2070776" y="806712"/>
                    <a:pt x="2058683" y="742997"/>
                    <a:pt x="2041806" y="680531"/>
                  </a:cubicBezTo>
                  <a:cubicBezTo>
                    <a:pt x="2029406" y="634721"/>
                    <a:pt x="2014442" y="589601"/>
                    <a:pt x="1996647" y="545624"/>
                  </a:cubicBezTo>
                  <a:cubicBezTo>
                    <a:pt x="1983023" y="511870"/>
                    <a:pt x="1967753" y="478728"/>
                    <a:pt x="1950723" y="446545"/>
                  </a:cubicBezTo>
                  <a:cubicBezTo>
                    <a:pt x="1937902" y="422358"/>
                    <a:pt x="1924125" y="398708"/>
                    <a:pt x="1909276" y="375745"/>
                  </a:cubicBezTo>
                  <a:cubicBezTo>
                    <a:pt x="1898637" y="359289"/>
                    <a:pt x="1887500" y="343178"/>
                    <a:pt x="1875751" y="327487"/>
                  </a:cubicBezTo>
                  <a:cubicBezTo>
                    <a:pt x="1866490" y="315049"/>
                    <a:pt x="1856807" y="302879"/>
                    <a:pt x="1846819" y="291015"/>
                  </a:cubicBezTo>
                  <a:cubicBezTo>
                    <a:pt x="1839241" y="282060"/>
                    <a:pt x="1831435" y="273257"/>
                    <a:pt x="1823475" y="264647"/>
                  </a:cubicBezTo>
                  <a:cubicBezTo>
                    <a:pt x="1817390" y="258103"/>
                    <a:pt x="1811190" y="251673"/>
                    <a:pt x="1804876" y="245358"/>
                  </a:cubicBezTo>
                  <a:cubicBezTo>
                    <a:pt x="1799403" y="239924"/>
                    <a:pt x="1793892" y="234604"/>
                    <a:pt x="1788267" y="229361"/>
                  </a:cubicBezTo>
                  <a:cubicBezTo>
                    <a:pt x="1749958" y="193732"/>
                    <a:pt x="1707249" y="162580"/>
                    <a:pt x="1660561" y="138852"/>
                  </a:cubicBezTo>
                  <a:cubicBezTo>
                    <a:pt x="1652371" y="134681"/>
                    <a:pt x="1643990" y="130739"/>
                    <a:pt x="1635570" y="127027"/>
                  </a:cubicBezTo>
                  <a:cubicBezTo>
                    <a:pt x="1623936" y="121937"/>
                    <a:pt x="1612111" y="117345"/>
                    <a:pt x="1600094" y="113250"/>
                  </a:cubicBezTo>
                  <a:cubicBezTo>
                    <a:pt x="1582758" y="107357"/>
                    <a:pt x="1565077" y="102534"/>
                    <a:pt x="1547129" y="98900"/>
                  </a:cubicBezTo>
                  <a:cubicBezTo>
                    <a:pt x="1522291" y="93848"/>
                    <a:pt x="1496994" y="91054"/>
                    <a:pt x="1471584" y="90633"/>
                  </a:cubicBezTo>
                  <a:cubicBezTo>
                    <a:pt x="1452563" y="90327"/>
                    <a:pt x="1433543" y="91322"/>
                    <a:pt x="1414638" y="93657"/>
                  </a:cubicBezTo>
                  <a:cubicBezTo>
                    <a:pt x="1395923" y="95953"/>
                    <a:pt x="1377324" y="99512"/>
                    <a:pt x="1359069" y="104334"/>
                  </a:cubicBezTo>
                  <a:cubicBezTo>
                    <a:pt x="1332395" y="111375"/>
                    <a:pt x="1306410" y="120981"/>
                    <a:pt x="1281496" y="132730"/>
                  </a:cubicBezTo>
                  <a:cubicBezTo>
                    <a:pt x="1258075" y="143790"/>
                    <a:pt x="1235610" y="156763"/>
                    <a:pt x="1214140" y="171229"/>
                  </a:cubicBezTo>
                  <a:cubicBezTo>
                    <a:pt x="1187734" y="189025"/>
                    <a:pt x="1162935" y="209117"/>
                    <a:pt x="1139704" y="230854"/>
                  </a:cubicBezTo>
                  <a:cubicBezTo>
                    <a:pt x="1110811" y="257949"/>
                    <a:pt x="1084328" y="287647"/>
                    <a:pt x="1060217" y="319066"/>
                  </a:cubicBezTo>
                  <a:cubicBezTo>
                    <a:pt x="1032051" y="355729"/>
                    <a:pt x="1007022" y="394803"/>
                    <a:pt x="984863" y="435407"/>
                  </a:cubicBezTo>
                  <a:cubicBezTo>
                    <a:pt x="958534" y="483666"/>
                    <a:pt x="936223" y="534065"/>
                    <a:pt x="917585" y="585774"/>
                  </a:cubicBezTo>
                  <a:cubicBezTo>
                    <a:pt x="898641" y="638319"/>
                    <a:pt x="883447" y="692200"/>
                    <a:pt x="871737" y="746780"/>
                  </a:cubicBezTo>
                  <a:cubicBezTo>
                    <a:pt x="858113" y="810385"/>
                    <a:pt x="849234" y="875025"/>
                    <a:pt x="844795" y="939892"/>
                  </a:cubicBezTo>
                  <a:cubicBezTo>
                    <a:pt x="843034" y="965418"/>
                    <a:pt x="841963" y="990982"/>
                    <a:pt x="841580" y="1016546"/>
                  </a:cubicBezTo>
                  <a:cubicBezTo>
                    <a:pt x="841389" y="1029941"/>
                    <a:pt x="841389" y="1043374"/>
                    <a:pt x="841580" y="1056769"/>
                  </a:cubicBezTo>
                  <a:cubicBezTo>
                    <a:pt x="841771" y="1071197"/>
                    <a:pt x="842307" y="1085586"/>
                    <a:pt x="843034" y="1099976"/>
                  </a:cubicBezTo>
                  <a:cubicBezTo>
                    <a:pt x="844718" y="1132353"/>
                    <a:pt x="847857" y="1164615"/>
                    <a:pt x="852410" y="1196723"/>
                  </a:cubicBezTo>
                  <a:cubicBezTo>
                    <a:pt x="855549" y="1218766"/>
                    <a:pt x="859376" y="1240772"/>
                    <a:pt x="863853" y="1262586"/>
                  </a:cubicBezTo>
                  <a:cubicBezTo>
                    <a:pt x="868484" y="1285166"/>
                    <a:pt x="873804" y="1307592"/>
                    <a:pt x="879698" y="1329865"/>
                  </a:cubicBezTo>
                  <a:cubicBezTo>
                    <a:pt x="886663" y="1356004"/>
                    <a:pt x="894393" y="1381989"/>
                    <a:pt x="902736" y="1407745"/>
                  </a:cubicBezTo>
                  <a:close/>
                  <a:moveTo>
                    <a:pt x="1179080" y="1050376"/>
                  </a:moveTo>
                  <a:cubicBezTo>
                    <a:pt x="1179309" y="1049955"/>
                    <a:pt x="1179501" y="1049534"/>
                    <a:pt x="1179692" y="1049075"/>
                  </a:cubicBezTo>
                  <a:cubicBezTo>
                    <a:pt x="1180649" y="1046702"/>
                    <a:pt x="1181299" y="1044176"/>
                    <a:pt x="1181491" y="1041612"/>
                  </a:cubicBezTo>
                  <a:cubicBezTo>
                    <a:pt x="1181682" y="1039239"/>
                    <a:pt x="1181491" y="1036828"/>
                    <a:pt x="1180993" y="1034455"/>
                  </a:cubicBezTo>
                  <a:cubicBezTo>
                    <a:pt x="1180725" y="1033231"/>
                    <a:pt x="1180381" y="1032006"/>
                    <a:pt x="1179922" y="1030858"/>
                  </a:cubicBezTo>
                  <a:cubicBezTo>
                    <a:pt x="1179462" y="1029710"/>
                    <a:pt x="1178965" y="1028562"/>
                    <a:pt x="1178314" y="1027528"/>
                  </a:cubicBezTo>
                  <a:cubicBezTo>
                    <a:pt x="1175597" y="1022706"/>
                    <a:pt x="1171234" y="1018841"/>
                    <a:pt x="1166259" y="1016507"/>
                  </a:cubicBezTo>
                  <a:cubicBezTo>
                    <a:pt x="1162547" y="1014785"/>
                    <a:pt x="1158528" y="1013904"/>
                    <a:pt x="1154472" y="1013904"/>
                  </a:cubicBezTo>
                  <a:cubicBezTo>
                    <a:pt x="1150377" y="1013866"/>
                    <a:pt x="1146359" y="1014670"/>
                    <a:pt x="1142609" y="1016354"/>
                  </a:cubicBezTo>
                  <a:cubicBezTo>
                    <a:pt x="1136447" y="1019147"/>
                    <a:pt x="1131281" y="1024237"/>
                    <a:pt x="1128755" y="1030552"/>
                  </a:cubicBezTo>
                  <a:cubicBezTo>
                    <a:pt x="1128295" y="1031738"/>
                    <a:pt x="1127874" y="1032924"/>
                    <a:pt x="1127645" y="1034187"/>
                  </a:cubicBezTo>
                  <a:cubicBezTo>
                    <a:pt x="1127071" y="1036522"/>
                    <a:pt x="1126918" y="1038895"/>
                    <a:pt x="1127071" y="1041305"/>
                  </a:cubicBezTo>
                  <a:cubicBezTo>
                    <a:pt x="1127224" y="1043869"/>
                    <a:pt x="1127798" y="1046395"/>
                    <a:pt x="1128755" y="1048806"/>
                  </a:cubicBezTo>
                  <a:cubicBezTo>
                    <a:pt x="1129903" y="1051638"/>
                    <a:pt x="1131587" y="1054279"/>
                    <a:pt x="1133653" y="1056499"/>
                  </a:cubicBezTo>
                  <a:cubicBezTo>
                    <a:pt x="1136064" y="1059139"/>
                    <a:pt x="1138973" y="1061244"/>
                    <a:pt x="1142187" y="1062775"/>
                  </a:cubicBezTo>
                  <a:cubicBezTo>
                    <a:pt x="1144484" y="1063846"/>
                    <a:pt x="1146895" y="1064612"/>
                    <a:pt x="1149420" y="1065033"/>
                  </a:cubicBezTo>
                  <a:cubicBezTo>
                    <a:pt x="1150913" y="1065301"/>
                    <a:pt x="1152405" y="1065416"/>
                    <a:pt x="1153898" y="1065454"/>
                  </a:cubicBezTo>
                  <a:lnTo>
                    <a:pt x="1154281" y="1065454"/>
                  </a:lnTo>
                  <a:cubicBezTo>
                    <a:pt x="1155888" y="1065454"/>
                    <a:pt x="1157534" y="1065339"/>
                    <a:pt x="1159141" y="1065033"/>
                  </a:cubicBezTo>
                  <a:cubicBezTo>
                    <a:pt x="1161514" y="1064650"/>
                    <a:pt x="1163887" y="1063923"/>
                    <a:pt x="1166106" y="1062928"/>
                  </a:cubicBezTo>
                  <a:cubicBezTo>
                    <a:pt x="1167254" y="1062392"/>
                    <a:pt x="1168364" y="1061780"/>
                    <a:pt x="1169436" y="1061091"/>
                  </a:cubicBezTo>
                  <a:cubicBezTo>
                    <a:pt x="1169550" y="1060938"/>
                    <a:pt x="1169665" y="1060747"/>
                    <a:pt x="1169818" y="1060555"/>
                  </a:cubicBezTo>
                  <a:cubicBezTo>
                    <a:pt x="1170699" y="1059369"/>
                    <a:pt x="1171655" y="1058183"/>
                    <a:pt x="1172650" y="1057073"/>
                  </a:cubicBezTo>
                  <a:cubicBezTo>
                    <a:pt x="1173569" y="1056078"/>
                    <a:pt x="1173913" y="1055733"/>
                    <a:pt x="1174679" y="1054968"/>
                  </a:cubicBezTo>
                  <a:cubicBezTo>
                    <a:pt x="1175214" y="1054394"/>
                    <a:pt x="1175789" y="1053820"/>
                    <a:pt x="1176363" y="1053246"/>
                  </a:cubicBezTo>
                  <a:cubicBezTo>
                    <a:pt x="1177013" y="1052557"/>
                    <a:pt x="1177702" y="1051868"/>
                    <a:pt x="1178391" y="1051141"/>
                  </a:cubicBezTo>
                  <a:cubicBezTo>
                    <a:pt x="1178621" y="1050873"/>
                    <a:pt x="1178850" y="1050643"/>
                    <a:pt x="1179080" y="1050376"/>
                  </a:cubicBezTo>
                  <a:close/>
                  <a:moveTo>
                    <a:pt x="1704030" y="1043985"/>
                  </a:moveTo>
                  <a:cubicBezTo>
                    <a:pt x="1704260" y="1043564"/>
                    <a:pt x="1704451" y="1043143"/>
                    <a:pt x="1704643" y="1042722"/>
                  </a:cubicBezTo>
                  <a:cubicBezTo>
                    <a:pt x="1705599" y="1040349"/>
                    <a:pt x="1706212" y="1037823"/>
                    <a:pt x="1706403" y="1035259"/>
                  </a:cubicBezTo>
                  <a:cubicBezTo>
                    <a:pt x="1706595" y="1032848"/>
                    <a:pt x="1706442" y="1030437"/>
                    <a:pt x="1705944" y="1028102"/>
                  </a:cubicBezTo>
                  <a:cubicBezTo>
                    <a:pt x="1705638" y="1026648"/>
                    <a:pt x="1705217" y="1025271"/>
                    <a:pt x="1704643" y="1023893"/>
                  </a:cubicBezTo>
                  <a:cubicBezTo>
                    <a:pt x="1702155" y="1017961"/>
                    <a:pt x="1697372" y="1013138"/>
                    <a:pt x="1691631" y="1010345"/>
                  </a:cubicBezTo>
                  <a:cubicBezTo>
                    <a:pt x="1687996" y="1008585"/>
                    <a:pt x="1684016" y="1007628"/>
                    <a:pt x="1679959" y="1007513"/>
                  </a:cubicBezTo>
                  <a:cubicBezTo>
                    <a:pt x="1675826" y="1007437"/>
                    <a:pt x="1671654" y="1008202"/>
                    <a:pt x="1667865" y="1009848"/>
                  </a:cubicBezTo>
                  <a:cubicBezTo>
                    <a:pt x="1661895" y="1012450"/>
                    <a:pt x="1656844" y="1017234"/>
                    <a:pt x="1654127" y="1023204"/>
                  </a:cubicBezTo>
                  <a:cubicBezTo>
                    <a:pt x="1653514" y="1024544"/>
                    <a:pt x="1653017" y="1025921"/>
                    <a:pt x="1652672" y="1027376"/>
                  </a:cubicBezTo>
                  <a:cubicBezTo>
                    <a:pt x="1652098" y="1029672"/>
                    <a:pt x="1651869" y="1032083"/>
                    <a:pt x="1651984" y="1034456"/>
                  </a:cubicBezTo>
                  <a:cubicBezTo>
                    <a:pt x="1652098" y="1037020"/>
                    <a:pt x="1652634" y="1039584"/>
                    <a:pt x="1653514" y="1041995"/>
                  </a:cubicBezTo>
                  <a:cubicBezTo>
                    <a:pt x="1654624" y="1044865"/>
                    <a:pt x="1656232" y="1047506"/>
                    <a:pt x="1658260" y="1049802"/>
                  </a:cubicBezTo>
                  <a:cubicBezTo>
                    <a:pt x="1660594" y="1052404"/>
                    <a:pt x="1663388" y="1054547"/>
                    <a:pt x="1666526" y="1056117"/>
                  </a:cubicBezTo>
                  <a:cubicBezTo>
                    <a:pt x="1668784" y="1057265"/>
                    <a:pt x="1671195" y="1058068"/>
                    <a:pt x="1673683" y="1058566"/>
                  </a:cubicBezTo>
                  <a:cubicBezTo>
                    <a:pt x="1675061" y="1058834"/>
                    <a:pt x="1676515" y="1058987"/>
                    <a:pt x="1677893" y="1059063"/>
                  </a:cubicBezTo>
                  <a:cubicBezTo>
                    <a:pt x="1678352" y="1059063"/>
                    <a:pt x="1678773" y="1059102"/>
                    <a:pt x="1679232" y="1059102"/>
                  </a:cubicBezTo>
                  <a:cubicBezTo>
                    <a:pt x="1680801" y="1059063"/>
                    <a:pt x="1682332" y="1058949"/>
                    <a:pt x="1683901" y="1058719"/>
                  </a:cubicBezTo>
                  <a:cubicBezTo>
                    <a:pt x="1686389" y="1058298"/>
                    <a:pt x="1688761" y="1057571"/>
                    <a:pt x="1691058" y="1056537"/>
                  </a:cubicBezTo>
                  <a:cubicBezTo>
                    <a:pt x="1692206" y="1056002"/>
                    <a:pt x="1693316" y="1055428"/>
                    <a:pt x="1694349" y="1054739"/>
                  </a:cubicBezTo>
                  <a:cubicBezTo>
                    <a:pt x="1694502" y="1054547"/>
                    <a:pt x="1694617" y="1054356"/>
                    <a:pt x="1694770" y="1054203"/>
                  </a:cubicBezTo>
                  <a:cubicBezTo>
                    <a:pt x="1695650" y="1052978"/>
                    <a:pt x="1696607" y="1051830"/>
                    <a:pt x="1697601" y="1050682"/>
                  </a:cubicBezTo>
                  <a:cubicBezTo>
                    <a:pt x="1698520" y="1049687"/>
                    <a:pt x="1698865" y="1049343"/>
                    <a:pt x="1699630" y="1048577"/>
                  </a:cubicBezTo>
                  <a:cubicBezTo>
                    <a:pt x="1700166" y="1048042"/>
                    <a:pt x="1700740" y="1047467"/>
                    <a:pt x="1701275" y="1046893"/>
                  </a:cubicBezTo>
                  <a:cubicBezTo>
                    <a:pt x="1701964" y="1046205"/>
                    <a:pt x="1702653" y="1045477"/>
                    <a:pt x="1703304" y="1044789"/>
                  </a:cubicBezTo>
                  <a:cubicBezTo>
                    <a:pt x="1703572" y="1044521"/>
                    <a:pt x="1703801" y="1044253"/>
                    <a:pt x="1704031" y="1043985"/>
                  </a:cubicBezTo>
                  <a:close/>
                  <a:moveTo>
                    <a:pt x="1251794" y="1105064"/>
                  </a:moveTo>
                  <a:cubicBezTo>
                    <a:pt x="1248848" y="1109312"/>
                    <a:pt x="1245633" y="1113369"/>
                    <a:pt x="1242150" y="1117234"/>
                  </a:cubicBezTo>
                  <a:cubicBezTo>
                    <a:pt x="1231741" y="1128715"/>
                    <a:pt x="1219073" y="1138091"/>
                    <a:pt x="1205066" y="1144674"/>
                  </a:cubicBezTo>
                  <a:cubicBezTo>
                    <a:pt x="1195307" y="1149305"/>
                    <a:pt x="1184898" y="1152557"/>
                    <a:pt x="1174221" y="1154394"/>
                  </a:cubicBezTo>
                  <a:cubicBezTo>
                    <a:pt x="1170317" y="1155045"/>
                    <a:pt x="1166414" y="1155504"/>
                    <a:pt x="1162472" y="1155772"/>
                  </a:cubicBezTo>
                  <a:cubicBezTo>
                    <a:pt x="1160520" y="1155887"/>
                    <a:pt x="1158530" y="1155963"/>
                    <a:pt x="1156540" y="1156002"/>
                  </a:cubicBezTo>
                  <a:cubicBezTo>
                    <a:pt x="1155775" y="1156040"/>
                    <a:pt x="1155048" y="1156040"/>
                    <a:pt x="1154282" y="1156040"/>
                  </a:cubicBezTo>
                  <a:cubicBezTo>
                    <a:pt x="1152522" y="1156040"/>
                    <a:pt x="1150800" y="1156002"/>
                    <a:pt x="1149077" y="1155925"/>
                  </a:cubicBezTo>
                  <a:cubicBezTo>
                    <a:pt x="1145097" y="1155772"/>
                    <a:pt x="1141156" y="1155389"/>
                    <a:pt x="1137252" y="1154815"/>
                  </a:cubicBezTo>
                  <a:cubicBezTo>
                    <a:pt x="1126269" y="1153246"/>
                    <a:pt x="1115554" y="1150146"/>
                    <a:pt x="1105450" y="1145592"/>
                  </a:cubicBezTo>
                  <a:cubicBezTo>
                    <a:pt x="1091290" y="1139239"/>
                    <a:pt x="1078469" y="1130055"/>
                    <a:pt x="1067869" y="1118765"/>
                  </a:cubicBezTo>
                  <a:cubicBezTo>
                    <a:pt x="1057996" y="1108279"/>
                    <a:pt x="1050112" y="1095994"/>
                    <a:pt x="1044753" y="1082638"/>
                  </a:cubicBezTo>
                  <a:cubicBezTo>
                    <a:pt x="1039893" y="1070659"/>
                    <a:pt x="1037099" y="1057839"/>
                    <a:pt x="1036525" y="1044941"/>
                  </a:cubicBezTo>
                  <a:cubicBezTo>
                    <a:pt x="1035990" y="1033078"/>
                    <a:pt x="1037291" y="1021137"/>
                    <a:pt x="1040391" y="1009694"/>
                  </a:cubicBezTo>
                  <a:cubicBezTo>
                    <a:pt x="1042993" y="1000012"/>
                    <a:pt x="1046897" y="990674"/>
                    <a:pt x="1051910" y="981987"/>
                  </a:cubicBezTo>
                  <a:cubicBezTo>
                    <a:pt x="1059564" y="968783"/>
                    <a:pt x="1069782" y="957149"/>
                    <a:pt x="1081876" y="947888"/>
                  </a:cubicBezTo>
                  <a:cubicBezTo>
                    <a:pt x="1091979" y="940081"/>
                    <a:pt x="1103345" y="933957"/>
                    <a:pt x="1115401" y="929786"/>
                  </a:cubicBezTo>
                  <a:cubicBezTo>
                    <a:pt x="1127418" y="925652"/>
                    <a:pt x="1140085" y="923471"/>
                    <a:pt x="1152791" y="923318"/>
                  </a:cubicBezTo>
                  <a:cubicBezTo>
                    <a:pt x="1165994" y="923165"/>
                    <a:pt x="1179273" y="925193"/>
                    <a:pt x="1191788" y="929326"/>
                  </a:cubicBezTo>
                  <a:cubicBezTo>
                    <a:pt x="1194773" y="930321"/>
                    <a:pt x="1197720" y="931431"/>
                    <a:pt x="1200629" y="932656"/>
                  </a:cubicBezTo>
                  <a:cubicBezTo>
                    <a:pt x="1195462" y="923968"/>
                    <a:pt x="1189224" y="915894"/>
                    <a:pt x="1182335" y="908508"/>
                  </a:cubicBezTo>
                  <a:cubicBezTo>
                    <a:pt x="1176671" y="902423"/>
                    <a:pt x="1170548" y="896759"/>
                    <a:pt x="1164119" y="891516"/>
                  </a:cubicBezTo>
                  <a:cubicBezTo>
                    <a:pt x="1156656" y="885431"/>
                    <a:pt x="1148734" y="879882"/>
                    <a:pt x="1140544" y="874868"/>
                  </a:cubicBezTo>
                  <a:cubicBezTo>
                    <a:pt x="1133771" y="870735"/>
                    <a:pt x="1126768" y="866985"/>
                    <a:pt x="1119611" y="863617"/>
                  </a:cubicBezTo>
                  <a:cubicBezTo>
                    <a:pt x="1112569" y="860364"/>
                    <a:pt x="1105337" y="857456"/>
                    <a:pt x="1097950" y="855006"/>
                  </a:cubicBezTo>
                  <a:cubicBezTo>
                    <a:pt x="1092554" y="853246"/>
                    <a:pt x="1087043" y="851715"/>
                    <a:pt x="1081494" y="850529"/>
                  </a:cubicBezTo>
                  <a:cubicBezTo>
                    <a:pt x="1076634" y="849457"/>
                    <a:pt x="1071697" y="848654"/>
                    <a:pt x="1066760" y="848233"/>
                  </a:cubicBezTo>
                  <a:cubicBezTo>
                    <a:pt x="1063163" y="847926"/>
                    <a:pt x="1059566" y="847773"/>
                    <a:pt x="1055968" y="847965"/>
                  </a:cubicBezTo>
                  <a:cubicBezTo>
                    <a:pt x="1053059" y="848080"/>
                    <a:pt x="1050151" y="848386"/>
                    <a:pt x="1047319" y="849036"/>
                  </a:cubicBezTo>
                  <a:cubicBezTo>
                    <a:pt x="1045826" y="849381"/>
                    <a:pt x="1044295" y="849840"/>
                    <a:pt x="1042879" y="850452"/>
                  </a:cubicBezTo>
                  <a:cubicBezTo>
                    <a:pt x="1042497" y="850644"/>
                    <a:pt x="1042114" y="850835"/>
                    <a:pt x="1041770" y="851026"/>
                  </a:cubicBezTo>
                  <a:cubicBezTo>
                    <a:pt x="1041463" y="851218"/>
                    <a:pt x="1041157" y="851409"/>
                    <a:pt x="1040889" y="851639"/>
                  </a:cubicBezTo>
                  <a:cubicBezTo>
                    <a:pt x="1040851" y="851715"/>
                    <a:pt x="1040775" y="851792"/>
                    <a:pt x="1040698" y="851868"/>
                  </a:cubicBezTo>
                  <a:lnTo>
                    <a:pt x="1039167" y="853514"/>
                  </a:lnTo>
                  <a:cubicBezTo>
                    <a:pt x="1038631" y="854050"/>
                    <a:pt x="1038096" y="854585"/>
                    <a:pt x="1037560" y="855083"/>
                  </a:cubicBezTo>
                  <a:cubicBezTo>
                    <a:pt x="1036412" y="856116"/>
                    <a:pt x="1035264" y="857073"/>
                    <a:pt x="1034077" y="857992"/>
                  </a:cubicBezTo>
                  <a:cubicBezTo>
                    <a:pt x="1029255" y="861627"/>
                    <a:pt x="1023744" y="864306"/>
                    <a:pt x="1017889" y="865799"/>
                  </a:cubicBezTo>
                  <a:cubicBezTo>
                    <a:pt x="1013527" y="866909"/>
                    <a:pt x="1008972" y="867368"/>
                    <a:pt x="1004457" y="867138"/>
                  </a:cubicBezTo>
                  <a:cubicBezTo>
                    <a:pt x="998448" y="866832"/>
                    <a:pt x="992516" y="865301"/>
                    <a:pt x="987082" y="862699"/>
                  </a:cubicBezTo>
                  <a:cubicBezTo>
                    <a:pt x="980998" y="859752"/>
                    <a:pt x="975525" y="855428"/>
                    <a:pt x="971315" y="850108"/>
                  </a:cubicBezTo>
                  <a:cubicBezTo>
                    <a:pt x="968521" y="846587"/>
                    <a:pt x="966225" y="842645"/>
                    <a:pt x="964579" y="838435"/>
                  </a:cubicBezTo>
                  <a:cubicBezTo>
                    <a:pt x="962628" y="833498"/>
                    <a:pt x="961594" y="828255"/>
                    <a:pt x="961441" y="823013"/>
                  </a:cubicBezTo>
                  <a:cubicBezTo>
                    <a:pt x="961365" y="818497"/>
                    <a:pt x="961939" y="813943"/>
                    <a:pt x="963163" y="809618"/>
                  </a:cubicBezTo>
                  <a:cubicBezTo>
                    <a:pt x="964350" y="805255"/>
                    <a:pt x="966263" y="801084"/>
                    <a:pt x="968713" y="797295"/>
                  </a:cubicBezTo>
                  <a:cubicBezTo>
                    <a:pt x="969516" y="796032"/>
                    <a:pt x="970397" y="794808"/>
                    <a:pt x="971353" y="793621"/>
                  </a:cubicBezTo>
                  <a:cubicBezTo>
                    <a:pt x="972272" y="792473"/>
                    <a:pt x="973267" y="791363"/>
                    <a:pt x="974262" y="790253"/>
                  </a:cubicBezTo>
                  <a:cubicBezTo>
                    <a:pt x="975601" y="788799"/>
                    <a:pt x="976979" y="787421"/>
                    <a:pt x="978433" y="786044"/>
                  </a:cubicBezTo>
                  <a:cubicBezTo>
                    <a:pt x="982873" y="781796"/>
                    <a:pt x="987771" y="778007"/>
                    <a:pt x="992976" y="774716"/>
                  </a:cubicBezTo>
                  <a:cubicBezTo>
                    <a:pt x="997990" y="771540"/>
                    <a:pt x="1003271" y="768784"/>
                    <a:pt x="1008782" y="766526"/>
                  </a:cubicBezTo>
                  <a:cubicBezTo>
                    <a:pt x="1011078" y="765570"/>
                    <a:pt x="1013489" y="764689"/>
                    <a:pt x="1015862" y="763886"/>
                  </a:cubicBezTo>
                  <a:cubicBezTo>
                    <a:pt x="1033083" y="758145"/>
                    <a:pt x="1051453" y="756538"/>
                    <a:pt x="1069479" y="757610"/>
                  </a:cubicBezTo>
                  <a:cubicBezTo>
                    <a:pt x="1084174" y="758490"/>
                    <a:pt x="1098717" y="761131"/>
                    <a:pt x="1112915" y="764958"/>
                  </a:cubicBezTo>
                  <a:cubicBezTo>
                    <a:pt x="1121603" y="767330"/>
                    <a:pt x="1130175" y="770124"/>
                    <a:pt x="1138594" y="773377"/>
                  </a:cubicBezTo>
                  <a:cubicBezTo>
                    <a:pt x="1147932" y="776936"/>
                    <a:pt x="1157041" y="780954"/>
                    <a:pt x="1165958" y="785470"/>
                  </a:cubicBezTo>
                  <a:cubicBezTo>
                    <a:pt x="1182223" y="793622"/>
                    <a:pt x="1197760" y="803266"/>
                    <a:pt x="1212303" y="814211"/>
                  </a:cubicBezTo>
                  <a:cubicBezTo>
                    <a:pt x="1226578" y="824966"/>
                    <a:pt x="1239896" y="836982"/>
                    <a:pt x="1251798" y="850262"/>
                  </a:cubicBezTo>
                  <a:cubicBezTo>
                    <a:pt x="1266072" y="866182"/>
                    <a:pt x="1278395" y="883978"/>
                    <a:pt x="1287503" y="903381"/>
                  </a:cubicBezTo>
                  <a:cubicBezTo>
                    <a:pt x="1293971" y="917158"/>
                    <a:pt x="1298831" y="931662"/>
                    <a:pt x="1301625" y="946627"/>
                  </a:cubicBezTo>
                  <a:cubicBezTo>
                    <a:pt x="1303691" y="957496"/>
                    <a:pt x="1304648" y="968594"/>
                    <a:pt x="1304495" y="979692"/>
                  </a:cubicBezTo>
                  <a:cubicBezTo>
                    <a:pt x="1304380" y="988073"/>
                    <a:pt x="1303615" y="996416"/>
                    <a:pt x="1302237" y="1004683"/>
                  </a:cubicBezTo>
                  <a:cubicBezTo>
                    <a:pt x="1300974" y="1012260"/>
                    <a:pt x="1299175" y="1019800"/>
                    <a:pt x="1296918" y="1027147"/>
                  </a:cubicBezTo>
                  <a:cubicBezTo>
                    <a:pt x="1292670" y="1040771"/>
                    <a:pt x="1286853" y="1053860"/>
                    <a:pt x="1279773" y="1066221"/>
                  </a:cubicBezTo>
                  <a:cubicBezTo>
                    <a:pt x="1272769" y="1078391"/>
                    <a:pt x="1264579" y="1089873"/>
                    <a:pt x="1255586" y="1100626"/>
                  </a:cubicBezTo>
                  <a:cubicBezTo>
                    <a:pt x="1254323" y="1102119"/>
                    <a:pt x="1253060" y="1103573"/>
                    <a:pt x="1251797" y="1105065"/>
                  </a:cubicBezTo>
                  <a:close/>
                  <a:moveTo>
                    <a:pt x="1776706" y="1098673"/>
                  </a:moveTo>
                  <a:cubicBezTo>
                    <a:pt x="1773759" y="1102959"/>
                    <a:pt x="1770544" y="1107016"/>
                    <a:pt x="1767061" y="1110843"/>
                  </a:cubicBezTo>
                  <a:cubicBezTo>
                    <a:pt x="1756652" y="1122324"/>
                    <a:pt x="1744023" y="1131700"/>
                    <a:pt x="1730017" y="1138321"/>
                  </a:cubicBezTo>
                  <a:cubicBezTo>
                    <a:pt x="1719990" y="1143028"/>
                    <a:pt x="1709350" y="1146358"/>
                    <a:pt x="1698443" y="1148118"/>
                  </a:cubicBezTo>
                  <a:cubicBezTo>
                    <a:pt x="1694540" y="1148769"/>
                    <a:pt x="1690598" y="1149190"/>
                    <a:pt x="1686695" y="1149419"/>
                  </a:cubicBezTo>
                  <a:cubicBezTo>
                    <a:pt x="1684934" y="1149534"/>
                    <a:pt x="1683212" y="1149611"/>
                    <a:pt x="1681452" y="1149649"/>
                  </a:cubicBezTo>
                  <a:cubicBezTo>
                    <a:pt x="1680724" y="1149649"/>
                    <a:pt x="1679959" y="1149649"/>
                    <a:pt x="1679232" y="1149687"/>
                  </a:cubicBezTo>
                  <a:cubicBezTo>
                    <a:pt x="1677204" y="1149649"/>
                    <a:pt x="1675252" y="1149611"/>
                    <a:pt x="1673223" y="1149534"/>
                  </a:cubicBezTo>
                  <a:cubicBezTo>
                    <a:pt x="1669550" y="1149343"/>
                    <a:pt x="1665837" y="1148998"/>
                    <a:pt x="1662202" y="1148462"/>
                  </a:cubicBezTo>
                  <a:cubicBezTo>
                    <a:pt x="1651218" y="1146893"/>
                    <a:pt x="1640464" y="1143755"/>
                    <a:pt x="1630361" y="1139201"/>
                  </a:cubicBezTo>
                  <a:cubicBezTo>
                    <a:pt x="1616239" y="1132848"/>
                    <a:pt x="1603381" y="1123702"/>
                    <a:pt x="1592780" y="1112412"/>
                  </a:cubicBezTo>
                  <a:cubicBezTo>
                    <a:pt x="1582945" y="1101926"/>
                    <a:pt x="1575061" y="1089603"/>
                    <a:pt x="1569665" y="1076247"/>
                  </a:cubicBezTo>
                  <a:cubicBezTo>
                    <a:pt x="1564843" y="1064268"/>
                    <a:pt x="1562049" y="1051486"/>
                    <a:pt x="1561475" y="1038550"/>
                  </a:cubicBezTo>
                  <a:cubicBezTo>
                    <a:pt x="1560939" y="1026687"/>
                    <a:pt x="1562240" y="1014746"/>
                    <a:pt x="1565302" y="1003303"/>
                  </a:cubicBezTo>
                  <a:cubicBezTo>
                    <a:pt x="1567942" y="993621"/>
                    <a:pt x="1571846" y="984283"/>
                    <a:pt x="1576860" y="975596"/>
                  </a:cubicBezTo>
                  <a:cubicBezTo>
                    <a:pt x="1584743" y="962010"/>
                    <a:pt x="1595344" y="950069"/>
                    <a:pt x="1607935" y="940655"/>
                  </a:cubicBezTo>
                  <a:cubicBezTo>
                    <a:pt x="1617923" y="933116"/>
                    <a:pt x="1629137" y="927222"/>
                    <a:pt x="1641001" y="923204"/>
                  </a:cubicBezTo>
                  <a:cubicBezTo>
                    <a:pt x="1653056" y="919109"/>
                    <a:pt x="1665761" y="917005"/>
                    <a:pt x="1678467" y="916928"/>
                  </a:cubicBezTo>
                  <a:cubicBezTo>
                    <a:pt x="1691211" y="916852"/>
                    <a:pt x="1703955" y="918803"/>
                    <a:pt x="1716048" y="922745"/>
                  </a:cubicBezTo>
                  <a:cubicBezTo>
                    <a:pt x="1719262" y="923779"/>
                    <a:pt x="1722439" y="924965"/>
                    <a:pt x="1725577" y="926304"/>
                  </a:cubicBezTo>
                  <a:cubicBezTo>
                    <a:pt x="1720410" y="917579"/>
                    <a:pt x="1714172" y="909542"/>
                    <a:pt x="1707284" y="902156"/>
                  </a:cubicBezTo>
                  <a:cubicBezTo>
                    <a:pt x="1701428" y="895880"/>
                    <a:pt x="1695114" y="890063"/>
                    <a:pt x="1688455" y="884667"/>
                  </a:cubicBezTo>
                  <a:cubicBezTo>
                    <a:pt x="1681145" y="878773"/>
                    <a:pt x="1673491" y="873377"/>
                    <a:pt x="1665454" y="868517"/>
                  </a:cubicBezTo>
                  <a:cubicBezTo>
                    <a:pt x="1658489" y="864231"/>
                    <a:pt x="1651256" y="860365"/>
                    <a:pt x="1643831" y="856921"/>
                  </a:cubicBezTo>
                  <a:cubicBezTo>
                    <a:pt x="1637019" y="853783"/>
                    <a:pt x="1630016" y="850989"/>
                    <a:pt x="1622898" y="848655"/>
                  </a:cubicBezTo>
                  <a:cubicBezTo>
                    <a:pt x="1617464" y="846856"/>
                    <a:pt x="1611991" y="845325"/>
                    <a:pt x="1606404" y="844139"/>
                  </a:cubicBezTo>
                  <a:cubicBezTo>
                    <a:pt x="1601543" y="843105"/>
                    <a:pt x="1596606" y="842302"/>
                    <a:pt x="1591670" y="841881"/>
                  </a:cubicBezTo>
                  <a:cubicBezTo>
                    <a:pt x="1588072" y="841536"/>
                    <a:pt x="1584475" y="841421"/>
                    <a:pt x="1580877" y="841575"/>
                  </a:cubicBezTo>
                  <a:cubicBezTo>
                    <a:pt x="1578007" y="841728"/>
                    <a:pt x="1575098" y="842034"/>
                    <a:pt x="1572266" y="842684"/>
                  </a:cubicBezTo>
                  <a:cubicBezTo>
                    <a:pt x="1570697" y="843029"/>
                    <a:pt x="1569128" y="843488"/>
                    <a:pt x="1567674" y="844139"/>
                  </a:cubicBezTo>
                  <a:cubicBezTo>
                    <a:pt x="1567329" y="844330"/>
                    <a:pt x="1566947" y="844521"/>
                    <a:pt x="1566602" y="844713"/>
                  </a:cubicBezTo>
                  <a:cubicBezTo>
                    <a:pt x="1566258" y="844942"/>
                    <a:pt x="1565913" y="845172"/>
                    <a:pt x="1565645" y="845478"/>
                  </a:cubicBezTo>
                  <a:lnTo>
                    <a:pt x="1564115" y="847124"/>
                  </a:lnTo>
                  <a:cubicBezTo>
                    <a:pt x="1563579" y="847660"/>
                    <a:pt x="1563043" y="848195"/>
                    <a:pt x="1562507" y="848693"/>
                  </a:cubicBezTo>
                  <a:cubicBezTo>
                    <a:pt x="1561397" y="849726"/>
                    <a:pt x="1560249" y="850683"/>
                    <a:pt x="1559063" y="851601"/>
                  </a:cubicBezTo>
                  <a:cubicBezTo>
                    <a:pt x="1554241" y="855237"/>
                    <a:pt x="1548692" y="857916"/>
                    <a:pt x="1542875" y="859409"/>
                  </a:cubicBezTo>
                  <a:cubicBezTo>
                    <a:pt x="1538512" y="860518"/>
                    <a:pt x="1533958" y="860978"/>
                    <a:pt x="1529442" y="860748"/>
                  </a:cubicBezTo>
                  <a:cubicBezTo>
                    <a:pt x="1524161" y="860480"/>
                    <a:pt x="1518956" y="859294"/>
                    <a:pt x="1514134" y="857265"/>
                  </a:cubicBezTo>
                  <a:cubicBezTo>
                    <a:pt x="1509963" y="855505"/>
                    <a:pt x="1506021" y="853132"/>
                    <a:pt x="1502577" y="850224"/>
                  </a:cubicBezTo>
                  <a:cubicBezTo>
                    <a:pt x="1499132" y="847315"/>
                    <a:pt x="1496109" y="843909"/>
                    <a:pt x="1493621" y="840121"/>
                  </a:cubicBezTo>
                  <a:cubicBezTo>
                    <a:pt x="1491172" y="836332"/>
                    <a:pt x="1489297" y="832161"/>
                    <a:pt x="1488072" y="827798"/>
                  </a:cubicBezTo>
                  <a:cubicBezTo>
                    <a:pt x="1486427" y="822019"/>
                    <a:pt x="1486006" y="815897"/>
                    <a:pt x="1486733" y="809888"/>
                  </a:cubicBezTo>
                  <a:cubicBezTo>
                    <a:pt x="1487575" y="803191"/>
                    <a:pt x="1489947" y="796646"/>
                    <a:pt x="1493621" y="790944"/>
                  </a:cubicBezTo>
                  <a:cubicBezTo>
                    <a:pt x="1494425" y="789681"/>
                    <a:pt x="1495305" y="788457"/>
                    <a:pt x="1496262" y="787309"/>
                  </a:cubicBezTo>
                  <a:cubicBezTo>
                    <a:pt x="1497066" y="786275"/>
                    <a:pt x="1497946" y="785280"/>
                    <a:pt x="1498826" y="784324"/>
                  </a:cubicBezTo>
                  <a:cubicBezTo>
                    <a:pt x="1499859" y="783175"/>
                    <a:pt x="1500969" y="782027"/>
                    <a:pt x="1502079" y="780917"/>
                  </a:cubicBezTo>
                  <a:cubicBezTo>
                    <a:pt x="1508508" y="774565"/>
                    <a:pt x="1515818" y="769207"/>
                    <a:pt x="1523740" y="764921"/>
                  </a:cubicBezTo>
                  <a:cubicBezTo>
                    <a:pt x="1526954" y="763160"/>
                    <a:pt x="1530284" y="761591"/>
                    <a:pt x="1533689" y="760175"/>
                  </a:cubicBezTo>
                  <a:cubicBezTo>
                    <a:pt x="1538320" y="758262"/>
                    <a:pt x="1543104" y="756654"/>
                    <a:pt x="1547964" y="755391"/>
                  </a:cubicBezTo>
                  <a:cubicBezTo>
                    <a:pt x="1557723" y="752789"/>
                    <a:pt x="1567788" y="751411"/>
                    <a:pt x="1577891" y="751029"/>
                  </a:cubicBezTo>
                  <a:cubicBezTo>
                    <a:pt x="1590674" y="750569"/>
                    <a:pt x="1603532" y="751603"/>
                    <a:pt x="1616161" y="753784"/>
                  </a:cubicBezTo>
                  <a:cubicBezTo>
                    <a:pt x="1624504" y="755200"/>
                    <a:pt x="1632770" y="757113"/>
                    <a:pt x="1640921" y="759448"/>
                  </a:cubicBezTo>
                  <a:cubicBezTo>
                    <a:pt x="1649991" y="762012"/>
                    <a:pt x="1658869" y="765112"/>
                    <a:pt x="1667596" y="768595"/>
                  </a:cubicBezTo>
                  <a:cubicBezTo>
                    <a:pt x="1678312" y="772843"/>
                    <a:pt x="1688720" y="777779"/>
                    <a:pt x="1698862" y="783252"/>
                  </a:cubicBezTo>
                  <a:cubicBezTo>
                    <a:pt x="1707856" y="788112"/>
                    <a:pt x="1716620" y="793432"/>
                    <a:pt x="1725078" y="799172"/>
                  </a:cubicBezTo>
                  <a:cubicBezTo>
                    <a:pt x="1742375" y="810883"/>
                    <a:pt x="1758449" y="824354"/>
                    <a:pt x="1772762" y="839547"/>
                  </a:cubicBezTo>
                  <a:cubicBezTo>
                    <a:pt x="1785162" y="852789"/>
                    <a:pt x="1796221" y="867331"/>
                    <a:pt x="1805215" y="883137"/>
                  </a:cubicBezTo>
                  <a:cubicBezTo>
                    <a:pt x="1812870" y="896531"/>
                    <a:pt x="1818992" y="910806"/>
                    <a:pt x="1823164" y="925655"/>
                  </a:cubicBezTo>
                  <a:cubicBezTo>
                    <a:pt x="1826149" y="936371"/>
                    <a:pt x="1828139" y="947392"/>
                    <a:pt x="1828981" y="958491"/>
                  </a:cubicBezTo>
                  <a:cubicBezTo>
                    <a:pt x="1829746" y="968633"/>
                    <a:pt x="1829555" y="978888"/>
                    <a:pt x="1828483" y="989030"/>
                  </a:cubicBezTo>
                  <a:cubicBezTo>
                    <a:pt x="1827412" y="998445"/>
                    <a:pt x="1825575" y="1007745"/>
                    <a:pt x="1823011" y="1016814"/>
                  </a:cubicBezTo>
                  <a:cubicBezTo>
                    <a:pt x="1818495" y="1032811"/>
                    <a:pt x="1811644" y="1048081"/>
                    <a:pt x="1803225" y="1062393"/>
                  </a:cubicBezTo>
                  <a:cubicBezTo>
                    <a:pt x="1795571" y="1075290"/>
                    <a:pt x="1786578" y="1087384"/>
                    <a:pt x="1776705" y="1098673"/>
                  </a:cubicBezTo>
                  <a:close/>
                  <a:moveTo>
                    <a:pt x="635534" y="3731949"/>
                  </a:moveTo>
                  <a:cubicBezTo>
                    <a:pt x="634846" y="3732026"/>
                    <a:pt x="634195" y="3732102"/>
                    <a:pt x="633544" y="3732179"/>
                  </a:cubicBezTo>
                  <a:cubicBezTo>
                    <a:pt x="626962" y="3732982"/>
                    <a:pt x="620495" y="3734437"/>
                    <a:pt x="614179" y="3736350"/>
                  </a:cubicBezTo>
                  <a:cubicBezTo>
                    <a:pt x="604995" y="3739067"/>
                    <a:pt x="596115" y="3742741"/>
                    <a:pt x="587582" y="3747104"/>
                  </a:cubicBezTo>
                  <a:cubicBezTo>
                    <a:pt x="576637" y="3752653"/>
                    <a:pt x="566266" y="3759312"/>
                    <a:pt x="556545" y="3766775"/>
                  </a:cubicBezTo>
                  <a:cubicBezTo>
                    <a:pt x="546901" y="3774161"/>
                    <a:pt x="537908" y="3782312"/>
                    <a:pt x="529603" y="3791115"/>
                  </a:cubicBezTo>
                  <a:cubicBezTo>
                    <a:pt x="513797" y="3807839"/>
                    <a:pt x="500440" y="3826897"/>
                    <a:pt x="490414" y="3847601"/>
                  </a:cubicBezTo>
                  <a:cubicBezTo>
                    <a:pt x="486051" y="3856595"/>
                    <a:pt x="482339" y="3865856"/>
                    <a:pt x="479316" y="3875385"/>
                  </a:cubicBezTo>
                  <a:cubicBezTo>
                    <a:pt x="476101" y="3885488"/>
                    <a:pt x="473728" y="3895859"/>
                    <a:pt x="472236" y="3906346"/>
                  </a:cubicBezTo>
                  <a:cubicBezTo>
                    <a:pt x="471088" y="3914268"/>
                    <a:pt x="470475" y="3922266"/>
                    <a:pt x="470399" y="3930227"/>
                  </a:cubicBezTo>
                  <a:cubicBezTo>
                    <a:pt x="470169" y="3946530"/>
                    <a:pt x="472159" y="3962794"/>
                    <a:pt x="476063" y="3978600"/>
                  </a:cubicBezTo>
                  <a:cubicBezTo>
                    <a:pt x="477402" y="3983920"/>
                    <a:pt x="478933" y="3989201"/>
                    <a:pt x="480693" y="3994368"/>
                  </a:cubicBezTo>
                  <a:cubicBezTo>
                    <a:pt x="481995" y="3998348"/>
                    <a:pt x="483449" y="4002289"/>
                    <a:pt x="485018" y="4006154"/>
                  </a:cubicBezTo>
                  <a:cubicBezTo>
                    <a:pt x="494586" y="4029920"/>
                    <a:pt x="508172" y="4051964"/>
                    <a:pt x="524054" y="4072018"/>
                  </a:cubicBezTo>
                  <a:cubicBezTo>
                    <a:pt x="526579" y="4075194"/>
                    <a:pt x="529144" y="4078332"/>
                    <a:pt x="531746" y="4081432"/>
                  </a:cubicBezTo>
                  <a:cubicBezTo>
                    <a:pt x="535075" y="4085298"/>
                    <a:pt x="538443" y="4089125"/>
                    <a:pt x="541926" y="4092875"/>
                  </a:cubicBezTo>
                  <a:cubicBezTo>
                    <a:pt x="546442" y="4097735"/>
                    <a:pt x="551073" y="4102481"/>
                    <a:pt x="555819" y="4107112"/>
                  </a:cubicBezTo>
                  <a:cubicBezTo>
                    <a:pt x="561789" y="4112967"/>
                    <a:pt x="567989" y="4118669"/>
                    <a:pt x="574303" y="4124218"/>
                  </a:cubicBezTo>
                  <a:cubicBezTo>
                    <a:pt x="582454" y="4131337"/>
                    <a:pt x="590836" y="4138187"/>
                    <a:pt x="599408" y="4144770"/>
                  </a:cubicBezTo>
                  <a:cubicBezTo>
                    <a:pt x="610009" y="4152921"/>
                    <a:pt x="620839" y="4160690"/>
                    <a:pt x="631938" y="4168114"/>
                  </a:cubicBezTo>
                  <a:cubicBezTo>
                    <a:pt x="645906" y="4177452"/>
                    <a:pt x="660257" y="4186293"/>
                    <a:pt x="674800" y="4194712"/>
                  </a:cubicBezTo>
                  <a:lnTo>
                    <a:pt x="682913" y="4200682"/>
                  </a:lnTo>
                  <a:cubicBezTo>
                    <a:pt x="688730" y="4207418"/>
                    <a:pt x="690912" y="4208795"/>
                    <a:pt x="694280" y="4217176"/>
                  </a:cubicBezTo>
                  <a:cubicBezTo>
                    <a:pt x="695505" y="4220315"/>
                    <a:pt x="696423" y="4223606"/>
                    <a:pt x="696921" y="4226897"/>
                  </a:cubicBezTo>
                  <a:cubicBezTo>
                    <a:pt x="697456" y="4230227"/>
                    <a:pt x="697609" y="4233594"/>
                    <a:pt x="697380" y="4236962"/>
                  </a:cubicBezTo>
                  <a:cubicBezTo>
                    <a:pt x="696921" y="4243697"/>
                    <a:pt x="694969" y="4250280"/>
                    <a:pt x="691678" y="4256135"/>
                  </a:cubicBezTo>
                  <a:cubicBezTo>
                    <a:pt x="690032" y="4259082"/>
                    <a:pt x="688042" y="4261837"/>
                    <a:pt x="685784" y="4264325"/>
                  </a:cubicBezTo>
                  <a:cubicBezTo>
                    <a:pt x="683526" y="4266850"/>
                    <a:pt x="680962" y="4269070"/>
                    <a:pt x="678245" y="4271022"/>
                  </a:cubicBezTo>
                  <a:cubicBezTo>
                    <a:pt x="670820" y="4276188"/>
                    <a:pt x="668257" y="4276188"/>
                    <a:pt x="659722" y="4278599"/>
                  </a:cubicBezTo>
                  <a:cubicBezTo>
                    <a:pt x="656355" y="4278791"/>
                    <a:pt x="652987" y="4278982"/>
                    <a:pt x="649658" y="4279173"/>
                  </a:cubicBezTo>
                  <a:cubicBezTo>
                    <a:pt x="639516" y="4278599"/>
                    <a:pt x="629413" y="4277834"/>
                    <a:pt x="619309" y="4276839"/>
                  </a:cubicBezTo>
                  <a:cubicBezTo>
                    <a:pt x="597649" y="4274619"/>
                    <a:pt x="576102" y="4271328"/>
                    <a:pt x="554824" y="4266889"/>
                  </a:cubicBezTo>
                  <a:cubicBezTo>
                    <a:pt x="532972" y="4262335"/>
                    <a:pt x="511388" y="4256518"/>
                    <a:pt x="490224" y="4249438"/>
                  </a:cubicBezTo>
                  <a:cubicBezTo>
                    <a:pt x="467147" y="4241708"/>
                    <a:pt x="444645" y="4232446"/>
                    <a:pt x="422907" y="4221577"/>
                  </a:cubicBezTo>
                  <a:cubicBezTo>
                    <a:pt x="396998" y="4208680"/>
                    <a:pt x="372160" y="4193563"/>
                    <a:pt x="348930" y="4176303"/>
                  </a:cubicBezTo>
                  <a:cubicBezTo>
                    <a:pt x="322907" y="4157015"/>
                    <a:pt x="298835" y="4135163"/>
                    <a:pt x="277251" y="4111014"/>
                  </a:cubicBezTo>
                  <a:cubicBezTo>
                    <a:pt x="263053" y="4095094"/>
                    <a:pt x="249887" y="4078216"/>
                    <a:pt x="237947" y="4060536"/>
                  </a:cubicBezTo>
                  <a:cubicBezTo>
                    <a:pt x="226199" y="4043124"/>
                    <a:pt x="215559" y="4024869"/>
                    <a:pt x="206221" y="4006002"/>
                  </a:cubicBezTo>
                  <a:cubicBezTo>
                    <a:pt x="192674" y="3978830"/>
                    <a:pt x="181767" y="3950318"/>
                    <a:pt x="173654" y="3921042"/>
                  </a:cubicBezTo>
                  <a:cubicBezTo>
                    <a:pt x="166000" y="3893564"/>
                    <a:pt x="160795" y="3865435"/>
                    <a:pt x="158116" y="3837039"/>
                  </a:cubicBezTo>
                  <a:cubicBezTo>
                    <a:pt x="155591" y="3810786"/>
                    <a:pt x="155246" y="3784303"/>
                    <a:pt x="157045" y="3757973"/>
                  </a:cubicBezTo>
                  <a:cubicBezTo>
                    <a:pt x="159035" y="3729270"/>
                    <a:pt x="163551" y="3700682"/>
                    <a:pt x="170592" y="3672822"/>
                  </a:cubicBezTo>
                  <a:cubicBezTo>
                    <a:pt x="176983" y="3647488"/>
                    <a:pt x="185441" y="3622688"/>
                    <a:pt x="195850" y="3598770"/>
                  </a:cubicBezTo>
                  <a:cubicBezTo>
                    <a:pt x="204499" y="3578946"/>
                    <a:pt x="214487" y="3559696"/>
                    <a:pt x="225701" y="3541211"/>
                  </a:cubicBezTo>
                  <a:cubicBezTo>
                    <a:pt x="237183" y="3522229"/>
                    <a:pt x="249965" y="3504127"/>
                    <a:pt x="263933" y="3486906"/>
                  </a:cubicBezTo>
                  <a:cubicBezTo>
                    <a:pt x="277709" y="3469952"/>
                    <a:pt x="292635" y="3453917"/>
                    <a:pt x="308479" y="3438877"/>
                  </a:cubicBezTo>
                  <a:cubicBezTo>
                    <a:pt x="336799" y="3412088"/>
                    <a:pt x="368142" y="3388591"/>
                    <a:pt x="401552" y="3368575"/>
                  </a:cubicBezTo>
                  <a:cubicBezTo>
                    <a:pt x="432436" y="3349976"/>
                    <a:pt x="465119" y="3334400"/>
                    <a:pt x="498835" y="3321617"/>
                  </a:cubicBezTo>
                  <a:cubicBezTo>
                    <a:pt x="507981" y="3318135"/>
                    <a:pt x="517204" y="3314844"/>
                    <a:pt x="526542" y="3311744"/>
                  </a:cubicBezTo>
                  <a:cubicBezTo>
                    <a:pt x="521682" y="3263753"/>
                    <a:pt x="519194" y="3215456"/>
                    <a:pt x="519003" y="3167197"/>
                  </a:cubicBezTo>
                  <a:cubicBezTo>
                    <a:pt x="518850" y="3133557"/>
                    <a:pt x="519845" y="3099918"/>
                    <a:pt x="521950" y="3066355"/>
                  </a:cubicBezTo>
                  <a:cubicBezTo>
                    <a:pt x="523787" y="3037537"/>
                    <a:pt x="526466" y="3008758"/>
                    <a:pt x="529948" y="2980132"/>
                  </a:cubicBezTo>
                  <a:cubicBezTo>
                    <a:pt x="533010" y="2955180"/>
                    <a:pt x="536684" y="2930343"/>
                    <a:pt x="541008" y="2905620"/>
                  </a:cubicBezTo>
                  <a:cubicBezTo>
                    <a:pt x="556431" y="2817751"/>
                    <a:pt x="580006" y="2731260"/>
                    <a:pt x="611923" y="2647945"/>
                  </a:cubicBezTo>
                  <a:cubicBezTo>
                    <a:pt x="635994" y="2585105"/>
                    <a:pt x="664812" y="2524060"/>
                    <a:pt x="698489" y="2465777"/>
                  </a:cubicBezTo>
                  <a:cubicBezTo>
                    <a:pt x="709090" y="2447407"/>
                    <a:pt x="720150" y="2429343"/>
                    <a:pt x="731707" y="2411548"/>
                  </a:cubicBezTo>
                  <a:cubicBezTo>
                    <a:pt x="737716" y="2402325"/>
                    <a:pt x="743839" y="2393178"/>
                    <a:pt x="750115" y="2384108"/>
                  </a:cubicBezTo>
                  <a:lnTo>
                    <a:pt x="750957" y="2382883"/>
                  </a:lnTo>
                  <a:lnTo>
                    <a:pt x="751799" y="2381697"/>
                  </a:lnTo>
                  <a:lnTo>
                    <a:pt x="754516" y="2378597"/>
                  </a:lnTo>
                  <a:cubicBezTo>
                    <a:pt x="737448" y="2367575"/>
                    <a:pt x="720763" y="2356056"/>
                    <a:pt x="704535" y="2343924"/>
                  </a:cubicBezTo>
                  <a:cubicBezTo>
                    <a:pt x="696805" y="2338145"/>
                    <a:pt x="689151" y="2332252"/>
                    <a:pt x="681612" y="2326167"/>
                  </a:cubicBezTo>
                  <a:cubicBezTo>
                    <a:pt x="672618" y="2337610"/>
                    <a:pt x="664200" y="2349435"/>
                    <a:pt x="656392" y="2361682"/>
                  </a:cubicBezTo>
                  <a:cubicBezTo>
                    <a:pt x="646481" y="2377257"/>
                    <a:pt x="637601" y="2393446"/>
                    <a:pt x="630139" y="2410322"/>
                  </a:cubicBezTo>
                  <a:cubicBezTo>
                    <a:pt x="623671" y="2424865"/>
                    <a:pt x="618237" y="2439943"/>
                    <a:pt x="614257" y="2455367"/>
                  </a:cubicBezTo>
                  <a:cubicBezTo>
                    <a:pt x="609511" y="2473698"/>
                    <a:pt x="606832" y="2492604"/>
                    <a:pt x="607253" y="2511548"/>
                  </a:cubicBezTo>
                  <a:cubicBezTo>
                    <a:pt x="607291" y="2514839"/>
                    <a:pt x="607483" y="2518092"/>
                    <a:pt x="607751" y="2521383"/>
                  </a:cubicBezTo>
                  <a:cubicBezTo>
                    <a:pt x="607904" y="2523258"/>
                    <a:pt x="608095" y="2525095"/>
                    <a:pt x="608325" y="2527008"/>
                  </a:cubicBezTo>
                  <a:lnTo>
                    <a:pt x="608401" y="2527774"/>
                  </a:lnTo>
                  <a:lnTo>
                    <a:pt x="608516" y="2528692"/>
                  </a:lnTo>
                  <a:lnTo>
                    <a:pt x="608746" y="2531409"/>
                  </a:lnTo>
                  <a:cubicBezTo>
                    <a:pt x="608860" y="2533820"/>
                    <a:pt x="608937" y="2534471"/>
                    <a:pt x="608784" y="2536882"/>
                  </a:cubicBezTo>
                  <a:cubicBezTo>
                    <a:pt x="608631" y="2539599"/>
                    <a:pt x="608248" y="2542316"/>
                    <a:pt x="607598" y="2544995"/>
                  </a:cubicBezTo>
                  <a:cubicBezTo>
                    <a:pt x="605837" y="2552114"/>
                    <a:pt x="602393" y="2558734"/>
                    <a:pt x="597571" y="2564245"/>
                  </a:cubicBezTo>
                  <a:cubicBezTo>
                    <a:pt x="593362" y="2569028"/>
                    <a:pt x="588157" y="2572894"/>
                    <a:pt x="582340" y="2575534"/>
                  </a:cubicBezTo>
                  <a:cubicBezTo>
                    <a:pt x="578972" y="2577065"/>
                    <a:pt x="575489" y="2578136"/>
                    <a:pt x="571892" y="2578825"/>
                  </a:cubicBezTo>
                  <a:cubicBezTo>
                    <a:pt x="569481" y="2579284"/>
                    <a:pt x="568869" y="2579284"/>
                    <a:pt x="566458" y="2579514"/>
                  </a:cubicBezTo>
                  <a:cubicBezTo>
                    <a:pt x="565578" y="2579552"/>
                    <a:pt x="564659" y="2579591"/>
                    <a:pt x="563741" y="2579591"/>
                  </a:cubicBezTo>
                  <a:cubicBezTo>
                    <a:pt x="561291" y="2579552"/>
                    <a:pt x="560717" y="2579591"/>
                    <a:pt x="558268" y="2579284"/>
                  </a:cubicBezTo>
                  <a:cubicBezTo>
                    <a:pt x="554632" y="2578863"/>
                    <a:pt x="551073" y="2578021"/>
                    <a:pt x="547667" y="2576720"/>
                  </a:cubicBezTo>
                  <a:cubicBezTo>
                    <a:pt x="541697" y="2574462"/>
                    <a:pt x="536186" y="2570942"/>
                    <a:pt x="531671" y="2566464"/>
                  </a:cubicBezTo>
                  <a:cubicBezTo>
                    <a:pt x="526466" y="2561335"/>
                    <a:pt x="522601" y="2554906"/>
                    <a:pt x="520382" y="2547941"/>
                  </a:cubicBezTo>
                  <a:cubicBezTo>
                    <a:pt x="519807" y="2546219"/>
                    <a:pt x="519386" y="2544459"/>
                    <a:pt x="519042" y="2542660"/>
                  </a:cubicBezTo>
                  <a:cubicBezTo>
                    <a:pt x="518812" y="2541244"/>
                    <a:pt x="518659" y="2540134"/>
                    <a:pt x="518506" y="2538795"/>
                  </a:cubicBezTo>
                  <a:cubicBezTo>
                    <a:pt x="518391" y="2537953"/>
                    <a:pt x="518277" y="2537149"/>
                    <a:pt x="518162" y="2536269"/>
                  </a:cubicBezTo>
                  <a:cubicBezTo>
                    <a:pt x="517664" y="2531676"/>
                    <a:pt x="517282" y="2527046"/>
                    <a:pt x="517052" y="2522376"/>
                  </a:cubicBezTo>
                  <a:cubicBezTo>
                    <a:pt x="516019" y="2504236"/>
                    <a:pt x="516937" y="2485982"/>
                    <a:pt x="519463" y="2467956"/>
                  </a:cubicBezTo>
                  <a:cubicBezTo>
                    <a:pt x="522065" y="2449701"/>
                    <a:pt x="526313" y="2431677"/>
                    <a:pt x="531900" y="2414072"/>
                  </a:cubicBezTo>
                  <a:cubicBezTo>
                    <a:pt x="538712" y="2392641"/>
                    <a:pt x="547438" y="2371860"/>
                    <a:pt x="557694" y="2351845"/>
                  </a:cubicBezTo>
                  <a:cubicBezTo>
                    <a:pt x="571204" y="2325438"/>
                    <a:pt x="587315" y="2300333"/>
                    <a:pt x="605341" y="2276758"/>
                  </a:cubicBezTo>
                  <a:cubicBezTo>
                    <a:pt x="608326" y="2272817"/>
                    <a:pt x="611349" y="2268951"/>
                    <a:pt x="614449" y="2265124"/>
                  </a:cubicBezTo>
                  <a:cubicBezTo>
                    <a:pt x="585096" y="2234776"/>
                    <a:pt x="558613" y="2201634"/>
                    <a:pt x="536378" y="2165732"/>
                  </a:cubicBezTo>
                  <a:cubicBezTo>
                    <a:pt x="532971" y="2160183"/>
                    <a:pt x="529642" y="2154596"/>
                    <a:pt x="526428" y="2148932"/>
                  </a:cubicBezTo>
                  <a:cubicBezTo>
                    <a:pt x="522180" y="2141431"/>
                    <a:pt x="518123" y="2133815"/>
                    <a:pt x="514258" y="2126085"/>
                  </a:cubicBezTo>
                  <a:cubicBezTo>
                    <a:pt x="509168" y="2115905"/>
                    <a:pt x="504422" y="2105534"/>
                    <a:pt x="500098" y="2095010"/>
                  </a:cubicBezTo>
                  <a:cubicBezTo>
                    <a:pt x="496347" y="2085901"/>
                    <a:pt x="492903" y="2076678"/>
                    <a:pt x="489726" y="2067379"/>
                  </a:cubicBezTo>
                  <a:cubicBezTo>
                    <a:pt x="483297" y="2071588"/>
                    <a:pt x="477021" y="2076028"/>
                    <a:pt x="470897" y="2080697"/>
                  </a:cubicBezTo>
                  <a:cubicBezTo>
                    <a:pt x="462210" y="2087279"/>
                    <a:pt x="453867" y="2094282"/>
                    <a:pt x="445907" y="2101669"/>
                  </a:cubicBezTo>
                  <a:cubicBezTo>
                    <a:pt x="435919" y="2110892"/>
                    <a:pt x="426504" y="2120727"/>
                    <a:pt x="417740" y="2131060"/>
                  </a:cubicBezTo>
                  <a:cubicBezTo>
                    <a:pt x="409091" y="2141202"/>
                    <a:pt x="401054" y="2151879"/>
                    <a:pt x="393745" y="2163015"/>
                  </a:cubicBezTo>
                  <a:cubicBezTo>
                    <a:pt x="391372" y="2166574"/>
                    <a:pt x="389114" y="2170172"/>
                    <a:pt x="386895" y="2173846"/>
                  </a:cubicBezTo>
                  <a:lnTo>
                    <a:pt x="385555" y="2175951"/>
                  </a:lnTo>
                  <a:cubicBezTo>
                    <a:pt x="385058" y="2176640"/>
                    <a:pt x="384598" y="2177290"/>
                    <a:pt x="384101" y="2177979"/>
                  </a:cubicBezTo>
                  <a:cubicBezTo>
                    <a:pt x="382570" y="2179969"/>
                    <a:pt x="380886" y="2181806"/>
                    <a:pt x="379087" y="2183528"/>
                  </a:cubicBezTo>
                  <a:cubicBezTo>
                    <a:pt x="373615" y="2188657"/>
                    <a:pt x="366879" y="2192369"/>
                    <a:pt x="359608" y="2194283"/>
                  </a:cubicBezTo>
                  <a:cubicBezTo>
                    <a:pt x="357197" y="2194933"/>
                    <a:pt x="354747" y="2195354"/>
                    <a:pt x="352222" y="2195584"/>
                  </a:cubicBezTo>
                  <a:cubicBezTo>
                    <a:pt x="351418" y="2195661"/>
                    <a:pt x="350576" y="2195699"/>
                    <a:pt x="349772" y="2195737"/>
                  </a:cubicBezTo>
                  <a:cubicBezTo>
                    <a:pt x="348930" y="2195775"/>
                    <a:pt x="348088" y="2195775"/>
                    <a:pt x="347246" y="2195775"/>
                  </a:cubicBezTo>
                  <a:cubicBezTo>
                    <a:pt x="346404" y="2195737"/>
                    <a:pt x="345601" y="2195699"/>
                    <a:pt x="344759" y="2195622"/>
                  </a:cubicBezTo>
                  <a:cubicBezTo>
                    <a:pt x="343113" y="2195507"/>
                    <a:pt x="341468" y="2195316"/>
                    <a:pt x="339822" y="2195010"/>
                  </a:cubicBezTo>
                  <a:cubicBezTo>
                    <a:pt x="334923" y="2194091"/>
                    <a:pt x="330178" y="2192369"/>
                    <a:pt x="325815" y="2189882"/>
                  </a:cubicBezTo>
                  <a:cubicBezTo>
                    <a:pt x="322179" y="2187853"/>
                    <a:pt x="318850" y="2185328"/>
                    <a:pt x="315941" y="2182343"/>
                  </a:cubicBezTo>
                  <a:cubicBezTo>
                    <a:pt x="311808" y="2178209"/>
                    <a:pt x="308555" y="2173273"/>
                    <a:pt x="306297" y="2167876"/>
                  </a:cubicBezTo>
                  <a:cubicBezTo>
                    <a:pt x="304078" y="2162518"/>
                    <a:pt x="302853" y="2156701"/>
                    <a:pt x="302815" y="2150884"/>
                  </a:cubicBezTo>
                  <a:cubicBezTo>
                    <a:pt x="302776" y="2146712"/>
                    <a:pt x="303312" y="2142541"/>
                    <a:pt x="304422" y="2138561"/>
                  </a:cubicBezTo>
                  <a:cubicBezTo>
                    <a:pt x="305264" y="2135346"/>
                    <a:pt x="306527" y="2132246"/>
                    <a:pt x="308058" y="2129261"/>
                  </a:cubicBezTo>
                  <a:cubicBezTo>
                    <a:pt x="308861" y="2127731"/>
                    <a:pt x="309818" y="2126276"/>
                    <a:pt x="310698" y="2124784"/>
                  </a:cubicBezTo>
                  <a:cubicBezTo>
                    <a:pt x="311808" y="2122985"/>
                    <a:pt x="312956" y="2121148"/>
                    <a:pt x="314104" y="2119349"/>
                  </a:cubicBezTo>
                  <a:cubicBezTo>
                    <a:pt x="319692" y="2110509"/>
                    <a:pt x="325624" y="2101899"/>
                    <a:pt x="331900" y="2093479"/>
                  </a:cubicBezTo>
                  <a:cubicBezTo>
                    <a:pt x="346787" y="2073502"/>
                    <a:pt x="363473" y="2054865"/>
                    <a:pt x="381613" y="2037796"/>
                  </a:cubicBezTo>
                  <a:cubicBezTo>
                    <a:pt x="399637" y="2020727"/>
                    <a:pt x="419193" y="2005266"/>
                    <a:pt x="439974" y="1991719"/>
                  </a:cubicBezTo>
                  <a:cubicBezTo>
                    <a:pt x="449503" y="1985443"/>
                    <a:pt x="459339" y="1979626"/>
                    <a:pt x="469442" y="1974268"/>
                  </a:cubicBezTo>
                  <a:cubicBezTo>
                    <a:pt x="467414" y="1954329"/>
                    <a:pt x="466840" y="1934276"/>
                    <a:pt x="467720" y="1914261"/>
                  </a:cubicBezTo>
                  <a:cubicBezTo>
                    <a:pt x="468409" y="1897957"/>
                    <a:pt x="470131" y="1881732"/>
                    <a:pt x="472733" y="1865620"/>
                  </a:cubicBezTo>
                  <a:cubicBezTo>
                    <a:pt x="475412" y="1849240"/>
                    <a:pt x="479086" y="1833014"/>
                    <a:pt x="483640" y="1817056"/>
                  </a:cubicBezTo>
                  <a:cubicBezTo>
                    <a:pt x="484214" y="1815142"/>
                    <a:pt x="484789" y="1813190"/>
                    <a:pt x="485363" y="1811277"/>
                  </a:cubicBezTo>
                  <a:cubicBezTo>
                    <a:pt x="483908" y="1811468"/>
                    <a:pt x="482531" y="1811659"/>
                    <a:pt x="481076" y="1811851"/>
                  </a:cubicBezTo>
                  <a:cubicBezTo>
                    <a:pt x="449236" y="1816175"/>
                    <a:pt x="417586" y="1821993"/>
                    <a:pt x="386319" y="1829302"/>
                  </a:cubicBezTo>
                  <a:cubicBezTo>
                    <a:pt x="355474" y="1836535"/>
                    <a:pt x="324972" y="1845260"/>
                    <a:pt x="295007" y="1855555"/>
                  </a:cubicBezTo>
                  <a:cubicBezTo>
                    <a:pt x="257655" y="1868452"/>
                    <a:pt x="221145" y="1883798"/>
                    <a:pt x="186092" y="1902091"/>
                  </a:cubicBezTo>
                  <a:cubicBezTo>
                    <a:pt x="155514" y="1918050"/>
                    <a:pt x="126046" y="1936228"/>
                    <a:pt x="98454" y="1956971"/>
                  </a:cubicBezTo>
                  <a:cubicBezTo>
                    <a:pt x="93172" y="1960951"/>
                    <a:pt x="87930" y="1965046"/>
                    <a:pt x="82763" y="1969218"/>
                  </a:cubicBezTo>
                  <a:cubicBezTo>
                    <a:pt x="79969" y="1971475"/>
                    <a:pt x="77175" y="1973772"/>
                    <a:pt x="74420" y="1976106"/>
                  </a:cubicBezTo>
                  <a:lnTo>
                    <a:pt x="65924" y="1981732"/>
                  </a:lnTo>
                  <a:lnTo>
                    <a:pt x="56471" y="1985329"/>
                  </a:lnTo>
                  <a:cubicBezTo>
                    <a:pt x="53103" y="1985750"/>
                    <a:pt x="49774" y="1986248"/>
                    <a:pt x="46407" y="1986707"/>
                  </a:cubicBezTo>
                  <a:cubicBezTo>
                    <a:pt x="37490" y="1985942"/>
                    <a:pt x="34964" y="1986477"/>
                    <a:pt x="26659" y="1982727"/>
                  </a:cubicBezTo>
                  <a:cubicBezTo>
                    <a:pt x="23598" y="1981349"/>
                    <a:pt x="20613" y="1979589"/>
                    <a:pt x="17934" y="1977560"/>
                  </a:cubicBezTo>
                  <a:cubicBezTo>
                    <a:pt x="12538" y="1973427"/>
                    <a:pt x="8099" y="1968146"/>
                    <a:pt x="4961" y="1962099"/>
                  </a:cubicBezTo>
                  <a:cubicBezTo>
                    <a:pt x="3430" y="1959076"/>
                    <a:pt x="2205" y="1955900"/>
                    <a:pt x="1401" y="1952608"/>
                  </a:cubicBezTo>
                  <a:cubicBezTo>
                    <a:pt x="559" y="1949356"/>
                    <a:pt x="62" y="1945949"/>
                    <a:pt x="24" y="1942582"/>
                  </a:cubicBezTo>
                  <a:cubicBezTo>
                    <a:pt x="-91" y="1939176"/>
                    <a:pt x="215" y="1935770"/>
                    <a:pt x="866" y="1932479"/>
                  </a:cubicBezTo>
                  <a:cubicBezTo>
                    <a:pt x="1554" y="1929150"/>
                    <a:pt x="2588" y="1925897"/>
                    <a:pt x="4004" y="1922797"/>
                  </a:cubicBezTo>
                  <a:cubicBezTo>
                    <a:pt x="5381" y="1919735"/>
                    <a:pt x="7104" y="1916788"/>
                    <a:pt x="9170" y="1914072"/>
                  </a:cubicBezTo>
                  <a:cubicBezTo>
                    <a:pt x="11199" y="1911392"/>
                    <a:pt x="13801" y="1909173"/>
                    <a:pt x="16135" y="1906762"/>
                  </a:cubicBezTo>
                  <a:cubicBezTo>
                    <a:pt x="16212" y="1906685"/>
                    <a:pt x="19274" y="1904121"/>
                    <a:pt x="19312" y="1904083"/>
                  </a:cubicBezTo>
                  <a:cubicBezTo>
                    <a:pt x="20383" y="1903203"/>
                    <a:pt x="21455" y="1902322"/>
                    <a:pt x="22565" y="1901404"/>
                  </a:cubicBezTo>
                  <a:cubicBezTo>
                    <a:pt x="52990" y="1876452"/>
                    <a:pt x="85787" y="1854370"/>
                    <a:pt x="120000" y="1834928"/>
                  </a:cubicBezTo>
                  <a:cubicBezTo>
                    <a:pt x="160681" y="1811851"/>
                    <a:pt x="203505" y="1792487"/>
                    <a:pt x="247441" y="1776337"/>
                  </a:cubicBezTo>
                  <a:cubicBezTo>
                    <a:pt x="290037" y="1760722"/>
                    <a:pt x="333741" y="1748132"/>
                    <a:pt x="378057" y="1738296"/>
                  </a:cubicBezTo>
                  <a:cubicBezTo>
                    <a:pt x="422182" y="1728499"/>
                    <a:pt x="466958" y="1721457"/>
                    <a:pt x="511925" y="1717094"/>
                  </a:cubicBezTo>
                  <a:cubicBezTo>
                    <a:pt x="516824" y="1716635"/>
                    <a:pt x="521722" y="1716214"/>
                    <a:pt x="526583" y="1715793"/>
                  </a:cubicBezTo>
                  <a:cubicBezTo>
                    <a:pt x="530295" y="1709249"/>
                    <a:pt x="534122" y="1702820"/>
                    <a:pt x="538140" y="1696466"/>
                  </a:cubicBezTo>
                  <a:cubicBezTo>
                    <a:pt x="565619" y="1652608"/>
                    <a:pt x="599449" y="1612961"/>
                    <a:pt x="637072" y="1577480"/>
                  </a:cubicBezTo>
                  <a:cubicBezTo>
                    <a:pt x="642774" y="1572122"/>
                    <a:pt x="648553" y="1566879"/>
                    <a:pt x="654408" y="1561712"/>
                  </a:cubicBezTo>
                  <a:cubicBezTo>
                    <a:pt x="662100" y="1554900"/>
                    <a:pt x="669945" y="1548241"/>
                    <a:pt x="677905" y="1541773"/>
                  </a:cubicBezTo>
                  <a:cubicBezTo>
                    <a:pt x="715028" y="1511579"/>
                    <a:pt x="754829" y="1484789"/>
                    <a:pt x="796274" y="1461023"/>
                  </a:cubicBezTo>
                  <a:cubicBezTo>
                    <a:pt x="804273" y="1456431"/>
                    <a:pt x="812386" y="1451953"/>
                    <a:pt x="820500" y="1447552"/>
                  </a:cubicBezTo>
                  <a:cubicBezTo>
                    <a:pt x="813037" y="1425011"/>
                    <a:pt x="805995" y="1402355"/>
                    <a:pt x="799490" y="1379508"/>
                  </a:cubicBezTo>
                  <a:cubicBezTo>
                    <a:pt x="789999" y="1346366"/>
                    <a:pt x="781694" y="1312880"/>
                    <a:pt x="774806" y="1279087"/>
                  </a:cubicBezTo>
                  <a:cubicBezTo>
                    <a:pt x="767573" y="1243573"/>
                    <a:pt x="761947" y="1207752"/>
                    <a:pt x="758006" y="1171740"/>
                  </a:cubicBezTo>
                  <a:cubicBezTo>
                    <a:pt x="757317" y="1165196"/>
                    <a:pt x="756628" y="1158690"/>
                    <a:pt x="756054" y="1152146"/>
                  </a:cubicBezTo>
                  <a:cubicBezTo>
                    <a:pt x="740937" y="1181154"/>
                    <a:pt x="722798" y="1215138"/>
                    <a:pt x="701175" y="1254977"/>
                  </a:cubicBezTo>
                  <a:cubicBezTo>
                    <a:pt x="542049" y="1548166"/>
                    <a:pt x="346106" y="775681"/>
                    <a:pt x="448212" y="441696"/>
                  </a:cubicBezTo>
                  <a:cubicBezTo>
                    <a:pt x="536386" y="153327"/>
                    <a:pt x="868990" y="106830"/>
                    <a:pt x="997920" y="251720"/>
                  </a:cubicBezTo>
                  <a:cubicBezTo>
                    <a:pt x="1002780" y="245635"/>
                    <a:pt x="1007717" y="239588"/>
                    <a:pt x="1012769" y="233618"/>
                  </a:cubicBezTo>
                  <a:cubicBezTo>
                    <a:pt x="1019083" y="226117"/>
                    <a:pt x="1025513" y="218693"/>
                    <a:pt x="1032057" y="211421"/>
                  </a:cubicBezTo>
                  <a:cubicBezTo>
                    <a:pt x="1037721" y="205145"/>
                    <a:pt x="1043462" y="198984"/>
                    <a:pt x="1049355" y="192899"/>
                  </a:cubicBezTo>
                  <a:cubicBezTo>
                    <a:pt x="1089232" y="151414"/>
                    <a:pt x="1133741" y="114216"/>
                    <a:pt x="1182616" y="83749"/>
                  </a:cubicBezTo>
                  <a:cubicBezTo>
                    <a:pt x="1191341" y="78314"/>
                    <a:pt x="1200220" y="73072"/>
                    <a:pt x="1209213" y="68096"/>
                  </a:cubicBezTo>
                  <a:cubicBezTo>
                    <a:pt x="1221269" y="61399"/>
                    <a:pt x="1233553" y="55161"/>
                    <a:pt x="1246029" y="49343"/>
                  </a:cubicBezTo>
                  <a:cubicBezTo>
                    <a:pt x="1262332" y="41766"/>
                    <a:pt x="1278941" y="34992"/>
                    <a:pt x="1295894" y="29060"/>
                  </a:cubicBezTo>
                  <a:cubicBezTo>
                    <a:pt x="1321229" y="20181"/>
                    <a:pt x="1347215" y="13216"/>
                    <a:pt x="1373621" y="8356"/>
                  </a:cubicBezTo>
                  <a:cubicBezTo>
                    <a:pt x="1390919" y="5141"/>
                    <a:pt x="1408332" y="2883"/>
                    <a:pt x="1425859" y="1505"/>
                  </a:cubicBezTo>
                  <a:cubicBezTo>
                    <a:pt x="1445148" y="13"/>
                    <a:pt x="1464474" y="-370"/>
                    <a:pt x="1483801" y="357"/>
                  </a:cubicBezTo>
                  <a:cubicBezTo>
                    <a:pt x="1511508" y="1391"/>
                    <a:pt x="1539215" y="4758"/>
                    <a:pt x="1566388" y="10345"/>
                  </a:cubicBezTo>
                  <a:cubicBezTo>
                    <a:pt x="1593827" y="16009"/>
                    <a:pt x="1620770" y="23893"/>
                    <a:pt x="1646947" y="33843"/>
                  </a:cubicBezTo>
                  <a:cubicBezTo>
                    <a:pt x="1682270" y="47276"/>
                    <a:pt x="1716101" y="64383"/>
                    <a:pt x="1748092" y="84398"/>
                  </a:cubicBezTo>
                  <a:cubicBezTo>
                    <a:pt x="1776488" y="102155"/>
                    <a:pt x="1803431" y="122248"/>
                    <a:pt x="1828842" y="144100"/>
                  </a:cubicBezTo>
                  <a:cubicBezTo>
                    <a:pt x="1854138" y="165876"/>
                    <a:pt x="1877904" y="189374"/>
                    <a:pt x="1900139" y="214250"/>
                  </a:cubicBezTo>
                  <a:cubicBezTo>
                    <a:pt x="1912156" y="227644"/>
                    <a:pt x="1923675" y="241459"/>
                    <a:pt x="1934774" y="255582"/>
                  </a:cubicBezTo>
                  <a:cubicBezTo>
                    <a:pt x="2066154" y="106058"/>
                    <a:pt x="2416941" y="150840"/>
                    <a:pt x="2509357" y="441688"/>
                  </a:cubicBezTo>
                  <a:cubicBezTo>
                    <a:pt x="2615479" y="775673"/>
                    <a:pt x="2411883" y="1548178"/>
                    <a:pt x="2246558" y="1254969"/>
                  </a:cubicBezTo>
                  <a:cubicBezTo>
                    <a:pt x="2217282" y="1203151"/>
                    <a:pt x="2194282" y="1161245"/>
                    <a:pt x="2176218" y="1127302"/>
                  </a:cubicBezTo>
                  <a:cubicBezTo>
                    <a:pt x="2173692" y="1170088"/>
                    <a:pt x="2169406" y="1212721"/>
                    <a:pt x="2163244" y="1255125"/>
                  </a:cubicBezTo>
                  <a:cubicBezTo>
                    <a:pt x="2156241" y="1303461"/>
                    <a:pt x="2146750" y="1351451"/>
                    <a:pt x="2134733" y="1398830"/>
                  </a:cubicBezTo>
                  <a:cubicBezTo>
                    <a:pt x="2131250" y="1412568"/>
                    <a:pt x="2127576" y="1426270"/>
                    <a:pt x="2123634" y="1439894"/>
                  </a:cubicBezTo>
                  <a:cubicBezTo>
                    <a:pt x="2135192" y="1445864"/>
                    <a:pt x="2146635" y="1452064"/>
                    <a:pt x="2157963" y="1458493"/>
                  </a:cubicBezTo>
                  <a:cubicBezTo>
                    <a:pt x="2200328" y="1482488"/>
                    <a:pt x="2241009" y="1509622"/>
                    <a:pt x="2278898" y="1540238"/>
                  </a:cubicBezTo>
                  <a:cubicBezTo>
                    <a:pt x="2286897" y="1546744"/>
                    <a:pt x="2294781" y="1553364"/>
                    <a:pt x="2302512" y="1560138"/>
                  </a:cubicBezTo>
                  <a:cubicBezTo>
                    <a:pt x="2308367" y="1565304"/>
                    <a:pt x="2314184" y="1570547"/>
                    <a:pt x="2319886" y="1575867"/>
                  </a:cubicBezTo>
                  <a:cubicBezTo>
                    <a:pt x="2331137" y="1586391"/>
                    <a:pt x="2342006" y="1597260"/>
                    <a:pt x="2352492" y="1608511"/>
                  </a:cubicBezTo>
                  <a:cubicBezTo>
                    <a:pt x="2377559" y="1635377"/>
                    <a:pt x="2400367" y="1664424"/>
                    <a:pt x="2420000" y="1695537"/>
                  </a:cubicBezTo>
                  <a:cubicBezTo>
                    <a:pt x="2421607" y="1698101"/>
                    <a:pt x="2423176" y="1700666"/>
                    <a:pt x="2424746" y="1703268"/>
                  </a:cubicBezTo>
                  <a:cubicBezTo>
                    <a:pt x="2448511" y="1704837"/>
                    <a:pt x="2472239" y="1707095"/>
                    <a:pt x="2495851" y="1710042"/>
                  </a:cubicBezTo>
                  <a:cubicBezTo>
                    <a:pt x="2532590" y="1714596"/>
                    <a:pt x="2569177" y="1720719"/>
                    <a:pt x="2605383" y="1728564"/>
                  </a:cubicBezTo>
                  <a:cubicBezTo>
                    <a:pt x="2641243" y="1736295"/>
                    <a:pt x="2676796" y="1745671"/>
                    <a:pt x="2711731" y="1756807"/>
                  </a:cubicBezTo>
                  <a:cubicBezTo>
                    <a:pt x="2755091" y="1770623"/>
                    <a:pt x="2797647" y="1787156"/>
                    <a:pt x="2838712" y="1806865"/>
                  </a:cubicBezTo>
                  <a:cubicBezTo>
                    <a:pt x="2875146" y="1824355"/>
                    <a:pt x="2910430" y="1844369"/>
                    <a:pt x="2943806" y="1867256"/>
                  </a:cubicBezTo>
                  <a:cubicBezTo>
                    <a:pt x="2952225" y="1873034"/>
                    <a:pt x="2960491" y="1878966"/>
                    <a:pt x="2968644" y="1885127"/>
                  </a:cubicBezTo>
                  <a:cubicBezTo>
                    <a:pt x="2972662" y="1888151"/>
                    <a:pt x="2976680" y="1891251"/>
                    <a:pt x="2980661" y="1894350"/>
                  </a:cubicBezTo>
                  <a:lnTo>
                    <a:pt x="2987856" y="1901507"/>
                  </a:lnTo>
                  <a:cubicBezTo>
                    <a:pt x="2992678" y="1909008"/>
                    <a:pt x="2994630" y="1910730"/>
                    <a:pt x="2996734" y="1919609"/>
                  </a:cubicBezTo>
                  <a:cubicBezTo>
                    <a:pt x="2997462" y="1922901"/>
                    <a:pt x="2997883" y="1926268"/>
                    <a:pt x="2997921" y="1929674"/>
                  </a:cubicBezTo>
                  <a:cubicBezTo>
                    <a:pt x="2997921" y="1933042"/>
                    <a:pt x="2997576" y="1936448"/>
                    <a:pt x="2996849" y="1939739"/>
                  </a:cubicBezTo>
                  <a:cubicBezTo>
                    <a:pt x="2995356" y="1946398"/>
                    <a:pt x="2992410" y="1952636"/>
                    <a:pt x="2988200" y="1957955"/>
                  </a:cubicBezTo>
                  <a:cubicBezTo>
                    <a:pt x="2986095" y="1960634"/>
                    <a:pt x="2983684" y="1963045"/>
                    <a:pt x="2981082" y="1965188"/>
                  </a:cubicBezTo>
                  <a:cubicBezTo>
                    <a:pt x="2974002" y="1970891"/>
                    <a:pt x="2971399" y="1971044"/>
                    <a:pt x="2962941" y="1974067"/>
                  </a:cubicBezTo>
                  <a:cubicBezTo>
                    <a:pt x="2959612" y="1974450"/>
                    <a:pt x="2956244" y="1974832"/>
                    <a:pt x="2952915" y="1975253"/>
                  </a:cubicBezTo>
                  <a:cubicBezTo>
                    <a:pt x="2949547" y="1974871"/>
                    <a:pt x="2946103" y="1974871"/>
                    <a:pt x="2942812" y="1974182"/>
                  </a:cubicBezTo>
                  <a:cubicBezTo>
                    <a:pt x="2939521" y="1973416"/>
                    <a:pt x="2936268" y="1972345"/>
                    <a:pt x="2933206" y="1970891"/>
                  </a:cubicBezTo>
                  <a:cubicBezTo>
                    <a:pt x="2930145" y="1969436"/>
                    <a:pt x="2927428" y="1967370"/>
                    <a:pt x="2924596" y="1965533"/>
                  </a:cubicBezTo>
                  <a:cubicBezTo>
                    <a:pt x="2924060" y="1965188"/>
                    <a:pt x="2923562" y="1964729"/>
                    <a:pt x="2923065" y="1964346"/>
                  </a:cubicBezTo>
                  <a:cubicBezTo>
                    <a:pt x="2922567" y="1963963"/>
                    <a:pt x="2922070" y="1963581"/>
                    <a:pt x="2921572" y="1963160"/>
                  </a:cubicBezTo>
                  <a:cubicBezTo>
                    <a:pt x="2920616" y="1962395"/>
                    <a:pt x="2919582" y="1961629"/>
                    <a:pt x="2918625" y="1960864"/>
                  </a:cubicBezTo>
                  <a:cubicBezTo>
                    <a:pt x="2915105" y="1958185"/>
                    <a:pt x="2911622" y="1955544"/>
                    <a:pt x="2908063" y="1952942"/>
                  </a:cubicBezTo>
                  <a:cubicBezTo>
                    <a:pt x="2901443" y="1948082"/>
                    <a:pt x="2894707" y="1943336"/>
                    <a:pt x="2887857" y="1938744"/>
                  </a:cubicBezTo>
                  <a:cubicBezTo>
                    <a:pt x="2859690" y="1919838"/>
                    <a:pt x="2830069" y="1903191"/>
                    <a:pt x="2799491" y="1888533"/>
                  </a:cubicBezTo>
                  <a:cubicBezTo>
                    <a:pt x="2760991" y="1870049"/>
                    <a:pt x="2721038" y="1854665"/>
                    <a:pt x="2680319" y="1841882"/>
                  </a:cubicBezTo>
                  <a:cubicBezTo>
                    <a:pt x="2649397" y="1832162"/>
                    <a:pt x="2617977" y="1823934"/>
                    <a:pt x="2586289" y="1817122"/>
                  </a:cubicBezTo>
                  <a:cubicBezTo>
                    <a:pt x="2552687" y="1809851"/>
                    <a:pt x="2518819" y="1804149"/>
                    <a:pt x="2484722" y="1799939"/>
                  </a:cubicBezTo>
                  <a:cubicBezTo>
                    <a:pt x="2479517" y="1799288"/>
                    <a:pt x="2474312" y="1798676"/>
                    <a:pt x="2469146" y="1798102"/>
                  </a:cubicBezTo>
                  <a:cubicBezTo>
                    <a:pt x="2471136" y="1804034"/>
                    <a:pt x="2473012" y="1810043"/>
                    <a:pt x="2474772" y="1816050"/>
                  </a:cubicBezTo>
                  <a:cubicBezTo>
                    <a:pt x="2479058" y="1830975"/>
                    <a:pt x="2482579" y="1846130"/>
                    <a:pt x="2485258" y="1861400"/>
                  </a:cubicBezTo>
                  <a:cubicBezTo>
                    <a:pt x="2488281" y="1878890"/>
                    <a:pt x="2490195" y="1896570"/>
                    <a:pt x="2490960" y="1914251"/>
                  </a:cubicBezTo>
                  <a:cubicBezTo>
                    <a:pt x="2492108" y="1940236"/>
                    <a:pt x="2490807" y="1966298"/>
                    <a:pt x="2487095" y="1992016"/>
                  </a:cubicBezTo>
                  <a:cubicBezTo>
                    <a:pt x="2486751" y="1994235"/>
                    <a:pt x="2486406" y="1996455"/>
                    <a:pt x="2486062" y="1998675"/>
                  </a:cubicBezTo>
                  <a:cubicBezTo>
                    <a:pt x="2496395" y="2003344"/>
                    <a:pt x="2506497" y="2008434"/>
                    <a:pt x="2516372" y="2013945"/>
                  </a:cubicBezTo>
                  <a:cubicBezTo>
                    <a:pt x="2522916" y="2017618"/>
                    <a:pt x="2529422" y="2021407"/>
                    <a:pt x="2535775" y="2025426"/>
                  </a:cubicBezTo>
                  <a:cubicBezTo>
                    <a:pt x="2544041" y="2030631"/>
                    <a:pt x="2552155" y="2036103"/>
                    <a:pt x="2560077" y="2041882"/>
                  </a:cubicBezTo>
                  <a:cubicBezTo>
                    <a:pt x="2570065" y="2049115"/>
                    <a:pt x="2579748" y="2056769"/>
                    <a:pt x="2589085" y="2064805"/>
                  </a:cubicBezTo>
                  <a:cubicBezTo>
                    <a:pt x="2602021" y="2075942"/>
                    <a:pt x="2614267" y="2087806"/>
                    <a:pt x="2625863" y="2100320"/>
                  </a:cubicBezTo>
                  <a:cubicBezTo>
                    <a:pt x="2637650" y="2113141"/>
                    <a:pt x="2648710" y="2126650"/>
                    <a:pt x="2658852" y="2140810"/>
                  </a:cubicBezTo>
                  <a:cubicBezTo>
                    <a:pt x="2662679" y="2146168"/>
                    <a:pt x="2666353" y="2151602"/>
                    <a:pt x="2669950" y="2157113"/>
                  </a:cubicBezTo>
                  <a:lnTo>
                    <a:pt x="2670409" y="2157879"/>
                  </a:lnTo>
                  <a:cubicBezTo>
                    <a:pt x="2671596" y="2159830"/>
                    <a:pt x="2671940" y="2160290"/>
                    <a:pt x="2672935" y="2162395"/>
                  </a:cubicBezTo>
                  <a:cubicBezTo>
                    <a:pt x="2674849" y="2166222"/>
                    <a:pt x="2676226" y="2170393"/>
                    <a:pt x="2676915" y="2174641"/>
                  </a:cubicBezTo>
                  <a:cubicBezTo>
                    <a:pt x="2677681" y="2178889"/>
                    <a:pt x="2677795" y="2183252"/>
                    <a:pt x="2677298" y="2187538"/>
                  </a:cubicBezTo>
                  <a:cubicBezTo>
                    <a:pt x="2676494" y="2194350"/>
                    <a:pt x="2674121" y="2201047"/>
                    <a:pt x="2670409" y="2206827"/>
                  </a:cubicBezTo>
                  <a:cubicBezTo>
                    <a:pt x="2666659" y="2212644"/>
                    <a:pt x="2661569" y="2217581"/>
                    <a:pt x="2655675" y="2221139"/>
                  </a:cubicBezTo>
                  <a:cubicBezTo>
                    <a:pt x="2651236" y="2223818"/>
                    <a:pt x="2646337" y="2225693"/>
                    <a:pt x="2641285" y="2226727"/>
                  </a:cubicBezTo>
                  <a:cubicBezTo>
                    <a:pt x="2639027" y="2227186"/>
                    <a:pt x="2638415" y="2227186"/>
                    <a:pt x="2636157" y="2227454"/>
                  </a:cubicBezTo>
                  <a:cubicBezTo>
                    <a:pt x="2635277" y="2227492"/>
                    <a:pt x="2634435" y="2227569"/>
                    <a:pt x="2633555" y="2227607"/>
                  </a:cubicBezTo>
                  <a:lnTo>
                    <a:pt x="2630990" y="2227607"/>
                  </a:lnTo>
                  <a:cubicBezTo>
                    <a:pt x="2628388" y="2227530"/>
                    <a:pt x="2625824" y="2227224"/>
                    <a:pt x="2623260" y="2226727"/>
                  </a:cubicBezTo>
                  <a:cubicBezTo>
                    <a:pt x="2619050" y="2225846"/>
                    <a:pt x="2614955" y="2224392"/>
                    <a:pt x="2611128" y="2222364"/>
                  </a:cubicBezTo>
                  <a:cubicBezTo>
                    <a:pt x="2607340" y="2220335"/>
                    <a:pt x="2603819" y="2217810"/>
                    <a:pt x="2600719" y="2214786"/>
                  </a:cubicBezTo>
                  <a:cubicBezTo>
                    <a:pt x="2598844" y="2212988"/>
                    <a:pt x="2597160" y="2211036"/>
                    <a:pt x="2595629" y="2208931"/>
                  </a:cubicBezTo>
                  <a:cubicBezTo>
                    <a:pt x="2594749" y="2207706"/>
                    <a:pt x="2594443" y="2207209"/>
                    <a:pt x="2593792" y="2206176"/>
                  </a:cubicBezTo>
                  <a:cubicBezTo>
                    <a:pt x="2593256" y="2205372"/>
                    <a:pt x="2592720" y="2204530"/>
                    <a:pt x="2592223" y="2203765"/>
                  </a:cubicBezTo>
                  <a:cubicBezTo>
                    <a:pt x="2591534" y="2202769"/>
                    <a:pt x="2590883" y="2201774"/>
                    <a:pt x="2590195" y="2200741"/>
                  </a:cubicBezTo>
                  <a:cubicBezTo>
                    <a:pt x="2587056" y="2196111"/>
                    <a:pt x="2583803" y="2191518"/>
                    <a:pt x="2580436" y="2187079"/>
                  </a:cubicBezTo>
                  <a:cubicBezTo>
                    <a:pt x="2572552" y="2176670"/>
                    <a:pt x="2564094" y="2166720"/>
                    <a:pt x="2555063" y="2157305"/>
                  </a:cubicBezTo>
                  <a:cubicBezTo>
                    <a:pt x="2545304" y="2147086"/>
                    <a:pt x="2534933" y="2137443"/>
                    <a:pt x="2524026" y="2128449"/>
                  </a:cubicBezTo>
                  <a:cubicBezTo>
                    <a:pt x="2515453" y="2121408"/>
                    <a:pt x="2506536" y="2114711"/>
                    <a:pt x="2497351" y="2108472"/>
                  </a:cubicBezTo>
                  <a:cubicBezTo>
                    <a:pt x="2490271" y="2103726"/>
                    <a:pt x="2483077" y="2099210"/>
                    <a:pt x="2475690" y="2095001"/>
                  </a:cubicBezTo>
                  <a:cubicBezTo>
                    <a:pt x="2471060" y="2092360"/>
                    <a:pt x="2466391" y="2089834"/>
                    <a:pt x="2461645" y="2087423"/>
                  </a:cubicBezTo>
                  <a:cubicBezTo>
                    <a:pt x="2460803" y="2089604"/>
                    <a:pt x="2459923" y="2091824"/>
                    <a:pt x="2459043" y="2093967"/>
                  </a:cubicBezTo>
                  <a:cubicBezTo>
                    <a:pt x="2454680" y="2104530"/>
                    <a:pt x="2449973" y="2114939"/>
                    <a:pt x="2444883" y="2125158"/>
                  </a:cubicBezTo>
                  <a:cubicBezTo>
                    <a:pt x="2441056" y="2132850"/>
                    <a:pt x="2437038" y="2140466"/>
                    <a:pt x="2432789" y="2147966"/>
                  </a:cubicBezTo>
                  <a:cubicBezTo>
                    <a:pt x="2429230" y="2154281"/>
                    <a:pt x="2425518" y="2160480"/>
                    <a:pt x="2421729" y="2166642"/>
                  </a:cubicBezTo>
                  <a:cubicBezTo>
                    <a:pt x="2398921" y="2203381"/>
                    <a:pt x="2371596" y="2237173"/>
                    <a:pt x="2341401" y="2268062"/>
                  </a:cubicBezTo>
                  <a:cubicBezTo>
                    <a:pt x="2351312" y="2279963"/>
                    <a:pt x="2360804" y="2292287"/>
                    <a:pt x="2369720" y="2304954"/>
                  </a:cubicBezTo>
                  <a:cubicBezTo>
                    <a:pt x="2386444" y="2328796"/>
                    <a:pt x="2401294" y="2354054"/>
                    <a:pt x="2413502" y="2380498"/>
                  </a:cubicBezTo>
                  <a:cubicBezTo>
                    <a:pt x="2423031" y="2401088"/>
                    <a:pt x="2430914" y="2422481"/>
                    <a:pt x="2436655" y="2444448"/>
                  </a:cubicBezTo>
                  <a:cubicBezTo>
                    <a:pt x="2441133" y="2461593"/>
                    <a:pt x="2444348" y="2479159"/>
                    <a:pt x="2445879" y="2496840"/>
                  </a:cubicBezTo>
                  <a:cubicBezTo>
                    <a:pt x="2447716" y="2517735"/>
                    <a:pt x="2447218" y="2538822"/>
                    <a:pt x="2444003" y="2559564"/>
                  </a:cubicBezTo>
                  <a:cubicBezTo>
                    <a:pt x="2443620" y="2562090"/>
                    <a:pt x="2443161" y="2564616"/>
                    <a:pt x="2442702" y="2567141"/>
                  </a:cubicBezTo>
                  <a:cubicBezTo>
                    <a:pt x="2442549" y="2568022"/>
                    <a:pt x="2442396" y="2568787"/>
                    <a:pt x="2442205" y="2569667"/>
                  </a:cubicBezTo>
                  <a:cubicBezTo>
                    <a:pt x="2441975" y="2571045"/>
                    <a:pt x="2441707" y="2572155"/>
                    <a:pt x="2441325" y="2573571"/>
                  </a:cubicBezTo>
                  <a:cubicBezTo>
                    <a:pt x="2440597" y="2576326"/>
                    <a:pt x="2439602" y="2579005"/>
                    <a:pt x="2438339" y="2581569"/>
                  </a:cubicBezTo>
                  <a:cubicBezTo>
                    <a:pt x="2435469" y="2587539"/>
                    <a:pt x="2431259" y="2592859"/>
                    <a:pt x="2426093" y="2597030"/>
                  </a:cubicBezTo>
                  <a:cubicBezTo>
                    <a:pt x="2421654" y="2600627"/>
                    <a:pt x="2416563" y="2603345"/>
                    <a:pt x="2411130" y="2605067"/>
                  </a:cubicBezTo>
                  <a:cubicBezTo>
                    <a:pt x="2408413" y="2605909"/>
                    <a:pt x="2405619" y="2606521"/>
                    <a:pt x="2402787" y="2606827"/>
                  </a:cubicBezTo>
                  <a:cubicBezTo>
                    <a:pt x="2401830" y="2606942"/>
                    <a:pt x="2400873" y="2607019"/>
                    <a:pt x="2399955" y="2607095"/>
                  </a:cubicBezTo>
                  <a:cubicBezTo>
                    <a:pt x="2398998" y="2607095"/>
                    <a:pt x="2398041" y="2607095"/>
                    <a:pt x="2397085" y="2607133"/>
                  </a:cubicBezTo>
                  <a:cubicBezTo>
                    <a:pt x="2394597" y="2607019"/>
                    <a:pt x="2393946" y="2607057"/>
                    <a:pt x="2391421" y="2606712"/>
                  </a:cubicBezTo>
                  <a:cubicBezTo>
                    <a:pt x="2387670" y="2606215"/>
                    <a:pt x="2383996" y="2605182"/>
                    <a:pt x="2380437" y="2603766"/>
                  </a:cubicBezTo>
                  <a:cubicBezTo>
                    <a:pt x="2376074" y="2601967"/>
                    <a:pt x="2371979" y="2599518"/>
                    <a:pt x="2368343" y="2596418"/>
                  </a:cubicBezTo>
                  <a:cubicBezTo>
                    <a:pt x="2364019" y="2592744"/>
                    <a:pt x="2360345" y="2588266"/>
                    <a:pt x="2357667" y="2583214"/>
                  </a:cubicBezTo>
                  <a:cubicBezTo>
                    <a:pt x="2355409" y="2579043"/>
                    <a:pt x="2353840" y="2574527"/>
                    <a:pt x="2353036" y="2569858"/>
                  </a:cubicBezTo>
                  <a:cubicBezTo>
                    <a:pt x="2352347" y="2566107"/>
                    <a:pt x="2352156" y="2562280"/>
                    <a:pt x="2352423" y="2558491"/>
                  </a:cubicBezTo>
                  <a:cubicBezTo>
                    <a:pt x="2352500" y="2557573"/>
                    <a:pt x="2352576" y="2556616"/>
                    <a:pt x="2352730" y="2555697"/>
                  </a:cubicBezTo>
                  <a:cubicBezTo>
                    <a:pt x="2352959" y="2554167"/>
                    <a:pt x="2353265" y="2552674"/>
                    <a:pt x="2353533" y="2551220"/>
                  </a:cubicBezTo>
                  <a:cubicBezTo>
                    <a:pt x="2353686" y="2550416"/>
                    <a:pt x="2353839" y="2549613"/>
                    <a:pt x="2353954" y="2548847"/>
                  </a:cubicBezTo>
                  <a:cubicBezTo>
                    <a:pt x="2354222" y="2547278"/>
                    <a:pt x="2354490" y="2545709"/>
                    <a:pt x="2354720" y="2544140"/>
                  </a:cubicBezTo>
                  <a:cubicBezTo>
                    <a:pt x="2355294" y="2540083"/>
                    <a:pt x="2355753" y="2536027"/>
                    <a:pt x="2355983" y="2531970"/>
                  </a:cubicBezTo>
                  <a:cubicBezTo>
                    <a:pt x="2357246" y="2512835"/>
                    <a:pt x="2355141" y="2493508"/>
                    <a:pt x="2350855" y="2474833"/>
                  </a:cubicBezTo>
                  <a:cubicBezTo>
                    <a:pt x="2347104" y="2458491"/>
                    <a:pt x="2341708" y="2442571"/>
                    <a:pt x="2335125" y="2427186"/>
                  </a:cubicBezTo>
                  <a:cubicBezTo>
                    <a:pt x="2327624" y="2409582"/>
                    <a:pt x="2318592" y="2392667"/>
                    <a:pt x="2308450" y="2376402"/>
                  </a:cubicBezTo>
                  <a:cubicBezTo>
                    <a:pt x="2298462" y="2360367"/>
                    <a:pt x="2287326" y="2345021"/>
                    <a:pt x="2275385" y="2330401"/>
                  </a:cubicBezTo>
                  <a:cubicBezTo>
                    <a:pt x="2274888" y="2329827"/>
                    <a:pt x="2274428" y="2329253"/>
                    <a:pt x="2273931" y="2328679"/>
                  </a:cubicBezTo>
                  <a:cubicBezTo>
                    <a:pt x="2268076" y="2333348"/>
                    <a:pt x="2262106" y="2337941"/>
                    <a:pt x="2256097" y="2342456"/>
                  </a:cubicBezTo>
                  <a:cubicBezTo>
                    <a:pt x="2236503" y="2357190"/>
                    <a:pt x="2216296" y="2371044"/>
                    <a:pt x="2195554" y="2384056"/>
                  </a:cubicBezTo>
                  <a:cubicBezTo>
                    <a:pt x="2206805" y="2400359"/>
                    <a:pt x="2217636" y="2416930"/>
                    <a:pt x="2228045" y="2433807"/>
                  </a:cubicBezTo>
                  <a:cubicBezTo>
                    <a:pt x="2276916" y="2512720"/>
                    <a:pt x="2316564" y="2597184"/>
                    <a:pt x="2347217" y="2684701"/>
                  </a:cubicBezTo>
                  <a:cubicBezTo>
                    <a:pt x="2387592" y="2799936"/>
                    <a:pt x="2412315" y="2920519"/>
                    <a:pt x="2421997" y="3042180"/>
                  </a:cubicBezTo>
                  <a:cubicBezTo>
                    <a:pt x="2424178" y="3069696"/>
                    <a:pt x="2425594" y="3097289"/>
                    <a:pt x="2426245" y="3124881"/>
                  </a:cubicBezTo>
                  <a:cubicBezTo>
                    <a:pt x="2426475" y="3133951"/>
                    <a:pt x="2426589" y="3143060"/>
                    <a:pt x="2426666" y="3152168"/>
                  </a:cubicBezTo>
                  <a:cubicBezTo>
                    <a:pt x="2426704" y="3157182"/>
                    <a:pt x="2426704" y="3162233"/>
                    <a:pt x="2426704" y="3167247"/>
                  </a:cubicBezTo>
                  <a:cubicBezTo>
                    <a:pt x="2426666" y="3173141"/>
                    <a:pt x="2426666" y="3179110"/>
                    <a:pt x="2426628" y="3185042"/>
                  </a:cubicBezTo>
                  <a:cubicBezTo>
                    <a:pt x="2426513" y="3207354"/>
                    <a:pt x="2426207" y="3229742"/>
                    <a:pt x="2425633" y="3252053"/>
                  </a:cubicBezTo>
                  <a:cubicBezTo>
                    <a:pt x="2424293" y="3307009"/>
                    <a:pt x="2421499" y="3361928"/>
                    <a:pt x="2416295" y="3416655"/>
                  </a:cubicBezTo>
                  <a:cubicBezTo>
                    <a:pt x="2411129" y="3471534"/>
                    <a:pt x="2403512" y="3526226"/>
                    <a:pt x="2392491" y="3580257"/>
                  </a:cubicBezTo>
                  <a:cubicBezTo>
                    <a:pt x="2385372" y="3615274"/>
                    <a:pt x="2376800" y="3650024"/>
                    <a:pt x="2366620" y="3684313"/>
                  </a:cubicBezTo>
                  <a:cubicBezTo>
                    <a:pt x="2355675" y="3721167"/>
                    <a:pt x="2342854" y="3757486"/>
                    <a:pt x="2328120" y="3793042"/>
                  </a:cubicBezTo>
                  <a:cubicBezTo>
                    <a:pt x="2323375" y="3804485"/>
                    <a:pt x="2318438" y="3815812"/>
                    <a:pt x="2313310" y="3827102"/>
                  </a:cubicBezTo>
                  <a:cubicBezTo>
                    <a:pt x="2312200" y="3829513"/>
                    <a:pt x="2311091" y="3831924"/>
                    <a:pt x="2309981" y="3834373"/>
                  </a:cubicBezTo>
                  <a:cubicBezTo>
                    <a:pt x="2308756" y="3836938"/>
                    <a:pt x="2307570" y="3839502"/>
                    <a:pt x="2306345" y="3842066"/>
                  </a:cubicBezTo>
                  <a:cubicBezTo>
                    <a:pt x="2304738" y="3845395"/>
                    <a:pt x="2303092" y="3848649"/>
                    <a:pt x="2301370" y="3851901"/>
                  </a:cubicBezTo>
                  <a:cubicBezTo>
                    <a:pt x="2295668" y="3862770"/>
                    <a:pt x="2289353" y="3873294"/>
                    <a:pt x="2282235" y="3883283"/>
                  </a:cubicBezTo>
                  <a:cubicBezTo>
                    <a:pt x="2276992" y="3890631"/>
                    <a:pt x="2271328" y="3897711"/>
                    <a:pt x="2265281" y="3904407"/>
                  </a:cubicBezTo>
                  <a:cubicBezTo>
                    <a:pt x="2258507" y="3911870"/>
                    <a:pt x="2251198" y="3918835"/>
                    <a:pt x="2243352" y="3925150"/>
                  </a:cubicBezTo>
                  <a:cubicBezTo>
                    <a:pt x="2234320" y="3932459"/>
                    <a:pt x="2224562" y="3938926"/>
                    <a:pt x="2214267" y="3944285"/>
                  </a:cubicBezTo>
                  <a:cubicBezTo>
                    <a:pt x="2204890" y="3949221"/>
                    <a:pt x="2195094" y="3953316"/>
                    <a:pt x="2184990" y="3956493"/>
                  </a:cubicBezTo>
                  <a:cubicBezTo>
                    <a:pt x="2173318" y="3960128"/>
                    <a:pt x="2161300" y="3962616"/>
                    <a:pt x="2149169" y="3964032"/>
                  </a:cubicBezTo>
                  <a:cubicBezTo>
                    <a:pt x="2144730" y="3964529"/>
                    <a:pt x="2140329" y="3964950"/>
                    <a:pt x="2135889" y="3965218"/>
                  </a:cubicBezTo>
                  <a:lnTo>
                    <a:pt x="2135813" y="3965678"/>
                  </a:lnTo>
                  <a:cubicBezTo>
                    <a:pt x="2132751" y="3980411"/>
                    <a:pt x="2127776" y="3994724"/>
                    <a:pt x="2121155" y="4008234"/>
                  </a:cubicBezTo>
                  <a:cubicBezTo>
                    <a:pt x="2116180" y="4018337"/>
                    <a:pt x="2110286" y="4027943"/>
                    <a:pt x="2103665" y="4037013"/>
                  </a:cubicBezTo>
                  <a:cubicBezTo>
                    <a:pt x="2097006" y="4046083"/>
                    <a:pt x="2089620" y="4054656"/>
                    <a:pt x="2081584" y="4062578"/>
                  </a:cubicBezTo>
                  <a:cubicBezTo>
                    <a:pt x="2060076" y="4083857"/>
                    <a:pt x="2034359" y="4100695"/>
                    <a:pt x="2006804" y="4113094"/>
                  </a:cubicBezTo>
                  <a:cubicBezTo>
                    <a:pt x="1978408" y="4125838"/>
                    <a:pt x="1947945" y="4133913"/>
                    <a:pt x="1916984" y="4137472"/>
                  </a:cubicBezTo>
                  <a:cubicBezTo>
                    <a:pt x="1909177" y="4138391"/>
                    <a:pt x="1901293" y="4139041"/>
                    <a:pt x="1893448" y="4139386"/>
                  </a:cubicBezTo>
                  <a:cubicBezTo>
                    <a:pt x="1889736" y="4139539"/>
                    <a:pt x="1885985" y="4139615"/>
                    <a:pt x="1882274" y="4139654"/>
                  </a:cubicBezTo>
                  <a:cubicBezTo>
                    <a:pt x="1881202" y="4139692"/>
                    <a:pt x="1880130" y="4139692"/>
                    <a:pt x="1879059" y="4139692"/>
                  </a:cubicBezTo>
                  <a:cubicBezTo>
                    <a:pt x="1874811" y="4139692"/>
                    <a:pt x="1870525" y="4139615"/>
                    <a:pt x="1866277" y="4139424"/>
                  </a:cubicBezTo>
                  <a:cubicBezTo>
                    <a:pt x="1857857" y="4139118"/>
                    <a:pt x="1849476" y="4138467"/>
                    <a:pt x="1841133" y="4137472"/>
                  </a:cubicBezTo>
                  <a:cubicBezTo>
                    <a:pt x="1810670" y="4133951"/>
                    <a:pt x="1780666" y="4126105"/>
                    <a:pt x="1752614" y="4113668"/>
                  </a:cubicBezTo>
                  <a:cubicBezTo>
                    <a:pt x="1724983" y="4101422"/>
                    <a:pt x="1699189" y="4084698"/>
                    <a:pt x="1677528" y="4063534"/>
                  </a:cubicBezTo>
                  <a:cubicBezTo>
                    <a:pt x="1669797" y="4055995"/>
                    <a:pt x="1662603" y="4047843"/>
                    <a:pt x="1656096" y="4039232"/>
                  </a:cubicBezTo>
                  <a:cubicBezTo>
                    <a:pt x="1648940" y="4029703"/>
                    <a:pt x="1642587" y="4019524"/>
                    <a:pt x="1637267" y="4008846"/>
                  </a:cubicBezTo>
                  <a:cubicBezTo>
                    <a:pt x="1631374" y="3996905"/>
                    <a:pt x="1626743" y="3984353"/>
                    <a:pt x="1623605" y="3971417"/>
                  </a:cubicBezTo>
                  <a:cubicBezTo>
                    <a:pt x="1607914" y="3971111"/>
                    <a:pt x="1592186" y="3970843"/>
                    <a:pt x="1576495" y="3970576"/>
                  </a:cubicBezTo>
                  <a:cubicBezTo>
                    <a:pt x="1548634" y="3970193"/>
                    <a:pt x="1520773" y="3969887"/>
                    <a:pt x="1492913" y="3969734"/>
                  </a:cubicBezTo>
                  <a:cubicBezTo>
                    <a:pt x="1472324" y="3969657"/>
                    <a:pt x="1451735" y="3969657"/>
                    <a:pt x="1431107" y="3969848"/>
                  </a:cubicBezTo>
                  <a:cubicBezTo>
                    <a:pt x="1423798" y="3969925"/>
                    <a:pt x="1416450" y="3970040"/>
                    <a:pt x="1409102" y="3970231"/>
                  </a:cubicBezTo>
                  <a:cubicBezTo>
                    <a:pt x="1406040" y="3983357"/>
                    <a:pt x="1401410" y="3996101"/>
                    <a:pt x="1395478" y="4008195"/>
                  </a:cubicBezTo>
                  <a:cubicBezTo>
                    <a:pt x="1389891" y="4019523"/>
                    <a:pt x="1383193" y="4030277"/>
                    <a:pt x="1375539" y="4040303"/>
                  </a:cubicBezTo>
                  <a:cubicBezTo>
                    <a:pt x="1369530" y="4048149"/>
                    <a:pt x="1362947" y="4055611"/>
                    <a:pt x="1355906" y="4062576"/>
                  </a:cubicBezTo>
                  <a:cubicBezTo>
                    <a:pt x="1334399" y="4083854"/>
                    <a:pt x="1308681" y="4100693"/>
                    <a:pt x="1281127" y="4113092"/>
                  </a:cubicBezTo>
                  <a:cubicBezTo>
                    <a:pt x="1252731" y="4125836"/>
                    <a:pt x="1222267" y="4133911"/>
                    <a:pt x="1191344" y="4137471"/>
                  </a:cubicBezTo>
                  <a:cubicBezTo>
                    <a:pt x="1183499" y="4138389"/>
                    <a:pt x="1175653" y="4139040"/>
                    <a:pt x="1167771" y="4139384"/>
                  </a:cubicBezTo>
                  <a:cubicBezTo>
                    <a:pt x="1164020" y="4139537"/>
                    <a:pt x="1160308" y="4139614"/>
                    <a:pt x="1156596" y="4139652"/>
                  </a:cubicBezTo>
                  <a:cubicBezTo>
                    <a:pt x="1155525" y="4139690"/>
                    <a:pt x="1154453" y="4139690"/>
                    <a:pt x="1153381" y="4139690"/>
                  </a:cubicBezTo>
                  <a:cubicBezTo>
                    <a:pt x="1149133" y="4139690"/>
                    <a:pt x="1144847" y="4139614"/>
                    <a:pt x="1140599" y="4139422"/>
                  </a:cubicBezTo>
                  <a:cubicBezTo>
                    <a:pt x="1132179" y="4139116"/>
                    <a:pt x="1123799" y="4138465"/>
                    <a:pt x="1115417" y="4137470"/>
                  </a:cubicBezTo>
                  <a:cubicBezTo>
                    <a:pt x="1084992" y="4133949"/>
                    <a:pt x="1054989" y="4126104"/>
                    <a:pt x="1026976" y="4113666"/>
                  </a:cubicBezTo>
                  <a:cubicBezTo>
                    <a:pt x="999307" y="4101420"/>
                    <a:pt x="973513" y="4084696"/>
                    <a:pt x="951813" y="4063532"/>
                  </a:cubicBezTo>
                  <a:cubicBezTo>
                    <a:pt x="944427" y="4056299"/>
                    <a:pt x="937539" y="4048531"/>
                    <a:pt x="931223" y="4040302"/>
                  </a:cubicBezTo>
                  <a:cubicBezTo>
                    <a:pt x="923723" y="4030467"/>
                    <a:pt x="917102" y="4019904"/>
                    <a:pt x="911591" y="4008845"/>
                  </a:cubicBezTo>
                  <a:cubicBezTo>
                    <a:pt x="906233" y="3998014"/>
                    <a:pt x="901947" y="3986725"/>
                    <a:pt x="898847" y="3975091"/>
                  </a:cubicBezTo>
                  <a:cubicBezTo>
                    <a:pt x="898120" y="3974937"/>
                    <a:pt x="897392" y="3974784"/>
                    <a:pt x="896665" y="3974670"/>
                  </a:cubicBezTo>
                  <a:cubicBezTo>
                    <a:pt x="884878" y="3972488"/>
                    <a:pt x="873168" y="3969924"/>
                    <a:pt x="861572" y="3966862"/>
                  </a:cubicBezTo>
                  <a:cubicBezTo>
                    <a:pt x="846914" y="3962959"/>
                    <a:pt x="832448" y="3958290"/>
                    <a:pt x="818404" y="3952588"/>
                  </a:cubicBezTo>
                  <a:cubicBezTo>
                    <a:pt x="804435" y="3946962"/>
                    <a:pt x="790887" y="3940303"/>
                    <a:pt x="777991" y="3932572"/>
                  </a:cubicBezTo>
                  <a:cubicBezTo>
                    <a:pt x="764098" y="3924191"/>
                    <a:pt x="750934" y="3914509"/>
                    <a:pt x="738917" y="3903564"/>
                  </a:cubicBezTo>
                  <a:cubicBezTo>
                    <a:pt x="727091" y="3892772"/>
                    <a:pt x="716375" y="3880794"/>
                    <a:pt x="706885" y="3867935"/>
                  </a:cubicBezTo>
                  <a:cubicBezTo>
                    <a:pt x="701948" y="3861199"/>
                    <a:pt x="697317" y="3854234"/>
                    <a:pt x="693069" y="3847078"/>
                  </a:cubicBezTo>
                  <a:cubicBezTo>
                    <a:pt x="691959" y="3845202"/>
                    <a:pt x="690811" y="3843289"/>
                    <a:pt x="689740" y="3841375"/>
                  </a:cubicBezTo>
                  <a:cubicBezTo>
                    <a:pt x="688553" y="3839232"/>
                    <a:pt x="687329" y="3837089"/>
                    <a:pt x="686180" y="3834908"/>
                  </a:cubicBezTo>
                  <a:cubicBezTo>
                    <a:pt x="683693" y="3830392"/>
                    <a:pt x="681205" y="3825800"/>
                    <a:pt x="678756" y="3821207"/>
                  </a:cubicBezTo>
                  <a:cubicBezTo>
                    <a:pt x="668117" y="3801230"/>
                    <a:pt x="658013" y="3780947"/>
                    <a:pt x="648445" y="3760435"/>
                  </a:cubicBezTo>
                  <a:cubicBezTo>
                    <a:pt x="644006" y="3750982"/>
                    <a:pt x="639720" y="3741491"/>
                    <a:pt x="635548" y="3731923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E33C788-5F5D-F9C4-F068-B4FC21E364E7}"/>
                </a:ext>
              </a:extLst>
            </p:cNvPr>
            <p:cNvSpPr/>
            <p:nvPr/>
          </p:nvSpPr>
          <p:spPr>
            <a:xfrm>
              <a:off x="1651022" y="3261407"/>
              <a:ext cx="1601938" cy="1509680"/>
            </a:xfrm>
            <a:custGeom>
              <a:avLst/>
              <a:gdLst>
                <a:gd name="connsiteX0" fmla="*/ 3428953 w 6858000"/>
                <a:gd name="connsiteY0" fmla="*/ 0 h 5139148"/>
                <a:gd name="connsiteX1" fmla="*/ 3994777 w 6858000"/>
                <a:gd name="connsiteY1" fmla="*/ 40873 h 5139148"/>
                <a:gd name="connsiteX2" fmla="*/ 6813414 w 6858000"/>
                <a:gd name="connsiteY2" fmla="*/ 2862352 h 5139148"/>
                <a:gd name="connsiteX3" fmla="*/ 6855514 w 6858000"/>
                <a:gd name="connsiteY3" fmla="*/ 4139704 h 5139148"/>
                <a:gd name="connsiteX4" fmla="*/ 6858000 w 6858000"/>
                <a:gd name="connsiteY4" fmla="*/ 5139110 h 5139148"/>
                <a:gd name="connsiteX5" fmla="*/ 3429000 w 6858000"/>
                <a:gd name="connsiteY5" fmla="*/ 5139148 h 5139148"/>
                <a:gd name="connsiteX6" fmla="*/ 0 w 6858000"/>
                <a:gd name="connsiteY6" fmla="*/ 5139148 h 5139148"/>
                <a:gd name="connsiteX7" fmla="*/ 2442 w 6858000"/>
                <a:gd name="connsiteY7" fmla="*/ 4139789 h 5139148"/>
                <a:gd name="connsiteX8" fmla="*/ 44540 w 6858000"/>
                <a:gd name="connsiteY8" fmla="*/ 2862437 h 5139148"/>
                <a:gd name="connsiteX9" fmla="*/ 2317477 w 6858000"/>
                <a:gd name="connsiteY9" fmla="*/ 178608 h 5139148"/>
                <a:gd name="connsiteX10" fmla="*/ 3064009 w 6858000"/>
                <a:gd name="connsiteY10" fmla="*/ 12017 h 5139148"/>
                <a:gd name="connsiteX11" fmla="*/ 3428953 w 6858000"/>
                <a:gd name="connsiteY11" fmla="*/ 0 h 513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0" h="5139148">
                  <a:moveTo>
                    <a:pt x="3428953" y="0"/>
                  </a:moveTo>
                  <a:cubicBezTo>
                    <a:pt x="3712463" y="0"/>
                    <a:pt x="3780886" y="4937"/>
                    <a:pt x="3994777" y="40873"/>
                  </a:cubicBezTo>
                  <a:cubicBezTo>
                    <a:pt x="5441522" y="283852"/>
                    <a:pt x="6572602" y="1416098"/>
                    <a:pt x="6813414" y="2862352"/>
                  </a:cubicBezTo>
                  <a:cubicBezTo>
                    <a:pt x="6854786" y="3110798"/>
                    <a:pt x="6852794" y="3050790"/>
                    <a:pt x="6855514" y="4139704"/>
                  </a:cubicBezTo>
                  <a:lnTo>
                    <a:pt x="6858000" y="5139110"/>
                  </a:lnTo>
                  <a:lnTo>
                    <a:pt x="3429000" y="5139148"/>
                  </a:lnTo>
                  <a:lnTo>
                    <a:pt x="0" y="5139148"/>
                  </a:lnTo>
                  <a:lnTo>
                    <a:pt x="2442" y="4139789"/>
                  </a:lnTo>
                  <a:cubicBezTo>
                    <a:pt x="5159" y="3050934"/>
                    <a:pt x="3169" y="3110893"/>
                    <a:pt x="44540" y="2862437"/>
                  </a:cubicBezTo>
                  <a:cubicBezTo>
                    <a:pt x="251769" y="1617808"/>
                    <a:pt x="1121540" y="590774"/>
                    <a:pt x="2317477" y="178608"/>
                  </a:cubicBezTo>
                  <a:cubicBezTo>
                    <a:pt x="2544839" y="100231"/>
                    <a:pt x="2797615" y="43858"/>
                    <a:pt x="3064009" y="12017"/>
                  </a:cubicBezTo>
                  <a:cubicBezTo>
                    <a:pt x="3144683" y="2373"/>
                    <a:pt x="3216512" y="0"/>
                    <a:pt x="3428953" y="0"/>
                  </a:cubicBezTo>
                  <a:close/>
                </a:path>
              </a:pathLst>
            </a:custGeom>
            <a:noFill/>
            <a:ln w="38100">
              <a:solidFill>
                <a:srgbClr val="00AE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D48B5B11-C4BF-4F10-DDB9-E8807D3AA3DC}"/>
                </a:ext>
              </a:extLst>
            </p:cNvPr>
            <p:cNvSpPr txBox="1"/>
            <p:nvPr/>
          </p:nvSpPr>
          <p:spPr>
            <a:xfrm>
              <a:off x="1988062" y="3612434"/>
              <a:ext cx="927858" cy="88753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122070"/>
                </a:avLst>
              </a:prstTxWarp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00AEAC"/>
                  </a:solidFill>
                  <a:latin typeface="Jumble" panose="02000503000000020004" pitchFamily="2" charset="0"/>
                </a:rPr>
                <a:t>GOODBOY</a:t>
              </a:r>
              <a:endParaRPr lang="zh-CN" altLang="en-US" sz="3200">
                <a:solidFill>
                  <a:srgbClr val="00AEAC"/>
                </a:solidFill>
                <a:latin typeface="Jumble" panose="02000503000000020004" pitchFamily="2" charset="0"/>
              </a:endParaRPr>
            </a:p>
          </p:txBody>
        </p:sp>
      </p:grpSp>
      <p:sp>
        <p:nvSpPr>
          <p:cNvPr id="411" name="文本框 410">
            <a:extLst>
              <a:ext uri="{FF2B5EF4-FFF2-40B4-BE49-F238E27FC236}">
                <a16:creationId xmlns:a16="http://schemas.microsoft.com/office/drawing/2014/main" id="{0449BBBD-B2A5-C1B2-804F-5410B3C6B2A9}"/>
              </a:ext>
            </a:extLst>
          </p:cNvPr>
          <p:cNvSpPr txBox="1"/>
          <p:nvPr/>
        </p:nvSpPr>
        <p:spPr>
          <a:xfrm>
            <a:off x="6643234" y="4790325"/>
            <a:ext cx="4524298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rgbClr val="FFDBC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94606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61768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FAC35C8-8504-E80B-EFE4-0332C28EEE93}"/>
              </a:ext>
            </a:extLst>
          </p:cNvPr>
          <p:cNvSpPr txBox="1"/>
          <p:nvPr/>
        </p:nvSpPr>
        <p:spPr>
          <a:xfrm>
            <a:off x="3048000" y="3244334"/>
            <a:ext cx="6096000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hlinkClick r:id="rId2"/>
              </a:rPr>
              <a:t>忘吃药的晓公子</a:t>
            </a:r>
            <a:r>
              <a:rPr lang="zh-CN" altLang="en-US" dirty="0"/>
              <a:t>   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1653403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矩形 416">
            <a:extLst>
              <a:ext uri="{FF2B5EF4-FFF2-40B4-BE49-F238E27FC236}">
                <a16:creationId xmlns:a16="http://schemas.microsoft.com/office/drawing/2014/main" id="{3F6F82A1-7280-9871-FF3A-E98C33E5996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B33301-3D71-8BE5-C690-79C54785EA73}"/>
              </a:ext>
            </a:extLst>
          </p:cNvPr>
          <p:cNvSpPr txBox="1"/>
          <p:nvPr/>
        </p:nvSpPr>
        <p:spPr>
          <a:xfrm>
            <a:off x="930275" y="2151728"/>
            <a:ext cx="1033145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POWERPOINT</a:t>
            </a:r>
          </a:p>
          <a:p>
            <a:pPr algn="ctr"/>
            <a:r>
              <a:rPr lang="en-US" altLang="zh-CN" sz="80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TEMPLET</a:t>
            </a:r>
            <a:endParaRPr lang="zh-CN" altLang="en-US" sz="8000">
              <a:solidFill>
                <a:srgbClr val="FFDBC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Jumble" panose="02000503000000020004" pitchFamily="2" charset="0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id="{F2E1CD69-A882-CB51-C6C5-EB5C106E64DF}"/>
              </a:ext>
            </a:extLst>
          </p:cNvPr>
          <p:cNvGrpSpPr/>
          <p:nvPr/>
        </p:nvGrpSpPr>
        <p:grpSpPr>
          <a:xfrm rot="20918830">
            <a:off x="2245639" y="4794725"/>
            <a:ext cx="2068590" cy="1203302"/>
            <a:chOff x="8489343" y="4307770"/>
            <a:chExt cx="2068590" cy="1203302"/>
          </a:xfrm>
        </p:grpSpPr>
        <p:grpSp>
          <p:nvGrpSpPr>
            <p:cNvPr id="124" name="组合 123">
              <a:extLst>
                <a:ext uri="{FF2B5EF4-FFF2-40B4-BE49-F238E27FC236}">
                  <a16:creationId xmlns:a16="http://schemas.microsoft.com/office/drawing/2014/main" id="{421CB416-31C0-23B9-BEB1-235CC9937463}"/>
                </a:ext>
              </a:extLst>
            </p:cNvPr>
            <p:cNvGrpSpPr/>
            <p:nvPr/>
          </p:nvGrpSpPr>
          <p:grpSpPr>
            <a:xfrm>
              <a:off x="8489343" y="4307770"/>
              <a:ext cx="2068590" cy="1203302"/>
              <a:chOff x="8365308" y="4235619"/>
              <a:chExt cx="2316660" cy="1347604"/>
            </a:xfrm>
          </p:grpSpPr>
          <p:sp>
            <p:nvSpPr>
              <p:cNvPr id="122" name="图形 119">
                <a:extLst>
                  <a:ext uri="{FF2B5EF4-FFF2-40B4-BE49-F238E27FC236}">
                    <a16:creationId xmlns:a16="http://schemas.microsoft.com/office/drawing/2014/main" id="{E58E963C-E3E5-3D2E-9EB4-D25E571058E2}"/>
                  </a:ext>
                </a:extLst>
              </p:cNvPr>
              <p:cNvSpPr/>
              <p:nvPr/>
            </p:nvSpPr>
            <p:spPr>
              <a:xfrm rot="5400000">
                <a:off x="8849836" y="3751091"/>
                <a:ext cx="1347604" cy="2316660"/>
              </a:xfrm>
              <a:custGeom>
                <a:avLst/>
                <a:gdLst>
                  <a:gd name="connsiteX0" fmla="*/ 2188815 w 2438411"/>
                  <a:gd name="connsiteY0" fmla="*/ 3505394 h 4876666"/>
                  <a:gd name="connsiteX1" fmla="*/ 1981203 w 2438411"/>
                  <a:gd name="connsiteY1" fmla="*/ 3278835 h 4876666"/>
                  <a:gd name="connsiteX2" fmla="*/ 1981203 w 2438411"/>
                  <a:gd name="connsiteY2" fmla="*/ 1588044 h 4876666"/>
                  <a:gd name="connsiteX3" fmla="*/ 2205734 w 2438411"/>
                  <a:gd name="connsiteY3" fmla="*/ 1334768 h 4876666"/>
                  <a:gd name="connsiteX4" fmla="*/ 1227930 w 2438411"/>
                  <a:gd name="connsiteY4" fmla="*/ 267761 h 4876666"/>
                  <a:gd name="connsiteX5" fmla="*/ 249597 w 2438411"/>
                  <a:gd name="connsiteY5" fmla="*/ 1371312 h 4876666"/>
                  <a:gd name="connsiteX6" fmla="*/ 457209 w 2438411"/>
                  <a:gd name="connsiteY6" fmla="*/ 1597831 h 4876666"/>
                  <a:gd name="connsiteX7" fmla="*/ 457209 w 2438411"/>
                  <a:gd name="connsiteY7" fmla="*/ 3288622 h 4876666"/>
                  <a:gd name="connsiteX8" fmla="*/ 232678 w 2438411"/>
                  <a:gd name="connsiteY8" fmla="*/ 3541898 h 4876666"/>
                  <a:gd name="connsiteX9" fmla="*/ 1210482 w 2438411"/>
                  <a:gd name="connsiteY9" fmla="*/ 4608905 h 4876666"/>
                  <a:gd name="connsiteX10" fmla="*/ 2188815 w 2438411"/>
                  <a:gd name="connsiteY10" fmla="*/ 3505355 h 487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8411" h="4876666">
                    <a:moveTo>
                      <a:pt x="2188815" y="3505394"/>
                    </a:moveTo>
                    <a:lnTo>
                      <a:pt x="1981203" y="3278835"/>
                    </a:lnTo>
                    <a:lnTo>
                      <a:pt x="1981203" y="1588044"/>
                    </a:lnTo>
                    <a:lnTo>
                      <a:pt x="2205734" y="1334768"/>
                    </a:lnTo>
                    <a:cubicBezTo>
                      <a:pt x="2890270" y="562557"/>
                      <a:pt x="1912466" y="-504449"/>
                      <a:pt x="1227930" y="267761"/>
                    </a:cubicBezTo>
                    <a:cubicBezTo>
                      <a:pt x="512543" y="-512914"/>
                      <a:pt x="-465800" y="590685"/>
                      <a:pt x="249597" y="1371312"/>
                    </a:cubicBezTo>
                    <a:lnTo>
                      <a:pt x="457209" y="1597831"/>
                    </a:lnTo>
                    <a:lnTo>
                      <a:pt x="457209" y="3288622"/>
                    </a:lnTo>
                    <a:lnTo>
                      <a:pt x="232678" y="3541898"/>
                    </a:lnTo>
                    <a:cubicBezTo>
                      <a:pt x="-451859" y="4314109"/>
                      <a:pt x="525945" y="5381116"/>
                      <a:pt x="1210482" y="4608905"/>
                    </a:cubicBezTo>
                    <a:cubicBezTo>
                      <a:pt x="1925869" y="5389580"/>
                      <a:pt x="2904212" y="4285981"/>
                      <a:pt x="2188815" y="3505355"/>
                    </a:cubicBezTo>
                    <a:close/>
                  </a:path>
                </a:pathLst>
              </a:custGeom>
              <a:solidFill>
                <a:srgbClr val="FFBC00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图形 119">
                <a:extLst>
                  <a:ext uri="{FF2B5EF4-FFF2-40B4-BE49-F238E27FC236}">
                    <a16:creationId xmlns:a16="http://schemas.microsoft.com/office/drawing/2014/main" id="{9EC4973C-166F-5F78-D6CD-90B84ED958F6}"/>
                  </a:ext>
                </a:extLst>
              </p:cNvPr>
              <p:cNvSpPr/>
              <p:nvPr/>
            </p:nvSpPr>
            <p:spPr>
              <a:xfrm rot="5400000">
                <a:off x="9042003" y="3860310"/>
                <a:ext cx="963271" cy="2098222"/>
              </a:xfrm>
              <a:custGeom>
                <a:avLst/>
                <a:gdLst>
                  <a:gd name="connsiteX0" fmla="*/ 2188815 w 2438411"/>
                  <a:gd name="connsiteY0" fmla="*/ 3505394 h 4876666"/>
                  <a:gd name="connsiteX1" fmla="*/ 1981203 w 2438411"/>
                  <a:gd name="connsiteY1" fmla="*/ 3278835 h 4876666"/>
                  <a:gd name="connsiteX2" fmla="*/ 1981203 w 2438411"/>
                  <a:gd name="connsiteY2" fmla="*/ 1588044 h 4876666"/>
                  <a:gd name="connsiteX3" fmla="*/ 2205734 w 2438411"/>
                  <a:gd name="connsiteY3" fmla="*/ 1334768 h 4876666"/>
                  <a:gd name="connsiteX4" fmla="*/ 1227930 w 2438411"/>
                  <a:gd name="connsiteY4" fmla="*/ 267761 h 4876666"/>
                  <a:gd name="connsiteX5" fmla="*/ 249597 w 2438411"/>
                  <a:gd name="connsiteY5" fmla="*/ 1371312 h 4876666"/>
                  <a:gd name="connsiteX6" fmla="*/ 457209 w 2438411"/>
                  <a:gd name="connsiteY6" fmla="*/ 1597831 h 4876666"/>
                  <a:gd name="connsiteX7" fmla="*/ 457209 w 2438411"/>
                  <a:gd name="connsiteY7" fmla="*/ 3288622 h 4876666"/>
                  <a:gd name="connsiteX8" fmla="*/ 232678 w 2438411"/>
                  <a:gd name="connsiteY8" fmla="*/ 3541898 h 4876666"/>
                  <a:gd name="connsiteX9" fmla="*/ 1210482 w 2438411"/>
                  <a:gd name="connsiteY9" fmla="*/ 4608905 h 4876666"/>
                  <a:gd name="connsiteX10" fmla="*/ 2188815 w 2438411"/>
                  <a:gd name="connsiteY10" fmla="*/ 3505355 h 487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8411" h="4876666">
                    <a:moveTo>
                      <a:pt x="2188815" y="3505394"/>
                    </a:moveTo>
                    <a:lnTo>
                      <a:pt x="1981203" y="3278835"/>
                    </a:lnTo>
                    <a:lnTo>
                      <a:pt x="1981203" y="1588044"/>
                    </a:lnTo>
                    <a:lnTo>
                      <a:pt x="2205734" y="1334768"/>
                    </a:lnTo>
                    <a:cubicBezTo>
                      <a:pt x="2890270" y="562557"/>
                      <a:pt x="1912466" y="-504449"/>
                      <a:pt x="1227930" y="267761"/>
                    </a:cubicBezTo>
                    <a:cubicBezTo>
                      <a:pt x="512543" y="-512914"/>
                      <a:pt x="-465800" y="590685"/>
                      <a:pt x="249597" y="1371312"/>
                    </a:cubicBezTo>
                    <a:lnTo>
                      <a:pt x="457209" y="1597831"/>
                    </a:lnTo>
                    <a:lnTo>
                      <a:pt x="457209" y="3288622"/>
                    </a:lnTo>
                    <a:lnTo>
                      <a:pt x="232678" y="3541898"/>
                    </a:lnTo>
                    <a:cubicBezTo>
                      <a:pt x="-451859" y="4314109"/>
                      <a:pt x="525945" y="5381116"/>
                      <a:pt x="1210482" y="4608905"/>
                    </a:cubicBezTo>
                    <a:cubicBezTo>
                      <a:pt x="1925869" y="5389580"/>
                      <a:pt x="2904212" y="4285981"/>
                      <a:pt x="2188815" y="3505355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8CEC024D-A3E3-402D-F75B-B13154825BBE}"/>
                </a:ext>
              </a:extLst>
            </p:cNvPr>
            <p:cNvSpPr txBox="1"/>
            <p:nvPr/>
          </p:nvSpPr>
          <p:spPr>
            <a:xfrm>
              <a:off x="8586865" y="4658222"/>
              <a:ext cx="18735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FF8733"/>
                  </a:solidFill>
                  <a:latin typeface="Jumble" panose="02000503000000020004" pitchFamily="2" charset="0"/>
                </a:rPr>
                <a:t>YUMMY</a:t>
              </a:r>
              <a:endParaRPr lang="zh-CN" altLang="en-US" sz="32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416" name="组合 415">
            <a:extLst>
              <a:ext uri="{FF2B5EF4-FFF2-40B4-BE49-F238E27FC236}">
                <a16:creationId xmlns:a16="http://schemas.microsoft.com/office/drawing/2014/main" id="{2E1AE36A-8835-C5A5-955B-5C87E906B3C2}"/>
              </a:ext>
            </a:extLst>
          </p:cNvPr>
          <p:cNvGrpSpPr/>
          <p:nvPr/>
        </p:nvGrpSpPr>
        <p:grpSpPr>
          <a:xfrm>
            <a:off x="10017202" y="0"/>
            <a:ext cx="1150331" cy="1917700"/>
            <a:chOff x="10017202" y="0"/>
            <a:chExt cx="1150331" cy="1917700"/>
          </a:xfrm>
        </p:grpSpPr>
        <p:sp>
          <p:nvSpPr>
            <p:cNvPr id="414" name="任意多边形: 形状 413">
              <a:extLst>
                <a:ext uri="{FF2B5EF4-FFF2-40B4-BE49-F238E27FC236}">
                  <a16:creationId xmlns:a16="http://schemas.microsoft.com/office/drawing/2014/main" id="{DD6E0481-1BD3-E964-E1F0-A47B483AD081}"/>
                </a:ext>
              </a:extLst>
            </p:cNvPr>
            <p:cNvSpPr/>
            <p:nvPr/>
          </p:nvSpPr>
          <p:spPr>
            <a:xfrm>
              <a:off x="10017202" y="0"/>
              <a:ext cx="1150330" cy="1917700"/>
            </a:xfrm>
            <a:custGeom>
              <a:avLst/>
              <a:gdLst>
                <a:gd name="connsiteX0" fmla="*/ 0 w 1150330"/>
                <a:gd name="connsiteY0" fmla="*/ 0 h 1917700"/>
                <a:gd name="connsiteX1" fmla="*/ 1150330 w 1150330"/>
                <a:gd name="connsiteY1" fmla="*/ 0 h 1917700"/>
                <a:gd name="connsiteX2" fmla="*/ 1150330 w 1150330"/>
                <a:gd name="connsiteY2" fmla="*/ 1917700 h 1917700"/>
                <a:gd name="connsiteX3" fmla="*/ 575165 w 1150330"/>
                <a:gd name="connsiteY3" fmla="*/ 1655079 h 1917700"/>
                <a:gd name="connsiteX4" fmla="*/ 0 w 1150330"/>
                <a:gd name="connsiteY4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330" h="1917700">
                  <a:moveTo>
                    <a:pt x="0" y="0"/>
                  </a:moveTo>
                  <a:lnTo>
                    <a:pt x="1150330" y="0"/>
                  </a:lnTo>
                  <a:lnTo>
                    <a:pt x="1150330" y="1917700"/>
                  </a:lnTo>
                  <a:lnTo>
                    <a:pt x="575165" y="1655079"/>
                  </a:lnTo>
                  <a:lnTo>
                    <a:pt x="0" y="1917700"/>
                  </a:ln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10" name="组合 109">
              <a:extLst>
                <a:ext uri="{FF2B5EF4-FFF2-40B4-BE49-F238E27FC236}">
                  <a16:creationId xmlns:a16="http://schemas.microsoft.com/office/drawing/2014/main" id="{4E09D7FB-9428-A9BE-E04F-4D6F796E0553}"/>
                </a:ext>
              </a:extLst>
            </p:cNvPr>
            <p:cNvGrpSpPr/>
            <p:nvPr/>
          </p:nvGrpSpPr>
          <p:grpSpPr>
            <a:xfrm>
              <a:off x="10017202" y="415332"/>
              <a:ext cx="1150331" cy="937262"/>
              <a:chOff x="10017202" y="830927"/>
              <a:chExt cx="1150331" cy="937262"/>
            </a:xfrm>
          </p:grpSpPr>
          <p:sp>
            <p:nvSpPr>
              <p:cNvPr id="107" name="文本框 106">
                <a:extLst>
                  <a:ext uri="{FF2B5EF4-FFF2-40B4-BE49-F238E27FC236}">
                    <a16:creationId xmlns:a16="http://schemas.microsoft.com/office/drawing/2014/main" id="{E03BE574-70D2-1E17-94EA-2ED675AA2C09}"/>
                  </a:ext>
                </a:extLst>
              </p:cNvPr>
              <p:cNvSpPr txBox="1"/>
              <p:nvPr/>
            </p:nvSpPr>
            <p:spPr>
              <a:xfrm>
                <a:off x="10017203" y="830927"/>
                <a:ext cx="11503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>
                    <a:solidFill>
                      <a:srgbClr val="FFDBC9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2023/02/10</a:t>
                </a:r>
                <a:endParaRPr lang="zh-CN" altLang="en-US" sz="12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:a16="http://schemas.microsoft.com/office/drawing/2014/main" id="{31BA9A3E-28E4-6351-48B4-24692B52C432}"/>
                  </a:ext>
                </a:extLst>
              </p:cNvPr>
              <p:cNvSpPr txBox="1"/>
              <p:nvPr/>
            </p:nvSpPr>
            <p:spPr>
              <a:xfrm>
                <a:off x="10017202" y="1306524"/>
                <a:ext cx="11503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>
                    <a:solidFill>
                      <a:srgbClr val="FFDBC9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TITLE GOES HERE</a:t>
                </a:r>
                <a:endParaRPr lang="zh-CN" altLang="en-US" sz="12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D3754E83-14FE-2FCF-D5CA-1D2C2EB94933}"/>
              </a:ext>
            </a:extLst>
          </p:cNvPr>
          <p:cNvGrpSpPr/>
          <p:nvPr/>
        </p:nvGrpSpPr>
        <p:grpSpPr>
          <a:xfrm rot="19516442">
            <a:off x="1244313" y="3780734"/>
            <a:ext cx="1750818" cy="1649986"/>
            <a:chOff x="1576582" y="3191254"/>
            <a:chExt cx="1750818" cy="1649986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9CD55302-64B6-511B-4C06-6C55FBA831DF}"/>
                </a:ext>
              </a:extLst>
            </p:cNvPr>
            <p:cNvSpPr/>
            <p:nvPr/>
          </p:nvSpPr>
          <p:spPr>
            <a:xfrm>
              <a:off x="1576582" y="3191254"/>
              <a:ext cx="1750818" cy="1649986"/>
            </a:xfrm>
            <a:custGeom>
              <a:avLst/>
              <a:gdLst>
                <a:gd name="connsiteX0" fmla="*/ 3428953 w 6858000"/>
                <a:gd name="connsiteY0" fmla="*/ 0 h 5139148"/>
                <a:gd name="connsiteX1" fmla="*/ 3994777 w 6858000"/>
                <a:gd name="connsiteY1" fmla="*/ 40873 h 5139148"/>
                <a:gd name="connsiteX2" fmla="*/ 6813414 w 6858000"/>
                <a:gd name="connsiteY2" fmla="*/ 2862352 h 5139148"/>
                <a:gd name="connsiteX3" fmla="*/ 6855514 w 6858000"/>
                <a:gd name="connsiteY3" fmla="*/ 4139704 h 5139148"/>
                <a:gd name="connsiteX4" fmla="*/ 6858000 w 6858000"/>
                <a:gd name="connsiteY4" fmla="*/ 5139110 h 5139148"/>
                <a:gd name="connsiteX5" fmla="*/ 3429000 w 6858000"/>
                <a:gd name="connsiteY5" fmla="*/ 5139148 h 5139148"/>
                <a:gd name="connsiteX6" fmla="*/ 0 w 6858000"/>
                <a:gd name="connsiteY6" fmla="*/ 5139148 h 5139148"/>
                <a:gd name="connsiteX7" fmla="*/ 2442 w 6858000"/>
                <a:gd name="connsiteY7" fmla="*/ 4139789 h 5139148"/>
                <a:gd name="connsiteX8" fmla="*/ 44540 w 6858000"/>
                <a:gd name="connsiteY8" fmla="*/ 2862437 h 5139148"/>
                <a:gd name="connsiteX9" fmla="*/ 2317477 w 6858000"/>
                <a:gd name="connsiteY9" fmla="*/ 178608 h 5139148"/>
                <a:gd name="connsiteX10" fmla="*/ 3064009 w 6858000"/>
                <a:gd name="connsiteY10" fmla="*/ 12017 h 5139148"/>
                <a:gd name="connsiteX11" fmla="*/ 3428953 w 6858000"/>
                <a:gd name="connsiteY11" fmla="*/ 0 h 513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0" h="5139148">
                  <a:moveTo>
                    <a:pt x="3428953" y="0"/>
                  </a:moveTo>
                  <a:cubicBezTo>
                    <a:pt x="3712463" y="0"/>
                    <a:pt x="3780886" y="4937"/>
                    <a:pt x="3994777" y="40873"/>
                  </a:cubicBezTo>
                  <a:cubicBezTo>
                    <a:pt x="5441522" y="283852"/>
                    <a:pt x="6572602" y="1416098"/>
                    <a:pt x="6813414" y="2862352"/>
                  </a:cubicBezTo>
                  <a:cubicBezTo>
                    <a:pt x="6854786" y="3110798"/>
                    <a:pt x="6852794" y="3050790"/>
                    <a:pt x="6855514" y="4139704"/>
                  </a:cubicBezTo>
                  <a:lnTo>
                    <a:pt x="6858000" y="5139110"/>
                  </a:lnTo>
                  <a:lnTo>
                    <a:pt x="3429000" y="5139148"/>
                  </a:lnTo>
                  <a:lnTo>
                    <a:pt x="0" y="5139148"/>
                  </a:lnTo>
                  <a:lnTo>
                    <a:pt x="2442" y="4139789"/>
                  </a:lnTo>
                  <a:cubicBezTo>
                    <a:pt x="5159" y="3050934"/>
                    <a:pt x="3169" y="3110893"/>
                    <a:pt x="44540" y="2862437"/>
                  </a:cubicBezTo>
                  <a:cubicBezTo>
                    <a:pt x="251769" y="1617808"/>
                    <a:pt x="1121540" y="590774"/>
                    <a:pt x="2317477" y="178608"/>
                  </a:cubicBezTo>
                  <a:cubicBezTo>
                    <a:pt x="2544839" y="100231"/>
                    <a:pt x="2797615" y="43858"/>
                    <a:pt x="3064009" y="12017"/>
                  </a:cubicBezTo>
                  <a:cubicBezTo>
                    <a:pt x="3144683" y="2373"/>
                    <a:pt x="3216512" y="0"/>
                    <a:pt x="3428953" y="0"/>
                  </a:cubicBezTo>
                  <a:close/>
                </a:path>
              </a:pathLst>
            </a:custGeom>
            <a:solidFill>
              <a:srgbClr val="FF873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339D5A7F-1A8A-9E1C-7AF9-19F782B2B467}"/>
                </a:ext>
              </a:extLst>
            </p:cNvPr>
            <p:cNvSpPr/>
            <p:nvPr/>
          </p:nvSpPr>
          <p:spPr>
            <a:xfrm>
              <a:off x="2098847" y="3725333"/>
              <a:ext cx="706288" cy="1008142"/>
            </a:xfrm>
            <a:custGeom>
              <a:avLst/>
              <a:gdLst>
                <a:gd name="connsiteX0" fmla="*/ 538748 w 2997920"/>
                <a:gd name="connsiteY0" fmla="*/ 3403336 h 4279173"/>
                <a:gd name="connsiteX1" fmla="*/ 529602 w 2997920"/>
                <a:gd name="connsiteY1" fmla="*/ 3406742 h 4279173"/>
                <a:gd name="connsiteX2" fmla="*/ 445867 w 2997920"/>
                <a:gd name="connsiteY2" fmla="*/ 3447538 h 4279173"/>
                <a:gd name="connsiteX3" fmla="*/ 370704 w 2997920"/>
                <a:gd name="connsiteY3" fmla="*/ 3504599 h 4279173"/>
                <a:gd name="connsiteX4" fmla="*/ 334232 w 2997920"/>
                <a:gd name="connsiteY4" fmla="*/ 3543940 h 4279173"/>
                <a:gd name="connsiteX5" fmla="*/ 303080 w 2997920"/>
                <a:gd name="connsiteY5" fmla="*/ 3588104 h 4279173"/>
                <a:gd name="connsiteX6" fmla="*/ 276329 w 2997920"/>
                <a:gd name="connsiteY6" fmla="*/ 3640840 h 4279173"/>
                <a:gd name="connsiteX7" fmla="*/ 257118 w 2997920"/>
                <a:gd name="connsiteY7" fmla="*/ 3700082 h 4279173"/>
                <a:gd name="connsiteX8" fmla="*/ 247397 w 2997920"/>
                <a:gd name="connsiteY8" fmla="*/ 3764108 h 4279173"/>
                <a:gd name="connsiteX9" fmla="*/ 247856 w 2997920"/>
                <a:gd name="connsiteY9" fmla="*/ 3824231 h 4279173"/>
                <a:gd name="connsiteX10" fmla="*/ 260868 w 2997920"/>
                <a:gd name="connsiteY10" fmla="*/ 3896714 h 4279173"/>
                <a:gd name="connsiteX11" fmla="*/ 286356 w 2997920"/>
                <a:gd name="connsiteY11" fmla="*/ 3963763 h 4279173"/>
                <a:gd name="connsiteX12" fmla="*/ 338365 w 2997920"/>
                <a:gd name="connsiteY12" fmla="*/ 4043212 h 4279173"/>
                <a:gd name="connsiteX13" fmla="*/ 371736 w 2997920"/>
                <a:gd name="connsiteY13" fmla="*/ 4077847 h 4279173"/>
                <a:gd name="connsiteX14" fmla="*/ 408323 w 2997920"/>
                <a:gd name="connsiteY14" fmla="*/ 4107468 h 4279173"/>
                <a:gd name="connsiteX15" fmla="*/ 442346 w 2997920"/>
                <a:gd name="connsiteY15" fmla="*/ 4129282 h 4279173"/>
                <a:gd name="connsiteX16" fmla="*/ 462169 w 2997920"/>
                <a:gd name="connsiteY16" fmla="*/ 4139921 h 4279173"/>
                <a:gd name="connsiteX17" fmla="*/ 462934 w 2997920"/>
                <a:gd name="connsiteY17" fmla="*/ 4140265 h 4279173"/>
                <a:gd name="connsiteX18" fmla="*/ 460600 w 2997920"/>
                <a:gd name="connsiteY18" fmla="*/ 4137510 h 4279173"/>
                <a:gd name="connsiteX19" fmla="*/ 458457 w 2997920"/>
                <a:gd name="connsiteY19" fmla="*/ 4134984 h 4279173"/>
                <a:gd name="connsiteX20" fmla="*/ 449655 w 2997920"/>
                <a:gd name="connsiteY20" fmla="*/ 4123924 h 4279173"/>
                <a:gd name="connsiteX21" fmla="*/ 430825 w 2997920"/>
                <a:gd name="connsiteY21" fmla="*/ 4097327 h 4279173"/>
                <a:gd name="connsiteX22" fmla="*/ 398220 w 2997920"/>
                <a:gd name="connsiteY22" fmla="*/ 4032804 h 4279173"/>
                <a:gd name="connsiteX23" fmla="*/ 385706 w 2997920"/>
                <a:gd name="connsiteY23" fmla="*/ 3989980 h 4279173"/>
                <a:gd name="connsiteX24" fmla="*/ 380004 w 2997920"/>
                <a:gd name="connsiteY24" fmla="*/ 3945089 h 4279173"/>
                <a:gd name="connsiteX25" fmla="*/ 384826 w 2997920"/>
                <a:gd name="connsiteY25" fmla="*/ 3879838 h 4279173"/>
                <a:gd name="connsiteX26" fmla="*/ 404267 w 2997920"/>
                <a:gd name="connsiteY26" fmla="*/ 3817879 h 4279173"/>
                <a:gd name="connsiteX27" fmla="*/ 447130 w 2997920"/>
                <a:gd name="connsiteY27" fmla="*/ 3747807 h 4279173"/>
                <a:gd name="connsiteX28" fmla="*/ 485820 w 2997920"/>
                <a:gd name="connsiteY28" fmla="*/ 3707585 h 4279173"/>
                <a:gd name="connsiteX29" fmla="*/ 521106 w 2997920"/>
                <a:gd name="connsiteY29" fmla="*/ 3680910 h 4279173"/>
                <a:gd name="connsiteX30" fmla="*/ 539131 w 2997920"/>
                <a:gd name="connsiteY30" fmla="*/ 3670156 h 4279173"/>
                <a:gd name="connsiteX31" fmla="*/ 553903 w 2997920"/>
                <a:gd name="connsiteY31" fmla="*/ 3662655 h 4279173"/>
                <a:gd name="connsiteX32" fmla="*/ 566455 w 2997920"/>
                <a:gd name="connsiteY32" fmla="*/ 3657144 h 4279173"/>
                <a:gd name="connsiteX33" fmla="*/ 576635 w 2997920"/>
                <a:gd name="connsiteY33" fmla="*/ 3653279 h 4279173"/>
                <a:gd name="connsiteX34" fmla="*/ 585628 w 2997920"/>
                <a:gd name="connsiteY34" fmla="*/ 3650255 h 4279173"/>
                <a:gd name="connsiteX35" fmla="*/ 601396 w 2997920"/>
                <a:gd name="connsiteY35" fmla="*/ 3645969 h 4279173"/>
                <a:gd name="connsiteX36" fmla="*/ 577477 w 2997920"/>
                <a:gd name="connsiteY36" fmla="*/ 3572529 h 4279173"/>
                <a:gd name="connsiteX37" fmla="*/ 538748 w 2997920"/>
                <a:gd name="connsiteY37" fmla="*/ 3403332 h 4279173"/>
                <a:gd name="connsiteX38" fmla="*/ 1153323 w 2997920"/>
                <a:gd name="connsiteY38" fmla="*/ 4049066 h 4279173"/>
                <a:gd name="connsiteX39" fmla="*/ 1160327 w 2997920"/>
                <a:gd name="connsiteY39" fmla="*/ 4048951 h 4279173"/>
                <a:gd name="connsiteX40" fmla="*/ 1175213 w 2997920"/>
                <a:gd name="connsiteY40" fmla="*/ 4048032 h 4279173"/>
                <a:gd name="connsiteX41" fmla="*/ 1237556 w 2997920"/>
                <a:gd name="connsiteY41" fmla="*/ 4033146 h 4279173"/>
                <a:gd name="connsiteX42" fmla="*/ 1262775 w 2997920"/>
                <a:gd name="connsiteY42" fmla="*/ 4020632 h 4279173"/>
                <a:gd name="connsiteX43" fmla="*/ 1284704 w 2997920"/>
                <a:gd name="connsiteY43" fmla="*/ 4004979 h 4279173"/>
                <a:gd name="connsiteX44" fmla="*/ 1291555 w 2997920"/>
                <a:gd name="connsiteY44" fmla="*/ 3998741 h 4279173"/>
                <a:gd name="connsiteX45" fmla="*/ 1315626 w 2997920"/>
                <a:gd name="connsiteY45" fmla="*/ 3965025 h 4279173"/>
                <a:gd name="connsiteX46" fmla="*/ 1318152 w 2997920"/>
                <a:gd name="connsiteY46" fmla="*/ 3958634 h 4279173"/>
                <a:gd name="connsiteX47" fmla="*/ 1320180 w 2997920"/>
                <a:gd name="connsiteY47" fmla="*/ 3952243 h 4279173"/>
                <a:gd name="connsiteX48" fmla="*/ 1322247 w 2997920"/>
                <a:gd name="connsiteY48" fmla="*/ 3942140 h 4279173"/>
                <a:gd name="connsiteX49" fmla="*/ 1322898 w 2997920"/>
                <a:gd name="connsiteY49" fmla="*/ 3927444 h 4279173"/>
                <a:gd name="connsiteX50" fmla="*/ 1320104 w 2997920"/>
                <a:gd name="connsiteY50" fmla="*/ 3909801 h 4279173"/>
                <a:gd name="connsiteX51" fmla="*/ 1310192 w 2997920"/>
                <a:gd name="connsiteY51" fmla="*/ 3886916 h 4279173"/>
                <a:gd name="connsiteX52" fmla="*/ 1285354 w 2997920"/>
                <a:gd name="connsiteY52" fmla="*/ 3857908 h 4279173"/>
                <a:gd name="connsiteX53" fmla="*/ 1266755 w 2997920"/>
                <a:gd name="connsiteY53" fmla="*/ 3844131 h 4279173"/>
                <a:gd name="connsiteX54" fmla="*/ 1241229 w 2997920"/>
                <a:gd name="connsiteY54" fmla="*/ 3830737 h 4279173"/>
                <a:gd name="connsiteX55" fmla="*/ 1206786 w 2997920"/>
                <a:gd name="connsiteY55" fmla="*/ 3819409 h 4279173"/>
                <a:gd name="connsiteX56" fmla="*/ 1154509 w 2997920"/>
                <a:gd name="connsiteY56" fmla="*/ 3813286 h 4279173"/>
                <a:gd name="connsiteX57" fmla="*/ 1100893 w 2997920"/>
                <a:gd name="connsiteY57" fmla="*/ 3819141 h 4279173"/>
                <a:gd name="connsiteX58" fmla="*/ 1067253 w 2997920"/>
                <a:gd name="connsiteY58" fmla="*/ 3829972 h 4279173"/>
                <a:gd name="connsiteX59" fmla="*/ 1042263 w 2997920"/>
                <a:gd name="connsiteY59" fmla="*/ 3842678 h 4279173"/>
                <a:gd name="connsiteX60" fmla="*/ 1021942 w 2997920"/>
                <a:gd name="connsiteY60" fmla="*/ 3857336 h 4279173"/>
                <a:gd name="connsiteX61" fmla="*/ 1015704 w 2997920"/>
                <a:gd name="connsiteY61" fmla="*/ 3863038 h 4279173"/>
                <a:gd name="connsiteX62" fmla="*/ 1011111 w 2997920"/>
                <a:gd name="connsiteY62" fmla="*/ 3867707 h 4279173"/>
                <a:gd name="connsiteX63" fmla="*/ 988723 w 2997920"/>
                <a:gd name="connsiteY63" fmla="*/ 3903030 h 4279173"/>
                <a:gd name="connsiteX64" fmla="*/ 986388 w 2997920"/>
                <a:gd name="connsiteY64" fmla="*/ 3910454 h 4279173"/>
                <a:gd name="connsiteX65" fmla="*/ 984398 w 2997920"/>
                <a:gd name="connsiteY65" fmla="*/ 3920519 h 4279173"/>
                <a:gd name="connsiteX66" fmla="*/ 983747 w 2997920"/>
                <a:gd name="connsiteY66" fmla="*/ 3935215 h 4279173"/>
                <a:gd name="connsiteX67" fmla="*/ 986656 w 2997920"/>
                <a:gd name="connsiteY67" fmla="*/ 3952896 h 4279173"/>
                <a:gd name="connsiteX68" fmla="*/ 996453 w 2997920"/>
                <a:gd name="connsiteY68" fmla="*/ 3975437 h 4279173"/>
                <a:gd name="connsiteX69" fmla="*/ 1021291 w 2997920"/>
                <a:gd name="connsiteY69" fmla="*/ 4004445 h 4279173"/>
                <a:gd name="connsiteX70" fmla="*/ 1040656 w 2997920"/>
                <a:gd name="connsiteY70" fmla="*/ 4018682 h 4279173"/>
                <a:gd name="connsiteX71" fmla="*/ 1068172 w 2997920"/>
                <a:gd name="connsiteY71" fmla="*/ 4032765 h 4279173"/>
                <a:gd name="connsiteX72" fmla="*/ 1128065 w 2997920"/>
                <a:gd name="connsiteY72" fmla="*/ 4047728 h 4279173"/>
                <a:gd name="connsiteX73" fmla="*/ 1142875 w 2997920"/>
                <a:gd name="connsiteY73" fmla="*/ 4048800 h 4279173"/>
                <a:gd name="connsiteX74" fmla="*/ 1149802 w 2997920"/>
                <a:gd name="connsiteY74" fmla="*/ 4049030 h 4279173"/>
                <a:gd name="connsiteX75" fmla="*/ 1153323 w 2997920"/>
                <a:gd name="connsiteY75" fmla="*/ 4049068 h 4279173"/>
                <a:gd name="connsiteX76" fmla="*/ 1878998 w 2997920"/>
                <a:gd name="connsiteY76" fmla="*/ 4049066 h 4279173"/>
                <a:gd name="connsiteX77" fmla="*/ 1886001 w 2997920"/>
                <a:gd name="connsiteY77" fmla="*/ 4048951 h 4279173"/>
                <a:gd name="connsiteX78" fmla="*/ 1900888 w 2997920"/>
                <a:gd name="connsiteY78" fmla="*/ 4048032 h 4279173"/>
                <a:gd name="connsiteX79" fmla="*/ 1963230 w 2997920"/>
                <a:gd name="connsiteY79" fmla="*/ 4033146 h 4279173"/>
                <a:gd name="connsiteX80" fmla="*/ 1988450 w 2997920"/>
                <a:gd name="connsiteY80" fmla="*/ 4020632 h 4279173"/>
                <a:gd name="connsiteX81" fmla="*/ 2010379 w 2997920"/>
                <a:gd name="connsiteY81" fmla="*/ 4004979 h 4279173"/>
                <a:gd name="connsiteX82" fmla="*/ 2017229 w 2997920"/>
                <a:gd name="connsiteY82" fmla="*/ 3998741 h 4279173"/>
                <a:gd name="connsiteX83" fmla="*/ 2041569 w 2997920"/>
                <a:gd name="connsiteY83" fmla="*/ 3964374 h 4279173"/>
                <a:gd name="connsiteX84" fmla="*/ 2043712 w 2997920"/>
                <a:gd name="connsiteY84" fmla="*/ 3958978 h 4279173"/>
                <a:gd name="connsiteX85" fmla="*/ 2045779 w 2997920"/>
                <a:gd name="connsiteY85" fmla="*/ 3952587 h 4279173"/>
                <a:gd name="connsiteX86" fmla="*/ 2047883 w 2997920"/>
                <a:gd name="connsiteY86" fmla="*/ 3942139 h 4279173"/>
                <a:gd name="connsiteX87" fmla="*/ 2048573 w 2997920"/>
                <a:gd name="connsiteY87" fmla="*/ 3927444 h 4279173"/>
                <a:gd name="connsiteX88" fmla="*/ 2045779 w 2997920"/>
                <a:gd name="connsiteY88" fmla="*/ 3909763 h 4279173"/>
                <a:gd name="connsiteX89" fmla="*/ 2035867 w 2997920"/>
                <a:gd name="connsiteY89" fmla="*/ 3886916 h 4279173"/>
                <a:gd name="connsiteX90" fmla="*/ 2011029 w 2997920"/>
                <a:gd name="connsiteY90" fmla="*/ 3857908 h 4279173"/>
                <a:gd name="connsiteX91" fmla="*/ 1993195 w 2997920"/>
                <a:gd name="connsiteY91" fmla="*/ 3844627 h 4279173"/>
                <a:gd name="connsiteX92" fmla="*/ 1966904 w 2997920"/>
                <a:gd name="connsiteY92" fmla="*/ 3830735 h 4279173"/>
                <a:gd name="connsiteX93" fmla="*/ 1932461 w 2997920"/>
                <a:gd name="connsiteY93" fmla="*/ 3819408 h 4279173"/>
                <a:gd name="connsiteX94" fmla="*/ 1880184 w 2997920"/>
                <a:gd name="connsiteY94" fmla="*/ 3813285 h 4279173"/>
                <a:gd name="connsiteX95" fmla="*/ 1826568 w 2997920"/>
                <a:gd name="connsiteY95" fmla="*/ 3819140 h 4279173"/>
                <a:gd name="connsiteX96" fmla="*/ 1792928 w 2997920"/>
                <a:gd name="connsiteY96" fmla="*/ 3829971 h 4279173"/>
                <a:gd name="connsiteX97" fmla="*/ 1767899 w 2997920"/>
                <a:gd name="connsiteY97" fmla="*/ 3842677 h 4279173"/>
                <a:gd name="connsiteX98" fmla="*/ 1747616 w 2997920"/>
                <a:gd name="connsiteY98" fmla="*/ 3857334 h 4279173"/>
                <a:gd name="connsiteX99" fmla="*/ 1741378 w 2997920"/>
                <a:gd name="connsiteY99" fmla="*/ 3863036 h 4279173"/>
                <a:gd name="connsiteX100" fmla="*/ 1736748 w 2997920"/>
                <a:gd name="connsiteY100" fmla="*/ 3867705 h 4279173"/>
                <a:gd name="connsiteX101" fmla="*/ 1714359 w 2997920"/>
                <a:gd name="connsiteY101" fmla="*/ 3903029 h 4279173"/>
                <a:gd name="connsiteX102" fmla="*/ 1712063 w 2997920"/>
                <a:gd name="connsiteY102" fmla="*/ 3910453 h 4279173"/>
                <a:gd name="connsiteX103" fmla="*/ 1710034 w 2997920"/>
                <a:gd name="connsiteY103" fmla="*/ 3920518 h 4279173"/>
                <a:gd name="connsiteX104" fmla="*/ 1709460 w 2997920"/>
                <a:gd name="connsiteY104" fmla="*/ 3935213 h 4279173"/>
                <a:gd name="connsiteX105" fmla="*/ 1712331 w 2997920"/>
                <a:gd name="connsiteY105" fmla="*/ 3952894 h 4279173"/>
                <a:gd name="connsiteX106" fmla="*/ 1722166 w 2997920"/>
                <a:gd name="connsiteY106" fmla="*/ 3975436 h 4279173"/>
                <a:gd name="connsiteX107" fmla="*/ 1747004 w 2997920"/>
                <a:gd name="connsiteY107" fmla="*/ 4004444 h 4279173"/>
                <a:gd name="connsiteX108" fmla="*/ 1766331 w 2997920"/>
                <a:gd name="connsiteY108" fmla="*/ 4018680 h 4279173"/>
                <a:gd name="connsiteX109" fmla="*/ 1793847 w 2997920"/>
                <a:gd name="connsiteY109" fmla="*/ 4032764 h 4279173"/>
                <a:gd name="connsiteX110" fmla="*/ 1853740 w 2997920"/>
                <a:gd name="connsiteY110" fmla="*/ 4047727 h 4279173"/>
                <a:gd name="connsiteX111" fmla="*/ 1868550 w 2997920"/>
                <a:gd name="connsiteY111" fmla="*/ 4048798 h 4279173"/>
                <a:gd name="connsiteX112" fmla="*/ 1875515 w 2997920"/>
                <a:gd name="connsiteY112" fmla="*/ 4049028 h 4279173"/>
                <a:gd name="connsiteX113" fmla="*/ 1878998 w 2997920"/>
                <a:gd name="connsiteY113" fmla="*/ 4049066 h 4279173"/>
                <a:gd name="connsiteX114" fmla="*/ 900008 w 2997920"/>
                <a:gd name="connsiteY114" fmla="*/ 3882936 h 4279173"/>
                <a:gd name="connsiteX115" fmla="*/ 906131 w 2997920"/>
                <a:gd name="connsiteY115" fmla="*/ 3865485 h 4279173"/>
                <a:gd name="connsiteX116" fmla="*/ 922090 w 2997920"/>
                <a:gd name="connsiteY116" fmla="*/ 3835022 h 4279173"/>
                <a:gd name="connsiteX117" fmla="*/ 955806 w 2997920"/>
                <a:gd name="connsiteY117" fmla="*/ 3794991 h 4279173"/>
                <a:gd name="connsiteX118" fmla="*/ 979457 w 2997920"/>
                <a:gd name="connsiteY118" fmla="*/ 3775664 h 4279173"/>
                <a:gd name="connsiteX119" fmla="*/ 978845 w 2997920"/>
                <a:gd name="connsiteY119" fmla="*/ 3771991 h 4279173"/>
                <a:gd name="connsiteX120" fmla="*/ 978539 w 2997920"/>
                <a:gd name="connsiteY120" fmla="*/ 3767934 h 4279173"/>
                <a:gd name="connsiteX121" fmla="*/ 978118 w 2997920"/>
                <a:gd name="connsiteY121" fmla="*/ 3760854 h 4279173"/>
                <a:gd name="connsiteX122" fmla="*/ 976778 w 2997920"/>
                <a:gd name="connsiteY122" fmla="*/ 3733338 h 4279173"/>
                <a:gd name="connsiteX123" fmla="*/ 975209 w 2997920"/>
                <a:gd name="connsiteY123" fmla="*/ 3669465 h 4279173"/>
                <a:gd name="connsiteX124" fmla="*/ 975860 w 2997920"/>
                <a:gd name="connsiteY124" fmla="*/ 3609152 h 4279173"/>
                <a:gd name="connsiteX125" fmla="*/ 978462 w 2997920"/>
                <a:gd name="connsiteY125" fmla="*/ 3556569 h 4279173"/>
                <a:gd name="connsiteX126" fmla="*/ 982672 w 2997920"/>
                <a:gd name="connsiteY126" fmla="*/ 3512749 h 4279173"/>
                <a:gd name="connsiteX127" fmla="*/ 984585 w 2997920"/>
                <a:gd name="connsiteY127" fmla="*/ 3498437 h 4279173"/>
                <a:gd name="connsiteX128" fmla="*/ 984776 w 2997920"/>
                <a:gd name="connsiteY128" fmla="*/ 3497021 h 4279173"/>
                <a:gd name="connsiteX129" fmla="*/ 985351 w 2997920"/>
                <a:gd name="connsiteY129" fmla="*/ 3493538 h 4279173"/>
                <a:gd name="connsiteX130" fmla="*/ 986384 w 2997920"/>
                <a:gd name="connsiteY130" fmla="*/ 3489328 h 4279173"/>
                <a:gd name="connsiteX131" fmla="*/ 994268 w 2997920"/>
                <a:gd name="connsiteY131" fmla="*/ 3474135 h 4279173"/>
                <a:gd name="connsiteX132" fmla="*/ 1009155 w 2997920"/>
                <a:gd name="connsiteY132" fmla="*/ 3461927 h 4279173"/>
                <a:gd name="connsiteX133" fmla="*/ 1027791 w 2997920"/>
                <a:gd name="connsiteY133" fmla="*/ 3456990 h 4279173"/>
                <a:gd name="connsiteX134" fmla="*/ 1040612 w 2997920"/>
                <a:gd name="connsiteY134" fmla="*/ 3458253 h 4279173"/>
                <a:gd name="connsiteX135" fmla="*/ 1052553 w 2997920"/>
                <a:gd name="connsiteY135" fmla="*/ 3463075 h 4279173"/>
                <a:gd name="connsiteX136" fmla="*/ 1065488 w 2997920"/>
                <a:gd name="connsiteY136" fmla="*/ 3474326 h 4279173"/>
                <a:gd name="connsiteX137" fmla="*/ 1072645 w 2997920"/>
                <a:gd name="connsiteY137" fmla="*/ 3487530 h 4279173"/>
                <a:gd name="connsiteX138" fmla="*/ 1075017 w 2997920"/>
                <a:gd name="connsiteY138" fmla="*/ 3500235 h 4279173"/>
                <a:gd name="connsiteX139" fmla="*/ 1074864 w 2997920"/>
                <a:gd name="connsiteY139" fmla="*/ 3506703 h 4279173"/>
                <a:gd name="connsiteX140" fmla="*/ 1074405 w 2997920"/>
                <a:gd name="connsiteY140" fmla="*/ 3510109 h 4279173"/>
                <a:gd name="connsiteX141" fmla="*/ 1073908 w 2997920"/>
                <a:gd name="connsiteY141" fmla="*/ 3513783 h 4279173"/>
                <a:gd name="connsiteX142" fmla="*/ 1073219 w 2997920"/>
                <a:gd name="connsiteY142" fmla="*/ 3518720 h 4279173"/>
                <a:gd name="connsiteX143" fmla="*/ 1067784 w 2997920"/>
                <a:gd name="connsiteY143" fmla="*/ 3579340 h 4279173"/>
                <a:gd name="connsiteX144" fmla="*/ 1065794 w 2997920"/>
                <a:gd name="connsiteY144" fmla="*/ 3643634 h 4279173"/>
                <a:gd name="connsiteX145" fmla="*/ 1066675 w 2997920"/>
                <a:gd name="connsiteY145" fmla="*/ 3713209 h 4279173"/>
                <a:gd name="connsiteX146" fmla="*/ 1067440 w 2997920"/>
                <a:gd name="connsiteY146" fmla="*/ 3734219 h 4279173"/>
                <a:gd name="connsiteX147" fmla="*/ 1071688 w 2997920"/>
                <a:gd name="connsiteY147" fmla="*/ 3733071 h 4279173"/>
                <a:gd name="connsiteX148" fmla="*/ 1093923 w 2997920"/>
                <a:gd name="connsiteY148" fmla="*/ 3728096 h 4279173"/>
                <a:gd name="connsiteX149" fmla="*/ 1120023 w 2997920"/>
                <a:gd name="connsiteY149" fmla="*/ 3724383 h 4279173"/>
                <a:gd name="connsiteX150" fmla="*/ 1151711 w 2997920"/>
                <a:gd name="connsiteY150" fmla="*/ 3722700 h 4279173"/>
                <a:gd name="connsiteX151" fmla="*/ 1183475 w 2997920"/>
                <a:gd name="connsiteY151" fmla="*/ 3724077 h 4279173"/>
                <a:gd name="connsiteX152" fmla="*/ 1209690 w 2997920"/>
                <a:gd name="connsiteY152" fmla="*/ 3727560 h 4279173"/>
                <a:gd name="connsiteX153" fmla="*/ 1232040 w 2997920"/>
                <a:gd name="connsiteY153" fmla="*/ 3732343 h 4279173"/>
                <a:gd name="connsiteX154" fmla="*/ 1236441 w 2997920"/>
                <a:gd name="connsiteY154" fmla="*/ 3733492 h 4279173"/>
                <a:gd name="connsiteX155" fmla="*/ 1235637 w 2997920"/>
                <a:gd name="connsiteY155" fmla="*/ 3704865 h 4279173"/>
                <a:gd name="connsiteX156" fmla="*/ 1235293 w 2997920"/>
                <a:gd name="connsiteY156" fmla="*/ 3656454 h 4279173"/>
                <a:gd name="connsiteX157" fmla="*/ 1236211 w 2997920"/>
                <a:gd name="connsiteY157" fmla="*/ 3611333 h 4279173"/>
                <a:gd name="connsiteX158" fmla="*/ 1238737 w 2997920"/>
                <a:gd name="connsiteY158" fmla="*/ 3564452 h 4279173"/>
                <a:gd name="connsiteX159" fmla="*/ 1243482 w 2997920"/>
                <a:gd name="connsiteY159" fmla="*/ 3517801 h 4279173"/>
                <a:gd name="connsiteX160" fmla="*/ 1244630 w 2997920"/>
                <a:gd name="connsiteY160" fmla="*/ 3509266 h 4279173"/>
                <a:gd name="connsiteX161" fmla="*/ 1245434 w 2997920"/>
                <a:gd name="connsiteY161" fmla="*/ 3504368 h 4279173"/>
                <a:gd name="connsiteX162" fmla="*/ 1245893 w 2997920"/>
                <a:gd name="connsiteY162" fmla="*/ 3502225 h 4279173"/>
                <a:gd name="connsiteX163" fmla="*/ 1251825 w 2997920"/>
                <a:gd name="connsiteY163" fmla="*/ 3488448 h 4279173"/>
                <a:gd name="connsiteX164" fmla="*/ 1261967 w 2997920"/>
                <a:gd name="connsiteY164" fmla="*/ 3477350 h 4279173"/>
                <a:gd name="connsiteX165" fmla="*/ 1275171 w 2997920"/>
                <a:gd name="connsiteY165" fmla="*/ 3470232 h 4279173"/>
                <a:gd name="connsiteX166" fmla="*/ 1290019 w 2997920"/>
                <a:gd name="connsiteY166" fmla="*/ 3467744 h 4279173"/>
                <a:gd name="connsiteX167" fmla="*/ 1304830 w 2997920"/>
                <a:gd name="connsiteY167" fmla="*/ 3470308 h 4279173"/>
                <a:gd name="connsiteX168" fmla="*/ 1316273 w 2997920"/>
                <a:gd name="connsiteY168" fmla="*/ 3476240 h 4279173"/>
                <a:gd name="connsiteX169" fmla="*/ 1325534 w 2997920"/>
                <a:gd name="connsiteY169" fmla="*/ 3485157 h 4279173"/>
                <a:gd name="connsiteX170" fmla="*/ 1332729 w 2997920"/>
                <a:gd name="connsiteY170" fmla="*/ 3498361 h 4279173"/>
                <a:gd name="connsiteX171" fmla="*/ 1335102 w 2997920"/>
                <a:gd name="connsiteY171" fmla="*/ 3511067 h 4279173"/>
                <a:gd name="connsiteX172" fmla="*/ 1334949 w 2997920"/>
                <a:gd name="connsiteY172" fmla="*/ 3517496 h 4279173"/>
                <a:gd name="connsiteX173" fmla="*/ 1334489 w 2997920"/>
                <a:gd name="connsiteY173" fmla="*/ 3520902 h 4279173"/>
                <a:gd name="connsiteX174" fmla="*/ 1334145 w 2997920"/>
                <a:gd name="connsiteY174" fmla="*/ 3523351 h 4279173"/>
                <a:gd name="connsiteX175" fmla="*/ 1333456 w 2997920"/>
                <a:gd name="connsiteY175" fmla="*/ 3528326 h 4279173"/>
                <a:gd name="connsiteX176" fmla="*/ 1327869 w 2997920"/>
                <a:gd name="connsiteY176" fmla="*/ 3590133 h 4279173"/>
                <a:gd name="connsiteX177" fmla="*/ 1325917 w 2997920"/>
                <a:gd name="connsiteY177" fmla="*/ 3651863 h 4279173"/>
                <a:gd name="connsiteX178" fmla="*/ 1326606 w 2997920"/>
                <a:gd name="connsiteY178" fmla="*/ 3720059 h 4279173"/>
                <a:gd name="connsiteX179" fmla="*/ 1327639 w 2997920"/>
                <a:gd name="connsiteY179" fmla="*/ 3746887 h 4279173"/>
                <a:gd name="connsiteX180" fmla="*/ 1329017 w 2997920"/>
                <a:gd name="connsiteY180" fmla="*/ 3772872 h 4279173"/>
                <a:gd name="connsiteX181" fmla="*/ 1329093 w 2997920"/>
                <a:gd name="connsiteY181" fmla="*/ 3774096 h 4279173"/>
                <a:gd name="connsiteX182" fmla="*/ 1329093 w 2997920"/>
                <a:gd name="connsiteY182" fmla="*/ 3774479 h 4279173"/>
                <a:gd name="connsiteX183" fmla="*/ 1329208 w 2997920"/>
                <a:gd name="connsiteY183" fmla="*/ 3776622 h 4279173"/>
                <a:gd name="connsiteX184" fmla="*/ 1329208 w 2997920"/>
                <a:gd name="connsiteY184" fmla="*/ 3777158 h 4279173"/>
                <a:gd name="connsiteX185" fmla="*/ 1349836 w 2997920"/>
                <a:gd name="connsiteY185" fmla="*/ 3794074 h 4279173"/>
                <a:gd name="connsiteX186" fmla="*/ 1384929 w 2997920"/>
                <a:gd name="connsiteY186" fmla="*/ 3835597 h 4279173"/>
                <a:gd name="connsiteX187" fmla="*/ 1401041 w 2997920"/>
                <a:gd name="connsiteY187" fmla="*/ 3866749 h 4279173"/>
                <a:gd name="connsiteX188" fmla="*/ 1405633 w 2997920"/>
                <a:gd name="connsiteY188" fmla="*/ 3879646 h 4279173"/>
                <a:gd name="connsiteX189" fmla="*/ 1432384 w 2997920"/>
                <a:gd name="connsiteY189" fmla="*/ 3879225 h 4279173"/>
                <a:gd name="connsiteX190" fmla="*/ 1466942 w 2997920"/>
                <a:gd name="connsiteY190" fmla="*/ 3879072 h 4279173"/>
                <a:gd name="connsiteX191" fmla="*/ 1514818 w 2997920"/>
                <a:gd name="connsiteY191" fmla="*/ 3879263 h 4279173"/>
                <a:gd name="connsiteX192" fmla="*/ 1572797 w 2997920"/>
                <a:gd name="connsiteY192" fmla="*/ 3879914 h 4279173"/>
                <a:gd name="connsiteX193" fmla="*/ 1618874 w 2997920"/>
                <a:gd name="connsiteY193" fmla="*/ 3880679 h 4279173"/>
                <a:gd name="connsiteX194" fmla="*/ 1626298 w 2997920"/>
                <a:gd name="connsiteY194" fmla="*/ 3880832 h 4279173"/>
                <a:gd name="connsiteX195" fmla="*/ 1631809 w 2997920"/>
                <a:gd name="connsiteY195" fmla="*/ 3865486 h 4279173"/>
                <a:gd name="connsiteX196" fmla="*/ 1647730 w 2997920"/>
                <a:gd name="connsiteY196" fmla="*/ 3835023 h 4279173"/>
                <a:gd name="connsiteX197" fmla="*/ 1681484 w 2997920"/>
                <a:gd name="connsiteY197" fmla="*/ 3794993 h 4279173"/>
                <a:gd name="connsiteX198" fmla="*/ 1690898 w 2997920"/>
                <a:gd name="connsiteY198" fmla="*/ 3786688 h 4279173"/>
                <a:gd name="connsiteX199" fmla="*/ 1690783 w 2997920"/>
                <a:gd name="connsiteY199" fmla="*/ 3786344 h 4279173"/>
                <a:gd name="connsiteX200" fmla="*/ 1688564 w 2997920"/>
                <a:gd name="connsiteY200" fmla="*/ 3773638 h 4279173"/>
                <a:gd name="connsiteX201" fmla="*/ 1688525 w 2997920"/>
                <a:gd name="connsiteY201" fmla="*/ 3771495 h 4279173"/>
                <a:gd name="connsiteX202" fmla="*/ 1688755 w 2997920"/>
                <a:gd name="connsiteY202" fmla="*/ 3767744 h 4279173"/>
                <a:gd name="connsiteX203" fmla="*/ 1688946 w 2997920"/>
                <a:gd name="connsiteY203" fmla="*/ 3764453 h 4279173"/>
                <a:gd name="connsiteX204" fmla="*/ 1689329 w 2997920"/>
                <a:gd name="connsiteY204" fmla="*/ 3757411 h 4279173"/>
                <a:gd name="connsiteX205" fmla="*/ 1691511 w 2997920"/>
                <a:gd name="connsiteY205" fmla="*/ 3693232 h 4279173"/>
                <a:gd name="connsiteX206" fmla="*/ 1691434 w 2997920"/>
                <a:gd name="connsiteY206" fmla="*/ 3628059 h 4279173"/>
                <a:gd name="connsiteX207" fmla="*/ 1689023 w 2997920"/>
                <a:gd name="connsiteY207" fmla="*/ 3571227 h 4279173"/>
                <a:gd name="connsiteX208" fmla="*/ 1683282 w 2997920"/>
                <a:gd name="connsiteY208" fmla="*/ 3514205 h 4279173"/>
                <a:gd name="connsiteX209" fmla="*/ 1683015 w 2997920"/>
                <a:gd name="connsiteY209" fmla="*/ 3512062 h 4279173"/>
                <a:gd name="connsiteX210" fmla="*/ 1682862 w 2997920"/>
                <a:gd name="connsiteY210" fmla="*/ 3509919 h 4279173"/>
                <a:gd name="connsiteX211" fmla="*/ 1682900 w 2997920"/>
                <a:gd name="connsiteY211" fmla="*/ 3505594 h 4279173"/>
                <a:gd name="connsiteX212" fmla="*/ 1686956 w 2997920"/>
                <a:gd name="connsiteY212" fmla="*/ 3488947 h 4279173"/>
                <a:gd name="connsiteX213" fmla="*/ 1695414 w 2997920"/>
                <a:gd name="connsiteY213" fmla="*/ 3476548 h 4279173"/>
                <a:gd name="connsiteX214" fmla="*/ 1705556 w 2997920"/>
                <a:gd name="connsiteY214" fmla="*/ 3468587 h 4279173"/>
                <a:gd name="connsiteX215" fmla="*/ 1719601 w 2997920"/>
                <a:gd name="connsiteY215" fmla="*/ 3463344 h 4279173"/>
                <a:gd name="connsiteX216" fmla="*/ 1734680 w 2997920"/>
                <a:gd name="connsiteY216" fmla="*/ 3463000 h 4279173"/>
                <a:gd name="connsiteX217" fmla="*/ 1747003 w 2997920"/>
                <a:gd name="connsiteY217" fmla="*/ 3466674 h 4279173"/>
                <a:gd name="connsiteX218" fmla="*/ 1760972 w 2997920"/>
                <a:gd name="connsiteY218" fmla="*/ 3476662 h 4279173"/>
                <a:gd name="connsiteX219" fmla="*/ 1770195 w 2997920"/>
                <a:gd name="connsiteY219" fmla="*/ 3491090 h 4279173"/>
                <a:gd name="connsiteX220" fmla="*/ 1772606 w 2997920"/>
                <a:gd name="connsiteY220" fmla="*/ 3499357 h 4279173"/>
                <a:gd name="connsiteX221" fmla="*/ 1773142 w 2997920"/>
                <a:gd name="connsiteY221" fmla="*/ 3502839 h 4279173"/>
                <a:gd name="connsiteX222" fmla="*/ 1773716 w 2997920"/>
                <a:gd name="connsiteY222" fmla="*/ 3507125 h 4279173"/>
                <a:gd name="connsiteX223" fmla="*/ 1775514 w 2997920"/>
                <a:gd name="connsiteY223" fmla="*/ 3521438 h 4279173"/>
                <a:gd name="connsiteX224" fmla="*/ 1780298 w 2997920"/>
                <a:gd name="connsiteY224" fmla="*/ 3579876 h 4279173"/>
                <a:gd name="connsiteX225" fmla="*/ 1782135 w 2997920"/>
                <a:gd name="connsiteY225" fmla="*/ 3631809 h 4279173"/>
                <a:gd name="connsiteX226" fmla="*/ 1782173 w 2997920"/>
                <a:gd name="connsiteY226" fmla="*/ 3689979 h 4279173"/>
                <a:gd name="connsiteX227" fmla="*/ 1780872 w 2997920"/>
                <a:gd name="connsiteY227" fmla="*/ 3737893 h 4279173"/>
                <a:gd name="connsiteX228" fmla="*/ 1797367 w 2997920"/>
                <a:gd name="connsiteY228" fmla="*/ 3733071 h 4279173"/>
                <a:gd name="connsiteX229" fmla="*/ 1819639 w 2997920"/>
                <a:gd name="connsiteY229" fmla="*/ 3728096 h 4279173"/>
                <a:gd name="connsiteX230" fmla="*/ 1845740 w 2997920"/>
                <a:gd name="connsiteY230" fmla="*/ 3724384 h 4279173"/>
                <a:gd name="connsiteX231" fmla="*/ 1877390 w 2997920"/>
                <a:gd name="connsiteY231" fmla="*/ 3722700 h 4279173"/>
                <a:gd name="connsiteX232" fmla="*/ 1909154 w 2997920"/>
                <a:gd name="connsiteY232" fmla="*/ 3724078 h 4279173"/>
                <a:gd name="connsiteX233" fmla="*/ 1935369 w 2997920"/>
                <a:gd name="connsiteY233" fmla="*/ 3727560 h 4279173"/>
                <a:gd name="connsiteX234" fmla="*/ 1957718 w 2997920"/>
                <a:gd name="connsiteY234" fmla="*/ 3732344 h 4279173"/>
                <a:gd name="connsiteX235" fmla="*/ 1967554 w 2997920"/>
                <a:gd name="connsiteY235" fmla="*/ 3734985 h 4279173"/>
                <a:gd name="connsiteX236" fmla="*/ 1968931 w 2997920"/>
                <a:gd name="connsiteY236" fmla="*/ 3689367 h 4279173"/>
                <a:gd name="connsiteX237" fmla="*/ 1968855 w 2997920"/>
                <a:gd name="connsiteY237" fmla="*/ 3621897 h 4279173"/>
                <a:gd name="connsiteX238" fmla="*/ 1966559 w 2997920"/>
                <a:gd name="connsiteY238" fmla="*/ 3566443 h 4279173"/>
                <a:gd name="connsiteX239" fmla="*/ 1962349 w 2997920"/>
                <a:gd name="connsiteY239" fmla="*/ 3520481 h 4279173"/>
                <a:gd name="connsiteX240" fmla="*/ 1960703 w 2997920"/>
                <a:gd name="connsiteY240" fmla="*/ 3508005 h 4279173"/>
                <a:gd name="connsiteX241" fmla="*/ 1960474 w 2997920"/>
                <a:gd name="connsiteY241" fmla="*/ 3505862 h 4279173"/>
                <a:gd name="connsiteX242" fmla="*/ 1960282 w 2997920"/>
                <a:gd name="connsiteY242" fmla="*/ 3503719 h 4279173"/>
                <a:gd name="connsiteX243" fmla="*/ 1960321 w 2997920"/>
                <a:gd name="connsiteY243" fmla="*/ 3499433 h 4279173"/>
                <a:gd name="connsiteX244" fmla="*/ 1964377 w 2997920"/>
                <a:gd name="connsiteY244" fmla="*/ 3482786 h 4279173"/>
                <a:gd name="connsiteX245" fmla="*/ 1972835 w 2997920"/>
                <a:gd name="connsiteY245" fmla="*/ 3470348 h 4279173"/>
                <a:gd name="connsiteX246" fmla="*/ 1984890 w 2997920"/>
                <a:gd name="connsiteY246" fmla="*/ 3461355 h 4279173"/>
                <a:gd name="connsiteX247" fmla="*/ 1999203 w 2997920"/>
                <a:gd name="connsiteY247" fmla="*/ 3456839 h 4279173"/>
                <a:gd name="connsiteX248" fmla="*/ 2012100 w 2997920"/>
                <a:gd name="connsiteY248" fmla="*/ 3456877 h 4279173"/>
                <a:gd name="connsiteX249" fmla="*/ 2024461 w 2997920"/>
                <a:gd name="connsiteY249" fmla="*/ 3460513 h 4279173"/>
                <a:gd name="connsiteX250" fmla="*/ 2038391 w 2997920"/>
                <a:gd name="connsiteY250" fmla="*/ 3470501 h 4279173"/>
                <a:gd name="connsiteX251" fmla="*/ 2047614 w 2997920"/>
                <a:gd name="connsiteY251" fmla="*/ 3484967 h 4279173"/>
                <a:gd name="connsiteX252" fmla="*/ 2050025 w 2997920"/>
                <a:gd name="connsiteY252" fmla="*/ 3493234 h 4279173"/>
                <a:gd name="connsiteX253" fmla="*/ 2050599 w 2997920"/>
                <a:gd name="connsiteY253" fmla="*/ 3496716 h 4279173"/>
                <a:gd name="connsiteX254" fmla="*/ 2051173 w 2997920"/>
                <a:gd name="connsiteY254" fmla="*/ 3500926 h 4279173"/>
                <a:gd name="connsiteX255" fmla="*/ 2052934 w 2997920"/>
                <a:gd name="connsiteY255" fmla="*/ 3515239 h 4279173"/>
                <a:gd name="connsiteX256" fmla="*/ 2057756 w 2997920"/>
                <a:gd name="connsiteY256" fmla="*/ 3573716 h 4279173"/>
                <a:gd name="connsiteX257" fmla="*/ 2059555 w 2997920"/>
                <a:gd name="connsiteY257" fmla="*/ 3625648 h 4279173"/>
                <a:gd name="connsiteX258" fmla="*/ 2059593 w 2997920"/>
                <a:gd name="connsiteY258" fmla="*/ 3683819 h 4279173"/>
                <a:gd name="connsiteX259" fmla="*/ 2058292 w 2997920"/>
                <a:gd name="connsiteY259" fmla="*/ 3732652 h 4279173"/>
                <a:gd name="connsiteX260" fmla="*/ 2056493 w 2997920"/>
                <a:gd name="connsiteY260" fmla="*/ 3768588 h 4279173"/>
                <a:gd name="connsiteX261" fmla="*/ 2056455 w 2997920"/>
                <a:gd name="connsiteY261" fmla="*/ 3769085 h 4279173"/>
                <a:gd name="connsiteX262" fmla="*/ 2055996 w 2997920"/>
                <a:gd name="connsiteY262" fmla="*/ 3773372 h 4279173"/>
                <a:gd name="connsiteX263" fmla="*/ 2055154 w 2997920"/>
                <a:gd name="connsiteY263" fmla="*/ 3777352 h 4279173"/>
                <a:gd name="connsiteX264" fmla="*/ 2075513 w 2997920"/>
                <a:gd name="connsiteY264" fmla="*/ 3794075 h 4279173"/>
                <a:gd name="connsiteX265" fmla="*/ 2110607 w 2997920"/>
                <a:gd name="connsiteY265" fmla="*/ 3835599 h 4279173"/>
                <a:gd name="connsiteX266" fmla="*/ 2125915 w 2997920"/>
                <a:gd name="connsiteY266" fmla="*/ 3864875 h 4279173"/>
                <a:gd name="connsiteX267" fmla="*/ 2129703 w 2997920"/>
                <a:gd name="connsiteY267" fmla="*/ 3874787 h 4279173"/>
                <a:gd name="connsiteX268" fmla="*/ 2130239 w 2997920"/>
                <a:gd name="connsiteY268" fmla="*/ 3874749 h 4279173"/>
                <a:gd name="connsiteX269" fmla="*/ 2155842 w 2997920"/>
                <a:gd name="connsiteY269" fmla="*/ 3870578 h 4279173"/>
                <a:gd name="connsiteX270" fmla="*/ 2171609 w 2997920"/>
                <a:gd name="connsiteY270" fmla="*/ 3864340 h 4279173"/>
                <a:gd name="connsiteX271" fmla="*/ 2178689 w 2997920"/>
                <a:gd name="connsiteY271" fmla="*/ 3860206 h 4279173"/>
                <a:gd name="connsiteX272" fmla="*/ 2207814 w 2997920"/>
                <a:gd name="connsiteY272" fmla="*/ 3831504 h 4279173"/>
                <a:gd name="connsiteX273" fmla="*/ 2211411 w 2997920"/>
                <a:gd name="connsiteY273" fmla="*/ 3826299 h 4279173"/>
                <a:gd name="connsiteX274" fmla="*/ 2216042 w 2997920"/>
                <a:gd name="connsiteY274" fmla="*/ 3818913 h 4279173"/>
                <a:gd name="connsiteX275" fmla="*/ 2221132 w 2997920"/>
                <a:gd name="connsiteY275" fmla="*/ 3809728 h 4279173"/>
                <a:gd name="connsiteX276" fmla="*/ 2224691 w 2997920"/>
                <a:gd name="connsiteY276" fmla="*/ 3802686 h 4279173"/>
                <a:gd name="connsiteX277" fmla="*/ 2227752 w 2997920"/>
                <a:gd name="connsiteY277" fmla="*/ 3796142 h 4279173"/>
                <a:gd name="connsiteX278" fmla="*/ 2233837 w 2997920"/>
                <a:gd name="connsiteY278" fmla="*/ 3782824 h 4279173"/>
                <a:gd name="connsiteX279" fmla="*/ 2244400 w 2997920"/>
                <a:gd name="connsiteY279" fmla="*/ 3758293 h 4279173"/>
                <a:gd name="connsiteX280" fmla="*/ 2269657 w 2997920"/>
                <a:gd name="connsiteY280" fmla="*/ 3690592 h 4279173"/>
                <a:gd name="connsiteX281" fmla="*/ 2288218 w 2997920"/>
                <a:gd name="connsiteY281" fmla="*/ 3628327 h 4279173"/>
                <a:gd name="connsiteX282" fmla="*/ 2315313 w 2997920"/>
                <a:gd name="connsiteY282" fmla="*/ 3496408 h 4279173"/>
                <a:gd name="connsiteX283" fmla="*/ 2329167 w 2997920"/>
                <a:gd name="connsiteY283" fmla="*/ 3371651 h 4279173"/>
                <a:gd name="connsiteX284" fmla="*/ 2335099 w 2997920"/>
                <a:gd name="connsiteY284" fmla="*/ 3247002 h 4279173"/>
                <a:gd name="connsiteX285" fmla="*/ 2336017 w 2997920"/>
                <a:gd name="connsiteY285" fmla="*/ 3181598 h 4279173"/>
                <a:gd name="connsiteX286" fmla="*/ 2336056 w 2997920"/>
                <a:gd name="connsiteY286" fmla="*/ 3167094 h 4279173"/>
                <a:gd name="connsiteX287" fmla="*/ 2336017 w 2997920"/>
                <a:gd name="connsiteY287" fmla="*/ 3149222 h 4279173"/>
                <a:gd name="connsiteX288" fmla="*/ 2335252 w 2997920"/>
                <a:gd name="connsiteY288" fmla="*/ 3113401 h 4279173"/>
                <a:gd name="connsiteX289" fmla="*/ 2324116 w 2997920"/>
                <a:gd name="connsiteY289" fmla="*/ 2978152 h 4279173"/>
                <a:gd name="connsiteX290" fmla="*/ 2310645 w 2997920"/>
                <a:gd name="connsiteY290" fmla="*/ 2895718 h 4279173"/>
                <a:gd name="connsiteX291" fmla="*/ 2295604 w 2997920"/>
                <a:gd name="connsiteY291" fmla="*/ 2828057 h 4279173"/>
                <a:gd name="connsiteX292" fmla="*/ 2222929 w 2997920"/>
                <a:gd name="connsiteY292" fmla="*/ 2617340 h 4279173"/>
                <a:gd name="connsiteX293" fmla="*/ 2135252 w 2997920"/>
                <a:gd name="connsiteY293" fmla="*/ 2456755 h 4279173"/>
                <a:gd name="connsiteX294" fmla="*/ 2116270 w 2997920"/>
                <a:gd name="connsiteY294" fmla="*/ 2428779 h 4279173"/>
                <a:gd name="connsiteX295" fmla="*/ 1980639 w 2997920"/>
                <a:gd name="connsiteY295" fmla="*/ 2486873 h 4279173"/>
                <a:gd name="connsiteX296" fmla="*/ 1792622 w 2997920"/>
                <a:gd name="connsiteY296" fmla="*/ 2538921 h 4279173"/>
                <a:gd name="connsiteX297" fmla="*/ 1568355 w 2997920"/>
                <a:gd name="connsiteY297" fmla="*/ 2567393 h 4279173"/>
                <a:gd name="connsiteX298" fmla="*/ 1511333 w 2997920"/>
                <a:gd name="connsiteY298" fmla="*/ 2569498 h 4279173"/>
                <a:gd name="connsiteX299" fmla="*/ 1485730 w 2997920"/>
                <a:gd name="connsiteY299" fmla="*/ 2569804 h 4279173"/>
                <a:gd name="connsiteX300" fmla="*/ 1479263 w 2997920"/>
                <a:gd name="connsiteY300" fmla="*/ 2569804 h 4279173"/>
                <a:gd name="connsiteX301" fmla="*/ 1450445 w 2997920"/>
                <a:gd name="connsiteY301" fmla="*/ 2569536 h 4279173"/>
                <a:gd name="connsiteX302" fmla="*/ 1396523 w 2997920"/>
                <a:gd name="connsiteY302" fmla="*/ 2567699 h 4279173"/>
                <a:gd name="connsiteX303" fmla="*/ 1174706 w 2997920"/>
                <a:gd name="connsiteY303" fmla="*/ 2540642 h 4279173"/>
                <a:gd name="connsiteX304" fmla="*/ 1075010 w 2997920"/>
                <a:gd name="connsiteY304" fmla="*/ 2517336 h 4279173"/>
                <a:gd name="connsiteX305" fmla="*/ 980560 w 2997920"/>
                <a:gd name="connsiteY305" fmla="*/ 2487792 h 4279173"/>
                <a:gd name="connsiteX306" fmla="*/ 831417 w 2997920"/>
                <a:gd name="connsiteY306" fmla="*/ 2423153 h 4279173"/>
                <a:gd name="connsiteX307" fmla="*/ 830958 w 2997920"/>
                <a:gd name="connsiteY307" fmla="*/ 2424301 h 4279173"/>
                <a:gd name="connsiteX308" fmla="*/ 826174 w 2997920"/>
                <a:gd name="connsiteY308" fmla="*/ 2433218 h 4279173"/>
                <a:gd name="connsiteX309" fmla="*/ 825371 w 2997920"/>
                <a:gd name="connsiteY309" fmla="*/ 2434405 h 4279173"/>
                <a:gd name="connsiteX310" fmla="*/ 824567 w 2997920"/>
                <a:gd name="connsiteY310" fmla="*/ 2435514 h 4279173"/>
                <a:gd name="connsiteX311" fmla="*/ 822233 w 2997920"/>
                <a:gd name="connsiteY311" fmla="*/ 2438959 h 4279173"/>
                <a:gd name="connsiteX312" fmla="*/ 818329 w 2997920"/>
                <a:gd name="connsiteY312" fmla="*/ 2444623 h 4279173"/>
                <a:gd name="connsiteX313" fmla="*/ 785455 w 2997920"/>
                <a:gd name="connsiteY313" fmla="*/ 2496441 h 4279173"/>
                <a:gd name="connsiteX314" fmla="*/ 696439 w 2997920"/>
                <a:gd name="connsiteY314" fmla="*/ 2680294 h 4279173"/>
                <a:gd name="connsiteX315" fmla="*/ 625639 w 2997920"/>
                <a:gd name="connsiteY315" fmla="*/ 2948951 h 4279173"/>
                <a:gd name="connsiteX316" fmla="*/ 615268 w 2997920"/>
                <a:gd name="connsiteY316" fmla="*/ 3033681 h 4279173"/>
                <a:gd name="connsiteX317" fmla="*/ 609757 w 2997920"/>
                <a:gd name="connsiteY317" fmla="*/ 3133494 h 4279173"/>
                <a:gd name="connsiteX318" fmla="*/ 613316 w 2997920"/>
                <a:gd name="connsiteY318" fmla="*/ 3265295 h 4279173"/>
                <a:gd name="connsiteX319" fmla="*/ 647070 w 2997920"/>
                <a:gd name="connsiteY319" fmla="*/ 3482360 h 4279173"/>
                <a:gd name="connsiteX320" fmla="*/ 726327 w 2997920"/>
                <a:gd name="connsiteY320" fmla="*/ 3713201 h 4279173"/>
                <a:gd name="connsiteX321" fmla="*/ 753002 w 2997920"/>
                <a:gd name="connsiteY321" fmla="*/ 3767888 h 4279173"/>
                <a:gd name="connsiteX322" fmla="*/ 767812 w 2997920"/>
                <a:gd name="connsiteY322" fmla="*/ 3795443 h 4279173"/>
                <a:gd name="connsiteX323" fmla="*/ 768922 w 2997920"/>
                <a:gd name="connsiteY323" fmla="*/ 3797433 h 4279173"/>
                <a:gd name="connsiteX324" fmla="*/ 777724 w 2997920"/>
                <a:gd name="connsiteY324" fmla="*/ 3811363 h 4279173"/>
                <a:gd name="connsiteX325" fmla="*/ 794142 w 2997920"/>
                <a:gd name="connsiteY325" fmla="*/ 3831034 h 4279173"/>
                <a:gd name="connsiteX326" fmla="*/ 807384 w 2997920"/>
                <a:gd name="connsiteY326" fmla="*/ 3842936 h 4279173"/>
                <a:gd name="connsiteX327" fmla="*/ 815995 w 2997920"/>
                <a:gd name="connsiteY327" fmla="*/ 3849327 h 4279173"/>
                <a:gd name="connsiteX328" fmla="*/ 872175 w 2997920"/>
                <a:gd name="connsiteY328" fmla="*/ 3875656 h 4279173"/>
                <a:gd name="connsiteX329" fmla="*/ 881284 w 2997920"/>
                <a:gd name="connsiteY329" fmla="*/ 3878297 h 4279173"/>
                <a:gd name="connsiteX330" fmla="*/ 894372 w 2997920"/>
                <a:gd name="connsiteY330" fmla="*/ 3881665 h 4279173"/>
                <a:gd name="connsiteX331" fmla="*/ 899997 w 2997920"/>
                <a:gd name="connsiteY331" fmla="*/ 3882928 h 4279173"/>
                <a:gd name="connsiteX332" fmla="*/ 1479264 w 2997920"/>
                <a:gd name="connsiteY332" fmla="*/ 1597262 h 4279173"/>
                <a:gd name="connsiteX333" fmla="*/ 1766330 w 2997920"/>
                <a:gd name="connsiteY333" fmla="*/ 1596611 h 4279173"/>
                <a:gd name="connsiteX334" fmla="*/ 1766330 w 2997920"/>
                <a:gd name="connsiteY334" fmla="*/ 1813295 h 4279173"/>
                <a:gd name="connsiteX335" fmla="*/ 1479264 w 2997920"/>
                <a:gd name="connsiteY335" fmla="*/ 1986694 h 4279173"/>
                <a:gd name="connsiteX336" fmla="*/ 1192237 w 2997920"/>
                <a:gd name="connsiteY336" fmla="*/ 1813295 h 4279173"/>
                <a:gd name="connsiteX337" fmla="*/ 1192237 w 2997920"/>
                <a:gd name="connsiteY337" fmla="*/ 1596611 h 4279173"/>
                <a:gd name="connsiteX338" fmla="*/ 1479264 w 2997920"/>
                <a:gd name="connsiteY338" fmla="*/ 1597262 h 4279173"/>
                <a:gd name="connsiteX339" fmla="*/ 744214 w 2997920"/>
                <a:gd name="connsiteY339" fmla="*/ 2260215 h 4279173"/>
                <a:gd name="connsiteX340" fmla="*/ 776361 w 2997920"/>
                <a:gd name="connsiteY340" fmla="*/ 2284134 h 4279173"/>
                <a:gd name="connsiteX341" fmla="*/ 889224 w 2997920"/>
                <a:gd name="connsiteY341" fmla="*/ 2350992 h 4279173"/>
                <a:gd name="connsiteX342" fmla="*/ 1025541 w 2997920"/>
                <a:gd name="connsiteY342" fmla="*/ 2407593 h 4279173"/>
                <a:gd name="connsiteX343" fmla="*/ 1194963 w 2997920"/>
                <a:gd name="connsiteY343" fmla="*/ 2452369 h 4279173"/>
                <a:gd name="connsiteX344" fmla="*/ 1401124 w 2997920"/>
                <a:gd name="connsiteY344" fmla="*/ 2477283 h 4279173"/>
                <a:gd name="connsiteX345" fmla="*/ 1449038 w 2997920"/>
                <a:gd name="connsiteY345" fmla="*/ 2478967 h 4279173"/>
                <a:gd name="connsiteX346" fmla="*/ 1473225 w 2997920"/>
                <a:gd name="connsiteY346" fmla="*/ 2479273 h 4279173"/>
                <a:gd name="connsiteX347" fmla="*/ 1479272 w 2997920"/>
                <a:gd name="connsiteY347" fmla="*/ 2479273 h 4279173"/>
                <a:gd name="connsiteX348" fmla="*/ 1506520 w 2997920"/>
                <a:gd name="connsiteY348" fmla="*/ 2479005 h 4279173"/>
                <a:gd name="connsiteX349" fmla="*/ 1557495 w 2997920"/>
                <a:gd name="connsiteY349" fmla="*/ 2477283 h 4279173"/>
                <a:gd name="connsiteX350" fmla="*/ 1774561 w 2997920"/>
                <a:gd name="connsiteY350" fmla="*/ 2450188 h 4279173"/>
                <a:gd name="connsiteX351" fmla="*/ 1867481 w 2997920"/>
                <a:gd name="connsiteY351" fmla="*/ 2427838 h 4279173"/>
                <a:gd name="connsiteX352" fmla="*/ 1959827 w 2997920"/>
                <a:gd name="connsiteY352" fmla="*/ 2398102 h 4279173"/>
                <a:gd name="connsiteX353" fmla="*/ 2036443 w 2997920"/>
                <a:gd name="connsiteY353" fmla="*/ 2366683 h 4279173"/>
                <a:gd name="connsiteX354" fmla="*/ 2105100 w 2997920"/>
                <a:gd name="connsiteY354" fmla="*/ 2332240 h 4279173"/>
                <a:gd name="connsiteX355" fmla="*/ 2209773 w 2997920"/>
                <a:gd name="connsiteY355" fmla="*/ 2263851 h 4279173"/>
                <a:gd name="connsiteX356" fmla="*/ 2173493 w 2997920"/>
                <a:gd name="connsiteY356" fmla="*/ 2235760 h 4279173"/>
                <a:gd name="connsiteX357" fmla="*/ 2114595 w 2997920"/>
                <a:gd name="connsiteY357" fmla="*/ 2199863 h 4279173"/>
                <a:gd name="connsiteX358" fmla="*/ 2022020 w 2997920"/>
                <a:gd name="connsiteY358" fmla="*/ 2164157 h 4279173"/>
                <a:gd name="connsiteX359" fmla="*/ 2000359 w 2997920"/>
                <a:gd name="connsiteY359" fmla="*/ 2159259 h 4279173"/>
                <a:gd name="connsiteX360" fmla="*/ 1989414 w 2997920"/>
                <a:gd name="connsiteY360" fmla="*/ 2157268 h 4279173"/>
                <a:gd name="connsiteX361" fmla="*/ 1986620 w 2997920"/>
                <a:gd name="connsiteY361" fmla="*/ 2156694 h 4279173"/>
                <a:gd name="connsiteX362" fmla="*/ 1983865 w 2997920"/>
                <a:gd name="connsiteY362" fmla="*/ 2156006 h 4279173"/>
                <a:gd name="connsiteX363" fmla="*/ 1978546 w 2997920"/>
                <a:gd name="connsiteY363" fmla="*/ 2154015 h 4279173"/>
                <a:gd name="connsiteX364" fmla="*/ 1962663 w 2997920"/>
                <a:gd name="connsiteY364" fmla="*/ 2142267 h 4279173"/>
                <a:gd name="connsiteX365" fmla="*/ 1955162 w 2997920"/>
                <a:gd name="connsiteY365" fmla="*/ 2130212 h 4279173"/>
                <a:gd name="connsiteX366" fmla="*/ 1951756 w 2997920"/>
                <a:gd name="connsiteY366" fmla="*/ 2116473 h 4279173"/>
                <a:gd name="connsiteX367" fmla="*/ 1952216 w 2997920"/>
                <a:gd name="connsiteY367" fmla="*/ 2105145 h 4279173"/>
                <a:gd name="connsiteX368" fmla="*/ 1958071 w 2997920"/>
                <a:gd name="connsiteY368" fmla="*/ 2089225 h 4279173"/>
                <a:gd name="connsiteX369" fmla="*/ 1971733 w 2997920"/>
                <a:gd name="connsiteY369" fmla="*/ 2074912 h 4279173"/>
                <a:gd name="connsiteX370" fmla="*/ 1987386 w 2997920"/>
                <a:gd name="connsiteY370" fmla="*/ 2068330 h 4279173"/>
                <a:gd name="connsiteX371" fmla="*/ 1998675 w 2997920"/>
                <a:gd name="connsiteY371" fmla="*/ 2067335 h 4279173"/>
                <a:gd name="connsiteX372" fmla="*/ 2001507 w 2997920"/>
                <a:gd name="connsiteY372" fmla="*/ 2067565 h 4279173"/>
                <a:gd name="connsiteX373" fmla="*/ 2007286 w 2997920"/>
                <a:gd name="connsiteY373" fmla="*/ 2068406 h 4279173"/>
                <a:gd name="connsiteX374" fmla="*/ 2013294 w 2997920"/>
                <a:gd name="connsiteY374" fmla="*/ 2069478 h 4279173"/>
                <a:gd name="connsiteX375" fmla="*/ 2041576 w 2997920"/>
                <a:gd name="connsiteY375" fmla="*/ 2075640 h 4279173"/>
                <a:gd name="connsiteX376" fmla="*/ 2170888 w 2997920"/>
                <a:gd name="connsiteY376" fmla="*/ 2127304 h 4279173"/>
                <a:gd name="connsiteX377" fmla="*/ 2230667 w 2997920"/>
                <a:gd name="connsiteY377" fmla="*/ 2165306 h 4279173"/>
                <a:gd name="connsiteX378" fmla="*/ 2278083 w 2997920"/>
                <a:gd name="connsiteY378" fmla="*/ 2203194 h 4279173"/>
                <a:gd name="connsiteX379" fmla="*/ 2286196 w 2997920"/>
                <a:gd name="connsiteY379" fmla="*/ 2194660 h 4279173"/>
                <a:gd name="connsiteX380" fmla="*/ 2334302 w 2997920"/>
                <a:gd name="connsiteY380" fmla="*/ 2134805 h 4279173"/>
                <a:gd name="connsiteX381" fmla="*/ 2362163 w 2997920"/>
                <a:gd name="connsiteY381" fmla="*/ 2087923 h 4279173"/>
                <a:gd name="connsiteX382" fmla="*/ 2375175 w 2997920"/>
                <a:gd name="connsiteY382" fmla="*/ 2059565 h 4279173"/>
                <a:gd name="connsiteX383" fmla="*/ 2358182 w 2997920"/>
                <a:gd name="connsiteY383" fmla="*/ 2057882 h 4279173"/>
                <a:gd name="connsiteX384" fmla="*/ 2345515 w 2997920"/>
                <a:gd name="connsiteY384" fmla="*/ 2057499 h 4279173"/>
                <a:gd name="connsiteX385" fmla="*/ 2329442 w 2997920"/>
                <a:gd name="connsiteY385" fmla="*/ 2058111 h 4279173"/>
                <a:gd name="connsiteX386" fmla="*/ 2305944 w 2997920"/>
                <a:gd name="connsiteY386" fmla="*/ 2061364 h 4279173"/>
                <a:gd name="connsiteX387" fmla="*/ 2283403 w 2997920"/>
                <a:gd name="connsiteY387" fmla="*/ 2067373 h 4279173"/>
                <a:gd name="connsiteX388" fmla="*/ 2271233 w 2997920"/>
                <a:gd name="connsiteY388" fmla="*/ 2071888 h 4279173"/>
                <a:gd name="connsiteX389" fmla="*/ 2270544 w 2997920"/>
                <a:gd name="connsiteY389" fmla="*/ 2072156 h 4279173"/>
                <a:gd name="connsiteX390" fmla="*/ 2269817 w 2997920"/>
                <a:gd name="connsiteY390" fmla="*/ 2072462 h 4279173"/>
                <a:gd name="connsiteX391" fmla="*/ 2267368 w 2997920"/>
                <a:gd name="connsiteY391" fmla="*/ 2073381 h 4279173"/>
                <a:gd name="connsiteX392" fmla="*/ 2264918 w 2997920"/>
                <a:gd name="connsiteY392" fmla="*/ 2074185 h 4279173"/>
                <a:gd name="connsiteX393" fmla="*/ 2259867 w 2997920"/>
                <a:gd name="connsiteY393" fmla="*/ 2075333 h 4279173"/>
                <a:gd name="connsiteX394" fmla="*/ 2241880 w 2997920"/>
                <a:gd name="connsiteY394" fmla="*/ 2074720 h 4279173"/>
                <a:gd name="connsiteX395" fmla="*/ 2227720 w 2997920"/>
                <a:gd name="connsiteY395" fmla="*/ 2068597 h 4279173"/>
                <a:gd name="connsiteX396" fmla="*/ 2213484 w 2997920"/>
                <a:gd name="connsiteY396" fmla="*/ 2053825 h 4279173"/>
                <a:gd name="connsiteX397" fmla="*/ 2207246 w 2997920"/>
                <a:gd name="connsiteY397" fmla="*/ 2034269 h 4279173"/>
                <a:gd name="connsiteX398" fmla="*/ 2208088 w 2997920"/>
                <a:gd name="connsiteY398" fmla="*/ 2021410 h 4279173"/>
                <a:gd name="connsiteX399" fmla="*/ 2215168 w 2997920"/>
                <a:gd name="connsiteY399" fmla="*/ 2004878 h 4279173"/>
                <a:gd name="connsiteX400" fmla="*/ 2228141 w 2997920"/>
                <a:gd name="connsiteY400" fmla="*/ 1992402 h 4279173"/>
                <a:gd name="connsiteX401" fmla="*/ 2232657 w 2997920"/>
                <a:gd name="connsiteY401" fmla="*/ 1989876 h 4279173"/>
                <a:gd name="connsiteX402" fmla="*/ 2235948 w 2997920"/>
                <a:gd name="connsiteY402" fmla="*/ 1988460 h 4279173"/>
                <a:gd name="connsiteX403" fmla="*/ 2238895 w 2997920"/>
                <a:gd name="connsiteY403" fmla="*/ 1987236 h 4279173"/>
                <a:gd name="connsiteX404" fmla="*/ 2252826 w 2997920"/>
                <a:gd name="connsiteY404" fmla="*/ 1982107 h 4279173"/>
                <a:gd name="connsiteX405" fmla="*/ 2301161 w 2997920"/>
                <a:gd name="connsiteY405" fmla="*/ 1970244 h 4279173"/>
                <a:gd name="connsiteX406" fmla="*/ 2349611 w 2997920"/>
                <a:gd name="connsiteY406" fmla="*/ 1966953 h 4279173"/>
                <a:gd name="connsiteX407" fmla="*/ 2374563 w 2997920"/>
                <a:gd name="connsiteY407" fmla="*/ 1968330 h 4279173"/>
                <a:gd name="connsiteX408" fmla="*/ 2393278 w 2997920"/>
                <a:gd name="connsiteY408" fmla="*/ 1970665 h 4279173"/>
                <a:gd name="connsiteX409" fmla="*/ 2398368 w 2997920"/>
                <a:gd name="connsiteY409" fmla="*/ 1971507 h 4279173"/>
                <a:gd name="connsiteX410" fmla="*/ 2400051 w 2997920"/>
                <a:gd name="connsiteY410" fmla="*/ 1953367 h 4279173"/>
                <a:gd name="connsiteX411" fmla="*/ 2398176 w 2997920"/>
                <a:gd name="connsiteY411" fmla="*/ 1891713 h 4279173"/>
                <a:gd name="connsiteX412" fmla="*/ 2389910 w 2997920"/>
                <a:gd name="connsiteY412" fmla="*/ 1849272 h 4279173"/>
                <a:gd name="connsiteX413" fmla="*/ 2380648 w 2997920"/>
                <a:gd name="connsiteY413" fmla="*/ 1819575 h 4279173"/>
                <a:gd name="connsiteX414" fmla="*/ 2372114 w 2997920"/>
                <a:gd name="connsiteY414" fmla="*/ 1798182 h 4279173"/>
                <a:gd name="connsiteX415" fmla="*/ 2369129 w 2997920"/>
                <a:gd name="connsiteY415" fmla="*/ 1791446 h 4279173"/>
                <a:gd name="connsiteX416" fmla="*/ 2299057 w 2997920"/>
                <a:gd name="connsiteY416" fmla="*/ 1792173 h 4279173"/>
                <a:gd name="connsiteX417" fmla="*/ 2213179 w 2997920"/>
                <a:gd name="connsiteY417" fmla="*/ 1800057 h 4279173"/>
                <a:gd name="connsiteX418" fmla="*/ 2174948 w 2997920"/>
                <a:gd name="connsiteY418" fmla="*/ 1806601 h 4279173"/>
                <a:gd name="connsiteX419" fmla="*/ 2138400 w 2997920"/>
                <a:gd name="connsiteY419" fmla="*/ 1815135 h 4279173"/>
                <a:gd name="connsiteX420" fmla="*/ 2113142 w 2997920"/>
                <a:gd name="connsiteY420" fmla="*/ 1822751 h 4279173"/>
                <a:gd name="connsiteX421" fmla="*/ 2089185 w 2997920"/>
                <a:gd name="connsiteY421" fmla="*/ 1831630 h 4279173"/>
                <a:gd name="connsiteX422" fmla="*/ 2070126 w 2997920"/>
                <a:gd name="connsiteY422" fmla="*/ 1840240 h 4279173"/>
                <a:gd name="connsiteX423" fmla="*/ 2053632 w 2997920"/>
                <a:gd name="connsiteY423" fmla="*/ 1849349 h 4279173"/>
                <a:gd name="connsiteX424" fmla="*/ 2047088 w 2997920"/>
                <a:gd name="connsiteY424" fmla="*/ 1853520 h 4279173"/>
                <a:gd name="connsiteX425" fmla="*/ 2038094 w 2997920"/>
                <a:gd name="connsiteY425" fmla="*/ 1858189 h 4279173"/>
                <a:gd name="connsiteX426" fmla="*/ 2028259 w 2997920"/>
                <a:gd name="connsiteY426" fmla="*/ 1860715 h 4279173"/>
                <a:gd name="connsiteX427" fmla="*/ 2008205 w 2997920"/>
                <a:gd name="connsiteY427" fmla="*/ 1859031 h 4279173"/>
                <a:gd name="connsiteX428" fmla="*/ 1998905 w 2997920"/>
                <a:gd name="connsiteY428" fmla="*/ 1854860 h 4279173"/>
                <a:gd name="connsiteX429" fmla="*/ 1990830 w 2997920"/>
                <a:gd name="connsiteY429" fmla="*/ 1848736 h 4279173"/>
                <a:gd name="connsiteX430" fmla="*/ 1984286 w 2997920"/>
                <a:gd name="connsiteY430" fmla="*/ 1841006 h 4279173"/>
                <a:gd name="connsiteX431" fmla="*/ 1977091 w 2997920"/>
                <a:gd name="connsiteY431" fmla="*/ 1822177 h 4279173"/>
                <a:gd name="connsiteX432" fmla="*/ 1976862 w 2997920"/>
                <a:gd name="connsiteY432" fmla="*/ 1812035 h 4279173"/>
                <a:gd name="connsiteX433" fmla="*/ 1978813 w 2997920"/>
                <a:gd name="connsiteY433" fmla="*/ 1802085 h 4279173"/>
                <a:gd name="connsiteX434" fmla="*/ 1989070 w 2997920"/>
                <a:gd name="connsiteY434" fmla="*/ 1784710 h 4279173"/>
                <a:gd name="connsiteX435" fmla="*/ 1996801 w 2997920"/>
                <a:gd name="connsiteY435" fmla="*/ 1778166 h 4279173"/>
                <a:gd name="connsiteX436" fmla="*/ 1999097 w 2997920"/>
                <a:gd name="connsiteY436" fmla="*/ 1776674 h 4279173"/>
                <a:gd name="connsiteX437" fmla="*/ 2003957 w 2997920"/>
                <a:gd name="connsiteY437" fmla="*/ 1773574 h 4279173"/>
                <a:gd name="connsiteX438" fmla="*/ 2012683 w 2997920"/>
                <a:gd name="connsiteY438" fmla="*/ 1768331 h 4279173"/>
                <a:gd name="connsiteX439" fmla="*/ 2057573 w 2997920"/>
                <a:gd name="connsiteY439" fmla="*/ 1746670 h 4279173"/>
                <a:gd name="connsiteX440" fmla="*/ 2113103 w 2997920"/>
                <a:gd name="connsiteY440" fmla="*/ 1728148 h 4279173"/>
                <a:gd name="connsiteX441" fmla="*/ 2151871 w 2997920"/>
                <a:gd name="connsiteY441" fmla="*/ 1718848 h 4279173"/>
                <a:gd name="connsiteX442" fmla="*/ 2194772 w 2997920"/>
                <a:gd name="connsiteY442" fmla="*/ 1711194 h 4279173"/>
                <a:gd name="connsiteX443" fmla="*/ 2291021 w 2997920"/>
                <a:gd name="connsiteY443" fmla="*/ 1701856 h 4279173"/>
                <a:gd name="connsiteX444" fmla="*/ 2312759 w 2997920"/>
                <a:gd name="connsiteY444" fmla="*/ 1701053 h 4279173"/>
                <a:gd name="connsiteX445" fmla="*/ 2301124 w 2997920"/>
                <a:gd name="connsiteY445" fmla="*/ 1686969 h 4279173"/>
                <a:gd name="connsiteX446" fmla="*/ 2289528 w 2997920"/>
                <a:gd name="connsiteY446" fmla="*/ 1673919 h 4279173"/>
                <a:gd name="connsiteX447" fmla="*/ 2274565 w 2997920"/>
                <a:gd name="connsiteY447" fmla="*/ 1658190 h 4279173"/>
                <a:gd name="connsiteX448" fmla="*/ 2253479 w 2997920"/>
                <a:gd name="connsiteY448" fmla="*/ 1637869 h 4279173"/>
                <a:gd name="connsiteX449" fmla="*/ 2223552 w 2997920"/>
                <a:gd name="connsiteY449" fmla="*/ 1612037 h 4279173"/>
                <a:gd name="connsiteX450" fmla="*/ 2180421 w 2997920"/>
                <a:gd name="connsiteY450" fmla="*/ 1579546 h 4279173"/>
                <a:gd name="connsiteX451" fmla="*/ 2069361 w 2997920"/>
                <a:gd name="connsiteY451" fmla="*/ 1513951 h 4279173"/>
                <a:gd name="connsiteX452" fmla="*/ 1930555 w 2997920"/>
                <a:gd name="connsiteY452" fmla="*/ 1456545 h 4279173"/>
                <a:gd name="connsiteX453" fmla="*/ 1841462 w 2997920"/>
                <a:gd name="connsiteY453" fmla="*/ 1430139 h 4279173"/>
                <a:gd name="connsiteX454" fmla="*/ 1736064 w 2997920"/>
                <a:gd name="connsiteY454" fmla="*/ 1407483 h 4279173"/>
                <a:gd name="connsiteX455" fmla="*/ 1622212 w 2997920"/>
                <a:gd name="connsiteY455" fmla="*/ 1392328 h 4279173"/>
                <a:gd name="connsiteX456" fmla="*/ 1482338 w 2997920"/>
                <a:gd name="connsiteY456" fmla="*/ 1385707 h 4279173"/>
                <a:gd name="connsiteX457" fmla="*/ 1330561 w 2997920"/>
                <a:gd name="connsiteY457" fmla="*/ 1392864 h 4279173"/>
                <a:gd name="connsiteX458" fmla="*/ 1208704 w 2997920"/>
                <a:gd name="connsiteY458" fmla="*/ 1409971 h 4279173"/>
                <a:gd name="connsiteX459" fmla="*/ 1098868 w 2997920"/>
                <a:gd name="connsiteY459" fmla="*/ 1434961 h 4279173"/>
                <a:gd name="connsiteX460" fmla="*/ 1001202 w 2997920"/>
                <a:gd name="connsiteY460" fmla="*/ 1465960 h 4279173"/>
                <a:gd name="connsiteX461" fmla="*/ 924394 w 2997920"/>
                <a:gd name="connsiteY461" fmla="*/ 1497227 h 4279173"/>
                <a:gd name="connsiteX462" fmla="*/ 903920 w 2997920"/>
                <a:gd name="connsiteY462" fmla="*/ 1506756 h 4279173"/>
                <a:gd name="connsiteX463" fmla="*/ 900400 w 2997920"/>
                <a:gd name="connsiteY463" fmla="*/ 1509244 h 4279173"/>
                <a:gd name="connsiteX464" fmla="*/ 888382 w 2997920"/>
                <a:gd name="connsiteY464" fmla="*/ 1514372 h 4279173"/>
                <a:gd name="connsiteX465" fmla="*/ 855546 w 2997920"/>
                <a:gd name="connsiteY465" fmla="*/ 1531593 h 4279173"/>
                <a:gd name="connsiteX466" fmla="*/ 796572 w 2997920"/>
                <a:gd name="connsiteY466" fmla="*/ 1567070 h 4279173"/>
                <a:gd name="connsiteX467" fmla="*/ 745023 w 2997920"/>
                <a:gd name="connsiteY467" fmla="*/ 1604077 h 4279173"/>
                <a:gd name="connsiteX468" fmla="*/ 670396 w 2997920"/>
                <a:gd name="connsiteY468" fmla="*/ 1672466 h 4279173"/>
                <a:gd name="connsiteX469" fmla="*/ 637101 w 2997920"/>
                <a:gd name="connsiteY469" fmla="*/ 1712266 h 4279173"/>
                <a:gd name="connsiteX470" fmla="*/ 728682 w 2997920"/>
                <a:gd name="connsiteY470" fmla="*/ 1718734 h 4279173"/>
                <a:gd name="connsiteX471" fmla="*/ 797453 w 2997920"/>
                <a:gd name="connsiteY471" fmla="*/ 1730445 h 4279173"/>
                <a:gd name="connsiteX472" fmla="*/ 856772 w 2997920"/>
                <a:gd name="connsiteY472" fmla="*/ 1747016 h 4279173"/>
                <a:gd name="connsiteX473" fmla="*/ 898946 w 2997920"/>
                <a:gd name="connsiteY473" fmla="*/ 1764046 h 4279173"/>
                <a:gd name="connsiteX474" fmla="*/ 934115 w 2997920"/>
                <a:gd name="connsiteY474" fmla="*/ 1783449 h 4279173"/>
                <a:gd name="connsiteX475" fmla="*/ 944410 w 2997920"/>
                <a:gd name="connsiteY475" fmla="*/ 1790414 h 4279173"/>
                <a:gd name="connsiteX476" fmla="*/ 951949 w 2997920"/>
                <a:gd name="connsiteY476" fmla="*/ 1797188 h 4279173"/>
                <a:gd name="connsiteX477" fmla="*/ 957805 w 2997920"/>
                <a:gd name="connsiteY477" fmla="*/ 1805454 h 4279173"/>
                <a:gd name="connsiteX478" fmla="*/ 963354 w 2997920"/>
                <a:gd name="connsiteY478" fmla="*/ 1824820 h 4279173"/>
                <a:gd name="connsiteX479" fmla="*/ 962780 w 2997920"/>
                <a:gd name="connsiteY479" fmla="*/ 1834962 h 4279173"/>
                <a:gd name="connsiteX480" fmla="*/ 959986 w 2997920"/>
                <a:gd name="connsiteY480" fmla="*/ 1844720 h 4279173"/>
                <a:gd name="connsiteX481" fmla="*/ 955049 w 2997920"/>
                <a:gd name="connsiteY481" fmla="*/ 1853599 h 4279173"/>
                <a:gd name="connsiteX482" fmla="*/ 940009 w 2997920"/>
                <a:gd name="connsiteY482" fmla="*/ 1866994 h 4279173"/>
                <a:gd name="connsiteX483" fmla="*/ 930633 w 2997920"/>
                <a:gd name="connsiteY483" fmla="*/ 1870859 h 4279173"/>
                <a:gd name="connsiteX484" fmla="*/ 920606 w 2997920"/>
                <a:gd name="connsiteY484" fmla="*/ 1872543 h 4279173"/>
                <a:gd name="connsiteX485" fmla="*/ 900744 w 2997920"/>
                <a:gd name="connsiteY485" fmla="*/ 1869137 h 4279173"/>
                <a:gd name="connsiteX486" fmla="*/ 891904 w 2997920"/>
                <a:gd name="connsiteY486" fmla="*/ 1864238 h 4279173"/>
                <a:gd name="connsiteX487" fmla="*/ 890335 w 2997920"/>
                <a:gd name="connsiteY487" fmla="*/ 1863128 h 4279173"/>
                <a:gd name="connsiteX488" fmla="*/ 883485 w 2997920"/>
                <a:gd name="connsiteY488" fmla="*/ 1858574 h 4279173"/>
                <a:gd name="connsiteX489" fmla="*/ 868827 w 2997920"/>
                <a:gd name="connsiteY489" fmla="*/ 1850193 h 4279173"/>
                <a:gd name="connsiteX490" fmla="*/ 850993 w 2997920"/>
                <a:gd name="connsiteY490" fmla="*/ 1841774 h 4279173"/>
                <a:gd name="connsiteX491" fmla="*/ 804878 w 2997920"/>
                <a:gd name="connsiteY491" fmla="*/ 1825701 h 4279173"/>
                <a:gd name="connsiteX492" fmla="*/ 770665 w 2997920"/>
                <a:gd name="connsiteY492" fmla="*/ 1817358 h 4279173"/>
                <a:gd name="connsiteX493" fmla="*/ 734882 w 2997920"/>
                <a:gd name="connsiteY493" fmla="*/ 1810967 h 4279173"/>
                <a:gd name="connsiteX494" fmla="*/ 652793 w 2997920"/>
                <a:gd name="connsiteY494" fmla="*/ 1803389 h 4279173"/>
                <a:gd name="connsiteX495" fmla="*/ 584366 w 2997920"/>
                <a:gd name="connsiteY495" fmla="*/ 1803159 h 4279173"/>
                <a:gd name="connsiteX496" fmla="*/ 573880 w 2997920"/>
                <a:gd name="connsiteY496" fmla="*/ 1831594 h 4279173"/>
                <a:gd name="connsiteX497" fmla="*/ 563700 w 2997920"/>
                <a:gd name="connsiteY497" fmla="*/ 1871204 h 4279173"/>
                <a:gd name="connsiteX498" fmla="*/ 558534 w 2997920"/>
                <a:gd name="connsiteY498" fmla="*/ 1911579 h 4279173"/>
                <a:gd name="connsiteX499" fmla="*/ 557959 w 2997920"/>
                <a:gd name="connsiteY499" fmla="*/ 1941391 h 4279173"/>
                <a:gd name="connsiteX500" fmla="*/ 612111 w 2997920"/>
                <a:gd name="connsiteY500" fmla="*/ 1935115 h 4279173"/>
                <a:gd name="connsiteX501" fmla="*/ 654629 w 2997920"/>
                <a:gd name="connsiteY501" fmla="*/ 1937717 h 4279173"/>
                <a:gd name="connsiteX502" fmla="*/ 692325 w 2997920"/>
                <a:gd name="connsiteY502" fmla="*/ 1946060 h 4279173"/>
                <a:gd name="connsiteX503" fmla="*/ 716168 w 2997920"/>
                <a:gd name="connsiteY503" fmla="*/ 1954594 h 4279173"/>
                <a:gd name="connsiteX504" fmla="*/ 720913 w 2997920"/>
                <a:gd name="connsiteY504" fmla="*/ 1956585 h 4279173"/>
                <a:gd name="connsiteX505" fmla="*/ 724970 w 2997920"/>
                <a:gd name="connsiteY505" fmla="*/ 1958460 h 4279173"/>
                <a:gd name="connsiteX506" fmla="*/ 731323 w 2997920"/>
                <a:gd name="connsiteY506" fmla="*/ 1962402 h 4279173"/>
                <a:gd name="connsiteX507" fmla="*/ 745368 w 2997920"/>
                <a:gd name="connsiteY507" fmla="*/ 1979623 h 4279173"/>
                <a:gd name="connsiteX508" fmla="*/ 749386 w 2997920"/>
                <a:gd name="connsiteY508" fmla="*/ 1993974 h 4279173"/>
                <a:gd name="connsiteX509" fmla="*/ 749003 w 2997920"/>
                <a:gd name="connsiteY509" fmla="*/ 2006411 h 4279173"/>
                <a:gd name="connsiteX510" fmla="*/ 741464 w 2997920"/>
                <a:gd name="connsiteY510" fmla="*/ 2024743 h 4279173"/>
                <a:gd name="connsiteX511" fmla="*/ 728988 w 2997920"/>
                <a:gd name="connsiteY511" fmla="*/ 2036798 h 4279173"/>
                <a:gd name="connsiteX512" fmla="*/ 717699 w 2997920"/>
                <a:gd name="connsiteY512" fmla="*/ 2042079 h 4279173"/>
                <a:gd name="connsiteX513" fmla="*/ 705415 w 2997920"/>
                <a:gd name="connsiteY513" fmla="*/ 2044069 h 4279173"/>
                <a:gd name="connsiteX514" fmla="*/ 693054 w 2997920"/>
                <a:gd name="connsiteY514" fmla="*/ 2042653 h 4279173"/>
                <a:gd name="connsiteX515" fmla="*/ 688308 w 2997920"/>
                <a:gd name="connsiteY515" fmla="*/ 2041123 h 4279173"/>
                <a:gd name="connsiteX516" fmla="*/ 683448 w 2997920"/>
                <a:gd name="connsiteY516" fmla="*/ 2039094 h 4279173"/>
                <a:gd name="connsiteX517" fmla="*/ 680960 w 2997920"/>
                <a:gd name="connsiteY517" fmla="*/ 2038023 h 4279173"/>
                <a:gd name="connsiteX518" fmla="*/ 669824 w 2997920"/>
                <a:gd name="connsiteY518" fmla="*/ 2033928 h 4279173"/>
                <a:gd name="connsiteX519" fmla="*/ 649272 w 2997920"/>
                <a:gd name="connsiteY519" fmla="*/ 2028647 h 4279173"/>
                <a:gd name="connsiteX520" fmla="*/ 628492 w 2997920"/>
                <a:gd name="connsiteY520" fmla="*/ 2026006 h 4279173"/>
                <a:gd name="connsiteX521" fmla="*/ 613834 w 2997920"/>
                <a:gd name="connsiteY521" fmla="*/ 2025661 h 4279173"/>
                <a:gd name="connsiteX522" fmla="*/ 603578 w 2997920"/>
                <a:gd name="connsiteY522" fmla="*/ 2026159 h 4279173"/>
                <a:gd name="connsiteX523" fmla="*/ 573076 w 2997920"/>
                <a:gd name="connsiteY523" fmla="*/ 2030828 h 4279173"/>
                <a:gd name="connsiteX524" fmla="*/ 577936 w 2997920"/>
                <a:gd name="connsiteY524" fmla="*/ 2045371 h 4279173"/>
                <a:gd name="connsiteX525" fmla="*/ 586471 w 2997920"/>
                <a:gd name="connsiteY525" fmla="*/ 2066764 h 4279173"/>
                <a:gd name="connsiteX526" fmla="*/ 594086 w 2997920"/>
                <a:gd name="connsiteY526" fmla="*/ 2083258 h 4279173"/>
                <a:gd name="connsiteX527" fmla="*/ 667756 w 2997920"/>
                <a:gd name="connsiteY527" fmla="*/ 2189606 h 4279173"/>
                <a:gd name="connsiteX528" fmla="*/ 676635 w 2997920"/>
                <a:gd name="connsiteY528" fmla="*/ 2199136 h 4279173"/>
                <a:gd name="connsiteX529" fmla="*/ 727764 w 2997920"/>
                <a:gd name="connsiteY529" fmla="*/ 2157574 h 4279173"/>
                <a:gd name="connsiteX530" fmla="*/ 787810 w 2997920"/>
                <a:gd name="connsiteY530" fmla="*/ 2119343 h 4279173"/>
                <a:gd name="connsiteX531" fmla="*/ 896460 w 2997920"/>
                <a:gd name="connsiteY531" fmla="*/ 2074337 h 4279173"/>
                <a:gd name="connsiteX532" fmla="*/ 950421 w 2997920"/>
                <a:gd name="connsiteY532" fmla="*/ 2062702 h 4279173"/>
                <a:gd name="connsiteX533" fmla="*/ 959070 w 2997920"/>
                <a:gd name="connsiteY533" fmla="*/ 2061478 h 4279173"/>
                <a:gd name="connsiteX534" fmla="*/ 964619 w 2997920"/>
                <a:gd name="connsiteY534" fmla="*/ 2060904 h 4279173"/>
                <a:gd name="connsiteX535" fmla="*/ 967336 w 2997920"/>
                <a:gd name="connsiteY535" fmla="*/ 2060789 h 4279173"/>
                <a:gd name="connsiteX536" fmla="*/ 985935 w 2997920"/>
                <a:gd name="connsiteY536" fmla="*/ 2064769 h 4279173"/>
                <a:gd name="connsiteX537" fmla="*/ 1001281 w 2997920"/>
                <a:gd name="connsiteY537" fmla="*/ 2076020 h 4279173"/>
                <a:gd name="connsiteX538" fmla="*/ 1010619 w 2997920"/>
                <a:gd name="connsiteY538" fmla="*/ 2092553 h 4279173"/>
                <a:gd name="connsiteX539" fmla="*/ 1012724 w 2997920"/>
                <a:gd name="connsiteY539" fmla="*/ 2106024 h 4279173"/>
                <a:gd name="connsiteX540" fmla="*/ 1010696 w 2997920"/>
                <a:gd name="connsiteY540" fmla="*/ 2119495 h 4279173"/>
                <a:gd name="connsiteX541" fmla="*/ 1003118 w 2997920"/>
                <a:gd name="connsiteY541" fmla="*/ 2133961 h 4279173"/>
                <a:gd name="connsiteX542" fmla="*/ 993206 w 2997920"/>
                <a:gd name="connsiteY542" fmla="*/ 2143338 h 4279173"/>
                <a:gd name="connsiteX543" fmla="*/ 980998 w 2997920"/>
                <a:gd name="connsiteY543" fmla="*/ 2149308 h 4279173"/>
                <a:gd name="connsiteX544" fmla="*/ 975678 w 2997920"/>
                <a:gd name="connsiteY544" fmla="*/ 2150609 h 4279173"/>
                <a:gd name="connsiteX545" fmla="*/ 971737 w 2997920"/>
                <a:gd name="connsiteY545" fmla="*/ 2151183 h 4279173"/>
                <a:gd name="connsiteX546" fmla="*/ 969479 w 2997920"/>
                <a:gd name="connsiteY546" fmla="*/ 2151489 h 4279173"/>
                <a:gd name="connsiteX547" fmla="*/ 966111 w 2997920"/>
                <a:gd name="connsiteY547" fmla="*/ 2151948 h 4279173"/>
                <a:gd name="connsiteX548" fmla="*/ 958227 w 2997920"/>
                <a:gd name="connsiteY548" fmla="*/ 2153173 h 4279173"/>
                <a:gd name="connsiteX549" fmla="*/ 941273 w 2997920"/>
                <a:gd name="connsiteY549" fmla="*/ 2156464 h 4279173"/>
                <a:gd name="connsiteX550" fmla="*/ 885131 w 2997920"/>
                <a:gd name="connsiteY550" fmla="*/ 2173533 h 4279173"/>
                <a:gd name="connsiteX551" fmla="*/ 825238 w 2997920"/>
                <a:gd name="connsiteY551" fmla="*/ 2202236 h 4279173"/>
                <a:gd name="connsiteX552" fmla="*/ 772042 w 2997920"/>
                <a:gd name="connsiteY552" fmla="*/ 2237483 h 4279173"/>
                <a:gd name="connsiteX553" fmla="*/ 744221 w 2997920"/>
                <a:gd name="connsiteY553" fmla="*/ 2260215 h 4279173"/>
                <a:gd name="connsiteX554" fmla="*/ 902732 w 2997920"/>
                <a:gd name="connsiteY554" fmla="*/ 1407746 h 4279173"/>
                <a:gd name="connsiteX555" fmla="*/ 954626 w 2997920"/>
                <a:gd name="connsiteY555" fmla="*/ 1386622 h 4279173"/>
                <a:gd name="connsiteX556" fmla="*/ 1058496 w 2997920"/>
                <a:gd name="connsiteY556" fmla="*/ 1352179 h 4279173"/>
                <a:gd name="connsiteX557" fmla="*/ 1177629 w 2997920"/>
                <a:gd name="connsiteY557" fmla="*/ 1323667 h 4279173"/>
                <a:gd name="connsiteX558" fmla="*/ 1315592 w 2997920"/>
                <a:gd name="connsiteY558" fmla="*/ 1303346 h 4279173"/>
                <a:gd name="connsiteX559" fmla="*/ 1476099 w 2997920"/>
                <a:gd name="connsiteY559" fmla="*/ 1295118 h 4279173"/>
                <a:gd name="connsiteX560" fmla="*/ 1636831 w 2997920"/>
                <a:gd name="connsiteY560" fmla="*/ 1302733 h 4279173"/>
                <a:gd name="connsiteX561" fmla="*/ 1775137 w 2997920"/>
                <a:gd name="connsiteY561" fmla="*/ 1322557 h 4279173"/>
                <a:gd name="connsiteX562" fmla="*/ 1889107 w 2997920"/>
                <a:gd name="connsiteY562" fmla="*/ 1349078 h 4279173"/>
                <a:gd name="connsiteX563" fmla="*/ 2001392 w 2997920"/>
                <a:gd name="connsiteY563" fmla="*/ 1385664 h 4279173"/>
                <a:gd name="connsiteX564" fmla="*/ 2040390 w 2997920"/>
                <a:gd name="connsiteY564" fmla="*/ 1401125 h 4279173"/>
                <a:gd name="connsiteX565" fmla="*/ 2045748 w 2997920"/>
                <a:gd name="connsiteY565" fmla="*/ 1380995 h 4279173"/>
                <a:gd name="connsiteX566" fmla="*/ 2071656 w 2997920"/>
                <a:gd name="connsiteY566" fmla="*/ 1254631 h 4279173"/>
                <a:gd name="connsiteX567" fmla="*/ 2087271 w 2997920"/>
                <a:gd name="connsiteY567" fmla="*/ 1088344 h 4279173"/>
                <a:gd name="connsiteX568" fmla="*/ 2087730 w 2997920"/>
                <a:gd name="connsiteY568" fmla="*/ 1004150 h 4279173"/>
                <a:gd name="connsiteX569" fmla="*/ 2078354 w 2997920"/>
                <a:gd name="connsiteY569" fmla="*/ 870967 h 4279173"/>
                <a:gd name="connsiteX570" fmla="*/ 2041806 w 2997920"/>
                <a:gd name="connsiteY570" fmla="*/ 680531 h 4279173"/>
                <a:gd name="connsiteX571" fmla="*/ 1996647 w 2997920"/>
                <a:gd name="connsiteY571" fmla="*/ 545624 h 4279173"/>
                <a:gd name="connsiteX572" fmla="*/ 1950723 w 2997920"/>
                <a:gd name="connsiteY572" fmla="*/ 446545 h 4279173"/>
                <a:gd name="connsiteX573" fmla="*/ 1909276 w 2997920"/>
                <a:gd name="connsiteY573" fmla="*/ 375745 h 4279173"/>
                <a:gd name="connsiteX574" fmla="*/ 1875751 w 2997920"/>
                <a:gd name="connsiteY574" fmla="*/ 327487 h 4279173"/>
                <a:gd name="connsiteX575" fmla="*/ 1846819 w 2997920"/>
                <a:gd name="connsiteY575" fmla="*/ 291015 h 4279173"/>
                <a:gd name="connsiteX576" fmla="*/ 1823475 w 2997920"/>
                <a:gd name="connsiteY576" fmla="*/ 264647 h 4279173"/>
                <a:gd name="connsiteX577" fmla="*/ 1804876 w 2997920"/>
                <a:gd name="connsiteY577" fmla="*/ 245358 h 4279173"/>
                <a:gd name="connsiteX578" fmla="*/ 1788267 w 2997920"/>
                <a:gd name="connsiteY578" fmla="*/ 229361 h 4279173"/>
                <a:gd name="connsiteX579" fmla="*/ 1660561 w 2997920"/>
                <a:gd name="connsiteY579" fmla="*/ 138852 h 4279173"/>
                <a:gd name="connsiteX580" fmla="*/ 1635570 w 2997920"/>
                <a:gd name="connsiteY580" fmla="*/ 127027 h 4279173"/>
                <a:gd name="connsiteX581" fmla="*/ 1600094 w 2997920"/>
                <a:gd name="connsiteY581" fmla="*/ 113250 h 4279173"/>
                <a:gd name="connsiteX582" fmla="*/ 1547129 w 2997920"/>
                <a:gd name="connsiteY582" fmla="*/ 98900 h 4279173"/>
                <a:gd name="connsiteX583" fmla="*/ 1471584 w 2997920"/>
                <a:gd name="connsiteY583" fmla="*/ 90633 h 4279173"/>
                <a:gd name="connsiteX584" fmla="*/ 1414638 w 2997920"/>
                <a:gd name="connsiteY584" fmla="*/ 93657 h 4279173"/>
                <a:gd name="connsiteX585" fmla="*/ 1359069 w 2997920"/>
                <a:gd name="connsiteY585" fmla="*/ 104334 h 4279173"/>
                <a:gd name="connsiteX586" fmla="*/ 1281496 w 2997920"/>
                <a:gd name="connsiteY586" fmla="*/ 132730 h 4279173"/>
                <a:gd name="connsiteX587" fmla="*/ 1214140 w 2997920"/>
                <a:gd name="connsiteY587" fmla="*/ 171229 h 4279173"/>
                <a:gd name="connsiteX588" fmla="*/ 1139704 w 2997920"/>
                <a:gd name="connsiteY588" fmla="*/ 230854 h 4279173"/>
                <a:gd name="connsiteX589" fmla="*/ 1060217 w 2997920"/>
                <a:gd name="connsiteY589" fmla="*/ 319066 h 4279173"/>
                <a:gd name="connsiteX590" fmla="*/ 984863 w 2997920"/>
                <a:gd name="connsiteY590" fmla="*/ 435407 h 4279173"/>
                <a:gd name="connsiteX591" fmla="*/ 917585 w 2997920"/>
                <a:gd name="connsiteY591" fmla="*/ 585774 h 4279173"/>
                <a:gd name="connsiteX592" fmla="*/ 871737 w 2997920"/>
                <a:gd name="connsiteY592" fmla="*/ 746780 h 4279173"/>
                <a:gd name="connsiteX593" fmla="*/ 844795 w 2997920"/>
                <a:gd name="connsiteY593" fmla="*/ 939892 h 4279173"/>
                <a:gd name="connsiteX594" fmla="*/ 841580 w 2997920"/>
                <a:gd name="connsiteY594" fmla="*/ 1016546 h 4279173"/>
                <a:gd name="connsiteX595" fmla="*/ 841580 w 2997920"/>
                <a:gd name="connsiteY595" fmla="*/ 1056769 h 4279173"/>
                <a:gd name="connsiteX596" fmla="*/ 843034 w 2997920"/>
                <a:gd name="connsiteY596" fmla="*/ 1099976 h 4279173"/>
                <a:gd name="connsiteX597" fmla="*/ 852410 w 2997920"/>
                <a:gd name="connsiteY597" fmla="*/ 1196723 h 4279173"/>
                <a:gd name="connsiteX598" fmla="*/ 863853 w 2997920"/>
                <a:gd name="connsiteY598" fmla="*/ 1262586 h 4279173"/>
                <a:gd name="connsiteX599" fmla="*/ 879698 w 2997920"/>
                <a:gd name="connsiteY599" fmla="*/ 1329865 h 4279173"/>
                <a:gd name="connsiteX600" fmla="*/ 902736 w 2997920"/>
                <a:gd name="connsiteY600" fmla="*/ 1407745 h 4279173"/>
                <a:gd name="connsiteX601" fmla="*/ 1179080 w 2997920"/>
                <a:gd name="connsiteY601" fmla="*/ 1050376 h 4279173"/>
                <a:gd name="connsiteX602" fmla="*/ 1179692 w 2997920"/>
                <a:gd name="connsiteY602" fmla="*/ 1049075 h 4279173"/>
                <a:gd name="connsiteX603" fmla="*/ 1181491 w 2997920"/>
                <a:gd name="connsiteY603" fmla="*/ 1041612 h 4279173"/>
                <a:gd name="connsiteX604" fmla="*/ 1180993 w 2997920"/>
                <a:gd name="connsiteY604" fmla="*/ 1034455 h 4279173"/>
                <a:gd name="connsiteX605" fmla="*/ 1179922 w 2997920"/>
                <a:gd name="connsiteY605" fmla="*/ 1030858 h 4279173"/>
                <a:gd name="connsiteX606" fmla="*/ 1178314 w 2997920"/>
                <a:gd name="connsiteY606" fmla="*/ 1027528 h 4279173"/>
                <a:gd name="connsiteX607" fmla="*/ 1166259 w 2997920"/>
                <a:gd name="connsiteY607" fmla="*/ 1016507 h 4279173"/>
                <a:gd name="connsiteX608" fmla="*/ 1154472 w 2997920"/>
                <a:gd name="connsiteY608" fmla="*/ 1013904 h 4279173"/>
                <a:gd name="connsiteX609" fmla="*/ 1142609 w 2997920"/>
                <a:gd name="connsiteY609" fmla="*/ 1016354 h 4279173"/>
                <a:gd name="connsiteX610" fmla="*/ 1128755 w 2997920"/>
                <a:gd name="connsiteY610" fmla="*/ 1030552 h 4279173"/>
                <a:gd name="connsiteX611" fmla="*/ 1127645 w 2997920"/>
                <a:gd name="connsiteY611" fmla="*/ 1034187 h 4279173"/>
                <a:gd name="connsiteX612" fmla="*/ 1127071 w 2997920"/>
                <a:gd name="connsiteY612" fmla="*/ 1041305 h 4279173"/>
                <a:gd name="connsiteX613" fmla="*/ 1128755 w 2997920"/>
                <a:gd name="connsiteY613" fmla="*/ 1048806 h 4279173"/>
                <a:gd name="connsiteX614" fmla="*/ 1133653 w 2997920"/>
                <a:gd name="connsiteY614" fmla="*/ 1056499 h 4279173"/>
                <a:gd name="connsiteX615" fmla="*/ 1142187 w 2997920"/>
                <a:gd name="connsiteY615" fmla="*/ 1062775 h 4279173"/>
                <a:gd name="connsiteX616" fmla="*/ 1149420 w 2997920"/>
                <a:gd name="connsiteY616" fmla="*/ 1065033 h 4279173"/>
                <a:gd name="connsiteX617" fmla="*/ 1153898 w 2997920"/>
                <a:gd name="connsiteY617" fmla="*/ 1065454 h 4279173"/>
                <a:gd name="connsiteX618" fmla="*/ 1154281 w 2997920"/>
                <a:gd name="connsiteY618" fmla="*/ 1065454 h 4279173"/>
                <a:gd name="connsiteX619" fmla="*/ 1159141 w 2997920"/>
                <a:gd name="connsiteY619" fmla="*/ 1065033 h 4279173"/>
                <a:gd name="connsiteX620" fmla="*/ 1166106 w 2997920"/>
                <a:gd name="connsiteY620" fmla="*/ 1062928 h 4279173"/>
                <a:gd name="connsiteX621" fmla="*/ 1169436 w 2997920"/>
                <a:gd name="connsiteY621" fmla="*/ 1061091 h 4279173"/>
                <a:gd name="connsiteX622" fmla="*/ 1169818 w 2997920"/>
                <a:gd name="connsiteY622" fmla="*/ 1060555 h 4279173"/>
                <a:gd name="connsiteX623" fmla="*/ 1172650 w 2997920"/>
                <a:gd name="connsiteY623" fmla="*/ 1057073 h 4279173"/>
                <a:gd name="connsiteX624" fmla="*/ 1174679 w 2997920"/>
                <a:gd name="connsiteY624" fmla="*/ 1054968 h 4279173"/>
                <a:gd name="connsiteX625" fmla="*/ 1176363 w 2997920"/>
                <a:gd name="connsiteY625" fmla="*/ 1053246 h 4279173"/>
                <a:gd name="connsiteX626" fmla="*/ 1178391 w 2997920"/>
                <a:gd name="connsiteY626" fmla="*/ 1051141 h 4279173"/>
                <a:gd name="connsiteX627" fmla="*/ 1179080 w 2997920"/>
                <a:gd name="connsiteY627" fmla="*/ 1050376 h 4279173"/>
                <a:gd name="connsiteX628" fmla="*/ 1704030 w 2997920"/>
                <a:gd name="connsiteY628" fmla="*/ 1043985 h 4279173"/>
                <a:gd name="connsiteX629" fmla="*/ 1704643 w 2997920"/>
                <a:gd name="connsiteY629" fmla="*/ 1042722 h 4279173"/>
                <a:gd name="connsiteX630" fmla="*/ 1706403 w 2997920"/>
                <a:gd name="connsiteY630" fmla="*/ 1035259 h 4279173"/>
                <a:gd name="connsiteX631" fmla="*/ 1705944 w 2997920"/>
                <a:gd name="connsiteY631" fmla="*/ 1028102 h 4279173"/>
                <a:gd name="connsiteX632" fmla="*/ 1704643 w 2997920"/>
                <a:gd name="connsiteY632" fmla="*/ 1023893 h 4279173"/>
                <a:gd name="connsiteX633" fmla="*/ 1691631 w 2997920"/>
                <a:gd name="connsiteY633" fmla="*/ 1010345 h 4279173"/>
                <a:gd name="connsiteX634" fmla="*/ 1679959 w 2997920"/>
                <a:gd name="connsiteY634" fmla="*/ 1007513 h 4279173"/>
                <a:gd name="connsiteX635" fmla="*/ 1667865 w 2997920"/>
                <a:gd name="connsiteY635" fmla="*/ 1009848 h 4279173"/>
                <a:gd name="connsiteX636" fmla="*/ 1654127 w 2997920"/>
                <a:gd name="connsiteY636" fmla="*/ 1023204 h 4279173"/>
                <a:gd name="connsiteX637" fmla="*/ 1652672 w 2997920"/>
                <a:gd name="connsiteY637" fmla="*/ 1027376 h 4279173"/>
                <a:gd name="connsiteX638" fmla="*/ 1651984 w 2997920"/>
                <a:gd name="connsiteY638" fmla="*/ 1034456 h 4279173"/>
                <a:gd name="connsiteX639" fmla="*/ 1653514 w 2997920"/>
                <a:gd name="connsiteY639" fmla="*/ 1041995 h 4279173"/>
                <a:gd name="connsiteX640" fmla="*/ 1658260 w 2997920"/>
                <a:gd name="connsiteY640" fmla="*/ 1049802 h 4279173"/>
                <a:gd name="connsiteX641" fmla="*/ 1666526 w 2997920"/>
                <a:gd name="connsiteY641" fmla="*/ 1056117 h 4279173"/>
                <a:gd name="connsiteX642" fmla="*/ 1673683 w 2997920"/>
                <a:gd name="connsiteY642" fmla="*/ 1058566 h 4279173"/>
                <a:gd name="connsiteX643" fmla="*/ 1677893 w 2997920"/>
                <a:gd name="connsiteY643" fmla="*/ 1059063 h 4279173"/>
                <a:gd name="connsiteX644" fmla="*/ 1679232 w 2997920"/>
                <a:gd name="connsiteY644" fmla="*/ 1059102 h 4279173"/>
                <a:gd name="connsiteX645" fmla="*/ 1683901 w 2997920"/>
                <a:gd name="connsiteY645" fmla="*/ 1058719 h 4279173"/>
                <a:gd name="connsiteX646" fmla="*/ 1691058 w 2997920"/>
                <a:gd name="connsiteY646" fmla="*/ 1056537 h 4279173"/>
                <a:gd name="connsiteX647" fmla="*/ 1694349 w 2997920"/>
                <a:gd name="connsiteY647" fmla="*/ 1054739 h 4279173"/>
                <a:gd name="connsiteX648" fmla="*/ 1694770 w 2997920"/>
                <a:gd name="connsiteY648" fmla="*/ 1054203 h 4279173"/>
                <a:gd name="connsiteX649" fmla="*/ 1697601 w 2997920"/>
                <a:gd name="connsiteY649" fmla="*/ 1050682 h 4279173"/>
                <a:gd name="connsiteX650" fmla="*/ 1699630 w 2997920"/>
                <a:gd name="connsiteY650" fmla="*/ 1048577 h 4279173"/>
                <a:gd name="connsiteX651" fmla="*/ 1701275 w 2997920"/>
                <a:gd name="connsiteY651" fmla="*/ 1046893 h 4279173"/>
                <a:gd name="connsiteX652" fmla="*/ 1703304 w 2997920"/>
                <a:gd name="connsiteY652" fmla="*/ 1044789 h 4279173"/>
                <a:gd name="connsiteX653" fmla="*/ 1704031 w 2997920"/>
                <a:gd name="connsiteY653" fmla="*/ 1043985 h 4279173"/>
                <a:gd name="connsiteX654" fmla="*/ 1251794 w 2997920"/>
                <a:gd name="connsiteY654" fmla="*/ 1105064 h 4279173"/>
                <a:gd name="connsiteX655" fmla="*/ 1242150 w 2997920"/>
                <a:gd name="connsiteY655" fmla="*/ 1117234 h 4279173"/>
                <a:gd name="connsiteX656" fmla="*/ 1205066 w 2997920"/>
                <a:gd name="connsiteY656" fmla="*/ 1144674 h 4279173"/>
                <a:gd name="connsiteX657" fmla="*/ 1174221 w 2997920"/>
                <a:gd name="connsiteY657" fmla="*/ 1154394 h 4279173"/>
                <a:gd name="connsiteX658" fmla="*/ 1162472 w 2997920"/>
                <a:gd name="connsiteY658" fmla="*/ 1155772 h 4279173"/>
                <a:gd name="connsiteX659" fmla="*/ 1156540 w 2997920"/>
                <a:gd name="connsiteY659" fmla="*/ 1156002 h 4279173"/>
                <a:gd name="connsiteX660" fmla="*/ 1154282 w 2997920"/>
                <a:gd name="connsiteY660" fmla="*/ 1156040 h 4279173"/>
                <a:gd name="connsiteX661" fmla="*/ 1149077 w 2997920"/>
                <a:gd name="connsiteY661" fmla="*/ 1155925 h 4279173"/>
                <a:gd name="connsiteX662" fmla="*/ 1137252 w 2997920"/>
                <a:gd name="connsiteY662" fmla="*/ 1154815 h 4279173"/>
                <a:gd name="connsiteX663" fmla="*/ 1105450 w 2997920"/>
                <a:gd name="connsiteY663" fmla="*/ 1145592 h 4279173"/>
                <a:gd name="connsiteX664" fmla="*/ 1067869 w 2997920"/>
                <a:gd name="connsiteY664" fmla="*/ 1118765 h 4279173"/>
                <a:gd name="connsiteX665" fmla="*/ 1044753 w 2997920"/>
                <a:gd name="connsiteY665" fmla="*/ 1082638 h 4279173"/>
                <a:gd name="connsiteX666" fmla="*/ 1036525 w 2997920"/>
                <a:gd name="connsiteY666" fmla="*/ 1044941 h 4279173"/>
                <a:gd name="connsiteX667" fmla="*/ 1040391 w 2997920"/>
                <a:gd name="connsiteY667" fmla="*/ 1009694 h 4279173"/>
                <a:gd name="connsiteX668" fmla="*/ 1051910 w 2997920"/>
                <a:gd name="connsiteY668" fmla="*/ 981987 h 4279173"/>
                <a:gd name="connsiteX669" fmla="*/ 1081876 w 2997920"/>
                <a:gd name="connsiteY669" fmla="*/ 947888 h 4279173"/>
                <a:gd name="connsiteX670" fmla="*/ 1115401 w 2997920"/>
                <a:gd name="connsiteY670" fmla="*/ 929786 h 4279173"/>
                <a:gd name="connsiteX671" fmla="*/ 1152791 w 2997920"/>
                <a:gd name="connsiteY671" fmla="*/ 923318 h 4279173"/>
                <a:gd name="connsiteX672" fmla="*/ 1191788 w 2997920"/>
                <a:gd name="connsiteY672" fmla="*/ 929326 h 4279173"/>
                <a:gd name="connsiteX673" fmla="*/ 1200629 w 2997920"/>
                <a:gd name="connsiteY673" fmla="*/ 932656 h 4279173"/>
                <a:gd name="connsiteX674" fmla="*/ 1182335 w 2997920"/>
                <a:gd name="connsiteY674" fmla="*/ 908508 h 4279173"/>
                <a:gd name="connsiteX675" fmla="*/ 1164119 w 2997920"/>
                <a:gd name="connsiteY675" fmla="*/ 891516 h 4279173"/>
                <a:gd name="connsiteX676" fmla="*/ 1140544 w 2997920"/>
                <a:gd name="connsiteY676" fmla="*/ 874868 h 4279173"/>
                <a:gd name="connsiteX677" fmla="*/ 1119611 w 2997920"/>
                <a:gd name="connsiteY677" fmla="*/ 863617 h 4279173"/>
                <a:gd name="connsiteX678" fmla="*/ 1097950 w 2997920"/>
                <a:gd name="connsiteY678" fmla="*/ 855006 h 4279173"/>
                <a:gd name="connsiteX679" fmla="*/ 1081494 w 2997920"/>
                <a:gd name="connsiteY679" fmla="*/ 850529 h 4279173"/>
                <a:gd name="connsiteX680" fmla="*/ 1066760 w 2997920"/>
                <a:gd name="connsiteY680" fmla="*/ 848233 h 4279173"/>
                <a:gd name="connsiteX681" fmla="*/ 1055968 w 2997920"/>
                <a:gd name="connsiteY681" fmla="*/ 847965 h 4279173"/>
                <a:gd name="connsiteX682" fmla="*/ 1047319 w 2997920"/>
                <a:gd name="connsiteY682" fmla="*/ 849036 h 4279173"/>
                <a:gd name="connsiteX683" fmla="*/ 1042879 w 2997920"/>
                <a:gd name="connsiteY683" fmla="*/ 850452 h 4279173"/>
                <a:gd name="connsiteX684" fmla="*/ 1041770 w 2997920"/>
                <a:gd name="connsiteY684" fmla="*/ 851026 h 4279173"/>
                <a:gd name="connsiteX685" fmla="*/ 1040889 w 2997920"/>
                <a:gd name="connsiteY685" fmla="*/ 851639 h 4279173"/>
                <a:gd name="connsiteX686" fmla="*/ 1040698 w 2997920"/>
                <a:gd name="connsiteY686" fmla="*/ 851868 h 4279173"/>
                <a:gd name="connsiteX687" fmla="*/ 1039167 w 2997920"/>
                <a:gd name="connsiteY687" fmla="*/ 853514 h 4279173"/>
                <a:gd name="connsiteX688" fmla="*/ 1037560 w 2997920"/>
                <a:gd name="connsiteY688" fmla="*/ 855083 h 4279173"/>
                <a:gd name="connsiteX689" fmla="*/ 1034077 w 2997920"/>
                <a:gd name="connsiteY689" fmla="*/ 857992 h 4279173"/>
                <a:gd name="connsiteX690" fmla="*/ 1017889 w 2997920"/>
                <a:gd name="connsiteY690" fmla="*/ 865799 h 4279173"/>
                <a:gd name="connsiteX691" fmla="*/ 1004457 w 2997920"/>
                <a:gd name="connsiteY691" fmla="*/ 867138 h 4279173"/>
                <a:gd name="connsiteX692" fmla="*/ 987082 w 2997920"/>
                <a:gd name="connsiteY692" fmla="*/ 862699 h 4279173"/>
                <a:gd name="connsiteX693" fmla="*/ 971315 w 2997920"/>
                <a:gd name="connsiteY693" fmla="*/ 850108 h 4279173"/>
                <a:gd name="connsiteX694" fmla="*/ 964579 w 2997920"/>
                <a:gd name="connsiteY694" fmla="*/ 838435 h 4279173"/>
                <a:gd name="connsiteX695" fmla="*/ 961441 w 2997920"/>
                <a:gd name="connsiteY695" fmla="*/ 823013 h 4279173"/>
                <a:gd name="connsiteX696" fmla="*/ 963163 w 2997920"/>
                <a:gd name="connsiteY696" fmla="*/ 809618 h 4279173"/>
                <a:gd name="connsiteX697" fmla="*/ 968713 w 2997920"/>
                <a:gd name="connsiteY697" fmla="*/ 797295 h 4279173"/>
                <a:gd name="connsiteX698" fmla="*/ 971353 w 2997920"/>
                <a:gd name="connsiteY698" fmla="*/ 793621 h 4279173"/>
                <a:gd name="connsiteX699" fmla="*/ 974262 w 2997920"/>
                <a:gd name="connsiteY699" fmla="*/ 790253 h 4279173"/>
                <a:gd name="connsiteX700" fmla="*/ 978433 w 2997920"/>
                <a:gd name="connsiteY700" fmla="*/ 786044 h 4279173"/>
                <a:gd name="connsiteX701" fmla="*/ 992976 w 2997920"/>
                <a:gd name="connsiteY701" fmla="*/ 774716 h 4279173"/>
                <a:gd name="connsiteX702" fmla="*/ 1008782 w 2997920"/>
                <a:gd name="connsiteY702" fmla="*/ 766526 h 4279173"/>
                <a:gd name="connsiteX703" fmla="*/ 1015862 w 2997920"/>
                <a:gd name="connsiteY703" fmla="*/ 763886 h 4279173"/>
                <a:gd name="connsiteX704" fmla="*/ 1069479 w 2997920"/>
                <a:gd name="connsiteY704" fmla="*/ 757610 h 4279173"/>
                <a:gd name="connsiteX705" fmla="*/ 1112915 w 2997920"/>
                <a:gd name="connsiteY705" fmla="*/ 764958 h 4279173"/>
                <a:gd name="connsiteX706" fmla="*/ 1138594 w 2997920"/>
                <a:gd name="connsiteY706" fmla="*/ 773377 h 4279173"/>
                <a:gd name="connsiteX707" fmla="*/ 1165958 w 2997920"/>
                <a:gd name="connsiteY707" fmla="*/ 785470 h 4279173"/>
                <a:gd name="connsiteX708" fmla="*/ 1212303 w 2997920"/>
                <a:gd name="connsiteY708" fmla="*/ 814211 h 4279173"/>
                <a:gd name="connsiteX709" fmla="*/ 1251798 w 2997920"/>
                <a:gd name="connsiteY709" fmla="*/ 850262 h 4279173"/>
                <a:gd name="connsiteX710" fmla="*/ 1287503 w 2997920"/>
                <a:gd name="connsiteY710" fmla="*/ 903381 h 4279173"/>
                <a:gd name="connsiteX711" fmla="*/ 1301625 w 2997920"/>
                <a:gd name="connsiteY711" fmla="*/ 946627 h 4279173"/>
                <a:gd name="connsiteX712" fmla="*/ 1304495 w 2997920"/>
                <a:gd name="connsiteY712" fmla="*/ 979692 h 4279173"/>
                <a:gd name="connsiteX713" fmla="*/ 1302237 w 2997920"/>
                <a:gd name="connsiteY713" fmla="*/ 1004683 h 4279173"/>
                <a:gd name="connsiteX714" fmla="*/ 1296918 w 2997920"/>
                <a:gd name="connsiteY714" fmla="*/ 1027147 h 4279173"/>
                <a:gd name="connsiteX715" fmla="*/ 1279773 w 2997920"/>
                <a:gd name="connsiteY715" fmla="*/ 1066221 h 4279173"/>
                <a:gd name="connsiteX716" fmla="*/ 1255586 w 2997920"/>
                <a:gd name="connsiteY716" fmla="*/ 1100626 h 4279173"/>
                <a:gd name="connsiteX717" fmla="*/ 1251797 w 2997920"/>
                <a:gd name="connsiteY717" fmla="*/ 1105065 h 4279173"/>
                <a:gd name="connsiteX718" fmla="*/ 1776706 w 2997920"/>
                <a:gd name="connsiteY718" fmla="*/ 1098673 h 4279173"/>
                <a:gd name="connsiteX719" fmla="*/ 1767061 w 2997920"/>
                <a:gd name="connsiteY719" fmla="*/ 1110843 h 4279173"/>
                <a:gd name="connsiteX720" fmla="*/ 1730017 w 2997920"/>
                <a:gd name="connsiteY720" fmla="*/ 1138321 h 4279173"/>
                <a:gd name="connsiteX721" fmla="*/ 1698443 w 2997920"/>
                <a:gd name="connsiteY721" fmla="*/ 1148118 h 4279173"/>
                <a:gd name="connsiteX722" fmla="*/ 1686695 w 2997920"/>
                <a:gd name="connsiteY722" fmla="*/ 1149419 h 4279173"/>
                <a:gd name="connsiteX723" fmla="*/ 1681452 w 2997920"/>
                <a:gd name="connsiteY723" fmla="*/ 1149649 h 4279173"/>
                <a:gd name="connsiteX724" fmla="*/ 1679232 w 2997920"/>
                <a:gd name="connsiteY724" fmla="*/ 1149687 h 4279173"/>
                <a:gd name="connsiteX725" fmla="*/ 1673223 w 2997920"/>
                <a:gd name="connsiteY725" fmla="*/ 1149534 h 4279173"/>
                <a:gd name="connsiteX726" fmla="*/ 1662202 w 2997920"/>
                <a:gd name="connsiteY726" fmla="*/ 1148462 h 4279173"/>
                <a:gd name="connsiteX727" fmla="*/ 1630361 w 2997920"/>
                <a:gd name="connsiteY727" fmla="*/ 1139201 h 4279173"/>
                <a:gd name="connsiteX728" fmla="*/ 1592780 w 2997920"/>
                <a:gd name="connsiteY728" fmla="*/ 1112412 h 4279173"/>
                <a:gd name="connsiteX729" fmla="*/ 1569665 w 2997920"/>
                <a:gd name="connsiteY729" fmla="*/ 1076247 h 4279173"/>
                <a:gd name="connsiteX730" fmla="*/ 1561475 w 2997920"/>
                <a:gd name="connsiteY730" fmla="*/ 1038550 h 4279173"/>
                <a:gd name="connsiteX731" fmla="*/ 1565302 w 2997920"/>
                <a:gd name="connsiteY731" fmla="*/ 1003303 h 4279173"/>
                <a:gd name="connsiteX732" fmla="*/ 1576860 w 2997920"/>
                <a:gd name="connsiteY732" fmla="*/ 975596 h 4279173"/>
                <a:gd name="connsiteX733" fmla="*/ 1607935 w 2997920"/>
                <a:gd name="connsiteY733" fmla="*/ 940655 h 4279173"/>
                <a:gd name="connsiteX734" fmla="*/ 1641001 w 2997920"/>
                <a:gd name="connsiteY734" fmla="*/ 923204 h 4279173"/>
                <a:gd name="connsiteX735" fmla="*/ 1678467 w 2997920"/>
                <a:gd name="connsiteY735" fmla="*/ 916928 h 4279173"/>
                <a:gd name="connsiteX736" fmla="*/ 1716048 w 2997920"/>
                <a:gd name="connsiteY736" fmla="*/ 922745 h 4279173"/>
                <a:gd name="connsiteX737" fmla="*/ 1725577 w 2997920"/>
                <a:gd name="connsiteY737" fmla="*/ 926304 h 4279173"/>
                <a:gd name="connsiteX738" fmla="*/ 1707284 w 2997920"/>
                <a:gd name="connsiteY738" fmla="*/ 902156 h 4279173"/>
                <a:gd name="connsiteX739" fmla="*/ 1688455 w 2997920"/>
                <a:gd name="connsiteY739" fmla="*/ 884667 h 4279173"/>
                <a:gd name="connsiteX740" fmla="*/ 1665454 w 2997920"/>
                <a:gd name="connsiteY740" fmla="*/ 868517 h 4279173"/>
                <a:gd name="connsiteX741" fmla="*/ 1643831 w 2997920"/>
                <a:gd name="connsiteY741" fmla="*/ 856921 h 4279173"/>
                <a:gd name="connsiteX742" fmla="*/ 1622898 w 2997920"/>
                <a:gd name="connsiteY742" fmla="*/ 848655 h 4279173"/>
                <a:gd name="connsiteX743" fmla="*/ 1606404 w 2997920"/>
                <a:gd name="connsiteY743" fmla="*/ 844139 h 4279173"/>
                <a:gd name="connsiteX744" fmla="*/ 1591670 w 2997920"/>
                <a:gd name="connsiteY744" fmla="*/ 841881 h 4279173"/>
                <a:gd name="connsiteX745" fmla="*/ 1580877 w 2997920"/>
                <a:gd name="connsiteY745" fmla="*/ 841575 h 4279173"/>
                <a:gd name="connsiteX746" fmla="*/ 1572266 w 2997920"/>
                <a:gd name="connsiteY746" fmla="*/ 842684 h 4279173"/>
                <a:gd name="connsiteX747" fmla="*/ 1567674 w 2997920"/>
                <a:gd name="connsiteY747" fmla="*/ 844139 h 4279173"/>
                <a:gd name="connsiteX748" fmla="*/ 1566602 w 2997920"/>
                <a:gd name="connsiteY748" fmla="*/ 844713 h 4279173"/>
                <a:gd name="connsiteX749" fmla="*/ 1565645 w 2997920"/>
                <a:gd name="connsiteY749" fmla="*/ 845478 h 4279173"/>
                <a:gd name="connsiteX750" fmla="*/ 1564115 w 2997920"/>
                <a:gd name="connsiteY750" fmla="*/ 847124 h 4279173"/>
                <a:gd name="connsiteX751" fmla="*/ 1562507 w 2997920"/>
                <a:gd name="connsiteY751" fmla="*/ 848693 h 4279173"/>
                <a:gd name="connsiteX752" fmla="*/ 1559063 w 2997920"/>
                <a:gd name="connsiteY752" fmla="*/ 851601 h 4279173"/>
                <a:gd name="connsiteX753" fmla="*/ 1542875 w 2997920"/>
                <a:gd name="connsiteY753" fmla="*/ 859409 h 4279173"/>
                <a:gd name="connsiteX754" fmla="*/ 1529442 w 2997920"/>
                <a:gd name="connsiteY754" fmla="*/ 860748 h 4279173"/>
                <a:gd name="connsiteX755" fmla="*/ 1514134 w 2997920"/>
                <a:gd name="connsiteY755" fmla="*/ 857265 h 4279173"/>
                <a:gd name="connsiteX756" fmla="*/ 1502577 w 2997920"/>
                <a:gd name="connsiteY756" fmla="*/ 850224 h 4279173"/>
                <a:gd name="connsiteX757" fmla="*/ 1493621 w 2997920"/>
                <a:gd name="connsiteY757" fmla="*/ 840121 h 4279173"/>
                <a:gd name="connsiteX758" fmla="*/ 1488072 w 2997920"/>
                <a:gd name="connsiteY758" fmla="*/ 827798 h 4279173"/>
                <a:gd name="connsiteX759" fmla="*/ 1486733 w 2997920"/>
                <a:gd name="connsiteY759" fmla="*/ 809888 h 4279173"/>
                <a:gd name="connsiteX760" fmla="*/ 1493621 w 2997920"/>
                <a:gd name="connsiteY760" fmla="*/ 790944 h 4279173"/>
                <a:gd name="connsiteX761" fmla="*/ 1496262 w 2997920"/>
                <a:gd name="connsiteY761" fmla="*/ 787309 h 4279173"/>
                <a:gd name="connsiteX762" fmla="*/ 1498826 w 2997920"/>
                <a:gd name="connsiteY762" fmla="*/ 784324 h 4279173"/>
                <a:gd name="connsiteX763" fmla="*/ 1502079 w 2997920"/>
                <a:gd name="connsiteY763" fmla="*/ 780917 h 4279173"/>
                <a:gd name="connsiteX764" fmla="*/ 1523740 w 2997920"/>
                <a:gd name="connsiteY764" fmla="*/ 764921 h 4279173"/>
                <a:gd name="connsiteX765" fmla="*/ 1533689 w 2997920"/>
                <a:gd name="connsiteY765" fmla="*/ 760175 h 4279173"/>
                <a:gd name="connsiteX766" fmla="*/ 1547964 w 2997920"/>
                <a:gd name="connsiteY766" fmla="*/ 755391 h 4279173"/>
                <a:gd name="connsiteX767" fmla="*/ 1577891 w 2997920"/>
                <a:gd name="connsiteY767" fmla="*/ 751029 h 4279173"/>
                <a:gd name="connsiteX768" fmla="*/ 1616161 w 2997920"/>
                <a:gd name="connsiteY768" fmla="*/ 753784 h 4279173"/>
                <a:gd name="connsiteX769" fmla="*/ 1640921 w 2997920"/>
                <a:gd name="connsiteY769" fmla="*/ 759448 h 4279173"/>
                <a:gd name="connsiteX770" fmla="*/ 1667596 w 2997920"/>
                <a:gd name="connsiteY770" fmla="*/ 768595 h 4279173"/>
                <a:gd name="connsiteX771" fmla="*/ 1698862 w 2997920"/>
                <a:gd name="connsiteY771" fmla="*/ 783252 h 4279173"/>
                <a:gd name="connsiteX772" fmla="*/ 1725078 w 2997920"/>
                <a:gd name="connsiteY772" fmla="*/ 799172 h 4279173"/>
                <a:gd name="connsiteX773" fmla="*/ 1772762 w 2997920"/>
                <a:gd name="connsiteY773" fmla="*/ 839547 h 4279173"/>
                <a:gd name="connsiteX774" fmla="*/ 1805215 w 2997920"/>
                <a:gd name="connsiteY774" fmla="*/ 883137 h 4279173"/>
                <a:gd name="connsiteX775" fmla="*/ 1823164 w 2997920"/>
                <a:gd name="connsiteY775" fmla="*/ 925655 h 4279173"/>
                <a:gd name="connsiteX776" fmla="*/ 1828981 w 2997920"/>
                <a:gd name="connsiteY776" fmla="*/ 958491 h 4279173"/>
                <a:gd name="connsiteX777" fmla="*/ 1828483 w 2997920"/>
                <a:gd name="connsiteY777" fmla="*/ 989030 h 4279173"/>
                <a:gd name="connsiteX778" fmla="*/ 1823011 w 2997920"/>
                <a:gd name="connsiteY778" fmla="*/ 1016814 h 4279173"/>
                <a:gd name="connsiteX779" fmla="*/ 1803225 w 2997920"/>
                <a:gd name="connsiteY779" fmla="*/ 1062393 h 4279173"/>
                <a:gd name="connsiteX780" fmla="*/ 1776705 w 2997920"/>
                <a:gd name="connsiteY780" fmla="*/ 1098673 h 4279173"/>
                <a:gd name="connsiteX781" fmla="*/ 635534 w 2997920"/>
                <a:gd name="connsiteY781" fmla="*/ 3731949 h 4279173"/>
                <a:gd name="connsiteX782" fmla="*/ 633544 w 2997920"/>
                <a:gd name="connsiteY782" fmla="*/ 3732179 h 4279173"/>
                <a:gd name="connsiteX783" fmla="*/ 614179 w 2997920"/>
                <a:gd name="connsiteY783" fmla="*/ 3736350 h 4279173"/>
                <a:gd name="connsiteX784" fmla="*/ 587582 w 2997920"/>
                <a:gd name="connsiteY784" fmla="*/ 3747104 h 4279173"/>
                <a:gd name="connsiteX785" fmla="*/ 556545 w 2997920"/>
                <a:gd name="connsiteY785" fmla="*/ 3766775 h 4279173"/>
                <a:gd name="connsiteX786" fmla="*/ 529603 w 2997920"/>
                <a:gd name="connsiteY786" fmla="*/ 3791115 h 4279173"/>
                <a:gd name="connsiteX787" fmla="*/ 490414 w 2997920"/>
                <a:gd name="connsiteY787" fmla="*/ 3847601 h 4279173"/>
                <a:gd name="connsiteX788" fmla="*/ 479316 w 2997920"/>
                <a:gd name="connsiteY788" fmla="*/ 3875385 h 4279173"/>
                <a:gd name="connsiteX789" fmla="*/ 472236 w 2997920"/>
                <a:gd name="connsiteY789" fmla="*/ 3906346 h 4279173"/>
                <a:gd name="connsiteX790" fmla="*/ 470399 w 2997920"/>
                <a:gd name="connsiteY790" fmla="*/ 3930227 h 4279173"/>
                <a:gd name="connsiteX791" fmla="*/ 476063 w 2997920"/>
                <a:gd name="connsiteY791" fmla="*/ 3978600 h 4279173"/>
                <a:gd name="connsiteX792" fmla="*/ 480693 w 2997920"/>
                <a:gd name="connsiteY792" fmla="*/ 3994368 h 4279173"/>
                <a:gd name="connsiteX793" fmla="*/ 485018 w 2997920"/>
                <a:gd name="connsiteY793" fmla="*/ 4006154 h 4279173"/>
                <a:gd name="connsiteX794" fmla="*/ 524054 w 2997920"/>
                <a:gd name="connsiteY794" fmla="*/ 4072018 h 4279173"/>
                <a:gd name="connsiteX795" fmla="*/ 531746 w 2997920"/>
                <a:gd name="connsiteY795" fmla="*/ 4081432 h 4279173"/>
                <a:gd name="connsiteX796" fmla="*/ 541926 w 2997920"/>
                <a:gd name="connsiteY796" fmla="*/ 4092875 h 4279173"/>
                <a:gd name="connsiteX797" fmla="*/ 555819 w 2997920"/>
                <a:gd name="connsiteY797" fmla="*/ 4107112 h 4279173"/>
                <a:gd name="connsiteX798" fmla="*/ 574303 w 2997920"/>
                <a:gd name="connsiteY798" fmla="*/ 4124218 h 4279173"/>
                <a:gd name="connsiteX799" fmla="*/ 599408 w 2997920"/>
                <a:gd name="connsiteY799" fmla="*/ 4144770 h 4279173"/>
                <a:gd name="connsiteX800" fmla="*/ 631938 w 2997920"/>
                <a:gd name="connsiteY800" fmla="*/ 4168114 h 4279173"/>
                <a:gd name="connsiteX801" fmla="*/ 674800 w 2997920"/>
                <a:gd name="connsiteY801" fmla="*/ 4194712 h 4279173"/>
                <a:gd name="connsiteX802" fmla="*/ 682913 w 2997920"/>
                <a:gd name="connsiteY802" fmla="*/ 4200682 h 4279173"/>
                <a:gd name="connsiteX803" fmla="*/ 694280 w 2997920"/>
                <a:gd name="connsiteY803" fmla="*/ 4217176 h 4279173"/>
                <a:gd name="connsiteX804" fmla="*/ 696921 w 2997920"/>
                <a:gd name="connsiteY804" fmla="*/ 4226897 h 4279173"/>
                <a:gd name="connsiteX805" fmla="*/ 697380 w 2997920"/>
                <a:gd name="connsiteY805" fmla="*/ 4236962 h 4279173"/>
                <a:gd name="connsiteX806" fmla="*/ 691678 w 2997920"/>
                <a:gd name="connsiteY806" fmla="*/ 4256135 h 4279173"/>
                <a:gd name="connsiteX807" fmla="*/ 685784 w 2997920"/>
                <a:gd name="connsiteY807" fmla="*/ 4264325 h 4279173"/>
                <a:gd name="connsiteX808" fmla="*/ 678245 w 2997920"/>
                <a:gd name="connsiteY808" fmla="*/ 4271022 h 4279173"/>
                <a:gd name="connsiteX809" fmla="*/ 659722 w 2997920"/>
                <a:gd name="connsiteY809" fmla="*/ 4278599 h 4279173"/>
                <a:gd name="connsiteX810" fmla="*/ 649658 w 2997920"/>
                <a:gd name="connsiteY810" fmla="*/ 4279173 h 4279173"/>
                <a:gd name="connsiteX811" fmla="*/ 619309 w 2997920"/>
                <a:gd name="connsiteY811" fmla="*/ 4276839 h 4279173"/>
                <a:gd name="connsiteX812" fmla="*/ 554824 w 2997920"/>
                <a:gd name="connsiteY812" fmla="*/ 4266889 h 4279173"/>
                <a:gd name="connsiteX813" fmla="*/ 490224 w 2997920"/>
                <a:gd name="connsiteY813" fmla="*/ 4249438 h 4279173"/>
                <a:gd name="connsiteX814" fmla="*/ 422907 w 2997920"/>
                <a:gd name="connsiteY814" fmla="*/ 4221577 h 4279173"/>
                <a:gd name="connsiteX815" fmla="*/ 348930 w 2997920"/>
                <a:gd name="connsiteY815" fmla="*/ 4176303 h 4279173"/>
                <a:gd name="connsiteX816" fmla="*/ 277251 w 2997920"/>
                <a:gd name="connsiteY816" fmla="*/ 4111014 h 4279173"/>
                <a:gd name="connsiteX817" fmla="*/ 237947 w 2997920"/>
                <a:gd name="connsiteY817" fmla="*/ 4060536 h 4279173"/>
                <a:gd name="connsiteX818" fmla="*/ 206221 w 2997920"/>
                <a:gd name="connsiteY818" fmla="*/ 4006002 h 4279173"/>
                <a:gd name="connsiteX819" fmla="*/ 173654 w 2997920"/>
                <a:gd name="connsiteY819" fmla="*/ 3921042 h 4279173"/>
                <a:gd name="connsiteX820" fmla="*/ 158116 w 2997920"/>
                <a:gd name="connsiteY820" fmla="*/ 3837039 h 4279173"/>
                <a:gd name="connsiteX821" fmla="*/ 157045 w 2997920"/>
                <a:gd name="connsiteY821" fmla="*/ 3757973 h 4279173"/>
                <a:gd name="connsiteX822" fmla="*/ 170592 w 2997920"/>
                <a:gd name="connsiteY822" fmla="*/ 3672822 h 4279173"/>
                <a:gd name="connsiteX823" fmla="*/ 195850 w 2997920"/>
                <a:gd name="connsiteY823" fmla="*/ 3598770 h 4279173"/>
                <a:gd name="connsiteX824" fmla="*/ 225701 w 2997920"/>
                <a:gd name="connsiteY824" fmla="*/ 3541211 h 4279173"/>
                <a:gd name="connsiteX825" fmla="*/ 263933 w 2997920"/>
                <a:gd name="connsiteY825" fmla="*/ 3486906 h 4279173"/>
                <a:gd name="connsiteX826" fmla="*/ 308479 w 2997920"/>
                <a:gd name="connsiteY826" fmla="*/ 3438877 h 4279173"/>
                <a:gd name="connsiteX827" fmla="*/ 401552 w 2997920"/>
                <a:gd name="connsiteY827" fmla="*/ 3368575 h 4279173"/>
                <a:gd name="connsiteX828" fmla="*/ 498835 w 2997920"/>
                <a:gd name="connsiteY828" fmla="*/ 3321617 h 4279173"/>
                <a:gd name="connsiteX829" fmla="*/ 526542 w 2997920"/>
                <a:gd name="connsiteY829" fmla="*/ 3311744 h 4279173"/>
                <a:gd name="connsiteX830" fmla="*/ 519003 w 2997920"/>
                <a:gd name="connsiteY830" fmla="*/ 3167197 h 4279173"/>
                <a:gd name="connsiteX831" fmla="*/ 521950 w 2997920"/>
                <a:gd name="connsiteY831" fmla="*/ 3066355 h 4279173"/>
                <a:gd name="connsiteX832" fmla="*/ 529948 w 2997920"/>
                <a:gd name="connsiteY832" fmla="*/ 2980132 h 4279173"/>
                <a:gd name="connsiteX833" fmla="*/ 541008 w 2997920"/>
                <a:gd name="connsiteY833" fmla="*/ 2905620 h 4279173"/>
                <a:gd name="connsiteX834" fmla="*/ 611923 w 2997920"/>
                <a:gd name="connsiteY834" fmla="*/ 2647945 h 4279173"/>
                <a:gd name="connsiteX835" fmla="*/ 698489 w 2997920"/>
                <a:gd name="connsiteY835" fmla="*/ 2465777 h 4279173"/>
                <a:gd name="connsiteX836" fmla="*/ 731707 w 2997920"/>
                <a:gd name="connsiteY836" fmla="*/ 2411548 h 4279173"/>
                <a:gd name="connsiteX837" fmla="*/ 750115 w 2997920"/>
                <a:gd name="connsiteY837" fmla="*/ 2384108 h 4279173"/>
                <a:gd name="connsiteX838" fmla="*/ 750957 w 2997920"/>
                <a:gd name="connsiteY838" fmla="*/ 2382883 h 4279173"/>
                <a:gd name="connsiteX839" fmla="*/ 751799 w 2997920"/>
                <a:gd name="connsiteY839" fmla="*/ 2381697 h 4279173"/>
                <a:gd name="connsiteX840" fmla="*/ 754516 w 2997920"/>
                <a:gd name="connsiteY840" fmla="*/ 2378597 h 4279173"/>
                <a:gd name="connsiteX841" fmla="*/ 704535 w 2997920"/>
                <a:gd name="connsiteY841" fmla="*/ 2343924 h 4279173"/>
                <a:gd name="connsiteX842" fmla="*/ 681612 w 2997920"/>
                <a:gd name="connsiteY842" fmla="*/ 2326167 h 4279173"/>
                <a:gd name="connsiteX843" fmla="*/ 656392 w 2997920"/>
                <a:gd name="connsiteY843" fmla="*/ 2361682 h 4279173"/>
                <a:gd name="connsiteX844" fmla="*/ 630139 w 2997920"/>
                <a:gd name="connsiteY844" fmla="*/ 2410322 h 4279173"/>
                <a:gd name="connsiteX845" fmla="*/ 614257 w 2997920"/>
                <a:gd name="connsiteY845" fmla="*/ 2455367 h 4279173"/>
                <a:gd name="connsiteX846" fmla="*/ 607253 w 2997920"/>
                <a:gd name="connsiteY846" fmla="*/ 2511548 h 4279173"/>
                <a:gd name="connsiteX847" fmla="*/ 607751 w 2997920"/>
                <a:gd name="connsiteY847" fmla="*/ 2521383 h 4279173"/>
                <a:gd name="connsiteX848" fmla="*/ 608325 w 2997920"/>
                <a:gd name="connsiteY848" fmla="*/ 2527008 h 4279173"/>
                <a:gd name="connsiteX849" fmla="*/ 608401 w 2997920"/>
                <a:gd name="connsiteY849" fmla="*/ 2527774 h 4279173"/>
                <a:gd name="connsiteX850" fmla="*/ 608516 w 2997920"/>
                <a:gd name="connsiteY850" fmla="*/ 2528692 h 4279173"/>
                <a:gd name="connsiteX851" fmla="*/ 608746 w 2997920"/>
                <a:gd name="connsiteY851" fmla="*/ 2531409 h 4279173"/>
                <a:gd name="connsiteX852" fmla="*/ 608784 w 2997920"/>
                <a:gd name="connsiteY852" fmla="*/ 2536882 h 4279173"/>
                <a:gd name="connsiteX853" fmla="*/ 607598 w 2997920"/>
                <a:gd name="connsiteY853" fmla="*/ 2544995 h 4279173"/>
                <a:gd name="connsiteX854" fmla="*/ 597571 w 2997920"/>
                <a:gd name="connsiteY854" fmla="*/ 2564245 h 4279173"/>
                <a:gd name="connsiteX855" fmla="*/ 582340 w 2997920"/>
                <a:gd name="connsiteY855" fmla="*/ 2575534 h 4279173"/>
                <a:gd name="connsiteX856" fmla="*/ 571892 w 2997920"/>
                <a:gd name="connsiteY856" fmla="*/ 2578825 h 4279173"/>
                <a:gd name="connsiteX857" fmla="*/ 566458 w 2997920"/>
                <a:gd name="connsiteY857" fmla="*/ 2579514 h 4279173"/>
                <a:gd name="connsiteX858" fmla="*/ 563741 w 2997920"/>
                <a:gd name="connsiteY858" fmla="*/ 2579591 h 4279173"/>
                <a:gd name="connsiteX859" fmla="*/ 558268 w 2997920"/>
                <a:gd name="connsiteY859" fmla="*/ 2579284 h 4279173"/>
                <a:gd name="connsiteX860" fmla="*/ 547667 w 2997920"/>
                <a:gd name="connsiteY860" fmla="*/ 2576720 h 4279173"/>
                <a:gd name="connsiteX861" fmla="*/ 531671 w 2997920"/>
                <a:gd name="connsiteY861" fmla="*/ 2566464 h 4279173"/>
                <a:gd name="connsiteX862" fmla="*/ 520382 w 2997920"/>
                <a:gd name="connsiteY862" fmla="*/ 2547941 h 4279173"/>
                <a:gd name="connsiteX863" fmla="*/ 519042 w 2997920"/>
                <a:gd name="connsiteY863" fmla="*/ 2542660 h 4279173"/>
                <a:gd name="connsiteX864" fmla="*/ 518506 w 2997920"/>
                <a:gd name="connsiteY864" fmla="*/ 2538795 h 4279173"/>
                <a:gd name="connsiteX865" fmla="*/ 518162 w 2997920"/>
                <a:gd name="connsiteY865" fmla="*/ 2536269 h 4279173"/>
                <a:gd name="connsiteX866" fmla="*/ 517052 w 2997920"/>
                <a:gd name="connsiteY866" fmla="*/ 2522376 h 4279173"/>
                <a:gd name="connsiteX867" fmla="*/ 519463 w 2997920"/>
                <a:gd name="connsiteY867" fmla="*/ 2467956 h 4279173"/>
                <a:gd name="connsiteX868" fmla="*/ 531900 w 2997920"/>
                <a:gd name="connsiteY868" fmla="*/ 2414072 h 4279173"/>
                <a:gd name="connsiteX869" fmla="*/ 557694 w 2997920"/>
                <a:gd name="connsiteY869" fmla="*/ 2351845 h 4279173"/>
                <a:gd name="connsiteX870" fmla="*/ 605341 w 2997920"/>
                <a:gd name="connsiteY870" fmla="*/ 2276758 h 4279173"/>
                <a:gd name="connsiteX871" fmla="*/ 614449 w 2997920"/>
                <a:gd name="connsiteY871" fmla="*/ 2265124 h 4279173"/>
                <a:gd name="connsiteX872" fmla="*/ 536378 w 2997920"/>
                <a:gd name="connsiteY872" fmla="*/ 2165732 h 4279173"/>
                <a:gd name="connsiteX873" fmla="*/ 526428 w 2997920"/>
                <a:gd name="connsiteY873" fmla="*/ 2148932 h 4279173"/>
                <a:gd name="connsiteX874" fmla="*/ 514258 w 2997920"/>
                <a:gd name="connsiteY874" fmla="*/ 2126085 h 4279173"/>
                <a:gd name="connsiteX875" fmla="*/ 500098 w 2997920"/>
                <a:gd name="connsiteY875" fmla="*/ 2095010 h 4279173"/>
                <a:gd name="connsiteX876" fmla="*/ 489726 w 2997920"/>
                <a:gd name="connsiteY876" fmla="*/ 2067379 h 4279173"/>
                <a:gd name="connsiteX877" fmla="*/ 470897 w 2997920"/>
                <a:gd name="connsiteY877" fmla="*/ 2080697 h 4279173"/>
                <a:gd name="connsiteX878" fmla="*/ 445907 w 2997920"/>
                <a:gd name="connsiteY878" fmla="*/ 2101669 h 4279173"/>
                <a:gd name="connsiteX879" fmla="*/ 417740 w 2997920"/>
                <a:gd name="connsiteY879" fmla="*/ 2131060 h 4279173"/>
                <a:gd name="connsiteX880" fmla="*/ 393745 w 2997920"/>
                <a:gd name="connsiteY880" fmla="*/ 2163015 h 4279173"/>
                <a:gd name="connsiteX881" fmla="*/ 386895 w 2997920"/>
                <a:gd name="connsiteY881" fmla="*/ 2173846 h 4279173"/>
                <a:gd name="connsiteX882" fmla="*/ 385555 w 2997920"/>
                <a:gd name="connsiteY882" fmla="*/ 2175951 h 4279173"/>
                <a:gd name="connsiteX883" fmla="*/ 384101 w 2997920"/>
                <a:gd name="connsiteY883" fmla="*/ 2177979 h 4279173"/>
                <a:gd name="connsiteX884" fmla="*/ 379087 w 2997920"/>
                <a:gd name="connsiteY884" fmla="*/ 2183528 h 4279173"/>
                <a:gd name="connsiteX885" fmla="*/ 359608 w 2997920"/>
                <a:gd name="connsiteY885" fmla="*/ 2194283 h 4279173"/>
                <a:gd name="connsiteX886" fmla="*/ 352222 w 2997920"/>
                <a:gd name="connsiteY886" fmla="*/ 2195584 h 4279173"/>
                <a:gd name="connsiteX887" fmla="*/ 349772 w 2997920"/>
                <a:gd name="connsiteY887" fmla="*/ 2195737 h 4279173"/>
                <a:gd name="connsiteX888" fmla="*/ 347246 w 2997920"/>
                <a:gd name="connsiteY888" fmla="*/ 2195775 h 4279173"/>
                <a:gd name="connsiteX889" fmla="*/ 344759 w 2997920"/>
                <a:gd name="connsiteY889" fmla="*/ 2195622 h 4279173"/>
                <a:gd name="connsiteX890" fmla="*/ 339822 w 2997920"/>
                <a:gd name="connsiteY890" fmla="*/ 2195010 h 4279173"/>
                <a:gd name="connsiteX891" fmla="*/ 325815 w 2997920"/>
                <a:gd name="connsiteY891" fmla="*/ 2189882 h 4279173"/>
                <a:gd name="connsiteX892" fmla="*/ 315941 w 2997920"/>
                <a:gd name="connsiteY892" fmla="*/ 2182343 h 4279173"/>
                <a:gd name="connsiteX893" fmla="*/ 306297 w 2997920"/>
                <a:gd name="connsiteY893" fmla="*/ 2167876 h 4279173"/>
                <a:gd name="connsiteX894" fmla="*/ 302815 w 2997920"/>
                <a:gd name="connsiteY894" fmla="*/ 2150884 h 4279173"/>
                <a:gd name="connsiteX895" fmla="*/ 304422 w 2997920"/>
                <a:gd name="connsiteY895" fmla="*/ 2138561 h 4279173"/>
                <a:gd name="connsiteX896" fmla="*/ 308058 w 2997920"/>
                <a:gd name="connsiteY896" fmla="*/ 2129261 h 4279173"/>
                <a:gd name="connsiteX897" fmla="*/ 310698 w 2997920"/>
                <a:gd name="connsiteY897" fmla="*/ 2124784 h 4279173"/>
                <a:gd name="connsiteX898" fmla="*/ 314104 w 2997920"/>
                <a:gd name="connsiteY898" fmla="*/ 2119349 h 4279173"/>
                <a:gd name="connsiteX899" fmla="*/ 331900 w 2997920"/>
                <a:gd name="connsiteY899" fmla="*/ 2093479 h 4279173"/>
                <a:gd name="connsiteX900" fmla="*/ 381613 w 2997920"/>
                <a:gd name="connsiteY900" fmla="*/ 2037796 h 4279173"/>
                <a:gd name="connsiteX901" fmla="*/ 439974 w 2997920"/>
                <a:gd name="connsiteY901" fmla="*/ 1991719 h 4279173"/>
                <a:gd name="connsiteX902" fmla="*/ 469442 w 2997920"/>
                <a:gd name="connsiteY902" fmla="*/ 1974268 h 4279173"/>
                <a:gd name="connsiteX903" fmla="*/ 467720 w 2997920"/>
                <a:gd name="connsiteY903" fmla="*/ 1914261 h 4279173"/>
                <a:gd name="connsiteX904" fmla="*/ 472733 w 2997920"/>
                <a:gd name="connsiteY904" fmla="*/ 1865620 h 4279173"/>
                <a:gd name="connsiteX905" fmla="*/ 483640 w 2997920"/>
                <a:gd name="connsiteY905" fmla="*/ 1817056 h 4279173"/>
                <a:gd name="connsiteX906" fmla="*/ 485363 w 2997920"/>
                <a:gd name="connsiteY906" fmla="*/ 1811277 h 4279173"/>
                <a:gd name="connsiteX907" fmla="*/ 481076 w 2997920"/>
                <a:gd name="connsiteY907" fmla="*/ 1811851 h 4279173"/>
                <a:gd name="connsiteX908" fmla="*/ 386319 w 2997920"/>
                <a:gd name="connsiteY908" fmla="*/ 1829302 h 4279173"/>
                <a:gd name="connsiteX909" fmla="*/ 295007 w 2997920"/>
                <a:gd name="connsiteY909" fmla="*/ 1855555 h 4279173"/>
                <a:gd name="connsiteX910" fmla="*/ 186092 w 2997920"/>
                <a:gd name="connsiteY910" fmla="*/ 1902091 h 4279173"/>
                <a:gd name="connsiteX911" fmla="*/ 98454 w 2997920"/>
                <a:gd name="connsiteY911" fmla="*/ 1956971 h 4279173"/>
                <a:gd name="connsiteX912" fmla="*/ 82763 w 2997920"/>
                <a:gd name="connsiteY912" fmla="*/ 1969218 h 4279173"/>
                <a:gd name="connsiteX913" fmla="*/ 74420 w 2997920"/>
                <a:gd name="connsiteY913" fmla="*/ 1976106 h 4279173"/>
                <a:gd name="connsiteX914" fmla="*/ 65924 w 2997920"/>
                <a:gd name="connsiteY914" fmla="*/ 1981732 h 4279173"/>
                <a:gd name="connsiteX915" fmla="*/ 56471 w 2997920"/>
                <a:gd name="connsiteY915" fmla="*/ 1985329 h 4279173"/>
                <a:gd name="connsiteX916" fmla="*/ 46407 w 2997920"/>
                <a:gd name="connsiteY916" fmla="*/ 1986707 h 4279173"/>
                <a:gd name="connsiteX917" fmla="*/ 26659 w 2997920"/>
                <a:gd name="connsiteY917" fmla="*/ 1982727 h 4279173"/>
                <a:gd name="connsiteX918" fmla="*/ 17934 w 2997920"/>
                <a:gd name="connsiteY918" fmla="*/ 1977560 h 4279173"/>
                <a:gd name="connsiteX919" fmla="*/ 4961 w 2997920"/>
                <a:gd name="connsiteY919" fmla="*/ 1962099 h 4279173"/>
                <a:gd name="connsiteX920" fmla="*/ 1401 w 2997920"/>
                <a:gd name="connsiteY920" fmla="*/ 1952608 h 4279173"/>
                <a:gd name="connsiteX921" fmla="*/ 24 w 2997920"/>
                <a:gd name="connsiteY921" fmla="*/ 1942582 h 4279173"/>
                <a:gd name="connsiteX922" fmla="*/ 866 w 2997920"/>
                <a:gd name="connsiteY922" fmla="*/ 1932479 h 4279173"/>
                <a:gd name="connsiteX923" fmla="*/ 4004 w 2997920"/>
                <a:gd name="connsiteY923" fmla="*/ 1922797 h 4279173"/>
                <a:gd name="connsiteX924" fmla="*/ 9170 w 2997920"/>
                <a:gd name="connsiteY924" fmla="*/ 1914072 h 4279173"/>
                <a:gd name="connsiteX925" fmla="*/ 16135 w 2997920"/>
                <a:gd name="connsiteY925" fmla="*/ 1906762 h 4279173"/>
                <a:gd name="connsiteX926" fmla="*/ 19312 w 2997920"/>
                <a:gd name="connsiteY926" fmla="*/ 1904083 h 4279173"/>
                <a:gd name="connsiteX927" fmla="*/ 22565 w 2997920"/>
                <a:gd name="connsiteY927" fmla="*/ 1901404 h 4279173"/>
                <a:gd name="connsiteX928" fmla="*/ 120000 w 2997920"/>
                <a:gd name="connsiteY928" fmla="*/ 1834928 h 4279173"/>
                <a:gd name="connsiteX929" fmla="*/ 247441 w 2997920"/>
                <a:gd name="connsiteY929" fmla="*/ 1776337 h 4279173"/>
                <a:gd name="connsiteX930" fmla="*/ 378057 w 2997920"/>
                <a:gd name="connsiteY930" fmla="*/ 1738296 h 4279173"/>
                <a:gd name="connsiteX931" fmla="*/ 511925 w 2997920"/>
                <a:gd name="connsiteY931" fmla="*/ 1717094 h 4279173"/>
                <a:gd name="connsiteX932" fmla="*/ 526583 w 2997920"/>
                <a:gd name="connsiteY932" fmla="*/ 1715793 h 4279173"/>
                <a:gd name="connsiteX933" fmla="*/ 538140 w 2997920"/>
                <a:gd name="connsiteY933" fmla="*/ 1696466 h 4279173"/>
                <a:gd name="connsiteX934" fmla="*/ 637072 w 2997920"/>
                <a:gd name="connsiteY934" fmla="*/ 1577480 h 4279173"/>
                <a:gd name="connsiteX935" fmla="*/ 654408 w 2997920"/>
                <a:gd name="connsiteY935" fmla="*/ 1561712 h 4279173"/>
                <a:gd name="connsiteX936" fmla="*/ 677905 w 2997920"/>
                <a:gd name="connsiteY936" fmla="*/ 1541773 h 4279173"/>
                <a:gd name="connsiteX937" fmla="*/ 796274 w 2997920"/>
                <a:gd name="connsiteY937" fmla="*/ 1461023 h 4279173"/>
                <a:gd name="connsiteX938" fmla="*/ 820500 w 2997920"/>
                <a:gd name="connsiteY938" fmla="*/ 1447552 h 4279173"/>
                <a:gd name="connsiteX939" fmla="*/ 799490 w 2997920"/>
                <a:gd name="connsiteY939" fmla="*/ 1379508 h 4279173"/>
                <a:gd name="connsiteX940" fmla="*/ 774806 w 2997920"/>
                <a:gd name="connsiteY940" fmla="*/ 1279087 h 4279173"/>
                <a:gd name="connsiteX941" fmla="*/ 758006 w 2997920"/>
                <a:gd name="connsiteY941" fmla="*/ 1171740 h 4279173"/>
                <a:gd name="connsiteX942" fmla="*/ 756054 w 2997920"/>
                <a:gd name="connsiteY942" fmla="*/ 1152146 h 4279173"/>
                <a:gd name="connsiteX943" fmla="*/ 701175 w 2997920"/>
                <a:gd name="connsiteY943" fmla="*/ 1254977 h 4279173"/>
                <a:gd name="connsiteX944" fmla="*/ 448212 w 2997920"/>
                <a:gd name="connsiteY944" fmla="*/ 441696 h 4279173"/>
                <a:gd name="connsiteX945" fmla="*/ 997920 w 2997920"/>
                <a:gd name="connsiteY945" fmla="*/ 251720 h 4279173"/>
                <a:gd name="connsiteX946" fmla="*/ 1012769 w 2997920"/>
                <a:gd name="connsiteY946" fmla="*/ 233618 h 4279173"/>
                <a:gd name="connsiteX947" fmla="*/ 1032057 w 2997920"/>
                <a:gd name="connsiteY947" fmla="*/ 211421 h 4279173"/>
                <a:gd name="connsiteX948" fmla="*/ 1049355 w 2997920"/>
                <a:gd name="connsiteY948" fmla="*/ 192899 h 4279173"/>
                <a:gd name="connsiteX949" fmla="*/ 1182616 w 2997920"/>
                <a:gd name="connsiteY949" fmla="*/ 83749 h 4279173"/>
                <a:gd name="connsiteX950" fmla="*/ 1209213 w 2997920"/>
                <a:gd name="connsiteY950" fmla="*/ 68096 h 4279173"/>
                <a:gd name="connsiteX951" fmla="*/ 1246029 w 2997920"/>
                <a:gd name="connsiteY951" fmla="*/ 49343 h 4279173"/>
                <a:gd name="connsiteX952" fmla="*/ 1295894 w 2997920"/>
                <a:gd name="connsiteY952" fmla="*/ 29060 h 4279173"/>
                <a:gd name="connsiteX953" fmla="*/ 1373621 w 2997920"/>
                <a:gd name="connsiteY953" fmla="*/ 8356 h 4279173"/>
                <a:gd name="connsiteX954" fmla="*/ 1425859 w 2997920"/>
                <a:gd name="connsiteY954" fmla="*/ 1505 h 4279173"/>
                <a:gd name="connsiteX955" fmla="*/ 1483801 w 2997920"/>
                <a:gd name="connsiteY955" fmla="*/ 357 h 4279173"/>
                <a:gd name="connsiteX956" fmla="*/ 1566388 w 2997920"/>
                <a:gd name="connsiteY956" fmla="*/ 10345 h 4279173"/>
                <a:gd name="connsiteX957" fmla="*/ 1646947 w 2997920"/>
                <a:gd name="connsiteY957" fmla="*/ 33843 h 4279173"/>
                <a:gd name="connsiteX958" fmla="*/ 1748092 w 2997920"/>
                <a:gd name="connsiteY958" fmla="*/ 84398 h 4279173"/>
                <a:gd name="connsiteX959" fmla="*/ 1828842 w 2997920"/>
                <a:gd name="connsiteY959" fmla="*/ 144100 h 4279173"/>
                <a:gd name="connsiteX960" fmla="*/ 1900139 w 2997920"/>
                <a:gd name="connsiteY960" fmla="*/ 214250 h 4279173"/>
                <a:gd name="connsiteX961" fmla="*/ 1934774 w 2997920"/>
                <a:gd name="connsiteY961" fmla="*/ 255582 h 4279173"/>
                <a:gd name="connsiteX962" fmla="*/ 2509357 w 2997920"/>
                <a:gd name="connsiteY962" fmla="*/ 441688 h 4279173"/>
                <a:gd name="connsiteX963" fmla="*/ 2246558 w 2997920"/>
                <a:gd name="connsiteY963" fmla="*/ 1254969 h 4279173"/>
                <a:gd name="connsiteX964" fmla="*/ 2176218 w 2997920"/>
                <a:gd name="connsiteY964" fmla="*/ 1127302 h 4279173"/>
                <a:gd name="connsiteX965" fmla="*/ 2163244 w 2997920"/>
                <a:gd name="connsiteY965" fmla="*/ 1255125 h 4279173"/>
                <a:gd name="connsiteX966" fmla="*/ 2134733 w 2997920"/>
                <a:gd name="connsiteY966" fmla="*/ 1398830 h 4279173"/>
                <a:gd name="connsiteX967" fmla="*/ 2123634 w 2997920"/>
                <a:gd name="connsiteY967" fmla="*/ 1439894 h 4279173"/>
                <a:gd name="connsiteX968" fmla="*/ 2157963 w 2997920"/>
                <a:gd name="connsiteY968" fmla="*/ 1458493 h 4279173"/>
                <a:gd name="connsiteX969" fmla="*/ 2278898 w 2997920"/>
                <a:gd name="connsiteY969" fmla="*/ 1540238 h 4279173"/>
                <a:gd name="connsiteX970" fmla="*/ 2302512 w 2997920"/>
                <a:gd name="connsiteY970" fmla="*/ 1560138 h 4279173"/>
                <a:gd name="connsiteX971" fmla="*/ 2319886 w 2997920"/>
                <a:gd name="connsiteY971" fmla="*/ 1575867 h 4279173"/>
                <a:gd name="connsiteX972" fmla="*/ 2352492 w 2997920"/>
                <a:gd name="connsiteY972" fmla="*/ 1608511 h 4279173"/>
                <a:gd name="connsiteX973" fmla="*/ 2420000 w 2997920"/>
                <a:gd name="connsiteY973" fmla="*/ 1695537 h 4279173"/>
                <a:gd name="connsiteX974" fmla="*/ 2424746 w 2997920"/>
                <a:gd name="connsiteY974" fmla="*/ 1703268 h 4279173"/>
                <a:gd name="connsiteX975" fmla="*/ 2495851 w 2997920"/>
                <a:gd name="connsiteY975" fmla="*/ 1710042 h 4279173"/>
                <a:gd name="connsiteX976" fmla="*/ 2605383 w 2997920"/>
                <a:gd name="connsiteY976" fmla="*/ 1728564 h 4279173"/>
                <a:gd name="connsiteX977" fmla="*/ 2711731 w 2997920"/>
                <a:gd name="connsiteY977" fmla="*/ 1756807 h 4279173"/>
                <a:gd name="connsiteX978" fmla="*/ 2838712 w 2997920"/>
                <a:gd name="connsiteY978" fmla="*/ 1806865 h 4279173"/>
                <a:gd name="connsiteX979" fmla="*/ 2943806 w 2997920"/>
                <a:gd name="connsiteY979" fmla="*/ 1867256 h 4279173"/>
                <a:gd name="connsiteX980" fmla="*/ 2968644 w 2997920"/>
                <a:gd name="connsiteY980" fmla="*/ 1885127 h 4279173"/>
                <a:gd name="connsiteX981" fmla="*/ 2980661 w 2997920"/>
                <a:gd name="connsiteY981" fmla="*/ 1894350 h 4279173"/>
                <a:gd name="connsiteX982" fmla="*/ 2987856 w 2997920"/>
                <a:gd name="connsiteY982" fmla="*/ 1901507 h 4279173"/>
                <a:gd name="connsiteX983" fmla="*/ 2996734 w 2997920"/>
                <a:gd name="connsiteY983" fmla="*/ 1919609 h 4279173"/>
                <a:gd name="connsiteX984" fmla="*/ 2997921 w 2997920"/>
                <a:gd name="connsiteY984" fmla="*/ 1929674 h 4279173"/>
                <a:gd name="connsiteX985" fmla="*/ 2996849 w 2997920"/>
                <a:gd name="connsiteY985" fmla="*/ 1939739 h 4279173"/>
                <a:gd name="connsiteX986" fmla="*/ 2988200 w 2997920"/>
                <a:gd name="connsiteY986" fmla="*/ 1957955 h 4279173"/>
                <a:gd name="connsiteX987" fmla="*/ 2981082 w 2997920"/>
                <a:gd name="connsiteY987" fmla="*/ 1965188 h 4279173"/>
                <a:gd name="connsiteX988" fmla="*/ 2962941 w 2997920"/>
                <a:gd name="connsiteY988" fmla="*/ 1974067 h 4279173"/>
                <a:gd name="connsiteX989" fmla="*/ 2952915 w 2997920"/>
                <a:gd name="connsiteY989" fmla="*/ 1975253 h 4279173"/>
                <a:gd name="connsiteX990" fmla="*/ 2942812 w 2997920"/>
                <a:gd name="connsiteY990" fmla="*/ 1974182 h 4279173"/>
                <a:gd name="connsiteX991" fmla="*/ 2933206 w 2997920"/>
                <a:gd name="connsiteY991" fmla="*/ 1970891 h 4279173"/>
                <a:gd name="connsiteX992" fmla="*/ 2924596 w 2997920"/>
                <a:gd name="connsiteY992" fmla="*/ 1965533 h 4279173"/>
                <a:gd name="connsiteX993" fmla="*/ 2923065 w 2997920"/>
                <a:gd name="connsiteY993" fmla="*/ 1964346 h 4279173"/>
                <a:gd name="connsiteX994" fmla="*/ 2921572 w 2997920"/>
                <a:gd name="connsiteY994" fmla="*/ 1963160 h 4279173"/>
                <a:gd name="connsiteX995" fmla="*/ 2918625 w 2997920"/>
                <a:gd name="connsiteY995" fmla="*/ 1960864 h 4279173"/>
                <a:gd name="connsiteX996" fmla="*/ 2908063 w 2997920"/>
                <a:gd name="connsiteY996" fmla="*/ 1952942 h 4279173"/>
                <a:gd name="connsiteX997" fmla="*/ 2887857 w 2997920"/>
                <a:gd name="connsiteY997" fmla="*/ 1938744 h 4279173"/>
                <a:gd name="connsiteX998" fmla="*/ 2799491 w 2997920"/>
                <a:gd name="connsiteY998" fmla="*/ 1888533 h 4279173"/>
                <a:gd name="connsiteX999" fmla="*/ 2680319 w 2997920"/>
                <a:gd name="connsiteY999" fmla="*/ 1841882 h 4279173"/>
                <a:gd name="connsiteX1000" fmla="*/ 2586289 w 2997920"/>
                <a:gd name="connsiteY1000" fmla="*/ 1817122 h 4279173"/>
                <a:gd name="connsiteX1001" fmla="*/ 2484722 w 2997920"/>
                <a:gd name="connsiteY1001" fmla="*/ 1799939 h 4279173"/>
                <a:gd name="connsiteX1002" fmla="*/ 2469146 w 2997920"/>
                <a:gd name="connsiteY1002" fmla="*/ 1798102 h 4279173"/>
                <a:gd name="connsiteX1003" fmla="*/ 2474772 w 2997920"/>
                <a:gd name="connsiteY1003" fmla="*/ 1816050 h 4279173"/>
                <a:gd name="connsiteX1004" fmla="*/ 2485258 w 2997920"/>
                <a:gd name="connsiteY1004" fmla="*/ 1861400 h 4279173"/>
                <a:gd name="connsiteX1005" fmla="*/ 2490960 w 2997920"/>
                <a:gd name="connsiteY1005" fmla="*/ 1914251 h 4279173"/>
                <a:gd name="connsiteX1006" fmla="*/ 2487095 w 2997920"/>
                <a:gd name="connsiteY1006" fmla="*/ 1992016 h 4279173"/>
                <a:gd name="connsiteX1007" fmla="*/ 2486062 w 2997920"/>
                <a:gd name="connsiteY1007" fmla="*/ 1998675 h 4279173"/>
                <a:gd name="connsiteX1008" fmla="*/ 2516372 w 2997920"/>
                <a:gd name="connsiteY1008" fmla="*/ 2013945 h 4279173"/>
                <a:gd name="connsiteX1009" fmla="*/ 2535775 w 2997920"/>
                <a:gd name="connsiteY1009" fmla="*/ 2025426 h 4279173"/>
                <a:gd name="connsiteX1010" fmla="*/ 2560077 w 2997920"/>
                <a:gd name="connsiteY1010" fmla="*/ 2041882 h 4279173"/>
                <a:gd name="connsiteX1011" fmla="*/ 2589085 w 2997920"/>
                <a:gd name="connsiteY1011" fmla="*/ 2064805 h 4279173"/>
                <a:gd name="connsiteX1012" fmla="*/ 2625863 w 2997920"/>
                <a:gd name="connsiteY1012" fmla="*/ 2100320 h 4279173"/>
                <a:gd name="connsiteX1013" fmla="*/ 2658852 w 2997920"/>
                <a:gd name="connsiteY1013" fmla="*/ 2140810 h 4279173"/>
                <a:gd name="connsiteX1014" fmla="*/ 2669950 w 2997920"/>
                <a:gd name="connsiteY1014" fmla="*/ 2157113 h 4279173"/>
                <a:gd name="connsiteX1015" fmla="*/ 2670409 w 2997920"/>
                <a:gd name="connsiteY1015" fmla="*/ 2157879 h 4279173"/>
                <a:gd name="connsiteX1016" fmla="*/ 2672935 w 2997920"/>
                <a:gd name="connsiteY1016" fmla="*/ 2162395 h 4279173"/>
                <a:gd name="connsiteX1017" fmla="*/ 2676915 w 2997920"/>
                <a:gd name="connsiteY1017" fmla="*/ 2174641 h 4279173"/>
                <a:gd name="connsiteX1018" fmla="*/ 2677298 w 2997920"/>
                <a:gd name="connsiteY1018" fmla="*/ 2187538 h 4279173"/>
                <a:gd name="connsiteX1019" fmla="*/ 2670409 w 2997920"/>
                <a:gd name="connsiteY1019" fmla="*/ 2206827 h 4279173"/>
                <a:gd name="connsiteX1020" fmla="*/ 2655675 w 2997920"/>
                <a:gd name="connsiteY1020" fmla="*/ 2221139 h 4279173"/>
                <a:gd name="connsiteX1021" fmla="*/ 2641285 w 2997920"/>
                <a:gd name="connsiteY1021" fmla="*/ 2226727 h 4279173"/>
                <a:gd name="connsiteX1022" fmla="*/ 2636157 w 2997920"/>
                <a:gd name="connsiteY1022" fmla="*/ 2227454 h 4279173"/>
                <a:gd name="connsiteX1023" fmla="*/ 2633555 w 2997920"/>
                <a:gd name="connsiteY1023" fmla="*/ 2227607 h 4279173"/>
                <a:gd name="connsiteX1024" fmla="*/ 2630990 w 2997920"/>
                <a:gd name="connsiteY1024" fmla="*/ 2227607 h 4279173"/>
                <a:gd name="connsiteX1025" fmla="*/ 2623260 w 2997920"/>
                <a:gd name="connsiteY1025" fmla="*/ 2226727 h 4279173"/>
                <a:gd name="connsiteX1026" fmla="*/ 2611128 w 2997920"/>
                <a:gd name="connsiteY1026" fmla="*/ 2222364 h 4279173"/>
                <a:gd name="connsiteX1027" fmla="*/ 2600719 w 2997920"/>
                <a:gd name="connsiteY1027" fmla="*/ 2214786 h 4279173"/>
                <a:gd name="connsiteX1028" fmla="*/ 2595629 w 2997920"/>
                <a:gd name="connsiteY1028" fmla="*/ 2208931 h 4279173"/>
                <a:gd name="connsiteX1029" fmla="*/ 2593792 w 2997920"/>
                <a:gd name="connsiteY1029" fmla="*/ 2206176 h 4279173"/>
                <a:gd name="connsiteX1030" fmla="*/ 2592223 w 2997920"/>
                <a:gd name="connsiteY1030" fmla="*/ 2203765 h 4279173"/>
                <a:gd name="connsiteX1031" fmla="*/ 2590195 w 2997920"/>
                <a:gd name="connsiteY1031" fmla="*/ 2200741 h 4279173"/>
                <a:gd name="connsiteX1032" fmla="*/ 2580436 w 2997920"/>
                <a:gd name="connsiteY1032" fmla="*/ 2187079 h 4279173"/>
                <a:gd name="connsiteX1033" fmla="*/ 2555063 w 2997920"/>
                <a:gd name="connsiteY1033" fmla="*/ 2157305 h 4279173"/>
                <a:gd name="connsiteX1034" fmla="*/ 2524026 w 2997920"/>
                <a:gd name="connsiteY1034" fmla="*/ 2128449 h 4279173"/>
                <a:gd name="connsiteX1035" fmla="*/ 2497351 w 2997920"/>
                <a:gd name="connsiteY1035" fmla="*/ 2108472 h 4279173"/>
                <a:gd name="connsiteX1036" fmla="*/ 2475690 w 2997920"/>
                <a:gd name="connsiteY1036" fmla="*/ 2095001 h 4279173"/>
                <a:gd name="connsiteX1037" fmla="*/ 2461645 w 2997920"/>
                <a:gd name="connsiteY1037" fmla="*/ 2087423 h 4279173"/>
                <a:gd name="connsiteX1038" fmla="*/ 2459043 w 2997920"/>
                <a:gd name="connsiteY1038" fmla="*/ 2093967 h 4279173"/>
                <a:gd name="connsiteX1039" fmla="*/ 2444883 w 2997920"/>
                <a:gd name="connsiteY1039" fmla="*/ 2125158 h 4279173"/>
                <a:gd name="connsiteX1040" fmla="*/ 2432789 w 2997920"/>
                <a:gd name="connsiteY1040" fmla="*/ 2147966 h 4279173"/>
                <a:gd name="connsiteX1041" fmla="*/ 2421729 w 2997920"/>
                <a:gd name="connsiteY1041" fmla="*/ 2166642 h 4279173"/>
                <a:gd name="connsiteX1042" fmla="*/ 2341401 w 2997920"/>
                <a:gd name="connsiteY1042" fmla="*/ 2268062 h 4279173"/>
                <a:gd name="connsiteX1043" fmla="*/ 2369720 w 2997920"/>
                <a:gd name="connsiteY1043" fmla="*/ 2304954 h 4279173"/>
                <a:gd name="connsiteX1044" fmla="*/ 2413502 w 2997920"/>
                <a:gd name="connsiteY1044" fmla="*/ 2380498 h 4279173"/>
                <a:gd name="connsiteX1045" fmla="*/ 2436655 w 2997920"/>
                <a:gd name="connsiteY1045" fmla="*/ 2444448 h 4279173"/>
                <a:gd name="connsiteX1046" fmla="*/ 2445879 w 2997920"/>
                <a:gd name="connsiteY1046" fmla="*/ 2496840 h 4279173"/>
                <a:gd name="connsiteX1047" fmla="*/ 2444003 w 2997920"/>
                <a:gd name="connsiteY1047" fmla="*/ 2559564 h 4279173"/>
                <a:gd name="connsiteX1048" fmla="*/ 2442702 w 2997920"/>
                <a:gd name="connsiteY1048" fmla="*/ 2567141 h 4279173"/>
                <a:gd name="connsiteX1049" fmla="*/ 2442205 w 2997920"/>
                <a:gd name="connsiteY1049" fmla="*/ 2569667 h 4279173"/>
                <a:gd name="connsiteX1050" fmla="*/ 2441325 w 2997920"/>
                <a:gd name="connsiteY1050" fmla="*/ 2573571 h 4279173"/>
                <a:gd name="connsiteX1051" fmla="*/ 2438339 w 2997920"/>
                <a:gd name="connsiteY1051" fmla="*/ 2581569 h 4279173"/>
                <a:gd name="connsiteX1052" fmla="*/ 2426093 w 2997920"/>
                <a:gd name="connsiteY1052" fmla="*/ 2597030 h 4279173"/>
                <a:gd name="connsiteX1053" fmla="*/ 2411130 w 2997920"/>
                <a:gd name="connsiteY1053" fmla="*/ 2605067 h 4279173"/>
                <a:gd name="connsiteX1054" fmla="*/ 2402787 w 2997920"/>
                <a:gd name="connsiteY1054" fmla="*/ 2606827 h 4279173"/>
                <a:gd name="connsiteX1055" fmla="*/ 2399955 w 2997920"/>
                <a:gd name="connsiteY1055" fmla="*/ 2607095 h 4279173"/>
                <a:gd name="connsiteX1056" fmla="*/ 2397085 w 2997920"/>
                <a:gd name="connsiteY1056" fmla="*/ 2607133 h 4279173"/>
                <a:gd name="connsiteX1057" fmla="*/ 2391421 w 2997920"/>
                <a:gd name="connsiteY1057" fmla="*/ 2606712 h 4279173"/>
                <a:gd name="connsiteX1058" fmla="*/ 2380437 w 2997920"/>
                <a:gd name="connsiteY1058" fmla="*/ 2603766 h 4279173"/>
                <a:gd name="connsiteX1059" fmla="*/ 2368343 w 2997920"/>
                <a:gd name="connsiteY1059" fmla="*/ 2596418 h 4279173"/>
                <a:gd name="connsiteX1060" fmla="*/ 2357667 w 2997920"/>
                <a:gd name="connsiteY1060" fmla="*/ 2583214 h 4279173"/>
                <a:gd name="connsiteX1061" fmla="*/ 2353036 w 2997920"/>
                <a:gd name="connsiteY1061" fmla="*/ 2569858 h 4279173"/>
                <a:gd name="connsiteX1062" fmla="*/ 2352423 w 2997920"/>
                <a:gd name="connsiteY1062" fmla="*/ 2558491 h 4279173"/>
                <a:gd name="connsiteX1063" fmla="*/ 2352730 w 2997920"/>
                <a:gd name="connsiteY1063" fmla="*/ 2555697 h 4279173"/>
                <a:gd name="connsiteX1064" fmla="*/ 2353533 w 2997920"/>
                <a:gd name="connsiteY1064" fmla="*/ 2551220 h 4279173"/>
                <a:gd name="connsiteX1065" fmla="*/ 2353954 w 2997920"/>
                <a:gd name="connsiteY1065" fmla="*/ 2548847 h 4279173"/>
                <a:gd name="connsiteX1066" fmla="*/ 2354720 w 2997920"/>
                <a:gd name="connsiteY1066" fmla="*/ 2544140 h 4279173"/>
                <a:gd name="connsiteX1067" fmla="*/ 2355983 w 2997920"/>
                <a:gd name="connsiteY1067" fmla="*/ 2531970 h 4279173"/>
                <a:gd name="connsiteX1068" fmla="*/ 2350855 w 2997920"/>
                <a:gd name="connsiteY1068" fmla="*/ 2474833 h 4279173"/>
                <a:gd name="connsiteX1069" fmla="*/ 2335125 w 2997920"/>
                <a:gd name="connsiteY1069" fmla="*/ 2427186 h 4279173"/>
                <a:gd name="connsiteX1070" fmla="*/ 2308450 w 2997920"/>
                <a:gd name="connsiteY1070" fmla="*/ 2376402 h 4279173"/>
                <a:gd name="connsiteX1071" fmla="*/ 2275385 w 2997920"/>
                <a:gd name="connsiteY1071" fmla="*/ 2330401 h 4279173"/>
                <a:gd name="connsiteX1072" fmla="*/ 2273931 w 2997920"/>
                <a:gd name="connsiteY1072" fmla="*/ 2328679 h 4279173"/>
                <a:gd name="connsiteX1073" fmla="*/ 2256097 w 2997920"/>
                <a:gd name="connsiteY1073" fmla="*/ 2342456 h 4279173"/>
                <a:gd name="connsiteX1074" fmla="*/ 2195554 w 2997920"/>
                <a:gd name="connsiteY1074" fmla="*/ 2384056 h 4279173"/>
                <a:gd name="connsiteX1075" fmla="*/ 2228045 w 2997920"/>
                <a:gd name="connsiteY1075" fmla="*/ 2433807 h 4279173"/>
                <a:gd name="connsiteX1076" fmla="*/ 2347217 w 2997920"/>
                <a:gd name="connsiteY1076" fmla="*/ 2684701 h 4279173"/>
                <a:gd name="connsiteX1077" fmla="*/ 2421997 w 2997920"/>
                <a:gd name="connsiteY1077" fmla="*/ 3042180 h 4279173"/>
                <a:gd name="connsiteX1078" fmla="*/ 2426245 w 2997920"/>
                <a:gd name="connsiteY1078" fmla="*/ 3124881 h 4279173"/>
                <a:gd name="connsiteX1079" fmla="*/ 2426666 w 2997920"/>
                <a:gd name="connsiteY1079" fmla="*/ 3152168 h 4279173"/>
                <a:gd name="connsiteX1080" fmla="*/ 2426704 w 2997920"/>
                <a:gd name="connsiteY1080" fmla="*/ 3167247 h 4279173"/>
                <a:gd name="connsiteX1081" fmla="*/ 2426628 w 2997920"/>
                <a:gd name="connsiteY1081" fmla="*/ 3185042 h 4279173"/>
                <a:gd name="connsiteX1082" fmla="*/ 2425633 w 2997920"/>
                <a:gd name="connsiteY1082" fmla="*/ 3252053 h 4279173"/>
                <a:gd name="connsiteX1083" fmla="*/ 2416295 w 2997920"/>
                <a:gd name="connsiteY1083" fmla="*/ 3416655 h 4279173"/>
                <a:gd name="connsiteX1084" fmla="*/ 2392491 w 2997920"/>
                <a:gd name="connsiteY1084" fmla="*/ 3580257 h 4279173"/>
                <a:gd name="connsiteX1085" fmla="*/ 2366620 w 2997920"/>
                <a:gd name="connsiteY1085" fmla="*/ 3684313 h 4279173"/>
                <a:gd name="connsiteX1086" fmla="*/ 2328120 w 2997920"/>
                <a:gd name="connsiteY1086" fmla="*/ 3793042 h 4279173"/>
                <a:gd name="connsiteX1087" fmla="*/ 2313310 w 2997920"/>
                <a:gd name="connsiteY1087" fmla="*/ 3827102 h 4279173"/>
                <a:gd name="connsiteX1088" fmla="*/ 2309981 w 2997920"/>
                <a:gd name="connsiteY1088" fmla="*/ 3834373 h 4279173"/>
                <a:gd name="connsiteX1089" fmla="*/ 2306345 w 2997920"/>
                <a:gd name="connsiteY1089" fmla="*/ 3842066 h 4279173"/>
                <a:gd name="connsiteX1090" fmla="*/ 2301370 w 2997920"/>
                <a:gd name="connsiteY1090" fmla="*/ 3851901 h 4279173"/>
                <a:gd name="connsiteX1091" fmla="*/ 2282235 w 2997920"/>
                <a:gd name="connsiteY1091" fmla="*/ 3883283 h 4279173"/>
                <a:gd name="connsiteX1092" fmla="*/ 2265281 w 2997920"/>
                <a:gd name="connsiteY1092" fmla="*/ 3904407 h 4279173"/>
                <a:gd name="connsiteX1093" fmla="*/ 2243352 w 2997920"/>
                <a:gd name="connsiteY1093" fmla="*/ 3925150 h 4279173"/>
                <a:gd name="connsiteX1094" fmla="*/ 2214267 w 2997920"/>
                <a:gd name="connsiteY1094" fmla="*/ 3944285 h 4279173"/>
                <a:gd name="connsiteX1095" fmla="*/ 2184990 w 2997920"/>
                <a:gd name="connsiteY1095" fmla="*/ 3956493 h 4279173"/>
                <a:gd name="connsiteX1096" fmla="*/ 2149169 w 2997920"/>
                <a:gd name="connsiteY1096" fmla="*/ 3964032 h 4279173"/>
                <a:gd name="connsiteX1097" fmla="*/ 2135889 w 2997920"/>
                <a:gd name="connsiteY1097" fmla="*/ 3965218 h 4279173"/>
                <a:gd name="connsiteX1098" fmla="*/ 2135813 w 2997920"/>
                <a:gd name="connsiteY1098" fmla="*/ 3965678 h 4279173"/>
                <a:gd name="connsiteX1099" fmla="*/ 2121155 w 2997920"/>
                <a:gd name="connsiteY1099" fmla="*/ 4008234 h 4279173"/>
                <a:gd name="connsiteX1100" fmla="*/ 2103665 w 2997920"/>
                <a:gd name="connsiteY1100" fmla="*/ 4037013 h 4279173"/>
                <a:gd name="connsiteX1101" fmla="*/ 2081584 w 2997920"/>
                <a:gd name="connsiteY1101" fmla="*/ 4062578 h 4279173"/>
                <a:gd name="connsiteX1102" fmla="*/ 2006804 w 2997920"/>
                <a:gd name="connsiteY1102" fmla="*/ 4113094 h 4279173"/>
                <a:gd name="connsiteX1103" fmla="*/ 1916984 w 2997920"/>
                <a:gd name="connsiteY1103" fmla="*/ 4137472 h 4279173"/>
                <a:gd name="connsiteX1104" fmla="*/ 1893448 w 2997920"/>
                <a:gd name="connsiteY1104" fmla="*/ 4139386 h 4279173"/>
                <a:gd name="connsiteX1105" fmla="*/ 1882274 w 2997920"/>
                <a:gd name="connsiteY1105" fmla="*/ 4139654 h 4279173"/>
                <a:gd name="connsiteX1106" fmla="*/ 1879059 w 2997920"/>
                <a:gd name="connsiteY1106" fmla="*/ 4139692 h 4279173"/>
                <a:gd name="connsiteX1107" fmla="*/ 1866277 w 2997920"/>
                <a:gd name="connsiteY1107" fmla="*/ 4139424 h 4279173"/>
                <a:gd name="connsiteX1108" fmla="*/ 1841133 w 2997920"/>
                <a:gd name="connsiteY1108" fmla="*/ 4137472 h 4279173"/>
                <a:gd name="connsiteX1109" fmla="*/ 1752614 w 2997920"/>
                <a:gd name="connsiteY1109" fmla="*/ 4113668 h 4279173"/>
                <a:gd name="connsiteX1110" fmla="*/ 1677528 w 2997920"/>
                <a:gd name="connsiteY1110" fmla="*/ 4063534 h 4279173"/>
                <a:gd name="connsiteX1111" fmla="*/ 1656096 w 2997920"/>
                <a:gd name="connsiteY1111" fmla="*/ 4039232 h 4279173"/>
                <a:gd name="connsiteX1112" fmla="*/ 1637267 w 2997920"/>
                <a:gd name="connsiteY1112" fmla="*/ 4008846 h 4279173"/>
                <a:gd name="connsiteX1113" fmla="*/ 1623605 w 2997920"/>
                <a:gd name="connsiteY1113" fmla="*/ 3971417 h 4279173"/>
                <a:gd name="connsiteX1114" fmla="*/ 1576495 w 2997920"/>
                <a:gd name="connsiteY1114" fmla="*/ 3970576 h 4279173"/>
                <a:gd name="connsiteX1115" fmla="*/ 1492913 w 2997920"/>
                <a:gd name="connsiteY1115" fmla="*/ 3969734 h 4279173"/>
                <a:gd name="connsiteX1116" fmla="*/ 1431107 w 2997920"/>
                <a:gd name="connsiteY1116" fmla="*/ 3969848 h 4279173"/>
                <a:gd name="connsiteX1117" fmla="*/ 1409102 w 2997920"/>
                <a:gd name="connsiteY1117" fmla="*/ 3970231 h 4279173"/>
                <a:gd name="connsiteX1118" fmla="*/ 1395478 w 2997920"/>
                <a:gd name="connsiteY1118" fmla="*/ 4008195 h 4279173"/>
                <a:gd name="connsiteX1119" fmla="*/ 1375539 w 2997920"/>
                <a:gd name="connsiteY1119" fmla="*/ 4040303 h 4279173"/>
                <a:gd name="connsiteX1120" fmla="*/ 1355906 w 2997920"/>
                <a:gd name="connsiteY1120" fmla="*/ 4062576 h 4279173"/>
                <a:gd name="connsiteX1121" fmla="*/ 1281127 w 2997920"/>
                <a:gd name="connsiteY1121" fmla="*/ 4113092 h 4279173"/>
                <a:gd name="connsiteX1122" fmla="*/ 1191344 w 2997920"/>
                <a:gd name="connsiteY1122" fmla="*/ 4137471 h 4279173"/>
                <a:gd name="connsiteX1123" fmla="*/ 1167771 w 2997920"/>
                <a:gd name="connsiteY1123" fmla="*/ 4139384 h 4279173"/>
                <a:gd name="connsiteX1124" fmla="*/ 1156596 w 2997920"/>
                <a:gd name="connsiteY1124" fmla="*/ 4139652 h 4279173"/>
                <a:gd name="connsiteX1125" fmla="*/ 1153381 w 2997920"/>
                <a:gd name="connsiteY1125" fmla="*/ 4139690 h 4279173"/>
                <a:gd name="connsiteX1126" fmla="*/ 1140599 w 2997920"/>
                <a:gd name="connsiteY1126" fmla="*/ 4139422 h 4279173"/>
                <a:gd name="connsiteX1127" fmla="*/ 1115417 w 2997920"/>
                <a:gd name="connsiteY1127" fmla="*/ 4137470 h 4279173"/>
                <a:gd name="connsiteX1128" fmla="*/ 1026976 w 2997920"/>
                <a:gd name="connsiteY1128" fmla="*/ 4113666 h 4279173"/>
                <a:gd name="connsiteX1129" fmla="*/ 951813 w 2997920"/>
                <a:gd name="connsiteY1129" fmla="*/ 4063532 h 4279173"/>
                <a:gd name="connsiteX1130" fmla="*/ 931223 w 2997920"/>
                <a:gd name="connsiteY1130" fmla="*/ 4040302 h 4279173"/>
                <a:gd name="connsiteX1131" fmla="*/ 911591 w 2997920"/>
                <a:gd name="connsiteY1131" fmla="*/ 4008845 h 4279173"/>
                <a:gd name="connsiteX1132" fmla="*/ 898847 w 2997920"/>
                <a:gd name="connsiteY1132" fmla="*/ 3975091 h 4279173"/>
                <a:gd name="connsiteX1133" fmla="*/ 896665 w 2997920"/>
                <a:gd name="connsiteY1133" fmla="*/ 3974670 h 4279173"/>
                <a:gd name="connsiteX1134" fmla="*/ 861572 w 2997920"/>
                <a:gd name="connsiteY1134" fmla="*/ 3966862 h 4279173"/>
                <a:gd name="connsiteX1135" fmla="*/ 818404 w 2997920"/>
                <a:gd name="connsiteY1135" fmla="*/ 3952588 h 4279173"/>
                <a:gd name="connsiteX1136" fmla="*/ 777991 w 2997920"/>
                <a:gd name="connsiteY1136" fmla="*/ 3932572 h 4279173"/>
                <a:gd name="connsiteX1137" fmla="*/ 738917 w 2997920"/>
                <a:gd name="connsiteY1137" fmla="*/ 3903564 h 4279173"/>
                <a:gd name="connsiteX1138" fmla="*/ 706885 w 2997920"/>
                <a:gd name="connsiteY1138" fmla="*/ 3867935 h 4279173"/>
                <a:gd name="connsiteX1139" fmla="*/ 693069 w 2997920"/>
                <a:gd name="connsiteY1139" fmla="*/ 3847078 h 4279173"/>
                <a:gd name="connsiteX1140" fmla="*/ 689740 w 2997920"/>
                <a:gd name="connsiteY1140" fmla="*/ 3841375 h 4279173"/>
                <a:gd name="connsiteX1141" fmla="*/ 686180 w 2997920"/>
                <a:gd name="connsiteY1141" fmla="*/ 3834908 h 4279173"/>
                <a:gd name="connsiteX1142" fmla="*/ 678756 w 2997920"/>
                <a:gd name="connsiteY1142" fmla="*/ 3821207 h 4279173"/>
                <a:gd name="connsiteX1143" fmla="*/ 648445 w 2997920"/>
                <a:gd name="connsiteY1143" fmla="*/ 3760435 h 4279173"/>
                <a:gd name="connsiteX1144" fmla="*/ 635548 w 2997920"/>
                <a:gd name="connsiteY1144" fmla="*/ 3731923 h 4279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</a:cxnLst>
              <a:rect l="l" t="t" r="r" b="b"/>
              <a:pathLst>
                <a:path w="2997920" h="4279173">
                  <a:moveTo>
                    <a:pt x="538748" y="3403336"/>
                  </a:moveTo>
                  <a:cubicBezTo>
                    <a:pt x="535687" y="3404446"/>
                    <a:pt x="532625" y="3405556"/>
                    <a:pt x="529602" y="3406742"/>
                  </a:cubicBezTo>
                  <a:cubicBezTo>
                    <a:pt x="500593" y="3417840"/>
                    <a:pt x="472427" y="3431349"/>
                    <a:pt x="445867" y="3447538"/>
                  </a:cubicBezTo>
                  <a:cubicBezTo>
                    <a:pt x="418925" y="3463880"/>
                    <a:pt x="393590" y="3482938"/>
                    <a:pt x="370704" y="3504599"/>
                  </a:cubicBezTo>
                  <a:cubicBezTo>
                    <a:pt x="357731" y="3516922"/>
                    <a:pt x="345484" y="3530049"/>
                    <a:pt x="334232" y="3543940"/>
                  </a:cubicBezTo>
                  <a:cubicBezTo>
                    <a:pt x="322866" y="3557947"/>
                    <a:pt x="312456" y="3572719"/>
                    <a:pt x="303080" y="3588104"/>
                  </a:cubicBezTo>
                  <a:cubicBezTo>
                    <a:pt x="292862" y="3604981"/>
                    <a:pt x="283907" y="3622623"/>
                    <a:pt x="276329" y="3640840"/>
                  </a:cubicBezTo>
                  <a:cubicBezTo>
                    <a:pt x="268369" y="3660051"/>
                    <a:pt x="261939" y="3679876"/>
                    <a:pt x="257118" y="3700082"/>
                  </a:cubicBezTo>
                  <a:cubicBezTo>
                    <a:pt x="252143" y="3721130"/>
                    <a:pt x="248851" y="3742523"/>
                    <a:pt x="247397" y="3764108"/>
                  </a:cubicBezTo>
                  <a:cubicBezTo>
                    <a:pt x="246019" y="3784086"/>
                    <a:pt x="246173" y="3804254"/>
                    <a:pt x="247856" y="3824231"/>
                  </a:cubicBezTo>
                  <a:cubicBezTo>
                    <a:pt x="249923" y="3848724"/>
                    <a:pt x="254286" y="3873025"/>
                    <a:pt x="260868" y="3896714"/>
                  </a:cubicBezTo>
                  <a:cubicBezTo>
                    <a:pt x="267297" y="3919791"/>
                    <a:pt x="275831" y="3942255"/>
                    <a:pt x="286356" y="3963763"/>
                  </a:cubicBezTo>
                  <a:cubicBezTo>
                    <a:pt x="300325" y="3992236"/>
                    <a:pt x="317814" y="4018987"/>
                    <a:pt x="338365" y="4043212"/>
                  </a:cubicBezTo>
                  <a:cubicBezTo>
                    <a:pt x="348737" y="4055459"/>
                    <a:pt x="359911" y="4067016"/>
                    <a:pt x="371736" y="4077847"/>
                  </a:cubicBezTo>
                  <a:cubicBezTo>
                    <a:pt x="383332" y="4088448"/>
                    <a:pt x="395541" y="4098361"/>
                    <a:pt x="408323" y="4107468"/>
                  </a:cubicBezTo>
                  <a:cubicBezTo>
                    <a:pt x="419268" y="4115313"/>
                    <a:pt x="430634" y="4122585"/>
                    <a:pt x="442346" y="4129282"/>
                  </a:cubicBezTo>
                  <a:cubicBezTo>
                    <a:pt x="448851" y="4132994"/>
                    <a:pt x="455472" y="4136554"/>
                    <a:pt x="462169" y="4139921"/>
                  </a:cubicBezTo>
                  <a:lnTo>
                    <a:pt x="462934" y="4140265"/>
                  </a:lnTo>
                  <a:cubicBezTo>
                    <a:pt x="462131" y="4139347"/>
                    <a:pt x="461365" y="4138428"/>
                    <a:pt x="460600" y="4137510"/>
                  </a:cubicBezTo>
                  <a:cubicBezTo>
                    <a:pt x="459873" y="4136668"/>
                    <a:pt x="459146" y="4135788"/>
                    <a:pt x="458457" y="4134984"/>
                  </a:cubicBezTo>
                  <a:cubicBezTo>
                    <a:pt x="455472" y="4131310"/>
                    <a:pt x="452525" y="4127636"/>
                    <a:pt x="449655" y="4123924"/>
                  </a:cubicBezTo>
                  <a:cubicBezTo>
                    <a:pt x="443034" y="4115313"/>
                    <a:pt x="436758" y="4106434"/>
                    <a:pt x="430825" y="4097327"/>
                  </a:cubicBezTo>
                  <a:cubicBezTo>
                    <a:pt x="417738" y="4077044"/>
                    <a:pt x="406638" y="4055460"/>
                    <a:pt x="398220" y="4032804"/>
                  </a:cubicBezTo>
                  <a:cubicBezTo>
                    <a:pt x="392977" y="4018835"/>
                    <a:pt x="388805" y="4004523"/>
                    <a:pt x="385706" y="3989980"/>
                  </a:cubicBezTo>
                  <a:cubicBezTo>
                    <a:pt x="382644" y="3975169"/>
                    <a:pt x="380692" y="3960167"/>
                    <a:pt x="380004" y="3945089"/>
                  </a:cubicBezTo>
                  <a:cubicBezTo>
                    <a:pt x="379047" y="3923275"/>
                    <a:pt x="380654" y="3901347"/>
                    <a:pt x="384826" y="3879838"/>
                  </a:cubicBezTo>
                  <a:cubicBezTo>
                    <a:pt x="388920" y="3858522"/>
                    <a:pt x="395502" y="3837741"/>
                    <a:pt x="404267" y="3817879"/>
                  </a:cubicBezTo>
                  <a:cubicBezTo>
                    <a:pt x="415365" y="3792774"/>
                    <a:pt x="429870" y="3769161"/>
                    <a:pt x="447130" y="3747807"/>
                  </a:cubicBezTo>
                  <a:cubicBezTo>
                    <a:pt x="458840" y="3733302"/>
                    <a:pt x="471775" y="3719831"/>
                    <a:pt x="485820" y="3707585"/>
                  </a:cubicBezTo>
                  <a:cubicBezTo>
                    <a:pt x="496919" y="3697864"/>
                    <a:pt x="508706" y="3688948"/>
                    <a:pt x="521106" y="3680910"/>
                  </a:cubicBezTo>
                  <a:cubicBezTo>
                    <a:pt x="526961" y="3677121"/>
                    <a:pt x="532969" y="3673524"/>
                    <a:pt x="539131" y="3670156"/>
                  </a:cubicBezTo>
                  <a:cubicBezTo>
                    <a:pt x="543991" y="3667515"/>
                    <a:pt x="548928" y="3664989"/>
                    <a:pt x="553903" y="3662655"/>
                  </a:cubicBezTo>
                  <a:cubicBezTo>
                    <a:pt x="558036" y="3660703"/>
                    <a:pt x="562246" y="3658866"/>
                    <a:pt x="566455" y="3657144"/>
                  </a:cubicBezTo>
                  <a:cubicBezTo>
                    <a:pt x="569823" y="3655766"/>
                    <a:pt x="573190" y="3654503"/>
                    <a:pt x="576635" y="3653279"/>
                  </a:cubicBezTo>
                  <a:cubicBezTo>
                    <a:pt x="579582" y="3652207"/>
                    <a:pt x="582605" y="3651212"/>
                    <a:pt x="585628" y="3650255"/>
                  </a:cubicBezTo>
                  <a:cubicBezTo>
                    <a:pt x="590833" y="3648648"/>
                    <a:pt x="596076" y="3647194"/>
                    <a:pt x="601396" y="3645969"/>
                  </a:cubicBezTo>
                  <a:cubicBezTo>
                    <a:pt x="592747" y="3621744"/>
                    <a:pt x="584749" y="3597213"/>
                    <a:pt x="577477" y="3572529"/>
                  </a:cubicBezTo>
                  <a:cubicBezTo>
                    <a:pt x="561098" y="3516998"/>
                    <a:pt x="548201" y="3460440"/>
                    <a:pt x="538748" y="3403332"/>
                  </a:cubicBezTo>
                  <a:close/>
                  <a:moveTo>
                    <a:pt x="1153323" y="4049066"/>
                  </a:moveTo>
                  <a:cubicBezTo>
                    <a:pt x="1155658" y="4049066"/>
                    <a:pt x="1157992" y="4049027"/>
                    <a:pt x="1160327" y="4048951"/>
                  </a:cubicBezTo>
                  <a:cubicBezTo>
                    <a:pt x="1165302" y="4048798"/>
                    <a:pt x="1170238" y="4048492"/>
                    <a:pt x="1175213" y="4048032"/>
                  </a:cubicBezTo>
                  <a:cubicBezTo>
                    <a:pt x="1196530" y="4046081"/>
                    <a:pt x="1217655" y="4041220"/>
                    <a:pt x="1237556" y="4033146"/>
                  </a:cubicBezTo>
                  <a:cubicBezTo>
                    <a:pt x="1246243" y="4029587"/>
                    <a:pt x="1254701" y="4025453"/>
                    <a:pt x="1262775" y="4020632"/>
                  </a:cubicBezTo>
                  <a:cubicBezTo>
                    <a:pt x="1270506" y="4016001"/>
                    <a:pt x="1277854" y="4010834"/>
                    <a:pt x="1284704" y="4004979"/>
                  </a:cubicBezTo>
                  <a:cubicBezTo>
                    <a:pt x="1287039" y="4002989"/>
                    <a:pt x="1289335" y="4000884"/>
                    <a:pt x="1291555" y="3998741"/>
                  </a:cubicBezTo>
                  <a:cubicBezTo>
                    <a:pt x="1301466" y="3989020"/>
                    <a:pt x="1309924" y="3977731"/>
                    <a:pt x="1315626" y="3965025"/>
                  </a:cubicBezTo>
                  <a:cubicBezTo>
                    <a:pt x="1316545" y="3962920"/>
                    <a:pt x="1317387" y="3960815"/>
                    <a:pt x="1318152" y="3958634"/>
                  </a:cubicBezTo>
                  <a:cubicBezTo>
                    <a:pt x="1318917" y="3956529"/>
                    <a:pt x="1319606" y="3954424"/>
                    <a:pt x="1320180" y="3952243"/>
                  </a:cubicBezTo>
                  <a:cubicBezTo>
                    <a:pt x="1321061" y="3948951"/>
                    <a:pt x="1321749" y="3945545"/>
                    <a:pt x="1322247" y="3942140"/>
                  </a:cubicBezTo>
                  <a:cubicBezTo>
                    <a:pt x="1322898" y="3937280"/>
                    <a:pt x="1323127" y="3932381"/>
                    <a:pt x="1322898" y="3927444"/>
                  </a:cubicBezTo>
                  <a:cubicBezTo>
                    <a:pt x="1322630" y="3921512"/>
                    <a:pt x="1321673" y="3915543"/>
                    <a:pt x="1320104" y="3909801"/>
                  </a:cubicBezTo>
                  <a:cubicBezTo>
                    <a:pt x="1317884" y="3901726"/>
                    <a:pt x="1314478" y="3894072"/>
                    <a:pt x="1310192" y="3886916"/>
                  </a:cubicBezTo>
                  <a:cubicBezTo>
                    <a:pt x="1303609" y="3875933"/>
                    <a:pt x="1294999" y="3866250"/>
                    <a:pt x="1285354" y="3857908"/>
                  </a:cubicBezTo>
                  <a:cubicBezTo>
                    <a:pt x="1279499" y="3852856"/>
                    <a:pt x="1273261" y="3848302"/>
                    <a:pt x="1266755" y="3844131"/>
                  </a:cubicBezTo>
                  <a:cubicBezTo>
                    <a:pt x="1258642" y="3839003"/>
                    <a:pt x="1250070" y="3834525"/>
                    <a:pt x="1241229" y="3830737"/>
                  </a:cubicBezTo>
                  <a:cubicBezTo>
                    <a:pt x="1230131" y="3825953"/>
                    <a:pt x="1218573" y="3822202"/>
                    <a:pt x="1206786" y="3819409"/>
                  </a:cubicBezTo>
                  <a:cubicBezTo>
                    <a:pt x="1189679" y="3815353"/>
                    <a:pt x="1172075" y="3813362"/>
                    <a:pt x="1154509" y="3813286"/>
                  </a:cubicBezTo>
                  <a:cubicBezTo>
                    <a:pt x="1136485" y="3813209"/>
                    <a:pt x="1118459" y="3815123"/>
                    <a:pt x="1100893" y="3819141"/>
                  </a:cubicBezTo>
                  <a:cubicBezTo>
                    <a:pt x="1089411" y="3821820"/>
                    <a:pt x="1078122" y="3825417"/>
                    <a:pt x="1067253" y="3829972"/>
                  </a:cubicBezTo>
                  <a:cubicBezTo>
                    <a:pt x="1058604" y="3833570"/>
                    <a:pt x="1050223" y="3837818"/>
                    <a:pt x="1042263" y="3842678"/>
                  </a:cubicBezTo>
                  <a:cubicBezTo>
                    <a:pt x="1035144" y="3847041"/>
                    <a:pt x="1028332" y="3851901"/>
                    <a:pt x="1021942" y="3857336"/>
                  </a:cubicBezTo>
                  <a:cubicBezTo>
                    <a:pt x="1019798" y="3859173"/>
                    <a:pt x="1017732" y="3861086"/>
                    <a:pt x="1015704" y="3863038"/>
                  </a:cubicBezTo>
                  <a:cubicBezTo>
                    <a:pt x="1014134" y="3864530"/>
                    <a:pt x="1012565" y="3866138"/>
                    <a:pt x="1011111" y="3867707"/>
                  </a:cubicBezTo>
                  <a:cubicBezTo>
                    <a:pt x="1001505" y="3877963"/>
                    <a:pt x="993545" y="3889827"/>
                    <a:pt x="988723" y="3903030"/>
                  </a:cubicBezTo>
                  <a:cubicBezTo>
                    <a:pt x="987804" y="3905441"/>
                    <a:pt x="987039" y="3907929"/>
                    <a:pt x="986388" y="3910454"/>
                  </a:cubicBezTo>
                  <a:cubicBezTo>
                    <a:pt x="985508" y="3913746"/>
                    <a:pt x="984819" y="3917114"/>
                    <a:pt x="984398" y="3920519"/>
                  </a:cubicBezTo>
                  <a:cubicBezTo>
                    <a:pt x="983709" y="3925379"/>
                    <a:pt x="983518" y="3930278"/>
                    <a:pt x="983747" y="3935215"/>
                  </a:cubicBezTo>
                  <a:cubicBezTo>
                    <a:pt x="984054" y="3941185"/>
                    <a:pt x="985049" y="3947117"/>
                    <a:pt x="986656" y="3952896"/>
                  </a:cubicBezTo>
                  <a:cubicBezTo>
                    <a:pt x="988837" y="3960818"/>
                    <a:pt x="992243" y="3968395"/>
                    <a:pt x="996453" y="3975437"/>
                  </a:cubicBezTo>
                  <a:cubicBezTo>
                    <a:pt x="1003036" y="3986382"/>
                    <a:pt x="1011647" y="3996065"/>
                    <a:pt x="1021291" y="4004445"/>
                  </a:cubicBezTo>
                  <a:cubicBezTo>
                    <a:pt x="1027376" y="4009688"/>
                    <a:pt x="1033882" y="4014434"/>
                    <a:pt x="1040656" y="4018682"/>
                  </a:cubicBezTo>
                  <a:cubicBezTo>
                    <a:pt x="1049420" y="4024154"/>
                    <a:pt x="1058643" y="4028824"/>
                    <a:pt x="1068172" y="4032765"/>
                  </a:cubicBezTo>
                  <a:cubicBezTo>
                    <a:pt x="1087269" y="4040649"/>
                    <a:pt x="1107552" y="4045547"/>
                    <a:pt x="1128065" y="4047728"/>
                  </a:cubicBezTo>
                  <a:cubicBezTo>
                    <a:pt x="1133002" y="4048226"/>
                    <a:pt x="1137939" y="4048609"/>
                    <a:pt x="1142875" y="4048800"/>
                  </a:cubicBezTo>
                  <a:cubicBezTo>
                    <a:pt x="1145172" y="4048953"/>
                    <a:pt x="1147468" y="4048991"/>
                    <a:pt x="1149802" y="4049030"/>
                  </a:cubicBezTo>
                  <a:cubicBezTo>
                    <a:pt x="1150989" y="4049030"/>
                    <a:pt x="1152175" y="4049068"/>
                    <a:pt x="1153323" y="4049068"/>
                  </a:cubicBezTo>
                  <a:close/>
                  <a:moveTo>
                    <a:pt x="1878998" y="4049066"/>
                  </a:moveTo>
                  <a:cubicBezTo>
                    <a:pt x="1881332" y="4049066"/>
                    <a:pt x="1883666" y="4049027"/>
                    <a:pt x="1886001" y="4048951"/>
                  </a:cubicBezTo>
                  <a:cubicBezTo>
                    <a:pt x="1890976" y="4048798"/>
                    <a:pt x="1895913" y="4048492"/>
                    <a:pt x="1900888" y="4048032"/>
                  </a:cubicBezTo>
                  <a:cubicBezTo>
                    <a:pt x="1922204" y="4046081"/>
                    <a:pt x="1943329" y="4041220"/>
                    <a:pt x="1963230" y="4033146"/>
                  </a:cubicBezTo>
                  <a:cubicBezTo>
                    <a:pt x="1971917" y="4029587"/>
                    <a:pt x="1980375" y="4025453"/>
                    <a:pt x="1988450" y="4020632"/>
                  </a:cubicBezTo>
                  <a:cubicBezTo>
                    <a:pt x="1996180" y="4016001"/>
                    <a:pt x="2003528" y="4010834"/>
                    <a:pt x="2010379" y="4004979"/>
                  </a:cubicBezTo>
                  <a:cubicBezTo>
                    <a:pt x="2012713" y="4002989"/>
                    <a:pt x="2015009" y="4000884"/>
                    <a:pt x="2017229" y="3998741"/>
                  </a:cubicBezTo>
                  <a:cubicBezTo>
                    <a:pt x="2027294" y="3988867"/>
                    <a:pt x="2035904" y="3977348"/>
                    <a:pt x="2041569" y="3964374"/>
                  </a:cubicBezTo>
                  <a:cubicBezTo>
                    <a:pt x="2042335" y="3962614"/>
                    <a:pt x="2043061" y="3960815"/>
                    <a:pt x="2043712" y="3958978"/>
                  </a:cubicBezTo>
                  <a:cubicBezTo>
                    <a:pt x="2044478" y="3956873"/>
                    <a:pt x="2045167" y="3954730"/>
                    <a:pt x="2045779" y="3952587"/>
                  </a:cubicBezTo>
                  <a:cubicBezTo>
                    <a:pt x="2046697" y="3949143"/>
                    <a:pt x="2047424" y="3945660"/>
                    <a:pt x="2047883" y="3942139"/>
                  </a:cubicBezTo>
                  <a:cubicBezTo>
                    <a:pt x="2048573" y="3937279"/>
                    <a:pt x="2048802" y="3932381"/>
                    <a:pt x="2048573" y="3927444"/>
                  </a:cubicBezTo>
                  <a:cubicBezTo>
                    <a:pt x="2048304" y="3921512"/>
                    <a:pt x="2047348" y="3915542"/>
                    <a:pt x="2045779" y="3909763"/>
                  </a:cubicBezTo>
                  <a:cubicBezTo>
                    <a:pt x="2043559" y="3901726"/>
                    <a:pt x="2040153" y="3894072"/>
                    <a:pt x="2035867" y="3886916"/>
                  </a:cubicBezTo>
                  <a:cubicBezTo>
                    <a:pt x="2029284" y="3875932"/>
                    <a:pt x="2020673" y="3866250"/>
                    <a:pt x="2011029" y="3857908"/>
                  </a:cubicBezTo>
                  <a:cubicBezTo>
                    <a:pt x="2005404" y="3853047"/>
                    <a:pt x="1999433" y="3848646"/>
                    <a:pt x="1993195" y="3844627"/>
                  </a:cubicBezTo>
                  <a:cubicBezTo>
                    <a:pt x="1984853" y="3839270"/>
                    <a:pt x="1976012" y="3834639"/>
                    <a:pt x="1966904" y="3830735"/>
                  </a:cubicBezTo>
                  <a:cubicBezTo>
                    <a:pt x="1955806" y="3825951"/>
                    <a:pt x="1944248" y="3822201"/>
                    <a:pt x="1932461" y="3819408"/>
                  </a:cubicBezTo>
                  <a:cubicBezTo>
                    <a:pt x="1915354" y="3815351"/>
                    <a:pt x="1897750" y="3813361"/>
                    <a:pt x="1880184" y="3813285"/>
                  </a:cubicBezTo>
                  <a:cubicBezTo>
                    <a:pt x="1862160" y="3813208"/>
                    <a:pt x="1844134" y="3815122"/>
                    <a:pt x="1826568" y="3819140"/>
                  </a:cubicBezTo>
                  <a:cubicBezTo>
                    <a:pt x="1815086" y="3821819"/>
                    <a:pt x="1803797" y="3825416"/>
                    <a:pt x="1792928" y="3829971"/>
                  </a:cubicBezTo>
                  <a:cubicBezTo>
                    <a:pt x="1784279" y="3833568"/>
                    <a:pt x="1775898" y="3837816"/>
                    <a:pt x="1767899" y="3842677"/>
                  </a:cubicBezTo>
                  <a:cubicBezTo>
                    <a:pt x="1760819" y="3847039"/>
                    <a:pt x="1754007" y="3851900"/>
                    <a:pt x="1747616" y="3857334"/>
                  </a:cubicBezTo>
                  <a:cubicBezTo>
                    <a:pt x="1745473" y="3859171"/>
                    <a:pt x="1743407" y="3861085"/>
                    <a:pt x="1741378" y="3863036"/>
                  </a:cubicBezTo>
                  <a:cubicBezTo>
                    <a:pt x="1739809" y="3864529"/>
                    <a:pt x="1738278" y="3866136"/>
                    <a:pt x="1736748" y="3867705"/>
                  </a:cubicBezTo>
                  <a:cubicBezTo>
                    <a:pt x="1727218" y="3877962"/>
                    <a:pt x="1719220" y="3889825"/>
                    <a:pt x="1714359" y="3903029"/>
                  </a:cubicBezTo>
                  <a:cubicBezTo>
                    <a:pt x="1713479" y="3905440"/>
                    <a:pt x="1712714" y="3907927"/>
                    <a:pt x="1712063" y="3910453"/>
                  </a:cubicBezTo>
                  <a:cubicBezTo>
                    <a:pt x="1711183" y="3913744"/>
                    <a:pt x="1710532" y="3917112"/>
                    <a:pt x="1710034" y="3920518"/>
                  </a:cubicBezTo>
                  <a:cubicBezTo>
                    <a:pt x="1709384" y="3925378"/>
                    <a:pt x="1709193" y="3930277"/>
                    <a:pt x="1709460" y="3935213"/>
                  </a:cubicBezTo>
                  <a:cubicBezTo>
                    <a:pt x="1709728" y="3941184"/>
                    <a:pt x="1710724" y="3947115"/>
                    <a:pt x="1712331" y="3952894"/>
                  </a:cubicBezTo>
                  <a:cubicBezTo>
                    <a:pt x="1714512" y="3960816"/>
                    <a:pt x="1717918" y="3968394"/>
                    <a:pt x="1722166" y="3975436"/>
                  </a:cubicBezTo>
                  <a:cubicBezTo>
                    <a:pt x="1728710" y="3986381"/>
                    <a:pt x="1737321" y="3996063"/>
                    <a:pt x="1747004" y="4004444"/>
                  </a:cubicBezTo>
                  <a:cubicBezTo>
                    <a:pt x="1753051" y="4009687"/>
                    <a:pt x="1759556" y="4014432"/>
                    <a:pt x="1766331" y="4018680"/>
                  </a:cubicBezTo>
                  <a:cubicBezTo>
                    <a:pt x="1775095" y="4024153"/>
                    <a:pt x="1784317" y="4028822"/>
                    <a:pt x="1793847" y="4032764"/>
                  </a:cubicBezTo>
                  <a:cubicBezTo>
                    <a:pt x="1812944" y="4040647"/>
                    <a:pt x="1833226" y="4045546"/>
                    <a:pt x="1853740" y="4047727"/>
                  </a:cubicBezTo>
                  <a:cubicBezTo>
                    <a:pt x="1858677" y="4048224"/>
                    <a:pt x="1863614" y="4048607"/>
                    <a:pt x="1868550" y="4048798"/>
                  </a:cubicBezTo>
                  <a:cubicBezTo>
                    <a:pt x="1870846" y="4048951"/>
                    <a:pt x="1873181" y="4048990"/>
                    <a:pt x="1875515" y="4049028"/>
                  </a:cubicBezTo>
                  <a:cubicBezTo>
                    <a:pt x="1876664" y="4049028"/>
                    <a:pt x="1877850" y="4049066"/>
                    <a:pt x="1878998" y="4049066"/>
                  </a:cubicBezTo>
                  <a:close/>
                  <a:moveTo>
                    <a:pt x="900008" y="3882936"/>
                  </a:moveTo>
                  <a:cubicBezTo>
                    <a:pt x="901769" y="3877004"/>
                    <a:pt x="903797" y="3871187"/>
                    <a:pt x="906131" y="3865485"/>
                  </a:cubicBezTo>
                  <a:cubicBezTo>
                    <a:pt x="910494" y="3854884"/>
                    <a:pt x="915852" y="3844666"/>
                    <a:pt x="922090" y="3835022"/>
                  </a:cubicBezTo>
                  <a:cubicBezTo>
                    <a:pt x="931543" y="3820326"/>
                    <a:pt x="942985" y="3806893"/>
                    <a:pt x="955806" y="3794991"/>
                  </a:cubicBezTo>
                  <a:cubicBezTo>
                    <a:pt x="963269" y="3788065"/>
                    <a:pt x="971152" y="3781597"/>
                    <a:pt x="979457" y="3775664"/>
                  </a:cubicBezTo>
                  <a:cubicBezTo>
                    <a:pt x="979189" y="3774478"/>
                    <a:pt x="978998" y="3773215"/>
                    <a:pt x="978845" y="3771991"/>
                  </a:cubicBezTo>
                  <a:cubicBezTo>
                    <a:pt x="978692" y="3770613"/>
                    <a:pt x="978615" y="3769273"/>
                    <a:pt x="978539" y="3767934"/>
                  </a:cubicBezTo>
                  <a:cubicBezTo>
                    <a:pt x="978386" y="3765561"/>
                    <a:pt x="978233" y="3763227"/>
                    <a:pt x="978118" y="3760854"/>
                  </a:cubicBezTo>
                  <a:cubicBezTo>
                    <a:pt x="977544" y="3751669"/>
                    <a:pt x="977123" y="3742523"/>
                    <a:pt x="976778" y="3733338"/>
                  </a:cubicBezTo>
                  <a:cubicBezTo>
                    <a:pt x="975898" y="3712059"/>
                    <a:pt x="975401" y="3690781"/>
                    <a:pt x="975209" y="3669465"/>
                  </a:cubicBezTo>
                  <a:cubicBezTo>
                    <a:pt x="975094" y="3649373"/>
                    <a:pt x="975248" y="3629281"/>
                    <a:pt x="975860" y="3609152"/>
                  </a:cubicBezTo>
                  <a:cubicBezTo>
                    <a:pt x="976357" y="3591624"/>
                    <a:pt x="977199" y="3574097"/>
                    <a:pt x="978462" y="3556569"/>
                  </a:cubicBezTo>
                  <a:cubicBezTo>
                    <a:pt x="979534" y="3541950"/>
                    <a:pt x="980912" y="3527292"/>
                    <a:pt x="982672" y="3512749"/>
                  </a:cubicBezTo>
                  <a:cubicBezTo>
                    <a:pt x="983246" y="3507966"/>
                    <a:pt x="983897" y="3503182"/>
                    <a:pt x="984585" y="3498437"/>
                  </a:cubicBezTo>
                  <a:lnTo>
                    <a:pt x="984776" y="3497021"/>
                  </a:lnTo>
                  <a:cubicBezTo>
                    <a:pt x="984968" y="3495758"/>
                    <a:pt x="985083" y="3494801"/>
                    <a:pt x="985351" y="3493538"/>
                  </a:cubicBezTo>
                  <a:cubicBezTo>
                    <a:pt x="985619" y="3492084"/>
                    <a:pt x="985963" y="3490706"/>
                    <a:pt x="986384" y="3489328"/>
                  </a:cubicBezTo>
                  <a:cubicBezTo>
                    <a:pt x="988030" y="3483817"/>
                    <a:pt x="990709" y="3478612"/>
                    <a:pt x="994268" y="3474135"/>
                  </a:cubicBezTo>
                  <a:cubicBezTo>
                    <a:pt x="998286" y="3469045"/>
                    <a:pt x="1003414" y="3464835"/>
                    <a:pt x="1009155" y="3461927"/>
                  </a:cubicBezTo>
                  <a:cubicBezTo>
                    <a:pt x="1014933" y="3458980"/>
                    <a:pt x="1021324" y="3457258"/>
                    <a:pt x="1027791" y="3456990"/>
                  </a:cubicBezTo>
                  <a:cubicBezTo>
                    <a:pt x="1032116" y="3456798"/>
                    <a:pt x="1036402" y="3457219"/>
                    <a:pt x="1040612" y="3458253"/>
                  </a:cubicBezTo>
                  <a:cubicBezTo>
                    <a:pt x="1044822" y="3459286"/>
                    <a:pt x="1048840" y="3460932"/>
                    <a:pt x="1052553" y="3463075"/>
                  </a:cubicBezTo>
                  <a:cubicBezTo>
                    <a:pt x="1057528" y="3465983"/>
                    <a:pt x="1061929" y="3469810"/>
                    <a:pt x="1065488" y="3474326"/>
                  </a:cubicBezTo>
                  <a:cubicBezTo>
                    <a:pt x="1068588" y="3478306"/>
                    <a:pt x="1070999" y="3482783"/>
                    <a:pt x="1072645" y="3487530"/>
                  </a:cubicBezTo>
                  <a:cubicBezTo>
                    <a:pt x="1074022" y="3491663"/>
                    <a:pt x="1074826" y="3495911"/>
                    <a:pt x="1075017" y="3500235"/>
                  </a:cubicBezTo>
                  <a:cubicBezTo>
                    <a:pt x="1075132" y="3502378"/>
                    <a:pt x="1075094" y="3504560"/>
                    <a:pt x="1074864" y="3506703"/>
                  </a:cubicBezTo>
                  <a:cubicBezTo>
                    <a:pt x="1074711" y="3508004"/>
                    <a:pt x="1074596" y="3508846"/>
                    <a:pt x="1074405" y="3510109"/>
                  </a:cubicBezTo>
                  <a:cubicBezTo>
                    <a:pt x="1074252" y="3511295"/>
                    <a:pt x="1074061" y="3512520"/>
                    <a:pt x="1073908" y="3513783"/>
                  </a:cubicBezTo>
                  <a:cubicBezTo>
                    <a:pt x="1073640" y="3515429"/>
                    <a:pt x="1073448" y="3517074"/>
                    <a:pt x="1073219" y="3518720"/>
                  </a:cubicBezTo>
                  <a:cubicBezTo>
                    <a:pt x="1070616" y="3538850"/>
                    <a:pt x="1068932" y="3559095"/>
                    <a:pt x="1067784" y="3579340"/>
                  </a:cubicBezTo>
                  <a:cubicBezTo>
                    <a:pt x="1066560" y="3600733"/>
                    <a:pt x="1065986" y="3622202"/>
                    <a:pt x="1065794" y="3643634"/>
                  </a:cubicBezTo>
                  <a:cubicBezTo>
                    <a:pt x="1065603" y="3666825"/>
                    <a:pt x="1065947" y="3690017"/>
                    <a:pt x="1066675" y="3713209"/>
                  </a:cubicBezTo>
                  <a:cubicBezTo>
                    <a:pt x="1066904" y="3720212"/>
                    <a:pt x="1067172" y="3727216"/>
                    <a:pt x="1067440" y="3734219"/>
                  </a:cubicBezTo>
                  <a:cubicBezTo>
                    <a:pt x="1068856" y="3733836"/>
                    <a:pt x="1070272" y="3733453"/>
                    <a:pt x="1071688" y="3733071"/>
                  </a:cubicBezTo>
                  <a:cubicBezTo>
                    <a:pt x="1079036" y="3731157"/>
                    <a:pt x="1086460" y="3729512"/>
                    <a:pt x="1093923" y="3728096"/>
                  </a:cubicBezTo>
                  <a:cubicBezTo>
                    <a:pt x="1102610" y="3726488"/>
                    <a:pt x="1111297" y="3725264"/>
                    <a:pt x="1120023" y="3724383"/>
                  </a:cubicBezTo>
                  <a:cubicBezTo>
                    <a:pt x="1130547" y="3723312"/>
                    <a:pt x="1141148" y="3722738"/>
                    <a:pt x="1151711" y="3722700"/>
                  </a:cubicBezTo>
                  <a:cubicBezTo>
                    <a:pt x="1162311" y="3722661"/>
                    <a:pt x="1172913" y="3723121"/>
                    <a:pt x="1183475" y="3724077"/>
                  </a:cubicBezTo>
                  <a:cubicBezTo>
                    <a:pt x="1192239" y="3724881"/>
                    <a:pt x="1201003" y="3726029"/>
                    <a:pt x="1209690" y="3727560"/>
                  </a:cubicBezTo>
                  <a:cubicBezTo>
                    <a:pt x="1217191" y="3728899"/>
                    <a:pt x="1224653" y="3730468"/>
                    <a:pt x="1232040" y="3732343"/>
                  </a:cubicBezTo>
                  <a:cubicBezTo>
                    <a:pt x="1233494" y="3732688"/>
                    <a:pt x="1234948" y="3733070"/>
                    <a:pt x="1236441" y="3733492"/>
                  </a:cubicBezTo>
                  <a:cubicBezTo>
                    <a:pt x="1236096" y="3723962"/>
                    <a:pt x="1235828" y="3714395"/>
                    <a:pt x="1235637" y="3704865"/>
                  </a:cubicBezTo>
                  <a:cubicBezTo>
                    <a:pt x="1235331" y="3688754"/>
                    <a:pt x="1235178" y="3672603"/>
                    <a:pt x="1235293" y="3656454"/>
                  </a:cubicBezTo>
                  <a:cubicBezTo>
                    <a:pt x="1235407" y="3641413"/>
                    <a:pt x="1235675" y="3626373"/>
                    <a:pt x="1236211" y="3611333"/>
                  </a:cubicBezTo>
                  <a:cubicBezTo>
                    <a:pt x="1236785" y="3595680"/>
                    <a:pt x="1237589" y="3580066"/>
                    <a:pt x="1238737" y="3564452"/>
                  </a:cubicBezTo>
                  <a:cubicBezTo>
                    <a:pt x="1239923" y="3548876"/>
                    <a:pt x="1241454" y="3533300"/>
                    <a:pt x="1243482" y="3517801"/>
                  </a:cubicBezTo>
                  <a:cubicBezTo>
                    <a:pt x="1243865" y="3514969"/>
                    <a:pt x="1244248" y="3512098"/>
                    <a:pt x="1244630" y="3509266"/>
                  </a:cubicBezTo>
                  <a:cubicBezTo>
                    <a:pt x="1244898" y="3507621"/>
                    <a:pt x="1245090" y="3505975"/>
                    <a:pt x="1245434" y="3504368"/>
                  </a:cubicBezTo>
                  <a:cubicBezTo>
                    <a:pt x="1245549" y="3503641"/>
                    <a:pt x="1245702" y="3502952"/>
                    <a:pt x="1245893" y="3502225"/>
                  </a:cubicBezTo>
                  <a:cubicBezTo>
                    <a:pt x="1247080" y="3497364"/>
                    <a:pt x="1249108" y="3492657"/>
                    <a:pt x="1251825" y="3488448"/>
                  </a:cubicBezTo>
                  <a:cubicBezTo>
                    <a:pt x="1254581" y="3484238"/>
                    <a:pt x="1258025" y="3480450"/>
                    <a:pt x="1261967" y="3477350"/>
                  </a:cubicBezTo>
                  <a:cubicBezTo>
                    <a:pt x="1265947" y="3474250"/>
                    <a:pt x="1270425" y="3471839"/>
                    <a:pt x="1275171" y="3470232"/>
                  </a:cubicBezTo>
                  <a:cubicBezTo>
                    <a:pt x="1279955" y="3468586"/>
                    <a:pt x="1284968" y="3467744"/>
                    <a:pt x="1290019" y="3467744"/>
                  </a:cubicBezTo>
                  <a:cubicBezTo>
                    <a:pt x="1295033" y="3467782"/>
                    <a:pt x="1300084" y="3468624"/>
                    <a:pt x="1304830" y="3470308"/>
                  </a:cubicBezTo>
                  <a:cubicBezTo>
                    <a:pt x="1308887" y="3471724"/>
                    <a:pt x="1312752" y="3473714"/>
                    <a:pt x="1316273" y="3476240"/>
                  </a:cubicBezTo>
                  <a:cubicBezTo>
                    <a:pt x="1319756" y="3478766"/>
                    <a:pt x="1322894" y="3481789"/>
                    <a:pt x="1325534" y="3485157"/>
                  </a:cubicBezTo>
                  <a:cubicBezTo>
                    <a:pt x="1328634" y="3489137"/>
                    <a:pt x="1331083" y="3493615"/>
                    <a:pt x="1332729" y="3498361"/>
                  </a:cubicBezTo>
                  <a:cubicBezTo>
                    <a:pt x="1334107" y="3502456"/>
                    <a:pt x="1334910" y="3506742"/>
                    <a:pt x="1335102" y="3511067"/>
                  </a:cubicBezTo>
                  <a:cubicBezTo>
                    <a:pt x="1335217" y="3513210"/>
                    <a:pt x="1335140" y="3515353"/>
                    <a:pt x="1334949" y="3517496"/>
                  </a:cubicBezTo>
                  <a:cubicBezTo>
                    <a:pt x="1334834" y="3518835"/>
                    <a:pt x="1334681" y="3519677"/>
                    <a:pt x="1334489" y="3520902"/>
                  </a:cubicBezTo>
                  <a:cubicBezTo>
                    <a:pt x="1334375" y="3521744"/>
                    <a:pt x="1334260" y="3522548"/>
                    <a:pt x="1334145" y="3523351"/>
                  </a:cubicBezTo>
                  <a:cubicBezTo>
                    <a:pt x="1333915" y="3525035"/>
                    <a:pt x="1333686" y="3526681"/>
                    <a:pt x="1333456" y="3528326"/>
                  </a:cubicBezTo>
                  <a:cubicBezTo>
                    <a:pt x="1330777" y="3548839"/>
                    <a:pt x="1329017" y="3569466"/>
                    <a:pt x="1327869" y="3590133"/>
                  </a:cubicBezTo>
                  <a:cubicBezTo>
                    <a:pt x="1326682" y="3610684"/>
                    <a:pt x="1326108" y="3631273"/>
                    <a:pt x="1325917" y="3651863"/>
                  </a:cubicBezTo>
                  <a:cubicBezTo>
                    <a:pt x="1325687" y="3674595"/>
                    <a:pt x="1325955" y="3697327"/>
                    <a:pt x="1326606" y="3720059"/>
                  </a:cubicBezTo>
                  <a:cubicBezTo>
                    <a:pt x="1326874" y="3729014"/>
                    <a:pt x="1327218" y="3737969"/>
                    <a:pt x="1327639" y="3746887"/>
                  </a:cubicBezTo>
                  <a:cubicBezTo>
                    <a:pt x="1328022" y="3755574"/>
                    <a:pt x="1328443" y="3764223"/>
                    <a:pt x="1329017" y="3772872"/>
                  </a:cubicBezTo>
                  <a:lnTo>
                    <a:pt x="1329093" y="3774096"/>
                  </a:lnTo>
                  <a:lnTo>
                    <a:pt x="1329093" y="3774479"/>
                  </a:lnTo>
                  <a:lnTo>
                    <a:pt x="1329208" y="3776622"/>
                  </a:lnTo>
                  <a:lnTo>
                    <a:pt x="1329208" y="3777158"/>
                  </a:lnTo>
                  <a:cubicBezTo>
                    <a:pt x="1336365" y="3782401"/>
                    <a:pt x="1343253" y="3788065"/>
                    <a:pt x="1349836" y="3794074"/>
                  </a:cubicBezTo>
                  <a:cubicBezTo>
                    <a:pt x="1363192" y="3806358"/>
                    <a:pt x="1375132" y="3820289"/>
                    <a:pt x="1384929" y="3835597"/>
                  </a:cubicBezTo>
                  <a:cubicBezTo>
                    <a:pt x="1391244" y="3845471"/>
                    <a:pt x="1396678" y="3855880"/>
                    <a:pt x="1401041" y="3866749"/>
                  </a:cubicBezTo>
                  <a:cubicBezTo>
                    <a:pt x="1402725" y="3870997"/>
                    <a:pt x="1404256" y="3875283"/>
                    <a:pt x="1405633" y="3879646"/>
                  </a:cubicBezTo>
                  <a:cubicBezTo>
                    <a:pt x="1414550" y="3879416"/>
                    <a:pt x="1423467" y="3879302"/>
                    <a:pt x="1432384" y="3879225"/>
                  </a:cubicBezTo>
                  <a:cubicBezTo>
                    <a:pt x="1443904" y="3879110"/>
                    <a:pt x="1455423" y="3879072"/>
                    <a:pt x="1466942" y="3879072"/>
                  </a:cubicBezTo>
                  <a:cubicBezTo>
                    <a:pt x="1482900" y="3879072"/>
                    <a:pt x="1498859" y="3879149"/>
                    <a:pt x="1514818" y="3879263"/>
                  </a:cubicBezTo>
                  <a:cubicBezTo>
                    <a:pt x="1534144" y="3879416"/>
                    <a:pt x="1553470" y="3879646"/>
                    <a:pt x="1572797" y="3879914"/>
                  </a:cubicBezTo>
                  <a:cubicBezTo>
                    <a:pt x="1588143" y="3880144"/>
                    <a:pt x="1603528" y="3880412"/>
                    <a:pt x="1618874" y="3880679"/>
                  </a:cubicBezTo>
                  <a:cubicBezTo>
                    <a:pt x="1621361" y="3880718"/>
                    <a:pt x="1623849" y="3880794"/>
                    <a:pt x="1626298" y="3880832"/>
                  </a:cubicBezTo>
                  <a:cubicBezTo>
                    <a:pt x="1627906" y="3875628"/>
                    <a:pt x="1629743" y="3870499"/>
                    <a:pt x="1631809" y="3865486"/>
                  </a:cubicBezTo>
                  <a:cubicBezTo>
                    <a:pt x="1636172" y="3854886"/>
                    <a:pt x="1641530" y="3844667"/>
                    <a:pt x="1647730" y="3835023"/>
                  </a:cubicBezTo>
                  <a:cubicBezTo>
                    <a:pt x="1657221" y="3820327"/>
                    <a:pt x="1668663" y="3806894"/>
                    <a:pt x="1681484" y="3794993"/>
                  </a:cubicBezTo>
                  <a:cubicBezTo>
                    <a:pt x="1684545" y="3792161"/>
                    <a:pt x="1687683" y="3789367"/>
                    <a:pt x="1690898" y="3786688"/>
                  </a:cubicBezTo>
                  <a:cubicBezTo>
                    <a:pt x="1690860" y="3786573"/>
                    <a:pt x="1690822" y="3786458"/>
                    <a:pt x="1690783" y="3786344"/>
                  </a:cubicBezTo>
                  <a:cubicBezTo>
                    <a:pt x="1689444" y="3782249"/>
                    <a:pt x="1688679" y="3777924"/>
                    <a:pt x="1688564" y="3773638"/>
                  </a:cubicBezTo>
                  <a:cubicBezTo>
                    <a:pt x="1688525" y="3772911"/>
                    <a:pt x="1688525" y="3772183"/>
                    <a:pt x="1688525" y="3771495"/>
                  </a:cubicBezTo>
                  <a:cubicBezTo>
                    <a:pt x="1688564" y="3770232"/>
                    <a:pt x="1688640" y="3769007"/>
                    <a:pt x="1688755" y="3767744"/>
                  </a:cubicBezTo>
                  <a:cubicBezTo>
                    <a:pt x="1688793" y="3766634"/>
                    <a:pt x="1688870" y="3765563"/>
                    <a:pt x="1688946" y="3764453"/>
                  </a:cubicBezTo>
                  <a:cubicBezTo>
                    <a:pt x="1689100" y="3762080"/>
                    <a:pt x="1689214" y="3759746"/>
                    <a:pt x="1689329" y="3757411"/>
                  </a:cubicBezTo>
                  <a:cubicBezTo>
                    <a:pt x="1690439" y="3736018"/>
                    <a:pt x="1691166" y="3714663"/>
                    <a:pt x="1691511" y="3693232"/>
                  </a:cubicBezTo>
                  <a:cubicBezTo>
                    <a:pt x="1691893" y="3671533"/>
                    <a:pt x="1691893" y="3649795"/>
                    <a:pt x="1691434" y="3628059"/>
                  </a:cubicBezTo>
                  <a:cubicBezTo>
                    <a:pt x="1691051" y="3609115"/>
                    <a:pt x="1690286" y="3590133"/>
                    <a:pt x="1689023" y="3571227"/>
                  </a:cubicBezTo>
                  <a:cubicBezTo>
                    <a:pt x="1687760" y="3552169"/>
                    <a:pt x="1685961" y="3533110"/>
                    <a:pt x="1683282" y="3514205"/>
                  </a:cubicBezTo>
                  <a:lnTo>
                    <a:pt x="1683015" y="3512062"/>
                  </a:lnTo>
                  <a:cubicBezTo>
                    <a:pt x="1682976" y="3511335"/>
                    <a:pt x="1682900" y="3510608"/>
                    <a:pt x="1682862" y="3509919"/>
                  </a:cubicBezTo>
                  <a:cubicBezTo>
                    <a:pt x="1682823" y="3508465"/>
                    <a:pt x="1682823" y="3507010"/>
                    <a:pt x="1682900" y="3505594"/>
                  </a:cubicBezTo>
                  <a:cubicBezTo>
                    <a:pt x="1683168" y="3499854"/>
                    <a:pt x="1684545" y="3494189"/>
                    <a:pt x="1686956" y="3488947"/>
                  </a:cubicBezTo>
                  <a:cubicBezTo>
                    <a:pt x="1689061" y="3484393"/>
                    <a:pt x="1691932" y="3480145"/>
                    <a:pt x="1695414" y="3476548"/>
                  </a:cubicBezTo>
                  <a:cubicBezTo>
                    <a:pt x="1698361" y="3473409"/>
                    <a:pt x="1701805" y="3470731"/>
                    <a:pt x="1705556" y="3468587"/>
                  </a:cubicBezTo>
                  <a:cubicBezTo>
                    <a:pt x="1709919" y="3466062"/>
                    <a:pt x="1714703" y="3464301"/>
                    <a:pt x="1719601" y="3463344"/>
                  </a:cubicBezTo>
                  <a:cubicBezTo>
                    <a:pt x="1724576" y="3462426"/>
                    <a:pt x="1729666" y="3462311"/>
                    <a:pt x="1734680" y="3463000"/>
                  </a:cubicBezTo>
                  <a:cubicBezTo>
                    <a:pt x="1738928" y="3463651"/>
                    <a:pt x="1743100" y="3464875"/>
                    <a:pt x="1747003" y="3466674"/>
                  </a:cubicBezTo>
                  <a:cubicBezTo>
                    <a:pt x="1752246" y="3469085"/>
                    <a:pt x="1756991" y="3472491"/>
                    <a:pt x="1760972" y="3476662"/>
                  </a:cubicBezTo>
                  <a:cubicBezTo>
                    <a:pt x="1764913" y="3480834"/>
                    <a:pt x="1768052" y="3485770"/>
                    <a:pt x="1770195" y="3491090"/>
                  </a:cubicBezTo>
                  <a:cubicBezTo>
                    <a:pt x="1771266" y="3493769"/>
                    <a:pt x="1772070" y="3496525"/>
                    <a:pt x="1772606" y="3499357"/>
                  </a:cubicBezTo>
                  <a:cubicBezTo>
                    <a:pt x="1772835" y="3500620"/>
                    <a:pt x="1772988" y="3501653"/>
                    <a:pt x="1773142" y="3502839"/>
                  </a:cubicBezTo>
                  <a:cubicBezTo>
                    <a:pt x="1773333" y="3504294"/>
                    <a:pt x="1773524" y="3505671"/>
                    <a:pt x="1773716" y="3507125"/>
                  </a:cubicBezTo>
                  <a:cubicBezTo>
                    <a:pt x="1774366" y="3511871"/>
                    <a:pt x="1774979" y="3516655"/>
                    <a:pt x="1775514" y="3521438"/>
                  </a:cubicBezTo>
                  <a:cubicBezTo>
                    <a:pt x="1777734" y="3540841"/>
                    <a:pt x="1779227" y="3560359"/>
                    <a:pt x="1780298" y="3579876"/>
                  </a:cubicBezTo>
                  <a:cubicBezTo>
                    <a:pt x="1781255" y="3597174"/>
                    <a:pt x="1781829" y="3614472"/>
                    <a:pt x="1782135" y="3631809"/>
                  </a:cubicBezTo>
                  <a:cubicBezTo>
                    <a:pt x="1782441" y="3651212"/>
                    <a:pt x="1782441" y="3670614"/>
                    <a:pt x="1782173" y="3689979"/>
                  </a:cubicBezTo>
                  <a:cubicBezTo>
                    <a:pt x="1781944" y="3705938"/>
                    <a:pt x="1781523" y="3721935"/>
                    <a:pt x="1780872" y="3737893"/>
                  </a:cubicBezTo>
                  <a:cubicBezTo>
                    <a:pt x="1786306" y="3736171"/>
                    <a:pt x="1791817" y="3734526"/>
                    <a:pt x="1797367" y="3733071"/>
                  </a:cubicBezTo>
                  <a:cubicBezTo>
                    <a:pt x="1804714" y="3731158"/>
                    <a:pt x="1812138" y="3729512"/>
                    <a:pt x="1819639" y="3728096"/>
                  </a:cubicBezTo>
                  <a:cubicBezTo>
                    <a:pt x="1828288" y="3726489"/>
                    <a:pt x="1836975" y="3725264"/>
                    <a:pt x="1845740" y="3724384"/>
                  </a:cubicBezTo>
                  <a:cubicBezTo>
                    <a:pt x="1856226" y="3723312"/>
                    <a:pt x="1866826" y="3722738"/>
                    <a:pt x="1877390" y="3722700"/>
                  </a:cubicBezTo>
                  <a:cubicBezTo>
                    <a:pt x="1887990" y="3722662"/>
                    <a:pt x="1898592" y="3723121"/>
                    <a:pt x="1909154" y="3724078"/>
                  </a:cubicBezTo>
                  <a:cubicBezTo>
                    <a:pt x="1917918" y="3724881"/>
                    <a:pt x="1926682" y="3726029"/>
                    <a:pt x="1935369" y="3727560"/>
                  </a:cubicBezTo>
                  <a:cubicBezTo>
                    <a:pt x="1942870" y="3728900"/>
                    <a:pt x="1950332" y="3730469"/>
                    <a:pt x="1957718" y="3732344"/>
                  </a:cubicBezTo>
                  <a:cubicBezTo>
                    <a:pt x="1961009" y="3733186"/>
                    <a:pt x="1964262" y="3734028"/>
                    <a:pt x="1967554" y="3734985"/>
                  </a:cubicBezTo>
                  <a:cubicBezTo>
                    <a:pt x="1968166" y="3719791"/>
                    <a:pt x="1968625" y="3704560"/>
                    <a:pt x="1968931" y="3689367"/>
                  </a:cubicBezTo>
                  <a:cubicBezTo>
                    <a:pt x="1969314" y="3666864"/>
                    <a:pt x="1969352" y="3644361"/>
                    <a:pt x="1968855" y="3621897"/>
                  </a:cubicBezTo>
                  <a:cubicBezTo>
                    <a:pt x="1968472" y="3603413"/>
                    <a:pt x="1967745" y="3584890"/>
                    <a:pt x="1966559" y="3566443"/>
                  </a:cubicBezTo>
                  <a:cubicBezTo>
                    <a:pt x="1965525" y="3551059"/>
                    <a:pt x="1964186" y="3535713"/>
                    <a:pt x="1962349" y="3520481"/>
                  </a:cubicBezTo>
                  <a:cubicBezTo>
                    <a:pt x="1961851" y="3516310"/>
                    <a:pt x="1961277" y="3512176"/>
                    <a:pt x="1960703" y="3508005"/>
                  </a:cubicBezTo>
                  <a:lnTo>
                    <a:pt x="1960474" y="3505862"/>
                  </a:lnTo>
                  <a:cubicBezTo>
                    <a:pt x="1960397" y="3505173"/>
                    <a:pt x="1960321" y="3504446"/>
                    <a:pt x="1960282" y="3503719"/>
                  </a:cubicBezTo>
                  <a:cubicBezTo>
                    <a:pt x="1960244" y="3502303"/>
                    <a:pt x="1960244" y="3500849"/>
                    <a:pt x="1960321" y="3499433"/>
                  </a:cubicBezTo>
                  <a:cubicBezTo>
                    <a:pt x="1960588" y="3493654"/>
                    <a:pt x="1961966" y="3487990"/>
                    <a:pt x="1964377" y="3482786"/>
                  </a:cubicBezTo>
                  <a:cubicBezTo>
                    <a:pt x="1966482" y="3478193"/>
                    <a:pt x="1969352" y="3473983"/>
                    <a:pt x="1972835" y="3470348"/>
                  </a:cubicBezTo>
                  <a:cubicBezTo>
                    <a:pt x="1976317" y="3466713"/>
                    <a:pt x="1980412" y="3463651"/>
                    <a:pt x="1984890" y="3461355"/>
                  </a:cubicBezTo>
                  <a:cubicBezTo>
                    <a:pt x="1989368" y="3459097"/>
                    <a:pt x="1994228" y="3457528"/>
                    <a:pt x="1999203" y="3456839"/>
                  </a:cubicBezTo>
                  <a:cubicBezTo>
                    <a:pt x="2003489" y="3456226"/>
                    <a:pt x="2007813" y="3456265"/>
                    <a:pt x="2012100" y="3456877"/>
                  </a:cubicBezTo>
                  <a:cubicBezTo>
                    <a:pt x="2016348" y="3457489"/>
                    <a:pt x="2020519" y="3458714"/>
                    <a:pt x="2024461" y="3460513"/>
                  </a:cubicBezTo>
                  <a:cubicBezTo>
                    <a:pt x="2029665" y="3462924"/>
                    <a:pt x="2034449" y="3466330"/>
                    <a:pt x="2038391" y="3470501"/>
                  </a:cubicBezTo>
                  <a:cubicBezTo>
                    <a:pt x="2042371" y="3474672"/>
                    <a:pt x="2045509" y="3479571"/>
                    <a:pt x="2047614" y="3484967"/>
                  </a:cubicBezTo>
                  <a:cubicBezTo>
                    <a:pt x="2048724" y="3487608"/>
                    <a:pt x="2049528" y="3490402"/>
                    <a:pt x="2050025" y="3493234"/>
                  </a:cubicBezTo>
                  <a:cubicBezTo>
                    <a:pt x="2050293" y="3494458"/>
                    <a:pt x="2050408" y="3495492"/>
                    <a:pt x="2050599" y="3496716"/>
                  </a:cubicBezTo>
                  <a:cubicBezTo>
                    <a:pt x="2050791" y="3498094"/>
                    <a:pt x="2050982" y="3499548"/>
                    <a:pt x="2051173" y="3500926"/>
                  </a:cubicBezTo>
                  <a:cubicBezTo>
                    <a:pt x="2051824" y="3505710"/>
                    <a:pt x="2052398" y="3510493"/>
                    <a:pt x="2052934" y="3515239"/>
                  </a:cubicBezTo>
                  <a:cubicBezTo>
                    <a:pt x="2055154" y="3534680"/>
                    <a:pt x="2056684" y="3554160"/>
                    <a:pt x="2057756" y="3573716"/>
                  </a:cubicBezTo>
                  <a:cubicBezTo>
                    <a:pt x="2058674" y="3591014"/>
                    <a:pt x="2059248" y="3608311"/>
                    <a:pt x="2059555" y="3625648"/>
                  </a:cubicBezTo>
                  <a:cubicBezTo>
                    <a:pt x="2059899" y="3645013"/>
                    <a:pt x="2059899" y="3664416"/>
                    <a:pt x="2059593" y="3683819"/>
                  </a:cubicBezTo>
                  <a:cubicBezTo>
                    <a:pt x="2059363" y="3700084"/>
                    <a:pt x="2058942" y="3716387"/>
                    <a:pt x="2058292" y="3732652"/>
                  </a:cubicBezTo>
                  <a:cubicBezTo>
                    <a:pt x="2057794" y="3744631"/>
                    <a:pt x="2057258" y="3756647"/>
                    <a:pt x="2056493" y="3768588"/>
                  </a:cubicBezTo>
                  <a:lnTo>
                    <a:pt x="2056455" y="3769085"/>
                  </a:lnTo>
                  <a:cubicBezTo>
                    <a:pt x="2056302" y="3770999"/>
                    <a:pt x="2056302" y="3771496"/>
                    <a:pt x="2055996" y="3773372"/>
                  </a:cubicBezTo>
                  <a:cubicBezTo>
                    <a:pt x="2055766" y="3774711"/>
                    <a:pt x="2055460" y="3776050"/>
                    <a:pt x="2055154" y="3777352"/>
                  </a:cubicBezTo>
                  <a:cubicBezTo>
                    <a:pt x="2062234" y="3782556"/>
                    <a:pt x="2069046" y="3788106"/>
                    <a:pt x="2075513" y="3794075"/>
                  </a:cubicBezTo>
                  <a:cubicBezTo>
                    <a:pt x="2088869" y="3806360"/>
                    <a:pt x="2100810" y="3820291"/>
                    <a:pt x="2110607" y="3835599"/>
                  </a:cubicBezTo>
                  <a:cubicBezTo>
                    <a:pt x="2116539" y="3844898"/>
                    <a:pt x="2121705" y="3854695"/>
                    <a:pt x="2125915" y="3864875"/>
                  </a:cubicBezTo>
                  <a:cubicBezTo>
                    <a:pt x="2127292" y="3868128"/>
                    <a:pt x="2128555" y="3871420"/>
                    <a:pt x="2129703" y="3874787"/>
                  </a:cubicBezTo>
                  <a:lnTo>
                    <a:pt x="2130239" y="3874749"/>
                  </a:lnTo>
                  <a:cubicBezTo>
                    <a:pt x="2138888" y="3874213"/>
                    <a:pt x="2147499" y="3873027"/>
                    <a:pt x="2155842" y="3870578"/>
                  </a:cubicBezTo>
                  <a:cubicBezTo>
                    <a:pt x="2161276" y="3869047"/>
                    <a:pt x="2166558" y="3866942"/>
                    <a:pt x="2171609" y="3864340"/>
                  </a:cubicBezTo>
                  <a:cubicBezTo>
                    <a:pt x="2174021" y="3863076"/>
                    <a:pt x="2176393" y="3861699"/>
                    <a:pt x="2178689" y="3860206"/>
                  </a:cubicBezTo>
                  <a:cubicBezTo>
                    <a:pt x="2190247" y="3852743"/>
                    <a:pt x="2199814" y="3842602"/>
                    <a:pt x="2207814" y="3831504"/>
                  </a:cubicBezTo>
                  <a:cubicBezTo>
                    <a:pt x="2209038" y="3829781"/>
                    <a:pt x="2210225" y="3828021"/>
                    <a:pt x="2211411" y="3826299"/>
                  </a:cubicBezTo>
                  <a:cubicBezTo>
                    <a:pt x="2213018" y="3823850"/>
                    <a:pt x="2214549" y="3821400"/>
                    <a:pt x="2216042" y="3818913"/>
                  </a:cubicBezTo>
                  <a:cubicBezTo>
                    <a:pt x="2217802" y="3815889"/>
                    <a:pt x="2219524" y="3812828"/>
                    <a:pt x="2221132" y="3809728"/>
                  </a:cubicBezTo>
                  <a:cubicBezTo>
                    <a:pt x="2222356" y="3807393"/>
                    <a:pt x="2223543" y="3805059"/>
                    <a:pt x="2224691" y="3802686"/>
                  </a:cubicBezTo>
                  <a:cubicBezTo>
                    <a:pt x="2225724" y="3800505"/>
                    <a:pt x="2226757" y="3798323"/>
                    <a:pt x="2227752" y="3796142"/>
                  </a:cubicBezTo>
                  <a:cubicBezTo>
                    <a:pt x="2229819" y="3791741"/>
                    <a:pt x="2231847" y="3787263"/>
                    <a:pt x="2233837" y="3782824"/>
                  </a:cubicBezTo>
                  <a:cubicBezTo>
                    <a:pt x="2237473" y="3774672"/>
                    <a:pt x="2240994" y="3766520"/>
                    <a:pt x="2244400" y="3758293"/>
                  </a:cubicBezTo>
                  <a:cubicBezTo>
                    <a:pt x="2253623" y="3736020"/>
                    <a:pt x="2262042" y="3713440"/>
                    <a:pt x="2269657" y="3690592"/>
                  </a:cubicBezTo>
                  <a:cubicBezTo>
                    <a:pt x="2276470" y="3670041"/>
                    <a:pt x="2282631" y="3649260"/>
                    <a:pt x="2288218" y="3628327"/>
                  </a:cubicBezTo>
                  <a:cubicBezTo>
                    <a:pt x="2299738" y="3584890"/>
                    <a:pt x="2308578" y="3540841"/>
                    <a:pt x="2315313" y="3496408"/>
                  </a:cubicBezTo>
                  <a:cubicBezTo>
                    <a:pt x="2321589" y="3455038"/>
                    <a:pt x="2326029" y="3413400"/>
                    <a:pt x="2329167" y="3371651"/>
                  </a:cubicBezTo>
                  <a:cubicBezTo>
                    <a:pt x="2332267" y="3330166"/>
                    <a:pt x="2334104" y="3288605"/>
                    <a:pt x="2335099" y="3247002"/>
                  </a:cubicBezTo>
                  <a:cubicBezTo>
                    <a:pt x="2335597" y="3225188"/>
                    <a:pt x="2335903" y="3203413"/>
                    <a:pt x="2336017" y="3181598"/>
                  </a:cubicBezTo>
                  <a:cubicBezTo>
                    <a:pt x="2336017" y="3176738"/>
                    <a:pt x="2336017" y="3171916"/>
                    <a:pt x="2336056" y="3167094"/>
                  </a:cubicBezTo>
                  <a:cubicBezTo>
                    <a:pt x="2336056" y="3161124"/>
                    <a:pt x="2336056" y="3155192"/>
                    <a:pt x="2336017" y="3149222"/>
                  </a:cubicBezTo>
                  <a:cubicBezTo>
                    <a:pt x="2335903" y="3137281"/>
                    <a:pt x="2335635" y="3125341"/>
                    <a:pt x="2335252" y="3113401"/>
                  </a:cubicBezTo>
                  <a:cubicBezTo>
                    <a:pt x="2333721" y="3068166"/>
                    <a:pt x="2330009" y="3023007"/>
                    <a:pt x="2324116" y="2978152"/>
                  </a:cubicBezTo>
                  <a:cubicBezTo>
                    <a:pt x="2320480" y="2950521"/>
                    <a:pt x="2315964" y="2923043"/>
                    <a:pt x="2310645" y="2895718"/>
                  </a:cubicBezTo>
                  <a:cubicBezTo>
                    <a:pt x="2306205" y="2873024"/>
                    <a:pt x="2301192" y="2850482"/>
                    <a:pt x="2295604" y="2828057"/>
                  </a:cubicBezTo>
                  <a:cubicBezTo>
                    <a:pt x="2277540" y="2755918"/>
                    <a:pt x="2253392" y="2685234"/>
                    <a:pt x="2222929" y="2617340"/>
                  </a:cubicBezTo>
                  <a:cubicBezTo>
                    <a:pt x="2197938" y="2561619"/>
                    <a:pt x="2168739" y="2507808"/>
                    <a:pt x="2135252" y="2456755"/>
                  </a:cubicBezTo>
                  <a:cubicBezTo>
                    <a:pt x="2129053" y="2447340"/>
                    <a:pt x="2122739" y="2438002"/>
                    <a:pt x="2116270" y="2428779"/>
                  </a:cubicBezTo>
                  <a:cubicBezTo>
                    <a:pt x="2072374" y="2451052"/>
                    <a:pt x="2026948" y="2470303"/>
                    <a:pt x="1980639" y="2486873"/>
                  </a:cubicBezTo>
                  <a:cubicBezTo>
                    <a:pt x="1919330" y="2508764"/>
                    <a:pt x="1856372" y="2525947"/>
                    <a:pt x="1792622" y="2538921"/>
                  </a:cubicBezTo>
                  <a:cubicBezTo>
                    <a:pt x="1718684" y="2553922"/>
                    <a:pt x="1643636" y="2563299"/>
                    <a:pt x="1568355" y="2567393"/>
                  </a:cubicBezTo>
                  <a:cubicBezTo>
                    <a:pt x="1549335" y="2568388"/>
                    <a:pt x="1530353" y="2569115"/>
                    <a:pt x="1511333" y="2569498"/>
                  </a:cubicBezTo>
                  <a:cubicBezTo>
                    <a:pt x="1502799" y="2569651"/>
                    <a:pt x="1494264" y="2569728"/>
                    <a:pt x="1485730" y="2569804"/>
                  </a:cubicBezTo>
                  <a:lnTo>
                    <a:pt x="1479263" y="2569804"/>
                  </a:lnTo>
                  <a:cubicBezTo>
                    <a:pt x="1469657" y="2569804"/>
                    <a:pt x="1460051" y="2569728"/>
                    <a:pt x="1450445" y="2569536"/>
                  </a:cubicBezTo>
                  <a:cubicBezTo>
                    <a:pt x="1432459" y="2569230"/>
                    <a:pt x="1414471" y="2568618"/>
                    <a:pt x="1396523" y="2567699"/>
                  </a:cubicBezTo>
                  <a:cubicBezTo>
                    <a:pt x="1322049" y="2563949"/>
                    <a:pt x="1247841" y="2555070"/>
                    <a:pt x="1174706" y="2540642"/>
                  </a:cubicBezTo>
                  <a:cubicBezTo>
                    <a:pt x="1141219" y="2534060"/>
                    <a:pt x="1107963" y="2526292"/>
                    <a:pt x="1075010" y="2517336"/>
                  </a:cubicBezTo>
                  <a:cubicBezTo>
                    <a:pt x="1043207" y="2508649"/>
                    <a:pt x="1011673" y="2498813"/>
                    <a:pt x="980560" y="2487792"/>
                  </a:cubicBezTo>
                  <a:cubicBezTo>
                    <a:pt x="929469" y="2469651"/>
                    <a:pt x="879492" y="2448258"/>
                    <a:pt x="831417" y="2423153"/>
                  </a:cubicBezTo>
                  <a:cubicBezTo>
                    <a:pt x="831264" y="2423536"/>
                    <a:pt x="831150" y="2423919"/>
                    <a:pt x="830958" y="2424301"/>
                  </a:cubicBezTo>
                  <a:cubicBezTo>
                    <a:pt x="829734" y="2427439"/>
                    <a:pt x="827820" y="2430271"/>
                    <a:pt x="826174" y="2433218"/>
                  </a:cubicBezTo>
                  <a:cubicBezTo>
                    <a:pt x="825945" y="2433639"/>
                    <a:pt x="825639" y="2434022"/>
                    <a:pt x="825371" y="2434405"/>
                  </a:cubicBezTo>
                  <a:cubicBezTo>
                    <a:pt x="825103" y="2434787"/>
                    <a:pt x="824835" y="2435170"/>
                    <a:pt x="824567" y="2435514"/>
                  </a:cubicBezTo>
                  <a:cubicBezTo>
                    <a:pt x="823802" y="2436663"/>
                    <a:pt x="822998" y="2437811"/>
                    <a:pt x="822233" y="2438959"/>
                  </a:cubicBezTo>
                  <a:cubicBezTo>
                    <a:pt x="820931" y="2440834"/>
                    <a:pt x="819631" y="2442747"/>
                    <a:pt x="818329" y="2444623"/>
                  </a:cubicBezTo>
                  <a:cubicBezTo>
                    <a:pt x="806886" y="2461615"/>
                    <a:pt x="795941" y="2478874"/>
                    <a:pt x="785455" y="2496441"/>
                  </a:cubicBezTo>
                  <a:cubicBezTo>
                    <a:pt x="750476" y="2554956"/>
                    <a:pt x="720816" y="2616652"/>
                    <a:pt x="696439" y="2680294"/>
                  </a:cubicBezTo>
                  <a:cubicBezTo>
                    <a:pt x="663259" y="2766976"/>
                    <a:pt x="639722" y="2857250"/>
                    <a:pt x="625639" y="2948951"/>
                  </a:cubicBezTo>
                  <a:cubicBezTo>
                    <a:pt x="621276" y="2977080"/>
                    <a:pt x="617832" y="3005361"/>
                    <a:pt x="615268" y="3033681"/>
                  </a:cubicBezTo>
                  <a:cubicBezTo>
                    <a:pt x="612244" y="3066861"/>
                    <a:pt x="610407" y="3100156"/>
                    <a:pt x="609757" y="3133494"/>
                  </a:cubicBezTo>
                  <a:cubicBezTo>
                    <a:pt x="608915" y="3177428"/>
                    <a:pt x="610101" y="3221439"/>
                    <a:pt x="613316" y="3265295"/>
                  </a:cubicBezTo>
                  <a:cubicBezTo>
                    <a:pt x="618750" y="3338390"/>
                    <a:pt x="629925" y="3411067"/>
                    <a:pt x="647070" y="3482360"/>
                  </a:cubicBezTo>
                  <a:cubicBezTo>
                    <a:pt x="666128" y="3561541"/>
                    <a:pt x="692496" y="3639076"/>
                    <a:pt x="726327" y="3713201"/>
                  </a:cubicBezTo>
                  <a:cubicBezTo>
                    <a:pt x="734785" y="3731647"/>
                    <a:pt x="743663" y="3749902"/>
                    <a:pt x="753002" y="3767888"/>
                  </a:cubicBezTo>
                  <a:cubicBezTo>
                    <a:pt x="757824" y="3777150"/>
                    <a:pt x="762761" y="3786334"/>
                    <a:pt x="767812" y="3795443"/>
                  </a:cubicBezTo>
                  <a:cubicBezTo>
                    <a:pt x="768195" y="3796132"/>
                    <a:pt x="768539" y="3796782"/>
                    <a:pt x="768922" y="3797433"/>
                  </a:cubicBezTo>
                  <a:cubicBezTo>
                    <a:pt x="771639" y="3802216"/>
                    <a:pt x="774586" y="3806885"/>
                    <a:pt x="777724" y="3811363"/>
                  </a:cubicBezTo>
                  <a:cubicBezTo>
                    <a:pt x="782661" y="3818367"/>
                    <a:pt x="788133" y="3824949"/>
                    <a:pt x="794142" y="3831034"/>
                  </a:cubicBezTo>
                  <a:cubicBezTo>
                    <a:pt x="798314" y="3835282"/>
                    <a:pt x="802753" y="3839262"/>
                    <a:pt x="807384" y="3842936"/>
                  </a:cubicBezTo>
                  <a:cubicBezTo>
                    <a:pt x="810178" y="3845194"/>
                    <a:pt x="813048" y="3847298"/>
                    <a:pt x="815995" y="3849327"/>
                  </a:cubicBezTo>
                  <a:cubicBezTo>
                    <a:pt x="833101" y="3861114"/>
                    <a:pt x="852389" y="3869495"/>
                    <a:pt x="872175" y="3875656"/>
                  </a:cubicBezTo>
                  <a:cubicBezTo>
                    <a:pt x="875199" y="3876575"/>
                    <a:pt x="878222" y="3877493"/>
                    <a:pt x="881284" y="3878297"/>
                  </a:cubicBezTo>
                  <a:cubicBezTo>
                    <a:pt x="885608" y="3879522"/>
                    <a:pt x="889971" y="3880632"/>
                    <a:pt x="894372" y="3881665"/>
                  </a:cubicBezTo>
                  <a:cubicBezTo>
                    <a:pt x="896247" y="3882086"/>
                    <a:pt x="898122" y="3882507"/>
                    <a:pt x="899997" y="3882928"/>
                  </a:cubicBezTo>
                  <a:close/>
                  <a:moveTo>
                    <a:pt x="1479264" y="1597262"/>
                  </a:moveTo>
                  <a:cubicBezTo>
                    <a:pt x="1551059" y="1553251"/>
                    <a:pt x="1694576" y="1553251"/>
                    <a:pt x="1766330" y="1596611"/>
                  </a:cubicBezTo>
                  <a:cubicBezTo>
                    <a:pt x="1838087" y="1639933"/>
                    <a:pt x="1838087" y="1726619"/>
                    <a:pt x="1766330" y="1813295"/>
                  </a:cubicBezTo>
                  <a:cubicBezTo>
                    <a:pt x="1716120" y="1878316"/>
                    <a:pt x="1586925" y="1943332"/>
                    <a:pt x="1479264" y="1986694"/>
                  </a:cubicBezTo>
                  <a:cubicBezTo>
                    <a:pt x="1371652" y="1943334"/>
                    <a:pt x="1242487" y="1878318"/>
                    <a:pt x="1192237" y="1813295"/>
                  </a:cubicBezTo>
                  <a:cubicBezTo>
                    <a:pt x="1120481" y="1726613"/>
                    <a:pt x="1120481" y="1639934"/>
                    <a:pt x="1192237" y="1596611"/>
                  </a:cubicBezTo>
                  <a:cubicBezTo>
                    <a:pt x="1263994" y="1553251"/>
                    <a:pt x="1407549" y="1553251"/>
                    <a:pt x="1479264" y="1597262"/>
                  </a:cubicBezTo>
                  <a:close/>
                  <a:moveTo>
                    <a:pt x="744214" y="2260215"/>
                  </a:moveTo>
                  <a:cubicBezTo>
                    <a:pt x="754700" y="2268520"/>
                    <a:pt x="765416" y="2276480"/>
                    <a:pt x="776361" y="2284134"/>
                  </a:cubicBezTo>
                  <a:cubicBezTo>
                    <a:pt x="812181" y="2309277"/>
                    <a:pt x="850068" y="2331474"/>
                    <a:pt x="889224" y="2350992"/>
                  </a:cubicBezTo>
                  <a:cubicBezTo>
                    <a:pt x="933272" y="2372997"/>
                    <a:pt x="978967" y="2391710"/>
                    <a:pt x="1025541" y="2407593"/>
                  </a:cubicBezTo>
                  <a:cubicBezTo>
                    <a:pt x="1080879" y="2426422"/>
                    <a:pt x="1137601" y="2441194"/>
                    <a:pt x="1194963" y="2452369"/>
                  </a:cubicBezTo>
                  <a:cubicBezTo>
                    <a:pt x="1262969" y="2465610"/>
                    <a:pt x="1331927" y="2473800"/>
                    <a:pt x="1401124" y="2477283"/>
                  </a:cubicBezTo>
                  <a:cubicBezTo>
                    <a:pt x="1417083" y="2478086"/>
                    <a:pt x="1433042" y="2478660"/>
                    <a:pt x="1449038" y="2478967"/>
                  </a:cubicBezTo>
                  <a:cubicBezTo>
                    <a:pt x="1457113" y="2479120"/>
                    <a:pt x="1465150" y="2479196"/>
                    <a:pt x="1473225" y="2479273"/>
                  </a:cubicBezTo>
                  <a:lnTo>
                    <a:pt x="1479272" y="2479273"/>
                  </a:lnTo>
                  <a:cubicBezTo>
                    <a:pt x="1488380" y="2479273"/>
                    <a:pt x="1497451" y="2479196"/>
                    <a:pt x="1506520" y="2479005"/>
                  </a:cubicBezTo>
                  <a:cubicBezTo>
                    <a:pt x="1523550" y="2478737"/>
                    <a:pt x="1540504" y="2478125"/>
                    <a:pt x="1557495" y="2477283"/>
                  </a:cubicBezTo>
                  <a:cubicBezTo>
                    <a:pt x="1630362" y="2473609"/>
                    <a:pt x="1703032" y="2464731"/>
                    <a:pt x="1774561" y="2450188"/>
                  </a:cubicBezTo>
                  <a:cubicBezTo>
                    <a:pt x="1805789" y="2443835"/>
                    <a:pt x="1836788" y="2436411"/>
                    <a:pt x="1867481" y="2427838"/>
                  </a:cubicBezTo>
                  <a:cubicBezTo>
                    <a:pt x="1898633" y="2419151"/>
                    <a:pt x="1929440" y="2409278"/>
                    <a:pt x="1959827" y="2398102"/>
                  </a:cubicBezTo>
                  <a:cubicBezTo>
                    <a:pt x="1985735" y="2388611"/>
                    <a:pt x="2011338" y="2378163"/>
                    <a:pt x="2036443" y="2366683"/>
                  </a:cubicBezTo>
                  <a:cubicBezTo>
                    <a:pt x="2059750" y="2356082"/>
                    <a:pt x="2082674" y="2344639"/>
                    <a:pt x="2105100" y="2332240"/>
                  </a:cubicBezTo>
                  <a:cubicBezTo>
                    <a:pt x="2141572" y="2312033"/>
                    <a:pt x="2176742" y="2289377"/>
                    <a:pt x="2209773" y="2263851"/>
                  </a:cubicBezTo>
                  <a:cubicBezTo>
                    <a:pt x="2198100" y="2253977"/>
                    <a:pt x="2186007" y="2244601"/>
                    <a:pt x="2173493" y="2235760"/>
                  </a:cubicBezTo>
                  <a:cubicBezTo>
                    <a:pt x="2154702" y="2222480"/>
                    <a:pt x="2134993" y="2210426"/>
                    <a:pt x="2114595" y="2199863"/>
                  </a:cubicBezTo>
                  <a:cubicBezTo>
                    <a:pt x="2085166" y="2184631"/>
                    <a:pt x="2054128" y="2172385"/>
                    <a:pt x="2022020" y="2164157"/>
                  </a:cubicBezTo>
                  <a:cubicBezTo>
                    <a:pt x="2014864" y="2162320"/>
                    <a:pt x="2007630" y="2160674"/>
                    <a:pt x="2000359" y="2159259"/>
                  </a:cubicBezTo>
                  <a:cubicBezTo>
                    <a:pt x="1996724" y="2158531"/>
                    <a:pt x="1993088" y="2157881"/>
                    <a:pt x="1989414" y="2157268"/>
                  </a:cubicBezTo>
                  <a:lnTo>
                    <a:pt x="1986620" y="2156694"/>
                  </a:lnTo>
                  <a:cubicBezTo>
                    <a:pt x="1985702" y="2156465"/>
                    <a:pt x="1984784" y="2156235"/>
                    <a:pt x="1983865" y="2156006"/>
                  </a:cubicBezTo>
                  <a:cubicBezTo>
                    <a:pt x="1982066" y="2155431"/>
                    <a:pt x="1980268" y="2154781"/>
                    <a:pt x="1978546" y="2154015"/>
                  </a:cubicBezTo>
                  <a:cubicBezTo>
                    <a:pt x="1972461" y="2151299"/>
                    <a:pt x="1966988" y="2147280"/>
                    <a:pt x="1962663" y="2142267"/>
                  </a:cubicBezTo>
                  <a:cubicBezTo>
                    <a:pt x="1959525" y="2138669"/>
                    <a:pt x="1956999" y="2134613"/>
                    <a:pt x="1955162" y="2130212"/>
                  </a:cubicBezTo>
                  <a:cubicBezTo>
                    <a:pt x="1953326" y="2125849"/>
                    <a:pt x="1952177" y="2121218"/>
                    <a:pt x="1951756" y="2116473"/>
                  </a:cubicBezTo>
                  <a:cubicBezTo>
                    <a:pt x="1951412" y="2112684"/>
                    <a:pt x="1951565" y="2108895"/>
                    <a:pt x="1952216" y="2105145"/>
                  </a:cubicBezTo>
                  <a:cubicBezTo>
                    <a:pt x="1953134" y="2099520"/>
                    <a:pt x="1955162" y="2094085"/>
                    <a:pt x="1958071" y="2089225"/>
                  </a:cubicBezTo>
                  <a:cubicBezTo>
                    <a:pt x="1961515" y="2083523"/>
                    <a:pt x="1966223" y="2078625"/>
                    <a:pt x="1971733" y="2074912"/>
                  </a:cubicBezTo>
                  <a:cubicBezTo>
                    <a:pt x="1976479" y="2071774"/>
                    <a:pt x="1981798" y="2069516"/>
                    <a:pt x="1987386" y="2068330"/>
                  </a:cubicBezTo>
                  <a:cubicBezTo>
                    <a:pt x="1991060" y="2067526"/>
                    <a:pt x="1994887" y="2067182"/>
                    <a:pt x="1998675" y="2067335"/>
                  </a:cubicBezTo>
                  <a:cubicBezTo>
                    <a:pt x="1999632" y="2067373"/>
                    <a:pt x="2000589" y="2067450"/>
                    <a:pt x="2001507" y="2067565"/>
                  </a:cubicBezTo>
                  <a:cubicBezTo>
                    <a:pt x="2003459" y="2067756"/>
                    <a:pt x="2005334" y="2068100"/>
                    <a:pt x="2007286" y="2068406"/>
                  </a:cubicBezTo>
                  <a:cubicBezTo>
                    <a:pt x="2009276" y="2068751"/>
                    <a:pt x="2011304" y="2069134"/>
                    <a:pt x="2013294" y="2069478"/>
                  </a:cubicBezTo>
                  <a:cubicBezTo>
                    <a:pt x="2022785" y="2071239"/>
                    <a:pt x="2032200" y="2073305"/>
                    <a:pt x="2041576" y="2075640"/>
                  </a:cubicBezTo>
                  <a:cubicBezTo>
                    <a:pt x="2086773" y="2086929"/>
                    <a:pt x="2130210" y="2104725"/>
                    <a:pt x="2170888" y="2127304"/>
                  </a:cubicBezTo>
                  <a:cubicBezTo>
                    <a:pt x="2191554" y="2138747"/>
                    <a:pt x="2211531" y="2151491"/>
                    <a:pt x="2230667" y="2165306"/>
                  </a:cubicBezTo>
                  <a:cubicBezTo>
                    <a:pt x="2247085" y="2177131"/>
                    <a:pt x="2262890" y="2189799"/>
                    <a:pt x="2278083" y="2203194"/>
                  </a:cubicBezTo>
                  <a:cubicBezTo>
                    <a:pt x="2280800" y="2200362"/>
                    <a:pt x="2283517" y="2197530"/>
                    <a:pt x="2286196" y="2194660"/>
                  </a:cubicBezTo>
                  <a:cubicBezTo>
                    <a:pt x="2303647" y="2175907"/>
                    <a:pt x="2319874" y="2156007"/>
                    <a:pt x="2334302" y="2134805"/>
                  </a:cubicBezTo>
                  <a:cubicBezTo>
                    <a:pt x="2344559" y="2119803"/>
                    <a:pt x="2353896" y="2104150"/>
                    <a:pt x="2362163" y="2087923"/>
                  </a:cubicBezTo>
                  <a:cubicBezTo>
                    <a:pt x="2366870" y="2078662"/>
                    <a:pt x="2371233" y="2069209"/>
                    <a:pt x="2375175" y="2059565"/>
                  </a:cubicBezTo>
                  <a:cubicBezTo>
                    <a:pt x="2369511" y="2058762"/>
                    <a:pt x="2363847" y="2058226"/>
                    <a:pt x="2358182" y="2057882"/>
                  </a:cubicBezTo>
                  <a:cubicBezTo>
                    <a:pt x="2353973" y="2057652"/>
                    <a:pt x="2349725" y="2057499"/>
                    <a:pt x="2345515" y="2057499"/>
                  </a:cubicBezTo>
                  <a:cubicBezTo>
                    <a:pt x="2340157" y="2057499"/>
                    <a:pt x="2334799" y="2057690"/>
                    <a:pt x="2329442" y="2058111"/>
                  </a:cubicBezTo>
                  <a:cubicBezTo>
                    <a:pt x="2321558" y="2058724"/>
                    <a:pt x="2313674" y="2059795"/>
                    <a:pt x="2305944" y="2061364"/>
                  </a:cubicBezTo>
                  <a:cubicBezTo>
                    <a:pt x="2298290" y="2062895"/>
                    <a:pt x="2290751" y="2064885"/>
                    <a:pt x="2283403" y="2067373"/>
                  </a:cubicBezTo>
                  <a:cubicBezTo>
                    <a:pt x="2279270" y="2068750"/>
                    <a:pt x="2275213" y="2070243"/>
                    <a:pt x="2271233" y="2071888"/>
                  </a:cubicBezTo>
                  <a:lnTo>
                    <a:pt x="2270544" y="2072156"/>
                  </a:lnTo>
                  <a:lnTo>
                    <a:pt x="2269817" y="2072462"/>
                  </a:lnTo>
                  <a:lnTo>
                    <a:pt x="2267368" y="2073381"/>
                  </a:lnTo>
                  <a:cubicBezTo>
                    <a:pt x="2266564" y="2073649"/>
                    <a:pt x="2265760" y="2073955"/>
                    <a:pt x="2264918" y="2074185"/>
                  </a:cubicBezTo>
                  <a:cubicBezTo>
                    <a:pt x="2263273" y="2074644"/>
                    <a:pt x="2261589" y="2075027"/>
                    <a:pt x="2259867" y="2075333"/>
                  </a:cubicBezTo>
                  <a:cubicBezTo>
                    <a:pt x="2253896" y="2076328"/>
                    <a:pt x="2247773" y="2076098"/>
                    <a:pt x="2241880" y="2074720"/>
                  </a:cubicBezTo>
                  <a:cubicBezTo>
                    <a:pt x="2236867" y="2073496"/>
                    <a:pt x="2232045" y="2071429"/>
                    <a:pt x="2227720" y="2068597"/>
                  </a:cubicBezTo>
                  <a:cubicBezTo>
                    <a:pt x="2221903" y="2064847"/>
                    <a:pt x="2217004" y="2059757"/>
                    <a:pt x="2213484" y="2053825"/>
                  </a:cubicBezTo>
                  <a:cubicBezTo>
                    <a:pt x="2209963" y="2047893"/>
                    <a:pt x="2207820" y="2041119"/>
                    <a:pt x="2207246" y="2034269"/>
                  </a:cubicBezTo>
                  <a:cubicBezTo>
                    <a:pt x="2206940" y="2029944"/>
                    <a:pt x="2207208" y="2025620"/>
                    <a:pt x="2208088" y="2021410"/>
                  </a:cubicBezTo>
                  <a:cubicBezTo>
                    <a:pt x="2209312" y="2015479"/>
                    <a:pt x="2211723" y="2009853"/>
                    <a:pt x="2215168" y="2004878"/>
                  </a:cubicBezTo>
                  <a:cubicBezTo>
                    <a:pt x="2218612" y="1999903"/>
                    <a:pt x="2223052" y="1995616"/>
                    <a:pt x="2228141" y="1992402"/>
                  </a:cubicBezTo>
                  <a:cubicBezTo>
                    <a:pt x="2229596" y="1991484"/>
                    <a:pt x="2231088" y="1990642"/>
                    <a:pt x="2232657" y="1989876"/>
                  </a:cubicBezTo>
                  <a:cubicBezTo>
                    <a:pt x="2233882" y="1989302"/>
                    <a:pt x="2234762" y="1988919"/>
                    <a:pt x="2235948" y="1988460"/>
                  </a:cubicBezTo>
                  <a:cubicBezTo>
                    <a:pt x="2236905" y="1988039"/>
                    <a:pt x="2237900" y="1987657"/>
                    <a:pt x="2238895" y="1987236"/>
                  </a:cubicBezTo>
                  <a:cubicBezTo>
                    <a:pt x="2243488" y="1985399"/>
                    <a:pt x="2248118" y="1983676"/>
                    <a:pt x="2252826" y="1982107"/>
                  </a:cubicBezTo>
                  <a:cubicBezTo>
                    <a:pt x="2268555" y="1976711"/>
                    <a:pt x="2284743" y="1972769"/>
                    <a:pt x="2301161" y="1970244"/>
                  </a:cubicBezTo>
                  <a:cubicBezTo>
                    <a:pt x="2317196" y="1967795"/>
                    <a:pt x="2333385" y="1966723"/>
                    <a:pt x="2349611" y="1966953"/>
                  </a:cubicBezTo>
                  <a:cubicBezTo>
                    <a:pt x="2357954" y="1967068"/>
                    <a:pt x="2366258" y="1967527"/>
                    <a:pt x="2374563" y="1968330"/>
                  </a:cubicBezTo>
                  <a:cubicBezTo>
                    <a:pt x="2380839" y="1968905"/>
                    <a:pt x="2387077" y="1969708"/>
                    <a:pt x="2393278" y="1970665"/>
                  </a:cubicBezTo>
                  <a:cubicBezTo>
                    <a:pt x="2395000" y="1970933"/>
                    <a:pt x="2396684" y="1971201"/>
                    <a:pt x="2398368" y="1971507"/>
                  </a:cubicBezTo>
                  <a:cubicBezTo>
                    <a:pt x="2399095" y="1965460"/>
                    <a:pt x="2399669" y="1959413"/>
                    <a:pt x="2400051" y="1953367"/>
                  </a:cubicBezTo>
                  <a:cubicBezTo>
                    <a:pt x="2401391" y="1932815"/>
                    <a:pt x="2400740" y="1912150"/>
                    <a:pt x="2398176" y="1891713"/>
                  </a:cubicBezTo>
                  <a:cubicBezTo>
                    <a:pt x="2396339" y="1877400"/>
                    <a:pt x="2393584" y="1863240"/>
                    <a:pt x="2389910" y="1849272"/>
                  </a:cubicBezTo>
                  <a:cubicBezTo>
                    <a:pt x="2387269" y="1839245"/>
                    <a:pt x="2384169" y="1829372"/>
                    <a:pt x="2380648" y="1819575"/>
                  </a:cubicBezTo>
                  <a:cubicBezTo>
                    <a:pt x="2378046" y="1812380"/>
                    <a:pt x="2375214" y="1805224"/>
                    <a:pt x="2372114" y="1798182"/>
                  </a:cubicBezTo>
                  <a:cubicBezTo>
                    <a:pt x="2371158" y="1795924"/>
                    <a:pt x="2370162" y="1793704"/>
                    <a:pt x="2369129" y="1791446"/>
                  </a:cubicBezTo>
                  <a:cubicBezTo>
                    <a:pt x="2345746" y="1790910"/>
                    <a:pt x="2322402" y="1791140"/>
                    <a:pt x="2299057" y="1792173"/>
                  </a:cubicBezTo>
                  <a:cubicBezTo>
                    <a:pt x="2270354" y="1793436"/>
                    <a:pt x="2241652" y="1795962"/>
                    <a:pt x="2213179" y="1800057"/>
                  </a:cubicBezTo>
                  <a:cubicBezTo>
                    <a:pt x="2200397" y="1801894"/>
                    <a:pt x="2187615" y="1804037"/>
                    <a:pt x="2174948" y="1806601"/>
                  </a:cubicBezTo>
                  <a:cubicBezTo>
                    <a:pt x="2162702" y="1809050"/>
                    <a:pt x="2150493" y="1811882"/>
                    <a:pt x="2138400" y="1815135"/>
                  </a:cubicBezTo>
                  <a:cubicBezTo>
                    <a:pt x="2129904" y="1817431"/>
                    <a:pt x="2121484" y="1819957"/>
                    <a:pt x="2113142" y="1822751"/>
                  </a:cubicBezTo>
                  <a:cubicBezTo>
                    <a:pt x="2105029" y="1825430"/>
                    <a:pt x="2097030" y="1828377"/>
                    <a:pt x="2089185" y="1831630"/>
                  </a:cubicBezTo>
                  <a:cubicBezTo>
                    <a:pt x="2082717" y="1834270"/>
                    <a:pt x="2076364" y="1837141"/>
                    <a:pt x="2070126" y="1840240"/>
                  </a:cubicBezTo>
                  <a:cubicBezTo>
                    <a:pt x="2064539" y="1843072"/>
                    <a:pt x="2059028" y="1846058"/>
                    <a:pt x="2053632" y="1849349"/>
                  </a:cubicBezTo>
                  <a:cubicBezTo>
                    <a:pt x="2051450" y="1850688"/>
                    <a:pt x="2049269" y="1852104"/>
                    <a:pt x="2047088" y="1853520"/>
                  </a:cubicBezTo>
                  <a:lnTo>
                    <a:pt x="2038094" y="1858189"/>
                  </a:lnTo>
                  <a:cubicBezTo>
                    <a:pt x="2034803" y="1859031"/>
                    <a:pt x="2031626" y="1860217"/>
                    <a:pt x="2028259" y="1860715"/>
                  </a:cubicBezTo>
                  <a:cubicBezTo>
                    <a:pt x="2021523" y="1861672"/>
                    <a:pt x="2014635" y="1861059"/>
                    <a:pt x="2008205" y="1859031"/>
                  </a:cubicBezTo>
                  <a:cubicBezTo>
                    <a:pt x="2004952" y="1857960"/>
                    <a:pt x="2001814" y="1856582"/>
                    <a:pt x="1998905" y="1854860"/>
                  </a:cubicBezTo>
                  <a:cubicBezTo>
                    <a:pt x="1995997" y="1853137"/>
                    <a:pt x="1993279" y="1851071"/>
                    <a:pt x="1990830" y="1848736"/>
                  </a:cubicBezTo>
                  <a:cubicBezTo>
                    <a:pt x="1988343" y="1846440"/>
                    <a:pt x="1986161" y="1843799"/>
                    <a:pt x="1984286" y="1841006"/>
                  </a:cubicBezTo>
                  <a:cubicBezTo>
                    <a:pt x="1980497" y="1835342"/>
                    <a:pt x="1978048" y="1828912"/>
                    <a:pt x="1977091" y="1822177"/>
                  </a:cubicBezTo>
                  <a:cubicBezTo>
                    <a:pt x="1976632" y="1818809"/>
                    <a:pt x="1976555" y="1815403"/>
                    <a:pt x="1976862" y="1812035"/>
                  </a:cubicBezTo>
                  <a:cubicBezTo>
                    <a:pt x="1977091" y="1808667"/>
                    <a:pt x="1977780" y="1805299"/>
                    <a:pt x="1978813" y="1802085"/>
                  </a:cubicBezTo>
                  <a:cubicBezTo>
                    <a:pt x="1980880" y="1795579"/>
                    <a:pt x="1984401" y="1789647"/>
                    <a:pt x="1989070" y="1784710"/>
                  </a:cubicBezTo>
                  <a:cubicBezTo>
                    <a:pt x="1991366" y="1782261"/>
                    <a:pt x="1994237" y="1780348"/>
                    <a:pt x="1996801" y="1778166"/>
                  </a:cubicBezTo>
                  <a:cubicBezTo>
                    <a:pt x="1997566" y="1777669"/>
                    <a:pt x="1998331" y="1777171"/>
                    <a:pt x="1999097" y="1776674"/>
                  </a:cubicBezTo>
                  <a:cubicBezTo>
                    <a:pt x="2000704" y="1775602"/>
                    <a:pt x="2002312" y="1774569"/>
                    <a:pt x="2003957" y="1773574"/>
                  </a:cubicBezTo>
                  <a:cubicBezTo>
                    <a:pt x="2006827" y="1771775"/>
                    <a:pt x="2009736" y="1770015"/>
                    <a:pt x="2012683" y="1768331"/>
                  </a:cubicBezTo>
                  <a:cubicBezTo>
                    <a:pt x="2027073" y="1760026"/>
                    <a:pt x="2042150" y="1752908"/>
                    <a:pt x="2057573" y="1746670"/>
                  </a:cubicBezTo>
                  <a:cubicBezTo>
                    <a:pt x="2075675" y="1739361"/>
                    <a:pt x="2094274" y="1733314"/>
                    <a:pt x="2113103" y="1728148"/>
                  </a:cubicBezTo>
                  <a:cubicBezTo>
                    <a:pt x="2125924" y="1724665"/>
                    <a:pt x="2138859" y="1721565"/>
                    <a:pt x="2151871" y="1718848"/>
                  </a:cubicBezTo>
                  <a:cubicBezTo>
                    <a:pt x="2166107" y="1715901"/>
                    <a:pt x="2180382" y="1713376"/>
                    <a:pt x="2194772" y="1711194"/>
                  </a:cubicBezTo>
                  <a:cubicBezTo>
                    <a:pt x="2226650" y="1706410"/>
                    <a:pt x="2258836" y="1703425"/>
                    <a:pt x="2291021" y="1701856"/>
                  </a:cubicBezTo>
                  <a:cubicBezTo>
                    <a:pt x="2298292" y="1701512"/>
                    <a:pt x="2305525" y="1701244"/>
                    <a:pt x="2312759" y="1701053"/>
                  </a:cubicBezTo>
                  <a:cubicBezTo>
                    <a:pt x="2308970" y="1696269"/>
                    <a:pt x="2305105" y="1691600"/>
                    <a:pt x="2301124" y="1686969"/>
                  </a:cubicBezTo>
                  <a:cubicBezTo>
                    <a:pt x="2297336" y="1682568"/>
                    <a:pt x="2293470" y="1678205"/>
                    <a:pt x="2289528" y="1673919"/>
                  </a:cubicBezTo>
                  <a:cubicBezTo>
                    <a:pt x="2284630" y="1668562"/>
                    <a:pt x="2279617" y="1663319"/>
                    <a:pt x="2274565" y="1658190"/>
                  </a:cubicBezTo>
                  <a:cubicBezTo>
                    <a:pt x="2267677" y="1651225"/>
                    <a:pt x="2260635" y="1644452"/>
                    <a:pt x="2253479" y="1637869"/>
                  </a:cubicBezTo>
                  <a:cubicBezTo>
                    <a:pt x="2243720" y="1628952"/>
                    <a:pt x="2233770" y="1620341"/>
                    <a:pt x="2223552" y="1612037"/>
                  </a:cubicBezTo>
                  <a:cubicBezTo>
                    <a:pt x="2209583" y="1600670"/>
                    <a:pt x="2195194" y="1589840"/>
                    <a:pt x="2180421" y="1579546"/>
                  </a:cubicBezTo>
                  <a:cubicBezTo>
                    <a:pt x="2145136" y="1554900"/>
                    <a:pt x="2107862" y="1533162"/>
                    <a:pt x="2069361" y="1513951"/>
                  </a:cubicBezTo>
                  <a:cubicBezTo>
                    <a:pt x="2024547" y="1491562"/>
                    <a:pt x="1978049" y="1472580"/>
                    <a:pt x="1930555" y="1456545"/>
                  </a:cubicBezTo>
                  <a:cubicBezTo>
                    <a:pt x="1901240" y="1446634"/>
                    <a:pt x="1871467" y="1437831"/>
                    <a:pt x="1841462" y="1430139"/>
                  </a:cubicBezTo>
                  <a:cubicBezTo>
                    <a:pt x="1806636" y="1421184"/>
                    <a:pt x="1771466" y="1413683"/>
                    <a:pt x="1736064" y="1407483"/>
                  </a:cubicBezTo>
                  <a:cubicBezTo>
                    <a:pt x="1698330" y="1400939"/>
                    <a:pt x="1660327" y="1395887"/>
                    <a:pt x="1622212" y="1392328"/>
                  </a:cubicBezTo>
                  <a:cubicBezTo>
                    <a:pt x="1575713" y="1387965"/>
                    <a:pt x="1529024" y="1385784"/>
                    <a:pt x="1482338" y="1385707"/>
                  </a:cubicBezTo>
                  <a:cubicBezTo>
                    <a:pt x="1431668" y="1385593"/>
                    <a:pt x="1380996" y="1387965"/>
                    <a:pt x="1330561" y="1392864"/>
                  </a:cubicBezTo>
                  <a:cubicBezTo>
                    <a:pt x="1289726" y="1396882"/>
                    <a:pt x="1249045" y="1402546"/>
                    <a:pt x="1208704" y="1409971"/>
                  </a:cubicBezTo>
                  <a:cubicBezTo>
                    <a:pt x="1171773" y="1416783"/>
                    <a:pt x="1135110" y="1425088"/>
                    <a:pt x="1098868" y="1434961"/>
                  </a:cubicBezTo>
                  <a:cubicBezTo>
                    <a:pt x="1065917" y="1443955"/>
                    <a:pt x="1033311" y="1454250"/>
                    <a:pt x="1001202" y="1465960"/>
                  </a:cubicBezTo>
                  <a:cubicBezTo>
                    <a:pt x="975217" y="1475413"/>
                    <a:pt x="949576" y="1485822"/>
                    <a:pt x="924394" y="1497227"/>
                  </a:cubicBezTo>
                  <a:cubicBezTo>
                    <a:pt x="917506" y="1500327"/>
                    <a:pt x="910694" y="1503503"/>
                    <a:pt x="903920" y="1506756"/>
                  </a:cubicBezTo>
                  <a:cubicBezTo>
                    <a:pt x="902772" y="1507636"/>
                    <a:pt x="901586" y="1508440"/>
                    <a:pt x="900400" y="1509244"/>
                  </a:cubicBezTo>
                  <a:cubicBezTo>
                    <a:pt x="895195" y="1512497"/>
                    <a:pt x="892325" y="1513492"/>
                    <a:pt x="888382" y="1514372"/>
                  </a:cubicBezTo>
                  <a:cubicBezTo>
                    <a:pt x="877322" y="1519921"/>
                    <a:pt x="866377" y="1525623"/>
                    <a:pt x="855546" y="1531593"/>
                  </a:cubicBezTo>
                  <a:cubicBezTo>
                    <a:pt x="835454" y="1542653"/>
                    <a:pt x="815745" y="1554479"/>
                    <a:pt x="796572" y="1567070"/>
                  </a:cubicBezTo>
                  <a:cubicBezTo>
                    <a:pt x="778891" y="1578704"/>
                    <a:pt x="761670" y="1591027"/>
                    <a:pt x="745023" y="1604077"/>
                  </a:cubicBezTo>
                  <a:cubicBezTo>
                    <a:pt x="718464" y="1624896"/>
                    <a:pt x="693282" y="1647628"/>
                    <a:pt x="670396" y="1672466"/>
                  </a:cubicBezTo>
                  <a:cubicBezTo>
                    <a:pt x="658647" y="1685171"/>
                    <a:pt x="647511" y="1698451"/>
                    <a:pt x="637101" y="1712266"/>
                  </a:cubicBezTo>
                  <a:cubicBezTo>
                    <a:pt x="667679" y="1712955"/>
                    <a:pt x="698295" y="1714984"/>
                    <a:pt x="728682" y="1718734"/>
                  </a:cubicBezTo>
                  <a:cubicBezTo>
                    <a:pt x="751759" y="1721566"/>
                    <a:pt x="774759" y="1725393"/>
                    <a:pt x="797453" y="1730445"/>
                  </a:cubicBezTo>
                  <a:cubicBezTo>
                    <a:pt x="817507" y="1734922"/>
                    <a:pt x="837368" y="1740318"/>
                    <a:pt x="856772" y="1747016"/>
                  </a:cubicBezTo>
                  <a:cubicBezTo>
                    <a:pt x="871123" y="1751952"/>
                    <a:pt x="885244" y="1757540"/>
                    <a:pt x="898946" y="1764046"/>
                  </a:cubicBezTo>
                  <a:cubicBezTo>
                    <a:pt x="911077" y="1769786"/>
                    <a:pt x="922864" y="1776178"/>
                    <a:pt x="934115" y="1783449"/>
                  </a:cubicBezTo>
                  <a:cubicBezTo>
                    <a:pt x="937598" y="1785669"/>
                    <a:pt x="941042" y="1788003"/>
                    <a:pt x="944410" y="1790414"/>
                  </a:cubicBezTo>
                  <a:lnTo>
                    <a:pt x="951949" y="1797188"/>
                  </a:lnTo>
                  <a:cubicBezTo>
                    <a:pt x="953901" y="1799944"/>
                    <a:pt x="956197" y="1802508"/>
                    <a:pt x="957805" y="1805454"/>
                  </a:cubicBezTo>
                  <a:cubicBezTo>
                    <a:pt x="961096" y="1811425"/>
                    <a:pt x="963009" y="1818046"/>
                    <a:pt x="963354" y="1824820"/>
                  </a:cubicBezTo>
                  <a:cubicBezTo>
                    <a:pt x="963545" y="1828226"/>
                    <a:pt x="963354" y="1831632"/>
                    <a:pt x="962780" y="1834962"/>
                  </a:cubicBezTo>
                  <a:cubicBezTo>
                    <a:pt x="962206" y="1838291"/>
                    <a:pt x="961249" y="1841582"/>
                    <a:pt x="959986" y="1844720"/>
                  </a:cubicBezTo>
                  <a:cubicBezTo>
                    <a:pt x="958647" y="1847820"/>
                    <a:pt x="957001" y="1850805"/>
                    <a:pt x="955049" y="1853599"/>
                  </a:cubicBezTo>
                  <a:cubicBezTo>
                    <a:pt x="951107" y="1859148"/>
                    <a:pt x="945941" y="1863702"/>
                    <a:pt x="940009" y="1866994"/>
                  </a:cubicBezTo>
                  <a:cubicBezTo>
                    <a:pt x="937062" y="1868639"/>
                    <a:pt x="933886" y="1869940"/>
                    <a:pt x="930633" y="1870859"/>
                  </a:cubicBezTo>
                  <a:cubicBezTo>
                    <a:pt x="927380" y="1871777"/>
                    <a:pt x="924012" y="1872351"/>
                    <a:pt x="920606" y="1872543"/>
                  </a:cubicBezTo>
                  <a:cubicBezTo>
                    <a:pt x="913832" y="1872926"/>
                    <a:pt x="907020" y="1871739"/>
                    <a:pt x="900744" y="1869137"/>
                  </a:cubicBezTo>
                  <a:cubicBezTo>
                    <a:pt x="897644" y="1867836"/>
                    <a:pt x="894851" y="1865846"/>
                    <a:pt x="891904" y="1864238"/>
                  </a:cubicBezTo>
                  <a:cubicBezTo>
                    <a:pt x="891368" y="1863856"/>
                    <a:pt x="890871" y="1863511"/>
                    <a:pt x="890335" y="1863128"/>
                  </a:cubicBezTo>
                  <a:cubicBezTo>
                    <a:pt x="888115" y="1861559"/>
                    <a:pt x="885819" y="1860067"/>
                    <a:pt x="883485" y="1858574"/>
                  </a:cubicBezTo>
                  <a:cubicBezTo>
                    <a:pt x="878701" y="1855589"/>
                    <a:pt x="873840" y="1852834"/>
                    <a:pt x="868827" y="1850193"/>
                  </a:cubicBezTo>
                  <a:cubicBezTo>
                    <a:pt x="863010" y="1847170"/>
                    <a:pt x="857002" y="1844338"/>
                    <a:pt x="850993" y="1841774"/>
                  </a:cubicBezTo>
                  <a:cubicBezTo>
                    <a:pt x="836030" y="1835306"/>
                    <a:pt x="820530" y="1830101"/>
                    <a:pt x="804878" y="1825701"/>
                  </a:cubicBezTo>
                  <a:cubicBezTo>
                    <a:pt x="793589" y="1822486"/>
                    <a:pt x="782184" y="1819730"/>
                    <a:pt x="770665" y="1817358"/>
                  </a:cubicBezTo>
                  <a:cubicBezTo>
                    <a:pt x="758801" y="1814870"/>
                    <a:pt x="746861" y="1812765"/>
                    <a:pt x="734882" y="1810967"/>
                  </a:cubicBezTo>
                  <a:cubicBezTo>
                    <a:pt x="707711" y="1806948"/>
                    <a:pt x="680271" y="1804537"/>
                    <a:pt x="652793" y="1803389"/>
                  </a:cubicBezTo>
                  <a:cubicBezTo>
                    <a:pt x="630023" y="1802471"/>
                    <a:pt x="607176" y="1802394"/>
                    <a:pt x="584366" y="1803159"/>
                  </a:cubicBezTo>
                  <a:cubicBezTo>
                    <a:pt x="580463" y="1812459"/>
                    <a:pt x="576942" y="1821989"/>
                    <a:pt x="573880" y="1831594"/>
                  </a:cubicBezTo>
                  <a:cubicBezTo>
                    <a:pt x="569709" y="1844567"/>
                    <a:pt x="566264" y="1857809"/>
                    <a:pt x="563700" y="1871204"/>
                  </a:cubicBezTo>
                  <a:cubicBezTo>
                    <a:pt x="561136" y="1884560"/>
                    <a:pt x="559414" y="1898031"/>
                    <a:pt x="558534" y="1911579"/>
                  </a:cubicBezTo>
                  <a:cubicBezTo>
                    <a:pt x="557883" y="1921529"/>
                    <a:pt x="557692" y="1931478"/>
                    <a:pt x="557959" y="1941391"/>
                  </a:cubicBezTo>
                  <a:cubicBezTo>
                    <a:pt x="575793" y="1937641"/>
                    <a:pt x="593934" y="1935459"/>
                    <a:pt x="612111" y="1935115"/>
                  </a:cubicBezTo>
                  <a:cubicBezTo>
                    <a:pt x="626348" y="1934847"/>
                    <a:pt x="640584" y="1935689"/>
                    <a:pt x="654629" y="1937717"/>
                  </a:cubicBezTo>
                  <a:cubicBezTo>
                    <a:pt x="667373" y="1939554"/>
                    <a:pt x="680002" y="1942348"/>
                    <a:pt x="692325" y="1946060"/>
                  </a:cubicBezTo>
                  <a:cubicBezTo>
                    <a:pt x="700400" y="1948510"/>
                    <a:pt x="708360" y="1951380"/>
                    <a:pt x="716168" y="1954594"/>
                  </a:cubicBezTo>
                  <a:cubicBezTo>
                    <a:pt x="717775" y="1955245"/>
                    <a:pt x="719344" y="1955896"/>
                    <a:pt x="720913" y="1956585"/>
                  </a:cubicBezTo>
                  <a:cubicBezTo>
                    <a:pt x="722253" y="1957197"/>
                    <a:pt x="723630" y="1957771"/>
                    <a:pt x="724970" y="1958460"/>
                  </a:cubicBezTo>
                  <a:cubicBezTo>
                    <a:pt x="727189" y="1959608"/>
                    <a:pt x="729333" y="1960909"/>
                    <a:pt x="731323" y="1962402"/>
                  </a:cubicBezTo>
                  <a:cubicBezTo>
                    <a:pt x="737369" y="1966879"/>
                    <a:pt x="742230" y="1972811"/>
                    <a:pt x="745368" y="1979623"/>
                  </a:cubicBezTo>
                  <a:cubicBezTo>
                    <a:pt x="747511" y="1984139"/>
                    <a:pt x="748850" y="1988999"/>
                    <a:pt x="749386" y="1993974"/>
                  </a:cubicBezTo>
                  <a:cubicBezTo>
                    <a:pt x="749807" y="1998107"/>
                    <a:pt x="749692" y="2002317"/>
                    <a:pt x="749003" y="2006411"/>
                  </a:cubicBezTo>
                  <a:cubicBezTo>
                    <a:pt x="747855" y="2012994"/>
                    <a:pt x="745291" y="2019270"/>
                    <a:pt x="741464" y="2024743"/>
                  </a:cubicBezTo>
                  <a:cubicBezTo>
                    <a:pt x="738135" y="2029526"/>
                    <a:pt x="733887" y="2033621"/>
                    <a:pt x="728988" y="2036798"/>
                  </a:cubicBezTo>
                  <a:cubicBezTo>
                    <a:pt x="725468" y="2039056"/>
                    <a:pt x="721679" y="2040816"/>
                    <a:pt x="717699" y="2042079"/>
                  </a:cubicBezTo>
                  <a:cubicBezTo>
                    <a:pt x="713719" y="2043304"/>
                    <a:pt x="709586" y="2043993"/>
                    <a:pt x="705415" y="2044069"/>
                  </a:cubicBezTo>
                  <a:cubicBezTo>
                    <a:pt x="701243" y="2044184"/>
                    <a:pt x="697072" y="2043687"/>
                    <a:pt x="693054" y="2042653"/>
                  </a:cubicBezTo>
                  <a:cubicBezTo>
                    <a:pt x="691446" y="2042232"/>
                    <a:pt x="689877" y="2041735"/>
                    <a:pt x="688308" y="2041123"/>
                  </a:cubicBezTo>
                  <a:cubicBezTo>
                    <a:pt x="686663" y="2040510"/>
                    <a:pt x="685094" y="2039783"/>
                    <a:pt x="683448" y="2039094"/>
                  </a:cubicBezTo>
                  <a:cubicBezTo>
                    <a:pt x="682606" y="2038750"/>
                    <a:pt x="681802" y="2038405"/>
                    <a:pt x="680960" y="2038023"/>
                  </a:cubicBezTo>
                  <a:cubicBezTo>
                    <a:pt x="677286" y="2036568"/>
                    <a:pt x="673574" y="2035191"/>
                    <a:pt x="669824" y="2033928"/>
                  </a:cubicBezTo>
                  <a:cubicBezTo>
                    <a:pt x="663088" y="2031746"/>
                    <a:pt x="656238" y="2029948"/>
                    <a:pt x="649272" y="2028647"/>
                  </a:cubicBezTo>
                  <a:cubicBezTo>
                    <a:pt x="642422" y="2027345"/>
                    <a:pt x="635457" y="2026465"/>
                    <a:pt x="628492" y="2026006"/>
                  </a:cubicBezTo>
                  <a:cubicBezTo>
                    <a:pt x="623593" y="2025700"/>
                    <a:pt x="618695" y="2025585"/>
                    <a:pt x="613834" y="2025661"/>
                  </a:cubicBezTo>
                  <a:cubicBezTo>
                    <a:pt x="610390" y="2025738"/>
                    <a:pt x="606984" y="2025891"/>
                    <a:pt x="603578" y="2026159"/>
                  </a:cubicBezTo>
                  <a:cubicBezTo>
                    <a:pt x="593283" y="2026924"/>
                    <a:pt x="583104" y="2028532"/>
                    <a:pt x="573076" y="2030828"/>
                  </a:cubicBezTo>
                  <a:cubicBezTo>
                    <a:pt x="574569" y="2035688"/>
                    <a:pt x="576214" y="2040586"/>
                    <a:pt x="577936" y="2045371"/>
                  </a:cubicBezTo>
                  <a:cubicBezTo>
                    <a:pt x="580577" y="2052566"/>
                    <a:pt x="583409" y="2059722"/>
                    <a:pt x="586471" y="2066764"/>
                  </a:cubicBezTo>
                  <a:cubicBezTo>
                    <a:pt x="588882" y="2072313"/>
                    <a:pt x="591408" y="2077824"/>
                    <a:pt x="594086" y="2083258"/>
                  </a:cubicBezTo>
                  <a:cubicBezTo>
                    <a:pt x="613221" y="2122102"/>
                    <a:pt x="638671" y="2157656"/>
                    <a:pt x="667756" y="2189606"/>
                  </a:cubicBezTo>
                  <a:cubicBezTo>
                    <a:pt x="670665" y="2192821"/>
                    <a:pt x="673650" y="2195997"/>
                    <a:pt x="676635" y="2199136"/>
                  </a:cubicBezTo>
                  <a:cubicBezTo>
                    <a:pt x="692900" y="2184363"/>
                    <a:pt x="709967" y="2170471"/>
                    <a:pt x="727764" y="2157574"/>
                  </a:cubicBezTo>
                  <a:cubicBezTo>
                    <a:pt x="746975" y="2143605"/>
                    <a:pt x="767029" y="2130823"/>
                    <a:pt x="787810" y="2119343"/>
                  </a:cubicBezTo>
                  <a:cubicBezTo>
                    <a:pt x="822176" y="2100361"/>
                    <a:pt x="858648" y="2084938"/>
                    <a:pt x="896460" y="2074337"/>
                  </a:cubicBezTo>
                  <a:cubicBezTo>
                    <a:pt x="914179" y="2069361"/>
                    <a:pt x="932204" y="2065420"/>
                    <a:pt x="950421" y="2062702"/>
                  </a:cubicBezTo>
                  <a:cubicBezTo>
                    <a:pt x="953291" y="2062243"/>
                    <a:pt x="956200" y="2061860"/>
                    <a:pt x="959070" y="2061478"/>
                  </a:cubicBezTo>
                  <a:cubicBezTo>
                    <a:pt x="960907" y="2061248"/>
                    <a:pt x="962744" y="2060980"/>
                    <a:pt x="964619" y="2060904"/>
                  </a:cubicBezTo>
                  <a:cubicBezTo>
                    <a:pt x="965499" y="2060827"/>
                    <a:pt x="966456" y="2060789"/>
                    <a:pt x="967336" y="2060789"/>
                  </a:cubicBezTo>
                  <a:cubicBezTo>
                    <a:pt x="973727" y="2060789"/>
                    <a:pt x="980080" y="2062128"/>
                    <a:pt x="985935" y="2064769"/>
                  </a:cubicBezTo>
                  <a:cubicBezTo>
                    <a:pt x="991790" y="2067371"/>
                    <a:pt x="997033" y="2071237"/>
                    <a:pt x="1001281" y="2076020"/>
                  </a:cubicBezTo>
                  <a:cubicBezTo>
                    <a:pt x="1005491" y="2080766"/>
                    <a:pt x="1008744" y="2086468"/>
                    <a:pt x="1010619" y="2092553"/>
                  </a:cubicBezTo>
                  <a:cubicBezTo>
                    <a:pt x="1011997" y="2096877"/>
                    <a:pt x="1012724" y="2101431"/>
                    <a:pt x="1012724" y="2106024"/>
                  </a:cubicBezTo>
                  <a:cubicBezTo>
                    <a:pt x="1012724" y="2110578"/>
                    <a:pt x="1012035" y="2115132"/>
                    <a:pt x="1010696" y="2119495"/>
                  </a:cubicBezTo>
                  <a:cubicBezTo>
                    <a:pt x="1009050" y="2124738"/>
                    <a:pt x="1006486" y="2129637"/>
                    <a:pt x="1003118" y="2133961"/>
                  </a:cubicBezTo>
                  <a:cubicBezTo>
                    <a:pt x="1000324" y="2137559"/>
                    <a:pt x="996957" y="2140735"/>
                    <a:pt x="993206" y="2143338"/>
                  </a:cubicBezTo>
                  <a:cubicBezTo>
                    <a:pt x="989456" y="2145940"/>
                    <a:pt x="985323" y="2147968"/>
                    <a:pt x="980998" y="2149308"/>
                  </a:cubicBezTo>
                  <a:cubicBezTo>
                    <a:pt x="979200" y="2149843"/>
                    <a:pt x="977439" y="2150303"/>
                    <a:pt x="975678" y="2150609"/>
                  </a:cubicBezTo>
                  <a:cubicBezTo>
                    <a:pt x="974033" y="2150953"/>
                    <a:pt x="973191" y="2150992"/>
                    <a:pt x="971737" y="2151183"/>
                  </a:cubicBezTo>
                  <a:cubicBezTo>
                    <a:pt x="971010" y="2151298"/>
                    <a:pt x="970244" y="2151374"/>
                    <a:pt x="969479" y="2151489"/>
                  </a:cubicBezTo>
                  <a:cubicBezTo>
                    <a:pt x="968369" y="2151642"/>
                    <a:pt x="967221" y="2151795"/>
                    <a:pt x="966111" y="2151948"/>
                  </a:cubicBezTo>
                  <a:cubicBezTo>
                    <a:pt x="963471" y="2152331"/>
                    <a:pt x="960830" y="2152752"/>
                    <a:pt x="958227" y="2153173"/>
                  </a:cubicBezTo>
                  <a:cubicBezTo>
                    <a:pt x="952525" y="2154130"/>
                    <a:pt x="946900" y="2155240"/>
                    <a:pt x="941273" y="2156464"/>
                  </a:cubicBezTo>
                  <a:cubicBezTo>
                    <a:pt x="922139" y="2160674"/>
                    <a:pt x="903348" y="2166452"/>
                    <a:pt x="885131" y="2173533"/>
                  </a:cubicBezTo>
                  <a:cubicBezTo>
                    <a:pt x="864465" y="2181531"/>
                    <a:pt x="844450" y="2191214"/>
                    <a:pt x="825238" y="2202236"/>
                  </a:cubicBezTo>
                  <a:cubicBezTo>
                    <a:pt x="806754" y="2212798"/>
                    <a:pt x="788996" y="2224624"/>
                    <a:pt x="772042" y="2237483"/>
                  </a:cubicBezTo>
                  <a:cubicBezTo>
                    <a:pt x="762513" y="2244754"/>
                    <a:pt x="753213" y="2252331"/>
                    <a:pt x="744221" y="2260215"/>
                  </a:cubicBezTo>
                  <a:close/>
                  <a:moveTo>
                    <a:pt x="902732" y="1407746"/>
                  </a:moveTo>
                  <a:cubicBezTo>
                    <a:pt x="919839" y="1400283"/>
                    <a:pt x="937175" y="1393241"/>
                    <a:pt x="954626" y="1386622"/>
                  </a:cubicBezTo>
                  <a:cubicBezTo>
                    <a:pt x="988725" y="1373686"/>
                    <a:pt x="1023397" y="1362243"/>
                    <a:pt x="1058496" y="1352179"/>
                  </a:cubicBezTo>
                  <a:cubicBezTo>
                    <a:pt x="1097761" y="1340966"/>
                    <a:pt x="1137523" y="1331474"/>
                    <a:pt x="1177629" y="1323667"/>
                  </a:cubicBezTo>
                  <a:cubicBezTo>
                    <a:pt x="1223286" y="1314788"/>
                    <a:pt x="1269362" y="1308014"/>
                    <a:pt x="1315592" y="1303346"/>
                  </a:cubicBezTo>
                  <a:cubicBezTo>
                    <a:pt x="1368902" y="1297911"/>
                    <a:pt x="1422518" y="1295194"/>
                    <a:pt x="1476099" y="1295118"/>
                  </a:cubicBezTo>
                  <a:cubicBezTo>
                    <a:pt x="1529754" y="1295003"/>
                    <a:pt x="1583407" y="1297490"/>
                    <a:pt x="1636831" y="1302733"/>
                  </a:cubicBezTo>
                  <a:cubicBezTo>
                    <a:pt x="1683214" y="1307249"/>
                    <a:pt x="1729368" y="1313832"/>
                    <a:pt x="1775137" y="1322557"/>
                  </a:cubicBezTo>
                  <a:cubicBezTo>
                    <a:pt x="1813446" y="1329867"/>
                    <a:pt x="1851486" y="1338668"/>
                    <a:pt x="1889107" y="1349078"/>
                  </a:cubicBezTo>
                  <a:cubicBezTo>
                    <a:pt x="1927033" y="1359602"/>
                    <a:pt x="1964537" y="1371734"/>
                    <a:pt x="2001392" y="1385664"/>
                  </a:cubicBezTo>
                  <a:cubicBezTo>
                    <a:pt x="2014480" y="1390601"/>
                    <a:pt x="2027493" y="1395767"/>
                    <a:pt x="2040390" y="1401125"/>
                  </a:cubicBezTo>
                  <a:cubicBezTo>
                    <a:pt x="2042227" y="1394428"/>
                    <a:pt x="2044025" y="1387730"/>
                    <a:pt x="2045748" y="1380995"/>
                  </a:cubicBezTo>
                  <a:cubicBezTo>
                    <a:pt x="2056502" y="1339319"/>
                    <a:pt x="2065074" y="1297145"/>
                    <a:pt x="2071656" y="1254631"/>
                  </a:cubicBezTo>
                  <a:cubicBezTo>
                    <a:pt x="2080191" y="1199599"/>
                    <a:pt x="2085356" y="1144031"/>
                    <a:pt x="2087271" y="1088344"/>
                  </a:cubicBezTo>
                  <a:cubicBezTo>
                    <a:pt x="2088228" y="1060292"/>
                    <a:pt x="2088419" y="1032202"/>
                    <a:pt x="2087730" y="1004150"/>
                  </a:cubicBezTo>
                  <a:cubicBezTo>
                    <a:pt x="2086697" y="959641"/>
                    <a:pt x="2083597" y="915172"/>
                    <a:pt x="2078354" y="870967"/>
                  </a:cubicBezTo>
                  <a:cubicBezTo>
                    <a:pt x="2070776" y="806712"/>
                    <a:pt x="2058683" y="742997"/>
                    <a:pt x="2041806" y="680531"/>
                  </a:cubicBezTo>
                  <a:cubicBezTo>
                    <a:pt x="2029406" y="634721"/>
                    <a:pt x="2014442" y="589601"/>
                    <a:pt x="1996647" y="545624"/>
                  </a:cubicBezTo>
                  <a:cubicBezTo>
                    <a:pt x="1983023" y="511870"/>
                    <a:pt x="1967753" y="478728"/>
                    <a:pt x="1950723" y="446545"/>
                  </a:cubicBezTo>
                  <a:cubicBezTo>
                    <a:pt x="1937902" y="422358"/>
                    <a:pt x="1924125" y="398708"/>
                    <a:pt x="1909276" y="375745"/>
                  </a:cubicBezTo>
                  <a:cubicBezTo>
                    <a:pt x="1898637" y="359289"/>
                    <a:pt x="1887500" y="343178"/>
                    <a:pt x="1875751" y="327487"/>
                  </a:cubicBezTo>
                  <a:cubicBezTo>
                    <a:pt x="1866490" y="315049"/>
                    <a:pt x="1856807" y="302879"/>
                    <a:pt x="1846819" y="291015"/>
                  </a:cubicBezTo>
                  <a:cubicBezTo>
                    <a:pt x="1839241" y="282060"/>
                    <a:pt x="1831435" y="273257"/>
                    <a:pt x="1823475" y="264647"/>
                  </a:cubicBezTo>
                  <a:cubicBezTo>
                    <a:pt x="1817390" y="258103"/>
                    <a:pt x="1811190" y="251673"/>
                    <a:pt x="1804876" y="245358"/>
                  </a:cubicBezTo>
                  <a:cubicBezTo>
                    <a:pt x="1799403" y="239924"/>
                    <a:pt x="1793892" y="234604"/>
                    <a:pt x="1788267" y="229361"/>
                  </a:cubicBezTo>
                  <a:cubicBezTo>
                    <a:pt x="1749958" y="193732"/>
                    <a:pt x="1707249" y="162580"/>
                    <a:pt x="1660561" y="138852"/>
                  </a:cubicBezTo>
                  <a:cubicBezTo>
                    <a:pt x="1652371" y="134681"/>
                    <a:pt x="1643990" y="130739"/>
                    <a:pt x="1635570" y="127027"/>
                  </a:cubicBezTo>
                  <a:cubicBezTo>
                    <a:pt x="1623936" y="121937"/>
                    <a:pt x="1612111" y="117345"/>
                    <a:pt x="1600094" y="113250"/>
                  </a:cubicBezTo>
                  <a:cubicBezTo>
                    <a:pt x="1582758" y="107357"/>
                    <a:pt x="1565077" y="102534"/>
                    <a:pt x="1547129" y="98900"/>
                  </a:cubicBezTo>
                  <a:cubicBezTo>
                    <a:pt x="1522291" y="93848"/>
                    <a:pt x="1496994" y="91054"/>
                    <a:pt x="1471584" y="90633"/>
                  </a:cubicBezTo>
                  <a:cubicBezTo>
                    <a:pt x="1452563" y="90327"/>
                    <a:pt x="1433543" y="91322"/>
                    <a:pt x="1414638" y="93657"/>
                  </a:cubicBezTo>
                  <a:cubicBezTo>
                    <a:pt x="1395923" y="95953"/>
                    <a:pt x="1377324" y="99512"/>
                    <a:pt x="1359069" y="104334"/>
                  </a:cubicBezTo>
                  <a:cubicBezTo>
                    <a:pt x="1332395" y="111375"/>
                    <a:pt x="1306410" y="120981"/>
                    <a:pt x="1281496" y="132730"/>
                  </a:cubicBezTo>
                  <a:cubicBezTo>
                    <a:pt x="1258075" y="143790"/>
                    <a:pt x="1235610" y="156763"/>
                    <a:pt x="1214140" y="171229"/>
                  </a:cubicBezTo>
                  <a:cubicBezTo>
                    <a:pt x="1187734" y="189025"/>
                    <a:pt x="1162935" y="209117"/>
                    <a:pt x="1139704" y="230854"/>
                  </a:cubicBezTo>
                  <a:cubicBezTo>
                    <a:pt x="1110811" y="257949"/>
                    <a:pt x="1084328" y="287647"/>
                    <a:pt x="1060217" y="319066"/>
                  </a:cubicBezTo>
                  <a:cubicBezTo>
                    <a:pt x="1032051" y="355729"/>
                    <a:pt x="1007022" y="394803"/>
                    <a:pt x="984863" y="435407"/>
                  </a:cubicBezTo>
                  <a:cubicBezTo>
                    <a:pt x="958534" y="483666"/>
                    <a:pt x="936223" y="534065"/>
                    <a:pt x="917585" y="585774"/>
                  </a:cubicBezTo>
                  <a:cubicBezTo>
                    <a:pt x="898641" y="638319"/>
                    <a:pt x="883447" y="692200"/>
                    <a:pt x="871737" y="746780"/>
                  </a:cubicBezTo>
                  <a:cubicBezTo>
                    <a:pt x="858113" y="810385"/>
                    <a:pt x="849234" y="875025"/>
                    <a:pt x="844795" y="939892"/>
                  </a:cubicBezTo>
                  <a:cubicBezTo>
                    <a:pt x="843034" y="965418"/>
                    <a:pt x="841963" y="990982"/>
                    <a:pt x="841580" y="1016546"/>
                  </a:cubicBezTo>
                  <a:cubicBezTo>
                    <a:pt x="841389" y="1029941"/>
                    <a:pt x="841389" y="1043374"/>
                    <a:pt x="841580" y="1056769"/>
                  </a:cubicBezTo>
                  <a:cubicBezTo>
                    <a:pt x="841771" y="1071197"/>
                    <a:pt x="842307" y="1085586"/>
                    <a:pt x="843034" y="1099976"/>
                  </a:cubicBezTo>
                  <a:cubicBezTo>
                    <a:pt x="844718" y="1132353"/>
                    <a:pt x="847857" y="1164615"/>
                    <a:pt x="852410" y="1196723"/>
                  </a:cubicBezTo>
                  <a:cubicBezTo>
                    <a:pt x="855549" y="1218766"/>
                    <a:pt x="859376" y="1240772"/>
                    <a:pt x="863853" y="1262586"/>
                  </a:cubicBezTo>
                  <a:cubicBezTo>
                    <a:pt x="868484" y="1285166"/>
                    <a:pt x="873804" y="1307592"/>
                    <a:pt x="879698" y="1329865"/>
                  </a:cubicBezTo>
                  <a:cubicBezTo>
                    <a:pt x="886663" y="1356004"/>
                    <a:pt x="894393" y="1381989"/>
                    <a:pt x="902736" y="1407745"/>
                  </a:cubicBezTo>
                  <a:close/>
                  <a:moveTo>
                    <a:pt x="1179080" y="1050376"/>
                  </a:moveTo>
                  <a:cubicBezTo>
                    <a:pt x="1179309" y="1049955"/>
                    <a:pt x="1179501" y="1049534"/>
                    <a:pt x="1179692" y="1049075"/>
                  </a:cubicBezTo>
                  <a:cubicBezTo>
                    <a:pt x="1180649" y="1046702"/>
                    <a:pt x="1181299" y="1044176"/>
                    <a:pt x="1181491" y="1041612"/>
                  </a:cubicBezTo>
                  <a:cubicBezTo>
                    <a:pt x="1181682" y="1039239"/>
                    <a:pt x="1181491" y="1036828"/>
                    <a:pt x="1180993" y="1034455"/>
                  </a:cubicBezTo>
                  <a:cubicBezTo>
                    <a:pt x="1180725" y="1033231"/>
                    <a:pt x="1180381" y="1032006"/>
                    <a:pt x="1179922" y="1030858"/>
                  </a:cubicBezTo>
                  <a:cubicBezTo>
                    <a:pt x="1179462" y="1029710"/>
                    <a:pt x="1178965" y="1028562"/>
                    <a:pt x="1178314" y="1027528"/>
                  </a:cubicBezTo>
                  <a:cubicBezTo>
                    <a:pt x="1175597" y="1022706"/>
                    <a:pt x="1171234" y="1018841"/>
                    <a:pt x="1166259" y="1016507"/>
                  </a:cubicBezTo>
                  <a:cubicBezTo>
                    <a:pt x="1162547" y="1014785"/>
                    <a:pt x="1158528" y="1013904"/>
                    <a:pt x="1154472" y="1013904"/>
                  </a:cubicBezTo>
                  <a:cubicBezTo>
                    <a:pt x="1150377" y="1013866"/>
                    <a:pt x="1146359" y="1014670"/>
                    <a:pt x="1142609" y="1016354"/>
                  </a:cubicBezTo>
                  <a:cubicBezTo>
                    <a:pt x="1136447" y="1019147"/>
                    <a:pt x="1131281" y="1024237"/>
                    <a:pt x="1128755" y="1030552"/>
                  </a:cubicBezTo>
                  <a:cubicBezTo>
                    <a:pt x="1128295" y="1031738"/>
                    <a:pt x="1127874" y="1032924"/>
                    <a:pt x="1127645" y="1034187"/>
                  </a:cubicBezTo>
                  <a:cubicBezTo>
                    <a:pt x="1127071" y="1036522"/>
                    <a:pt x="1126918" y="1038895"/>
                    <a:pt x="1127071" y="1041305"/>
                  </a:cubicBezTo>
                  <a:cubicBezTo>
                    <a:pt x="1127224" y="1043869"/>
                    <a:pt x="1127798" y="1046395"/>
                    <a:pt x="1128755" y="1048806"/>
                  </a:cubicBezTo>
                  <a:cubicBezTo>
                    <a:pt x="1129903" y="1051638"/>
                    <a:pt x="1131587" y="1054279"/>
                    <a:pt x="1133653" y="1056499"/>
                  </a:cubicBezTo>
                  <a:cubicBezTo>
                    <a:pt x="1136064" y="1059139"/>
                    <a:pt x="1138973" y="1061244"/>
                    <a:pt x="1142187" y="1062775"/>
                  </a:cubicBezTo>
                  <a:cubicBezTo>
                    <a:pt x="1144484" y="1063846"/>
                    <a:pt x="1146895" y="1064612"/>
                    <a:pt x="1149420" y="1065033"/>
                  </a:cubicBezTo>
                  <a:cubicBezTo>
                    <a:pt x="1150913" y="1065301"/>
                    <a:pt x="1152405" y="1065416"/>
                    <a:pt x="1153898" y="1065454"/>
                  </a:cubicBezTo>
                  <a:lnTo>
                    <a:pt x="1154281" y="1065454"/>
                  </a:lnTo>
                  <a:cubicBezTo>
                    <a:pt x="1155888" y="1065454"/>
                    <a:pt x="1157534" y="1065339"/>
                    <a:pt x="1159141" y="1065033"/>
                  </a:cubicBezTo>
                  <a:cubicBezTo>
                    <a:pt x="1161514" y="1064650"/>
                    <a:pt x="1163887" y="1063923"/>
                    <a:pt x="1166106" y="1062928"/>
                  </a:cubicBezTo>
                  <a:cubicBezTo>
                    <a:pt x="1167254" y="1062392"/>
                    <a:pt x="1168364" y="1061780"/>
                    <a:pt x="1169436" y="1061091"/>
                  </a:cubicBezTo>
                  <a:cubicBezTo>
                    <a:pt x="1169550" y="1060938"/>
                    <a:pt x="1169665" y="1060747"/>
                    <a:pt x="1169818" y="1060555"/>
                  </a:cubicBezTo>
                  <a:cubicBezTo>
                    <a:pt x="1170699" y="1059369"/>
                    <a:pt x="1171655" y="1058183"/>
                    <a:pt x="1172650" y="1057073"/>
                  </a:cubicBezTo>
                  <a:cubicBezTo>
                    <a:pt x="1173569" y="1056078"/>
                    <a:pt x="1173913" y="1055733"/>
                    <a:pt x="1174679" y="1054968"/>
                  </a:cubicBezTo>
                  <a:cubicBezTo>
                    <a:pt x="1175214" y="1054394"/>
                    <a:pt x="1175789" y="1053820"/>
                    <a:pt x="1176363" y="1053246"/>
                  </a:cubicBezTo>
                  <a:cubicBezTo>
                    <a:pt x="1177013" y="1052557"/>
                    <a:pt x="1177702" y="1051868"/>
                    <a:pt x="1178391" y="1051141"/>
                  </a:cubicBezTo>
                  <a:cubicBezTo>
                    <a:pt x="1178621" y="1050873"/>
                    <a:pt x="1178850" y="1050643"/>
                    <a:pt x="1179080" y="1050376"/>
                  </a:cubicBezTo>
                  <a:close/>
                  <a:moveTo>
                    <a:pt x="1704030" y="1043985"/>
                  </a:moveTo>
                  <a:cubicBezTo>
                    <a:pt x="1704260" y="1043564"/>
                    <a:pt x="1704451" y="1043143"/>
                    <a:pt x="1704643" y="1042722"/>
                  </a:cubicBezTo>
                  <a:cubicBezTo>
                    <a:pt x="1705599" y="1040349"/>
                    <a:pt x="1706212" y="1037823"/>
                    <a:pt x="1706403" y="1035259"/>
                  </a:cubicBezTo>
                  <a:cubicBezTo>
                    <a:pt x="1706595" y="1032848"/>
                    <a:pt x="1706442" y="1030437"/>
                    <a:pt x="1705944" y="1028102"/>
                  </a:cubicBezTo>
                  <a:cubicBezTo>
                    <a:pt x="1705638" y="1026648"/>
                    <a:pt x="1705217" y="1025271"/>
                    <a:pt x="1704643" y="1023893"/>
                  </a:cubicBezTo>
                  <a:cubicBezTo>
                    <a:pt x="1702155" y="1017961"/>
                    <a:pt x="1697372" y="1013138"/>
                    <a:pt x="1691631" y="1010345"/>
                  </a:cubicBezTo>
                  <a:cubicBezTo>
                    <a:pt x="1687996" y="1008585"/>
                    <a:pt x="1684016" y="1007628"/>
                    <a:pt x="1679959" y="1007513"/>
                  </a:cubicBezTo>
                  <a:cubicBezTo>
                    <a:pt x="1675826" y="1007437"/>
                    <a:pt x="1671654" y="1008202"/>
                    <a:pt x="1667865" y="1009848"/>
                  </a:cubicBezTo>
                  <a:cubicBezTo>
                    <a:pt x="1661895" y="1012450"/>
                    <a:pt x="1656844" y="1017234"/>
                    <a:pt x="1654127" y="1023204"/>
                  </a:cubicBezTo>
                  <a:cubicBezTo>
                    <a:pt x="1653514" y="1024544"/>
                    <a:pt x="1653017" y="1025921"/>
                    <a:pt x="1652672" y="1027376"/>
                  </a:cubicBezTo>
                  <a:cubicBezTo>
                    <a:pt x="1652098" y="1029672"/>
                    <a:pt x="1651869" y="1032083"/>
                    <a:pt x="1651984" y="1034456"/>
                  </a:cubicBezTo>
                  <a:cubicBezTo>
                    <a:pt x="1652098" y="1037020"/>
                    <a:pt x="1652634" y="1039584"/>
                    <a:pt x="1653514" y="1041995"/>
                  </a:cubicBezTo>
                  <a:cubicBezTo>
                    <a:pt x="1654624" y="1044865"/>
                    <a:pt x="1656232" y="1047506"/>
                    <a:pt x="1658260" y="1049802"/>
                  </a:cubicBezTo>
                  <a:cubicBezTo>
                    <a:pt x="1660594" y="1052404"/>
                    <a:pt x="1663388" y="1054547"/>
                    <a:pt x="1666526" y="1056117"/>
                  </a:cubicBezTo>
                  <a:cubicBezTo>
                    <a:pt x="1668784" y="1057265"/>
                    <a:pt x="1671195" y="1058068"/>
                    <a:pt x="1673683" y="1058566"/>
                  </a:cubicBezTo>
                  <a:cubicBezTo>
                    <a:pt x="1675061" y="1058834"/>
                    <a:pt x="1676515" y="1058987"/>
                    <a:pt x="1677893" y="1059063"/>
                  </a:cubicBezTo>
                  <a:cubicBezTo>
                    <a:pt x="1678352" y="1059063"/>
                    <a:pt x="1678773" y="1059102"/>
                    <a:pt x="1679232" y="1059102"/>
                  </a:cubicBezTo>
                  <a:cubicBezTo>
                    <a:pt x="1680801" y="1059063"/>
                    <a:pt x="1682332" y="1058949"/>
                    <a:pt x="1683901" y="1058719"/>
                  </a:cubicBezTo>
                  <a:cubicBezTo>
                    <a:pt x="1686389" y="1058298"/>
                    <a:pt x="1688761" y="1057571"/>
                    <a:pt x="1691058" y="1056537"/>
                  </a:cubicBezTo>
                  <a:cubicBezTo>
                    <a:pt x="1692206" y="1056002"/>
                    <a:pt x="1693316" y="1055428"/>
                    <a:pt x="1694349" y="1054739"/>
                  </a:cubicBezTo>
                  <a:cubicBezTo>
                    <a:pt x="1694502" y="1054547"/>
                    <a:pt x="1694617" y="1054356"/>
                    <a:pt x="1694770" y="1054203"/>
                  </a:cubicBezTo>
                  <a:cubicBezTo>
                    <a:pt x="1695650" y="1052978"/>
                    <a:pt x="1696607" y="1051830"/>
                    <a:pt x="1697601" y="1050682"/>
                  </a:cubicBezTo>
                  <a:cubicBezTo>
                    <a:pt x="1698520" y="1049687"/>
                    <a:pt x="1698865" y="1049343"/>
                    <a:pt x="1699630" y="1048577"/>
                  </a:cubicBezTo>
                  <a:cubicBezTo>
                    <a:pt x="1700166" y="1048042"/>
                    <a:pt x="1700740" y="1047467"/>
                    <a:pt x="1701275" y="1046893"/>
                  </a:cubicBezTo>
                  <a:cubicBezTo>
                    <a:pt x="1701964" y="1046205"/>
                    <a:pt x="1702653" y="1045477"/>
                    <a:pt x="1703304" y="1044789"/>
                  </a:cubicBezTo>
                  <a:cubicBezTo>
                    <a:pt x="1703572" y="1044521"/>
                    <a:pt x="1703801" y="1044253"/>
                    <a:pt x="1704031" y="1043985"/>
                  </a:cubicBezTo>
                  <a:close/>
                  <a:moveTo>
                    <a:pt x="1251794" y="1105064"/>
                  </a:moveTo>
                  <a:cubicBezTo>
                    <a:pt x="1248848" y="1109312"/>
                    <a:pt x="1245633" y="1113369"/>
                    <a:pt x="1242150" y="1117234"/>
                  </a:cubicBezTo>
                  <a:cubicBezTo>
                    <a:pt x="1231741" y="1128715"/>
                    <a:pt x="1219073" y="1138091"/>
                    <a:pt x="1205066" y="1144674"/>
                  </a:cubicBezTo>
                  <a:cubicBezTo>
                    <a:pt x="1195307" y="1149305"/>
                    <a:pt x="1184898" y="1152557"/>
                    <a:pt x="1174221" y="1154394"/>
                  </a:cubicBezTo>
                  <a:cubicBezTo>
                    <a:pt x="1170317" y="1155045"/>
                    <a:pt x="1166414" y="1155504"/>
                    <a:pt x="1162472" y="1155772"/>
                  </a:cubicBezTo>
                  <a:cubicBezTo>
                    <a:pt x="1160520" y="1155887"/>
                    <a:pt x="1158530" y="1155963"/>
                    <a:pt x="1156540" y="1156002"/>
                  </a:cubicBezTo>
                  <a:cubicBezTo>
                    <a:pt x="1155775" y="1156040"/>
                    <a:pt x="1155048" y="1156040"/>
                    <a:pt x="1154282" y="1156040"/>
                  </a:cubicBezTo>
                  <a:cubicBezTo>
                    <a:pt x="1152522" y="1156040"/>
                    <a:pt x="1150800" y="1156002"/>
                    <a:pt x="1149077" y="1155925"/>
                  </a:cubicBezTo>
                  <a:cubicBezTo>
                    <a:pt x="1145097" y="1155772"/>
                    <a:pt x="1141156" y="1155389"/>
                    <a:pt x="1137252" y="1154815"/>
                  </a:cubicBezTo>
                  <a:cubicBezTo>
                    <a:pt x="1126269" y="1153246"/>
                    <a:pt x="1115554" y="1150146"/>
                    <a:pt x="1105450" y="1145592"/>
                  </a:cubicBezTo>
                  <a:cubicBezTo>
                    <a:pt x="1091290" y="1139239"/>
                    <a:pt x="1078469" y="1130055"/>
                    <a:pt x="1067869" y="1118765"/>
                  </a:cubicBezTo>
                  <a:cubicBezTo>
                    <a:pt x="1057996" y="1108279"/>
                    <a:pt x="1050112" y="1095994"/>
                    <a:pt x="1044753" y="1082638"/>
                  </a:cubicBezTo>
                  <a:cubicBezTo>
                    <a:pt x="1039893" y="1070659"/>
                    <a:pt x="1037099" y="1057839"/>
                    <a:pt x="1036525" y="1044941"/>
                  </a:cubicBezTo>
                  <a:cubicBezTo>
                    <a:pt x="1035990" y="1033078"/>
                    <a:pt x="1037291" y="1021137"/>
                    <a:pt x="1040391" y="1009694"/>
                  </a:cubicBezTo>
                  <a:cubicBezTo>
                    <a:pt x="1042993" y="1000012"/>
                    <a:pt x="1046897" y="990674"/>
                    <a:pt x="1051910" y="981987"/>
                  </a:cubicBezTo>
                  <a:cubicBezTo>
                    <a:pt x="1059564" y="968783"/>
                    <a:pt x="1069782" y="957149"/>
                    <a:pt x="1081876" y="947888"/>
                  </a:cubicBezTo>
                  <a:cubicBezTo>
                    <a:pt x="1091979" y="940081"/>
                    <a:pt x="1103345" y="933957"/>
                    <a:pt x="1115401" y="929786"/>
                  </a:cubicBezTo>
                  <a:cubicBezTo>
                    <a:pt x="1127418" y="925652"/>
                    <a:pt x="1140085" y="923471"/>
                    <a:pt x="1152791" y="923318"/>
                  </a:cubicBezTo>
                  <a:cubicBezTo>
                    <a:pt x="1165994" y="923165"/>
                    <a:pt x="1179273" y="925193"/>
                    <a:pt x="1191788" y="929326"/>
                  </a:cubicBezTo>
                  <a:cubicBezTo>
                    <a:pt x="1194773" y="930321"/>
                    <a:pt x="1197720" y="931431"/>
                    <a:pt x="1200629" y="932656"/>
                  </a:cubicBezTo>
                  <a:cubicBezTo>
                    <a:pt x="1195462" y="923968"/>
                    <a:pt x="1189224" y="915894"/>
                    <a:pt x="1182335" y="908508"/>
                  </a:cubicBezTo>
                  <a:cubicBezTo>
                    <a:pt x="1176671" y="902423"/>
                    <a:pt x="1170548" y="896759"/>
                    <a:pt x="1164119" y="891516"/>
                  </a:cubicBezTo>
                  <a:cubicBezTo>
                    <a:pt x="1156656" y="885431"/>
                    <a:pt x="1148734" y="879882"/>
                    <a:pt x="1140544" y="874868"/>
                  </a:cubicBezTo>
                  <a:cubicBezTo>
                    <a:pt x="1133771" y="870735"/>
                    <a:pt x="1126768" y="866985"/>
                    <a:pt x="1119611" y="863617"/>
                  </a:cubicBezTo>
                  <a:cubicBezTo>
                    <a:pt x="1112569" y="860364"/>
                    <a:pt x="1105337" y="857456"/>
                    <a:pt x="1097950" y="855006"/>
                  </a:cubicBezTo>
                  <a:cubicBezTo>
                    <a:pt x="1092554" y="853246"/>
                    <a:pt x="1087043" y="851715"/>
                    <a:pt x="1081494" y="850529"/>
                  </a:cubicBezTo>
                  <a:cubicBezTo>
                    <a:pt x="1076634" y="849457"/>
                    <a:pt x="1071697" y="848654"/>
                    <a:pt x="1066760" y="848233"/>
                  </a:cubicBezTo>
                  <a:cubicBezTo>
                    <a:pt x="1063163" y="847926"/>
                    <a:pt x="1059566" y="847773"/>
                    <a:pt x="1055968" y="847965"/>
                  </a:cubicBezTo>
                  <a:cubicBezTo>
                    <a:pt x="1053059" y="848080"/>
                    <a:pt x="1050151" y="848386"/>
                    <a:pt x="1047319" y="849036"/>
                  </a:cubicBezTo>
                  <a:cubicBezTo>
                    <a:pt x="1045826" y="849381"/>
                    <a:pt x="1044295" y="849840"/>
                    <a:pt x="1042879" y="850452"/>
                  </a:cubicBezTo>
                  <a:cubicBezTo>
                    <a:pt x="1042497" y="850644"/>
                    <a:pt x="1042114" y="850835"/>
                    <a:pt x="1041770" y="851026"/>
                  </a:cubicBezTo>
                  <a:cubicBezTo>
                    <a:pt x="1041463" y="851218"/>
                    <a:pt x="1041157" y="851409"/>
                    <a:pt x="1040889" y="851639"/>
                  </a:cubicBezTo>
                  <a:cubicBezTo>
                    <a:pt x="1040851" y="851715"/>
                    <a:pt x="1040775" y="851792"/>
                    <a:pt x="1040698" y="851868"/>
                  </a:cubicBezTo>
                  <a:lnTo>
                    <a:pt x="1039167" y="853514"/>
                  </a:lnTo>
                  <a:cubicBezTo>
                    <a:pt x="1038631" y="854050"/>
                    <a:pt x="1038096" y="854585"/>
                    <a:pt x="1037560" y="855083"/>
                  </a:cubicBezTo>
                  <a:cubicBezTo>
                    <a:pt x="1036412" y="856116"/>
                    <a:pt x="1035264" y="857073"/>
                    <a:pt x="1034077" y="857992"/>
                  </a:cubicBezTo>
                  <a:cubicBezTo>
                    <a:pt x="1029255" y="861627"/>
                    <a:pt x="1023744" y="864306"/>
                    <a:pt x="1017889" y="865799"/>
                  </a:cubicBezTo>
                  <a:cubicBezTo>
                    <a:pt x="1013527" y="866909"/>
                    <a:pt x="1008972" y="867368"/>
                    <a:pt x="1004457" y="867138"/>
                  </a:cubicBezTo>
                  <a:cubicBezTo>
                    <a:pt x="998448" y="866832"/>
                    <a:pt x="992516" y="865301"/>
                    <a:pt x="987082" y="862699"/>
                  </a:cubicBezTo>
                  <a:cubicBezTo>
                    <a:pt x="980998" y="859752"/>
                    <a:pt x="975525" y="855428"/>
                    <a:pt x="971315" y="850108"/>
                  </a:cubicBezTo>
                  <a:cubicBezTo>
                    <a:pt x="968521" y="846587"/>
                    <a:pt x="966225" y="842645"/>
                    <a:pt x="964579" y="838435"/>
                  </a:cubicBezTo>
                  <a:cubicBezTo>
                    <a:pt x="962628" y="833498"/>
                    <a:pt x="961594" y="828255"/>
                    <a:pt x="961441" y="823013"/>
                  </a:cubicBezTo>
                  <a:cubicBezTo>
                    <a:pt x="961365" y="818497"/>
                    <a:pt x="961939" y="813943"/>
                    <a:pt x="963163" y="809618"/>
                  </a:cubicBezTo>
                  <a:cubicBezTo>
                    <a:pt x="964350" y="805255"/>
                    <a:pt x="966263" y="801084"/>
                    <a:pt x="968713" y="797295"/>
                  </a:cubicBezTo>
                  <a:cubicBezTo>
                    <a:pt x="969516" y="796032"/>
                    <a:pt x="970397" y="794808"/>
                    <a:pt x="971353" y="793621"/>
                  </a:cubicBezTo>
                  <a:cubicBezTo>
                    <a:pt x="972272" y="792473"/>
                    <a:pt x="973267" y="791363"/>
                    <a:pt x="974262" y="790253"/>
                  </a:cubicBezTo>
                  <a:cubicBezTo>
                    <a:pt x="975601" y="788799"/>
                    <a:pt x="976979" y="787421"/>
                    <a:pt x="978433" y="786044"/>
                  </a:cubicBezTo>
                  <a:cubicBezTo>
                    <a:pt x="982873" y="781796"/>
                    <a:pt x="987771" y="778007"/>
                    <a:pt x="992976" y="774716"/>
                  </a:cubicBezTo>
                  <a:cubicBezTo>
                    <a:pt x="997990" y="771540"/>
                    <a:pt x="1003271" y="768784"/>
                    <a:pt x="1008782" y="766526"/>
                  </a:cubicBezTo>
                  <a:cubicBezTo>
                    <a:pt x="1011078" y="765570"/>
                    <a:pt x="1013489" y="764689"/>
                    <a:pt x="1015862" y="763886"/>
                  </a:cubicBezTo>
                  <a:cubicBezTo>
                    <a:pt x="1033083" y="758145"/>
                    <a:pt x="1051453" y="756538"/>
                    <a:pt x="1069479" y="757610"/>
                  </a:cubicBezTo>
                  <a:cubicBezTo>
                    <a:pt x="1084174" y="758490"/>
                    <a:pt x="1098717" y="761131"/>
                    <a:pt x="1112915" y="764958"/>
                  </a:cubicBezTo>
                  <a:cubicBezTo>
                    <a:pt x="1121603" y="767330"/>
                    <a:pt x="1130175" y="770124"/>
                    <a:pt x="1138594" y="773377"/>
                  </a:cubicBezTo>
                  <a:cubicBezTo>
                    <a:pt x="1147932" y="776936"/>
                    <a:pt x="1157041" y="780954"/>
                    <a:pt x="1165958" y="785470"/>
                  </a:cubicBezTo>
                  <a:cubicBezTo>
                    <a:pt x="1182223" y="793622"/>
                    <a:pt x="1197760" y="803266"/>
                    <a:pt x="1212303" y="814211"/>
                  </a:cubicBezTo>
                  <a:cubicBezTo>
                    <a:pt x="1226578" y="824966"/>
                    <a:pt x="1239896" y="836982"/>
                    <a:pt x="1251798" y="850262"/>
                  </a:cubicBezTo>
                  <a:cubicBezTo>
                    <a:pt x="1266072" y="866182"/>
                    <a:pt x="1278395" y="883978"/>
                    <a:pt x="1287503" y="903381"/>
                  </a:cubicBezTo>
                  <a:cubicBezTo>
                    <a:pt x="1293971" y="917158"/>
                    <a:pt x="1298831" y="931662"/>
                    <a:pt x="1301625" y="946627"/>
                  </a:cubicBezTo>
                  <a:cubicBezTo>
                    <a:pt x="1303691" y="957496"/>
                    <a:pt x="1304648" y="968594"/>
                    <a:pt x="1304495" y="979692"/>
                  </a:cubicBezTo>
                  <a:cubicBezTo>
                    <a:pt x="1304380" y="988073"/>
                    <a:pt x="1303615" y="996416"/>
                    <a:pt x="1302237" y="1004683"/>
                  </a:cubicBezTo>
                  <a:cubicBezTo>
                    <a:pt x="1300974" y="1012260"/>
                    <a:pt x="1299175" y="1019800"/>
                    <a:pt x="1296918" y="1027147"/>
                  </a:cubicBezTo>
                  <a:cubicBezTo>
                    <a:pt x="1292670" y="1040771"/>
                    <a:pt x="1286853" y="1053860"/>
                    <a:pt x="1279773" y="1066221"/>
                  </a:cubicBezTo>
                  <a:cubicBezTo>
                    <a:pt x="1272769" y="1078391"/>
                    <a:pt x="1264579" y="1089873"/>
                    <a:pt x="1255586" y="1100626"/>
                  </a:cubicBezTo>
                  <a:cubicBezTo>
                    <a:pt x="1254323" y="1102119"/>
                    <a:pt x="1253060" y="1103573"/>
                    <a:pt x="1251797" y="1105065"/>
                  </a:cubicBezTo>
                  <a:close/>
                  <a:moveTo>
                    <a:pt x="1776706" y="1098673"/>
                  </a:moveTo>
                  <a:cubicBezTo>
                    <a:pt x="1773759" y="1102959"/>
                    <a:pt x="1770544" y="1107016"/>
                    <a:pt x="1767061" y="1110843"/>
                  </a:cubicBezTo>
                  <a:cubicBezTo>
                    <a:pt x="1756652" y="1122324"/>
                    <a:pt x="1744023" y="1131700"/>
                    <a:pt x="1730017" y="1138321"/>
                  </a:cubicBezTo>
                  <a:cubicBezTo>
                    <a:pt x="1719990" y="1143028"/>
                    <a:pt x="1709350" y="1146358"/>
                    <a:pt x="1698443" y="1148118"/>
                  </a:cubicBezTo>
                  <a:cubicBezTo>
                    <a:pt x="1694540" y="1148769"/>
                    <a:pt x="1690598" y="1149190"/>
                    <a:pt x="1686695" y="1149419"/>
                  </a:cubicBezTo>
                  <a:cubicBezTo>
                    <a:pt x="1684934" y="1149534"/>
                    <a:pt x="1683212" y="1149611"/>
                    <a:pt x="1681452" y="1149649"/>
                  </a:cubicBezTo>
                  <a:cubicBezTo>
                    <a:pt x="1680724" y="1149649"/>
                    <a:pt x="1679959" y="1149649"/>
                    <a:pt x="1679232" y="1149687"/>
                  </a:cubicBezTo>
                  <a:cubicBezTo>
                    <a:pt x="1677204" y="1149649"/>
                    <a:pt x="1675252" y="1149611"/>
                    <a:pt x="1673223" y="1149534"/>
                  </a:cubicBezTo>
                  <a:cubicBezTo>
                    <a:pt x="1669550" y="1149343"/>
                    <a:pt x="1665837" y="1148998"/>
                    <a:pt x="1662202" y="1148462"/>
                  </a:cubicBezTo>
                  <a:cubicBezTo>
                    <a:pt x="1651218" y="1146893"/>
                    <a:pt x="1640464" y="1143755"/>
                    <a:pt x="1630361" y="1139201"/>
                  </a:cubicBezTo>
                  <a:cubicBezTo>
                    <a:pt x="1616239" y="1132848"/>
                    <a:pt x="1603381" y="1123702"/>
                    <a:pt x="1592780" y="1112412"/>
                  </a:cubicBezTo>
                  <a:cubicBezTo>
                    <a:pt x="1582945" y="1101926"/>
                    <a:pt x="1575061" y="1089603"/>
                    <a:pt x="1569665" y="1076247"/>
                  </a:cubicBezTo>
                  <a:cubicBezTo>
                    <a:pt x="1564843" y="1064268"/>
                    <a:pt x="1562049" y="1051486"/>
                    <a:pt x="1561475" y="1038550"/>
                  </a:cubicBezTo>
                  <a:cubicBezTo>
                    <a:pt x="1560939" y="1026687"/>
                    <a:pt x="1562240" y="1014746"/>
                    <a:pt x="1565302" y="1003303"/>
                  </a:cubicBezTo>
                  <a:cubicBezTo>
                    <a:pt x="1567942" y="993621"/>
                    <a:pt x="1571846" y="984283"/>
                    <a:pt x="1576860" y="975596"/>
                  </a:cubicBezTo>
                  <a:cubicBezTo>
                    <a:pt x="1584743" y="962010"/>
                    <a:pt x="1595344" y="950069"/>
                    <a:pt x="1607935" y="940655"/>
                  </a:cubicBezTo>
                  <a:cubicBezTo>
                    <a:pt x="1617923" y="933116"/>
                    <a:pt x="1629137" y="927222"/>
                    <a:pt x="1641001" y="923204"/>
                  </a:cubicBezTo>
                  <a:cubicBezTo>
                    <a:pt x="1653056" y="919109"/>
                    <a:pt x="1665761" y="917005"/>
                    <a:pt x="1678467" y="916928"/>
                  </a:cubicBezTo>
                  <a:cubicBezTo>
                    <a:pt x="1691211" y="916852"/>
                    <a:pt x="1703955" y="918803"/>
                    <a:pt x="1716048" y="922745"/>
                  </a:cubicBezTo>
                  <a:cubicBezTo>
                    <a:pt x="1719262" y="923779"/>
                    <a:pt x="1722439" y="924965"/>
                    <a:pt x="1725577" y="926304"/>
                  </a:cubicBezTo>
                  <a:cubicBezTo>
                    <a:pt x="1720410" y="917579"/>
                    <a:pt x="1714172" y="909542"/>
                    <a:pt x="1707284" y="902156"/>
                  </a:cubicBezTo>
                  <a:cubicBezTo>
                    <a:pt x="1701428" y="895880"/>
                    <a:pt x="1695114" y="890063"/>
                    <a:pt x="1688455" y="884667"/>
                  </a:cubicBezTo>
                  <a:cubicBezTo>
                    <a:pt x="1681145" y="878773"/>
                    <a:pt x="1673491" y="873377"/>
                    <a:pt x="1665454" y="868517"/>
                  </a:cubicBezTo>
                  <a:cubicBezTo>
                    <a:pt x="1658489" y="864231"/>
                    <a:pt x="1651256" y="860365"/>
                    <a:pt x="1643831" y="856921"/>
                  </a:cubicBezTo>
                  <a:cubicBezTo>
                    <a:pt x="1637019" y="853783"/>
                    <a:pt x="1630016" y="850989"/>
                    <a:pt x="1622898" y="848655"/>
                  </a:cubicBezTo>
                  <a:cubicBezTo>
                    <a:pt x="1617464" y="846856"/>
                    <a:pt x="1611991" y="845325"/>
                    <a:pt x="1606404" y="844139"/>
                  </a:cubicBezTo>
                  <a:cubicBezTo>
                    <a:pt x="1601543" y="843105"/>
                    <a:pt x="1596606" y="842302"/>
                    <a:pt x="1591670" y="841881"/>
                  </a:cubicBezTo>
                  <a:cubicBezTo>
                    <a:pt x="1588072" y="841536"/>
                    <a:pt x="1584475" y="841421"/>
                    <a:pt x="1580877" y="841575"/>
                  </a:cubicBezTo>
                  <a:cubicBezTo>
                    <a:pt x="1578007" y="841728"/>
                    <a:pt x="1575098" y="842034"/>
                    <a:pt x="1572266" y="842684"/>
                  </a:cubicBezTo>
                  <a:cubicBezTo>
                    <a:pt x="1570697" y="843029"/>
                    <a:pt x="1569128" y="843488"/>
                    <a:pt x="1567674" y="844139"/>
                  </a:cubicBezTo>
                  <a:cubicBezTo>
                    <a:pt x="1567329" y="844330"/>
                    <a:pt x="1566947" y="844521"/>
                    <a:pt x="1566602" y="844713"/>
                  </a:cubicBezTo>
                  <a:cubicBezTo>
                    <a:pt x="1566258" y="844942"/>
                    <a:pt x="1565913" y="845172"/>
                    <a:pt x="1565645" y="845478"/>
                  </a:cubicBezTo>
                  <a:lnTo>
                    <a:pt x="1564115" y="847124"/>
                  </a:lnTo>
                  <a:cubicBezTo>
                    <a:pt x="1563579" y="847660"/>
                    <a:pt x="1563043" y="848195"/>
                    <a:pt x="1562507" y="848693"/>
                  </a:cubicBezTo>
                  <a:cubicBezTo>
                    <a:pt x="1561397" y="849726"/>
                    <a:pt x="1560249" y="850683"/>
                    <a:pt x="1559063" y="851601"/>
                  </a:cubicBezTo>
                  <a:cubicBezTo>
                    <a:pt x="1554241" y="855237"/>
                    <a:pt x="1548692" y="857916"/>
                    <a:pt x="1542875" y="859409"/>
                  </a:cubicBezTo>
                  <a:cubicBezTo>
                    <a:pt x="1538512" y="860518"/>
                    <a:pt x="1533958" y="860978"/>
                    <a:pt x="1529442" y="860748"/>
                  </a:cubicBezTo>
                  <a:cubicBezTo>
                    <a:pt x="1524161" y="860480"/>
                    <a:pt x="1518956" y="859294"/>
                    <a:pt x="1514134" y="857265"/>
                  </a:cubicBezTo>
                  <a:cubicBezTo>
                    <a:pt x="1509963" y="855505"/>
                    <a:pt x="1506021" y="853132"/>
                    <a:pt x="1502577" y="850224"/>
                  </a:cubicBezTo>
                  <a:cubicBezTo>
                    <a:pt x="1499132" y="847315"/>
                    <a:pt x="1496109" y="843909"/>
                    <a:pt x="1493621" y="840121"/>
                  </a:cubicBezTo>
                  <a:cubicBezTo>
                    <a:pt x="1491172" y="836332"/>
                    <a:pt x="1489297" y="832161"/>
                    <a:pt x="1488072" y="827798"/>
                  </a:cubicBezTo>
                  <a:cubicBezTo>
                    <a:pt x="1486427" y="822019"/>
                    <a:pt x="1486006" y="815897"/>
                    <a:pt x="1486733" y="809888"/>
                  </a:cubicBezTo>
                  <a:cubicBezTo>
                    <a:pt x="1487575" y="803191"/>
                    <a:pt x="1489947" y="796646"/>
                    <a:pt x="1493621" y="790944"/>
                  </a:cubicBezTo>
                  <a:cubicBezTo>
                    <a:pt x="1494425" y="789681"/>
                    <a:pt x="1495305" y="788457"/>
                    <a:pt x="1496262" y="787309"/>
                  </a:cubicBezTo>
                  <a:cubicBezTo>
                    <a:pt x="1497066" y="786275"/>
                    <a:pt x="1497946" y="785280"/>
                    <a:pt x="1498826" y="784324"/>
                  </a:cubicBezTo>
                  <a:cubicBezTo>
                    <a:pt x="1499859" y="783175"/>
                    <a:pt x="1500969" y="782027"/>
                    <a:pt x="1502079" y="780917"/>
                  </a:cubicBezTo>
                  <a:cubicBezTo>
                    <a:pt x="1508508" y="774565"/>
                    <a:pt x="1515818" y="769207"/>
                    <a:pt x="1523740" y="764921"/>
                  </a:cubicBezTo>
                  <a:cubicBezTo>
                    <a:pt x="1526954" y="763160"/>
                    <a:pt x="1530284" y="761591"/>
                    <a:pt x="1533689" y="760175"/>
                  </a:cubicBezTo>
                  <a:cubicBezTo>
                    <a:pt x="1538320" y="758262"/>
                    <a:pt x="1543104" y="756654"/>
                    <a:pt x="1547964" y="755391"/>
                  </a:cubicBezTo>
                  <a:cubicBezTo>
                    <a:pt x="1557723" y="752789"/>
                    <a:pt x="1567788" y="751411"/>
                    <a:pt x="1577891" y="751029"/>
                  </a:cubicBezTo>
                  <a:cubicBezTo>
                    <a:pt x="1590674" y="750569"/>
                    <a:pt x="1603532" y="751603"/>
                    <a:pt x="1616161" y="753784"/>
                  </a:cubicBezTo>
                  <a:cubicBezTo>
                    <a:pt x="1624504" y="755200"/>
                    <a:pt x="1632770" y="757113"/>
                    <a:pt x="1640921" y="759448"/>
                  </a:cubicBezTo>
                  <a:cubicBezTo>
                    <a:pt x="1649991" y="762012"/>
                    <a:pt x="1658869" y="765112"/>
                    <a:pt x="1667596" y="768595"/>
                  </a:cubicBezTo>
                  <a:cubicBezTo>
                    <a:pt x="1678312" y="772843"/>
                    <a:pt x="1688720" y="777779"/>
                    <a:pt x="1698862" y="783252"/>
                  </a:cubicBezTo>
                  <a:cubicBezTo>
                    <a:pt x="1707856" y="788112"/>
                    <a:pt x="1716620" y="793432"/>
                    <a:pt x="1725078" y="799172"/>
                  </a:cubicBezTo>
                  <a:cubicBezTo>
                    <a:pt x="1742375" y="810883"/>
                    <a:pt x="1758449" y="824354"/>
                    <a:pt x="1772762" y="839547"/>
                  </a:cubicBezTo>
                  <a:cubicBezTo>
                    <a:pt x="1785162" y="852789"/>
                    <a:pt x="1796221" y="867331"/>
                    <a:pt x="1805215" y="883137"/>
                  </a:cubicBezTo>
                  <a:cubicBezTo>
                    <a:pt x="1812870" y="896531"/>
                    <a:pt x="1818992" y="910806"/>
                    <a:pt x="1823164" y="925655"/>
                  </a:cubicBezTo>
                  <a:cubicBezTo>
                    <a:pt x="1826149" y="936371"/>
                    <a:pt x="1828139" y="947392"/>
                    <a:pt x="1828981" y="958491"/>
                  </a:cubicBezTo>
                  <a:cubicBezTo>
                    <a:pt x="1829746" y="968633"/>
                    <a:pt x="1829555" y="978888"/>
                    <a:pt x="1828483" y="989030"/>
                  </a:cubicBezTo>
                  <a:cubicBezTo>
                    <a:pt x="1827412" y="998445"/>
                    <a:pt x="1825575" y="1007745"/>
                    <a:pt x="1823011" y="1016814"/>
                  </a:cubicBezTo>
                  <a:cubicBezTo>
                    <a:pt x="1818495" y="1032811"/>
                    <a:pt x="1811644" y="1048081"/>
                    <a:pt x="1803225" y="1062393"/>
                  </a:cubicBezTo>
                  <a:cubicBezTo>
                    <a:pt x="1795571" y="1075290"/>
                    <a:pt x="1786578" y="1087384"/>
                    <a:pt x="1776705" y="1098673"/>
                  </a:cubicBezTo>
                  <a:close/>
                  <a:moveTo>
                    <a:pt x="635534" y="3731949"/>
                  </a:moveTo>
                  <a:cubicBezTo>
                    <a:pt x="634846" y="3732026"/>
                    <a:pt x="634195" y="3732102"/>
                    <a:pt x="633544" y="3732179"/>
                  </a:cubicBezTo>
                  <a:cubicBezTo>
                    <a:pt x="626962" y="3732982"/>
                    <a:pt x="620495" y="3734437"/>
                    <a:pt x="614179" y="3736350"/>
                  </a:cubicBezTo>
                  <a:cubicBezTo>
                    <a:pt x="604995" y="3739067"/>
                    <a:pt x="596115" y="3742741"/>
                    <a:pt x="587582" y="3747104"/>
                  </a:cubicBezTo>
                  <a:cubicBezTo>
                    <a:pt x="576637" y="3752653"/>
                    <a:pt x="566266" y="3759312"/>
                    <a:pt x="556545" y="3766775"/>
                  </a:cubicBezTo>
                  <a:cubicBezTo>
                    <a:pt x="546901" y="3774161"/>
                    <a:pt x="537908" y="3782312"/>
                    <a:pt x="529603" y="3791115"/>
                  </a:cubicBezTo>
                  <a:cubicBezTo>
                    <a:pt x="513797" y="3807839"/>
                    <a:pt x="500440" y="3826897"/>
                    <a:pt x="490414" y="3847601"/>
                  </a:cubicBezTo>
                  <a:cubicBezTo>
                    <a:pt x="486051" y="3856595"/>
                    <a:pt x="482339" y="3865856"/>
                    <a:pt x="479316" y="3875385"/>
                  </a:cubicBezTo>
                  <a:cubicBezTo>
                    <a:pt x="476101" y="3885488"/>
                    <a:pt x="473728" y="3895859"/>
                    <a:pt x="472236" y="3906346"/>
                  </a:cubicBezTo>
                  <a:cubicBezTo>
                    <a:pt x="471088" y="3914268"/>
                    <a:pt x="470475" y="3922266"/>
                    <a:pt x="470399" y="3930227"/>
                  </a:cubicBezTo>
                  <a:cubicBezTo>
                    <a:pt x="470169" y="3946530"/>
                    <a:pt x="472159" y="3962794"/>
                    <a:pt x="476063" y="3978600"/>
                  </a:cubicBezTo>
                  <a:cubicBezTo>
                    <a:pt x="477402" y="3983920"/>
                    <a:pt x="478933" y="3989201"/>
                    <a:pt x="480693" y="3994368"/>
                  </a:cubicBezTo>
                  <a:cubicBezTo>
                    <a:pt x="481995" y="3998348"/>
                    <a:pt x="483449" y="4002289"/>
                    <a:pt x="485018" y="4006154"/>
                  </a:cubicBezTo>
                  <a:cubicBezTo>
                    <a:pt x="494586" y="4029920"/>
                    <a:pt x="508172" y="4051964"/>
                    <a:pt x="524054" y="4072018"/>
                  </a:cubicBezTo>
                  <a:cubicBezTo>
                    <a:pt x="526579" y="4075194"/>
                    <a:pt x="529144" y="4078332"/>
                    <a:pt x="531746" y="4081432"/>
                  </a:cubicBezTo>
                  <a:cubicBezTo>
                    <a:pt x="535075" y="4085298"/>
                    <a:pt x="538443" y="4089125"/>
                    <a:pt x="541926" y="4092875"/>
                  </a:cubicBezTo>
                  <a:cubicBezTo>
                    <a:pt x="546442" y="4097735"/>
                    <a:pt x="551073" y="4102481"/>
                    <a:pt x="555819" y="4107112"/>
                  </a:cubicBezTo>
                  <a:cubicBezTo>
                    <a:pt x="561789" y="4112967"/>
                    <a:pt x="567989" y="4118669"/>
                    <a:pt x="574303" y="4124218"/>
                  </a:cubicBezTo>
                  <a:cubicBezTo>
                    <a:pt x="582454" y="4131337"/>
                    <a:pt x="590836" y="4138187"/>
                    <a:pt x="599408" y="4144770"/>
                  </a:cubicBezTo>
                  <a:cubicBezTo>
                    <a:pt x="610009" y="4152921"/>
                    <a:pt x="620839" y="4160690"/>
                    <a:pt x="631938" y="4168114"/>
                  </a:cubicBezTo>
                  <a:cubicBezTo>
                    <a:pt x="645906" y="4177452"/>
                    <a:pt x="660257" y="4186293"/>
                    <a:pt x="674800" y="4194712"/>
                  </a:cubicBezTo>
                  <a:lnTo>
                    <a:pt x="682913" y="4200682"/>
                  </a:lnTo>
                  <a:cubicBezTo>
                    <a:pt x="688730" y="4207418"/>
                    <a:pt x="690912" y="4208795"/>
                    <a:pt x="694280" y="4217176"/>
                  </a:cubicBezTo>
                  <a:cubicBezTo>
                    <a:pt x="695505" y="4220315"/>
                    <a:pt x="696423" y="4223606"/>
                    <a:pt x="696921" y="4226897"/>
                  </a:cubicBezTo>
                  <a:cubicBezTo>
                    <a:pt x="697456" y="4230227"/>
                    <a:pt x="697609" y="4233594"/>
                    <a:pt x="697380" y="4236962"/>
                  </a:cubicBezTo>
                  <a:cubicBezTo>
                    <a:pt x="696921" y="4243697"/>
                    <a:pt x="694969" y="4250280"/>
                    <a:pt x="691678" y="4256135"/>
                  </a:cubicBezTo>
                  <a:cubicBezTo>
                    <a:pt x="690032" y="4259082"/>
                    <a:pt x="688042" y="4261837"/>
                    <a:pt x="685784" y="4264325"/>
                  </a:cubicBezTo>
                  <a:cubicBezTo>
                    <a:pt x="683526" y="4266850"/>
                    <a:pt x="680962" y="4269070"/>
                    <a:pt x="678245" y="4271022"/>
                  </a:cubicBezTo>
                  <a:cubicBezTo>
                    <a:pt x="670820" y="4276188"/>
                    <a:pt x="668257" y="4276188"/>
                    <a:pt x="659722" y="4278599"/>
                  </a:cubicBezTo>
                  <a:cubicBezTo>
                    <a:pt x="656355" y="4278791"/>
                    <a:pt x="652987" y="4278982"/>
                    <a:pt x="649658" y="4279173"/>
                  </a:cubicBezTo>
                  <a:cubicBezTo>
                    <a:pt x="639516" y="4278599"/>
                    <a:pt x="629413" y="4277834"/>
                    <a:pt x="619309" y="4276839"/>
                  </a:cubicBezTo>
                  <a:cubicBezTo>
                    <a:pt x="597649" y="4274619"/>
                    <a:pt x="576102" y="4271328"/>
                    <a:pt x="554824" y="4266889"/>
                  </a:cubicBezTo>
                  <a:cubicBezTo>
                    <a:pt x="532972" y="4262335"/>
                    <a:pt x="511388" y="4256518"/>
                    <a:pt x="490224" y="4249438"/>
                  </a:cubicBezTo>
                  <a:cubicBezTo>
                    <a:pt x="467147" y="4241708"/>
                    <a:pt x="444645" y="4232446"/>
                    <a:pt x="422907" y="4221577"/>
                  </a:cubicBezTo>
                  <a:cubicBezTo>
                    <a:pt x="396998" y="4208680"/>
                    <a:pt x="372160" y="4193563"/>
                    <a:pt x="348930" y="4176303"/>
                  </a:cubicBezTo>
                  <a:cubicBezTo>
                    <a:pt x="322907" y="4157015"/>
                    <a:pt x="298835" y="4135163"/>
                    <a:pt x="277251" y="4111014"/>
                  </a:cubicBezTo>
                  <a:cubicBezTo>
                    <a:pt x="263053" y="4095094"/>
                    <a:pt x="249887" y="4078216"/>
                    <a:pt x="237947" y="4060536"/>
                  </a:cubicBezTo>
                  <a:cubicBezTo>
                    <a:pt x="226199" y="4043124"/>
                    <a:pt x="215559" y="4024869"/>
                    <a:pt x="206221" y="4006002"/>
                  </a:cubicBezTo>
                  <a:cubicBezTo>
                    <a:pt x="192674" y="3978830"/>
                    <a:pt x="181767" y="3950318"/>
                    <a:pt x="173654" y="3921042"/>
                  </a:cubicBezTo>
                  <a:cubicBezTo>
                    <a:pt x="166000" y="3893564"/>
                    <a:pt x="160795" y="3865435"/>
                    <a:pt x="158116" y="3837039"/>
                  </a:cubicBezTo>
                  <a:cubicBezTo>
                    <a:pt x="155591" y="3810786"/>
                    <a:pt x="155246" y="3784303"/>
                    <a:pt x="157045" y="3757973"/>
                  </a:cubicBezTo>
                  <a:cubicBezTo>
                    <a:pt x="159035" y="3729270"/>
                    <a:pt x="163551" y="3700682"/>
                    <a:pt x="170592" y="3672822"/>
                  </a:cubicBezTo>
                  <a:cubicBezTo>
                    <a:pt x="176983" y="3647488"/>
                    <a:pt x="185441" y="3622688"/>
                    <a:pt x="195850" y="3598770"/>
                  </a:cubicBezTo>
                  <a:cubicBezTo>
                    <a:pt x="204499" y="3578946"/>
                    <a:pt x="214487" y="3559696"/>
                    <a:pt x="225701" y="3541211"/>
                  </a:cubicBezTo>
                  <a:cubicBezTo>
                    <a:pt x="237183" y="3522229"/>
                    <a:pt x="249965" y="3504127"/>
                    <a:pt x="263933" y="3486906"/>
                  </a:cubicBezTo>
                  <a:cubicBezTo>
                    <a:pt x="277709" y="3469952"/>
                    <a:pt x="292635" y="3453917"/>
                    <a:pt x="308479" y="3438877"/>
                  </a:cubicBezTo>
                  <a:cubicBezTo>
                    <a:pt x="336799" y="3412088"/>
                    <a:pt x="368142" y="3388591"/>
                    <a:pt x="401552" y="3368575"/>
                  </a:cubicBezTo>
                  <a:cubicBezTo>
                    <a:pt x="432436" y="3349976"/>
                    <a:pt x="465119" y="3334400"/>
                    <a:pt x="498835" y="3321617"/>
                  </a:cubicBezTo>
                  <a:cubicBezTo>
                    <a:pt x="507981" y="3318135"/>
                    <a:pt x="517204" y="3314844"/>
                    <a:pt x="526542" y="3311744"/>
                  </a:cubicBezTo>
                  <a:cubicBezTo>
                    <a:pt x="521682" y="3263753"/>
                    <a:pt x="519194" y="3215456"/>
                    <a:pt x="519003" y="3167197"/>
                  </a:cubicBezTo>
                  <a:cubicBezTo>
                    <a:pt x="518850" y="3133557"/>
                    <a:pt x="519845" y="3099918"/>
                    <a:pt x="521950" y="3066355"/>
                  </a:cubicBezTo>
                  <a:cubicBezTo>
                    <a:pt x="523787" y="3037537"/>
                    <a:pt x="526466" y="3008758"/>
                    <a:pt x="529948" y="2980132"/>
                  </a:cubicBezTo>
                  <a:cubicBezTo>
                    <a:pt x="533010" y="2955180"/>
                    <a:pt x="536684" y="2930343"/>
                    <a:pt x="541008" y="2905620"/>
                  </a:cubicBezTo>
                  <a:cubicBezTo>
                    <a:pt x="556431" y="2817751"/>
                    <a:pt x="580006" y="2731260"/>
                    <a:pt x="611923" y="2647945"/>
                  </a:cubicBezTo>
                  <a:cubicBezTo>
                    <a:pt x="635994" y="2585105"/>
                    <a:pt x="664812" y="2524060"/>
                    <a:pt x="698489" y="2465777"/>
                  </a:cubicBezTo>
                  <a:cubicBezTo>
                    <a:pt x="709090" y="2447407"/>
                    <a:pt x="720150" y="2429343"/>
                    <a:pt x="731707" y="2411548"/>
                  </a:cubicBezTo>
                  <a:cubicBezTo>
                    <a:pt x="737716" y="2402325"/>
                    <a:pt x="743839" y="2393178"/>
                    <a:pt x="750115" y="2384108"/>
                  </a:cubicBezTo>
                  <a:lnTo>
                    <a:pt x="750957" y="2382883"/>
                  </a:lnTo>
                  <a:lnTo>
                    <a:pt x="751799" y="2381697"/>
                  </a:lnTo>
                  <a:lnTo>
                    <a:pt x="754516" y="2378597"/>
                  </a:lnTo>
                  <a:cubicBezTo>
                    <a:pt x="737448" y="2367575"/>
                    <a:pt x="720763" y="2356056"/>
                    <a:pt x="704535" y="2343924"/>
                  </a:cubicBezTo>
                  <a:cubicBezTo>
                    <a:pt x="696805" y="2338145"/>
                    <a:pt x="689151" y="2332252"/>
                    <a:pt x="681612" y="2326167"/>
                  </a:cubicBezTo>
                  <a:cubicBezTo>
                    <a:pt x="672618" y="2337610"/>
                    <a:pt x="664200" y="2349435"/>
                    <a:pt x="656392" y="2361682"/>
                  </a:cubicBezTo>
                  <a:cubicBezTo>
                    <a:pt x="646481" y="2377257"/>
                    <a:pt x="637601" y="2393446"/>
                    <a:pt x="630139" y="2410322"/>
                  </a:cubicBezTo>
                  <a:cubicBezTo>
                    <a:pt x="623671" y="2424865"/>
                    <a:pt x="618237" y="2439943"/>
                    <a:pt x="614257" y="2455367"/>
                  </a:cubicBezTo>
                  <a:cubicBezTo>
                    <a:pt x="609511" y="2473698"/>
                    <a:pt x="606832" y="2492604"/>
                    <a:pt x="607253" y="2511548"/>
                  </a:cubicBezTo>
                  <a:cubicBezTo>
                    <a:pt x="607291" y="2514839"/>
                    <a:pt x="607483" y="2518092"/>
                    <a:pt x="607751" y="2521383"/>
                  </a:cubicBezTo>
                  <a:cubicBezTo>
                    <a:pt x="607904" y="2523258"/>
                    <a:pt x="608095" y="2525095"/>
                    <a:pt x="608325" y="2527008"/>
                  </a:cubicBezTo>
                  <a:lnTo>
                    <a:pt x="608401" y="2527774"/>
                  </a:lnTo>
                  <a:lnTo>
                    <a:pt x="608516" y="2528692"/>
                  </a:lnTo>
                  <a:lnTo>
                    <a:pt x="608746" y="2531409"/>
                  </a:lnTo>
                  <a:cubicBezTo>
                    <a:pt x="608860" y="2533820"/>
                    <a:pt x="608937" y="2534471"/>
                    <a:pt x="608784" y="2536882"/>
                  </a:cubicBezTo>
                  <a:cubicBezTo>
                    <a:pt x="608631" y="2539599"/>
                    <a:pt x="608248" y="2542316"/>
                    <a:pt x="607598" y="2544995"/>
                  </a:cubicBezTo>
                  <a:cubicBezTo>
                    <a:pt x="605837" y="2552114"/>
                    <a:pt x="602393" y="2558734"/>
                    <a:pt x="597571" y="2564245"/>
                  </a:cubicBezTo>
                  <a:cubicBezTo>
                    <a:pt x="593362" y="2569028"/>
                    <a:pt x="588157" y="2572894"/>
                    <a:pt x="582340" y="2575534"/>
                  </a:cubicBezTo>
                  <a:cubicBezTo>
                    <a:pt x="578972" y="2577065"/>
                    <a:pt x="575489" y="2578136"/>
                    <a:pt x="571892" y="2578825"/>
                  </a:cubicBezTo>
                  <a:cubicBezTo>
                    <a:pt x="569481" y="2579284"/>
                    <a:pt x="568869" y="2579284"/>
                    <a:pt x="566458" y="2579514"/>
                  </a:cubicBezTo>
                  <a:cubicBezTo>
                    <a:pt x="565578" y="2579552"/>
                    <a:pt x="564659" y="2579591"/>
                    <a:pt x="563741" y="2579591"/>
                  </a:cubicBezTo>
                  <a:cubicBezTo>
                    <a:pt x="561291" y="2579552"/>
                    <a:pt x="560717" y="2579591"/>
                    <a:pt x="558268" y="2579284"/>
                  </a:cubicBezTo>
                  <a:cubicBezTo>
                    <a:pt x="554632" y="2578863"/>
                    <a:pt x="551073" y="2578021"/>
                    <a:pt x="547667" y="2576720"/>
                  </a:cubicBezTo>
                  <a:cubicBezTo>
                    <a:pt x="541697" y="2574462"/>
                    <a:pt x="536186" y="2570942"/>
                    <a:pt x="531671" y="2566464"/>
                  </a:cubicBezTo>
                  <a:cubicBezTo>
                    <a:pt x="526466" y="2561335"/>
                    <a:pt x="522601" y="2554906"/>
                    <a:pt x="520382" y="2547941"/>
                  </a:cubicBezTo>
                  <a:cubicBezTo>
                    <a:pt x="519807" y="2546219"/>
                    <a:pt x="519386" y="2544459"/>
                    <a:pt x="519042" y="2542660"/>
                  </a:cubicBezTo>
                  <a:cubicBezTo>
                    <a:pt x="518812" y="2541244"/>
                    <a:pt x="518659" y="2540134"/>
                    <a:pt x="518506" y="2538795"/>
                  </a:cubicBezTo>
                  <a:cubicBezTo>
                    <a:pt x="518391" y="2537953"/>
                    <a:pt x="518277" y="2537149"/>
                    <a:pt x="518162" y="2536269"/>
                  </a:cubicBezTo>
                  <a:cubicBezTo>
                    <a:pt x="517664" y="2531676"/>
                    <a:pt x="517282" y="2527046"/>
                    <a:pt x="517052" y="2522376"/>
                  </a:cubicBezTo>
                  <a:cubicBezTo>
                    <a:pt x="516019" y="2504236"/>
                    <a:pt x="516937" y="2485982"/>
                    <a:pt x="519463" y="2467956"/>
                  </a:cubicBezTo>
                  <a:cubicBezTo>
                    <a:pt x="522065" y="2449701"/>
                    <a:pt x="526313" y="2431677"/>
                    <a:pt x="531900" y="2414072"/>
                  </a:cubicBezTo>
                  <a:cubicBezTo>
                    <a:pt x="538712" y="2392641"/>
                    <a:pt x="547438" y="2371860"/>
                    <a:pt x="557694" y="2351845"/>
                  </a:cubicBezTo>
                  <a:cubicBezTo>
                    <a:pt x="571204" y="2325438"/>
                    <a:pt x="587315" y="2300333"/>
                    <a:pt x="605341" y="2276758"/>
                  </a:cubicBezTo>
                  <a:cubicBezTo>
                    <a:pt x="608326" y="2272817"/>
                    <a:pt x="611349" y="2268951"/>
                    <a:pt x="614449" y="2265124"/>
                  </a:cubicBezTo>
                  <a:cubicBezTo>
                    <a:pt x="585096" y="2234776"/>
                    <a:pt x="558613" y="2201634"/>
                    <a:pt x="536378" y="2165732"/>
                  </a:cubicBezTo>
                  <a:cubicBezTo>
                    <a:pt x="532971" y="2160183"/>
                    <a:pt x="529642" y="2154596"/>
                    <a:pt x="526428" y="2148932"/>
                  </a:cubicBezTo>
                  <a:cubicBezTo>
                    <a:pt x="522180" y="2141431"/>
                    <a:pt x="518123" y="2133815"/>
                    <a:pt x="514258" y="2126085"/>
                  </a:cubicBezTo>
                  <a:cubicBezTo>
                    <a:pt x="509168" y="2115905"/>
                    <a:pt x="504422" y="2105534"/>
                    <a:pt x="500098" y="2095010"/>
                  </a:cubicBezTo>
                  <a:cubicBezTo>
                    <a:pt x="496347" y="2085901"/>
                    <a:pt x="492903" y="2076678"/>
                    <a:pt x="489726" y="2067379"/>
                  </a:cubicBezTo>
                  <a:cubicBezTo>
                    <a:pt x="483297" y="2071588"/>
                    <a:pt x="477021" y="2076028"/>
                    <a:pt x="470897" y="2080697"/>
                  </a:cubicBezTo>
                  <a:cubicBezTo>
                    <a:pt x="462210" y="2087279"/>
                    <a:pt x="453867" y="2094282"/>
                    <a:pt x="445907" y="2101669"/>
                  </a:cubicBezTo>
                  <a:cubicBezTo>
                    <a:pt x="435919" y="2110892"/>
                    <a:pt x="426504" y="2120727"/>
                    <a:pt x="417740" y="2131060"/>
                  </a:cubicBezTo>
                  <a:cubicBezTo>
                    <a:pt x="409091" y="2141202"/>
                    <a:pt x="401054" y="2151879"/>
                    <a:pt x="393745" y="2163015"/>
                  </a:cubicBezTo>
                  <a:cubicBezTo>
                    <a:pt x="391372" y="2166574"/>
                    <a:pt x="389114" y="2170172"/>
                    <a:pt x="386895" y="2173846"/>
                  </a:cubicBezTo>
                  <a:lnTo>
                    <a:pt x="385555" y="2175951"/>
                  </a:lnTo>
                  <a:cubicBezTo>
                    <a:pt x="385058" y="2176640"/>
                    <a:pt x="384598" y="2177290"/>
                    <a:pt x="384101" y="2177979"/>
                  </a:cubicBezTo>
                  <a:cubicBezTo>
                    <a:pt x="382570" y="2179969"/>
                    <a:pt x="380886" y="2181806"/>
                    <a:pt x="379087" y="2183528"/>
                  </a:cubicBezTo>
                  <a:cubicBezTo>
                    <a:pt x="373615" y="2188657"/>
                    <a:pt x="366879" y="2192369"/>
                    <a:pt x="359608" y="2194283"/>
                  </a:cubicBezTo>
                  <a:cubicBezTo>
                    <a:pt x="357197" y="2194933"/>
                    <a:pt x="354747" y="2195354"/>
                    <a:pt x="352222" y="2195584"/>
                  </a:cubicBezTo>
                  <a:cubicBezTo>
                    <a:pt x="351418" y="2195661"/>
                    <a:pt x="350576" y="2195699"/>
                    <a:pt x="349772" y="2195737"/>
                  </a:cubicBezTo>
                  <a:cubicBezTo>
                    <a:pt x="348930" y="2195775"/>
                    <a:pt x="348088" y="2195775"/>
                    <a:pt x="347246" y="2195775"/>
                  </a:cubicBezTo>
                  <a:cubicBezTo>
                    <a:pt x="346404" y="2195737"/>
                    <a:pt x="345601" y="2195699"/>
                    <a:pt x="344759" y="2195622"/>
                  </a:cubicBezTo>
                  <a:cubicBezTo>
                    <a:pt x="343113" y="2195507"/>
                    <a:pt x="341468" y="2195316"/>
                    <a:pt x="339822" y="2195010"/>
                  </a:cubicBezTo>
                  <a:cubicBezTo>
                    <a:pt x="334923" y="2194091"/>
                    <a:pt x="330178" y="2192369"/>
                    <a:pt x="325815" y="2189882"/>
                  </a:cubicBezTo>
                  <a:cubicBezTo>
                    <a:pt x="322179" y="2187853"/>
                    <a:pt x="318850" y="2185328"/>
                    <a:pt x="315941" y="2182343"/>
                  </a:cubicBezTo>
                  <a:cubicBezTo>
                    <a:pt x="311808" y="2178209"/>
                    <a:pt x="308555" y="2173273"/>
                    <a:pt x="306297" y="2167876"/>
                  </a:cubicBezTo>
                  <a:cubicBezTo>
                    <a:pt x="304078" y="2162518"/>
                    <a:pt x="302853" y="2156701"/>
                    <a:pt x="302815" y="2150884"/>
                  </a:cubicBezTo>
                  <a:cubicBezTo>
                    <a:pt x="302776" y="2146712"/>
                    <a:pt x="303312" y="2142541"/>
                    <a:pt x="304422" y="2138561"/>
                  </a:cubicBezTo>
                  <a:cubicBezTo>
                    <a:pt x="305264" y="2135346"/>
                    <a:pt x="306527" y="2132246"/>
                    <a:pt x="308058" y="2129261"/>
                  </a:cubicBezTo>
                  <a:cubicBezTo>
                    <a:pt x="308861" y="2127731"/>
                    <a:pt x="309818" y="2126276"/>
                    <a:pt x="310698" y="2124784"/>
                  </a:cubicBezTo>
                  <a:cubicBezTo>
                    <a:pt x="311808" y="2122985"/>
                    <a:pt x="312956" y="2121148"/>
                    <a:pt x="314104" y="2119349"/>
                  </a:cubicBezTo>
                  <a:cubicBezTo>
                    <a:pt x="319692" y="2110509"/>
                    <a:pt x="325624" y="2101899"/>
                    <a:pt x="331900" y="2093479"/>
                  </a:cubicBezTo>
                  <a:cubicBezTo>
                    <a:pt x="346787" y="2073502"/>
                    <a:pt x="363473" y="2054865"/>
                    <a:pt x="381613" y="2037796"/>
                  </a:cubicBezTo>
                  <a:cubicBezTo>
                    <a:pt x="399637" y="2020727"/>
                    <a:pt x="419193" y="2005266"/>
                    <a:pt x="439974" y="1991719"/>
                  </a:cubicBezTo>
                  <a:cubicBezTo>
                    <a:pt x="449503" y="1985443"/>
                    <a:pt x="459339" y="1979626"/>
                    <a:pt x="469442" y="1974268"/>
                  </a:cubicBezTo>
                  <a:cubicBezTo>
                    <a:pt x="467414" y="1954329"/>
                    <a:pt x="466840" y="1934276"/>
                    <a:pt x="467720" y="1914261"/>
                  </a:cubicBezTo>
                  <a:cubicBezTo>
                    <a:pt x="468409" y="1897957"/>
                    <a:pt x="470131" y="1881732"/>
                    <a:pt x="472733" y="1865620"/>
                  </a:cubicBezTo>
                  <a:cubicBezTo>
                    <a:pt x="475412" y="1849240"/>
                    <a:pt x="479086" y="1833014"/>
                    <a:pt x="483640" y="1817056"/>
                  </a:cubicBezTo>
                  <a:cubicBezTo>
                    <a:pt x="484214" y="1815142"/>
                    <a:pt x="484789" y="1813190"/>
                    <a:pt x="485363" y="1811277"/>
                  </a:cubicBezTo>
                  <a:cubicBezTo>
                    <a:pt x="483908" y="1811468"/>
                    <a:pt x="482531" y="1811659"/>
                    <a:pt x="481076" y="1811851"/>
                  </a:cubicBezTo>
                  <a:cubicBezTo>
                    <a:pt x="449236" y="1816175"/>
                    <a:pt x="417586" y="1821993"/>
                    <a:pt x="386319" y="1829302"/>
                  </a:cubicBezTo>
                  <a:cubicBezTo>
                    <a:pt x="355474" y="1836535"/>
                    <a:pt x="324972" y="1845260"/>
                    <a:pt x="295007" y="1855555"/>
                  </a:cubicBezTo>
                  <a:cubicBezTo>
                    <a:pt x="257655" y="1868452"/>
                    <a:pt x="221145" y="1883798"/>
                    <a:pt x="186092" y="1902091"/>
                  </a:cubicBezTo>
                  <a:cubicBezTo>
                    <a:pt x="155514" y="1918050"/>
                    <a:pt x="126046" y="1936228"/>
                    <a:pt x="98454" y="1956971"/>
                  </a:cubicBezTo>
                  <a:cubicBezTo>
                    <a:pt x="93172" y="1960951"/>
                    <a:pt x="87930" y="1965046"/>
                    <a:pt x="82763" y="1969218"/>
                  </a:cubicBezTo>
                  <a:cubicBezTo>
                    <a:pt x="79969" y="1971475"/>
                    <a:pt x="77175" y="1973772"/>
                    <a:pt x="74420" y="1976106"/>
                  </a:cubicBezTo>
                  <a:lnTo>
                    <a:pt x="65924" y="1981732"/>
                  </a:lnTo>
                  <a:lnTo>
                    <a:pt x="56471" y="1985329"/>
                  </a:lnTo>
                  <a:cubicBezTo>
                    <a:pt x="53103" y="1985750"/>
                    <a:pt x="49774" y="1986248"/>
                    <a:pt x="46407" y="1986707"/>
                  </a:cubicBezTo>
                  <a:cubicBezTo>
                    <a:pt x="37490" y="1985942"/>
                    <a:pt x="34964" y="1986477"/>
                    <a:pt x="26659" y="1982727"/>
                  </a:cubicBezTo>
                  <a:cubicBezTo>
                    <a:pt x="23598" y="1981349"/>
                    <a:pt x="20613" y="1979589"/>
                    <a:pt x="17934" y="1977560"/>
                  </a:cubicBezTo>
                  <a:cubicBezTo>
                    <a:pt x="12538" y="1973427"/>
                    <a:pt x="8099" y="1968146"/>
                    <a:pt x="4961" y="1962099"/>
                  </a:cubicBezTo>
                  <a:cubicBezTo>
                    <a:pt x="3430" y="1959076"/>
                    <a:pt x="2205" y="1955900"/>
                    <a:pt x="1401" y="1952608"/>
                  </a:cubicBezTo>
                  <a:cubicBezTo>
                    <a:pt x="559" y="1949356"/>
                    <a:pt x="62" y="1945949"/>
                    <a:pt x="24" y="1942582"/>
                  </a:cubicBezTo>
                  <a:cubicBezTo>
                    <a:pt x="-91" y="1939176"/>
                    <a:pt x="215" y="1935770"/>
                    <a:pt x="866" y="1932479"/>
                  </a:cubicBezTo>
                  <a:cubicBezTo>
                    <a:pt x="1554" y="1929150"/>
                    <a:pt x="2588" y="1925897"/>
                    <a:pt x="4004" y="1922797"/>
                  </a:cubicBezTo>
                  <a:cubicBezTo>
                    <a:pt x="5381" y="1919735"/>
                    <a:pt x="7104" y="1916788"/>
                    <a:pt x="9170" y="1914072"/>
                  </a:cubicBezTo>
                  <a:cubicBezTo>
                    <a:pt x="11199" y="1911392"/>
                    <a:pt x="13801" y="1909173"/>
                    <a:pt x="16135" y="1906762"/>
                  </a:cubicBezTo>
                  <a:cubicBezTo>
                    <a:pt x="16212" y="1906685"/>
                    <a:pt x="19274" y="1904121"/>
                    <a:pt x="19312" y="1904083"/>
                  </a:cubicBezTo>
                  <a:cubicBezTo>
                    <a:pt x="20383" y="1903203"/>
                    <a:pt x="21455" y="1902322"/>
                    <a:pt x="22565" y="1901404"/>
                  </a:cubicBezTo>
                  <a:cubicBezTo>
                    <a:pt x="52990" y="1876452"/>
                    <a:pt x="85787" y="1854370"/>
                    <a:pt x="120000" y="1834928"/>
                  </a:cubicBezTo>
                  <a:cubicBezTo>
                    <a:pt x="160681" y="1811851"/>
                    <a:pt x="203505" y="1792487"/>
                    <a:pt x="247441" y="1776337"/>
                  </a:cubicBezTo>
                  <a:cubicBezTo>
                    <a:pt x="290037" y="1760722"/>
                    <a:pt x="333741" y="1748132"/>
                    <a:pt x="378057" y="1738296"/>
                  </a:cubicBezTo>
                  <a:cubicBezTo>
                    <a:pt x="422182" y="1728499"/>
                    <a:pt x="466958" y="1721457"/>
                    <a:pt x="511925" y="1717094"/>
                  </a:cubicBezTo>
                  <a:cubicBezTo>
                    <a:pt x="516824" y="1716635"/>
                    <a:pt x="521722" y="1716214"/>
                    <a:pt x="526583" y="1715793"/>
                  </a:cubicBezTo>
                  <a:cubicBezTo>
                    <a:pt x="530295" y="1709249"/>
                    <a:pt x="534122" y="1702820"/>
                    <a:pt x="538140" y="1696466"/>
                  </a:cubicBezTo>
                  <a:cubicBezTo>
                    <a:pt x="565619" y="1652608"/>
                    <a:pt x="599449" y="1612961"/>
                    <a:pt x="637072" y="1577480"/>
                  </a:cubicBezTo>
                  <a:cubicBezTo>
                    <a:pt x="642774" y="1572122"/>
                    <a:pt x="648553" y="1566879"/>
                    <a:pt x="654408" y="1561712"/>
                  </a:cubicBezTo>
                  <a:cubicBezTo>
                    <a:pt x="662100" y="1554900"/>
                    <a:pt x="669945" y="1548241"/>
                    <a:pt x="677905" y="1541773"/>
                  </a:cubicBezTo>
                  <a:cubicBezTo>
                    <a:pt x="715028" y="1511579"/>
                    <a:pt x="754829" y="1484789"/>
                    <a:pt x="796274" y="1461023"/>
                  </a:cubicBezTo>
                  <a:cubicBezTo>
                    <a:pt x="804273" y="1456431"/>
                    <a:pt x="812386" y="1451953"/>
                    <a:pt x="820500" y="1447552"/>
                  </a:cubicBezTo>
                  <a:cubicBezTo>
                    <a:pt x="813037" y="1425011"/>
                    <a:pt x="805995" y="1402355"/>
                    <a:pt x="799490" y="1379508"/>
                  </a:cubicBezTo>
                  <a:cubicBezTo>
                    <a:pt x="789999" y="1346366"/>
                    <a:pt x="781694" y="1312880"/>
                    <a:pt x="774806" y="1279087"/>
                  </a:cubicBezTo>
                  <a:cubicBezTo>
                    <a:pt x="767573" y="1243573"/>
                    <a:pt x="761947" y="1207752"/>
                    <a:pt x="758006" y="1171740"/>
                  </a:cubicBezTo>
                  <a:cubicBezTo>
                    <a:pt x="757317" y="1165196"/>
                    <a:pt x="756628" y="1158690"/>
                    <a:pt x="756054" y="1152146"/>
                  </a:cubicBezTo>
                  <a:cubicBezTo>
                    <a:pt x="740937" y="1181154"/>
                    <a:pt x="722798" y="1215138"/>
                    <a:pt x="701175" y="1254977"/>
                  </a:cubicBezTo>
                  <a:cubicBezTo>
                    <a:pt x="542049" y="1548166"/>
                    <a:pt x="346106" y="775681"/>
                    <a:pt x="448212" y="441696"/>
                  </a:cubicBezTo>
                  <a:cubicBezTo>
                    <a:pt x="536386" y="153327"/>
                    <a:pt x="868990" y="106830"/>
                    <a:pt x="997920" y="251720"/>
                  </a:cubicBezTo>
                  <a:cubicBezTo>
                    <a:pt x="1002780" y="245635"/>
                    <a:pt x="1007717" y="239588"/>
                    <a:pt x="1012769" y="233618"/>
                  </a:cubicBezTo>
                  <a:cubicBezTo>
                    <a:pt x="1019083" y="226117"/>
                    <a:pt x="1025513" y="218693"/>
                    <a:pt x="1032057" y="211421"/>
                  </a:cubicBezTo>
                  <a:cubicBezTo>
                    <a:pt x="1037721" y="205145"/>
                    <a:pt x="1043462" y="198984"/>
                    <a:pt x="1049355" y="192899"/>
                  </a:cubicBezTo>
                  <a:cubicBezTo>
                    <a:pt x="1089232" y="151414"/>
                    <a:pt x="1133741" y="114216"/>
                    <a:pt x="1182616" y="83749"/>
                  </a:cubicBezTo>
                  <a:cubicBezTo>
                    <a:pt x="1191341" y="78314"/>
                    <a:pt x="1200220" y="73072"/>
                    <a:pt x="1209213" y="68096"/>
                  </a:cubicBezTo>
                  <a:cubicBezTo>
                    <a:pt x="1221269" y="61399"/>
                    <a:pt x="1233553" y="55161"/>
                    <a:pt x="1246029" y="49343"/>
                  </a:cubicBezTo>
                  <a:cubicBezTo>
                    <a:pt x="1262332" y="41766"/>
                    <a:pt x="1278941" y="34992"/>
                    <a:pt x="1295894" y="29060"/>
                  </a:cubicBezTo>
                  <a:cubicBezTo>
                    <a:pt x="1321229" y="20181"/>
                    <a:pt x="1347215" y="13216"/>
                    <a:pt x="1373621" y="8356"/>
                  </a:cubicBezTo>
                  <a:cubicBezTo>
                    <a:pt x="1390919" y="5141"/>
                    <a:pt x="1408332" y="2883"/>
                    <a:pt x="1425859" y="1505"/>
                  </a:cubicBezTo>
                  <a:cubicBezTo>
                    <a:pt x="1445148" y="13"/>
                    <a:pt x="1464474" y="-370"/>
                    <a:pt x="1483801" y="357"/>
                  </a:cubicBezTo>
                  <a:cubicBezTo>
                    <a:pt x="1511508" y="1391"/>
                    <a:pt x="1539215" y="4758"/>
                    <a:pt x="1566388" y="10345"/>
                  </a:cubicBezTo>
                  <a:cubicBezTo>
                    <a:pt x="1593827" y="16009"/>
                    <a:pt x="1620770" y="23893"/>
                    <a:pt x="1646947" y="33843"/>
                  </a:cubicBezTo>
                  <a:cubicBezTo>
                    <a:pt x="1682270" y="47276"/>
                    <a:pt x="1716101" y="64383"/>
                    <a:pt x="1748092" y="84398"/>
                  </a:cubicBezTo>
                  <a:cubicBezTo>
                    <a:pt x="1776488" y="102155"/>
                    <a:pt x="1803431" y="122248"/>
                    <a:pt x="1828842" y="144100"/>
                  </a:cubicBezTo>
                  <a:cubicBezTo>
                    <a:pt x="1854138" y="165876"/>
                    <a:pt x="1877904" y="189374"/>
                    <a:pt x="1900139" y="214250"/>
                  </a:cubicBezTo>
                  <a:cubicBezTo>
                    <a:pt x="1912156" y="227644"/>
                    <a:pt x="1923675" y="241459"/>
                    <a:pt x="1934774" y="255582"/>
                  </a:cubicBezTo>
                  <a:cubicBezTo>
                    <a:pt x="2066154" y="106058"/>
                    <a:pt x="2416941" y="150840"/>
                    <a:pt x="2509357" y="441688"/>
                  </a:cubicBezTo>
                  <a:cubicBezTo>
                    <a:pt x="2615479" y="775673"/>
                    <a:pt x="2411883" y="1548178"/>
                    <a:pt x="2246558" y="1254969"/>
                  </a:cubicBezTo>
                  <a:cubicBezTo>
                    <a:pt x="2217282" y="1203151"/>
                    <a:pt x="2194282" y="1161245"/>
                    <a:pt x="2176218" y="1127302"/>
                  </a:cubicBezTo>
                  <a:cubicBezTo>
                    <a:pt x="2173692" y="1170088"/>
                    <a:pt x="2169406" y="1212721"/>
                    <a:pt x="2163244" y="1255125"/>
                  </a:cubicBezTo>
                  <a:cubicBezTo>
                    <a:pt x="2156241" y="1303461"/>
                    <a:pt x="2146750" y="1351451"/>
                    <a:pt x="2134733" y="1398830"/>
                  </a:cubicBezTo>
                  <a:cubicBezTo>
                    <a:pt x="2131250" y="1412568"/>
                    <a:pt x="2127576" y="1426270"/>
                    <a:pt x="2123634" y="1439894"/>
                  </a:cubicBezTo>
                  <a:cubicBezTo>
                    <a:pt x="2135192" y="1445864"/>
                    <a:pt x="2146635" y="1452064"/>
                    <a:pt x="2157963" y="1458493"/>
                  </a:cubicBezTo>
                  <a:cubicBezTo>
                    <a:pt x="2200328" y="1482488"/>
                    <a:pt x="2241009" y="1509622"/>
                    <a:pt x="2278898" y="1540238"/>
                  </a:cubicBezTo>
                  <a:cubicBezTo>
                    <a:pt x="2286897" y="1546744"/>
                    <a:pt x="2294781" y="1553364"/>
                    <a:pt x="2302512" y="1560138"/>
                  </a:cubicBezTo>
                  <a:cubicBezTo>
                    <a:pt x="2308367" y="1565304"/>
                    <a:pt x="2314184" y="1570547"/>
                    <a:pt x="2319886" y="1575867"/>
                  </a:cubicBezTo>
                  <a:cubicBezTo>
                    <a:pt x="2331137" y="1586391"/>
                    <a:pt x="2342006" y="1597260"/>
                    <a:pt x="2352492" y="1608511"/>
                  </a:cubicBezTo>
                  <a:cubicBezTo>
                    <a:pt x="2377559" y="1635377"/>
                    <a:pt x="2400367" y="1664424"/>
                    <a:pt x="2420000" y="1695537"/>
                  </a:cubicBezTo>
                  <a:cubicBezTo>
                    <a:pt x="2421607" y="1698101"/>
                    <a:pt x="2423176" y="1700666"/>
                    <a:pt x="2424746" y="1703268"/>
                  </a:cubicBezTo>
                  <a:cubicBezTo>
                    <a:pt x="2448511" y="1704837"/>
                    <a:pt x="2472239" y="1707095"/>
                    <a:pt x="2495851" y="1710042"/>
                  </a:cubicBezTo>
                  <a:cubicBezTo>
                    <a:pt x="2532590" y="1714596"/>
                    <a:pt x="2569177" y="1720719"/>
                    <a:pt x="2605383" y="1728564"/>
                  </a:cubicBezTo>
                  <a:cubicBezTo>
                    <a:pt x="2641243" y="1736295"/>
                    <a:pt x="2676796" y="1745671"/>
                    <a:pt x="2711731" y="1756807"/>
                  </a:cubicBezTo>
                  <a:cubicBezTo>
                    <a:pt x="2755091" y="1770623"/>
                    <a:pt x="2797647" y="1787156"/>
                    <a:pt x="2838712" y="1806865"/>
                  </a:cubicBezTo>
                  <a:cubicBezTo>
                    <a:pt x="2875146" y="1824355"/>
                    <a:pt x="2910430" y="1844369"/>
                    <a:pt x="2943806" y="1867256"/>
                  </a:cubicBezTo>
                  <a:cubicBezTo>
                    <a:pt x="2952225" y="1873034"/>
                    <a:pt x="2960491" y="1878966"/>
                    <a:pt x="2968644" y="1885127"/>
                  </a:cubicBezTo>
                  <a:cubicBezTo>
                    <a:pt x="2972662" y="1888151"/>
                    <a:pt x="2976680" y="1891251"/>
                    <a:pt x="2980661" y="1894350"/>
                  </a:cubicBezTo>
                  <a:lnTo>
                    <a:pt x="2987856" y="1901507"/>
                  </a:lnTo>
                  <a:cubicBezTo>
                    <a:pt x="2992678" y="1909008"/>
                    <a:pt x="2994630" y="1910730"/>
                    <a:pt x="2996734" y="1919609"/>
                  </a:cubicBezTo>
                  <a:cubicBezTo>
                    <a:pt x="2997462" y="1922901"/>
                    <a:pt x="2997883" y="1926268"/>
                    <a:pt x="2997921" y="1929674"/>
                  </a:cubicBezTo>
                  <a:cubicBezTo>
                    <a:pt x="2997921" y="1933042"/>
                    <a:pt x="2997576" y="1936448"/>
                    <a:pt x="2996849" y="1939739"/>
                  </a:cubicBezTo>
                  <a:cubicBezTo>
                    <a:pt x="2995356" y="1946398"/>
                    <a:pt x="2992410" y="1952636"/>
                    <a:pt x="2988200" y="1957955"/>
                  </a:cubicBezTo>
                  <a:cubicBezTo>
                    <a:pt x="2986095" y="1960634"/>
                    <a:pt x="2983684" y="1963045"/>
                    <a:pt x="2981082" y="1965188"/>
                  </a:cubicBezTo>
                  <a:cubicBezTo>
                    <a:pt x="2974002" y="1970891"/>
                    <a:pt x="2971399" y="1971044"/>
                    <a:pt x="2962941" y="1974067"/>
                  </a:cubicBezTo>
                  <a:cubicBezTo>
                    <a:pt x="2959612" y="1974450"/>
                    <a:pt x="2956244" y="1974832"/>
                    <a:pt x="2952915" y="1975253"/>
                  </a:cubicBezTo>
                  <a:cubicBezTo>
                    <a:pt x="2949547" y="1974871"/>
                    <a:pt x="2946103" y="1974871"/>
                    <a:pt x="2942812" y="1974182"/>
                  </a:cubicBezTo>
                  <a:cubicBezTo>
                    <a:pt x="2939521" y="1973416"/>
                    <a:pt x="2936268" y="1972345"/>
                    <a:pt x="2933206" y="1970891"/>
                  </a:cubicBezTo>
                  <a:cubicBezTo>
                    <a:pt x="2930145" y="1969436"/>
                    <a:pt x="2927428" y="1967370"/>
                    <a:pt x="2924596" y="1965533"/>
                  </a:cubicBezTo>
                  <a:cubicBezTo>
                    <a:pt x="2924060" y="1965188"/>
                    <a:pt x="2923562" y="1964729"/>
                    <a:pt x="2923065" y="1964346"/>
                  </a:cubicBezTo>
                  <a:cubicBezTo>
                    <a:pt x="2922567" y="1963963"/>
                    <a:pt x="2922070" y="1963581"/>
                    <a:pt x="2921572" y="1963160"/>
                  </a:cubicBezTo>
                  <a:cubicBezTo>
                    <a:pt x="2920616" y="1962395"/>
                    <a:pt x="2919582" y="1961629"/>
                    <a:pt x="2918625" y="1960864"/>
                  </a:cubicBezTo>
                  <a:cubicBezTo>
                    <a:pt x="2915105" y="1958185"/>
                    <a:pt x="2911622" y="1955544"/>
                    <a:pt x="2908063" y="1952942"/>
                  </a:cubicBezTo>
                  <a:cubicBezTo>
                    <a:pt x="2901443" y="1948082"/>
                    <a:pt x="2894707" y="1943336"/>
                    <a:pt x="2887857" y="1938744"/>
                  </a:cubicBezTo>
                  <a:cubicBezTo>
                    <a:pt x="2859690" y="1919838"/>
                    <a:pt x="2830069" y="1903191"/>
                    <a:pt x="2799491" y="1888533"/>
                  </a:cubicBezTo>
                  <a:cubicBezTo>
                    <a:pt x="2760991" y="1870049"/>
                    <a:pt x="2721038" y="1854665"/>
                    <a:pt x="2680319" y="1841882"/>
                  </a:cubicBezTo>
                  <a:cubicBezTo>
                    <a:pt x="2649397" y="1832162"/>
                    <a:pt x="2617977" y="1823934"/>
                    <a:pt x="2586289" y="1817122"/>
                  </a:cubicBezTo>
                  <a:cubicBezTo>
                    <a:pt x="2552687" y="1809851"/>
                    <a:pt x="2518819" y="1804149"/>
                    <a:pt x="2484722" y="1799939"/>
                  </a:cubicBezTo>
                  <a:cubicBezTo>
                    <a:pt x="2479517" y="1799288"/>
                    <a:pt x="2474312" y="1798676"/>
                    <a:pt x="2469146" y="1798102"/>
                  </a:cubicBezTo>
                  <a:cubicBezTo>
                    <a:pt x="2471136" y="1804034"/>
                    <a:pt x="2473012" y="1810043"/>
                    <a:pt x="2474772" y="1816050"/>
                  </a:cubicBezTo>
                  <a:cubicBezTo>
                    <a:pt x="2479058" y="1830975"/>
                    <a:pt x="2482579" y="1846130"/>
                    <a:pt x="2485258" y="1861400"/>
                  </a:cubicBezTo>
                  <a:cubicBezTo>
                    <a:pt x="2488281" y="1878890"/>
                    <a:pt x="2490195" y="1896570"/>
                    <a:pt x="2490960" y="1914251"/>
                  </a:cubicBezTo>
                  <a:cubicBezTo>
                    <a:pt x="2492108" y="1940236"/>
                    <a:pt x="2490807" y="1966298"/>
                    <a:pt x="2487095" y="1992016"/>
                  </a:cubicBezTo>
                  <a:cubicBezTo>
                    <a:pt x="2486751" y="1994235"/>
                    <a:pt x="2486406" y="1996455"/>
                    <a:pt x="2486062" y="1998675"/>
                  </a:cubicBezTo>
                  <a:cubicBezTo>
                    <a:pt x="2496395" y="2003344"/>
                    <a:pt x="2506497" y="2008434"/>
                    <a:pt x="2516372" y="2013945"/>
                  </a:cubicBezTo>
                  <a:cubicBezTo>
                    <a:pt x="2522916" y="2017618"/>
                    <a:pt x="2529422" y="2021407"/>
                    <a:pt x="2535775" y="2025426"/>
                  </a:cubicBezTo>
                  <a:cubicBezTo>
                    <a:pt x="2544041" y="2030631"/>
                    <a:pt x="2552155" y="2036103"/>
                    <a:pt x="2560077" y="2041882"/>
                  </a:cubicBezTo>
                  <a:cubicBezTo>
                    <a:pt x="2570065" y="2049115"/>
                    <a:pt x="2579748" y="2056769"/>
                    <a:pt x="2589085" y="2064805"/>
                  </a:cubicBezTo>
                  <a:cubicBezTo>
                    <a:pt x="2602021" y="2075942"/>
                    <a:pt x="2614267" y="2087806"/>
                    <a:pt x="2625863" y="2100320"/>
                  </a:cubicBezTo>
                  <a:cubicBezTo>
                    <a:pt x="2637650" y="2113141"/>
                    <a:pt x="2648710" y="2126650"/>
                    <a:pt x="2658852" y="2140810"/>
                  </a:cubicBezTo>
                  <a:cubicBezTo>
                    <a:pt x="2662679" y="2146168"/>
                    <a:pt x="2666353" y="2151602"/>
                    <a:pt x="2669950" y="2157113"/>
                  </a:cubicBezTo>
                  <a:lnTo>
                    <a:pt x="2670409" y="2157879"/>
                  </a:lnTo>
                  <a:cubicBezTo>
                    <a:pt x="2671596" y="2159830"/>
                    <a:pt x="2671940" y="2160290"/>
                    <a:pt x="2672935" y="2162395"/>
                  </a:cubicBezTo>
                  <a:cubicBezTo>
                    <a:pt x="2674849" y="2166222"/>
                    <a:pt x="2676226" y="2170393"/>
                    <a:pt x="2676915" y="2174641"/>
                  </a:cubicBezTo>
                  <a:cubicBezTo>
                    <a:pt x="2677681" y="2178889"/>
                    <a:pt x="2677795" y="2183252"/>
                    <a:pt x="2677298" y="2187538"/>
                  </a:cubicBezTo>
                  <a:cubicBezTo>
                    <a:pt x="2676494" y="2194350"/>
                    <a:pt x="2674121" y="2201047"/>
                    <a:pt x="2670409" y="2206827"/>
                  </a:cubicBezTo>
                  <a:cubicBezTo>
                    <a:pt x="2666659" y="2212644"/>
                    <a:pt x="2661569" y="2217581"/>
                    <a:pt x="2655675" y="2221139"/>
                  </a:cubicBezTo>
                  <a:cubicBezTo>
                    <a:pt x="2651236" y="2223818"/>
                    <a:pt x="2646337" y="2225693"/>
                    <a:pt x="2641285" y="2226727"/>
                  </a:cubicBezTo>
                  <a:cubicBezTo>
                    <a:pt x="2639027" y="2227186"/>
                    <a:pt x="2638415" y="2227186"/>
                    <a:pt x="2636157" y="2227454"/>
                  </a:cubicBezTo>
                  <a:cubicBezTo>
                    <a:pt x="2635277" y="2227492"/>
                    <a:pt x="2634435" y="2227569"/>
                    <a:pt x="2633555" y="2227607"/>
                  </a:cubicBezTo>
                  <a:lnTo>
                    <a:pt x="2630990" y="2227607"/>
                  </a:lnTo>
                  <a:cubicBezTo>
                    <a:pt x="2628388" y="2227530"/>
                    <a:pt x="2625824" y="2227224"/>
                    <a:pt x="2623260" y="2226727"/>
                  </a:cubicBezTo>
                  <a:cubicBezTo>
                    <a:pt x="2619050" y="2225846"/>
                    <a:pt x="2614955" y="2224392"/>
                    <a:pt x="2611128" y="2222364"/>
                  </a:cubicBezTo>
                  <a:cubicBezTo>
                    <a:pt x="2607340" y="2220335"/>
                    <a:pt x="2603819" y="2217810"/>
                    <a:pt x="2600719" y="2214786"/>
                  </a:cubicBezTo>
                  <a:cubicBezTo>
                    <a:pt x="2598844" y="2212988"/>
                    <a:pt x="2597160" y="2211036"/>
                    <a:pt x="2595629" y="2208931"/>
                  </a:cubicBezTo>
                  <a:cubicBezTo>
                    <a:pt x="2594749" y="2207706"/>
                    <a:pt x="2594443" y="2207209"/>
                    <a:pt x="2593792" y="2206176"/>
                  </a:cubicBezTo>
                  <a:cubicBezTo>
                    <a:pt x="2593256" y="2205372"/>
                    <a:pt x="2592720" y="2204530"/>
                    <a:pt x="2592223" y="2203765"/>
                  </a:cubicBezTo>
                  <a:cubicBezTo>
                    <a:pt x="2591534" y="2202769"/>
                    <a:pt x="2590883" y="2201774"/>
                    <a:pt x="2590195" y="2200741"/>
                  </a:cubicBezTo>
                  <a:cubicBezTo>
                    <a:pt x="2587056" y="2196111"/>
                    <a:pt x="2583803" y="2191518"/>
                    <a:pt x="2580436" y="2187079"/>
                  </a:cubicBezTo>
                  <a:cubicBezTo>
                    <a:pt x="2572552" y="2176670"/>
                    <a:pt x="2564094" y="2166720"/>
                    <a:pt x="2555063" y="2157305"/>
                  </a:cubicBezTo>
                  <a:cubicBezTo>
                    <a:pt x="2545304" y="2147086"/>
                    <a:pt x="2534933" y="2137443"/>
                    <a:pt x="2524026" y="2128449"/>
                  </a:cubicBezTo>
                  <a:cubicBezTo>
                    <a:pt x="2515453" y="2121408"/>
                    <a:pt x="2506536" y="2114711"/>
                    <a:pt x="2497351" y="2108472"/>
                  </a:cubicBezTo>
                  <a:cubicBezTo>
                    <a:pt x="2490271" y="2103726"/>
                    <a:pt x="2483077" y="2099210"/>
                    <a:pt x="2475690" y="2095001"/>
                  </a:cubicBezTo>
                  <a:cubicBezTo>
                    <a:pt x="2471060" y="2092360"/>
                    <a:pt x="2466391" y="2089834"/>
                    <a:pt x="2461645" y="2087423"/>
                  </a:cubicBezTo>
                  <a:cubicBezTo>
                    <a:pt x="2460803" y="2089604"/>
                    <a:pt x="2459923" y="2091824"/>
                    <a:pt x="2459043" y="2093967"/>
                  </a:cubicBezTo>
                  <a:cubicBezTo>
                    <a:pt x="2454680" y="2104530"/>
                    <a:pt x="2449973" y="2114939"/>
                    <a:pt x="2444883" y="2125158"/>
                  </a:cubicBezTo>
                  <a:cubicBezTo>
                    <a:pt x="2441056" y="2132850"/>
                    <a:pt x="2437038" y="2140466"/>
                    <a:pt x="2432789" y="2147966"/>
                  </a:cubicBezTo>
                  <a:cubicBezTo>
                    <a:pt x="2429230" y="2154281"/>
                    <a:pt x="2425518" y="2160480"/>
                    <a:pt x="2421729" y="2166642"/>
                  </a:cubicBezTo>
                  <a:cubicBezTo>
                    <a:pt x="2398921" y="2203381"/>
                    <a:pt x="2371596" y="2237173"/>
                    <a:pt x="2341401" y="2268062"/>
                  </a:cubicBezTo>
                  <a:cubicBezTo>
                    <a:pt x="2351312" y="2279963"/>
                    <a:pt x="2360804" y="2292287"/>
                    <a:pt x="2369720" y="2304954"/>
                  </a:cubicBezTo>
                  <a:cubicBezTo>
                    <a:pt x="2386444" y="2328796"/>
                    <a:pt x="2401294" y="2354054"/>
                    <a:pt x="2413502" y="2380498"/>
                  </a:cubicBezTo>
                  <a:cubicBezTo>
                    <a:pt x="2423031" y="2401088"/>
                    <a:pt x="2430914" y="2422481"/>
                    <a:pt x="2436655" y="2444448"/>
                  </a:cubicBezTo>
                  <a:cubicBezTo>
                    <a:pt x="2441133" y="2461593"/>
                    <a:pt x="2444348" y="2479159"/>
                    <a:pt x="2445879" y="2496840"/>
                  </a:cubicBezTo>
                  <a:cubicBezTo>
                    <a:pt x="2447716" y="2517735"/>
                    <a:pt x="2447218" y="2538822"/>
                    <a:pt x="2444003" y="2559564"/>
                  </a:cubicBezTo>
                  <a:cubicBezTo>
                    <a:pt x="2443620" y="2562090"/>
                    <a:pt x="2443161" y="2564616"/>
                    <a:pt x="2442702" y="2567141"/>
                  </a:cubicBezTo>
                  <a:cubicBezTo>
                    <a:pt x="2442549" y="2568022"/>
                    <a:pt x="2442396" y="2568787"/>
                    <a:pt x="2442205" y="2569667"/>
                  </a:cubicBezTo>
                  <a:cubicBezTo>
                    <a:pt x="2441975" y="2571045"/>
                    <a:pt x="2441707" y="2572155"/>
                    <a:pt x="2441325" y="2573571"/>
                  </a:cubicBezTo>
                  <a:cubicBezTo>
                    <a:pt x="2440597" y="2576326"/>
                    <a:pt x="2439602" y="2579005"/>
                    <a:pt x="2438339" y="2581569"/>
                  </a:cubicBezTo>
                  <a:cubicBezTo>
                    <a:pt x="2435469" y="2587539"/>
                    <a:pt x="2431259" y="2592859"/>
                    <a:pt x="2426093" y="2597030"/>
                  </a:cubicBezTo>
                  <a:cubicBezTo>
                    <a:pt x="2421654" y="2600627"/>
                    <a:pt x="2416563" y="2603345"/>
                    <a:pt x="2411130" y="2605067"/>
                  </a:cubicBezTo>
                  <a:cubicBezTo>
                    <a:pt x="2408413" y="2605909"/>
                    <a:pt x="2405619" y="2606521"/>
                    <a:pt x="2402787" y="2606827"/>
                  </a:cubicBezTo>
                  <a:cubicBezTo>
                    <a:pt x="2401830" y="2606942"/>
                    <a:pt x="2400873" y="2607019"/>
                    <a:pt x="2399955" y="2607095"/>
                  </a:cubicBezTo>
                  <a:cubicBezTo>
                    <a:pt x="2398998" y="2607095"/>
                    <a:pt x="2398041" y="2607095"/>
                    <a:pt x="2397085" y="2607133"/>
                  </a:cubicBezTo>
                  <a:cubicBezTo>
                    <a:pt x="2394597" y="2607019"/>
                    <a:pt x="2393946" y="2607057"/>
                    <a:pt x="2391421" y="2606712"/>
                  </a:cubicBezTo>
                  <a:cubicBezTo>
                    <a:pt x="2387670" y="2606215"/>
                    <a:pt x="2383996" y="2605182"/>
                    <a:pt x="2380437" y="2603766"/>
                  </a:cubicBezTo>
                  <a:cubicBezTo>
                    <a:pt x="2376074" y="2601967"/>
                    <a:pt x="2371979" y="2599518"/>
                    <a:pt x="2368343" y="2596418"/>
                  </a:cubicBezTo>
                  <a:cubicBezTo>
                    <a:pt x="2364019" y="2592744"/>
                    <a:pt x="2360345" y="2588266"/>
                    <a:pt x="2357667" y="2583214"/>
                  </a:cubicBezTo>
                  <a:cubicBezTo>
                    <a:pt x="2355409" y="2579043"/>
                    <a:pt x="2353840" y="2574527"/>
                    <a:pt x="2353036" y="2569858"/>
                  </a:cubicBezTo>
                  <a:cubicBezTo>
                    <a:pt x="2352347" y="2566107"/>
                    <a:pt x="2352156" y="2562280"/>
                    <a:pt x="2352423" y="2558491"/>
                  </a:cubicBezTo>
                  <a:cubicBezTo>
                    <a:pt x="2352500" y="2557573"/>
                    <a:pt x="2352576" y="2556616"/>
                    <a:pt x="2352730" y="2555697"/>
                  </a:cubicBezTo>
                  <a:cubicBezTo>
                    <a:pt x="2352959" y="2554167"/>
                    <a:pt x="2353265" y="2552674"/>
                    <a:pt x="2353533" y="2551220"/>
                  </a:cubicBezTo>
                  <a:cubicBezTo>
                    <a:pt x="2353686" y="2550416"/>
                    <a:pt x="2353839" y="2549613"/>
                    <a:pt x="2353954" y="2548847"/>
                  </a:cubicBezTo>
                  <a:cubicBezTo>
                    <a:pt x="2354222" y="2547278"/>
                    <a:pt x="2354490" y="2545709"/>
                    <a:pt x="2354720" y="2544140"/>
                  </a:cubicBezTo>
                  <a:cubicBezTo>
                    <a:pt x="2355294" y="2540083"/>
                    <a:pt x="2355753" y="2536027"/>
                    <a:pt x="2355983" y="2531970"/>
                  </a:cubicBezTo>
                  <a:cubicBezTo>
                    <a:pt x="2357246" y="2512835"/>
                    <a:pt x="2355141" y="2493508"/>
                    <a:pt x="2350855" y="2474833"/>
                  </a:cubicBezTo>
                  <a:cubicBezTo>
                    <a:pt x="2347104" y="2458491"/>
                    <a:pt x="2341708" y="2442571"/>
                    <a:pt x="2335125" y="2427186"/>
                  </a:cubicBezTo>
                  <a:cubicBezTo>
                    <a:pt x="2327624" y="2409582"/>
                    <a:pt x="2318592" y="2392667"/>
                    <a:pt x="2308450" y="2376402"/>
                  </a:cubicBezTo>
                  <a:cubicBezTo>
                    <a:pt x="2298462" y="2360367"/>
                    <a:pt x="2287326" y="2345021"/>
                    <a:pt x="2275385" y="2330401"/>
                  </a:cubicBezTo>
                  <a:cubicBezTo>
                    <a:pt x="2274888" y="2329827"/>
                    <a:pt x="2274428" y="2329253"/>
                    <a:pt x="2273931" y="2328679"/>
                  </a:cubicBezTo>
                  <a:cubicBezTo>
                    <a:pt x="2268076" y="2333348"/>
                    <a:pt x="2262106" y="2337941"/>
                    <a:pt x="2256097" y="2342456"/>
                  </a:cubicBezTo>
                  <a:cubicBezTo>
                    <a:pt x="2236503" y="2357190"/>
                    <a:pt x="2216296" y="2371044"/>
                    <a:pt x="2195554" y="2384056"/>
                  </a:cubicBezTo>
                  <a:cubicBezTo>
                    <a:pt x="2206805" y="2400359"/>
                    <a:pt x="2217636" y="2416930"/>
                    <a:pt x="2228045" y="2433807"/>
                  </a:cubicBezTo>
                  <a:cubicBezTo>
                    <a:pt x="2276916" y="2512720"/>
                    <a:pt x="2316564" y="2597184"/>
                    <a:pt x="2347217" y="2684701"/>
                  </a:cubicBezTo>
                  <a:cubicBezTo>
                    <a:pt x="2387592" y="2799936"/>
                    <a:pt x="2412315" y="2920519"/>
                    <a:pt x="2421997" y="3042180"/>
                  </a:cubicBezTo>
                  <a:cubicBezTo>
                    <a:pt x="2424178" y="3069696"/>
                    <a:pt x="2425594" y="3097289"/>
                    <a:pt x="2426245" y="3124881"/>
                  </a:cubicBezTo>
                  <a:cubicBezTo>
                    <a:pt x="2426475" y="3133951"/>
                    <a:pt x="2426589" y="3143060"/>
                    <a:pt x="2426666" y="3152168"/>
                  </a:cubicBezTo>
                  <a:cubicBezTo>
                    <a:pt x="2426704" y="3157182"/>
                    <a:pt x="2426704" y="3162233"/>
                    <a:pt x="2426704" y="3167247"/>
                  </a:cubicBezTo>
                  <a:cubicBezTo>
                    <a:pt x="2426666" y="3173141"/>
                    <a:pt x="2426666" y="3179110"/>
                    <a:pt x="2426628" y="3185042"/>
                  </a:cubicBezTo>
                  <a:cubicBezTo>
                    <a:pt x="2426513" y="3207354"/>
                    <a:pt x="2426207" y="3229742"/>
                    <a:pt x="2425633" y="3252053"/>
                  </a:cubicBezTo>
                  <a:cubicBezTo>
                    <a:pt x="2424293" y="3307009"/>
                    <a:pt x="2421499" y="3361928"/>
                    <a:pt x="2416295" y="3416655"/>
                  </a:cubicBezTo>
                  <a:cubicBezTo>
                    <a:pt x="2411129" y="3471534"/>
                    <a:pt x="2403512" y="3526226"/>
                    <a:pt x="2392491" y="3580257"/>
                  </a:cubicBezTo>
                  <a:cubicBezTo>
                    <a:pt x="2385372" y="3615274"/>
                    <a:pt x="2376800" y="3650024"/>
                    <a:pt x="2366620" y="3684313"/>
                  </a:cubicBezTo>
                  <a:cubicBezTo>
                    <a:pt x="2355675" y="3721167"/>
                    <a:pt x="2342854" y="3757486"/>
                    <a:pt x="2328120" y="3793042"/>
                  </a:cubicBezTo>
                  <a:cubicBezTo>
                    <a:pt x="2323375" y="3804485"/>
                    <a:pt x="2318438" y="3815812"/>
                    <a:pt x="2313310" y="3827102"/>
                  </a:cubicBezTo>
                  <a:cubicBezTo>
                    <a:pt x="2312200" y="3829513"/>
                    <a:pt x="2311091" y="3831924"/>
                    <a:pt x="2309981" y="3834373"/>
                  </a:cubicBezTo>
                  <a:cubicBezTo>
                    <a:pt x="2308756" y="3836938"/>
                    <a:pt x="2307570" y="3839502"/>
                    <a:pt x="2306345" y="3842066"/>
                  </a:cubicBezTo>
                  <a:cubicBezTo>
                    <a:pt x="2304738" y="3845395"/>
                    <a:pt x="2303092" y="3848649"/>
                    <a:pt x="2301370" y="3851901"/>
                  </a:cubicBezTo>
                  <a:cubicBezTo>
                    <a:pt x="2295668" y="3862770"/>
                    <a:pt x="2289353" y="3873294"/>
                    <a:pt x="2282235" y="3883283"/>
                  </a:cubicBezTo>
                  <a:cubicBezTo>
                    <a:pt x="2276992" y="3890631"/>
                    <a:pt x="2271328" y="3897711"/>
                    <a:pt x="2265281" y="3904407"/>
                  </a:cubicBezTo>
                  <a:cubicBezTo>
                    <a:pt x="2258507" y="3911870"/>
                    <a:pt x="2251198" y="3918835"/>
                    <a:pt x="2243352" y="3925150"/>
                  </a:cubicBezTo>
                  <a:cubicBezTo>
                    <a:pt x="2234320" y="3932459"/>
                    <a:pt x="2224562" y="3938926"/>
                    <a:pt x="2214267" y="3944285"/>
                  </a:cubicBezTo>
                  <a:cubicBezTo>
                    <a:pt x="2204890" y="3949221"/>
                    <a:pt x="2195094" y="3953316"/>
                    <a:pt x="2184990" y="3956493"/>
                  </a:cubicBezTo>
                  <a:cubicBezTo>
                    <a:pt x="2173318" y="3960128"/>
                    <a:pt x="2161300" y="3962616"/>
                    <a:pt x="2149169" y="3964032"/>
                  </a:cubicBezTo>
                  <a:cubicBezTo>
                    <a:pt x="2144730" y="3964529"/>
                    <a:pt x="2140329" y="3964950"/>
                    <a:pt x="2135889" y="3965218"/>
                  </a:cubicBezTo>
                  <a:lnTo>
                    <a:pt x="2135813" y="3965678"/>
                  </a:lnTo>
                  <a:cubicBezTo>
                    <a:pt x="2132751" y="3980411"/>
                    <a:pt x="2127776" y="3994724"/>
                    <a:pt x="2121155" y="4008234"/>
                  </a:cubicBezTo>
                  <a:cubicBezTo>
                    <a:pt x="2116180" y="4018337"/>
                    <a:pt x="2110286" y="4027943"/>
                    <a:pt x="2103665" y="4037013"/>
                  </a:cubicBezTo>
                  <a:cubicBezTo>
                    <a:pt x="2097006" y="4046083"/>
                    <a:pt x="2089620" y="4054656"/>
                    <a:pt x="2081584" y="4062578"/>
                  </a:cubicBezTo>
                  <a:cubicBezTo>
                    <a:pt x="2060076" y="4083857"/>
                    <a:pt x="2034359" y="4100695"/>
                    <a:pt x="2006804" y="4113094"/>
                  </a:cubicBezTo>
                  <a:cubicBezTo>
                    <a:pt x="1978408" y="4125838"/>
                    <a:pt x="1947945" y="4133913"/>
                    <a:pt x="1916984" y="4137472"/>
                  </a:cubicBezTo>
                  <a:cubicBezTo>
                    <a:pt x="1909177" y="4138391"/>
                    <a:pt x="1901293" y="4139041"/>
                    <a:pt x="1893448" y="4139386"/>
                  </a:cubicBezTo>
                  <a:cubicBezTo>
                    <a:pt x="1889736" y="4139539"/>
                    <a:pt x="1885985" y="4139615"/>
                    <a:pt x="1882274" y="4139654"/>
                  </a:cubicBezTo>
                  <a:cubicBezTo>
                    <a:pt x="1881202" y="4139692"/>
                    <a:pt x="1880130" y="4139692"/>
                    <a:pt x="1879059" y="4139692"/>
                  </a:cubicBezTo>
                  <a:cubicBezTo>
                    <a:pt x="1874811" y="4139692"/>
                    <a:pt x="1870525" y="4139615"/>
                    <a:pt x="1866277" y="4139424"/>
                  </a:cubicBezTo>
                  <a:cubicBezTo>
                    <a:pt x="1857857" y="4139118"/>
                    <a:pt x="1849476" y="4138467"/>
                    <a:pt x="1841133" y="4137472"/>
                  </a:cubicBezTo>
                  <a:cubicBezTo>
                    <a:pt x="1810670" y="4133951"/>
                    <a:pt x="1780666" y="4126105"/>
                    <a:pt x="1752614" y="4113668"/>
                  </a:cubicBezTo>
                  <a:cubicBezTo>
                    <a:pt x="1724983" y="4101422"/>
                    <a:pt x="1699189" y="4084698"/>
                    <a:pt x="1677528" y="4063534"/>
                  </a:cubicBezTo>
                  <a:cubicBezTo>
                    <a:pt x="1669797" y="4055995"/>
                    <a:pt x="1662603" y="4047843"/>
                    <a:pt x="1656096" y="4039232"/>
                  </a:cubicBezTo>
                  <a:cubicBezTo>
                    <a:pt x="1648940" y="4029703"/>
                    <a:pt x="1642587" y="4019524"/>
                    <a:pt x="1637267" y="4008846"/>
                  </a:cubicBezTo>
                  <a:cubicBezTo>
                    <a:pt x="1631374" y="3996905"/>
                    <a:pt x="1626743" y="3984353"/>
                    <a:pt x="1623605" y="3971417"/>
                  </a:cubicBezTo>
                  <a:cubicBezTo>
                    <a:pt x="1607914" y="3971111"/>
                    <a:pt x="1592186" y="3970843"/>
                    <a:pt x="1576495" y="3970576"/>
                  </a:cubicBezTo>
                  <a:cubicBezTo>
                    <a:pt x="1548634" y="3970193"/>
                    <a:pt x="1520773" y="3969887"/>
                    <a:pt x="1492913" y="3969734"/>
                  </a:cubicBezTo>
                  <a:cubicBezTo>
                    <a:pt x="1472324" y="3969657"/>
                    <a:pt x="1451735" y="3969657"/>
                    <a:pt x="1431107" y="3969848"/>
                  </a:cubicBezTo>
                  <a:cubicBezTo>
                    <a:pt x="1423798" y="3969925"/>
                    <a:pt x="1416450" y="3970040"/>
                    <a:pt x="1409102" y="3970231"/>
                  </a:cubicBezTo>
                  <a:cubicBezTo>
                    <a:pt x="1406040" y="3983357"/>
                    <a:pt x="1401410" y="3996101"/>
                    <a:pt x="1395478" y="4008195"/>
                  </a:cubicBezTo>
                  <a:cubicBezTo>
                    <a:pt x="1389891" y="4019523"/>
                    <a:pt x="1383193" y="4030277"/>
                    <a:pt x="1375539" y="4040303"/>
                  </a:cubicBezTo>
                  <a:cubicBezTo>
                    <a:pt x="1369530" y="4048149"/>
                    <a:pt x="1362947" y="4055611"/>
                    <a:pt x="1355906" y="4062576"/>
                  </a:cubicBezTo>
                  <a:cubicBezTo>
                    <a:pt x="1334399" y="4083854"/>
                    <a:pt x="1308681" y="4100693"/>
                    <a:pt x="1281127" y="4113092"/>
                  </a:cubicBezTo>
                  <a:cubicBezTo>
                    <a:pt x="1252731" y="4125836"/>
                    <a:pt x="1222267" y="4133911"/>
                    <a:pt x="1191344" y="4137471"/>
                  </a:cubicBezTo>
                  <a:cubicBezTo>
                    <a:pt x="1183499" y="4138389"/>
                    <a:pt x="1175653" y="4139040"/>
                    <a:pt x="1167771" y="4139384"/>
                  </a:cubicBezTo>
                  <a:cubicBezTo>
                    <a:pt x="1164020" y="4139537"/>
                    <a:pt x="1160308" y="4139614"/>
                    <a:pt x="1156596" y="4139652"/>
                  </a:cubicBezTo>
                  <a:cubicBezTo>
                    <a:pt x="1155525" y="4139690"/>
                    <a:pt x="1154453" y="4139690"/>
                    <a:pt x="1153381" y="4139690"/>
                  </a:cubicBezTo>
                  <a:cubicBezTo>
                    <a:pt x="1149133" y="4139690"/>
                    <a:pt x="1144847" y="4139614"/>
                    <a:pt x="1140599" y="4139422"/>
                  </a:cubicBezTo>
                  <a:cubicBezTo>
                    <a:pt x="1132179" y="4139116"/>
                    <a:pt x="1123799" y="4138465"/>
                    <a:pt x="1115417" y="4137470"/>
                  </a:cubicBezTo>
                  <a:cubicBezTo>
                    <a:pt x="1084992" y="4133949"/>
                    <a:pt x="1054989" y="4126104"/>
                    <a:pt x="1026976" y="4113666"/>
                  </a:cubicBezTo>
                  <a:cubicBezTo>
                    <a:pt x="999307" y="4101420"/>
                    <a:pt x="973513" y="4084696"/>
                    <a:pt x="951813" y="4063532"/>
                  </a:cubicBezTo>
                  <a:cubicBezTo>
                    <a:pt x="944427" y="4056299"/>
                    <a:pt x="937539" y="4048531"/>
                    <a:pt x="931223" y="4040302"/>
                  </a:cubicBezTo>
                  <a:cubicBezTo>
                    <a:pt x="923723" y="4030467"/>
                    <a:pt x="917102" y="4019904"/>
                    <a:pt x="911591" y="4008845"/>
                  </a:cubicBezTo>
                  <a:cubicBezTo>
                    <a:pt x="906233" y="3998014"/>
                    <a:pt x="901947" y="3986725"/>
                    <a:pt x="898847" y="3975091"/>
                  </a:cubicBezTo>
                  <a:cubicBezTo>
                    <a:pt x="898120" y="3974937"/>
                    <a:pt x="897392" y="3974784"/>
                    <a:pt x="896665" y="3974670"/>
                  </a:cubicBezTo>
                  <a:cubicBezTo>
                    <a:pt x="884878" y="3972488"/>
                    <a:pt x="873168" y="3969924"/>
                    <a:pt x="861572" y="3966862"/>
                  </a:cubicBezTo>
                  <a:cubicBezTo>
                    <a:pt x="846914" y="3962959"/>
                    <a:pt x="832448" y="3958290"/>
                    <a:pt x="818404" y="3952588"/>
                  </a:cubicBezTo>
                  <a:cubicBezTo>
                    <a:pt x="804435" y="3946962"/>
                    <a:pt x="790887" y="3940303"/>
                    <a:pt x="777991" y="3932572"/>
                  </a:cubicBezTo>
                  <a:cubicBezTo>
                    <a:pt x="764098" y="3924191"/>
                    <a:pt x="750934" y="3914509"/>
                    <a:pt x="738917" y="3903564"/>
                  </a:cubicBezTo>
                  <a:cubicBezTo>
                    <a:pt x="727091" y="3892772"/>
                    <a:pt x="716375" y="3880794"/>
                    <a:pt x="706885" y="3867935"/>
                  </a:cubicBezTo>
                  <a:cubicBezTo>
                    <a:pt x="701948" y="3861199"/>
                    <a:pt x="697317" y="3854234"/>
                    <a:pt x="693069" y="3847078"/>
                  </a:cubicBezTo>
                  <a:cubicBezTo>
                    <a:pt x="691959" y="3845202"/>
                    <a:pt x="690811" y="3843289"/>
                    <a:pt x="689740" y="3841375"/>
                  </a:cubicBezTo>
                  <a:cubicBezTo>
                    <a:pt x="688553" y="3839232"/>
                    <a:pt x="687329" y="3837089"/>
                    <a:pt x="686180" y="3834908"/>
                  </a:cubicBezTo>
                  <a:cubicBezTo>
                    <a:pt x="683693" y="3830392"/>
                    <a:pt x="681205" y="3825800"/>
                    <a:pt x="678756" y="3821207"/>
                  </a:cubicBezTo>
                  <a:cubicBezTo>
                    <a:pt x="668117" y="3801230"/>
                    <a:pt x="658013" y="3780947"/>
                    <a:pt x="648445" y="3760435"/>
                  </a:cubicBezTo>
                  <a:cubicBezTo>
                    <a:pt x="644006" y="3750982"/>
                    <a:pt x="639720" y="3741491"/>
                    <a:pt x="635548" y="3731923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9E33C788-5F5D-F9C4-F068-B4FC21E364E7}"/>
                </a:ext>
              </a:extLst>
            </p:cNvPr>
            <p:cNvSpPr/>
            <p:nvPr/>
          </p:nvSpPr>
          <p:spPr>
            <a:xfrm>
              <a:off x="1651022" y="3261407"/>
              <a:ext cx="1601938" cy="1509680"/>
            </a:xfrm>
            <a:custGeom>
              <a:avLst/>
              <a:gdLst>
                <a:gd name="connsiteX0" fmla="*/ 3428953 w 6858000"/>
                <a:gd name="connsiteY0" fmla="*/ 0 h 5139148"/>
                <a:gd name="connsiteX1" fmla="*/ 3994777 w 6858000"/>
                <a:gd name="connsiteY1" fmla="*/ 40873 h 5139148"/>
                <a:gd name="connsiteX2" fmla="*/ 6813414 w 6858000"/>
                <a:gd name="connsiteY2" fmla="*/ 2862352 h 5139148"/>
                <a:gd name="connsiteX3" fmla="*/ 6855514 w 6858000"/>
                <a:gd name="connsiteY3" fmla="*/ 4139704 h 5139148"/>
                <a:gd name="connsiteX4" fmla="*/ 6858000 w 6858000"/>
                <a:gd name="connsiteY4" fmla="*/ 5139110 h 5139148"/>
                <a:gd name="connsiteX5" fmla="*/ 3429000 w 6858000"/>
                <a:gd name="connsiteY5" fmla="*/ 5139148 h 5139148"/>
                <a:gd name="connsiteX6" fmla="*/ 0 w 6858000"/>
                <a:gd name="connsiteY6" fmla="*/ 5139148 h 5139148"/>
                <a:gd name="connsiteX7" fmla="*/ 2442 w 6858000"/>
                <a:gd name="connsiteY7" fmla="*/ 4139789 h 5139148"/>
                <a:gd name="connsiteX8" fmla="*/ 44540 w 6858000"/>
                <a:gd name="connsiteY8" fmla="*/ 2862437 h 5139148"/>
                <a:gd name="connsiteX9" fmla="*/ 2317477 w 6858000"/>
                <a:gd name="connsiteY9" fmla="*/ 178608 h 5139148"/>
                <a:gd name="connsiteX10" fmla="*/ 3064009 w 6858000"/>
                <a:gd name="connsiteY10" fmla="*/ 12017 h 5139148"/>
                <a:gd name="connsiteX11" fmla="*/ 3428953 w 6858000"/>
                <a:gd name="connsiteY11" fmla="*/ 0 h 513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0" h="5139148">
                  <a:moveTo>
                    <a:pt x="3428953" y="0"/>
                  </a:moveTo>
                  <a:cubicBezTo>
                    <a:pt x="3712463" y="0"/>
                    <a:pt x="3780886" y="4937"/>
                    <a:pt x="3994777" y="40873"/>
                  </a:cubicBezTo>
                  <a:cubicBezTo>
                    <a:pt x="5441522" y="283852"/>
                    <a:pt x="6572602" y="1416098"/>
                    <a:pt x="6813414" y="2862352"/>
                  </a:cubicBezTo>
                  <a:cubicBezTo>
                    <a:pt x="6854786" y="3110798"/>
                    <a:pt x="6852794" y="3050790"/>
                    <a:pt x="6855514" y="4139704"/>
                  </a:cubicBezTo>
                  <a:lnTo>
                    <a:pt x="6858000" y="5139110"/>
                  </a:lnTo>
                  <a:lnTo>
                    <a:pt x="3429000" y="5139148"/>
                  </a:lnTo>
                  <a:lnTo>
                    <a:pt x="0" y="5139148"/>
                  </a:lnTo>
                  <a:lnTo>
                    <a:pt x="2442" y="4139789"/>
                  </a:lnTo>
                  <a:cubicBezTo>
                    <a:pt x="5159" y="3050934"/>
                    <a:pt x="3169" y="3110893"/>
                    <a:pt x="44540" y="2862437"/>
                  </a:cubicBezTo>
                  <a:cubicBezTo>
                    <a:pt x="251769" y="1617808"/>
                    <a:pt x="1121540" y="590774"/>
                    <a:pt x="2317477" y="178608"/>
                  </a:cubicBezTo>
                  <a:cubicBezTo>
                    <a:pt x="2544839" y="100231"/>
                    <a:pt x="2797615" y="43858"/>
                    <a:pt x="3064009" y="12017"/>
                  </a:cubicBezTo>
                  <a:cubicBezTo>
                    <a:pt x="3144683" y="2373"/>
                    <a:pt x="3216512" y="0"/>
                    <a:pt x="3428953" y="0"/>
                  </a:cubicBezTo>
                  <a:close/>
                </a:path>
              </a:pathLst>
            </a:custGeom>
            <a:noFill/>
            <a:ln w="38100">
              <a:solidFill>
                <a:srgbClr val="00AE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:a16="http://schemas.microsoft.com/office/drawing/2014/main" id="{D48B5B11-C4BF-4F10-DDB9-E8807D3AA3DC}"/>
                </a:ext>
              </a:extLst>
            </p:cNvPr>
            <p:cNvSpPr txBox="1"/>
            <p:nvPr/>
          </p:nvSpPr>
          <p:spPr>
            <a:xfrm>
              <a:off x="1988062" y="3612434"/>
              <a:ext cx="927858" cy="88753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122070"/>
                </a:avLst>
              </a:prstTxWarp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00AEAC"/>
                  </a:solidFill>
                  <a:latin typeface="Jumble" panose="02000503000000020004" pitchFamily="2" charset="0"/>
                </a:rPr>
                <a:t>GOODBOY</a:t>
              </a:r>
              <a:endParaRPr lang="zh-CN" altLang="en-US" sz="3200">
                <a:solidFill>
                  <a:srgbClr val="00AEAC"/>
                </a:solidFill>
                <a:latin typeface="Jumble" panose="02000503000000020004" pitchFamily="2" charset="0"/>
              </a:endParaRPr>
            </a:p>
          </p:txBody>
        </p:sp>
      </p:grpSp>
      <p:sp>
        <p:nvSpPr>
          <p:cNvPr id="411" name="文本框 410">
            <a:extLst>
              <a:ext uri="{FF2B5EF4-FFF2-40B4-BE49-F238E27FC236}">
                <a16:creationId xmlns:a16="http://schemas.microsoft.com/office/drawing/2014/main" id="{0449BBBD-B2A5-C1B2-804F-5410B3C6B2A9}"/>
              </a:ext>
            </a:extLst>
          </p:cNvPr>
          <p:cNvSpPr txBox="1"/>
          <p:nvPr/>
        </p:nvSpPr>
        <p:spPr>
          <a:xfrm>
            <a:off x="6643234" y="4790325"/>
            <a:ext cx="4524298" cy="505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2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200" b="1">
              <a:solidFill>
                <a:srgbClr val="FFDBC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03025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矩形 175">
            <a:extLst>
              <a:ext uri="{FF2B5EF4-FFF2-40B4-BE49-F238E27FC236}">
                <a16:creationId xmlns:a16="http://schemas.microsoft.com/office/drawing/2014/main" id="{67D35AE6-6A39-0347-9603-23BA7918ECE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B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5ACECCE-92E1-EAFD-76CC-2DC0BDA4172F}"/>
              </a:ext>
            </a:extLst>
          </p:cNvPr>
          <p:cNvGrpSpPr/>
          <p:nvPr/>
        </p:nvGrpSpPr>
        <p:grpSpPr>
          <a:xfrm>
            <a:off x="565324" y="350196"/>
            <a:ext cx="11061352" cy="5386090"/>
            <a:chOff x="565324" y="735955"/>
            <a:chExt cx="11061352" cy="5386090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E866BEFA-A332-C836-256E-0480896D50FD}"/>
                </a:ext>
              </a:extLst>
            </p:cNvPr>
            <p:cNvSpPr txBox="1"/>
            <p:nvPr/>
          </p:nvSpPr>
          <p:spPr>
            <a:xfrm>
              <a:off x="565324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FF8733">
                      <a:alpha val="90000"/>
                    </a:srgbClr>
                  </a:solidFill>
                  <a:latin typeface="Jumble" panose="02000503000000020004" pitchFamily="2" charset="0"/>
                </a:rPr>
                <a:t>D</a:t>
              </a:r>
              <a:endParaRPr lang="zh-CN" altLang="en-US" sz="34400">
                <a:solidFill>
                  <a:srgbClr val="FF8733">
                    <a:alpha val="90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7DD98DD5-87F3-F064-FC8D-62D26F422119}"/>
                </a:ext>
              </a:extLst>
            </p:cNvPr>
            <p:cNvSpPr txBox="1"/>
            <p:nvPr/>
          </p:nvSpPr>
          <p:spPr>
            <a:xfrm>
              <a:off x="2348403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FFBC00">
                      <a:alpha val="90000"/>
                    </a:srgbClr>
                  </a:solidFill>
                  <a:latin typeface="Jumble" panose="02000503000000020004" pitchFamily="2" charset="0"/>
                </a:rPr>
                <a:t>O</a:t>
              </a:r>
              <a:endParaRPr lang="zh-CN" altLang="en-US" sz="34400">
                <a:solidFill>
                  <a:srgbClr val="FFBC00">
                    <a:alpha val="90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17F0C17-3937-C223-6F07-592320315174}"/>
                </a:ext>
              </a:extLst>
            </p:cNvPr>
            <p:cNvSpPr txBox="1"/>
            <p:nvPr/>
          </p:nvSpPr>
          <p:spPr>
            <a:xfrm>
              <a:off x="4131482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83C55B">
                      <a:alpha val="90000"/>
                    </a:srgbClr>
                  </a:solidFill>
                  <a:latin typeface="Jumble" panose="02000503000000020004" pitchFamily="2" charset="0"/>
                </a:rPr>
                <a:t>g</a:t>
              </a:r>
              <a:endParaRPr lang="zh-CN" altLang="en-US" sz="34400">
                <a:solidFill>
                  <a:srgbClr val="83C55B">
                    <a:alpha val="90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4A9D579-2388-DF3C-FB4A-388722197A8B}"/>
                </a:ext>
              </a:extLst>
            </p:cNvPr>
            <p:cNvSpPr txBox="1"/>
            <p:nvPr/>
          </p:nvSpPr>
          <p:spPr>
            <a:xfrm>
              <a:off x="5914561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00AEAC">
                      <a:alpha val="90000"/>
                    </a:srgbClr>
                  </a:solidFill>
                  <a:latin typeface="Jumble" panose="02000503000000020004" pitchFamily="2" charset="0"/>
                </a:rPr>
                <a:t>C</a:t>
              </a:r>
              <a:endParaRPr lang="zh-CN" altLang="en-US" sz="34400">
                <a:solidFill>
                  <a:srgbClr val="00AEAC">
                    <a:alpha val="90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B650F20-E916-0801-A5FE-4CEAC2833DDD}"/>
                </a:ext>
              </a:extLst>
            </p:cNvPr>
            <p:cNvSpPr txBox="1"/>
            <p:nvPr/>
          </p:nvSpPr>
          <p:spPr>
            <a:xfrm>
              <a:off x="7697640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FFBC00">
                      <a:alpha val="90000"/>
                    </a:srgbClr>
                  </a:solidFill>
                  <a:latin typeface="Jumble" panose="02000503000000020004" pitchFamily="2" charset="0"/>
                </a:rPr>
                <a:t>a</a:t>
              </a:r>
              <a:endParaRPr lang="zh-CN" altLang="en-US" sz="34400">
                <a:solidFill>
                  <a:srgbClr val="FFBC00">
                    <a:alpha val="90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8CAB24E-1D39-28E1-BA9C-512526D732A7}"/>
                </a:ext>
              </a:extLst>
            </p:cNvPr>
            <p:cNvSpPr txBox="1"/>
            <p:nvPr/>
          </p:nvSpPr>
          <p:spPr>
            <a:xfrm>
              <a:off x="9480719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83C55B">
                      <a:alpha val="90000"/>
                    </a:srgbClr>
                  </a:solidFill>
                  <a:latin typeface="Jumble" panose="02000503000000020004" pitchFamily="2" charset="0"/>
                </a:rPr>
                <a:t>T</a:t>
              </a:r>
              <a:endParaRPr lang="zh-CN" altLang="en-US" sz="34400">
                <a:solidFill>
                  <a:srgbClr val="83C55B">
                    <a:alpha val="90000"/>
                  </a:srgbClr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4FF44DF-EBC0-91AB-CBB4-987CD5275C1B}"/>
              </a:ext>
            </a:extLst>
          </p:cNvPr>
          <p:cNvGrpSpPr/>
          <p:nvPr/>
        </p:nvGrpSpPr>
        <p:grpSpPr>
          <a:xfrm rot="20918830">
            <a:off x="2327572" y="4784439"/>
            <a:ext cx="2068590" cy="1203302"/>
            <a:chOff x="8489343" y="4307770"/>
            <a:chExt cx="2068590" cy="1203302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1B06E0F4-88E8-F322-C45E-E9C6A5029F55}"/>
                </a:ext>
              </a:extLst>
            </p:cNvPr>
            <p:cNvGrpSpPr/>
            <p:nvPr/>
          </p:nvGrpSpPr>
          <p:grpSpPr>
            <a:xfrm>
              <a:off x="8489343" y="4307770"/>
              <a:ext cx="2068590" cy="1203302"/>
              <a:chOff x="8365308" y="4235619"/>
              <a:chExt cx="2316660" cy="1347604"/>
            </a:xfrm>
          </p:grpSpPr>
          <p:sp>
            <p:nvSpPr>
              <p:cNvPr id="47" name="图形 119">
                <a:extLst>
                  <a:ext uri="{FF2B5EF4-FFF2-40B4-BE49-F238E27FC236}">
                    <a16:creationId xmlns:a16="http://schemas.microsoft.com/office/drawing/2014/main" id="{737A50C7-6F65-4DC2-C2B0-4631049BC5E1}"/>
                  </a:ext>
                </a:extLst>
              </p:cNvPr>
              <p:cNvSpPr/>
              <p:nvPr/>
            </p:nvSpPr>
            <p:spPr>
              <a:xfrm rot="5400000">
                <a:off x="8849836" y="3751091"/>
                <a:ext cx="1347604" cy="2316660"/>
              </a:xfrm>
              <a:custGeom>
                <a:avLst/>
                <a:gdLst>
                  <a:gd name="connsiteX0" fmla="*/ 2188815 w 2438411"/>
                  <a:gd name="connsiteY0" fmla="*/ 3505394 h 4876666"/>
                  <a:gd name="connsiteX1" fmla="*/ 1981203 w 2438411"/>
                  <a:gd name="connsiteY1" fmla="*/ 3278835 h 4876666"/>
                  <a:gd name="connsiteX2" fmla="*/ 1981203 w 2438411"/>
                  <a:gd name="connsiteY2" fmla="*/ 1588044 h 4876666"/>
                  <a:gd name="connsiteX3" fmla="*/ 2205734 w 2438411"/>
                  <a:gd name="connsiteY3" fmla="*/ 1334768 h 4876666"/>
                  <a:gd name="connsiteX4" fmla="*/ 1227930 w 2438411"/>
                  <a:gd name="connsiteY4" fmla="*/ 267761 h 4876666"/>
                  <a:gd name="connsiteX5" fmla="*/ 249597 w 2438411"/>
                  <a:gd name="connsiteY5" fmla="*/ 1371312 h 4876666"/>
                  <a:gd name="connsiteX6" fmla="*/ 457209 w 2438411"/>
                  <a:gd name="connsiteY6" fmla="*/ 1597831 h 4876666"/>
                  <a:gd name="connsiteX7" fmla="*/ 457209 w 2438411"/>
                  <a:gd name="connsiteY7" fmla="*/ 3288622 h 4876666"/>
                  <a:gd name="connsiteX8" fmla="*/ 232678 w 2438411"/>
                  <a:gd name="connsiteY8" fmla="*/ 3541898 h 4876666"/>
                  <a:gd name="connsiteX9" fmla="*/ 1210482 w 2438411"/>
                  <a:gd name="connsiteY9" fmla="*/ 4608905 h 4876666"/>
                  <a:gd name="connsiteX10" fmla="*/ 2188815 w 2438411"/>
                  <a:gd name="connsiteY10" fmla="*/ 3505355 h 487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8411" h="4876666">
                    <a:moveTo>
                      <a:pt x="2188815" y="3505394"/>
                    </a:moveTo>
                    <a:lnTo>
                      <a:pt x="1981203" y="3278835"/>
                    </a:lnTo>
                    <a:lnTo>
                      <a:pt x="1981203" y="1588044"/>
                    </a:lnTo>
                    <a:lnTo>
                      <a:pt x="2205734" y="1334768"/>
                    </a:lnTo>
                    <a:cubicBezTo>
                      <a:pt x="2890270" y="562557"/>
                      <a:pt x="1912466" y="-504449"/>
                      <a:pt x="1227930" y="267761"/>
                    </a:cubicBezTo>
                    <a:cubicBezTo>
                      <a:pt x="512543" y="-512914"/>
                      <a:pt x="-465800" y="590685"/>
                      <a:pt x="249597" y="1371312"/>
                    </a:cubicBezTo>
                    <a:lnTo>
                      <a:pt x="457209" y="1597831"/>
                    </a:lnTo>
                    <a:lnTo>
                      <a:pt x="457209" y="3288622"/>
                    </a:lnTo>
                    <a:lnTo>
                      <a:pt x="232678" y="3541898"/>
                    </a:lnTo>
                    <a:cubicBezTo>
                      <a:pt x="-451859" y="4314109"/>
                      <a:pt x="525945" y="5381116"/>
                      <a:pt x="1210482" y="4608905"/>
                    </a:cubicBezTo>
                    <a:cubicBezTo>
                      <a:pt x="1925869" y="5389580"/>
                      <a:pt x="2904212" y="4285981"/>
                      <a:pt x="2188815" y="3505355"/>
                    </a:cubicBezTo>
                    <a:close/>
                  </a:path>
                </a:pathLst>
              </a:custGeom>
              <a:solidFill>
                <a:srgbClr val="FFBC00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图形 119">
                <a:extLst>
                  <a:ext uri="{FF2B5EF4-FFF2-40B4-BE49-F238E27FC236}">
                    <a16:creationId xmlns:a16="http://schemas.microsoft.com/office/drawing/2014/main" id="{62BBB731-95D7-763B-EF2B-00DB09C7C570}"/>
                  </a:ext>
                </a:extLst>
              </p:cNvPr>
              <p:cNvSpPr/>
              <p:nvPr/>
            </p:nvSpPr>
            <p:spPr>
              <a:xfrm rot="5400000">
                <a:off x="9042003" y="3860310"/>
                <a:ext cx="963271" cy="2098222"/>
              </a:xfrm>
              <a:custGeom>
                <a:avLst/>
                <a:gdLst>
                  <a:gd name="connsiteX0" fmla="*/ 2188815 w 2438411"/>
                  <a:gd name="connsiteY0" fmla="*/ 3505394 h 4876666"/>
                  <a:gd name="connsiteX1" fmla="*/ 1981203 w 2438411"/>
                  <a:gd name="connsiteY1" fmla="*/ 3278835 h 4876666"/>
                  <a:gd name="connsiteX2" fmla="*/ 1981203 w 2438411"/>
                  <a:gd name="connsiteY2" fmla="*/ 1588044 h 4876666"/>
                  <a:gd name="connsiteX3" fmla="*/ 2205734 w 2438411"/>
                  <a:gd name="connsiteY3" fmla="*/ 1334768 h 4876666"/>
                  <a:gd name="connsiteX4" fmla="*/ 1227930 w 2438411"/>
                  <a:gd name="connsiteY4" fmla="*/ 267761 h 4876666"/>
                  <a:gd name="connsiteX5" fmla="*/ 249597 w 2438411"/>
                  <a:gd name="connsiteY5" fmla="*/ 1371312 h 4876666"/>
                  <a:gd name="connsiteX6" fmla="*/ 457209 w 2438411"/>
                  <a:gd name="connsiteY6" fmla="*/ 1597831 h 4876666"/>
                  <a:gd name="connsiteX7" fmla="*/ 457209 w 2438411"/>
                  <a:gd name="connsiteY7" fmla="*/ 3288622 h 4876666"/>
                  <a:gd name="connsiteX8" fmla="*/ 232678 w 2438411"/>
                  <a:gd name="connsiteY8" fmla="*/ 3541898 h 4876666"/>
                  <a:gd name="connsiteX9" fmla="*/ 1210482 w 2438411"/>
                  <a:gd name="connsiteY9" fmla="*/ 4608905 h 4876666"/>
                  <a:gd name="connsiteX10" fmla="*/ 2188815 w 2438411"/>
                  <a:gd name="connsiteY10" fmla="*/ 3505355 h 487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8411" h="4876666">
                    <a:moveTo>
                      <a:pt x="2188815" y="3505394"/>
                    </a:moveTo>
                    <a:lnTo>
                      <a:pt x="1981203" y="3278835"/>
                    </a:lnTo>
                    <a:lnTo>
                      <a:pt x="1981203" y="1588044"/>
                    </a:lnTo>
                    <a:lnTo>
                      <a:pt x="2205734" y="1334768"/>
                    </a:lnTo>
                    <a:cubicBezTo>
                      <a:pt x="2890270" y="562557"/>
                      <a:pt x="1912466" y="-504449"/>
                      <a:pt x="1227930" y="267761"/>
                    </a:cubicBezTo>
                    <a:cubicBezTo>
                      <a:pt x="512543" y="-512914"/>
                      <a:pt x="-465800" y="590685"/>
                      <a:pt x="249597" y="1371312"/>
                    </a:cubicBezTo>
                    <a:lnTo>
                      <a:pt x="457209" y="1597831"/>
                    </a:lnTo>
                    <a:lnTo>
                      <a:pt x="457209" y="3288622"/>
                    </a:lnTo>
                    <a:lnTo>
                      <a:pt x="232678" y="3541898"/>
                    </a:lnTo>
                    <a:cubicBezTo>
                      <a:pt x="-451859" y="4314109"/>
                      <a:pt x="525945" y="5381116"/>
                      <a:pt x="1210482" y="4608905"/>
                    </a:cubicBezTo>
                    <a:cubicBezTo>
                      <a:pt x="1925869" y="5389580"/>
                      <a:pt x="2904212" y="4285981"/>
                      <a:pt x="2188815" y="3505355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4B88D824-AD52-1A73-E484-B0C7F0595733}"/>
                </a:ext>
              </a:extLst>
            </p:cNvPr>
            <p:cNvSpPr txBox="1"/>
            <p:nvPr/>
          </p:nvSpPr>
          <p:spPr>
            <a:xfrm>
              <a:off x="8586865" y="4658222"/>
              <a:ext cx="18735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FF8733"/>
                  </a:solidFill>
                  <a:latin typeface="Jumble" panose="02000503000000020004" pitchFamily="2" charset="0"/>
                </a:rPr>
                <a:t>YUMMY</a:t>
              </a:r>
              <a:endParaRPr lang="zh-CN" altLang="en-US" sz="32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C46D9E32-7188-3A74-BD7D-4BD394435614}"/>
              </a:ext>
            </a:extLst>
          </p:cNvPr>
          <p:cNvGrpSpPr/>
          <p:nvPr/>
        </p:nvGrpSpPr>
        <p:grpSpPr>
          <a:xfrm>
            <a:off x="1380952" y="3966173"/>
            <a:ext cx="1859772" cy="1252871"/>
            <a:chOff x="5909733" y="2009776"/>
            <a:chExt cx="1511300" cy="1018116"/>
          </a:xfrm>
        </p:grpSpPr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7F59AE00-8F5E-C480-31E3-64634977AF5F}"/>
                </a:ext>
              </a:extLst>
            </p:cNvPr>
            <p:cNvGrpSpPr/>
            <p:nvPr/>
          </p:nvGrpSpPr>
          <p:grpSpPr>
            <a:xfrm>
              <a:off x="5909733" y="2009776"/>
              <a:ext cx="1511300" cy="1018116"/>
              <a:chOff x="5909733" y="1951567"/>
              <a:chExt cx="1511300" cy="1134533"/>
            </a:xfrm>
          </p:grpSpPr>
          <p:sp>
            <p:nvSpPr>
              <p:cNvPr id="69" name="矩形: 圆角 68">
                <a:extLst>
                  <a:ext uri="{FF2B5EF4-FFF2-40B4-BE49-F238E27FC236}">
                    <a16:creationId xmlns:a16="http://schemas.microsoft.com/office/drawing/2014/main" id="{9848D13B-F1A6-66A4-631B-318F901654F7}"/>
                  </a:ext>
                </a:extLst>
              </p:cNvPr>
              <p:cNvSpPr/>
              <p:nvPr/>
            </p:nvSpPr>
            <p:spPr>
              <a:xfrm>
                <a:off x="5909733" y="1951567"/>
                <a:ext cx="1511300" cy="1134533"/>
              </a:xfrm>
              <a:prstGeom prst="roundRect">
                <a:avLst>
                  <a:gd name="adj" fmla="val 47637"/>
                </a:avLst>
              </a:prstGeom>
              <a:solidFill>
                <a:srgbClr val="00AE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矩形: 圆角 69">
                <a:extLst>
                  <a:ext uri="{FF2B5EF4-FFF2-40B4-BE49-F238E27FC236}">
                    <a16:creationId xmlns:a16="http://schemas.microsoft.com/office/drawing/2014/main" id="{24E0CC75-625F-D5A2-0A19-93E2BA758888}"/>
                  </a:ext>
                </a:extLst>
              </p:cNvPr>
              <p:cNvSpPr/>
              <p:nvPr/>
            </p:nvSpPr>
            <p:spPr>
              <a:xfrm>
                <a:off x="5985086" y="2008133"/>
                <a:ext cx="1360594" cy="1021400"/>
              </a:xfrm>
              <a:prstGeom prst="roundRect">
                <a:avLst>
                  <a:gd name="adj" fmla="val 47637"/>
                </a:avLst>
              </a:prstGeom>
              <a:noFill/>
              <a:ln w="38100">
                <a:solidFill>
                  <a:srgbClr val="FF87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D4588D25-C2BF-7FCF-921C-4636907EB7AD}"/>
                </a:ext>
              </a:extLst>
            </p:cNvPr>
            <p:cNvGrpSpPr/>
            <p:nvPr/>
          </p:nvGrpSpPr>
          <p:grpSpPr>
            <a:xfrm>
              <a:off x="6378520" y="2169674"/>
              <a:ext cx="573726" cy="527791"/>
              <a:chOff x="3622452" y="595225"/>
              <a:chExt cx="4938703" cy="4543297"/>
            </a:xfrm>
            <a:solidFill>
              <a:srgbClr val="FF8733"/>
            </a:solidFill>
          </p:grpSpPr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FDD8CB92-F35A-590D-83C9-4D812A20739C}"/>
                  </a:ext>
                </a:extLst>
              </p:cNvPr>
              <p:cNvSpPr/>
              <p:nvPr/>
            </p:nvSpPr>
            <p:spPr>
              <a:xfrm>
                <a:off x="3622452" y="595225"/>
                <a:ext cx="4938703" cy="4543297"/>
              </a:xfrm>
              <a:custGeom>
                <a:avLst/>
                <a:gdLst>
                  <a:gd name="connsiteX0" fmla="*/ 4803603 w 4938703"/>
                  <a:gd name="connsiteY0" fmla="*/ 548689 h 4543297"/>
                  <a:gd name="connsiteX1" fmla="*/ 4231391 w 4938703"/>
                  <a:gd name="connsiteY1" fmla="*/ 49 h 4543297"/>
                  <a:gd name="connsiteX2" fmla="*/ 4192967 w 4938703"/>
                  <a:gd name="connsiteY2" fmla="*/ 49 h 4543297"/>
                  <a:gd name="connsiteX3" fmla="*/ 3527447 w 4938703"/>
                  <a:gd name="connsiteY3" fmla="*/ 295766 h 4543297"/>
                  <a:gd name="connsiteX4" fmla="*/ 3408392 w 4938703"/>
                  <a:gd name="connsiteY4" fmla="*/ 408237 h 4543297"/>
                  <a:gd name="connsiteX5" fmla="*/ 3408431 w 4938703"/>
                  <a:gd name="connsiteY5" fmla="*/ 408237 h 4543297"/>
                  <a:gd name="connsiteX6" fmla="*/ 2469707 w 4938703"/>
                  <a:gd name="connsiteY6" fmla="*/ 163534 h 4543297"/>
                  <a:gd name="connsiteX7" fmla="*/ 1529339 w 4938703"/>
                  <a:gd name="connsiteY7" fmla="*/ 409305 h 4543297"/>
                  <a:gd name="connsiteX8" fmla="*/ 1409745 w 4938703"/>
                  <a:gd name="connsiteY8" fmla="*/ 295717 h 4543297"/>
                  <a:gd name="connsiteX9" fmla="*/ 744225 w 4938703"/>
                  <a:gd name="connsiteY9" fmla="*/ 0 h 4543297"/>
                  <a:gd name="connsiteX10" fmla="*/ 705801 w 4938703"/>
                  <a:gd name="connsiteY10" fmla="*/ 0 h 4543297"/>
                  <a:gd name="connsiteX11" fmla="*/ 133589 w 4938703"/>
                  <a:gd name="connsiteY11" fmla="*/ 548640 h 4543297"/>
                  <a:gd name="connsiteX12" fmla="*/ 169257 w 4938703"/>
                  <a:gd name="connsiteY12" fmla="*/ 1502216 h 4543297"/>
                  <a:gd name="connsiteX13" fmla="*/ 247175 w 4938703"/>
                  <a:gd name="connsiteY13" fmla="*/ 1520853 h 4543297"/>
                  <a:gd name="connsiteX14" fmla="*/ 701439 w 4938703"/>
                  <a:gd name="connsiteY14" fmla="*/ 1030388 h 4543297"/>
                  <a:gd name="connsiteX15" fmla="*/ 844644 w 4938703"/>
                  <a:gd name="connsiteY15" fmla="*/ 1113778 h 4543297"/>
                  <a:gd name="connsiteX16" fmla="*/ 844605 w 4938703"/>
                  <a:gd name="connsiteY16" fmla="*/ 1113778 h 4543297"/>
                  <a:gd name="connsiteX17" fmla="*/ 565926 w 4938703"/>
                  <a:gd name="connsiteY17" fmla="*/ 2245642 h 4543297"/>
                  <a:gd name="connsiteX18" fmla="*/ 1230868 w 4938703"/>
                  <a:gd name="connsiteY18" fmla="*/ 3823472 h 4543297"/>
                  <a:gd name="connsiteX19" fmla="*/ 2471872 w 4938703"/>
                  <a:gd name="connsiteY19" fmla="*/ 4543298 h 4543297"/>
                  <a:gd name="connsiteX20" fmla="*/ 3712876 w 4938703"/>
                  <a:gd name="connsiteY20" fmla="*/ 3823472 h 4543297"/>
                  <a:gd name="connsiteX21" fmla="*/ 4377279 w 4938703"/>
                  <a:gd name="connsiteY21" fmla="*/ 2245642 h 4543297"/>
                  <a:gd name="connsiteX22" fmla="*/ 4098021 w 4938703"/>
                  <a:gd name="connsiteY22" fmla="*/ 1112701 h 4543297"/>
                  <a:gd name="connsiteX23" fmla="*/ 4240119 w 4938703"/>
                  <a:gd name="connsiteY23" fmla="*/ 1030420 h 4543297"/>
                  <a:gd name="connsiteX24" fmla="*/ 4694383 w 4938703"/>
                  <a:gd name="connsiteY24" fmla="*/ 1520885 h 4543297"/>
                  <a:gd name="connsiteX25" fmla="*/ 4772301 w 4938703"/>
                  <a:gd name="connsiteY25" fmla="*/ 1502248 h 4543297"/>
                  <a:gd name="connsiteX26" fmla="*/ 4803567 w 4938703"/>
                  <a:gd name="connsiteY26" fmla="*/ 548712 h 4543297"/>
                  <a:gd name="connsiteX27" fmla="*/ 754639 w 4938703"/>
                  <a:gd name="connsiteY27" fmla="*/ 936019 h 4543297"/>
                  <a:gd name="connsiteX28" fmla="*/ 660265 w 4938703"/>
                  <a:gd name="connsiteY28" fmla="*/ 881139 h 4543297"/>
                  <a:gd name="connsiteX29" fmla="*/ 605386 w 4938703"/>
                  <a:gd name="connsiteY29" fmla="*/ 974939 h 4543297"/>
                  <a:gd name="connsiteX30" fmla="*/ 245497 w 4938703"/>
                  <a:gd name="connsiteY30" fmla="*/ 1413861 h 4543297"/>
                  <a:gd name="connsiteX31" fmla="*/ 245536 w 4938703"/>
                  <a:gd name="connsiteY31" fmla="*/ 1413861 h 4543297"/>
                  <a:gd name="connsiteX32" fmla="*/ 215341 w 4938703"/>
                  <a:gd name="connsiteY32" fmla="*/ 1406207 h 4543297"/>
                  <a:gd name="connsiteX33" fmla="*/ 233443 w 4938703"/>
                  <a:gd name="connsiteY33" fmla="*/ 593122 h 4543297"/>
                  <a:gd name="connsiteX34" fmla="*/ 712964 w 4938703"/>
                  <a:gd name="connsiteY34" fmla="*/ 108125 h 4543297"/>
                  <a:gd name="connsiteX35" fmla="*/ 744231 w 4938703"/>
                  <a:gd name="connsiteY35" fmla="*/ 108125 h 4543297"/>
                  <a:gd name="connsiteX36" fmla="*/ 1335116 w 4938703"/>
                  <a:gd name="connsiteY36" fmla="*/ 374215 h 4543297"/>
                  <a:gd name="connsiteX37" fmla="*/ 1431136 w 4938703"/>
                  <a:gd name="connsiteY37" fmla="*/ 461432 h 4543297"/>
                  <a:gd name="connsiteX38" fmla="*/ 898955 w 4938703"/>
                  <a:gd name="connsiteY38" fmla="*/ 1018302 h 4543297"/>
                  <a:gd name="connsiteX39" fmla="*/ 4265935 w 4938703"/>
                  <a:gd name="connsiteY39" fmla="*/ 2245603 h 4543297"/>
                  <a:gd name="connsiteX40" fmla="*/ 2469727 w 4938703"/>
                  <a:gd name="connsiteY40" fmla="*/ 4434089 h 4543297"/>
                  <a:gd name="connsiteX41" fmla="*/ 673519 w 4938703"/>
                  <a:gd name="connsiteY41" fmla="*/ 2245603 h 4543297"/>
                  <a:gd name="connsiteX42" fmla="*/ 931918 w 4938703"/>
                  <a:gd name="connsiteY42" fmla="*/ 1165272 h 4543297"/>
                  <a:gd name="connsiteX43" fmla="*/ 1198548 w 4938703"/>
                  <a:gd name="connsiteY43" fmla="*/ 797683 h 4543297"/>
                  <a:gd name="connsiteX44" fmla="*/ 1778911 w 4938703"/>
                  <a:gd name="connsiteY44" fmla="*/ 400977 h 4543297"/>
                  <a:gd name="connsiteX45" fmla="*/ 2469766 w 4938703"/>
                  <a:gd name="connsiteY45" fmla="*/ 271009 h 4543297"/>
                  <a:gd name="connsiteX46" fmla="*/ 3330573 w 4938703"/>
                  <a:gd name="connsiteY46" fmla="*/ 481686 h 4543297"/>
                  <a:gd name="connsiteX47" fmla="*/ 3478715 w 4938703"/>
                  <a:gd name="connsiteY47" fmla="*/ 572769 h 4543297"/>
                  <a:gd name="connsiteX48" fmla="*/ 3487479 w 4938703"/>
                  <a:gd name="connsiteY48" fmla="*/ 578816 h 4543297"/>
                  <a:gd name="connsiteX49" fmla="*/ 3512699 w 4938703"/>
                  <a:gd name="connsiteY49" fmla="*/ 596382 h 4543297"/>
                  <a:gd name="connsiteX50" fmla="*/ 3512699 w 4938703"/>
                  <a:gd name="connsiteY50" fmla="*/ 596344 h 4543297"/>
                  <a:gd name="connsiteX51" fmla="*/ 3677301 w 4938703"/>
                  <a:gd name="connsiteY51" fmla="*/ 735150 h 4543297"/>
                  <a:gd name="connsiteX52" fmla="*/ 4006504 w 4938703"/>
                  <a:gd name="connsiteY52" fmla="*/ 1165264 h 4543297"/>
                  <a:gd name="connsiteX53" fmla="*/ 4266011 w 4938703"/>
                  <a:gd name="connsiteY53" fmla="*/ 2245595 h 4543297"/>
                  <a:gd name="connsiteX54" fmla="*/ 4722992 w 4938703"/>
                  <a:gd name="connsiteY54" fmla="*/ 1403970 h 4543297"/>
                  <a:gd name="connsiteX55" fmla="*/ 4692797 w 4938703"/>
                  <a:gd name="connsiteY55" fmla="*/ 1411662 h 4543297"/>
                  <a:gd name="connsiteX56" fmla="*/ 4332909 w 4938703"/>
                  <a:gd name="connsiteY56" fmla="*/ 972740 h 4543297"/>
                  <a:gd name="connsiteX57" fmla="*/ 4278029 w 4938703"/>
                  <a:gd name="connsiteY57" fmla="*/ 878941 h 4543297"/>
                  <a:gd name="connsiteX58" fmla="*/ 4183655 w 4938703"/>
                  <a:gd name="connsiteY58" fmla="*/ 933820 h 4543297"/>
                  <a:gd name="connsiteX59" fmla="*/ 4042096 w 4938703"/>
                  <a:gd name="connsiteY59" fmla="*/ 1016101 h 4543297"/>
                  <a:gd name="connsiteX60" fmla="*/ 4021239 w 4938703"/>
                  <a:gd name="connsiteY60" fmla="*/ 984834 h 4543297"/>
                  <a:gd name="connsiteX61" fmla="*/ 4002602 w 4938703"/>
                  <a:gd name="connsiteY61" fmla="*/ 956858 h 4543297"/>
                  <a:gd name="connsiteX62" fmla="*/ 3508845 w 4938703"/>
                  <a:gd name="connsiteY62" fmla="*/ 459232 h 4543297"/>
                  <a:gd name="connsiteX63" fmla="*/ 3602109 w 4938703"/>
                  <a:gd name="connsiteY63" fmla="*/ 370905 h 4543297"/>
                  <a:gd name="connsiteX64" fmla="*/ 4192994 w 4938703"/>
                  <a:gd name="connsiteY64" fmla="*/ 104814 h 4543297"/>
                  <a:gd name="connsiteX65" fmla="*/ 4224261 w 4938703"/>
                  <a:gd name="connsiteY65" fmla="*/ 104814 h 4543297"/>
                  <a:gd name="connsiteX66" fmla="*/ 4703782 w 4938703"/>
                  <a:gd name="connsiteY66" fmla="*/ 589812 h 4543297"/>
                  <a:gd name="connsiteX67" fmla="*/ 4722993 w 4938703"/>
                  <a:gd name="connsiteY67" fmla="*/ 1403974 h 4543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938703" h="4543297">
                    <a:moveTo>
                      <a:pt x="4803603" y="548689"/>
                    </a:moveTo>
                    <a:cubicBezTo>
                      <a:pt x="4642292" y="188223"/>
                      <a:pt x="4433261" y="11570"/>
                      <a:pt x="4231391" y="49"/>
                    </a:cubicBezTo>
                    <a:lnTo>
                      <a:pt x="4192967" y="49"/>
                    </a:lnTo>
                    <a:cubicBezTo>
                      <a:pt x="3988873" y="49"/>
                      <a:pt x="3740349" y="96605"/>
                      <a:pt x="3527447" y="295766"/>
                    </a:cubicBezTo>
                    <a:cubicBezTo>
                      <a:pt x="3490134" y="330323"/>
                      <a:pt x="3445702" y="372574"/>
                      <a:pt x="3408392" y="408237"/>
                    </a:cubicBezTo>
                    <a:lnTo>
                      <a:pt x="3408431" y="408237"/>
                    </a:lnTo>
                    <a:cubicBezTo>
                      <a:pt x="3122550" y="245281"/>
                      <a:pt x="2798715" y="160859"/>
                      <a:pt x="2469707" y="163534"/>
                    </a:cubicBezTo>
                    <a:cubicBezTo>
                      <a:pt x="2140014" y="160740"/>
                      <a:pt x="1815484" y="245547"/>
                      <a:pt x="1529339" y="409305"/>
                    </a:cubicBezTo>
                    <a:cubicBezTo>
                      <a:pt x="1492025" y="373102"/>
                      <a:pt x="1447058" y="330316"/>
                      <a:pt x="1409745" y="295717"/>
                    </a:cubicBezTo>
                    <a:cubicBezTo>
                      <a:pt x="1196882" y="96561"/>
                      <a:pt x="948319" y="0"/>
                      <a:pt x="744225" y="0"/>
                    </a:cubicBezTo>
                    <a:lnTo>
                      <a:pt x="705801" y="0"/>
                    </a:lnTo>
                    <a:cubicBezTo>
                      <a:pt x="503892" y="12630"/>
                      <a:pt x="294860" y="189281"/>
                      <a:pt x="133589" y="548640"/>
                    </a:cubicBezTo>
                    <a:cubicBezTo>
                      <a:pt x="-57337" y="973856"/>
                      <a:pt x="-41995" y="1401256"/>
                      <a:pt x="169257" y="1502216"/>
                    </a:cubicBezTo>
                    <a:cubicBezTo>
                      <a:pt x="193482" y="1514194"/>
                      <a:pt x="220118" y="1520547"/>
                      <a:pt x="247175" y="1520853"/>
                    </a:cubicBezTo>
                    <a:cubicBezTo>
                      <a:pt x="398031" y="1520853"/>
                      <a:pt x="537415" y="1311821"/>
                      <a:pt x="701439" y="1030388"/>
                    </a:cubicBezTo>
                    <a:lnTo>
                      <a:pt x="844644" y="1113778"/>
                    </a:lnTo>
                    <a:lnTo>
                      <a:pt x="844605" y="1113778"/>
                    </a:lnTo>
                    <a:cubicBezTo>
                      <a:pt x="656853" y="1461156"/>
                      <a:pt x="560949" y="1850749"/>
                      <a:pt x="565926" y="2245642"/>
                    </a:cubicBezTo>
                    <a:cubicBezTo>
                      <a:pt x="565926" y="2769594"/>
                      <a:pt x="808444" y="3342922"/>
                      <a:pt x="1230868" y="3823472"/>
                    </a:cubicBezTo>
                    <a:cubicBezTo>
                      <a:pt x="1623135" y="4267861"/>
                      <a:pt x="2098258" y="4543298"/>
                      <a:pt x="2471872" y="4543298"/>
                    </a:cubicBezTo>
                    <a:cubicBezTo>
                      <a:pt x="2845486" y="4543298"/>
                      <a:pt x="3320628" y="4268978"/>
                      <a:pt x="3712876" y="3823472"/>
                    </a:cubicBezTo>
                    <a:cubicBezTo>
                      <a:pt x="4135338" y="3344519"/>
                      <a:pt x="4377279" y="2769594"/>
                      <a:pt x="4377279" y="2245642"/>
                    </a:cubicBezTo>
                    <a:cubicBezTo>
                      <a:pt x="4382598" y="1850308"/>
                      <a:pt x="4286464" y="1460225"/>
                      <a:pt x="4098021" y="1112701"/>
                    </a:cubicBezTo>
                    <a:lnTo>
                      <a:pt x="4240119" y="1030420"/>
                    </a:lnTo>
                    <a:cubicBezTo>
                      <a:pt x="4404721" y="1311863"/>
                      <a:pt x="4543526" y="1520885"/>
                      <a:pt x="4694383" y="1520885"/>
                    </a:cubicBezTo>
                    <a:cubicBezTo>
                      <a:pt x="4721440" y="1520579"/>
                      <a:pt x="4748076" y="1514226"/>
                      <a:pt x="4772301" y="1502248"/>
                    </a:cubicBezTo>
                    <a:cubicBezTo>
                      <a:pt x="4979148" y="1401288"/>
                      <a:pt x="4997253" y="973888"/>
                      <a:pt x="4803567" y="548712"/>
                    </a:cubicBezTo>
                    <a:close/>
                    <a:moveTo>
                      <a:pt x="754639" y="936019"/>
                    </a:moveTo>
                    <a:lnTo>
                      <a:pt x="660265" y="881139"/>
                    </a:lnTo>
                    <a:lnTo>
                      <a:pt x="605386" y="974939"/>
                    </a:lnTo>
                    <a:cubicBezTo>
                      <a:pt x="522531" y="1117037"/>
                      <a:pt x="350278" y="1413861"/>
                      <a:pt x="245497" y="1413861"/>
                    </a:cubicBezTo>
                    <a:lnTo>
                      <a:pt x="245536" y="1413861"/>
                    </a:lnTo>
                    <a:cubicBezTo>
                      <a:pt x="234973" y="1413746"/>
                      <a:pt x="224640" y="1411106"/>
                      <a:pt x="215341" y="1406207"/>
                    </a:cubicBezTo>
                    <a:cubicBezTo>
                      <a:pt x="80934" y="1339273"/>
                      <a:pt x="59547" y="978807"/>
                      <a:pt x="233443" y="593122"/>
                    </a:cubicBezTo>
                    <a:cubicBezTo>
                      <a:pt x="366772" y="295231"/>
                      <a:pt x="541210" y="118539"/>
                      <a:pt x="712964" y="108125"/>
                    </a:cubicBezTo>
                    <a:lnTo>
                      <a:pt x="744231" y="108125"/>
                    </a:lnTo>
                    <a:cubicBezTo>
                      <a:pt x="936274" y="108125"/>
                      <a:pt x="1156818" y="207438"/>
                      <a:pt x="1335116" y="374215"/>
                    </a:cubicBezTo>
                    <a:lnTo>
                      <a:pt x="1431136" y="461432"/>
                    </a:lnTo>
                    <a:cubicBezTo>
                      <a:pt x="1216059" y="600238"/>
                      <a:pt x="1071777" y="752211"/>
                      <a:pt x="898955" y="1018302"/>
                    </a:cubicBezTo>
                    <a:close/>
                    <a:moveTo>
                      <a:pt x="4265935" y="2245603"/>
                    </a:moveTo>
                    <a:cubicBezTo>
                      <a:pt x="4265935" y="3374136"/>
                      <a:pt x="3145632" y="4434089"/>
                      <a:pt x="2469727" y="4434089"/>
                    </a:cubicBezTo>
                    <a:cubicBezTo>
                      <a:pt x="1793842" y="4434089"/>
                      <a:pt x="673519" y="3374136"/>
                      <a:pt x="673519" y="2245603"/>
                    </a:cubicBezTo>
                    <a:cubicBezTo>
                      <a:pt x="667243" y="1869481"/>
                      <a:pt x="756106" y="1497885"/>
                      <a:pt x="931918" y="1165272"/>
                    </a:cubicBezTo>
                    <a:cubicBezTo>
                      <a:pt x="1009492" y="1034921"/>
                      <a:pt x="1098734" y="911889"/>
                      <a:pt x="1198548" y="797683"/>
                    </a:cubicBezTo>
                    <a:cubicBezTo>
                      <a:pt x="1362454" y="626733"/>
                      <a:pt x="1560082" y="491640"/>
                      <a:pt x="1778911" y="400977"/>
                    </a:cubicBezTo>
                    <a:cubicBezTo>
                      <a:pt x="1997701" y="310316"/>
                      <a:pt x="2232950" y="266071"/>
                      <a:pt x="2469766" y="271009"/>
                    </a:cubicBezTo>
                    <a:cubicBezTo>
                      <a:pt x="2769843" y="267794"/>
                      <a:pt x="3065903" y="340239"/>
                      <a:pt x="3330573" y="481686"/>
                    </a:cubicBezTo>
                    <a:cubicBezTo>
                      <a:pt x="3385452" y="511843"/>
                      <a:pt x="3433178" y="541503"/>
                      <a:pt x="3478715" y="572769"/>
                    </a:cubicBezTo>
                    <a:lnTo>
                      <a:pt x="3487479" y="578816"/>
                    </a:lnTo>
                    <a:lnTo>
                      <a:pt x="3512699" y="596382"/>
                    </a:lnTo>
                    <a:lnTo>
                      <a:pt x="3512699" y="596344"/>
                    </a:lnTo>
                    <a:cubicBezTo>
                      <a:pt x="3570524" y="639016"/>
                      <a:pt x="3625484" y="685360"/>
                      <a:pt x="3677301" y="735150"/>
                    </a:cubicBezTo>
                    <a:cubicBezTo>
                      <a:pt x="3804085" y="864658"/>
                      <a:pt x="3914617" y="1009088"/>
                      <a:pt x="4006504" y="1165264"/>
                    </a:cubicBezTo>
                    <a:cubicBezTo>
                      <a:pt x="4182471" y="1497789"/>
                      <a:pt x="4271713" y="1869356"/>
                      <a:pt x="4266011" y="2245595"/>
                    </a:cubicBezTo>
                    <a:close/>
                    <a:moveTo>
                      <a:pt x="4722992" y="1403970"/>
                    </a:moveTo>
                    <a:cubicBezTo>
                      <a:pt x="4713654" y="1408907"/>
                      <a:pt x="4703321" y="1411547"/>
                      <a:pt x="4692797" y="1411662"/>
                    </a:cubicBezTo>
                    <a:cubicBezTo>
                      <a:pt x="4587438" y="1411662"/>
                      <a:pt x="4418477" y="1117062"/>
                      <a:pt x="4332909" y="972740"/>
                    </a:cubicBezTo>
                    <a:lnTo>
                      <a:pt x="4278029" y="878941"/>
                    </a:lnTo>
                    <a:lnTo>
                      <a:pt x="4183655" y="933820"/>
                    </a:lnTo>
                    <a:lnTo>
                      <a:pt x="4042096" y="1016101"/>
                    </a:lnTo>
                    <a:lnTo>
                      <a:pt x="4021239" y="984834"/>
                    </a:lnTo>
                    <a:cubicBezTo>
                      <a:pt x="4014656" y="975496"/>
                      <a:pt x="4008609" y="966197"/>
                      <a:pt x="4002602" y="956858"/>
                    </a:cubicBezTo>
                    <a:cubicBezTo>
                      <a:pt x="3875964" y="757202"/>
                      <a:pt x="3707502" y="587398"/>
                      <a:pt x="3508845" y="459232"/>
                    </a:cubicBezTo>
                    <a:lnTo>
                      <a:pt x="3602109" y="370905"/>
                    </a:lnTo>
                    <a:cubicBezTo>
                      <a:pt x="3780408" y="206303"/>
                      <a:pt x="4000961" y="104814"/>
                      <a:pt x="4192994" y="104814"/>
                    </a:cubicBezTo>
                    <a:lnTo>
                      <a:pt x="4224261" y="104814"/>
                    </a:lnTo>
                    <a:cubicBezTo>
                      <a:pt x="4395976" y="115224"/>
                      <a:pt x="4570453" y="291920"/>
                      <a:pt x="4703782" y="589812"/>
                    </a:cubicBezTo>
                    <a:cubicBezTo>
                      <a:pt x="4876614" y="978788"/>
                      <a:pt x="4856284" y="1339254"/>
                      <a:pt x="4722993" y="1403974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5C47FF15-89D1-7E19-EB1E-C6EAD62709E9}"/>
                  </a:ext>
                </a:extLst>
              </p:cNvPr>
              <p:cNvSpPr/>
              <p:nvPr/>
            </p:nvSpPr>
            <p:spPr>
              <a:xfrm>
                <a:off x="5569283" y="3409207"/>
                <a:ext cx="1044621" cy="1109091"/>
              </a:xfrm>
              <a:custGeom>
                <a:avLst/>
                <a:gdLst>
                  <a:gd name="connsiteX0" fmla="*/ 990317 w 1044621"/>
                  <a:gd name="connsiteY0" fmla="*/ 766432 h 1109091"/>
                  <a:gd name="connsiteX1" fmla="*/ 935437 w 1044621"/>
                  <a:gd name="connsiteY1" fmla="*/ 821312 h 1109091"/>
                  <a:gd name="connsiteX2" fmla="*/ 845733 w 1044621"/>
                  <a:gd name="connsiteY2" fmla="*/ 976685 h 1109091"/>
                  <a:gd name="connsiteX3" fmla="*/ 666357 w 1044621"/>
                  <a:gd name="connsiteY3" fmla="*/ 976685 h 1109091"/>
                  <a:gd name="connsiteX4" fmla="*/ 576652 w 1044621"/>
                  <a:gd name="connsiteY4" fmla="*/ 821312 h 1109091"/>
                  <a:gd name="connsiteX5" fmla="*/ 576652 w 1044621"/>
                  <a:gd name="connsiteY5" fmla="*/ 533825 h 1109091"/>
                  <a:gd name="connsiteX6" fmla="*/ 695139 w 1044621"/>
                  <a:gd name="connsiteY6" fmla="*/ 441097 h 1109091"/>
                  <a:gd name="connsiteX7" fmla="*/ 831192 w 1044621"/>
                  <a:gd name="connsiteY7" fmla="*/ 246878 h 1109091"/>
                  <a:gd name="connsiteX8" fmla="*/ 702800 w 1044621"/>
                  <a:gd name="connsiteY8" fmla="*/ 0 h 1109091"/>
                  <a:gd name="connsiteX9" fmla="*/ 342373 w 1044621"/>
                  <a:gd name="connsiteY9" fmla="*/ 0 h 1109091"/>
                  <a:gd name="connsiteX10" fmla="*/ 213443 w 1044621"/>
                  <a:gd name="connsiteY10" fmla="*/ 246878 h 1109091"/>
                  <a:gd name="connsiteX11" fmla="*/ 350064 w 1044621"/>
                  <a:gd name="connsiteY11" fmla="*/ 441097 h 1109091"/>
                  <a:gd name="connsiteX12" fmla="*/ 468012 w 1044621"/>
                  <a:gd name="connsiteY12" fmla="*/ 533825 h 1109091"/>
                  <a:gd name="connsiteX13" fmla="*/ 468012 w 1044621"/>
                  <a:gd name="connsiteY13" fmla="*/ 820773 h 1109091"/>
                  <a:gd name="connsiteX14" fmla="*/ 419217 w 1044621"/>
                  <a:gd name="connsiteY14" fmla="*/ 953995 h 1109091"/>
                  <a:gd name="connsiteX15" fmla="*/ 288866 w 1044621"/>
                  <a:gd name="connsiteY15" fmla="*/ 1010099 h 1109091"/>
                  <a:gd name="connsiteX16" fmla="*/ 158554 w 1044621"/>
                  <a:gd name="connsiteY16" fmla="*/ 953995 h 1109091"/>
                  <a:gd name="connsiteX17" fmla="*/ 109760 w 1044621"/>
                  <a:gd name="connsiteY17" fmla="*/ 820773 h 1109091"/>
                  <a:gd name="connsiteX18" fmla="*/ 54880 w 1044621"/>
                  <a:gd name="connsiteY18" fmla="*/ 765894 h 1109091"/>
                  <a:gd name="connsiteX19" fmla="*/ 0 w 1044621"/>
                  <a:gd name="connsiteY19" fmla="*/ 820773 h 1109091"/>
                  <a:gd name="connsiteX20" fmla="*/ 95713 w 1044621"/>
                  <a:gd name="connsiteY20" fmla="*/ 1035468 h 1109091"/>
                  <a:gd name="connsiteX21" fmla="*/ 319480 w 1044621"/>
                  <a:gd name="connsiteY21" fmla="*/ 1107377 h 1109091"/>
                  <a:gd name="connsiteX22" fmla="*/ 522310 w 1044621"/>
                  <a:gd name="connsiteY22" fmla="*/ 988626 h 1109091"/>
                  <a:gd name="connsiteX23" fmla="*/ 725180 w 1044621"/>
                  <a:gd name="connsiteY23" fmla="*/ 1107377 h 1109091"/>
                  <a:gd name="connsiteX24" fmla="*/ 948946 w 1044621"/>
                  <a:gd name="connsiteY24" fmla="*/ 1035468 h 1109091"/>
                  <a:gd name="connsiteX25" fmla="*/ 1044622 w 1044621"/>
                  <a:gd name="connsiteY25" fmla="*/ 820773 h 1109091"/>
                  <a:gd name="connsiteX26" fmla="*/ 990316 w 1044621"/>
                  <a:gd name="connsiteY26" fmla="*/ 766429 h 1109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44621" h="1109091">
                    <a:moveTo>
                      <a:pt x="990317" y="766432"/>
                    </a:moveTo>
                    <a:cubicBezTo>
                      <a:pt x="960007" y="766432"/>
                      <a:pt x="935437" y="791002"/>
                      <a:pt x="935437" y="821312"/>
                    </a:cubicBezTo>
                    <a:cubicBezTo>
                      <a:pt x="935437" y="885415"/>
                      <a:pt x="901262" y="944619"/>
                      <a:pt x="845733" y="976685"/>
                    </a:cubicBezTo>
                    <a:cubicBezTo>
                      <a:pt x="790241" y="1008717"/>
                      <a:pt x="721848" y="1008717"/>
                      <a:pt x="666357" y="976685"/>
                    </a:cubicBezTo>
                    <a:cubicBezTo>
                      <a:pt x="610827" y="944615"/>
                      <a:pt x="576652" y="885411"/>
                      <a:pt x="576652" y="821312"/>
                    </a:cubicBezTo>
                    <a:lnTo>
                      <a:pt x="576652" y="533825"/>
                    </a:lnTo>
                    <a:cubicBezTo>
                      <a:pt x="625409" y="517063"/>
                      <a:pt x="667161" y="484418"/>
                      <a:pt x="695139" y="441097"/>
                    </a:cubicBezTo>
                    <a:lnTo>
                      <a:pt x="831192" y="246878"/>
                    </a:lnTo>
                    <a:cubicBezTo>
                      <a:pt x="926637" y="110825"/>
                      <a:pt x="868505" y="0"/>
                      <a:pt x="702800" y="0"/>
                    </a:cubicBezTo>
                    <a:lnTo>
                      <a:pt x="342373" y="0"/>
                    </a:lnTo>
                    <a:cubicBezTo>
                      <a:pt x="177771" y="0"/>
                      <a:pt x="118528" y="109718"/>
                      <a:pt x="213443" y="246878"/>
                    </a:cubicBezTo>
                    <a:lnTo>
                      <a:pt x="350064" y="441097"/>
                    </a:lnTo>
                    <a:cubicBezTo>
                      <a:pt x="377963" y="484265"/>
                      <a:pt x="419485" y="516910"/>
                      <a:pt x="468012" y="533825"/>
                    </a:cubicBezTo>
                    <a:lnTo>
                      <a:pt x="468012" y="820773"/>
                    </a:lnTo>
                    <a:cubicBezTo>
                      <a:pt x="470729" y="869988"/>
                      <a:pt x="453087" y="918171"/>
                      <a:pt x="419217" y="953995"/>
                    </a:cubicBezTo>
                    <a:cubicBezTo>
                      <a:pt x="385310" y="989777"/>
                      <a:pt x="338199" y="1010099"/>
                      <a:pt x="288866" y="1010099"/>
                    </a:cubicBezTo>
                    <a:cubicBezTo>
                      <a:pt x="239575" y="1010099"/>
                      <a:pt x="192464" y="989778"/>
                      <a:pt x="158554" y="953995"/>
                    </a:cubicBezTo>
                    <a:cubicBezTo>
                      <a:pt x="124686" y="918175"/>
                      <a:pt x="107004" y="869992"/>
                      <a:pt x="109760" y="820773"/>
                    </a:cubicBezTo>
                    <a:cubicBezTo>
                      <a:pt x="109760" y="790463"/>
                      <a:pt x="85190" y="765894"/>
                      <a:pt x="54880" y="765894"/>
                    </a:cubicBezTo>
                    <a:cubicBezTo>
                      <a:pt x="24570" y="765894"/>
                      <a:pt x="0" y="790463"/>
                      <a:pt x="0" y="820773"/>
                    </a:cubicBezTo>
                    <a:cubicBezTo>
                      <a:pt x="-76" y="902672"/>
                      <a:pt x="34711" y="980741"/>
                      <a:pt x="95713" y="1035468"/>
                    </a:cubicBezTo>
                    <a:cubicBezTo>
                      <a:pt x="156678" y="1090156"/>
                      <a:pt x="238037" y="1116294"/>
                      <a:pt x="319480" y="1107377"/>
                    </a:cubicBezTo>
                    <a:cubicBezTo>
                      <a:pt x="400881" y="1098460"/>
                      <a:pt x="474667" y="1055253"/>
                      <a:pt x="522310" y="988626"/>
                    </a:cubicBezTo>
                    <a:cubicBezTo>
                      <a:pt x="569995" y="1055254"/>
                      <a:pt x="643746" y="1098462"/>
                      <a:pt x="725180" y="1107377"/>
                    </a:cubicBezTo>
                    <a:cubicBezTo>
                      <a:pt x="806614" y="1116293"/>
                      <a:pt x="887979" y="1090156"/>
                      <a:pt x="948946" y="1035468"/>
                    </a:cubicBezTo>
                    <a:cubicBezTo>
                      <a:pt x="1009911" y="980742"/>
                      <a:pt x="1044698" y="902668"/>
                      <a:pt x="1044622" y="820773"/>
                    </a:cubicBezTo>
                    <a:cubicBezTo>
                      <a:pt x="1044316" y="790884"/>
                      <a:pt x="1020205" y="766736"/>
                      <a:pt x="990316" y="766429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D169514A-4F24-3B0F-9420-781CB40BD750}"/>
                  </a:ext>
                </a:extLst>
              </p:cNvPr>
              <p:cNvSpPr/>
              <p:nvPr/>
            </p:nvSpPr>
            <p:spPr>
              <a:xfrm>
                <a:off x="6809197" y="3560083"/>
                <a:ext cx="130575" cy="130584"/>
              </a:xfrm>
              <a:custGeom>
                <a:avLst/>
                <a:gdLst>
                  <a:gd name="connsiteX0" fmla="*/ 65284 w 130575"/>
                  <a:gd name="connsiteY0" fmla="*/ 3 h 130584"/>
                  <a:gd name="connsiteX1" fmla="*/ 4971 w 130575"/>
                  <a:gd name="connsiteY1" fmla="*/ 40301 h 130584"/>
                  <a:gd name="connsiteX2" fmla="*/ 19092 w 130575"/>
                  <a:gd name="connsiteY2" fmla="*/ 111483 h 130584"/>
                  <a:gd name="connsiteX3" fmla="*/ 90275 w 130575"/>
                  <a:gd name="connsiteY3" fmla="*/ 125605 h 130584"/>
                  <a:gd name="connsiteX4" fmla="*/ 130573 w 130575"/>
                  <a:gd name="connsiteY4" fmla="*/ 65292 h 130584"/>
                  <a:gd name="connsiteX5" fmla="*/ 111591 w 130575"/>
                  <a:gd name="connsiteY5" fmla="*/ 18984 h 130584"/>
                  <a:gd name="connsiteX6" fmla="*/ 65284 w 130575"/>
                  <a:gd name="connsiteY6" fmla="*/ 3 h 13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75" h="130584">
                    <a:moveTo>
                      <a:pt x="65284" y="3"/>
                    </a:moveTo>
                    <a:cubicBezTo>
                      <a:pt x="38878" y="3"/>
                      <a:pt x="15074" y="15923"/>
                      <a:pt x="4971" y="40301"/>
                    </a:cubicBezTo>
                    <a:cubicBezTo>
                      <a:pt x="-5132" y="64718"/>
                      <a:pt x="455" y="92808"/>
                      <a:pt x="19092" y="111483"/>
                    </a:cubicBezTo>
                    <a:cubicBezTo>
                      <a:pt x="37768" y="130158"/>
                      <a:pt x="65858" y="135709"/>
                      <a:pt x="90275" y="125605"/>
                    </a:cubicBezTo>
                    <a:cubicBezTo>
                      <a:pt x="114653" y="115502"/>
                      <a:pt x="130573" y="91698"/>
                      <a:pt x="130573" y="65292"/>
                    </a:cubicBezTo>
                    <a:cubicBezTo>
                      <a:pt x="130726" y="47956"/>
                      <a:pt x="123876" y="31231"/>
                      <a:pt x="111591" y="18984"/>
                    </a:cubicBezTo>
                    <a:cubicBezTo>
                      <a:pt x="99345" y="6700"/>
                      <a:pt x="82621" y="-150"/>
                      <a:pt x="65284" y="3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641AC516-5B30-BC97-0026-6D342ED924ED}"/>
                  </a:ext>
                </a:extLst>
              </p:cNvPr>
              <p:cNvSpPr/>
              <p:nvPr/>
            </p:nvSpPr>
            <p:spPr>
              <a:xfrm>
                <a:off x="7003959" y="3695576"/>
                <a:ext cx="130579" cy="130589"/>
              </a:xfrm>
              <a:custGeom>
                <a:avLst/>
                <a:gdLst>
                  <a:gd name="connsiteX0" fmla="*/ 65288 w 130579"/>
                  <a:gd name="connsiteY0" fmla="*/ 3 h 130589"/>
                  <a:gd name="connsiteX1" fmla="*/ 4936 w 130579"/>
                  <a:gd name="connsiteY1" fmla="*/ 40455 h 130589"/>
                  <a:gd name="connsiteX2" fmla="*/ 19326 w 130579"/>
                  <a:gd name="connsiteY2" fmla="*/ 111675 h 130589"/>
                  <a:gd name="connsiteX3" fmla="*/ 90661 w 130579"/>
                  <a:gd name="connsiteY3" fmla="*/ 125452 h 130589"/>
                  <a:gd name="connsiteX4" fmla="*/ 130577 w 130579"/>
                  <a:gd name="connsiteY4" fmla="*/ 64756 h 130589"/>
                  <a:gd name="connsiteX5" fmla="*/ 111442 w 130579"/>
                  <a:gd name="connsiteY5" fmla="*/ 18793 h 130589"/>
                  <a:gd name="connsiteX6" fmla="*/ 65288 w 130579"/>
                  <a:gd name="connsiteY6" fmla="*/ 3 h 13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79" h="130589">
                    <a:moveTo>
                      <a:pt x="65288" y="3"/>
                    </a:moveTo>
                    <a:cubicBezTo>
                      <a:pt x="38844" y="3"/>
                      <a:pt x="15002" y="16000"/>
                      <a:pt x="4936" y="40455"/>
                    </a:cubicBezTo>
                    <a:cubicBezTo>
                      <a:pt x="-5167" y="64909"/>
                      <a:pt x="535" y="93038"/>
                      <a:pt x="19326" y="111675"/>
                    </a:cubicBezTo>
                    <a:cubicBezTo>
                      <a:pt x="38117" y="130274"/>
                      <a:pt x="66284" y="135747"/>
                      <a:pt x="90661" y="125452"/>
                    </a:cubicBezTo>
                    <a:cubicBezTo>
                      <a:pt x="115039" y="115196"/>
                      <a:pt x="130807" y="91200"/>
                      <a:pt x="130577" y="64756"/>
                    </a:cubicBezTo>
                    <a:cubicBezTo>
                      <a:pt x="130577" y="47496"/>
                      <a:pt x="123688" y="30925"/>
                      <a:pt x="111442" y="18793"/>
                    </a:cubicBezTo>
                    <a:cubicBezTo>
                      <a:pt x="99157" y="6624"/>
                      <a:pt x="82548" y="-150"/>
                      <a:pt x="65288" y="3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6997092E-88F8-4B7C-89DF-B9359A89E2D1}"/>
                  </a:ext>
                </a:extLst>
              </p:cNvPr>
              <p:cNvSpPr/>
              <p:nvPr/>
            </p:nvSpPr>
            <p:spPr>
              <a:xfrm>
                <a:off x="6809180" y="3816375"/>
                <a:ext cx="130590" cy="130589"/>
              </a:xfrm>
              <a:custGeom>
                <a:avLst/>
                <a:gdLst>
                  <a:gd name="connsiteX0" fmla="*/ 65300 w 130590"/>
                  <a:gd name="connsiteY0" fmla="*/ 4 h 130589"/>
                  <a:gd name="connsiteX1" fmla="*/ 4909 w 130590"/>
                  <a:gd name="connsiteY1" fmla="*/ 40455 h 130589"/>
                  <a:gd name="connsiteX2" fmla="*/ 19338 w 130590"/>
                  <a:gd name="connsiteY2" fmla="*/ 111675 h 130589"/>
                  <a:gd name="connsiteX3" fmla="*/ 90673 w 130590"/>
                  <a:gd name="connsiteY3" fmla="*/ 125452 h 130589"/>
                  <a:gd name="connsiteX4" fmla="*/ 130588 w 130590"/>
                  <a:gd name="connsiteY4" fmla="*/ 64756 h 130589"/>
                  <a:gd name="connsiteX5" fmla="*/ 111415 w 130590"/>
                  <a:gd name="connsiteY5" fmla="*/ 18793 h 130589"/>
                  <a:gd name="connsiteX6" fmla="*/ 65300 w 130590"/>
                  <a:gd name="connsiteY6" fmla="*/ 3 h 13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90" h="130589">
                    <a:moveTo>
                      <a:pt x="65300" y="4"/>
                    </a:moveTo>
                    <a:cubicBezTo>
                      <a:pt x="38817" y="4"/>
                      <a:pt x="15013" y="15962"/>
                      <a:pt x="4909" y="40455"/>
                    </a:cubicBezTo>
                    <a:cubicBezTo>
                      <a:pt x="-5155" y="64910"/>
                      <a:pt x="547" y="93038"/>
                      <a:pt x="19338" y="111675"/>
                    </a:cubicBezTo>
                    <a:cubicBezTo>
                      <a:pt x="38129" y="130274"/>
                      <a:pt x="66296" y="135747"/>
                      <a:pt x="90673" y="125452"/>
                    </a:cubicBezTo>
                    <a:cubicBezTo>
                      <a:pt x="115051" y="115196"/>
                      <a:pt x="130818" y="91200"/>
                      <a:pt x="130588" y="64756"/>
                    </a:cubicBezTo>
                    <a:cubicBezTo>
                      <a:pt x="130588" y="47496"/>
                      <a:pt x="123700" y="30925"/>
                      <a:pt x="111415" y="18793"/>
                    </a:cubicBezTo>
                    <a:cubicBezTo>
                      <a:pt x="99169" y="6624"/>
                      <a:pt x="82560" y="-150"/>
                      <a:pt x="65300" y="3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A4ED7DF0-6570-C8E7-D39C-76DADBEBB992}"/>
                  </a:ext>
                </a:extLst>
              </p:cNvPr>
              <p:cNvSpPr/>
              <p:nvPr/>
            </p:nvSpPr>
            <p:spPr>
              <a:xfrm>
                <a:off x="5203867" y="3560083"/>
                <a:ext cx="130594" cy="130590"/>
              </a:xfrm>
              <a:custGeom>
                <a:avLst/>
                <a:gdLst>
                  <a:gd name="connsiteX0" fmla="*/ 65842 w 130594"/>
                  <a:gd name="connsiteY0" fmla="*/ 2 h 130590"/>
                  <a:gd name="connsiteX1" fmla="*/ 5146 w 130594"/>
                  <a:gd name="connsiteY1" fmla="*/ 39918 h 130590"/>
                  <a:gd name="connsiteX2" fmla="*/ 18923 w 130594"/>
                  <a:gd name="connsiteY2" fmla="*/ 111253 h 130590"/>
                  <a:gd name="connsiteX3" fmla="*/ 90143 w 130594"/>
                  <a:gd name="connsiteY3" fmla="*/ 125681 h 130590"/>
                  <a:gd name="connsiteX4" fmla="*/ 130594 w 130594"/>
                  <a:gd name="connsiteY4" fmla="*/ 65291 h 130590"/>
                  <a:gd name="connsiteX5" fmla="*/ 65841 w 130594"/>
                  <a:gd name="connsiteY5" fmla="*/ 2 h 13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594" h="130590">
                    <a:moveTo>
                      <a:pt x="65842" y="2"/>
                    </a:moveTo>
                    <a:cubicBezTo>
                      <a:pt x="39397" y="-227"/>
                      <a:pt x="15402" y="15540"/>
                      <a:pt x="5146" y="39918"/>
                    </a:cubicBezTo>
                    <a:cubicBezTo>
                      <a:pt x="-5149" y="64296"/>
                      <a:pt x="285" y="92501"/>
                      <a:pt x="18923" y="111253"/>
                    </a:cubicBezTo>
                    <a:cubicBezTo>
                      <a:pt x="37559" y="130044"/>
                      <a:pt x="65688" y="135746"/>
                      <a:pt x="90143" y="125681"/>
                    </a:cubicBezTo>
                    <a:cubicBezTo>
                      <a:pt x="114597" y="115616"/>
                      <a:pt x="130594" y="91774"/>
                      <a:pt x="130594" y="65291"/>
                    </a:cubicBezTo>
                    <a:cubicBezTo>
                      <a:pt x="130594" y="29470"/>
                      <a:pt x="101700" y="308"/>
                      <a:pt x="65841" y="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31C02725-B68A-A637-2BB2-DE59C69F0DDC}"/>
                  </a:ext>
                </a:extLst>
              </p:cNvPr>
              <p:cNvSpPr/>
              <p:nvPr/>
            </p:nvSpPr>
            <p:spPr>
              <a:xfrm>
                <a:off x="5009182" y="3695578"/>
                <a:ext cx="130574" cy="130586"/>
              </a:xfrm>
              <a:custGeom>
                <a:avLst/>
                <a:gdLst>
                  <a:gd name="connsiteX0" fmla="*/ 65857 w 130574"/>
                  <a:gd name="connsiteY0" fmla="*/ 2 h 130586"/>
                  <a:gd name="connsiteX1" fmla="*/ 5084 w 130574"/>
                  <a:gd name="connsiteY1" fmla="*/ 40070 h 130586"/>
                  <a:gd name="connsiteX2" fmla="*/ 19130 w 130574"/>
                  <a:gd name="connsiteY2" fmla="*/ 111482 h 130586"/>
                  <a:gd name="connsiteX3" fmla="*/ 90542 w 130574"/>
                  <a:gd name="connsiteY3" fmla="*/ 125528 h 130586"/>
                  <a:gd name="connsiteX4" fmla="*/ 130572 w 130574"/>
                  <a:gd name="connsiteY4" fmla="*/ 64755 h 130586"/>
                  <a:gd name="connsiteX5" fmla="*/ 111628 w 130574"/>
                  <a:gd name="connsiteY5" fmla="*/ 18984 h 130586"/>
                  <a:gd name="connsiteX6" fmla="*/ 65857 w 130574"/>
                  <a:gd name="connsiteY6" fmla="*/ 2 h 13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74" h="130586">
                    <a:moveTo>
                      <a:pt x="65857" y="2"/>
                    </a:moveTo>
                    <a:cubicBezTo>
                      <a:pt x="39336" y="-190"/>
                      <a:pt x="15341" y="15617"/>
                      <a:pt x="5084" y="40070"/>
                    </a:cubicBezTo>
                    <a:cubicBezTo>
                      <a:pt x="-5172" y="64525"/>
                      <a:pt x="377" y="92730"/>
                      <a:pt x="19130" y="111482"/>
                    </a:cubicBezTo>
                    <a:cubicBezTo>
                      <a:pt x="37882" y="130197"/>
                      <a:pt x="66087" y="135746"/>
                      <a:pt x="90542" y="125528"/>
                    </a:cubicBezTo>
                    <a:cubicBezTo>
                      <a:pt x="114997" y="115271"/>
                      <a:pt x="130802" y="91276"/>
                      <a:pt x="130572" y="64755"/>
                    </a:cubicBezTo>
                    <a:cubicBezTo>
                      <a:pt x="130572" y="47572"/>
                      <a:pt x="123760" y="31116"/>
                      <a:pt x="111628" y="18984"/>
                    </a:cubicBezTo>
                    <a:cubicBezTo>
                      <a:pt x="99497" y="6852"/>
                      <a:pt x="83002" y="2"/>
                      <a:pt x="65857" y="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814B3968-EC10-B312-F86C-83312A8A5369}"/>
                  </a:ext>
                </a:extLst>
              </p:cNvPr>
              <p:cNvSpPr/>
              <p:nvPr/>
            </p:nvSpPr>
            <p:spPr>
              <a:xfrm>
                <a:off x="5203877" y="3816376"/>
                <a:ext cx="130586" cy="130585"/>
              </a:xfrm>
              <a:custGeom>
                <a:avLst/>
                <a:gdLst>
                  <a:gd name="connsiteX0" fmla="*/ 65831 w 130586"/>
                  <a:gd name="connsiteY0" fmla="*/ 2 h 130585"/>
                  <a:gd name="connsiteX1" fmla="*/ 5059 w 130586"/>
                  <a:gd name="connsiteY1" fmla="*/ 40071 h 130585"/>
                  <a:gd name="connsiteX2" fmla="*/ 19104 w 130586"/>
                  <a:gd name="connsiteY2" fmla="*/ 111445 h 130585"/>
                  <a:gd name="connsiteX3" fmla="*/ 90516 w 130586"/>
                  <a:gd name="connsiteY3" fmla="*/ 125528 h 130585"/>
                  <a:gd name="connsiteX4" fmla="*/ 130585 w 130586"/>
                  <a:gd name="connsiteY4" fmla="*/ 64756 h 130585"/>
                  <a:gd name="connsiteX5" fmla="*/ 111603 w 130586"/>
                  <a:gd name="connsiteY5" fmla="*/ 18984 h 130585"/>
                  <a:gd name="connsiteX6" fmla="*/ 65831 w 130586"/>
                  <a:gd name="connsiteY6" fmla="*/ 2 h 130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86" h="130585">
                    <a:moveTo>
                      <a:pt x="65831" y="2"/>
                    </a:moveTo>
                    <a:cubicBezTo>
                      <a:pt x="39311" y="-227"/>
                      <a:pt x="15316" y="15617"/>
                      <a:pt x="5059" y="40071"/>
                    </a:cubicBezTo>
                    <a:cubicBezTo>
                      <a:pt x="-5160" y="64487"/>
                      <a:pt x="390" y="92730"/>
                      <a:pt x="19104" y="111445"/>
                    </a:cubicBezTo>
                    <a:cubicBezTo>
                      <a:pt x="37857" y="130198"/>
                      <a:pt x="66062" y="135747"/>
                      <a:pt x="90516" y="125528"/>
                    </a:cubicBezTo>
                    <a:cubicBezTo>
                      <a:pt x="114971" y="115272"/>
                      <a:pt x="130777" y="91238"/>
                      <a:pt x="130585" y="64756"/>
                    </a:cubicBezTo>
                    <a:cubicBezTo>
                      <a:pt x="130585" y="47572"/>
                      <a:pt x="123734" y="31116"/>
                      <a:pt x="111603" y="18984"/>
                    </a:cubicBezTo>
                    <a:cubicBezTo>
                      <a:pt x="99471" y="6814"/>
                      <a:pt x="83015" y="2"/>
                      <a:pt x="65831" y="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9E9B99CB-6925-79D5-6488-E8F946E257D5}"/>
                  </a:ext>
                </a:extLst>
              </p:cNvPr>
              <p:cNvSpPr/>
              <p:nvPr/>
            </p:nvSpPr>
            <p:spPr>
              <a:xfrm>
                <a:off x="4469292" y="1766130"/>
                <a:ext cx="3242383" cy="1371609"/>
              </a:xfrm>
              <a:custGeom>
                <a:avLst/>
                <a:gdLst>
                  <a:gd name="connsiteX0" fmla="*/ 2585162 w 3242383"/>
                  <a:gd name="connsiteY0" fmla="*/ 0 h 1371609"/>
                  <a:gd name="connsiteX1" fmla="*/ 658358 w 3242383"/>
                  <a:gd name="connsiteY1" fmla="*/ 0 h 1371609"/>
                  <a:gd name="connsiteX2" fmla="*/ 0 w 3242383"/>
                  <a:gd name="connsiteY2" fmla="*/ 737392 h 1371609"/>
                  <a:gd name="connsiteX3" fmla="*/ 0 w 3242383"/>
                  <a:gd name="connsiteY3" fmla="*/ 922235 h 1371609"/>
                  <a:gd name="connsiteX4" fmla="*/ 358820 w 3242383"/>
                  <a:gd name="connsiteY4" fmla="*/ 1371032 h 1371609"/>
                  <a:gd name="connsiteX5" fmla="*/ 1525170 w 3242383"/>
                  <a:gd name="connsiteY5" fmla="*/ 386223 h 1371609"/>
                  <a:gd name="connsiteX6" fmla="*/ 1525170 w 3242383"/>
                  <a:gd name="connsiteY6" fmla="*/ 140991 h 1371609"/>
                  <a:gd name="connsiteX7" fmla="*/ 1717175 w 3242383"/>
                  <a:gd name="connsiteY7" fmla="*/ 140991 h 1371609"/>
                  <a:gd name="connsiteX8" fmla="*/ 1717175 w 3242383"/>
                  <a:gd name="connsiteY8" fmla="*/ 386801 h 1371609"/>
                  <a:gd name="connsiteX9" fmla="*/ 2883525 w 3242383"/>
                  <a:gd name="connsiteY9" fmla="*/ 1371610 h 1371609"/>
                  <a:gd name="connsiteX10" fmla="*/ 3242345 w 3242383"/>
                  <a:gd name="connsiteY10" fmla="*/ 922813 h 1371609"/>
                  <a:gd name="connsiteX11" fmla="*/ 3242383 w 3242383"/>
                  <a:gd name="connsiteY11" fmla="*/ 737353 h 1371609"/>
                  <a:gd name="connsiteX12" fmla="*/ 2585093 w 3242383"/>
                  <a:gd name="connsiteY12" fmla="*/ 0 h 13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2383" h="1371609">
                    <a:moveTo>
                      <a:pt x="2585162" y="0"/>
                    </a:moveTo>
                    <a:lnTo>
                      <a:pt x="658358" y="0"/>
                    </a:lnTo>
                    <a:cubicBezTo>
                      <a:pt x="237003" y="0"/>
                      <a:pt x="0" y="404357"/>
                      <a:pt x="0" y="737392"/>
                    </a:cubicBezTo>
                    <a:lnTo>
                      <a:pt x="0" y="922235"/>
                    </a:lnTo>
                    <a:cubicBezTo>
                      <a:pt x="0" y="1373207"/>
                      <a:pt x="358820" y="1371032"/>
                      <a:pt x="358820" y="1371032"/>
                    </a:cubicBezTo>
                    <a:cubicBezTo>
                      <a:pt x="916229" y="1371032"/>
                      <a:pt x="1543883" y="1061041"/>
                      <a:pt x="1525170" y="386223"/>
                    </a:cubicBezTo>
                    <a:lnTo>
                      <a:pt x="1525170" y="140991"/>
                    </a:lnTo>
                    <a:cubicBezTo>
                      <a:pt x="1586250" y="113551"/>
                      <a:pt x="1656129" y="113551"/>
                      <a:pt x="1717175" y="140991"/>
                    </a:cubicBezTo>
                    <a:lnTo>
                      <a:pt x="1717175" y="386801"/>
                    </a:lnTo>
                    <a:cubicBezTo>
                      <a:pt x="1698538" y="1061618"/>
                      <a:pt x="2326165" y="1371610"/>
                      <a:pt x="2883525" y="1371610"/>
                    </a:cubicBezTo>
                    <a:cubicBezTo>
                      <a:pt x="2883525" y="1371610"/>
                      <a:pt x="3242345" y="1371610"/>
                      <a:pt x="3242345" y="922813"/>
                    </a:cubicBezTo>
                    <a:lnTo>
                      <a:pt x="3242383" y="737353"/>
                    </a:lnTo>
                    <a:cubicBezTo>
                      <a:pt x="3242919" y="404328"/>
                      <a:pt x="3006448" y="0"/>
                      <a:pt x="2585093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5005DD3-B359-811B-4C07-576CEAD6C5DF}"/>
                </a:ext>
              </a:extLst>
            </p:cNvPr>
            <p:cNvSpPr txBox="1"/>
            <p:nvPr/>
          </p:nvSpPr>
          <p:spPr>
            <a:xfrm>
              <a:off x="5933588" y="2169674"/>
              <a:ext cx="5737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rgbClr val="FF8733"/>
                  </a:solidFill>
                  <a:latin typeface="Jumble" panose="02000503000000020004" pitchFamily="2" charset="0"/>
                </a:rPr>
                <a:t>C</a:t>
              </a:r>
              <a:endParaRPr lang="zh-CN" altLang="en-US" sz="44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1AC4DB07-C9CE-A817-0BE1-B0BD30DAE67F}"/>
                </a:ext>
              </a:extLst>
            </p:cNvPr>
            <p:cNvSpPr txBox="1"/>
            <p:nvPr/>
          </p:nvSpPr>
          <p:spPr>
            <a:xfrm>
              <a:off x="6823453" y="2169674"/>
              <a:ext cx="5737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rgbClr val="FF8733"/>
                  </a:solidFill>
                  <a:latin typeface="Jumble" panose="02000503000000020004" pitchFamily="2" charset="0"/>
                </a:rPr>
                <a:t>L</a:t>
              </a:r>
              <a:endParaRPr lang="zh-CN" altLang="en-US" sz="44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57B0EA5-0F1A-BC1F-0F6A-772E6F52D4FA}"/>
                </a:ext>
              </a:extLst>
            </p:cNvPr>
            <p:cNvSpPr txBox="1"/>
            <p:nvPr/>
          </p:nvSpPr>
          <p:spPr>
            <a:xfrm>
              <a:off x="6090218" y="2720697"/>
              <a:ext cx="1150330" cy="2125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b="1">
                  <a:solidFill>
                    <a:srgbClr val="FF8733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TITLE GOES HERE</a:t>
              </a:r>
              <a:endParaRPr lang="zh-CN" altLang="en-US" sz="1100" b="1">
                <a:solidFill>
                  <a:srgbClr val="FF8733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C8611685-E441-F57D-60B4-A445640C57CD}"/>
              </a:ext>
            </a:extLst>
          </p:cNvPr>
          <p:cNvGrpSpPr/>
          <p:nvPr/>
        </p:nvGrpSpPr>
        <p:grpSpPr>
          <a:xfrm>
            <a:off x="7746922" y="3347645"/>
            <a:ext cx="1733797" cy="1733797"/>
            <a:chOff x="2340301" y="3925461"/>
            <a:chExt cx="1733797" cy="1733797"/>
          </a:xfrm>
        </p:grpSpPr>
        <p:sp>
          <p:nvSpPr>
            <p:cNvPr id="72" name="星形: 十二角 71">
              <a:extLst>
                <a:ext uri="{FF2B5EF4-FFF2-40B4-BE49-F238E27FC236}">
                  <a16:creationId xmlns:a16="http://schemas.microsoft.com/office/drawing/2014/main" id="{D66C1F7B-1AE5-1C47-22D9-B84FAEBF78E1}"/>
                </a:ext>
              </a:extLst>
            </p:cNvPr>
            <p:cNvSpPr/>
            <p:nvPr/>
          </p:nvSpPr>
          <p:spPr>
            <a:xfrm>
              <a:off x="2340301" y="3925461"/>
              <a:ext cx="1733797" cy="1733797"/>
            </a:xfrm>
            <a:prstGeom prst="star12">
              <a:avLst/>
            </a:prstGeom>
            <a:solidFill>
              <a:srgbClr val="00AEA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图形 237">
              <a:extLst>
                <a:ext uri="{FF2B5EF4-FFF2-40B4-BE49-F238E27FC236}">
                  <a16:creationId xmlns:a16="http://schemas.microsoft.com/office/drawing/2014/main" id="{7C9CC693-98BF-3057-5C1B-28F12ADDD9DC}"/>
                </a:ext>
              </a:extLst>
            </p:cNvPr>
            <p:cNvGrpSpPr/>
            <p:nvPr/>
          </p:nvGrpSpPr>
          <p:grpSpPr>
            <a:xfrm>
              <a:off x="2765627" y="4420369"/>
              <a:ext cx="883144" cy="712230"/>
              <a:chOff x="-7721798" y="1162413"/>
              <a:chExt cx="6621131" cy="5339753"/>
            </a:xfrm>
            <a:solidFill>
              <a:srgbClr val="FFDBC9"/>
            </a:solidFill>
          </p:grpSpPr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2A12A966-5C36-5048-BE75-7BE3FFCCF90D}"/>
                  </a:ext>
                </a:extLst>
              </p:cNvPr>
              <p:cNvSpPr/>
              <p:nvPr/>
            </p:nvSpPr>
            <p:spPr>
              <a:xfrm>
                <a:off x="-5247728" y="4818580"/>
                <a:ext cx="1688181" cy="907495"/>
              </a:xfrm>
              <a:custGeom>
                <a:avLst/>
                <a:gdLst>
                  <a:gd name="connsiteX0" fmla="*/ 1650910 w 1688182"/>
                  <a:gd name="connsiteY0" fmla="*/ 474777 h 907492"/>
                  <a:gd name="connsiteX1" fmla="*/ 1538400 w 1688182"/>
                  <a:gd name="connsiteY1" fmla="*/ 498619 h 907492"/>
                  <a:gd name="connsiteX2" fmla="*/ 1063738 w 1688182"/>
                  <a:gd name="connsiteY2" fmla="*/ 723796 h 907492"/>
                  <a:gd name="connsiteX3" fmla="*/ 954627 w 1688182"/>
                  <a:gd name="connsiteY3" fmla="*/ 599422 h 907492"/>
                  <a:gd name="connsiteX4" fmla="*/ 1235835 w 1688182"/>
                  <a:gd name="connsiteY4" fmla="*/ 344618 h 907492"/>
                  <a:gd name="connsiteX5" fmla="*/ 1237901 w 1688182"/>
                  <a:gd name="connsiteY5" fmla="*/ 151388 h 907492"/>
                  <a:gd name="connsiteX6" fmla="*/ 752904 w 1688182"/>
                  <a:gd name="connsiteY6" fmla="*/ 4696 h 907492"/>
                  <a:gd name="connsiteX7" fmla="*/ 422368 w 1688182"/>
                  <a:gd name="connsiteY7" fmla="*/ 178713 h 907492"/>
                  <a:gd name="connsiteX8" fmla="*/ 422368 w 1688182"/>
                  <a:gd name="connsiteY8" fmla="*/ 178866 h 907492"/>
                  <a:gd name="connsiteX9" fmla="*/ 537406 w 1688182"/>
                  <a:gd name="connsiteY9" fmla="*/ 485252 h 907492"/>
                  <a:gd name="connsiteX10" fmla="*/ 732770 w 1688182"/>
                  <a:gd name="connsiteY10" fmla="*/ 600368 h 907492"/>
                  <a:gd name="connsiteX11" fmla="*/ 624316 w 1688182"/>
                  <a:gd name="connsiteY11" fmla="*/ 723753 h 907492"/>
                  <a:gd name="connsiteX12" fmla="*/ 149498 w 1688182"/>
                  <a:gd name="connsiteY12" fmla="*/ 498615 h 907492"/>
                  <a:gd name="connsiteX13" fmla="*/ 36987 w 1688182"/>
                  <a:gd name="connsiteY13" fmla="*/ 474773 h 907492"/>
                  <a:gd name="connsiteX14" fmla="*/ 13145 w 1688182"/>
                  <a:gd name="connsiteY14" fmla="*/ 587283 h 907492"/>
                  <a:gd name="connsiteX15" fmla="*/ 528034 w 1688182"/>
                  <a:gd name="connsiteY15" fmla="*/ 907493 h 907492"/>
                  <a:gd name="connsiteX16" fmla="*/ 694585 w 1688182"/>
                  <a:gd name="connsiteY16" fmla="*/ 870639 h 907492"/>
                  <a:gd name="connsiteX17" fmla="*/ 843991 w 1688182"/>
                  <a:gd name="connsiteY17" fmla="*/ 737036 h 907492"/>
                  <a:gd name="connsiteX18" fmla="*/ 993359 w 1688182"/>
                  <a:gd name="connsiteY18" fmla="*/ 870639 h 907492"/>
                  <a:gd name="connsiteX19" fmla="*/ 1160067 w 1688182"/>
                  <a:gd name="connsiteY19" fmla="*/ 907493 h 907492"/>
                  <a:gd name="connsiteX20" fmla="*/ 1675103 w 1688182"/>
                  <a:gd name="connsiteY20" fmla="*/ 587283 h 907492"/>
                  <a:gd name="connsiteX21" fmla="*/ 1650915 w 1688182"/>
                  <a:gd name="connsiteY21" fmla="*/ 474773 h 907492"/>
                  <a:gd name="connsiteX22" fmla="*/ 577633 w 1688182"/>
                  <a:gd name="connsiteY22" fmla="*/ 227360 h 907492"/>
                  <a:gd name="connsiteX23" fmla="*/ 850003 w 1688182"/>
                  <a:gd name="connsiteY23" fmla="*/ 162989 h 907492"/>
                  <a:gd name="connsiteX24" fmla="*/ 1094589 w 1688182"/>
                  <a:gd name="connsiteY24" fmla="*/ 228317 h 907492"/>
                  <a:gd name="connsiteX25" fmla="*/ 1086323 w 1688182"/>
                  <a:gd name="connsiteY25" fmla="*/ 280287 h 907492"/>
                  <a:gd name="connsiteX26" fmla="*/ 879584 w 1688182"/>
                  <a:gd name="connsiteY26" fmla="*/ 455715 h 907492"/>
                  <a:gd name="connsiteX27" fmla="*/ 658041 w 1688182"/>
                  <a:gd name="connsiteY27" fmla="*/ 375922 h 907492"/>
                  <a:gd name="connsiteX28" fmla="*/ 577636 w 1688182"/>
                  <a:gd name="connsiteY28" fmla="*/ 227358 h 90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688182" h="907492">
                    <a:moveTo>
                      <a:pt x="1650910" y="474777"/>
                    </a:moveTo>
                    <a:cubicBezTo>
                      <a:pt x="1613406" y="450131"/>
                      <a:pt x="1562889" y="460960"/>
                      <a:pt x="1538400" y="498619"/>
                    </a:cubicBezTo>
                    <a:cubicBezTo>
                      <a:pt x="1399819" y="711903"/>
                      <a:pt x="1184174" y="781972"/>
                      <a:pt x="1063738" y="723796"/>
                    </a:cubicBezTo>
                    <a:cubicBezTo>
                      <a:pt x="1008591" y="697467"/>
                      <a:pt x="976941" y="647065"/>
                      <a:pt x="954627" y="599422"/>
                    </a:cubicBezTo>
                    <a:cubicBezTo>
                      <a:pt x="1074721" y="555640"/>
                      <a:pt x="1187613" y="456481"/>
                      <a:pt x="1235835" y="344618"/>
                    </a:cubicBezTo>
                    <a:cubicBezTo>
                      <a:pt x="1266183" y="274048"/>
                      <a:pt x="1266987" y="205390"/>
                      <a:pt x="1237901" y="151388"/>
                    </a:cubicBezTo>
                    <a:cubicBezTo>
                      <a:pt x="1165111" y="15532"/>
                      <a:pt x="931359" y="-12939"/>
                      <a:pt x="752904" y="4696"/>
                    </a:cubicBezTo>
                    <a:cubicBezTo>
                      <a:pt x="646281" y="15029"/>
                      <a:pt x="461634" y="51423"/>
                      <a:pt x="422368" y="178713"/>
                    </a:cubicBezTo>
                    <a:lnTo>
                      <a:pt x="422368" y="178866"/>
                    </a:lnTo>
                    <a:cubicBezTo>
                      <a:pt x="390106" y="283764"/>
                      <a:pt x="464158" y="409441"/>
                      <a:pt x="537406" y="485252"/>
                    </a:cubicBezTo>
                    <a:cubicBezTo>
                      <a:pt x="595614" y="545489"/>
                      <a:pt x="663387" y="579358"/>
                      <a:pt x="732770" y="600368"/>
                    </a:cubicBezTo>
                    <a:cubicBezTo>
                      <a:pt x="710421" y="647824"/>
                      <a:pt x="678962" y="697613"/>
                      <a:pt x="624316" y="723753"/>
                    </a:cubicBezTo>
                    <a:cubicBezTo>
                      <a:pt x="501313" y="783378"/>
                      <a:pt x="290292" y="715066"/>
                      <a:pt x="149498" y="498615"/>
                    </a:cubicBezTo>
                    <a:cubicBezTo>
                      <a:pt x="125196" y="460804"/>
                      <a:pt x="74335" y="450318"/>
                      <a:pt x="36987" y="474773"/>
                    </a:cubicBezTo>
                    <a:cubicBezTo>
                      <a:pt x="-671" y="499228"/>
                      <a:pt x="-11310" y="549629"/>
                      <a:pt x="13145" y="587283"/>
                    </a:cubicBezTo>
                    <a:cubicBezTo>
                      <a:pt x="143917" y="788771"/>
                      <a:pt x="344484" y="907493"/>
                      <a:pt x="528034" y="907493"/>
                    </a:cubicBezTo>
                    <a:cubicBezTo>
                      <a:pt x="586204" y="907493"/>
                      <a:pt x="642611" y="895592"/>
                      <a:pt x="694585" y="870639"/>
                    </a:cubicBezTo>
                    <a:cubicBezTo>
                      <a:pt x="761595" y="838607"/>
                      <a:pt x="808820" y="789048"/>
                      <a:pt x="843991" y="737036"/>
                    </a:cubicBezTo>
                    <a:cubicBezTo>
                      <a:pt x="879161" y="789006"/>
                      <a:pt x="926387" y="838524"/>
                      <a:pt x="993359" y="870639"/>
                    </a:cubicBezTo>
                    <a:cubicBezTo>
                      <a:pt x="1045482" y="895592"/>
                      <a:pt x="1101892" y="907493"/>
                      <a:pt x="1160067" y="907493"/>
                    </a:cubicBezTo>
                    <a:cubicBezTo>
                      <a:pt x="1343607" y="907493"/>
                      <a:pt x="1544144" y="788781"/>
                      <a:pt x="1675103" y="587283"/>
                    </a:cubicBezTo>
                    <a:cubicBezTo>
                      <a:pt x="1699557" y="549625"/>
                      <a:pt x="1688727" y="499262"/>
                      <a:pt x="1650915" y="474773"/>
                    </a:cubicBezTo>
                    <a:close/>
                    <a:moveTo>
                      <a:pt x="577633" y="227360"/>
                    </a:moveTo>
                    <a:cubicBezTo>
                      <a:pt x="591793" y="204168"/>
                      <a:pt x="704614" y="159659"/>
                      <a:pt x="850003" y="162989"/>
                    </a:cubicBezTo>
                    <a:cubicBezTo>
                      <a:pt x="994933" y="163946"/>
                      <a:pt x="1080276" y="201757"/>
                      <a:pt x="1094589" y="228317"/>
                    </a:cubicBezTo>
                    <a:cubicBezTo>
                      <a:pt x="1097459" y="233713"/>
                      <a:pt x="1099029" y="250896"/>
                      <a:pt x="1086323" y="280287"/>
                    </a:cubicBezTo>
                    <a:cubicBezTo>
                      <a:pt x="1058194" y="345768"/>
                      <a:pt x="976027" y="429498"/>
                      <a:pt x="879584" y="455715"/>
                    </a:cubicBezTo>
                    <a:cubicBezTo>
                      <a:pt x="778663" y="483537"/>
                      <a:pt x="690949" y="408834"/>
                      <a:pt x="658041" y="375922"/>
                    </a:cubicBezTo>
                    <a:cubicBezTo>
                      <a:pt x="592446" y="309677"/>
                      <a:pt x="574306" y="244043"/>
                      <a:pt x="577636" y="22735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2397E2F8-C33B-F0B6-8AFA-8242B831BDB8}"/>
                  </a:ext>
                </a:extLst>
              </p:cNvPr>
              <p:cNvSpPr/>
              <p:nvPr/>
            </p:nvSpPr>
            <p:spPr>
              <a:xfrm>
                <a:off x="-6348531" y="3239738"/>
                <a:ext cx="1437841" cy="1703476"/>
              </a:xfrm>
              <a:custGeom>
                <a:avLst/>
                <a:gdLst>
                  <a:gd name="connsiteX0" fmla="*/ 961384 w 1437838"/>
                  <a:gd name="connsiteY0" fmla="*/ 39 h 1703478"/>
                  <a:gd name="connsiteX1" fmla="*/ 0 w 1437838"/>
                  <a:gd name="connsiteY1" fmla="*/ 1130042 h 1703478"/>
                  <a:gd name="connsiteX2" fmla="*/ 801142 w 1437838"/>
                  <a:gd name="connsiteY2" fmla="*/ 1703478 h 1703478"/>
                  <a:gd name="connsiteX3" fmla="*/ 1437839 w 1437838"/>
                  <a:gd name="connsiteY3" fmla="*/ 784271 h 1703478"/>
                  <a:gd name="connsiteX4" fmla="*/ 961374 w 1437838"/>
                  <a:gd name="connsiteY4" fmla="*/ 0 h 1703478"/>
                  <a:gd name="connsiteX5" fmla="*/ 983351 w 1437838"/>
                  <a:gd name="connsiteY5" fmla="*/ 1341366 h 1703478"/>
                  <a:gd name="connsiteX6" fmla="*/ 662720 w 1437838"/>
                  <a:gd name="connsiteY6" fmla="*/ 1469111 h 1703478"/>
                  <a:gd name="connsiteX7" fmla="*/ 399118 w 1437838"/>
                  <a:gd name="connsiteY7" fmla="*/ 1402177 h 1703478"/>
                  <a:gd name="connsiteX8" fmla="*/ 350592 w 1437838"/>
                  <a:gd name="connsiteY8" fmla="*/ 1244580 h 1703478"/>
                  <a:gd name="connsiteX9" fmla="*/ 508189 w 1437838"/>
                  <a:gd name="connsiteY9" fmla="*/ 1196054 h 1703478"/>
                  <a:gd name="connsiteX10" fmla="*/ 815731 w 1437838"/>
                  <a:gd name="connsiteY10" fmla="*/ 1179215 h 1703478"/>
                  <a:gd name="connsiteX11" fmla="*/ 867778 w 1437838"/>
                  <a:gd name="connsiteY11" fmla="*/ 1042437 h 1703478"/>
                  <a:gd name="connsiteX12" fmla="*/ 989057 w 1437838"/>
                  <a:gd name="connsiteY12" fmla="*/ 930769 h 1703478"/>
                  <a:gd name="connsiteX13" fmla="*/ 1100725 w 1437838"/>
                  <a:gd name="connsiteY13" fmla="*/ 1052048 h 1703478"/>
                  <a:gd name="connsiteX14" fmla="*/ 983355 w 1437838"/>
                  <a:gd name="connsiteY14" fmla="*/ 1341367 h 1703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7838" h="1703478">
                    <a:moveTo>
                      <a:pt x="961384" y="39"/>
                    </a:moveTo>
                    <a:cubicBezTo>
                      <a:pt x="609716" y="39"/>
                      <a:pt x="0" y="622383"/>
                      <a:pt x="0" y="1130042"/>
                    </a:cubicBezTo>
                    <a:cubicBezTo>
                      <a:pt x="0" y="1637690"/>
                      <a:pt x="449483" y="1703478"/>
                      <a:pt x="801142" y="1703478"/>
                    </a:cubicBezTo>
                    <a:cubicBezTo>
                      <a:pt x="1152771" y="1703478"/>
                      <a:pt x="1437839" y="1291959"/>
                      <a:pt x="1437839" y="784271"/>
                    </a:cubicBezTo>
                    <a:cubicBezTo>
                      <a:pt x="1437839" y="276622"/>
                      <a:pt x="1313003" y="0"/>
                      <a:pt x="961374" y="0"/>
                    </a:cubicBezTo>
                    <a:close/>
                    <a:moveTo>
                      <a:pt x="983351" y="1341366"/>
                    </a:moveTo>
                    <a:cubicBezTo>
                      <a:pt x="901836" y="1425637"/>
                      <a:pt x="785801" y="1469111"/>
                      <a:pt x="662720" y="1469111"/>
                    </a:cubicBezTo>
                    <a:cubicBezTo>
                      <a:pt x="575158" y="1469111"/>
                      <a:pt x="484079" y="1447144"/>
                      <a:pt x="399118" y="1402177"/>
                    </a:cubicBezTo>
                    <a:cubicBezTo>
                      <a:pt x="342172" y="1372097"/>
                      <a:pt x="320435" y="1301531"/>
                      <a:pt x="350592" y="1244580"/>
                    </a:cubicBezTo>
                    <a:cubicBezTo>
                      <a:pt x="380748" y="1187629"/>
                      <a:pt x="450895" y="1165667"/>
                      <a:pt x="508189" y="1196054"/>
                    </a:cubicBezTo>
                    <a:cubicBezTo>
                      <a:pt x="619553" y="1255028"/>
                      <a:pt x="749140" y="1247872"/>
                      <a:pt x="815731" y="1179215"/>
                    </a:cubicBezTo>
                    <a:cubicBezTo>
                      <a:pt x="857866" y="1135701"/>
                      <a:pt x="866401" y="1074777"/>
                      <a:pt x="867778" y="1042437"/>
                    </a:cubicBezTo>
                    <a:cubicBezTo>
                      <a:pt x="870495" y="978105"/>
                      <a:pt x="932225" y="929848"/>
                      <a:pt x="989057" y="930769"/>
                    </a:cubicBezTo>
                    <a:cubicBezTo>
                      <a:pt x="1053389" y="933371"/>
                      <a:pt x="1103370" y="987715"/>
                      <a:pt x="1100725" y="1052048"/>
                    </a:cubicBezTo>
                    <a:cubicBezTo>
                      <a:pt x="1096094" y="1165322"/>
                      <a:pt x="1054418" y="1268006"/>
                      <a:pt x="983355" y="134136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7002843-2F5D-B508-0C12-71F6E03F0AD5}"/>
                  </a:ext>
                </a:extLst>
              </p:cNvPr>
              <p:cNvSpPr/>
              <p:nvPr/>
            </p:nvSpPr>
            <p:spPr>
              <a:xfrm>
                <a:off x="-3559563" y="4130919"/>
                <a:ext cx="763810" cy="538354"/>
              </a:xfrm>
              <a:custGeom>
                <a:avLst/>
                <a:gdLst>
                  <a:gd name="connsiteX0" fmla="*/ 111761 w 763810"/>
                  <a:gd name="connsiteY0" fmla="*/ 13 h 538355"/>
                  <a:gd name="connsiteX1" fmla="*/ 233040 w 763810"/>
                  <a:gd name="connsiteY1" fmla="*/ 111681 h 538355"/>
                  <a:gd name="connsiteX2" fmla="*/ 285087 w 763810"/>
                  <a:gd name="connsiteY2" fmla="*/ 248459 h 538355"/>
                  <a:gd name="connsiteX3" fmla="*/ 592629 w 763810"/>
                  <a:gd name="connsiteY3" fmla="*/ 265298 h 538355"/>
                  <a:gd name="connsiteX4" fmla="*/ 750226 w 763810"/>
                  <a:gd name="connsiteY4" fmla="*/ 313824 h 538355"/>
                  <a:gd name="connsiteX5" fmla="*/ 701700 w 763810"/>
                  <a:gd name="connsiteY5" fmla="*/ 471421 h 538355"/>
                  <a:gd name="connsiteX6" fmla="*/ 438098 w 763810"/>
                  <a:gd name="connsiteY6" fmla="*/ 538355 h 538355"/>
                  <a:gd name="connsiteX7" fmla="*/ 117467 w 763810"/>
                  <a:gd name="connsiteY7" fmla="*/ 410610 h 538355"/>
                  <a:gd name="connsiteX8" fmla="*/ 97 w 763810"/>
                  <a:gd name="connsiteY8" fmla="*/ 121291 h 538355"/>
                  <a:gd name="connsiteX9" fmla="*/ 111765 w 763810"/>
                  <a:gd name="connsiteY9" fmla="*/ 12 h 538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3810" h="538355">
                    <a:moveTo>
                      <a:pt x="111761" y="13"/>
                    </a:moveTo>
                    <a:cubicBezTo>
                      <a:pt x="168592" y="-906"/>
                      <a:pt x="230287" y="47391"/>
                      <a:pt x="233040" y="111681"/>
                    </a:cubicBezTo>
                    <a:cubicBezTo>
                      <a:pt x="234418" y="144019"/>
                      <a:pt x="242952" y="204945"/>
                      <a:pt x="285087" y="248459"/>
                    </a:cubicBezTo>
                    <a:cubicBezTo>
                      <a:pt x="351716" y="317115"/>
                      <a:pt x="481256" y="324272"/>
                      <a:pt x="592629" y="265298"/>
                    </a:cubicBezTo>
                    <a:cubicBezTo>
                      <a:pt x="649920" y="234911"/>
                      <a:pt x="720071" y="256879"/>
                      <a:pt x="750226" y="313824"/>
                    </a:cubicBezTo>
                    <a:cubicBezTo>
                      <a:pt x="780382" y="370770"/>
                      <a:pt x="758646" y="441344"/>
                      <a:pt x="701700" y="471421"/>
                    </a:cubicBezTo>
                    <a:cubicBezTo>
                      <a:pt x="616740" y="516388"/>
                      <a:pt x="525655" y="538355"/>
                      <a:pt x="438098" y="538355"/>
                    </a:cubicBezTo>
                    <a:cubicBezTo>
                      <a:pt x="315027" y="538355"/>
                      <a:pt x="198989" y="494880"/>
                      <a:pt x="117467" y="410610"/>
                    </a:cubicBezTo>
                    <a:cubicBezTo>
                      <a:pt x="46400" y="337246"/>
                      <a:pt x="4722" y="234565"/>
                      <a:pt x="97" y="121291"/>
                    </a:cubicBezTo>
                    <a:cubicBezTo>
                      <a:pt x="-2505" y="56959"/>
                      <a:pt x="47475" y="2618"/>
                      <a:pt x="111765" y="1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F941DA80-C510-3874-6602-03EDB00B92D9}"/>
                  </a:ext>
                </a:extLst>
              </p:cNvPr>
              <p:cNvSpPr/>
              <p:nvPr/>
            </p:nvSpPr>
            <p:spPr>
              <a:xfrm>
                <a:off x="-7721798" y="1162413"/>
                <a:ext cx="6621131" cy="5339753"/>
              </a:xfrm>
              <a:custGeom>
                <a:avLst/>
                <a:gdLst>
                  <a:gd name="connsiteX0" fmla="*/ 6073635 w 6621131"/>
                  <a:gd name="connsiteY0" fmla="*/ 3966845 h 5339753"/>
                  <a:gd name="connsiteX1" fmla="*/ 6500996 w 6621131"/>
                  <a:gd name="connsiteY1" fmla="*/ 3970595 h 5339753"/>
                  <a:gd name="connsiteX2" fmla="*/ 6501915 w 6621131"/>
                  <a:gd name="connsiteY2" fmla="*/ 3970595 h 5339753"/>
                  <a:gd name="connsiteX3" fmla="*/ 6621127 w 6621131"/>
                  <a:gd name="connsiteY3" fmla="*/ 3852305 h 5339753"/>
                  <a:gd name="connsiteX4" fmla="*/ 6502835 w 6621131"/>
                  <a:gd name="connsiteY4" fmla="*/ 3732172 h 5339753"/>
                  <a:gd name="connsiteX5" fmla="*/ 6071918 w 6621131"/>
                  <a:gd name="connsiteY5" fmla="*/ 3728383 h 5339753"/>
                  <a:gd name="connsiteX6" fmla="*/ 6013900 w 6621131"/>
                  <a:gd name="connsiteY6" fmla="*/ 3416599 h 5339753"/>
                  <a:gd name="connsiteX7" fmla="*/ 6467782 w 6621131"/>
                  <a:gd name="connsiteY7" fmla="*/ 3211084 h 5339753"/>
                  <a:gd name="connsiteX8" fmla="*/ 6527407 w 6621131"/>
                  <a:gd name="connsiteY8" fmla="*/ 3053223 h 5339753"/>
                  <a:gd name="connsiteX9" fmla="*/ 6369693 w 6621131"/>
                  <a:gd name="connsiteY9" fmla="*/ 2993790 h 5339753"/>
                  <a:gd name="connsiteX10" fmla="*/ 5934748 w 6621131"/>
                  <a:gd name="connsiteY10" fmla="*/ 3190732 h 5339753"/>
                  <a:gd name="connsiteX11" fmla="*/ 5816644 w 6621131"/>
                  <a:gd name="connsiteY11" fmla="*/ 2939220 h 5339753"/>
                  <a:gd name="connsiteX12" fmla="*/ 6018367 w 6621131"/>
                  <a:gd name="connsiteY12" fmla="*/ 467988 h 5339753"/>
                  <a:gd name="connsiteX13" fmla="*/ 4057567 w 6621131"/>
                  <a:gd name="connsiteY13" fmla="*/ 1465631 h 5339753"/>
                  <a:gd name="connsiteX14" fmla="*/ 3466182 w 6621131"/>
                  <a:gd name="connsiteY14" fmla="*/ 1343471 h 5339753"/>
                  <a:gd name="connsiteX15" fmla="*/ 3217961 w 6621131"/>
                  <a:gd name="connsiteY15" fmla="*/ 1338381 h 5339753"/>
                  <a:gd name="connsiteX16" fmla="*/ 2525196 w 6621131"/>
                  <a:gd name="connsiteY16" fmla="*/ 1465969 h 5339753"/>
                  <a:gd name="connsiteX17" fmla="*/ 2452329 w 6621131"/>
                  <a:gd name="connsiteY17" fmla="*/ 1356290 h 5339753"/>
                  <a:gd name="connsiteX18" fmla="*/ 564224 w 6621131"/>
                  <a:gd name="connsiteY18" fmla="*/ 467924 h 5339753"/>
                  <a:gd name="connsiteX19" fmla="*/ 797171 w 6621131"/>
                  <a:gd name="connsiteY19" fmla="*/ 2998722 h 5339753"/>
                  <a:gd name="connsiteX20" fmla="*/ 799811 w 6621131"/>
                  <a:gd name="connsiteY20" fmla="*/ 2996388 h 5339753"/>
                  <a:gd name="connsiteX21" fmla="*/ 711637 w 6621131"/>
                  <a:gd name="connsiteY21" fmla="*/ 3202588 h 5339753"/>
                  <a:gd name="connsiteX22" fmla="*/ 254845 w 6621131"/>
                  <a:gd name="connsiteY22" fmla="*/ 2989383 h 5339753"/>
                  <a:gd name="connsiteX23" fmla="*/ 204558 w 6621131"/>
                  <a:gd name="connsiteY23" fmla="*/ 2978208 h 5339753"/>
                  <a:gd name="connsiteX24" fmla="*/ 96525 w 6621131"/>
                  <a:gd name="connsiteY24" fmla="*/ 3047133 h 5339753"/>
                  <a:gd name="connsiteX25" fmla="*/ 154274 w 6621131"/>
                  <a:gd name="connsiteY25" fmla="*/ 3205455 h 5339753"/>
                  <a:gd name="connsiteX26" fmla="*/ 633031 w 6621131"/>
                  <a:gd name="connsiteY26" fmla="*/ 3428947 h 5339753"/>
                  <a:gd name="connsiteX27" fmla="*/ 576545 w 6621131"/>
                  <a:gd name="connsiteY27" fmla="*/ 3732620 h 5339753"/>
                  <a:gd name="connsiteX28" fmla="*/ 120135 w 6621131"/>
                  <a:gd name="connsiteY28" fmla="*/ 3728601 h 5339753"/>
                  <a:gd name="connsiteX29" fmla="*/ 119217 w 6621131"/>
                  <a:gd name="connsiteY29" fmla="*/ 3728601 h 5339753"/>
                  <a:gd name="connsiteX30" fmla="*/ 5 w 6621131"/>
                  <a:gd name="connsiteY30" fmla="*/ 3846892 h 5339753"/>
                  <a:gd name="connsiteX31" fmla="*/ 118296 w 6621131"/>
                  <a:gd name="connsiteY31" fmla="*/ 3967024 h 5339753"/>
                  <a:gd name="connsiteX32" fmla="*/ 573256 w 6621131"/>
                  <a:gd name="connsiteY32" fmla="*/ 3971043 h 5339753"/>
                  <a:gd name="connsiteX33" fmla="*/ 622624 w 6621131"/>
                  <a:gd name="connsiteY33" fmla="*/ 4222555 h 5339753"/>
                  <a:gd name="connsiteX34" fmla="*/ 639502 w 6621131"/>
                  <a:gd name="connsiteY34" fmla="*/ 4267982 h 5339753"/>
                  <a:gd name="connsiteX35" fmla="*/ 153358 w 6621131"/>
                  <a:gd name="connsiteY35" fmla="*/ 4488114 h 5339753"/>
                  <a:gd name="connsiteX36" fmla="*/ 93734 w 6621131"/>
                  <a:gd name="connsiteY36" fmla="*/ 4645975 h 5339753"/>
                  <a:gd name="connsiteX37" fmla="*/ 251448 w 6621131"/>
                  <a:gd name="connsiteY37" fmla="*/ 4705408 h 5339753"/>
                  <a:gd name="connsiteX38" fmla="*/ 730705 w 6621131"/>
                  <a:gd name="connsiteY38" fmla="*/ 4488421 h 5339753"/>
                  <a:gd name="connsiteX39" fmla="*/ 1073066 w 6621131"/>
                  <a:gd name="connsiteY39" fmla="*/ 4899176 h 5339753"/>
                  <a:gd name="connsiteX40" fmla="*/ 2110387 w 6621131"/>
                  <a:gd name="connsiteY40" fmla="*/ 5271007 h 5339753"/>
                  <a:gd name="connsiteX41" fmla="*/ 3568104 w 6621131"/>
                  <a:gd name="connsiteY41" fmla="*/ 5339434 h 5339753"/>
                  <a:gd name="connsiteX42" fmla="*/ 5931469 w 6621131"/>
                  <a:gd name="connsiteY42" fmla="*/ 4506834 h 5339753"/>
                  <a:gd name="connsiteX43" fmla="*/ 6366296 w 6621131"/>
                  <a:gd name="connsiteY43" fmla="*/ 4709821 h 5339753"/>
                  <a:gd name="connsiteX44" fmla="*/ 6416582 w 6621131"/>
                  <a:gd name="connsiteY44" fmla="*/ 4720996 h 5339753"/>
                  <a:gd name="connsiteX45" fmla="*/ 6524615 w 6621131"/>
                  <a:gd name="connsiteY45" fmla="*/ 4652071 h 5339753"/>
                  <a:gd name="connsiteX46" fmla="*/ 6466866 w 6621131"/>
                  <a:gd name="connsiteY46" fmla="*/ 4493749 h 5339753"/>
                  <a:gd name="connsiteX47" fmla="*/ 6008693 w 6621131"/>
                  <a:gd name="connsiteY47" fmla="*/ 4279858 h 5339753"/>
                  <a:gd name="connsiteX48" fmla="*/ 6018719 w 6621131"/>
                  <a:gd name="connsiteY48" fmla="*/ 4249433 h 5339753"/>
                  <a:gd name="connsiteX49" fmla="*/ 6073638 w 6621131"/>
                  <a:gd name="connsiteY49" fmla="*/ 3966844 h 5339753"/>
                  <a:gd name="connsiteX50" fmla="*/ 5606282 w 6621131"/>
                  <a:gd name="connsiteY50" fmla="*/ 4091984 h 5339753"/>
                  <a:gd name="connsiteX51" fmla="*/ 5447960 w 6621131"/>
                  <a:gd name="connsiteY51" fmla="*/ 4149733 h 5339753"/>
                  <a:gd name="connsiteX52" fmla="*/ 5505710 w 6621131"/>
                  <a:gd name="connsiteY52" fmla="*/ 4308055 h 5339753"/>
                  <a:gd name="connsiteX53" fmla="*/ 5630123 w 6621131"/>
                  <a:gd name="connsiteY53" fmla="*/ 4366149 h 5339753"/>
                  <a:gd name="connsiteX54" fmla="*/ 3318879 w 6621131"/>
                  <a:gd name="connsiteY54" fmla="*/ 5010429 h 5339753"/>
                  <a:gd name="connsiteX55" fmla="*/ 1019196 w 6621131"/>
                  <a:gd name="connsiteY55" fmla="*/ 4357773 h 5339753"/>
                  <a:gd name="connsiteX56" fmla="*/ 1116364 w 6621131"/>
                  <a:gd name="connsiteY56" fmla="*/ 4313762 h 5339753"/>
                  <a:gd name="connsiteX57" fmla="*/ 1175988 w 6621131"/>
                  <a:gd name="connsiteY57" fmla="*/ 4156047 h 5339753"/>
                  <a:gd name="connsiteX58" fmla="*/ 1067338 w 6621131"/>
                  <a:gd name="connsiteY58" fmla="*/ 4085898 h 5339753"/>
                  <a:gd name="connsiteX59" fmla="*/ 1018276 w 6621131"/>
                  <a:gd name="connsiteY59" fmla="*/ 4096460 h 5339753"/>
                  <a:gd name="connsiteX60" fmla="*/ 935804 w 6621131"/>
                  <a:gd name="connsiteY60" fmla="*/ 4133812 h 5339753"/>
                  <a:gd name="connsiteX61" fmla="*/ 906641 w 6621131"/>
                  <a:gd name="connsiteY61" fmla="*/ 3973961 h 5339753"/>
                  <a:gd name="connsiteX62" fmla="*/ 1067951 w 6621131"/>
                  <a:gd name="connsiteY62" fmla="*/ 3975377 h 5339753"/>
                  <a:gd name="connsiteX63" fmla="*/ 1188084 w 6621131"/>
                  <a:gd name="connsiteY63" fmla="*/ 3857087 h 5339753"/>
                  <a:gd name="connsiteX64" fmla="*/ 1069793 w 6621131"/>
                  <a:gd name="connsiteY64" fmla="*/ 3736954 h 5339753"/>
                  <a:gd name="connsiteX65" fmla="*/ 905613 w 6621131"/>
                  <a:gd name="connsiteY65" fmla="*/ 3735500 h 5339753"/>
                  <a:gd name="connsiteX66" fmla="*/ 933703 w 6621131"/>
                  <a:gd name="connsiteY66" fmla="*/ 3569291 h 5339753"/>
                  <a:gd name="connsiteX67" fmla="*/ 1014835 w 6621131"/>
                  <a:gd name="connsiteY67" fmla="*/ 3607179 h 5339753"/>
                  <a:gd name="connsiteX68" fmla="*/ 1173157 w 6621131"/>
                  <a:gd name="connsiteY68" fmla="*/ 3549430 h 5339753"/>
                  <a:gd name="connsiteX69" fmla="*/ 1115408 w 6621131"/>
                  <a:gd name="connsiteY69" fmla="*/ 3391108 h 5339753"/>
                  <a:gd name="connsiteX70" fmla="*/ 1004582 w 6621131"/>
                  <a:gd name="connsiteY70" fmla="*/ 3339367 h 5339753"/>
                  <a:gd name="connsiteX71" fmla="*/ 1125097 w 6621131"/>
                  <a:gd name="connsiteY71" fmla="*/ 3080772 h 5339753"/>
                  <a:gd name="connsiteX72" fmla="*/ 2476907 w 6621131"/>
                  <a:gd name="connsiteY72" fmla="*/ 1835947 h 5339753"/>
                  <a:gd name="connsiteX73" fmla="*/ 3228798 w 6621131"/>
                  <a:gd name="connsiteY73" fmla="*/ 1663576 h 5339753"/>
                  <a:gd name="connsiteX74" fmla="*/ 3442690 w 6621131"/>
                  <a:gd name="connsiteY74" fmla="*/ 1668015 h 5339753"/>
                  <a:gd name="connsiteX75" fmla="*/ 4143567 w 6621131"/>
                  <a:gd name="connsiteY75" fmla="*/ 1842561 h 5339753"/>
                  <a:gd name="connsiteX76" fmla="*/ 5509093 w 6621131"/>
                  <a:gd name="connsiteY76" fmla="*/ 3055251 h 5339753"/>
                  <a:gd name="connsiteX77" fmla="*/ 5637641 w 6621131"/>
                  <a:gd name="connsiteY77" fmla="*/ 3325251 h 5339753"/>
                  <a:gd name="connsiteX78" fmla="*/ 5504734 w 6621131"/>
                  <a:gd name="connsiteY78" fmla="*/ 3385411 h 5339753"/>
                  <a:gd name="connsiteX79" fmla="*/ 5445109 w 6621131"/>
                  <a:gd name="connsiteY79" fmla="*/ 3543125 h 5339753"/>
                  <a:gd name="connsiteX80" fmla="*/ 5553759 w 6621131"/>
                  <a:gd name="connsiteY80" fmla="*/ 3613275 h 5339753"/>
                  <a:gd name="connsiteX81" fmla="*/ 5602822 w 6621131"/>
                  <a:gd name="connsiteY81" fmla="*/ 3602713 h 5339753"/>
                  <a:gd name="connsiteX82" fmla="*/ 5708445 w 6621131"/>
                  <a:gd name="connsiteY82" fmla="*/ 3554875 h 5339753"/>
                  <a:gd name="connsiteX83" fmla="*/ 5738258 w 6621131"/>
                  <a:gd name="connsiteY83" fmla="*/ 3725404 h 5339753"/>
                  <a:gd name="connsiteX84" fmla="*/ 5553140 w 6621131"/>
                  <a:gd name="connsiteY84" fmla="*/ 3723758 h 5339753"/>
                  <a:gd name="connsiteX85" fmla="*/ 5433008 w 6621131"/>
                  <a:gd name="connsiteY85" fmla="*/ 3842049 h 5339753"/>
                  <a:gd name="connsiteX86" fmla="*/ 5551299 w 6621131"/>
                  <a:gd name="connsiteY86" fmla="*/ 3962182 h 5339753"/>
                  <a:gd name="connsiteX87" fmla="*/ 5741001 w 6621131"/>
                  <a:gd name="connsiteY87" fmla="*/ 3963866 h 5339753"/>
                  <a:gd name="connsiteX88" fmla="*/ 5709122 w 6621131"/>
                  <a:gd name="connsiteY88" fmla="*/ 4140018 h 533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621131" h="5339753">
                    <a:moveTo>
                      <a:pt x="6073635" y="3966845"/>
                    </a:moveTo>
                    <a:lnTo>
                      <a:pt x="6500996" y="3970595"/>
                    </a:lnTo>
                    <a:lnTo>
                      <a:pt x="6501915" y="3970595"/>
                    </a:lnTo>
                    <a:cubicBezTo>
                      <a:pt x="6567433" y="3970595"/>
                      <a:pt x="6620509" y="3917821"/>
                      <a:pt x="6621127" y="3852305"/>
                    </a:cubicBezTo>
                    <a:cubicBezTo>
                      <a:pt x="6621739" y="3786480"/>
                      <a:pt x="6568658" y="3732789"/>
                      <a:pt x="6502835" y="3732172"/>
                    </a:cubicBezTo>
                    <a:lnTo>
                      <a:pt x="6071918" y="3728383"/>
                    </a:lnTo>
                    <a:cubicBezTo>
                      <a:pt x="6063078" y="3626699"/>
                      <a:pt x="6043981" y="3522839"/>
                      <a:pt x="6013900" y="3416599"/>
                    </a:cubicBezTo>
                    <a:lnTo>
                      <a:pt x="6467782" y="3211084"/>
                    </a:lnTo>
                    <a:cubicBezTo>
                      <a:pt x="6528020" y="3183913"/>
                      <a:pt x="6554387" y="3113304"/>
                      <a:pt x="6527407" y="3053223"/>
                    </a:cubicBezTo>
                    <a:cubicBezTo>
                      <a:pt x="6500082" y="2993445"/>
                      <a:pt x="6429318" y="2966771"/>
                      <a:pt x="6369693" y="2993790"/>
                    </a:cubicBezTo>
                    <a:lnTo>
                      <a:pt x="5934748" y="3190732"/>
                    </a:lnTo>
                    <a:cubicBezTo>
                      <a:pt x="5900726" y="3107954"/>
                      <a:pt x="5862762" y="3024337"/>
                      <a:pt x="5816644" y="2939220"/>
                    </a:cubicBezTo>
                    <a:cubicBezTo>
                      <a:pt x="5936316" y="2699493"/>
                      <a:pt x="6350363" y="1738090"/>
                      <a:pt x="6018367" y="467988"/>
                    </a:cubicBezTo>
                    <a:cubicBezTo>
                      <a:pt x="5634368" y="-1001093"/>
                      <a:pt x="4062563" y="1457989"/>
                      <a:pt x="4057567" y="1465631"/>
                    </a:cubicBezTo>
                    <a:cubicBezTo>
                      <a:pt x="3863192" y="1402638"/>
                      <a:pt x="3665181" y="1358166"/>
                      <a:pt x="3466182" y="1343471"/>
                    </a:cubicBezTo>
                    <a:cubicBezTo>
                      <a:pt x="3384016" y="1337424"/>
                      <a:pt x="3301198" y="1334898"/>
                      <a:pt x="3217961" y="1338381"/>
                    </a:cubicBezTo>
                    <a:cubicBezTo>
                      <a:pt x="2983633" y="1346073"/>
                      <a:pt x="2750912" y="1390275"/>
                      <a:pt x="2525196" y="1465969"/>
                    </a:cubicBezTo>
                    <a:cubicBezTo>
                      <a:pt x="2503994" y="1427660"/>
                      <a:pt x="2479424" y="1391228"/>
                      <a:pt x="2452329" y="1356290"/>
                    </a:cubicBezTo>
                    <a:cubicBezTo>
                      <a:pt x="2138625" y="894825"/>
                      <a:pt x="899286" y="-813973"/>
                      <a:pt x="564224" y="467924"/>
                    </a:cubicBezTo>
                    <a:cubicBezTo>
                      <a:pt x="179608" y="1939259"/>
                      <a:pt x="797171" y="2998722"/>
                      <a:pt x="797171" y="2998722"/>
                    </a:cubicBezTo>
                    <a:lnTo>
                      <a:pt x="799811" y="2996388"/>
                    </a:lnTo>
                    <a:cubicBezTo>
                      <a:pt x="763684" y="3066652"/>
                      <a:pt x="739421" y="3134233"/>
                      <a:pt x="711637" y="3202588"/>
                    </a:cubicBezTo>
                    <a:lnTo>
                      <a:pt x="254845" y="2989383"/>
                    </a:lnTo>
                    <a:cubicBezTo>
                      <a:pt x="238696" y="2981920"/>
                      <a:pt x="221627" y="2978208"/>
                      <a:pt x="204558" y="2978208"/>
                    </a:cubicBezTo>
                    <a:cubicBezTo>
                      <a:pt x="159859" y="2978208"/>
                      <a:pt x="116690" y="3003658"/>
                      <a:pt x="96525" y="3047133"/>
                    </a:cubicBezTo>
                    <a:cubicBezTo>
                      <a:pt x="68588" y="3106757"/>
                      <a:pt x="94344" y="3177523"/>
                      <a:pt x="154274" y="3205455"/>
                    </a:cubicBezTo>
                    <a:lnTo>
                      <a:pt x="633031" y="3428947"/>
                    </a:lnTo>
                    <a:cubicBezTo>
                      <a:pt x="603908" y="3533081"/>
                      <a:pt x="584849" y="3634344"/>
                      <a:pt x="576545" y="3732620"/>
                    </a:cubicBezTo>
                    <a:lnTo>
                      <a:pt x="120135" y="3728601"/>
                    </a:lnTo>
                    <a:lnTo>
                      <a:pt x="119217" y="3728601"/>
                    </a:lnTo>
                    <a:cubicBezTo>
                      <a:pt x="53698" y="3728601"/>
                      <a:pt x="622" y="3781375"/>
                      <a:pt x="5" y="3846892"/>
                    </a:cubicBezTo>
                    <a:cubicBezTo>
                      <a:pt x="-607" y="3912717"/>
                      <a:pt x="52474" y="3966407"/>
                      <a:pt x="118296" y="3967024"/>
                    </a:cubicBezTo>
                    <a:lnTo>
                      <a:pt x="573256" y="3971043"/>
                    </a:lnTo>
                    <a:cubicBezTo>
                      <a:pt x="581522" y="4057687"/>
                      <a:pt x="596179" y="4142228"/>
                      <a:pt x="622624" y="4222555"/>
                    </a:cubicBezTo>
                    <a:cubicBezTo>
                      <a:pt x="627906" y="4238628"/>
                      <a:pt x="634106" y="4252368"/>
                      <a:pt x="639502" y="4267982"/>
                    </a:cubicBezTo>
                    <a:lnTo>
                      <a:pt x="153358" y="4488114"/>
                    </a:lnTo>
                    <a:cubicBezTo>
                      <a:pt x="93121" y="4515285"/>
                      <a:pt x="66753" y="4585894"/>
                      <a:pt x="93734" y="4645975"/>
                    </a:cubicBezTo>
                    <a:cubicBezTo>
                      <a:pt x="121059" y="4705753"/>
                      <a:pt x="191823" y="4732427"/>
                      <a:pt x="251448" y="4705408"/>
                    </a:cubicBezTo>
                    <a:lnTo>
                      <a:pt x="730705" y="4488421"/>
                    </a:lnTo>
                    <a:cubicBezTo>
                      <a:pt x="807704" y="4646204"/>
                      <a:pt x="907210" y="4781689"/>
                      <a:pt x="1073066" y="4899176"/>
                    </a:cubicBezTo>
                    <a:cubicBezTo>
                      <a:pt x="1375249" y="5113293"/>
                      <a:pt x="1749412" y="5213067"/>
                      <a:pt x="2110387" y="5271007"/>
                    </a:cubicBezTo>
                    <a:cubicBezTo>
                      <a:pt x="2593122" y="5348427"/>
                      <a:pt x="3080912" y="5339434"/>
                      <a:pt x="3568104" y="5339434"/>
                    </a:cubicBezTo>
                    <a:cubicBezTo>
                      <a:pt x="4850648" y="5339434"/>
                      <a:pt x="5657639" y="5050154"/>
                      <a:pt x="5931469" y="4506834"/>
                    </a:cubicBezTo>
                    <a:lnTo>
                      <a:pt x="6366296" y="4709821"/>
                    </a:lnTo>
                    <a:cubicBezTo>
                      <a:pt x="6382446" y="4717284"/>
                      <a:pt x="6399514" y="4720996"/>
                      <a:pt x="6416582" y="4720996"/>
                    </a:cubicBezTo>
                    <a:cubicBezTo>
                      <a:pt x="6461282" y="4720996"/>
                      <a:pt x="6504451" y="4695546"/>
                      <a:pt x="6524615" y="4652071"/>
                    </a:cubicBezTo>
                    <a:cubicBezTo>
                      <a:pt x="6552553" y="4592446"/>
                      <a:pt x="6526797" y="4521680"/>
                      <a:pt x="6466866" y="4493749"/>
                    </a:cubicBezTo>
                    <a:lnTo>
                      <a:pt x="6008693" y="4279858"/>
                    </a:lnTo>
                    <a:cubicBezTo>
                      <a:pt x="6011028" y="4269257"/>
                      <a:pt x="6016730" y="4260187"/>
                      <a:pt x="6018719" y="4249433"/>
                    </a:cubicBezTo>
                    <a:cubicBezTo>
                      <a:pt x="6047920" y="4157814"/>
                      <a:pt x="6065486" y="4063404"/>
                      <a:pt x="6073638" y="3966844"/>
                    </a:cubicBezTo>
                    <a:close/>
                    <a:moveTo>
                      <a:pt x="5606282" y="4091984"/>
                    </a:moveTo>
                    <a:cubicBezTo>
                      <a:pt x="5548226" y="4064965"/>
                      <a:pt x="5475892" y="4089802"/>
                      <a:pt x="5447960" y="4149733"/>
                    </a:cubicBezTo>
                    <a:cubicBezTo>
                      <a:pt x="5420023" y="4209358"/>
                      <a:pt x="5445779" y="4280123"/>
                      <a:pt x="5505710" y="4308055"/>
                    </a:cubicBezTo>
                    <a:lnTo>
                      <a:pt x="5630123" y="4366149"/>
                    </a:lnTo>
                    <a:cubicBezTo>
                      <a:pt x="5301655" y="4965685"/>
                      <a:pt x="4075904" y="5031248"/>
                      <a:pt x="3318879" y="5010429"/>
                    </a:cubicBezTo>
                    <a:cubicBezTo>
                      <a:pt x="2575825" y="5033392"/>
                      <a:pt x="1361508" y="4966150"/>
                      <a:pt x="1019196" y="4357773"/>
                    </a:cubicBezTo>
                    <a:lnTo>
                      <a:pt x="1116364" y="4313762"/>
                    </a:lnTo>
                    <a:cubicBezTo>
                      <a:pt x="1176601" y="4286591"/>
                      <a:pt x="1202969" y="4215981"/>
                      <a:pt x="1175988" y="4156047"/>
                    </a:cubicBezTo>
                    <a:cubicBezTo>
                      <a:pt x="1156127" y="4111960"/>
                      <a:pt x="1112652" y="4085898"/>
                      <a:pt x="1067338" y="4085898"/>
                    </a:cubicBezTo>
                    <a:cubicBezTo>
                      <a:pt x="1050882" y="4085898"/>
                      <a:pt x="1034120" y="4089304"/>
                      <a:pt x="1018276" y="4096460"/>
                    </a:cubicBezTo>
                    <a:lnTo>
                      <a:pt x="935804" y="4133812"/>
                    </a:lnTo>
                    <a:cubicBezTo>
                      <a:pt x="919730" y="4082644"/>
                      <a:pt x="913454" y="4028189"/>
                      <a:pt x="906641" y="3973961"/>
                    </a:cubicBezTo>
                    <a:lnTo>
                      <a:pt x="1067951" y="3975377"/>
                    </a:lnTo>
                    <a:cubicBezTo>
                      <a:pt x="1136876" y="3979396"/>
                      <a:pt x="1187467" y="3922909"/>
                      <a:pt x="1188084" y="3857087"/>
                    </a:cubicBezTo>
                    <a:cubicBezTo>
                      <a:pt x="1188701" y="3791265"/>
                      <a:pt x="1135615" y="3737572"/>
                      <a:pt x="1069793" y="3736954"/>
                    </a:cubicBezTo>
                    <a:lnTo>
                      <a:pt x="905613" y="3735500"/>
                    </a:lnTo>
                    <a:cubicBezTo>
                      <a:pt x="911277" y="3681194"/>
                      <a:pt x="920194" y="3625968"/>
                      <a:pt x="933703" y="3569291"/>
                    </a:cubicBezTo>
                    <a:lnTo>
                      <a:pt x="1014835" y="3607179"/>
                    </a:lnTo>
                    <a:cubicBezTo>
                      <a:pt x="1072891" y="3634198"/>
                      <a:pt x="1145225" y="3609361"/>
                      <a:pt x="1173157" y="3549430"/>
                    </a:cubicBezTo>
                    <a:cubicBezTo>
                      <a:pt x="1201095" y="3489805"/>
                      <a:pt x="1175338" y="3419039"/>
                      <a:pt x="1115408" y="3391108"/>
                    </a:cubicBezTo>
                    <a:lnTo>
                      <a:pt x="1004582" y="3339367"/>
                    </a:lnTo>
                    <a:cubicBezTo>
                      <a:pt x="1038107" y="3255096"/>
                      <a:pt x="1076300" y="3169406"/>
                      <a:pt x="1125097" y="3080772"/>
                    </a:cubicBezTo>
                    <a:cubicBezTo>
                      <a:pt x="1556211" y="2275838"/>
                      <a:pt x="2476907" y="1835947"/>
                      <a:pt x="2476907" y="1835947"/>
                    </a:cubicBezTo>
                    <a:cubicBezTo>
                      <a:pt x="2720033" y="1735026"/>
                      <a:pt x="2973005" y="1672040"/>
                      <a:pt x="3228798" y="1663576"/>
                    </a:cubicBezTo>
                    <a:cubicBezTo>
                      <a:pt x="3300287" y="1661815"/>
                      <a:pt x="3371817" y="1663231"/>
                      <a:pt x="3442690" y="1668015"/>
                    </a:cubicBezTo>
                    <a:cubicBezTo>
                      <a:pt x="3679663" y="1685543"/>
                      <a:pt x="3915598" y="1748650"/>
                      <a:pt x="4143567" y="1842561"/>
                    </a:cubicBezTo>
                    <a:cubicBezTo>
                      <a:pt x="4143567" y="1842561"/>
                      <a:pt x="5064342" y="2271147"/>
                      <a:pt x="5509093" y="3055251"/>
                    </a:cubicBezTo>
                    <a:cubicBezTo>
                      <a:pt x="5561179" y="3147521"/>
                      <a:pt x="5602205" y="3237037"/>
                      <a:pt x="5637641" y="3325251"/>
                    </a:cubicBezTo>
                    <a:lnTo>
                      <a:pt x="5504734" y="3385411"/>
                    </a:lnTo>
                    <a:cubicBezTo>
                      <a:pt x="5444497" y="3412582"/>
                      <a:pt x="5418129" y="3483192"/>
                      <a:pt x="5445109" y="3543125"/>
                    </a:cubicBezTo>
                    <a:cubicBezTo>
                      <a:pt x="5464971" y="3587213"/>
                      <a:pt x="5508446" y="3613275"/>
                      <a:pt x="5553759" y="3613275"/>
                    </a:cubicBezTo>
                    <a:cubicBezTo>
                      <a:pt x="5570216" y="3613275"/>
                      <a:pt x="5586978" y="3609869"/>
                      <a:pt x="5602822" y="3602713"/>
                    </a:cubicBezTo>
                    <a:lnTo>
                      <a:pt x="5708445" y="3554875"/>
                    </a:lnTo>
                    <a:cubicBezTo>
                      <a:pt x="5722413" y="3612586"/>
                      <a:pt x="5732249" y="3669453"/>
                      <a:pt x="5738258" y="3725404"/>
                    </a:cubicBezTo>
                    <a:lnTo>
                      <a:pt x="5553140" y="3723758"/>
                    </a:lnTo>
                    <a:cubicBezTo>
                      <a:pt x="5484215" y="3719740"/>
                      <a:pt x="5433625" y="3776227"/>
                      <a:pt x="5433008" y="3842049"/>
                    </a:cubicBezTo>
                    <a:cubicBezTo>
                      <a:pt x="5432391" y="3907871"/>
                      <a:pt x="5485477" y="3961565"/>
                      <a:pt x="5551299" y="3962182"/>
                    </a:cubicBezTo>
                    <a:lnTo>
                      <a:pt x="5741001" y="3963866"/>
                    </a:lnTo>
                    <a:cubicBezTo>
                      <a:pt x="5734801" y="4023490"/>
                      <a:pt x="5725425" y="4082431"/>
                      <a:pt x="5709122" y="414001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4" name="星形: 十二角 73">
              <a:extLst>
                <a:ext uri="{FF2B5EF4-FFF2-40B4-BE49-F238E27FC236}">
                  <a16:creationId xmlns:a16="http://schemas.microsoft.com/office/drawing/2014/main" id="{27F07891-1343-B941-2797-98E245211453}"/>
                </a:ext>
              </a:extLst>
            </p:cNvPr>
            <p:cNvSpPr/>
            <p:nvPr/>
          </p:nvSpPr>
          <p:spPr>
            <a:xfrm>
              <a:off x="2454477" y="4039637"/>
              <a:ext cx="1505444" cy="1505444"/>
            </a:xfrm>
            <a:prstGeom prst="star12">
              <a:avLst/>
            </a:prstGeom>
            <a:noFill/>
            <a:ln w="38100">
              <a:solidFill>
                <a:srgbClr val="FFDB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017DF651-FD93-2786-1526-1C596E21AA58}"/>
              </a:ext>
            </a:extLst>
          </p:cNvPr>
          <p:cNvGrpSpPr/>
          <p:nvPr/>
        </p:nvGrpSpPr>
        <p:grpSpPr>
          <a:xfrm>
            <a:off x="9329240" y="2478184"/>
            <a:ext cx="1441746" cy="1301012"/>
            <a:chOff x="7349829" y="2327982"/>
            <a:chExt cx="1441746" cy="1301012"/>
          </a:xfrm>
        </p:grpSpPr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75AF1054-A68B-EEE0-C795-D62C10503782}"/>
                </a:ext>
              </a:extLst>
            </p:cNvPr>
            <p:cNvSpPr/>
            <p:nvPr/>
          </p:nvSpPr>
          <p:spPr>
            <a:xfrm>
              <a:off x="7349829" y="2327982"/>
              <a:ext cx="1441746" cy="1301012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8733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6B1AE39D-9C02-09F4-F21F-AB75397135ED}"/>
                </a:ext>
              </a:extLst>
            </p:cNvPr>
            <p:cNvSpPr/>
            <p:nvPr/>
          </p:nvSpPr>
          <p:spPr>
            <a:xfrm>
              <a:off x="7424696" y="2419350"/>
              <a:ext cx="1292012" cy="111827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noFill/>
            <a:ln w="381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6" name="组合 155">
              <a:extLst>
                <a:ext uri="{FF2B5EF4-FFF2-40B4-BE49-F238E27FC236}">
                  <a16:creationId xmlns:a16="http://schemas.microsoft.com/office/drawing/2014/main" id="{53684D1B-7F8E-BDA6-3627-8E0813A49C25}"/>
                </a:ext>
              </a:extLst>
            </p:cNvPr>
            <p:cNvGrpSpPr/>
            <p:nvPr/>
          </p:nvGrpSpPr>
          <p:grpSpPr>
            <a:xfrm>
              <a:off x="7808589" y="2715026"/>
              <a:ext cx="524226" cy="603926"/>
              <a:chOff x="14072241" y="1208410"/>
              <a:chExt cx="1092478" cy="1258572"/>
            </a:xfrm>
            <a:solidFill>
              <a:srgbClr val="00AEAC"/>
            </a:solidFill>
          </p:grpSpPr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16A2AD15-208D-4D5F-3C6D-E137F87F0A03}"/>
                  </a:ext>
                </a:extLst>
              </p:cNvPr>
              <p:cNvSpPr/>
              <p:nvPr/>
            </p:nvSpPr>
            <p:spPr>
              <a:xfrm>
                <a:off x="14303751" y="1816847"/>
                <a:ext cx="41973" cy="41973"/>
              </a:xfrm>
              <a:custGeom>
                <a:avLst/>
                <a:gdLst>
                  <a:gd name="connsiteX0" fmla="*/ 156409 w 182968"/>
                  <a:gd name="connsiteY0" fmla="*/ 26818 h 182968"/>
                  <a:gd name="connsiteX1" fmla="*/ 142671 w 182968"/>
                  <a:gd name="connsiteY1" fmla="*/ 15834 h 182968"/>
                  <a:gd name="connsiteX2" fmla="*/ 126215 w 182968"/>
                  <a:gd name="connsiteY2" fmla="*/ 7491 h 182968"/>
                  <a:gd name="connsiteX3" fmla="*/ 109720 w 182968"/>
                  <a:gd name="connsiteY3" fmla="*/ 2095 h 182968"/>
                  <a:gd name="connsiteX4" fmla="*/ 73172 w 182968"/>
                  <a:gd name="connsiteY4" fmla="*/ 2095 h 182968"/>
                  <a:gd name="connsiteX5" fmla="*/ 56677 w 182968"/>
                  <a:gd name="connsiteY5" fmla="*/ 7491 h 182968"/>
                  <a:gd name="connsiteX6" fmla="*/ 40221 w 182968"/>
                  <a:gd name="connsiteY6" fmla="*/ 15834 h 182968"/>
                  <a:gd name="connsiteX7" fmla="*/ 26521 w 182968"/>
                  <a:gd name="connsiteY7" fmla="*/ 26818 h 182968"/>
                  <a:gd name="connsiteX8" fmla="*/ 7310 w 182968"/>
                  <a:gd name="connsiteY8" fmla="*/ 56936 h 182968"/>
                  <a:gd name="connsiteX9" fmla="*/ 0 w 182968"/>
                  <a:gd name="connsiteY9" fmla="*/ 91532 h 182968"/>
                  <a:gd name="connsiteX10" fmla="*/ 26559 w 182968"/>
                  <a:gd name="connsiteY10" fmla="*/ 156476 h 182968"/>
                  <a:gd name="connsiteX11" fmla="*/ 40259 w 182968"/>
                  <a:gd name="connsiteY11" fmla="*/ 167345 h 182968"/>
                  <a:gd name="connsiteX12" fmla="*/ 56716 w 182968"/>
                  <a:gd name="connsiteY12" fmla="*/ 175688 h 182968"/>
                  <a:gd name="connsiteX13" fmla="*/ 73210 w 182968"/>
                  <a:gd name="connsiteY13" fmla="*/ 181160 h 182968"/>
                  <a:gd name="connsiteX14" fmla="*/ 109758 w 182968"/>
                  <a:gd name="connsiteY14" fmla="*/ 181160 h 182968"/>
                  <a:gd name="connsiteX15" fmla="*/ 126253 w 182968"/>
                  <a:gd name="connsiteY15" fmla="*/ 175688 h 182968"/>
                  <a:gd name="connsiteX16" fmla="*/ 142709 w 182968"/>
                  <a:gd name="connsiteY16" fmla="*/ 167345 h 182968"/>
                  <a:gd name="connsiteX17" fmla="*/ 156448 w 182968"/>
                  <a:gd name="connsiteY17" fmla="*/ 156476 h 182968"/>
                  <a:gd name="connsiteX18" fmla="*/ 182969 w 182968"/>
                  <a:gd name="connsiteY18" fmla="*/ 91532 h 182968"/>
                  <a:gd name="connsiteX19" fmla="*/ 175659 w 182968"/>
                  <a:gd name="connsiteY19" fmla="*/ 56668 h 182968"/>
                  <a:gd name="connsiteX20" fmla="*/ 156486 w 182968"/>
                  <a:gd name="connsiteY20" fmla="*/ 26855 h 182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68" h="182968">
                    <a:moveTo>
                      <a:pt x="156409" y="26818"/>
                    </a:moveTo>
                    <a:lnTo>
                      <a:pt x="142671" y="15834"/>
                    </a:lnTo>
                    <a:cubicBezTo>
                      <a:pt x="137581" y="12352"/>
                      <a:pt x="132032" y="9558"/>
                      <a:pt x="126215" y="7491"/>
                    </a:cubicBezTo>
                    <a:cubicBezTo>
                      <a:pt x="121010" y="4851"/>
                      <a:pt x="115499" y="3014"/>
                      <a:pt x="109720" y="2095"/>
                    </a:cubicBezTo>
                    <a:cubicBezTo>
                      <a:pt x="97703" y="-698"/>
                      <a:pt x="85189" y="-698"/>
                      <a:pt x="73172" y="2095"/>
                    </a:cubicBezTo>
                    <a:cubicBezTo>
                      <a:pt x="67431" y="3014"/>
                      <a:pt x="61883" y="4851"/>
                      <a:pt x="56677" y="7491"/>
                    </a:cubicBezTo>
                    <a:cubicBezTo>
                      <a:pt x="50860" y="9558"/>
                      <a:pt x="45350" y="12352"/>
                      <a:pt x="40221" y="15834"/>
                    </a:cubicBezTo>
                    <a:lnTo>
                      <a:pt x="26521" y="26818"/>
                    </a:lnTo>
                    <a:cubicBezTo>
                      <a:pt x="18446" y="35696"/>
                      <a:pt x="11940" y="45876"/>
                      <a:pt x="7310" y="56936"/>
                    </a:cubicBezTo>
                    <a:cubicBezTo>
                      <a:pt x="2602" y="67882"/>
                      <a:pt x="153" y="79630"/>
                      <a:pt x="0" y="91532"/>
                    </a:cubicBezTo>
                    <a:cubicBezTo>
                      <a:pt x="383" y="115719"/>
                      <a:pt x="9835" y="138910"/>
                      <a:pt x="26559" y="156476"/>
                    </a:cubicBezTo>
                    <a:cubicBezTo>
                      <a:pt x="30884" y="160380"/>
                      <a:pt x="35476" y="164015"/>
                      <a:pt x="40259" y="167345"/>
                    </a:cubicBezTo>
                    <a:cubicBezTo>
                      <a:pt x="45349" y="170828"/>
                      <a:pt x="50898" y="173621"/>
                      <a:pt x="56716" y="175688"/>
                    </a:cubicBezTo>
                    <a:cubicBezTo>
                      <a:pt x="61959" y="178252"/>
                      <a:pt x="67470" y="180089"/>
                      <a:pt x="73210" y="181160"/>
                    </a:cubicBezTo>
                    <a:cubicBezTo>
                      <a:pt x="85266" y="183571"/>
                      <a:pt x="97703" y="183571"/>
                      <a:pt x="109758" y="181160"/>
                    </a:cubicBezTo>
                    <a:cubicBezTo>
                      <a:pt x="115499" y="180089"/>
                      <a:pt x="121009" y="178214"/>
                      <a:pt x="126253" y="175688"/>
                    </a:cubicBezTo>
                    <a:cubicBezTo>
                      <a:pt x="132070" y="173621"/>
                      <a:pt x="137580" y="170828"/>
                      <a:pt x="142709" y="167345"/>
                    </a:cubicBezTo>
                    <a:cubicBezTo>
                      <a:pt x="147493" y="163977"/>
                      <a:pt x="152085" y="160342"/>
                      <a:pt x="156448" y="156476"/>
                    </a:cubicBezTo>
                    <a:cubicBezTo>
                      <a:pt x="173095" y="138948"/>
                      <a:pt x="182586" y="115757"/>
                      <a:pt x="182969" y="91532"/>
                    </a:cubicBezTo>
                    <a:cubicBezTo>
                      <a:pt x="182854" y="79553"/>
                      <a:pt x="180366" y="67728"/>
                      <a:pt x="175659" y="56668"/>
                    </a:cubicBezTo>
                    <a:cubicBezTo>
                      <a:pt x="171028" y="45722"/>
                      <a:pt x="164523" y="35658"/>
                      <a:pt x="156486" y="2685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486D4B2B-407E-D40A-66D6-BBCA75A03228}"/>
                  </a:ext>
                </a:extLst>
              </p:cNvPr>
              <p:cNvSpPr/>
              <p:nvPr/>
            </p:nvSpPr>
            <p:spPr>
              <a:xfrm>
                <a:off x="14387672" y="1837832"/>
                <a:ext cx="41973" cy="41971"/>
              </a:xfrm>
              <a:custGeom>
                <a:avLst/>
                <a:gdLst>
                  <a:gd name="connsiteX0" fmla="*/ 156409 w 182968"/>
                  <a:gd name="connsiteY0" fmla="*/ 26846 h 182959"/>
                  <a:gd name="connsiteX1" fmla="*/ 142671 w 182968"/>
                  <a:gd name="connsiteY1" fmla="*/ 15863 h 182959"/>
                  <a:gd name="connsiteX2" fmla="*/ 126215 w 182968"/>
                  <a:gd name="connsiteY2" fmla="*/ 7520 h 182959"/>
                  <a:gd name="connsiteX3" fmla="*/ 109758 w 182968"/>
                  <a:gd name="connsiteY3" fmla="*/ 2124 h 182959"/>
                  <a:gd name="connsiteX4" fmla="*/ 73172 w 182968"/>
                  <a:gd name="connsiteY4" fmla="*/ 2124 h 182959"/>
                  <a:gd name="connsiteX5" fmla="*/ 56716 w 182968"/>
                  <a:gd name="connsiteY5" fmla="*/ 7520 h 182959"/>
                  <a:gd name="connsiteX6" fmla="*/ 40221 w 182968"/>
                  <a:gd name="connsiteY6" fmla="*/ 15863 h 182959"/>
                  <a:gd name="connsiteX7" fmla="*/ 26521 w 182968"/>
                  <a:gd name="connsiteY7" fmla="*/ 26846 h 182959"/>
                  <a:gd name="connsiteX8" fmla="*/ 7309 w 182968"/>
                  <a:gd name="connsiteY8" fmla="*/ 56965 h 182959"/>
                  <a:gd name="connsiteX9" fmla="*/ 0 w 182968"/>
                  <a:gd name="connsiteY9" fmla="*/ 91522 h 182959"/>
                  <a:gd name="connsiteX10" fmla="*/ 26559 w 182968"/>
                  <a:gd name="connsiteY10" fmla="*/ 156467 h 182959"/>
                  <a:gd name="connsiteX11" fmla="*/ 40259 w 182968"/>
                  <a:gd name="connsiteY11" fmla="*/ 167336 h 182959"/>
                  <a:gd name="connsiteX12" fmla="*/ 56754 w 182968"/>
                  <a:gd name="connsiteY12" fmla="*/ 175679 h 182959"/>
                  <a:gd name="connsiteX13" fmla="*/ 73210 w 182968"/>
                  <a:gd name="connsiteY13" fmla="*/ 181151 h 182959"/>
                  <a:gd name="connsiteX14" fmla="*/ 109796 w 182968"/>
                  <a:gd name="connsiteY14" fmla="*/ 181151 h 182959"/>
                  <a:gd name="connsiteX15" fmla="*/ 126253 w 182968"/>
                  <a:gd name="connsiteY15" fmla="*/ 175679 h 182959"/>
                  <a:gd name="connsiteX16" fmla="*/ 142709 w 182968"/>
                  <a:gd name="connsiteY16" fmla="*/ 167336 h 182959"/>
                  <a:gd name="connsiteX17" fmla="*/ 156448 w 182968"/>
                  <a:gd name="connsiteY17" fmla="*/ 156467 h 182959"/>
                  <a:gd name="connsiteX18" fmla="*/ 182969 w 182968"/>
                  <a:gd name="connsiteY18" fmla="*/ 91522 h 182959"/>
                  <a:gd name="connsiteX19" fmla="*/ 175659 w 182968"/>
                  <a:gd name="connsiteY19" fmla="*/ 56697 h 182959"/>
                  <a:gd name="connsiteX20" fmla="*/ 156486 w 182968"/>
                  <a:gd name="connsiteY20" fmla="*/ 26884 h 18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68" h="182959">
                    <a:moveTo>
                      <a:pt x="156409" y="26846"/>
                    </a:moveTo>
                    <a:lnTo>
                      <a:pt x="142671" y="15863"/>
                    </a:lnTo>
                    <a:cubicBezTo>
                      <a:pt x="137581" y="12342"/>
                      <a:pt x="132032" y="9548"/>
                      <a:pt x="126215" y="7520"/>
                    </a:cubicBezTo>
                    <a:cubicBezTo>
                      <a:pt x="121010" y="4841"/>
                      <a:pt x="115498" y="3042"/>
                      <a:pt x="109758" y="2124"/>
                    </a:cubicBezTo>
                    <a:cubicBezTo>
                      <a:pt x="97703" y="-708"/>
                      <a:pt x="85189" y="-708"/>
                      <a:pt x="73172" y="2124"/>
                    </a:cubicBezTo>
                    <a:cubicBezTo>
                      <a:pt x="67431" y="3042"/>
                      <a:pt x="61882" y="4841"/>
                      <a:pt x="56716" y="7520"/>
                    </a:cubicBezTo>
                    <a:cubicBezTo>
                      <a:pt x="50860" y="9548"/>
                      <a:pt x="45311" y="12342"/>
                      <a:pt x="40221" y="15863"/>
                    </a:cubicBezTo>
                    <a:lnTo>
                      <a:pt x="26521" y="26846"/>
                    </a:lnTo>
                    <a:cubicBezTo>
                      <a:pt x="18446" y="35725"/>
                      <a:pt x="11940" y="45905"/>
                      <a:pt x="7309" y="56965"/>
                    </a:cubicBezTo>
                    <a:cubicBezTo>
                      <a:pt x="2679" y="67910"/>
                      <a:pt x="153" y="79621"/>
                      <a:pt x="0" y="91522"/>
                    </a:cubicBezTo>
                    <a:cubicBezTo>
                      <a:pt x="383" y="115748"/>
                      <a:pt x="9835" y="138900"/>
                      <a:pt x="26559" y="156467"/>
                    </a:cubicBezTo>
                    <a:cubicBezTo>
                      <a:pt x="30884" y="160408"/>
                      <a:pt x="35476" y="164006"/>
                      <a:pt x="40259" y="167336"/>
                    </a:cubicBezTo>
                    <a:cubicBezTo>
                      <a:pt x="45349" y="170857"/>
                      <a:pt x="50898" y="173650"/>
                      <a:pt x="56754" y="175679"/>
                    </a:cubicBezTo>
                    <a:cubicBezTo>
                      <a:pt x="61959" y="178243"/>
                      <a:pt x="67470" y="180080"/>
                      <a:pt x="73210" y="181151"/>
                    </a:cubicBezTo>
                    <a:cubicBezTo>
                      <a:pt x="85265" y="183562"/>
                      <a:pt x="97703" y="183562"/>
                      <a:pt x="109796" y="181151"/>
                    </a:cubicBezTo>
                    <a:cubicBezTo>
                      <a:pt x="115499" y="180080"/>
                      <a:pt x="121009" y="178204"/>
                      <a:pt x="126253" y="175679"/>
                    </a:cubicBezTo>
                    <a:cubicBezTo>
                      <a:pt x="132070" y="173650"/>
                      <a:pt x="137580" y="170857"/>
                      <a:pt x="142709" y="167336"/>
                    </a:cubicBezTo>
                    <a:cubicBezTo>
                      <a:pt x="147493" y="163968"/>
                      <a:pt x="152085" y="160371"/>
                      <a:pt x="156448" y="156467"/>
                    </a:cubicBezTo>
                    <a:cubicBezTo>
                      <a:pt x="173095" y="138939"/>
                      <a:pt x="182624" y="115786"/>
                      <a:pt x="182969" y="91522"/>
                    </a:cubicBezTo>
                    <a:cubicBezTo>
                      <a:pt x="182854" y="79543"/>
                      <a:pt x="180366" y="67718"/>
                      <a:pt x="175659" y="56697"/>
                    </a:cubicBezTo>
                    <a:cubicBezTo>
                      <a:pt x="171028" y="45713"/>
                      <a:pt x="164522" y="35687"/>
                      <a:pt x="156486" y="2688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B97333A4-88E6-C991-AF54-F7C3FED57A94}"/>
                  </a:ext>
                </a:extLst>
              </p:cNvPr>
              <p:cNvSpPr/>
              <p:nvPr/>
            </p:nvSpPr>
            <p:spPr>
              <a:xfrm>
                <a:off x="14282760" y="1900736"/>
                <a:ext cx="41982" cy="42022"/>
              </a:xfrm>
              <a:custGeom>
                <a:avLst/>
                <a:gdLst>
                  <a:gd name="connsiteX0" fmla="*/ 156409 w 183006"/>
                  <a:gd name="connsiteY0" fmla="*/ 26760 h 183179"/>
                  <a:gd name="connsiteX1" fmla="*/ 142671 w 183006"/>
                  <a:gd name="connsiteY1" fmla="*/ 15777 h 183179"/>
                  <a:gd name="connsiteX2" fmla="*/ 126215 w 183006"/>
                  <a:gd name="connsiteY2" fmla="*/ 7511 h 183179"/>
                  <a:gd name="connsiteX3" fmla="*/ 109758 w 183006"/>
                  <a:gd name="connsiteY3" fmla="*/ 2038 h 183179"/>
                  <a:gd name="connsiteX4" fmla="*/ 73172 w 183006"/>
                  <a:gd name="connsiteY4" fmla="*/ 2038 h 183179"/>
                  <a:gd name="connsiteX5" fmla="*/ 56716 w 183006"/>
                  <a:gd name="connsiteY5" fmla="*/ 7511 h 183179"/>
                  <a:gd name="connsiteX6" fmla="*/ 40259 w 183006"/>
                  <a:gd name="connsiteY6" fmla="*/ 15777 h 183179"/>
                  <a:gd name="connsiteX7" fmla="*/ 26521 w 183006"/>
                  <a:gd name="connsiteY7" fmla="*/ 26760 h 183179"/>
                  <a:gd name="connsiteX8" fmla="*/ 7310 w 183006"/>
                  <a:gd name="connsiteY8" fmla="*/ 56955 h 183179"/>
                  <a:gd name="connsiteX9" fmla="*/ 0 w 183006"/>
                  <a:gd name="connsiteY9" fmla="*/ 91705 h 183179"/>
                  <a:gd name="connsiteX10" fmla="*/ 26559 w 183006"/>
                  <a:gd name="connsiteY10" fmla="*/ 156649 h 183179"/>
                  <a:gd name="connsiteX11" fmla="*/ 40298 w 183006"/>
                  <a:gd name="connsiteY11" fmla="*/ 167633 h 183179"/>
                  <a:gd name="connsiteX12" fmla="*/ 56754 w 183006"/>
                  <a:gd name="connsiteY12" fmla="*/ 175899 h 183179"/>
                  <a:gd name="connsiteX13" fmla="*/ 73210 w 183006"/>
                  <a:gd name="connsiteY13" fmla="*/ 181372 h 183179"/>
                  <a:gd name="connsiteX14" fmla="*/ 109797 w 183006"/>
                  <a:gd name="connsiteY14" fmla="*/ 181372 h 183179"/>
                  <a:gd name="connsiteX15" fmla="*/ 126253 w 183006"/>
                  <a:gd name="connsiteY15" fmla="*/ 175899 h 183179"/>
                  <a:gd name="connsiteX16" fmla="*/ 142709 w 183006"/>
                  <a:gd name="connsiteY16" fmla="*/ 167633 h 183179"/>
                  <a:gd name="connsiteX17" fmla="*/ 156448 w 183006"/>
                  <a:gd name="connsiteY17" fmla="*/ 156649 h 183179"/>
                  <a:gd name="connsiteX18" fmla="*/ 183007 w 183006"/>
                  <a:gd name="connsiteY18" fmla="*/ 91705 h 183179"/>
                  <a:gd name="connsiteX19" fmla="*/ 175697 w 183006"/>
                  <a:gd name="connsiteY19" fmla="*/ 56955 h 183179"/>
                  <a:gd name="connsiteX20" fmla="*/ 156486 w 183006"/>
                  <a:gd name="connsiteY20" fmla="*/ 26760 h 18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3006" h="183179">
                    <a:moveTo>
                      <a:pt x="156409" y="26760"/>
                    </a:moveTo>
                    <a:lnTo>
                      <a:pt x="142671" y="15777"/>
                    </a:lnTo>
                    <a:cubicBezTo>
                      <a:pt x="137619" y="12294"/>
                      <a:pt x="132032" y="9539"/>
                      <a:pt x="126215" y="7511"/>
                    </a:cubicBezTo>
                    <a:cubicBezTo>
                      <a:pt x="121010" y="4870"/>
                      <a:pt x="115498" y="3033"/>
                      <a:pt x="109758" y="2038"/>
                    </a:cubicBezTo>
                    <a:cubicBezTo>
                      <a:pt x="97703" y="-679"/>
                      <a:pt x="85227" y="-679"/>
                      <a:pt x="73172" y="2038"/>
                    </a:cubicBezTo>
                    <a:cubicBezTo>
                      <a:pt x="67431" y="3033"/>
                      <a:pt x="61921" y="4870"/>
                      <a:pt x="56716" y="7511"/>
                    </a:cubicBezTo>
                    <a:cubicBezTo>
                      <a:pt x="50898" y="9539"/>
                      <a:pt x="45311" y="12294"/>
                      <a:pt x="40259" y="15777"/>
                    </a:cubicBezTo>
                    <a:lnTo>
                      <a:pt x="26521" y="26760"/>
                    </a:lnTo>
                    <a:cubicBezTo>
                      <a:pt x="18446" y="35639"/>
                      <a:pt x="11940" y="45857"/>
                      <a:pt x="7310" y="56955"/>
                    </a:cubicBezTo>
                    <a:cubicBezTo>
                      <a:pt x="2602" y="67939"/>
                      <a:pt x="153" y="79726"/>
                      <a:pt x="0" y="91705"/>
                    </a:cubicBezTo>
                    <a:cubicBezTo>
                      <a:pt x="383" y="115892"/>
                      <a:pt x="9835" y="139083"/>
                      <a:pt x="26559" y="156649"/>
                    </a:cubicBezTo>
                    <a:cubicBezTo>
                      <a:pt x="30922" y="160591"/>
                      <a:pt x="35476" y="164227"/>
                      <a:pt x="40298" y="167633"/>
                    </a:cubicBezTo>
                    <a:cubicBezTo>
                      <a:pt x="45349" y="171115"/>
                      <a:pt x="50936" y="173871"/>
                      <a:pt x="56754" y="175899"/>
                    </a:cubicBezTo>
                    <a:cubicBezTo>
                      <a:pt x="61959" y="178540"/>
                      <a:pt x="67470" y="180377"/>
                      <a:pt x="73210" y="181372"/>
                    </a:cubicBezTo>
                    <a:cubicBezTo>
                      <a:pt x="85265" y="183783"/>
                      <a:pt x="97741" y="183783"/>
                      <a:pt x="109797" y="181372"/>
                    </a:cubicBezTo>
                    <a:cubicBezTo>
                      <a:pt x="115537" y="180377"/>
                      <a:pt x="121048" y="178540"/>
                      <a:pt x="126253" y="175899"/>
                    </a:cubicBezTo>
                    <a:cubicBezTo>
                      <a:pt x="132070" y="173871"/>
                      <a:pt x="137658" y="171115"/>
                      <a:pt x="142709" y="167633"/>
                    </a:cubicBezTo>
                    <a:cubicBezTo>
                      <a:pt x="147531" y="164227"/>
                      <a:pt x="152085" y="160591"/>
                      <a:pt x="156448" y="156649"/>
                    </a:cubicBezTo>
                    <a:cubicBezTo>
                      <a:pt x="173171" y="139121"/>
                      <a:pt x="182625" y="115930"/>
                      <a:pt x="183007" y="91705"/>
                    </a:cubicBezTo>
                    <a:cubicBezTo>
                      <a:pt x="182854" y="79726"/>
                      <a:pt x="180366" y="67939"/>
                      <a:pt x="175697" y="56955"/>
                    </a:cubicBezTo>
                    <a:cubicBezTo>
                      <a:pt x="171066" y="45857"/>
                      <a:pt x="164561" y="35638"/>
                      <a:pt x="156486" y="2676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F4C1141C-4063-BAA2-8B98-4C8F571748B4}"/>
                  </a:ext>
                </a:extLst>
              </p:cNvPr>
              <p:cNvSpPr/>
              <p:nvPr/>
            </p:nvSpPr>
            <p:spPr>
              <a:xfrm>
                <a:off x="14891242" y="1816802"/>
                <a:ext cx="41956" cy="42024"/>
              </a:xfrm>
              <a:custGeom>
                <a:avLst/>
                <a:gdLst>
                  <a:gd name="connsiteX0" fmla="*/ 109682 w 182891"/>
                  <a:gd name="connsiteY0" fmla="*/ 181610 h 183189"/>
                  <a:gd name="connsiteX1" fmla="*/ 126176 w 182891"/>
                  <a:gd name="connsiteY1" fmla="*/ 176138 h 183189"/>
                  <a:gd name="connsiteX2" fmla="*/ 142633 w 182891"/>
                  <a:gd name="connsiteY2" fmla="*/ 167795 h 183189"/>
                  <a:gd name="connsiteX3" fmla="*/ 156371 w 182891"/>
                  <a:gd name="connsiteY3" fmla="*/ 156926 h 183189"/>
                  <a:gd name="connsiteX4" fmla="*/ 182892 w 182891"/>
                  <a:gd name="connsiteY4" fmla="*/ 91753 h 183189"/>
                  <a:gd name="connsiteX5" fmla="*/ 175583 w 182891"/>
                  <a:gd name="connsiteY5" fmla="*/ 56888 h 183189"/>
                  <a:gd name="connsiteX6" fmla="*/ 156410 w 182891"/>
                  <a:gd name="connsiteY6" fmla="*/ 26846 h 183189"/>
                  <a:gd name="connsiteX7" fmla="*/ 142671 w 182891"/>
                  <a:gd name="connsiteY7" fmla="*/ 15863 h 183189"/>
                  <a:gd name="connsiteX8" fmla="*/ 126215 w 182891"/>
                  <a:gd name="connsiteY8" fmla="*/ 7520 h 183189"/>
                  <a:gd name="connsiteX9" fmla="*/ 109720 w 182891"/>
                  <a:gd name="connsiteY9" fmla="*/ 2124 h 183189"/>
                  <a:gd name="connsiteX10" fmla="*/ 73172 w 182891"/>
                  <a:gd name="connsiteY10" fmla="*/ 2124 h 183189"/>
                  <a:gd name="connsiteX11" fmla="*/ 56677 w 182891"/>
                  <a:gd name="connsiteY11" fmla="*/ 7520 h 183189"/>
                  <a:gd name="connsiteX12" fmla="*/ 40221 w 182891"/>
                  <a:gd name="connsiteY12" fmla="*/ 15863 h 183189"/>
                  <a:gd name="connsiteX13" fmla="*/ 26483 w 182891"/>
                  <a:gd name="connsiteY13" fmla="*/ 26846 h 183189"/>
                  <a:gd name="connsiteX14" fmla="*/ 7310 w 182891"/>
                  <a:gd name="connsiteY14" fmla="*/ 56888 h 183189"/>
                  <a:gd name="connsiteX15" fmla="*/ 0 w 182891"/>
                  <a:gd name="connsiteY15" fmla="*/ 91753 h 183189"/>
                  <a:gd name="connsiteX16" fmla="*/ 26521 w 182891"/>
                  <a:gd name="connsiteY16" fmla="*/ 156697 h 183189"/>
                  <a:gd name="connsiteX17" fmla="*/ 40260 w 182891"/>
                  <a:gd name="connsiteY17" fmla="*/ 167566 h 183189"/>
                  <a:gd name="connsiteX18" fmla="*/ 56716 w 182891"/>
                  <a:gd name="connsiteY18" fmla="*/ 175909 h 183189"/>
                  <a:gd name="connsiteX19" fmla="*/ 73210 w 182891"/>
                  <a:gd name="connsiteY19" fmla="*/ 181381 h 183189"/>
                  <a:gd name="connsiteX20" fmla="*/ 109758 w 182891"/>
                  <a:gd name="connsiteY20" fmla="*/ 181381 h 183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891" h="183189">
                    <a:moveTo>
                      <a:pt x="109682" y="181610"/>
                    </a:moveTo>
                    <a:cubicBezTo>
                      <a:pt x="115422" y="180539"/>
                      <a:pt x="120933" y="178664"/>
                      <a:pt x="126176" y="176138"/>
                    </a:cubicBezTo>
                    <a:cubicBezTo>
                      <a:pt x="131993" y="174109"/>
                      <a:pt x="137504" y="171316"/>
                      <a:pt x="142633" y="167795"/>
                    </a:cubicBezTo>
                    <a:cubicBezTo>
                      <a:pt x="147416" y="164427"/>
                      <a:pt x="152009" y="160830"/>
                      <a:pt x="156371" y="156926"/>
                    </a:cubicBezTo>
                    <a:cubicBezTo>
                      <a:pt x="173133" y="139360"/>
                      <a:pt x="182586" y="116015"/>
                      <a:pt x="182892" y="91753"/>
                    </a:cubicBezTo>
                    <a:cubicBezTo>
                      <a:pt x="182777" y="79774"/>
                      <a:pt x="180251" y="67949"/>
                      <a:pt x="175583" y="56888"/>
                    </a:cubicBezTo>
                    <a:cubicBezTo>
                      <a:pt x="170952" y="45828"/>
                      <a:pt x="164446" y="35648"/>
                      <a:pt x="156410" y="26846"/>
                    </a:cubicBezTo>
                    <a:lnTo>
                      <a:pt x="142671" y="15863"/>
                    </a:lnTo>
                    <a:cubicBezTo>
                      <a:pt x="137581" y="12342"/>
                      <a:pt x="132032" y="9548"/>
                      <a:pt x="126215" y="7520"/>
                    </a:cubicBezTo>
                    <a:cubicBezTo>
                      <a:pt x="121010" y="4841"/>
                      <a:pt x="115460" y="3042"/>
                      <a:pt x="109720" y="2124"/>
                    </a:cubicBezTo>
                    <a:cubicBezTo>
                      <a:pt x="97703" y="-708"/>
                      <a:pt x="85189" y="-708"/>
                      <a:pt x="73172" y="2124"/>
                    </a:cubicBezTo>
                    <a:cubicBezTo>
                      <a:pt x="67431" y="3042"/>
                      <a:pt x="61883" y="4841"/>
                      <a:pt x="56677" y="7520"/>
                    </a:cubicBezTo>
                    <a:cubicBezTo>
                      <a:pt x="50860" y="9548"/>
                      <a:pt x="45350" y="12342"/>
                      <a:pt x="40221" y="15863"/>
                    </a:cubicBezTo>
                    <a:lnTo>
                      <a:pt x="26483" y="26846"/>
                    </a:lnTo>
                    <a:cubicBezTo>
                      <a:pt x="18446" y="35687"/>
                      <a:pt x="11940" y="45867"/>
                      <a:pt x="7310" y="56888"/>
                    </a:cubicBezTo>
                    <a:cubicBezTo>
                      <a:pt x="2602" y="67949"/>
                      <a:pt x="115" y="79774"/>
                      <a:pt x="0" y="91753"/>
                    </a:cubicBezTo>
                    <a:cubicBezTo>
                      <a:pt x="383" y="115940"/>
                      <a:pt x="9835" y="139131"/>
                      <a:pt x="26521" y="156697"/>
                    </a:cubicBezTo>
                    <a:cubicBezTo>
                      <a:pt x="30884" y="160600"/>
                      <a:pt x="35476" y="164236"/>
                      <a:pt x="40260" y="167566"/>
                    </a:cubicBezTo>
                    <a:cubicBezTo>
                      <a:pt x="45349" y="171048"/>
                      <a:pt x="50898" y="173842"/>
                      <a:pt x="56716" y="175909"/>
                    </a:cubicBezTo>
                    <a:cubicBezTo>
                      <a:pt x="61959" y="178473"/>
                      <a:pt x="67470" y="180310"/>
                      <a:pt x="73210" y="181381"/>
                    </a:cubicBezTo>
                    <a:cubicBezTo>
                      <a:pt x="85265" y="183792"/>
                      <a:pt x="97703" y="183792"/>
                      <a:pt x="109758" y="18138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4482A7AC-C0BA-2C22-A4A0-839B6F0CE7B5}"/>
                  </a:ext>
                </a:extLst>
              </p:cNvPr>
              <p:cNvSpPr/>
              <p:nvPr/>
            </p:nvSpPr>
            <p:spPr>
              <a:xfrm>
                <a:off x="14807308" y="1837832"/>
                <a:ext cx="41973" cy="41971"/>
              </a:xfrm>
              <a:custGeom>
                <a:avLst/>
                <a:gdLst>
                  <a:gd name="connsiteX0" fmla="*/ 156371 w 182968"/>
                  <a:gd name="connsiteY0" fmla="*/ 26846 h 182959"/>
                  <a:gd name="connsiteX1" fmla="*/ 142671 w 182968"/>
                  <a:gd name="connsiteY1" fmla="*/ 15863 h 182959"/>
                  <a:gd name="connsiteX2" fmla="*/ 126176 w 182968"/>
                  <a:gd name="connsiteY2" fmla="*/ 7520 h 182959"/>
                  <a:gd name="connsiteX3" fmla="*/ 109720 w 182968"/>
                  <a:gd name="connsiteY3" fmla="*/ 2124 h 182959"/>
                  <a:gd name="connsiteX4" fmla="*/ 73134 w 182968"/>
                  <a:gd name="connsiteY4" fmla="*/ 2124 h 182959"/>
                  <a:gd name="connsiteX5" fmla="*/ 56677 w 182968"/>
                  <a:gd name="connsiteY5" fmla="*/ 7520 h 182959"/>
                  <a:gd name="connsiteX6" fmla="*/ 40221 w 182968"/>
                  <a:gd name="connsiteY6" fmla="*/ 15863 h 182959"/>
                  <a:gd name="connsiteX7" fmla="*/ 26483 w 182968"/>
                  <a:gd name="connsiteY7" fmla="*/ 26846 h 182959"/>
                  <a:gd name="connsiteX8" fmla="*/ 7310 w 182968"/>
                  <a:gd name="connsiteY8" fmla="*/ 56965 h 182959"/>
                  <a:gd name="connsiteX9" fmla="*/ 0 w 182968"/>
                  <a:gd name="connsiteY9" fmla="*/ 91522 h 182959"/>
                  <a:gd name="connsiteX10" fmla="*/ 26521 w 182968"/>
                  <a:gd name="connsiteY10" fmla="*/ 156467 h 182959"/>
                  <a:gd name="connsiteX11" fmla="*/ 40260 w 182968"/>
                  <a:gd name="connsiteY11" fmla="*/ 167336 h 182959"/>
                  <a:gd name="connsiteX12" fmla="*/ 56716 w 182968"/>
                  <a:gd name="connsiteY12" fmla="*/ 175679 h 182959"/>
                  <a:gd name="connsiteX13" fmla="*/ 73172 w 182968"/>
                  <a:gd name="connsiteY13" fmla="*/ 181151 h 182959"/>
                  <a:gd name="connsiteX14" fmla="*/ 109759 w 182968"/>
                  <a:gd name="connsiteY14" fmla="*/ 181151 h 182959"/>
                  <a:gd name="connsiteX15" fmla="*/ 126215 w 182968"/>
                  <a:gd name="connsiteY15" fmla="*/ 175679 h 182959"/>
                  <a:gd name="connsiteX16" fmla="*/ 142709 w 182968"/>
                  <a:gd name="connsiteY16" fmla="*/ 167336 h 182959"/>
                  <a:gd name="connsiteX17" fmla="*/ 156410 w 182968"/>
                  <a:gd name="connsiteY17" fmla="*/ 156467 h 182959"/>
                  <a:gd name="connsiteX18" fmla="*/ 182969 w 182968"/>
                  <a:gd name="connsiteY18" fmla="*/ 91522 h 182959"/>
                  <a:gd name="connsiteX19" fmla="*/ 175659 w 182968"/>
                  <a:gd name="connsiteY19" fmla="*/ 56697 h 182959"/>
                  <a:gd name="connsiteX20" fmla="*/ 156448 w 182968"/>
                  <a:gd name="connsiteY20" fmla="*/ 26884 h 18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68" h="182959">
                    <a:moveTo>
                      <a:pt x="156371" y="26846"/>
                    </a:moveTo>
                    <a:lnTo>
                      <a:pt x="142671" y="15863"/>
                    </a:lnTo>
                    <a:cubicBezTo>
                      <a:pt x="137581" y="12342"/>
                      <a:pt x="132032" y="9548"/>
                      <a:pt x="126176" y="7520"/>
                    </a:cubicBezTo>
                    <a:cubicBezTo>
                      <a:pt x="121010" y="4841"/>
                      <a:pt x="115460" y="3042"/>
                      <a:pt x="109720" y="2124"/>
                    </a:cubicBezTo>
                    <a:cubicBezTo>
                      <a:pt x="97703" y="-708"/>
                      <a:pt x="85189" y="-708"/>
                      <a:pt x="73134" y="2124"/>
                    </a:cubicBezTo>
                    <a:cubicBezTo>
                      <a:pt x="67393" y="3042"/>
                      <a:pt x="61883" y="4841"/>
                      <a:pt x="56677" y="7520"/>
                    </a:cubicBezTo>
                    <a:cubicBezTo>
                      <a:pt x="50860" y="9548"/>
                      <a:pt x="45350" y="12342"/>
                      <a:pt x="40221" y="15863"/>
                    </a:cubicBezTo>
                    <a:lnTo>
                      <a:pt x="26483" y="26846"/>
                    </a:lnTo>
                    <a:cubicBezTo>
                      <a:pt x="18446" y="35725"/>
                      <a:pt x="11902" y="45905"/>
                      <a:pt x="7310" y="56965"/>
                    </a:cubicBezTo>
                    <a:cubicBezTo>
                      <a:pt x="2602" y="67910"/>
                      <a:pt x="153" y="79621"/>
                      <a:pt x="0" y="91522"/>
                    </a:cubicBezTo>
                    <a:cubicBezTo>
                      <a:pt x="383" y="115748"/>
                      <a:pt x="9835" y="138900"/>
                      <a:pt x="26521" y="156467"/>
                    </a:cubicBezTo>
                    <a:cubicBezTo>
                      <a:pt x="30884" y="160408"/>
                      <a:pt x="35476" y="164006"/>
                      <a:pt x="40260" y="167336"/>
                    </a:cubicBezTo>
                    <a:cubicBezTo>
                      <a:pt x="45349" y="170857"/>
                      <a:pt x="50898" y="173650"/>
                      <a:pt x="56716" y="175679"/>
                    </a:cubicBezTo>
                    <a:cubicBezTo>
                      <a:pt x="61959" y="178243"/>
                      <a:pt x="67470" y="180080"/>
                      <a:pt x="73172" y="181151"/>
                    </a:cubicBezTo>
                    <a:cubicBezTo>
                      <a:pt x="85266" y="183562"/>
                      <a:pt x="97703" y="183562"/>
                      <a:pt x="109759" y="181151"/>
                    </a:cubicBezTo>
                    <a:cubicBezTo>
                      <a:pt x="115499" y="180080"/>
                      <a:pt x="121009" y="178204"/>
                      <a:pt x="126215" y="175679"/>
                    </a:cubicBezTo>
                    <a:cubicBezTo>
                      <a:pt x="132070" y="173650"/>
                      <a:pt x="137620" y="170857"/>
                      <a:pt x="142709" y="167336"/>
                    </a:cubicBezTo>
                    <a:cubicBezTo>
                      <a:pt x="147493" y="163968"/>
                      <a:pt x="152085" y="160371"/>
                      <a:pt x="156410" y="156467"/>
                    </a:cubicBezTo>
                    <a:cubicBezTo>
                      <a:pt x="173133" y="138939"/>
                      <a:pt x="182587" y="115786"/>
                      <a:pt x="182969" y="91522"/>
                    </a:cubicBezTo>
                    <a:cubicBezTo>
                      <a:pt x="182854" y="79543"/>
                      <a:pt x="180328" y="67718"/>
                      <a:pt x="175659" y="56697"/>
                    </a:cubicBezTo>
                    <a:cubicBezTo>
                      <a:pt x="171028" y="45713"/>
                      <a:pt x="164523" y="35687"/>
                      <a:pt x="156448" y="2688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640F458-86DF-61AC-E2C6-A47F32AE9556}"/>
                  </a:ext>
                </a:extLst>
              </p:cNvPr>
              <p:cNvSpPr/>
              <p:nvPr/>
            </p:nvSpPr>
            <p:spPr>
              <a:xfrm>
                <a:off x="14912212" y="1900736"/>
                <a:ext cx="41982" cy="42022"/>
              </a:xfrm>
              <a:custGeom>
                <a:avLst/>
                <a:gdLst>
                  <a:gd name="connsiteX0" fmla="*/ 156409 w 183006"/>
                  <a:gd name="connsiteY0" fmla="*/ 26760 h 183179"/>
                  <a:gd name="connsiteX1" fmla="*/ 142671 w 183006"/>
                  <a:gd name="connsiteY1" fmla="*/ 15777 h 183179"/>
                  <a:gd name="connsiteX2" fmla="*/ 126214 w 183006"/>
                  <a:gd name="connsiteY2" fmla="*/ 7511 h 183179"/>
                  <a:gd name="connsiteX3" fmla="*/ 109758 w 183006"/>
                  <a:gd name="connsiteY3" fmla="*/ 2038 h 183179"/>
                  <a:gd name="connsiteX4" fmla="*/ 73172 w 183006"/>
                  <a:gd name="connsiteY4" fmla="*/ 2038 h 183179"/>
                  <a:gd name="connsiteX5" fmla="*/ 56715 w 183006"/>
                  <a:gd name="connsiteY5" fmla="*/ 7511 h 183179"/>
                  <a:gd name="connsiteX6" fmla="*/ 40259 w 183006"/>
                  <a:gd name="connsiteY6" fmla="*/ 15777 h 183179"/>
                  <a:gd name="connsiteX7" fmla="*/ 26521 w 183006"/>
                  <a:gd name="connsiteY7" fmla="*/ 26760 h 183179"/>
                  <a:gd name="connsiteX8" fmla="*/ 7310 w 183006"/>
                  <a:gd name="connsiteY8" fmla="*/ 56955 h 183179"/>
                  <a:gd name="connsiteX9" fmla="*/ 0 w 183006"/>
                  <a:gd name="connsiteY9" fmla="*/ 91705 h 183179"/>
                  <a:gd name="connsiteX10" fmla="*/ 26559 w 183006"/>
                  <a:gd name="connsiteY10" fmla="*/ 156649 h 183179"/>
                  <a:gd name="connsiteX11" fmla="*/ 40298 w 183006"/>
                  <a:gd name="connsiteY11" fmla="*/ 167633 h 183179"/>
                  <a:gd name="connsiteX12" fmla="*/ 56754 w 183006"/>
                  <a:gd name="connsiteY12" fmla="*/ 175899 h 183179"/>
                  <a:gd name="connsiteX13" fmla="*/ 73210 w 183006"/>
                  <a:gd name="connsiteY13" fmla="*/ 181372 h 183179"/>
                  <a:gd name="connsiteX14" fmla="*/ 109797 w 183006"/>
                  <a:gd name="connsiteY14" fmla="*/ 181372 h 183179"/>
                  <a:gd name="connsiteX15" fmla="*/ 126253 w 183006"/>
                  <a:gd name="connsiteY15" fmla="*/ 175899 h 183179"/>
                  <a:gd name="connsiteX16" fmla="*/ 142709 w 183006"/>
                  <a:gd name="connsiteY16" fmla="*/ 167633 h 183179"/>
                  <a:gd name="connsiteX17" fmla="*/ 156448 w 183006"/>
                  <a:gd name="connsiteY17" fmla="*/ 156649 h 183179"/>
                  <a:gd name="connsiteX18" fmla="*/ 183007 w 183006"/>
                  <a:gd name="connsiteY18" fmla="*/ 91705 h 183179"/>
                  <a:gd name="connsiteX19" fmla="*/ 175697 w 183006"/>
                  <a:gd name="connsiteY19" fmla="*/ 56955 h 183179"/>
                  <a:gd name="connsiteX20" fmla="*/ 156486 w 183006"/>
                  <a:gd name="connsiteY20" fmla="*/ 26760 h 18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3006" h="183179">
                    <a:moveTo>
                      <a:pt x="156409" y="26760"/>
                    </a:moveTo>
                    <a:lnTo>
                      <a:pt x="142671" y="15777"/>
                    </a:lnTo>
                    <a:cubicBezTo>
                      <a:pt x="137619" y="12294"/>
                      <a:pt x="132032" y="9539"/>
                      <a:pt x="126214" y="7511"/>
                    </a:cubicBezTo>
                    <a:cubicBezTo>
                      <a:pt x="121010" y="4870"/>
                      <a:pt x="115498" y="3033"/>
                      <a:pt x="109758" y="2038"/>
                    </a:cubicBezTo>
                    <a:cubicBezTo>
                      <a:pt x="97703" y="-679"/>
                      <a:pt x="85227" y="-679"/>
                      <a:pt x="73172" y="2038"/>
                    </a:cubicBezTo>
                    <a:cubicBezTo>
                      <a:pt x="67431" y="3033"/>
                      <a:pt x="61921" y="4870"/>
                      <a:pt x="56715" y="7511"/>
                    </a:cubicBezTo>
                    <a:cubicBezTo>
                      <a:pt x="50898" y="9539"/>
                      <a:pt x="45311" y="12294"/>
                      <a:pt x="40259" y="15777"/>
                    </a:cubicBezTo>
                    <a:lnTo>
                      <a:pt x="26521" y="26760"/>
                    </a:lnTo>
                    <a:cubicBezTo>
                      <a:pt x="18446" y="35639"/>
                      <a:pt x="11940" y="45857"/>
                      <a:pt x="7310" y="56955"/>
                    </a:cubicBezTo>
                    <a:cubicBezTo>
                      <a:pt x="2602" y="67939"/>
                      <a:pt x="153" y="79726"/>
                      <a:pt x="0" y="91705"/>
                    </a:cubicBezTo>
                    <a:cubicBezTo>
                      <a:pt x="383" y="115892"/>
                      <a:pt x="9835" y="139083"/>
                      <a:pt x="26559" y="156649"/>
                    </a:cubicBezTo>
                    <a:cubicBezTo>
                      <a:pt x="30922" y="160591"/>
                      <a:pt x="35476" y="164227"/>
                      <a:pt x="40298" y="167633"/>
                    </a:cubicBezTo>
                    <a:cubicBezTo>
                      <a:pt x="45349" y="171115"/>
                      <a:pt x="50936" y="173871"/>
                      <a:pt x="56754" y="175899"/>
                    </a:cubicBezTo>
                    <a:cubicBezTo>
                      <a:pt x="61959" y="178540"/>
                      <a:pt x="67470" y="180377"/>
                      <a:pt x="73210" y="181372"/>
                    </a:cubicBezTo>
                    <a:cubicBezTo>
                      <a:pt x="85265" y="183783"/>
                      <a:pt x="97741" y="183783"/>
                      <a:pt x="109797" y="181372"/>
                    </a:cubicBezTo>
                    <a:cubicBezTo>
                      <a:pt x="115537" y="180377"/>
                      <a:pt x="121048" y="178540"/>
                      <a:pt x="126253" y="175899"/>
                    </a:cubicBezTo>
                    <a:cubicBezTo>
                      <a:pt x="132070" y="173871"/>
                      <a:pt x="137658" y="171115"/>
                      <a:pt x="142709" y="167633"/>
                    </a:cubicBezTo>
                    <a:cubicBezTo>
                      <a:pt x="147531" y="164227"/>
                      <a:pt x="152085" y="160591"/>
                      <a:pt x="156448" y="156649"/>
                    </a:cubicBezTo>
                    <a:cubicBezTo>
                      <a:pt x="173171" y="139121"/>
                      <a:pt x="182625" y="115930"/>
                      <a:pt x="183007" y="91705"/>
                    </a:cubicBezTo>
                    <a:cubicBezTo>
                      <a:pt x="182854" y="79726"/>
                      <a:pt x="180366" y="67939"/>
                      <a:pt x="175697" y="56955"/>
                    </a:cubicBezTo>
                    <a:cubicBezTo>
                      <a:pt x="171066" y="45857"/>
                      <a:pt x="164561" y="35638"/>
                      <a:pt x="156486" y="2676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B7E456EA-5454-1CC6-90E8-DE055798FC27}"/>
                  </a:ext>
                </a:extLst>
              </p:cNvPr>
              <p:cNvSpPr/>
              <p:nvPr/>
            </p:nvSpPr>
            <p:spPr>
              <a:xfrm>
                <a:off x="14597495" y="1397243"/>
                <a:ext cx="41964" cy="83921"/>
              </a:xfrm>
              <a:custGeom>
                <a:avLst/>
                <a:gdLst>
                  <a:gd name="connsiteX0" fmla="*/ 91465 w 182930"/>
                  <a:gd name="connsiteY0" fmla="*/ 0 h 365824"/>
                  <a:gd name="connsiteX1" fmla="*/ 0 w 182930"/>
                  <a:gd name="connsiteY1" fmla="*/ 91427 h 365824"/>
                  <a:gd name="connsiteX2" fmla="*/ 0 w 182930"/>
                  <a:gd name="connsiteY2" fmla="*/ 274359 h 365824"/>
                  <a:gd name="connsiteX3" fmla="*/ 91465 w 182930"/>
                  <a:gd name="connsiteY3" fmla="*/ 365824 h 365824"/>
                  <a:gd name="connsiteX4" fmla="*/ 182930 w 182930"/>
                  <a:gd name="connsiteY4" fmla="*/ 274359 h 365824"/>
                  <a:gd name="connsiteX5" fmla="*/ 182930 w 182930"/>
                  <a:gd name="connsiteY5" fmla="*/ 91427 h 365824"/>
                  <a:gd name="connsiteX6" fmla="*/ 91465 w 182930"/>
                  <a:gd name="connsiteY6" fmla="*/ 0 h 365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930" h="365824">
                    <a:moveTo>
                      <a:pt x="91465" y="0"/>
                    </a:moveTo>
                    <a:cubicBezTo>
                      <a:pt x="40988" y="0"/>
                      <a:pt x="0" y="40949"/>
                      <a:pt x="0" y="91427"/>
                    </a:cubicBezTo>
                    <a:lnTo>
                      <a:pt x="0" y="274359"/>
                    </a:lnTo>
                    <a:cubicBezTo>
                      <a:pt x="0" y="324875"/>
                      <a:pt x="40988" y="365824"/>
                      <a:pt x="91465" y="365824"/>
                    </a:cubicBezTo>
                    <a:cubicBezTo>
                      <a:pt x="141981" y="365824"/>
                      <a:pt x="182930" y="324875"/>
                      <a:pt x="182930" y="274359"/>
                    </a:cubicBezTo>
                    <a:lnTo>
                      <a:pt x="182930" y="91427"/>
                    </a:lnTo>
                    <a:cubicBezTo>
                      <a:pt x="182930" y="40949"/>
                      <a:pt x="141981" y="0"/>
                      <a:pt x="91465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0F54C750-63EA-97F4-97D6-CC1445139B63}"/>
                  </a:ext>
                </a:extLst>
              </p:cNvPr>
              <p:cNvSpPr/>
              <p:nvPr/>
            </p:nvSpPr>
            <p:spPr>
              <a:xfrm>
                <a:off x="14072241" y="1208410"/>
                <a:ext cx="1092478" cy="1258572"/>
              </a:xfrm>
              <a:custGeom>
                <a:avLst/>
                <a:gdLst>
                  <a:gd name="connsiteX0" fmla="*/ 4500352 w 4762292"/>
                  <a:gd name="connsiteY0" fmla="*/ 1198159 h 5486324"/>
                  <a:gd name="connsiteX1" fmla="*/ 4647691 w 4762292"/>
                  <a:gd name="connsiteY1" fmla="*/ 1131607 h 5486324"/>
                  <a:gd name="connsiteX2" fmla="*/ 4750865 w 4762292"/>
                  <a:gd name="connsiteY2" fmla="*/ 862225 h 5486324"/>
                  <a:gd name="connsiteX3" fmla="*/ 4427481 w 4762292"/>
                  <a:gd name="connsiteY3" fmla="*/ 115457 h 5486324"/>
                  <a:gd name="connsiteX4" fmla="*/ 3611104 w 4762292"/>
                  <a:gd name="connsiteY4" fmla="*/ 129617 h 5486324"/>
                  <a:gd name="connsiteX5" fmla="*/ 3595069 w 4762292"/>
                  <a:gd name="connsiteY5" fmla="*/ 112089 h 5486324"/>
                  <a:gd name="connsiteX6" fmla="*/ 3072950 w 4762292"/>
                  <a:gd name="connsiteY6" fmla="*/ 11629 h 5486324"/>
                  <a:gd name="connsiteX7" fmla="*/ 2429395 w 4762292"/>
                  <a:gd name="connsiteY7" fmla="*/ 173781 h 5486324"/>
                  <a:gd name="connsiteX8" fmla="*/ 2381137 w 4762292"/>
                  <a:gd name="connsiteY8" fmla="*/ 189128 h 5486324"/>
                  <a:gd name="connsiteX9" fmla="*/ 2332878 w 4762292"/>
                  <a:gd name="connsiteY9" fmla="*/ 173781 h 5486324"/>
                  <a:gd name="connsiteX10" fmla="*/ 1689323 w 4762292"/>
                  <a:gd name="connsiteY10" fmla="*/ 11629 h 5486324"/>
                  <a:gd name="connsiteX11" fmla="*/ 1167204 w 4762292"/>
                  <a:gd name="connsiteY11" fmla="*/ 112246 h 5486324"/>
                  <a:gd name="connsiteX12" fmla="*/ 1151169 w 4762292"/>
                  <a:gd name="connsiteY12" fmla="*/ 129812 h 5486324"/>
                  <a:gd name="connsiteX13" fmla="*/ 335018 w 4762292"/>
                  <a:gd name="connsiteY13" fmla="*/ 115537 h 5486324"/>
                  <a:gd name="connsiteX14" fmla="*/ 11330 w 4762292"/>
                  <a:gd name="connsiteY14" fmla="*/ 861727 h 5486324"/>
                  <a:gd name="connsiteX15" fmla="*/ 113397 w 4762292"/>
                  <a:gd name="connsiteY15" fmla="*/ 1129728 h 5486324"/>
                  <a:gd name="connsiteX16" fmla="*/ 262460 w 4762292"/>
                  <a:gd name="connsiteY16" fmla="*/ 1197581 h 5486324"/>
                  <a:gd name="connsiteX17" fmla="*/ 424995 w 4762292"/>
                  <a:gd name="connsiteY17" fmla="*/ 1149629 h 5486324"/>
                  <a:gd name="connsiteX18" fmla="*/ 437356 w 4762292"/>
                  <a:gd name="connsiteY18" fmla="*/ 1141745 h 5486324"/>
                  <a:gd name="connsiteX19" fmla="*/ 434179 w 4762292"/>
                  <a:gd name="connsiteY19" fmla="*/ 1173931 h 5486324"/>
                  <a:gd name="connsiteX20" fmla="*/ 407926 w 4762292"/>
                  <a:gd name="connsiteY20" fmla="*/ 1437915 h 5486324"/>
                  <a:gd name="connsiteX21" fmla="*/ 406013 w 4762292"/>
                  <a:gd name="connsiteY21" fmla="*/ 1457318 h 5486324"/>
                  <a:gd name="connsiteX22" fmla="*/ 344475 w 4762292"/>
                  <a:gd name="connsiteY22" fmla="*/ 1857659 h 5486324"/>
                  <a:gd name="connsiteX23" fmla="*/ 221011 w 4762292"/>
                  <a:gd name="connsiteY23" fmla="*/ 2332213 h 5486324"/>
                  <a:gd name="connsiteX24" fmla="*/ 127593 w 4762292"/>
                  <a:gd name="connsiteY24" fmla="*/ 2867460 h 5486324"/>
                  <a:gd name="connsiteX25" fmla="*/ 146728 w 4762292"/>
                  <a:gd name="connsiteY25" fmla="*/ 3004659 h 5486324"/>
                  <a:gd name="connsiteX26" fmla="*/ 328171 w 4762292"/>
                  <a:gd name="connsiteY26" fmla="*/ 3140016 h 5486324"/>
                  <a:gd name="connsiteX27" fmla="*/ 282438 w 4762292"/>
                  <a:gd name="connsiteY27" fmla="*/ 3263323 h 5486324"/>
                  <a:gd name="connsiteX28" fmla="*/ 690244 w 4762292"/>
                  <a:gd name="connsiteY28" fmla="*/ 5312004 h 5486324"/>
                  <a:gd name="connsiteX29" fmla="*/ 1143558 w 4762292"/>
                  <a:gd name="connsiteY29" fmla="*/ 5486324 h 5486324"/>
                  <a:gd name="connsiteX30" fmla="*/ 1511029 w 4762292"/>
                  <a:gd name="connsiteY30" fmla="*/ 5384522 h 5486324"/>
                  <a:gd name="connsiteX31" fmla="*/ 1873680 w 4762292"/>
                  <a:gd name="connsiteY31" fmla="*/ 5137605 h 5486324"/>
                  <a:gd name="connsiteX32" fmla="*/ 2888861 w 4762292"/>
                  <a:gd name="connsiteY32" fmla="*/ 5137605 h 5486324"/>
                  <a:gd name="connsiteX33" fmla="*/ 3251512 w 4762292"/>
                  <a:gd name="connsiteY33" fmla="*/ 5384522 h 5486324"/>
                  <a:gd name="connsiteX34" fmla="*/ 3619022 w 4762292"/>
                  <a:gd name="connsiteY34" fmla="*/ 5486324 h 5486324"/>
                  <a:gd name="connsiteX35" fmla="*/ 4072296 w 4762292"/>
                  <a:gd name="connsiteY35" fmla="*/ 5312004 h 5486324"/>
                  <a:gd name="connsiteX36" fmla="*/ 4480142 w 4762292"/>
                  <a:gd name="connsiteY36" fmla="*/ 3263323 h 5486324"/>
                  <a:gd name="connsiteX37" fmla="*/ 4434409 w 4762292"/>
                  <a:gd name="connsiteY37" fmla="*/ 3139791 h 5486324"/>
                  <a:gd name="connsiteX38" fmla="*/ 4614774 w 4762292"/>
                  <a:gd name="connsiteY38" fmla="*/ 3003053 h 5486324"/>
                  <a:gd name="connsiteX39" fmla="*/ 4633029 w 4762292"/>
                  <a:gd name="connsiteY39" fmla="*/ 2868802 h 5486324"/>
                  <a:gd name="connsiteX40" fmla="*/ 4539651 w 4762292"/>
                  <a:gd name="connsiteY40" fmla="*/ 2332252 h 5486324"/>
                  <a:gd name="connsiteX41" fmla="*/ 4415884 w 4762292"/>
                  <a:gd name="connsiteY41" fmla="*/ 1856669 h 5486324"/>
                  <a:gd name="connsiteX42" fmla="*/ 4354346 w 4762292"/>
                  <a:gd name="connsiteY42" fmla="*/ 1455633 h 5486324"/>
                  <a:gd name="connsiteX43" fmla="*/ 4352624 w 4762292"/>
                  <a:gd name="connsiteY43" fmla="*/ 1437875 h 5486324"/>
                  <a:gd name="connsiteX44" fmla="*/ 4326906 w 4762292"/>
                  <a:gd name="connsiteY44" fmla="*/ 1180397 h 5486324"/>
                  <a:gd name="connsiteX45" fmla="*/ 4322964 w 4762292"/>
                  <a:gd name="connsiteY45" fmla="*/ 1140367 h 5486324"/>
                  <a:gd name="connsiteX46" fmla="*/ 4337392 w 4762292"/>
                  <a:gd name="connsiteY46" fmla="*/ 1149475 h 5486324"/>
                  <a:gd name="connsiteX47" fmla="*/ 4500388 w 4762292"/>
                  <a:gd name="connsiteY47" fmla="*/ 1198116 h 5486324"/>
                  <a:gd name="connsiteX48" fmla="*/ 2381132 w 4762292"/>
                  <a:gd name="connsiteY48" fmla="*/ 5121817 h 5486324"/>
                  <a:gd name="connsiteX49" fmla="*/ 2012975 w 4762292"/>
                  <a:gd name="connsiteY49" fmla="*/ 5013509 h 5486324"/>
                  <a:gd name="connsiteX50" fmla="*/ 2381132 w 4762292"/>
                  <a:gd name="connsiteY50" fmla="*/ 4496553 h 5486324"/>
                  <a:gd name="connsiteX51" fmla="*/ 2749289 w 4762292"/>
                  <a:gd name="connsiteY51" fmla="*/ 5013509 h 5486324"/>
                  <a:gd name="connsiteX52" fmla="*/ 2381132 w 4762292"/>
                  <a:gd name="connsiteY52" fmla="*/ 5121817 h 5486324"/>
                  <a:gd name="connsiteX53" fmla="*/ 3955435 w 4762292"/>
                  <a:gd name="connsiteY53" fmla="*/ 5171376 h 5486324"/>
                  <a:gd name="connsiteX54" fmla="*/ 3340086 w 4762292"/>
                  <a:gd name="connsiteY54" fmla="*/ 5224763 h 5486324"/>
                  <a:gd name="connsiteX55" fmla="*/ 2471197 w 4762292"/>
                  <a:gd name="connsiteY55" fmla="*/ 4194202 h 5486324"/>
                  <a:gd name="connsiteX56" fmla="*/ 2469436 w 4762292"/>
                  <a:gd name="connsiteY56" fmla="*/ 4189188 h 5486324"/>
                  <a:gd name="connsiteX57" fmla="*/ 2455736 w 4762292"/>
                  <a:gd name="connsiteY57" fmla="*/ 4156352 h 5486324"/>
                  <a:gd name="connsiteX58" fmla="*/ 2445174 w 4762292"/>
                  <a:gd name="connsiteY58" fmla="*/ 4144642 h 5486324"/>
                  <a:gd name="connsiteX59" fmla="*/ 2418194 w 4762292"/>
                  <a:gd name="connsiteY59" fmla="*/ 4125622 h 5486324"/>
                  <a:gd name="connsiteX60" fmla="*/ 2397987 w 4762292"/>
                  <a:gd name="connsiteY60" fmla="*/ 4118389 h 5486324"/>
                  <a:gd name="connsiteX61" fmla="*/ 2393968 w 4762292"/>
                  <a:gd name="connsiteY61" fmla="*/ 4116934 h 5486324"/>
                  <a:gd name="connsiteX62" fmla="*/ 2382143 w 4762292"/>
                  <a:gd name="connsiteY62" fmla="*/ 4117470 h 5486324"/>
                  <a:gd name="connsiteX63" fmla="*/ 2367600 w 4762292"/>
                  <a:gd name="connsiteY63" fmla="*/ 4116666 h 5486324"/>
                  <a:gd name="connsiteX64" fmla="*/ 2362587 w 4762292"/>
                  <a:gd name="connsiteY64" fmla="*/ 4118465 h 5486324"/>
                  <a:gd name="connsiteX65" fmla="*/ 2344294 w 4762292"/>
                  <a:gd name="connsiteY65" fmla="*/ 4124856 h 5486324"/>
                  <a:gd name="connsiteX66" fmla="*/ 2329866 w 4762292"/>
                  <a:gd name="connsiteY66" fmla="*/ 4131821 h 5486324"/>
                  <a:gd name="connsiteX67" fmla="*/ 2316586 w 4762292"/>
                  <a:gd name="connsiteY67" fmla="*/ 4143800 h 5486324"/>
                  <a:gd name="connsiteX68" fmla="*/ 2305142 w 4762292"/>
                  <a:gd name="connsiteY68" fmla="*/ 4156544 h 5486324"/>
                  <a:gd name="connsiteX69" fmla="*/ 2298101 w 4762292"/>
                  <a:gd name="connsiteY69" fmla="*/ 4170973 h 5486324"/>
                  <a:gd name="connsiteX70" fmla="*/ 2291480 w 4762292"/>
                  <a:gd name="connsiteY70" fmla="*/ 4189266 h 5486324"/>
                  <a:gd name="connsiteX71" fmla="*/ 2289834 w 4762292"/>
                  <a:gd name="connsiteY71" fmla="*/ 4193973 h 5486324"/>
                  <a:gd name="connsiteX72" fmla="*/ 1420945 w 4762292"/>
                  <a:gd name="connsiteY72" fmla="*/ 5224926 h 5486324"/>
                  <a:gd name="connsiteX73" fmla="*/ 805567 w 4762292"/>
                  <a:gd name="connsiteY73" fmla="*/ 5171501 h 5486324"/>
                  <a:gd name="connsiteX74" fmla="*/ 454477 w 4762292"/>
                  <a:gd name="connsiteY74" fmla="*/ 3321605 h 5486324"/>
                  <a:gd name="connsiteX75" fmla="*/ 1662366 w 4762292"/>
                  <a:gd name="connsiteY75" fmla="*/ 2291827 h 5486324"/>
                  <a:gd name="connsiteX76" fmla="*/ 1669485 w 4762292"/>
                  <a:gd name="connsiteY76" fmla="*/ 2313947 h 5486324"/>
                  <a:gd name="connsiteX77" fmla="*/ 1673159 w 4762292"/>
                  <a:gd name="connsiteY77" fmla="*/ 2324586 h 5486324"/>
                  <a:gd name="connsiteX78" fmla="*/ 2381041 w 4762292"/>
                  <a:gd name="connsiteY78" fmla="*/ 2835380 h 5486324"/>
                  <a:gd name="connsiteX79" fmla="*/ 3098643 w 4762292"/>
                  <a:gd name="connsiteY79" fmla="*/ 2291717 h 5486324"/>
                  <a:gd name="connsiteX80" fmla="*/ 4167805 w 4762292"/>
                  <a:gd name="connsiteY80" fmla="*/ 3007408 h 5486324"/>
                  <a:gd name="connsiteX81" fmla="*/ 4173125 w 4762292"/>
                  <a:gd name="connsiteY81" fmla="*/ 3017128 h 5486324"/>
                  <a:gd name="connsiteX82" fmla="*/ 4306454 w 4762292"/>
                  <a:gd name="connsiteY82" fmla="*/ 3321604 h 5486324"/>
                  <a:gd name="connsiteX83" fmla="*/ 3955325 w 4762292"/>
                  <a:gd name="connsiteY83" fmla="*/ 5171501 h 5486324"/>
                  <a:gd name="connsiteX84" fmla="*/ 1466568 w 4762292"/>
                  <a:gd name="connsiteY84" fmla="*/ 1874932 h 5486324"/>
                  <a:gd name="connsiteX85" fmla="*/ 1487962 w 4762292"/>
                  <a:gd name="connsiteY85" fmla="*/ 1762686 h 5486324"/>
                  <a:gd name="connsiteX86" fmla="*/ 1771500 w 4762292"/>
                  <a:gd name="connsiteY86" fmla="*/ 1556750 h 5486324"/>
                  <a:gd name="connsiteX87" fmla="*/ 2103300 w 4762292"/>
                  <a:gd name="connsiteY87" fmla="*/ 1846834 h 5486324"/>
                  <a:gd name="connsiteX88" fmla="*/ 1667592 w 4762292"/>
                  <a:gd name="connsiteY88" fmla="*/ 2093065 h 5486324"/>
                  <a:gd name="connsiteX89" fmla="*/ 1663191 w 4762292"/>
                  <a:gd name="connsiteY89" fmla="*/ 2108986 h 5486324"/>
                  <a:gd name="connsiteX90" fmla="*/ 1583627 w 4762292"/>
                  <a:gd name="connsiteY90" fmla="*/ 2119969 h 5486324"/>
                  <a:gd name="connsiteX91" fmla="*/ 1466561 w 4762292"/>
                  <a:gd name="connsiteY91" fmla="*/ 1874962 h 5486324"/>
                  <a:gd name="connsiteX92" fmla="*/ 2990416 w 4762292"/>
                  <a:gd name="connsiteY92" fmla="*/ 1556750 h 5486324"/>
                  <a:gd name="connsiteX93" fmla="*/ 3273955 w 4762292"/>
                  <a:gd name="connsiteY93" fmla="*/ 1762686 h 5486324"/>
                  <a:gd name="connsiteX94" fmla="*/ 3295731 w 4762292"/>
                  <a:gd name="connsiteY94" fmla="*/ 1874932 h 5486324"/>
                  <a:gd name="connsiteX95" fmla="*/ 3178587 w 4762292"/>
                  <a:gd name="connsiteY95" fmla="*/ 2120017 h 5486324"/>
                  <a:gd name="connsiteX96" fmla="*/ 3099904 w 4762292"/>
                  <a:gd name="connsiteY96" fmla="*/ 2109148 h 5486324"/>
                  <a:gd name="connsiteX97" fmla="*/ 2658533 w 4762292"/>
                  <a:gd name="connsiteY97" fmla="*/ 1846849 h 5486324"/>
                  <a:gd name="connsiteX98" fmla="*/ 2990411 w 4762292"/>
                  <a:gd name="connsiteY98" fmla="*/ 1556766 h 5486324"/>
                  <a:gd name="connsiteX99" fmla="*/ 2929873 w 4762292"/>
                  <a:gd name="connsiteY99" fmla="*/ 2195054 h 5486324"/>
                  <a:gd name="connsiteX100" fmla="*/ 2381115 w 4762292"/>
                  <a:gd name="connsiteY100" fmla="*/ 2652345 h 5486324"/>
                  <a:gd name="connsiteX101" fmla="*/ 1832357 w 4762292"/>
                  <a:gd name="connsiteY101" fmla="*/ 2195054 h 5486324"/>
                  <a:gd name="connsiteX102" fmla="*/ 1838404 w 4762292"/>
                  <a:gd name="connsiteY102" fmla="*/ 2159463 h 5486324"/>
                  <a:gd name="connsiteX103" fmla="*/ 2381146 w 4762292"/>
                  <a:gd name="connsiteY103" fmla="*/ 2012084 h 5486324"/>
                  <a:gd name="connsiteX104" fmla="*/ 2929904 w 4762292"/>
                  <a:gd name="connsiteY104" fmla="*/ 2195056 h 5486324"/>
                  <a:gd name="connsiteX105" fmla="*/ 4362509 w 4762292"/>
                  <a:gd name="connsiteY105" fmla="*/ 2377986 h 5486324"/>
                  <a:gd name="connsiteX106" fmla="*/ 4449918 w 4762292"/>
                  <a:gd name="connsiteY106" fmla="*/ 2871860 h 5486324"/>
                  <a:gd name="connsiteX107" fmla="*/ 4443527 w 4762292"/>
                  <a:gd name="connsiteY107" fmla="*/ 2937646 h 5486324"/>
                  <a:gd name="connsiteX108" fmla="*/ 4417273 w 4762292"/>
                  <a:gd name="connsiteY108" fmla="*/ 2958274 h 5486324"/>
                  <a:gd name="connsiteX109" fmla="*/ 4359563 w 4762292"/>
                  <a:gd name="connsiteY109" fmla="*/ 2939368 h 5486324"/>
                  <a:gd name="connsiteX110" fmla="*/ 4323971 w 4762292"/>
                  <a:gd name="connsiteY110" fmla="*/ 2912655 h 5486324"/>
                  <a:gd name="connsiteX111" fmla="*/ 3384210 w 4762292"/>
                  <a:gd name="connsiteY111" fmla="*/ 2167612 h 5486324"/>
                  <a:gd name="connsiteX112" fmla="*/ 3474107 w 4762292"/>
                  <a:gd name="connsiteY112" fmla="*/ 1940367 h 5486324"/>
                  <a:gd name="connsiteX113" fmla="*/ 3696306 w 4762292"/>
                  <a:gd name="connsiteY113" fmla="*/ 2020274 h 5486324"/>
                  <a:gd name="connsiteX114" fmla="*/ 3844487 w 4762292"/>
                  <a:gd name="connsiteY114" fmla="*/ 1982846 h 5486324"/>
                  <a:gd name="connsiteX115" fmla="*/ 3926806 w 4762292"/>
                  <a:gd name="connsiteY115" fmla="*/ 1240105 h 5486324"/>
                  <a:gd name="connsiteX116" fmla="*/ 3805605 w 4762292"/>
                  <a:gd name="connsiteY116" fmla="*/ 1200840 h 5486324"/>
                  <a:gd name="connsiteX117" fmla="*/ 3762743 w 4762292"/>
                  <a:gd name="connsiteY117" fmla="*/ 1320777 h 5486324"/>
                  <a:gd name="connsiteX118" fmla="*/ 3761365 w 4762292"/>
                  <a:gd name="connsiteY118" fmla="*/ 1819971 h 5486324"/>
                  <a:gd name="connsiteX119" fmla="*/ 3489798 w 4762292"/>
                  <a:gd name="connsiteY119" fmla="*/ 1713427 h 5486324"/>
                  <a:gd name="connsiteX120" fmla="*/ 3057921 w 4762292"/>
                  <a:gd name="connsiteY120" fmla="*/ 1387211 h 5486324"/>
                  <a:gd name="connsiteX121" fmla="*/ 3046210 w 4762292"/>
                  <a:gd name="connsiteY121" fmla="*/ 1381815 h 5486324"/>
                  <a:gd name="connsiteX122" fmla="*/ 2740549 w 4762292"/>
                  <a:gd name="connsiteY122" fmla="*/ 1285948 h 5486324"/>
                  <a:gd name="connsiteX123" fmla="*/ 2655513 w 4762292"/>
                  <a:gd name="connsiteY123" fmla="*/ 1280476 h 5486324"/>
                  <a:gd name="connsiteX124" fmla="*/ 2564048 w 4762292"/>
                  <a:gd name="connsiteY124" fmla="*/ 1371941 h 5486324"/>
                  <a:gd name="connsiteX125" fmla="*/ 2655513 w 4762292"/>
                  <a:gd name="connsiteY125" fmla="*/ 1463368 h 5486324"/>
                  <a:gd name="connsiteX126" fmla="*/ 2687775 w 4762292"/>
                  <a:gd name="connsiteY126" fmla="*/ 1465511 h 5486324"/>
                  <a:gd name="connsiteX127" fmla="*/ 2474912 w 4762292"/>
                  <a:gd name="connsiteY127" fmla="*/ 1831336 h 5486324"/>
                  <a:gd name="connsiteX128" fmla="*/ 2381074 w 4762292"/>
                  <a:gd name="connsiteY128" fmla="*/ 1829193 h 5486324"/>
                  <a:gd name="connsiteX129" fmla="*/ 2287427 w 4762292"/>
                  <a:gd name="connsiteY129" fmla="*/ 1831872 h 5486324"/>
                  <a:gd name="connsiteX130" fmla="*/ 2077092 w 4762292"/>
                  <a:gd name="connsiteY130" fmla="*/ 1465283 h 5486324"/>
                  <a:gd name="connsiteX131" fmla="*/ 2106369 w 4762292"/>
                  <a:gd name="connsiteY131" fmla="*/ 1463369 h 5486324"/>
                  <a:gd name="connsiteX132" fmla="*/ 2197796 w 4762292"/>
                  <a:gd name="connsiteY132" fmla="*/ 1371942 h 5486324"/>
                  <a:gd name="connsiteX133" fmla="*/ 2106369 w 4762292"/>
                  <a:gd name="connsiteY133" fmla="*/ 1280477 h 5486324"/>
                  <a:gd name="connsiteX134" fmla="*/ 2021027 w 4762292"/>
                  <a:gd name="connsiteY134" fmla="*/ 1285950 h 5486324"/>
                  <a:gd name="connsiteX135" fmla="*/ 1715366 w 4762292"/>
                  <a:gd name="connsiteY135" fmla="*/ 1381739 h 5486324"/>
                  <a:gd name="connsiteX136" fmla="*/ 1703465 w 4762292"/>
                  <a:gd name="connsiteY136" fmla="*/ 1387212 h 5486324"/>
                  <a:gd name="connsiteX137" fmla="*/ 1272312 w 4762292"/>
                  <a:gd name="connsiteY137" fmla="*/ 1713427 h 5486324"/>
                  <a:gd name="connsiteX138" fmla="*/ 1000745 w 4762292"/>
                  <a:gd name="connsiteY138" fmla="*/ 1819971 h 5486324"/>
                  <a:gd name="connsiteX139" fmla="*/ 999367 w 4762292"/>
                  <a:gd name="connsiteY139" fmla="*/ 1320777 h 5486324"/>
                  <a:gd name="connsiteX140" fmla="*/ 956466 w 4762292"/>
                  <a:gd name="connsiteY140" fmla="*/ 1200841 h 5486324"/>
                  <a:gd name="connsiteX141" fmla="*/ 835305 w 4762292"/>
                  <a:gd name="connsiteY141" fmla="*/ 1240106 h 5486324"/>
                  <a:gd name="connsiteX142" fmla="*/ 917624 w 4762292"/>
                  <a:gd name="connsiteY142" fmla="*/ 1982847 h 5486324"/>
                  <a:gd name="connsiteX143" fmla="*/ 1065806 w 4762292"/>
                  <a:gd name="connsiteY143" fmla="*/ 2020198 h 5486324"/>
                  <a:gd name="connsiteX144" fmla="*/ 1287966 w 4762292"/>
                  <a:gd name="connsiteY144" fmla="*/ 1940214 h 5486324"/>
                  <a:gd name="connsiteX145" fmla="*/ 1377900 w 4762292"/>
                  <a:gd name="connsiteY145" fmla="*/ 2167498 h 5486324"/>
                  <a:gd name="connsiteX146" fmla="*/ 439785 w 4762292"/>
                  <a:gd name="connsiteY146" fmla="*/ 2910356 h 5486324"/>
                  <a:gd name="connsiteX147" fmla="*/ 401859 w 4762292"/>
                  <a:gd name="connsiteY147" fmla="*/ 2939173 h 5486324"/>
                  <a:gd name="connsiteX148" fmla="*/ 343880 w 4762292"/>
                  <a:gd name="connsiteY148" fmla="*/ 2958921 h 5486324"/>
                  <a:gd name="connsiteX149" fmla="*/ 317626 w 4762292"/>
                  <a:gd name="connsiteY149" fmla="*/ 2939786 h 5486324"/>
                  <a:gd name="connsiteX150" fmla="*/ 310470 w 4762292"/>
                  <a:gd name="connsiteY150" fmla="*/ 2870900 h 5486324"/>
                  <a:gd name="connsiteX151" fmla="*/ 397802 w 4762292"/>
                  <a:gd name="connsiteY151" fmla="*/ 2377947 h 5486324"/>
                  <a:gd name="connsiteX152" fmla="*/ 521491 w 4762292"/>
                  <a:gd name="connsiteY152" fmla="*/ 1903628 h 5486324"/>
                  <a:gd name="connsiteX153" fmla="*/ 588502 w 4762292"/>
                  <a:gd name="connsiteY153" fmla="*/ 1475199 h 5486324"/>
                  <a:gd name="connsiteX154" fmla="*/ 590339 w 4762292"/>
                  <a:gd name="connsiteY154" fmla="*/ 1455643 h 5486324"/>
                  <a:gd name="connsiteX155" fmla="*/ 616592 w 4762292"/>
                  <a:gd name="connsiteY155" fmla="*/ 1192502 h 5486324"/>
                  <a:gd name="connsiteX156" fmla="*/ 639057 w 4762292"/>
                  <a:gd name="connsiteY156" fmla="*/ 967050 h 5486324"/>
                  <a:gd name="connsiteX157" fmla="*/ 747629 w 4762292"/>
                  <a:gd name="connsiteY157" fmla="*/ 651170 h 5486324"/>
                  <a:gd name="connsiteX158" fmla="*/ 656202 w 4762292"/>
                  <a:gd name="connsiteY158" fmla="*/ 559705 h 5486324"/>
                  <a:gd name="connsiteX159" fmla="*/ 564737 w 4762292"/>
                  <a:gd name="connsiteY159" fmla="*/ 651170 h 5486324"/>
                  <a:gd name="connsiteX160" fmla="*/ 335082 w 4762292"/>
                  <a:gd name="connsiteY160" fmla="*/ 990396 h 5486324"/>
                  <a:gd name="connsiteX161" fmla="*/ 254026 w 4762292"/>
                  <a:gd name="connsiteY161" fmla="*/ 1012707 h 5486324"/>
                  <a:gd name="connsiteX162" fmla="*/ 192489 w 4762292"/>
                  <a:gd name="connsiteY162" fmla="*/ 837123 h 5486324"/>
                  <a:gd name="connsiteX163" fmla="*/ 428727 w 4762292"/>
                  <a:gd name="connsiteY163" fmla="*/ 272337 h 5486324"/>
                  <a:gd name="connsiteX164" fmla="*/ 1070518 w 4762292"/>
                  <a:gd name="connsiteY164" fmla="*/ 294878 h 5486324"/>
                  <a:gd name="connsiteX165" fmla="*/ 1107067 w 4762292"/>
                  <a:gd name="connsiteY165" fmla="*/ 582327 h 5486324"/>
                  <a:gd name="connsiteX166" fmla="*/ 1192141 w 4762292"/>
                  <a:gd name="connsiteY166" fmla="*/ 640190 h 5486324"/>
                  <a:gd name="connsiteX167" fmla="*/ 1267801 w 4762292"/>
                  <a:gd name="connsiteY167" fmla="*/ 600237 h 5486324"/>
                  <a:gd name="connsiteX168" fmla="*/ 1277292 w 4762292"/>
                  <a:gd name="connsiteY168" fmla="*/ 515162 h 5486324"/>
                  <a:gd name="connsiteX169" fmla="*/ 1290572 w 4762292"/>
                  <a:gd name="connsiteY169" fmla="*/ 247005 h 5486324"/>
                  <a:gd name="connsiteX170" fmla="*/ 1667841 w 4762292"/>
                  <a:gd name="connsiteY170" fmla="*/ 193311 h 5486324"/>
                  <a:gd name="connsiteX171" fmla="*/ 2276410 w 4762292"/>
                  <a:gd name="connsiteY171" fmla="*/ 347499 h 5486324"/>
                  <a:gd name="connsiteX172" fmla="*/ 2353218 w 4762292"/>
                  <a:gd name="connsiteY172" fmla="*/ 372183 h 5486324"/>
                  <a:gd name="connsiteX173" fmla="*/ 2362326 w 4762292"/>
                  <a:gd name="connsiteY173" fmla="*/ 373254 h 5486324"/>
                  <a:gd name="connsiteX174" fmla="*/ 2380619 w 4762292"/>
                  <a:gd name="connsiteY174" fmla="*/ 375359 h 5486324"/>
                  <a:gd name="connsiteX175" fmla="*/ 2399830 w 4762292"/>
                  <a:gd name="connsiteY175" fmla="*/ 373178 h 5486324"/>
                  <a:gd name="connsiteX176" fmla="*/ 2408939 w 4762292"/>
                  <a:gd name="connsiteY176" fmla="*/ 372183 h 5486324"/>
                  <a:gd name="connsiteX177" fmla="*/ 2485746 w 4762292"/>
                  <a:gd name="connsiteY177" fmla="*/ 347499 h 5486324"/>
                  <a:gd name="connsiteX178" fmla="*/ 3094433 w 4762292"/>
                  <a:gd name="connsiteY178" fmla="*/ 193311 h 5486324"/>
                  <a:gd name="connsiteX179" fmla="*/ 3471741 w 4762292"/>
                  <a:gd name="connsiteY179" fmla="*/ 247005 h 5486324"/>
                  <a:gd name="connsiteX180" fmla="*/ 3484982 w 4762292"/>
                  <a:gd name="connsiteY180" fmla="*/ 515162 h 5486324"/>
                  <a:gd name="connsiteX181" fmla="*/ 3536570 w 4762292"/>
                  <a:gd name="connsiteY181" fmla="*/ 633913 h 5486324"/>
                  <a:gd name="connsiteX182" fmla="*/ 3655321 w 4762292"/>
                  <a:gd name="connsiteY182" fmla="*/ 582325 h 5486324"/>
                  <a:gd name="connsiteX183" fmla="*/ 3691908 w 4762292"/>
                  <a:gd name="connsiteY183" fmla="*/ 294877 h 5486324"/>
                  <a:gd name="connsiteX184" fmla="*/ 4333846 w 4762292"/>
                  <a:gd name="connsiteY184" fmla="*/ 272451 h 5486324"/>
                  <a:gd name="connsiteX185" fmla="*/ 4569820 w 4762292"/>
                  <a:gd name="connsiteY185" fmla="*/ 837628 h 5486324"/>
                  <a:gd name="connsiteX186" fmla="*/ 4507823 w 4762292"/>
                  <a:gd name="connsiteY186" fmla="*/ 1013938 h 5486324"/>
                  <a:gd name="connsiteX187" fmla="*/ 4427456 w 4762292"/>
                  <a:gd name="connsiteY187" fmla="*/ 990517 h 5486324"/>
                  <a:gd name="connsiteX188" fmla="*/ 4197527 w 4762292"/>
                  <a:gd name="connsiteY188" fmla="*/ 651212 h 5486324"/>
                  <a:gd name="connsiteX189" fmla="*/ 4106061 w 4762292"/>
                  <a:gd name="connsiteY189" fmla="*/ 559747 h 5486324"/>
                  <a:gd name="connsiteX190" fmla="*/ 4014635 w 4762292"/>
                  <a:gd name="connsiteY190" fmla="*/ 651212 h 5486324"/>
                  <a:gd name="connsiteX191" fmla="*/ 4121639 w 4762292"/>
                  <a:gd name="connsiteY191" fmla="*/ 964260 h 5486324"/>
                  <a:gd name="connsiteX192" fmla="*/ 4144946 w 4762292"/>
                  <a:gd name="connsiteY192" fmla="*/ 1199127 h 5486324"/>
                  <a:gd name="connsiteX193" fmla="*/ 4170434 w 4762292"/>
                  <a:gd name="connsiteY193" fmla="*/ 1455842 h 5486324"/>
                  <a:gd name="connsiteX194" fmla="*/ 4172270 w 4762292"/>
                  <a:gd name="connsiteY194" fmla="*/ 1474135 h 5486324"/>
                  <a:gd name="connsiteX195" fmla="*/ 4238823 w 4762292"/>
                  <a:gd name="connsiteY195" fmla="*/ 1903985 h 548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</a:cxnLst>
                <a:rect l="l" t="t" r="r" b="b"/>
                <a:pathLst>
                  <a:path w="4762292" h="5486324">
                    <a:moveTo>
                      <a:pt x="4500352" y="1198159"/>
                    </a:moveTo>
                    <a:cubicBezTo>
                      <a:pt x="4557107" y="1199958"/>
                      <a:pt x="4611530" y="1175388"/>
                      <a:pt x="4647691" y="1131607"/>
                    </a:cubicBezTo>
                    <a:cubicBezTo>
                      <a:pt x="4707353" y="1053651"/>
                      <a:pt x="4743175" y="960118"/>
                      <a:pt x="4750865" y="862225"/>
                    </a:cubicBezTo>
                    <a:cubicBezTo>
                      <a:pt x="4802683" y="570956"/>
                      <a:pt x="4675396" y="276924"/>
                      <a:pt x="4427481" y="115457"/>
                    </a:cubicBezTo>
                    <a:cubicBezTo>
                      <a:pt x="4176468" y="-41640"/>
                      <a:pt x="3856493" y="-36095"/>
                      <a:pt x="3611104" y="129617"/>
                    </a:cubicBezTo>
                    <a:cubicBezTo>
                      <a:pt x="3605632" y="123761"/>
                      <a:pt x="3601001" y="117485"/>
                      <a:pt x="3595069" y="112089"/>
                    </a:cubicBezTo>
                    <a:cubicBezTo>
                      <a:pt x="3456685" y="-14510"/>
                      <a:pt x="3253315" y="-9651"/>
                      <a:pt x="3072950" y="11629"/>
                    </a:cubicBezTo>
                    <a:cubicBezTo>
                      <a:pt x="2853661" y="44427"/>
                      <a:pt x="2638084" y="98770"/>
                      <a:pt x="2429395" y="173781"/>
                    </a:cubicBezTo>
                    <a:lnTo>
                      <a:pt x="2381137" y="189128"/>
                    </a:lnTo>
                    <a:lnTo>
                      <a:pt x="2332878" y="173781"/>
                    </a:lnTo>
                    <a:cubicBezTo>
                      <a:pt x="2124228" y="98773"/>
                      <a:pt x="1908652" y="44430"/>
                      <a:pt x="1689323" y="11629"/>
                    </a:cubicBezTo>
                    <a:cubicBezTo>
                      <a:pt x="1508879" y="-9611"/>
                      <a:pt x="1305206" y="-14394"/>
                      <a:pt x="1167204" y="112246"/>
                    </a:cubicBezTo>
                    <a:cubicBezTo>
                      <a:pt x="1161272" y="117642"/>
                      <a:pt x="1156642" y="123956"/>
                      <a:pt x="1151169" y="129812"/>
                    </a:cubicBezTo>
                    <a:cubicBezTo>
                      <a:pt x="905897" y="-35975"/>
                      <a:pt x="585923" y="-41560"/>
                      <a:pt x="335018" y="115537"/>
                    </a:cubicBezTo>
                    <a:cubicBezTo>
                      <a:pt x="87219" y="276808"/>
                      <a:pt x="-40262" y="570605"/>
                      <a:pt x="11330" y="861727"/>
                    </a:cubicBezTo>
                    <a:cubicBezTo>
                      <a:pt x="18946" y="959010"/>
                      <a:pt x="54384" y="1052007"/>
                      <a:pt x="113397" y="1129728"/>
                    </a:cubicBezTo>
                    <a:cubicBezTo>
                      <a:pt x="149869" y="1174236"/>
                      <a:pt x="204900" y="1199265"/>
                      <a:pt x="262460" y="1197581"/>
                    </a:cubicBezTo>
                    <a:cubicBezTo>
                      <a:pt x="319866" y="1195782"/>
                      <a:pt x="375852" y="1179288"/>
                      <a:pt x="424995" y="1149629"/>
                    </a:cubicBezTo>
                    <a:cubicBezTo>
                      <a:pt x="429396" y="1147141"/>
                      <a:pt x="433032" y="1144348"/>
                      <a:pt x="437356" y="1141745"/>
                    </a:cubicBezTo>
                    <a:cubicBezTo>
                      <a:pt x="436284" y="1152538"/>
                      <a:pt x="435251" y="1163253"/>
                      <a:pt x="434179" y="1173931"/>
                    </a:cubicBezTo>
                    <a:cubicBezTo>
                      <a:pt x="424995" y="1262105"/>
                      <a:pt x="415886" y="1350279"/>
                      <a:pt x="407926" y="1437915"/>
                    </a:cubicBezTo>
                    <a:lnTo>
                      <a:pt x="406013" y="1457318"/>
                    </a:lnTo>
                    <a:cubicBezTo>
                      <a:pt x="396483" y="1592225"/>
                      <a:pt x="375856" y="1726093"/>
                      <a:pt x="344475" y="1857659"/>
                    </a:cubicBezTo>
                    <a:lnTo>
                      <a:pt x="221011" y="2332213"/>
                    </a:lnTo>
                    <a:cubicBezTo>
                      <a:pt x="167854" y="2506073"/>
                      <a:pt x="136434" y="2685870"/>
                      <a:pt x="127593" y="2867460"/>
                    </a:cubicBezTo>
                    <a:cubicBezTo>
                      <a:pt x="125029" y="2914035"/>
                      <a:pt x="131535" y="2960571"/>
                      <a:pt x="146728" y="3004659"/>
                    </a:cubicBezTo>
                    <a:cubicBezTo>
                      <a:pt x="175507" y="3081391"/>
                      <a:pt x="246424" y="3134314"/>
                      <a:pt x="328171" y="3140016"/>
                    </a:cubicBezTo>
                    <a:cubicBezTo>
                      <a:pt x="312060" y="3179703"/>
                      <a:pt x="296598" y="3220384"/>
                      <a:pt x="282438" y="3263323"/>
                    </a:cubicBezTo>
                    <a:cubicBezTo>
                      <a:pt x="36128" y="4001862"/>
                      <a:pt x="219063" y="4920804"/>
                      <a:pt x="690244" y="5312004"/>
                    </a:cubicBezTo>
                    <a:cubicBezTo>
                      <a:pt x="815805" y="5422182"/>
                      <a:pt x="976546" y="5483993"/>
                      <a:pt x="1143558" y="5486324"/>
                    </a:cubicBezTo>
                    <a:cubicBezTo>
                      <a:pt x="1272763" y="5484449"/>
                      <a:pt x="1399283" y="5449394"/>
                      <a:pt x="1511029" y="5384522"/>
                    </a:cubicBezTo>
                    <a:cubicBezTo>
                      <a:pt x="1639235" y="5313455"/>
                      <a:pt x="1760631" y="5230825"/>
                      <a:pt x="1873680" y="5137605"/>
                    </a:cubicBezTo>
                    <a:cubicBezTo>
                      <a:pt x="2175550" y="5359991"/>
                      <a:pt x="2587069" y="5359991"/>
                      <a:pt x="2888861" y="5137605"/>
                    </a:cubicBezTo>
                    <a:cubicBezTo>
                      <a:pt x="3001949" y="5230831"/>
                      <a:pt x="3123306" y="5313493"/>
                      <a:pt x="3251512" y="5384522"/>
                    </a:cubicBezTo>
                    <a:cubicBezTo>
                      <a:pt x="3363258" y="5449428"/>
                      <a:pt x="3489817" y="5484444"/>
                      <a:pt x="3619022" y="5486324"/>
                    </a:cubicBezTo>
                    <a:cubicBezTo>
                      <a:pt x="3785995" y="5483952"/>
                      <a:pt x="3946687" y="5422107"/>
                      <a:pt x="4072296" y="5312004"/>
                    </a:cubicBezTo>
                    <a:cubicBezTo>
                      <a:pt x="4543520" y="4921118"/>
                      <a:pt x="4726452" y="4002126"/>
                      <a:pt x="4480142" y="3263323"/>
                    </a:cubicBezTo>
                    <a:cubicBezTo>
                      <a:pt x="4465867" y="3220308"/>
                      <a:pt x="4450329" y="3179550"/>
                      <a:pt x="4434409" y="3139791"/>
                    </a:cubicBezTo>
                    <a:cubicBezTo>
                      <a:pt x="4516039" y="3133285"/>
                      <a:pt x="4586461" y="3079937"/>
                      <a:pt x="4614774" y="3003053"/>
                    </a:cubicBezTo>
                    <a:cubicBezTo>
                      <a:pt x="4629355" y="2959845"/>
                      <a:pt x="4635593" y="2914304"/>
                      <a:pt x="4633029" y="2868802"/>
                    </a:cubicBezTo>
                    <a:cubicBezTo>
                      <a:pt x="4624304" y="2686752"/>
                      <a:pt x="4592961" y="2506572"/>
                      <a:pt x="4539651" y="2332252"/>
                    </a:cubicBezTo>
                    <a:lnTo>
                      <a:pt x="4415884" y="1856669"/>
                    </a:lnTo>
                    <a:cubicBezTo>
                      <a:pt x="4384502" y="1724868"/>
                      <a:pt x="4363875" y="1590726"/>
                      <a:pt x="4354346" y="1455633"/>
                    </a:cubicBezTo>
                    <a:lnTo>
                      <a:pt x="4352624" y="1437875"/>
                    </a:lnTo>
                    <a:cubicBezTo>
                      <a:pt x="4344357" y="1352495"/>
                      <a:pt x="4335784" y="1266690"/>
                      <a:pt x="4326906" y="1180397"/>
                    </a:cubicBezTo>
                    <a:cubicBezTo>
                      <a:pt x="4325605" y="1167040"/>
                      <a:pt x="4324342" y="1153684"/>
                      <a:pt x="4322964" y="1140367"/>
                    </a:cubicBezTo>
                    <a:cubicBezTo>
                      <a:pt x="4327901" y="1143237"/>
                      <a:pt x="4332073" y="1146643"/>
                      <a:pt x="4337392" y="1149475"/>
                    </a:cubicBezTo>
                    <a:cubicBezTo>
                      <a:pt x="4386684" y="1179364"/>
                      <a:pt x="4442790" y="1196126"/>
                      <a:pt x="4500388" y="1198116"/>
                    </a:cubicBezTo>
                    <a:close/>
                    <a:moveTo>
                      <a:pt x="2381132" y="5121817"/>
                    </a:moveTo>
                    <a:cubicBezTo>
                      <a:pt x="2250291" y="5123730"/>
                      <a:pt x="2121929" y="5085996"/>
                      <a:pt x="2012975" y="5013509"/>
                    </a:cubicBezTo>
                    <a:cubicBezTo>
                      <a:pt x="2166212" y="4865132"/>
                      <a:pt x="2291008" y="4689900"/>
                      <a:pt x="2381132" y="4496553"/>
                    </a:cubicBezTo>
                    <a:cubicBezTo>
                      <a:pt x="2471258" y="4689890"/>
                      <a:pt x="2596022" y="4865093"/>
                      <a:pt x="2749289" y="5013509"/>
                    </a:cubicBezTo>
                    <a:cubicBezTo>
                      <a:pt x="2640335" y="5085993"/>
                      <a:pt x="2511973" y="5123727"/>
                      <a:pt x="2381132" y="5121817"/>
                    </a:cubicBezTo>
                    <a:close/>
                    <a:moveTo>
                      <a:pt x="3955435" y="5171376"/>
                    </a:moveTo>
                    <a:cubicBezTo>
                      <a:pt x="3786208" y="5326749"/>
                      <a:pt x="3533579" y="5348646"/>
                      <a:pt x="3340086" y="5224763"/>
                    </a:cubicBezTo>
                    <a:cubicBezTo>
                      <a:pt x="2570971" y="4797481"/>
                      <a:pt x="2475223" y="4218695"/>
                      <a:pt x="2471197" y="4194202"/>
                    </a:cubicBezTo>
                    <a:cubicBezTo>
                      <a:pt x="2471197" y="4192365"/>
                      <a:pt x="2469819" y="4191025"/>
                      <a:pt x="2469436" y="4189188"/>
                    </a:cubicBezTo>
                    <a:cubicBezTo>
                      <a:pt x="2466069" y="4177745"/>
                      <a:pt x="2461476" y="4166762"/>
                      <a:pt x="2455736" y="4156352"/>
                    </a:cubicBezTo>
                    <a:cubicBezTo>
                      <a:pt x="2452522" y="4152181"/>
                      <a:pt x="2449001" y="4148239"/>
                      <a:pt x="2445174" y="4144642"/>
                    </a:cubicBezTo>
                    <a:cubicBezTo>
                      <a:pt x="2438208" y="4135839"/>
                      <a:pt x="2428832" y="4129219"/>
                      <a:pt x="2418194" y="4125622"/>
                    </a:cubicBezTo>
                    <a:cubicBezTo>
                      <a:pt x="2411802" y="4122407"/>
                      <a:pt x="2404990" y="4119958"/>
                      <a:pt x="2397987" y="4118389"/>
                    </a:cubicBezTo>
                    <a:cubicBezTo>
                      <a:pt x="2396532" y="4118389"/>
                      <a:pt x="2395423" y="4117126"/>
                      <a:pt x="2393968" y="4116934"/>
                    </a:cubicBezTo>
                    <a:cubicBezTo>
                      <a:pt x="2390027" y="4116858"/>
                      <a:pt x="2386085" y="4117011"/>
                      <a:pt x="2382143" y="4117470"/>
                    </a:cubicBezTo>
                    <a:cubicBezTo>
                      <a:pt x="2377321" y="4116781"/>
                      <a:pt x="2372461" y="4116513"/>
                      <a:pt x="2367600" y="4116666"/>
                    </a:cubicBezTo>
                    <a:cubicBezTo>
                      <a:pt x="2365764" y="4116666"/>
                      <a:pt x="2364386" y="4118121"/>
                      <a:pt x="2362587" y="4118465"/>
                    </a:cubicBezTo>
                    <a:cubicBezTo>
                      <a:pt x="2356273" y="4119919"/>
                      <a:pt x="2350150" y="4122100"/>
                      <a:pt x="2344294" y="4124856"/>
                    </a:cubicBezTo>
                    <a:cubicBezTo>
                      <a:pt x="2339280" y="4126693"/>
                      <a:pt x="2334420" y="4129027"/>
                      <a:pt x="2329866" y="4131821"/>
                    </a:cubicBezTo>
                    <a:cubicBezTo>
                      <a:pt x="2325044" y="4135380"/>
                      <a:pt x="2320604" y="4139399"/>
                      <a:pt x="2316586" y="4143800"/>
                    </a:cubicBezTo>
                    <a:cubicBezTo>
                      <a:pt x="2312376" y="4147665"/>
                      <a:pt x="2308511" y="4151913"/>
                      <a:pt x="2305142" y="4156544"/>
                    </a:cubicBezTo>
                    <a:cubicBezTo>
                      <a:pt x="2302349" y="4161137"/>
                      <a:pt x="2299976" y="4165959"/>
                      <a:pt x="2298101" y="4170973"/>
                    </a:cubicBezTo>
                    <a:cubicBezTo>
                      <a:pt x="2295269" y="4176828"/>
                      <a:pt x="2293049" y="4182951"/>
                      <a:pt x="2291480" y="4189266"/>
                    </a:cubicBezTo>
                    <a:cubicBezTo>
                      <a:pt x="2291480" y="4191026"/>
                      <a:pt x="2290141" y="4192289"/>
                      <a:pt x="2289834" y="4193973"/>
                    </a:cubicBezTo>
                    <a:cubicBezTo>
                      <a:pt x="2286199" y="4218466"/>
                      <a:pt x="2190413" y="4797565"/>
                      <a:pt x="1420945" y="5224926"/>
                    </a:cubicBezTo>
                    <a:cubicBezTo>
                      <a:pt x="1227491" y="5348772"/>
                      <a:pt x="974832" y="5326836"/>
                      <a:pt x="805567" y="5171501"/>
                    </a:cubicBezTo>
                    <a:cubicBezTo>
                      <a:pt x="439742" y="4867673"/>
                      <a:pt x="211076" y="4051786"/>
                      <a:pt x="454477" y="3321605"/>
                    </a:cubicBezTo>
                    <a:cubicBezTo>
                      <a:pt x="740543" y="2463512"/>
                      <a:pt x="1429175" y="2316810"/>
                      <a:pt x="1662366" y="2291827"/>
                    </a:cubicBezTo>
                    <a:cubicBezTo>
                      <a:pt x="1664395" y="2299099"/>
                      <a:pt x="1667150" y="2306523"/>
                      <a:pt x="1669485" y="2313947"/>
                    </a:cubicBezTo>
                    <a:cubicBezTo>
                      <a:pt x="1670480" y="2317583"/>
                      <a:pt x="1671704" y="2321104"/>
                      <a:pt x="1673159" y="2324586"/>
                    </a:cubicBezTo>
                    <a:cubicBezTo>
                      <a:pt x="1787511" y="2619725"/>
                      <a:pt x="2064927" y="2819881"/>
                      <a:pt x="2381041" y="2835380"/>
                    </a:cubicBezTo>
                    <a:cubicBezTo>
                      <a:pt x="2709324" y="2819192"/>
                      <a:pt x="2994166" y="2603383"/>
                      <a:pt x="3098643" y="2291717"/>
                    </a:cubicBezTo>
                    <a:cubicBezTo>
                      <a:pt x="3550037" y="2342577"/>
                      <a:pt x="3948741" y="2609438"/>
                      <a:pt x="4167805" y="3007408"/>
                    </a:cubicBezTo>
                    <a:cubicBezTo>
                      <a:pt x="4169413" y="3010776"/>
                      <a:pt x="4171173" y="3013990"/>
                      <a:pt x="4173125" y="3017128"/>
                    </a:cubicBezTo>
                    <a:cubicBezTo>
                      <a:pt x="4226933" y="3114258"/>
                      <a:pt x="4271557" y="3216206"/>
                      <a:pt x="4306454" y="3321604"/>
                    </a:cubicBezTo>
                    <a:cubicBezTo>
                      <a:pt x="4549815" y="4051873"/>
                      <a:pt x="4321341" y="4867691"/>
                      <a:pt x="3955325" y="5171501"/>
                    </a:cubicBezTo>
                    <a:close/>
                    <a:moveTo>
                      <a:pt x="1466568" y="1874932"/>
                    </a:moveTo>
                    <a:cubicBezTo>
                      <a:pt x="1466760" y="1836508"/>
                      <a:pt x="1474031" y="1798468"/>
                      <a:pt x="1487962" y="1762686"/>
                    </a:cubicBezTo>
                    <a:cubicBezTo>
                      <a:pt x="1573763" y="1682779"/>
                      <a:pt x="1668944" y="1613583"/>
                      <a:pt x="1771500" y="1556750"/>
                    </a:cubicBezTo>
                    <a:cubicBezTo>
                      <a:pt x="1941530" y="1550168"/>
                      <a:pt x="2087115" y="1677490"/>
                      <a:pt x="2103300" y="1846834"/>
                    </a:cubicBezTo>
                    <a:cubicBezTo>
                      <a:pt x="1866866" y="1880511"/>
                      <a:pt x="1720634" y="1962332"/>
                      <a:pt x="1667592" y="2093065"/>
                    </a:cubicBezTo>
                    <a:cubicBezTo>
                      <a:pt x="1665679" y="2098155"/>
                      <a:pt x="1664875" y="2103742"/>
                      <a:pt x="1663191" y="2108986"/>
                    </a:cubicBezTo>
                    <a:cubicBezTo>
                      <a:pt x="1640880" y="2111473"/>
                      <a:pt x="1613822" y="2115032"/>
                      <a:pt x="1583627" y="2119969"/>
                    </a:cubicBezTo>
                    <a:cubicBezTo>
                      <a:pt x="1510072" y="2059809"/>
                      <a:pt x="1467129" y="1969955"/>
                      <a:pt x="1466561" y="1874962"/>
                    </a:cubicBezTo>
                    <a:close/>
                    <a:moveTo>
                      <a:pt x="2990416" y="1556750"/>
                    </a:moveTo>
                    <a:cubicBezTo>
                      <a:pt x="3092943" y="1613620"/>
                      <a:pt x="3188161" y="1682771"/>
                      <a:pt x="3273955" y="1762686"/>
                    </a:cubicBezTo>
                    <a:cubicBezTo>
                      <a:pt x="3288039" y="1798430"/>
                      <a:pt x="3295386" y="1836509"/>
                      <a:pt x="3295731" y="1874932"/>
                    </a:cubicBezTo>
                    <a:cubicBezTo>
                      <a:pt x="3295004" y="1969956"/>
                      <a:pt x="3252104" y="2059775"/>
                      <a:pt x="3178587" y="2120017"/>
                    </a:cubicBezTo>
                    <a:cubicBezTo>
                      <a:pt x="3148698" y="2115080"/>
                      <a:pt x="3122062" y="2111521"/>
                      <a:pt x="3099904" y="2109148"/>
                    </a:cubicBezTo>
                    <a:cubicBezTo>
                      <a:pt x="3065461" y="1997089"/>
                      <a:pt x="2950958" y="1888291"/>
                      <a:pt x="2658533" y="1846849"/>
                    </a:cubicBezTo>
                    <a:cubicBezTo>
                      <a:pt x="2674951" y="1677545"/>
                      <a:pt x="2820490" y="1550368"/>
                      <a:pt x="2990411" y="1556766"/>
                    </a:cubicBezTo>
                    <a:close/>
                    <a:moveTo>
                      <a:pt x="2929873" y="2195054"/>
                    </a:moveTo>
                    <a:cubicBezTo>
                      <a:pt x="2929873" y="2349515"/>
                      <a:pt x="2681388" y="2652345"/>
                      <a:pt x="2381115" y="2652345"/>
                    </a:cubicBezTo>
                    <a:cubicBezTo>
                      <a:pt x="2080852" y="2652345"/>
                      <a:pt x="1832357" y="2349515"/>
                      <a:pt x="1832357" y="2195054"/>
                    </a:cubicBezTo>
                    <a:cubicBezTo>
                      <a:pt x="1832434" y="2182922"/>
                      <a:pt x="1834462" y="2170906"/>
                      <a:pt x="1838404" y="2159463"/>
                    </a:cubicBezTo>
                    <a:cubicBezTo>
                      <a:pt x="1867412" y="2088280"/>
                      <a:pt x="2025089" y="2012084"/>
                      <a:pt x="2381146" y="2012084"/>
                    </a:cubicBezTo>
                    <a:cubicBezTo>
                      <a:pt x="2719569" y="2012084"/>
                      <a:pt x="2929904" y="2082272"/>
                      <a:pt x="2929904" y="2195056"/>
                    </a:cubicBezTo>
                    <a:close/>
                    <a:moveTo>
                      <a:pt x="4362509" y="2377986"/>
                    </a:moveTo>
                    <a:cubicBezTo>
                      <a:pt x="4411954" y="2538336"/>
                      <a:pt x="4441346" y="2704280"/>
                      <a:pt x="4449918" y="2871860"/>
                    </a:cubicBezTo>
                    <a:cubicBezTo>
                      <a:pt x="4451526" y="2894018"/>
                      <a:pt x="4449383" y="2916253"/>
                      <a:pt x="4443527" y="2937646"/>
                    </a:cubicBezTo>
                    <a:cubicBezTo>
                      <a:pt x="4440466" y="2949663"/>
                      <a:pt x="4429711" y="2958159"/>
                      <a:pt x="4417273" y="2958274"/>
                    </a:cubicBezTo>
                    <a:cubicBezTo>
                      <a:pt x="4396684" y="2957393"/>
                      <a:pt x="4376708" y="2950849"/>
                      <a:pt x="4359563" y="2939368"/>
                    </a:cubicBezTo>
                    <a:cubicBezTo>
                      <a:pt x="4347087" y="2931331"/>
                      <a:pt x="4335185" y="2922376"/>
                      <a:pt x="4323971" y="2912655"/>
                    </a:cubicBezTo>
                    <a:cubicBezTo>
                      <a:pt x="4120073" y="2551082"/>
                      <a:pt x="3782797" y="2283688"/>
                      <a:pt x="3384210" y="2167612"/>
                    </a:cubicBezTo>
                    <a:cubicBezTo>
                      <a:pt x="3432469" y="2100409"/>
                      <a:pt x="3463352" y="2022379"/>
                      <a:pt x="3474107" y="1940367"/>
                    </a:cubicBezTo>
                    <a:cubicBezTo>
                      <a:pt x="3538094" y="1989391"/>
                      <a:pt x="3615744" y="2017367"/>
                      <a:pt x="3696306" y="2020274"/>
                    </a:cubicBezTo>
                    <a:cubicBezTo>
                      <a:pt x="3747970" y="2019854"/>
                      <a:pt x="3798794" y="2007033"/>
                      <a:pt x="3844487" y="1982846"/>
                    </a:cubicBezTo>
                    <a:cubicBezTo>
                      <a:pt x="4071272" y="1866623"/>
                      <a:pt x="4101398" y="1595899"/>
                      <a:pt x="3926806" y="1240105"/>
                    </a:cubicBezTo>
                    <a:cubicBezTo>
                      <a:pt x="3903652" y="1196401"/>
                      <a:pt x="3849998" y="1179026"/>
                      <a:pt x="3805605" y="1200840"/>
                    </a:cubicBezTo>
                    <a:cubicBezTo>
                      <a:pt x="3761251" y="1222655"/>
                      <a:pt x="3742269" y="1275773"/>
                      <a:pt x="3762743" y="1320777"/>
                    </a:cubicBezTo>
                    <a:cubicBezTo>
                      <a:pt x="3821526" y="1440488"/>
                      <a:pt x="3939170" y="1728926"/>
                      <a:pt x="3761365" y="1819971"/>
                    </a:cubicBezTo>
                    <a:cubicBezTo>
                      <a:pt x="3683065" y="1860039"/>
                      <a:pt x="3611998" y="1832332"/>
                      <a:pt x="3489798" y="1713427"/>
                    </a:cubicBezTo>
                    <a:cubicBezTo>
                      <a:pt x="3362935" y="1583732"/>
                      <a:pt x="3217350" y="1473779"/>
                      <a:pt x="3057921" y="1387211"/>
                    </a:cubicBezTo>
                    <a:cubicBezTo>
                      <a:pt x="3054170" y="1385068"/>
                      <a:pt x="3050267" y="1383270"/>
                      <a:pt x="3046210" y="1381815"/>
                    </a:cubicBezTo>
                    <a:cubicBezTo>
                      <a:pt x="2950459" y="1332830"/>
                      <a:pt x="2847132" y="1300415"/>
                      <a:pt x="2740549" y="1285948"/>
                    </a:cubicBezTo>
                    <a:cubicBezTo>
                      <a:pt x="2712344" y="1282351"/>
                      <a:pt x="2683948" y="1280552"/>
                      <a:pt x="2655513" y="1280476"/>
                    </a:cubicBezTo>
                    <a:cubicBezTo>
                      <a:pt x="2604997" y="1280476"/>
                      <a:pt x="2564048" y="1321425"/>
                      <a:pt x="2564048" y="1371941"/>
                    </a:cubicBezTo>
                    <a:cubicBezTo>
                      <a:pt x="2564048" y="1422419"/>
                      <a:pt x="2604997" y="1463368"/>
                      <a:pt x="2655513" y="1463368"/>
                    </a:cubicBezTo>
                    <a:cubicBezTo>
                      <a:pt x="2666267" y="1463368"/>
                      <a:pt x="2676982" y="1464746"/>
                      <a:pt x="2687775" y="1465511"/>
                    </a:cubicBezTo>
                    <a:cubicBezTo>
                      <a:pt x="2566310" y="1550088"/>
                      <a:pt x="2488422" y="1683958"/>
                      <a:pt x="2474912" y="1831336"/>
                    </a:cubicBezTo>
                    <a:cubicBezTo>
                      <a:pt x="2445099" y="1830035"/>
                      <a:pt x="2413909" y="1829193"/>
                      <a:pt x="2381074" y="1829193"/>
                    </a:cubicBezTo>
                    <a:cubicBezTo>
                      <a:pt x="2348238" y="1829193"/>
                      <a:pt x="2318158" y="1830800"/>
                      <a:pt x="2287427" y="1831872"/>
                    </a:cubicBezTo>
                    <a:cubicBezTo>
                      <a:pt x="2274530" y="1684719"/>
                      <a:pt x="2197607" y="1550665"/>
                      <a:pt x="2077092" y="1465283"/>
                    </a:cubicBezTo>
                    <a:cubicBezTo>
                      <a:pt x="2086851" y="1464670"/>
                      <a:pt x="2096572" y="1463369"/>
                      <a:pt x="2106369" y="1463369"/>
                    </a:cubicBezTo>
                    <a:cubicBezTo>
                      <a:pt x="2156847" y="1463369"/>
                      <a:pt x="2197796" y="1422420"/>
                      <a:pt x="2197796" y="1371942"/>
                    </a:cubicBezTo>
                    <a:cubicBezTo>
                      <a:pt x="2197796" y="1321426"/>
                      <a:pt x="2156847" y="1280477"/>
                      <a:pt x="2106369" y="1280477"/>
                    </a:cubicBezTo>
                    <a:cubicBezTo>
                      <a:pt x="2077819" y="1280515"/>
                      <a:pt x="2049309" y="1282352"/>
                      <a:pt x="2021027" y="1285950"/>
                    </a:cubicBezTo>
                    <a:cubicBezTo>
                      <a:pt x="1914483" y="1300454"/>
                      <a:pt x="1811114" y="1332792"/>
                      <a:pt x="1715366" y="1381739"/>
                    </a:cubicBezTo>
                    <a:cubicBezTo>
                      <a:pt x="1711271" y="1383232"/>
                      <a:pt x="1707291" y="1385107"/>
                      <a:pt x="1703465" y="1387212"/>
                    </a:cubicBezTo>
                    <a:cubicBezTo>
                      <a:pt x="1544339" y="1473894"/>
                      <a:pt x="1398989" y="1583880"/>
                      <a:pt x="1272312" y="1713427"/>
                    </a:cubicBezTo>
                    <a:cubicBezTo>
                      <a:pt x="1150230" y="1832335"/>
                      <a:pt x="1079044" y="1859777"/>
                      <a:pt x="1000745" y="1819971"/>
                    </a:cubicBezTo>
                    <a:cubicBezTo>
                      <a:pt x="822946" y="1728506"/>
                      <a:pt x="940585" y="1440489"/>
                      <a:pt x="999367" y="1320777"/>
                    </a:cubicBezTo>
                    <a:cubicBezTo>
                      <a:pt x="1019841" y="1275771"/>
                      <a:pt x="1000822" y="1222649"/>
                      <a:pt x="956466" y="1200841"/>
                    </a:cubicBezTo>
                    <a:cubicBezTo>
                      <a:pt x="912112" y="1179026"/>
                      <a:pt x="858456" y="1196402"/>
                      <a:pt x="835305" y="1240106"/>
                    </a:cubicBezTo>
                    <a:cubicBezTo>
                      <a:pt x="660407" y="1595899"/>
                      <a:pt x="690533" y="1866623"/>
                      <a:pt x="917624" y="1982847"/>
                    </a:cubicBezTo>
                    <a:cubicBezTo>
                      <a:pt x="963319" y="2006995"/>
                      <a:pt x="1014141" y="2019815"/>
                      <a:pt x="1065806" y="2020198"/>
                    </a:cubicBezTo>
                    <a:cubicBezTo>
                      <a:pt x="1146365" y="2017252"/>
                      <a:pt x="1224010" y="1989315"/>
                      <a:pt x="1287966" y="1940214"/>
                    </a:cubicBezTo>
                    <a:cubicBezTo>
                      <a:pt x="1298796" y="2022226"/>
                      <a:pt x="1329680" y="2100299"/>
                      <a:pt x="1377900" y="2167498"/>
                    </a:cubicBezTo>
                    <a:cubicBezTo>
                      <a:pt x="980313" y="2283378"/>
                      <a:pt x="643722" y="2549968"/>
                      <a:pt x="439785" y="2910356"/>
                    </a:cubicBezTo>
                    <a:cubicBezTo>
                      <a:pt x="427921" y="2920957"/>
                      <a:pt x="415216" y="2930563"/>
                      <a:pt x="401859" y="2939173"/>
                    </a:cubicBezTo>
                    <a:cubicBezTo>
                      <a:pt x="384600" y="2950769"/>
                      <a:pt x="364584" y="2957543"/>
                      <a:pt x="343880" y="2958921"/>
                    </a:cubicBezTo>
                    <a:cubicBezTo>
                      <a:pt x="331786" y="2959227"/>
                      <a:pt x="321033" y="2951381"/>
                      <a:pt x="317626" y="2939786"/>
                    </a:cubicBezTo>
                    <a:cubicBezTo>
                      <a:pt x="310967" y="2917475"/>
                      <a:pt x="308556" y="2894091"/>
                      <a:pt x="310470" y="2870900"/>
                    </a:cubicBezTo>
                    <a:cubicBezTo>
                      <a:pt x="319119" y="2703584"/>
                      <a:pt x="348472" y="2538023"/>
                      <a:pt x="397802" y="2377947"/>
                    </a:cubicBezTo>
                    <a:lnTo>
                      <a:pt x="521491" y="1903628"/>
                    </a:lnTo>
                    <a:cubicBezTo>
                      <a:pt x="555629" y="1762912"/>
                      <a:pt x="578016" y="1619589"/>
                      <a:pt x="588502" y="1475199"/>
                    </a:cubicBezTo>
                    <a:lnTo>
                      <a:pt x="590339" y="1455643"/>
                    </a:lnTo>
                    <a:cubicBezTo>
                      <a:pt x="598796" y="1368005"/>
                      <a:pt x="607560" y="1280294"/>
                      <a:pt x="616592" y="1192502"/>
                    </a:cubicBezTo>
                    <a:cubicBezTo>
                      <a:pt x="624246" y="1117186"/>
                      <a:pt x="631747" y="1042027"/>
                      <a:pt x="639057" y="967050"/>
                    </a:cubicBezTo>
                    <a:cubicBezTo>
                      <a:pt x="709359" y="876732"/>
                      <a:pt x="747551" y="765601"/>
                      <a:pt x="747629" y="651170"/>
                    </a:cubicBezTo>
                    <a:cubicBezTo>
                      <a:pt x="747629" y="600654"/>
                      <a:pt x="706680" y="559705"/>
                      <a:pt x="656202" y="559705"/>
                    </a:cubicBezTo>
                    <a:cubicBezTo>
                      <a:pt x="605686" y="559705"/>
                      <a:pt x="564737" y="600654"/>
                      <a:pt x="564737" y="651170"/>
                    </a:cubicBezTo>
                    <a:cubicBezTo>
                      <a:pt x="559341" y="798852"/>
                      <a:pt x="470210" y="930506"/>
                      <a:pt x="335082" y="990396"/>
                    </a:cubicBezTo>
                    <a:cubicBezTo>
                      <a:pt x="311585" y="1007312"/>
                      <a:pt x="282882" y="1015234"/>
                      <a:pt x="254026" y="1012707"/>
                    </a:cubicBezTo>
                    <a:cubicBezTo>
                      <a:pt x="217823" y="960927"/>
                      <a:pt x="196545" y="900158"/>
                      <a:pt x="192489" y="837123"/>
                    </a:cubicBezTo>
                    <a:cubicBezTo>
                      <a:pt x="151156" y="618529"/>
                      <a:pt x="244115" y="396369"/>
                      <a:pt x="428727" y="272337"/>
                    </a:cubicBezTo>
                    <a:cubicBezTo>
                      <a:pt x="626855" y="146924"/>
                      <a:pt x="881620" y="155839"/>
                      <a:pt x="1070518" y="294878"/>
                    </a:cubicBezTo>
                    <a:cubicBezTo>
                      <a:pt x="1055784" y="392237"/>
                      <a:pt x="1068452" y="491742"/>
                      <a:pt x="1107067" y="582327"/>
                    </a:cubicBezTo>
                    <a:cubicBezTo>
                      <a:pt x="1120883" y="617229"/>
                      <a:pt x="1154598" y="640190"/>
                      <a:pt x="1192141" y="640190"/>
                    </a:cubicBezTo>
                    <a:cubicBezTo>
                      <a:pt x="1222412" y="640229"/>
                      <a:pt x="1250771" y="625304"/>
                      <a:pt x="1267801" y="600237"/>
                    </a:cubicBezTo>
                    <a:cubicBezTo>
                      <a:pt x="1284870" y="575208"/>
                      <a:pt x="1288391" y="543329"/>
                      <a:pt x="1277292" y="515162"/>
                    </a:cubicBezTo>
                    <a:cubicBezTo>
                      <a:pt x="1241318" y="424271"/>
                      <a:pt x="1225972" y="305974"/>
                      <a:pt x="1290572" y="247005"/>
                    </a:cubicBezTo>
                    <a:cubicBezTo>
                      <a:pt x="1375073" y="169814"/>
                      <a:pt x="1536765" y="177889"/>
                      <a:pt x="1667841" y="193311"/>
                    </a:cubicBezTo>
                    <a:cubicBezTo>
                      <a:pt x="1875305" y="224502"/>
                      <a:pt x="2079125" y="276166"/>
                      <a:pt x="2276410" y="347499"/>
                    </a:cubicBezTo>
                    <a:lnTo>
                      <a:pt x="2353218" y="372183"/>
                    </a:lnTo>
                    <a:cubicBezTo>
                      <a:pt x="2356241" y="372719"/>
                      <a:pt x="2359302" y="373063"/>
                      <a:pt x="2362326" y="373254"/>
                    </a:cubicBezTo>
                    <a:cubicBezTo>
                      <a:pt x="2368373" y="374594"/>
                      <a:pt x="2374458" y="375321"/>
                      <a:pt x="2380619" y="375359"/>
                    </a:cubicBezTo>
                    <a:cubicBezTo>
                      <a:pt x="2387049" y="375321"/>
                      <a:pt x="2393516" y="374594"/>
                      <a:pt x="2399830" y="373178"/>
                    </a:cubicBezTo>
                    <a:cubicBezTo>
                      <a:pt x="2402892" y="373063"/>
                      <a:pt x="2405954" y="372680"/>
                      <a:pt x="2408939" y="372183"/>
                    </a:cubicBezTo>
                    <a:lnTo>
                      <a:pt x="2485746" y="347499"/>
                    </a:lnTo>
                    <a:cubicBezTo>
                      <a:pt x="2683071" y="276164"/>
                      <a:pt x="2886969" y="224496"/>
                      <a:pt x="3094433" y="193311"/>
                    </a:cubicBezTo>
                    <a:cubicBezTo>
                      <a:pt x="3225891" y="177850"/>
                      <a:pt x="3387123" y="169776"/>
                      <a:pt x="3471741" y="247005"/>
                    </a:cubicBezTo>
                    <a:cubicBezTo>
                      <a:pt x="3536302" y="305978"/>
                      <a:pt x="3520917" y="424274"/>
                      <a:pt x="3484982" y="515162"/>
                    </a:cubicBezTo>
                    <a:cubicBezTo>
                      <a:pt x="3466460" y="562196"/>
                      <a:pt x="3489537" y="615358"/>
                      <a:pt x="3536570" y="633913"/>
                    </a:cubicBezTo>
                    <a:cubicBezTo>
                      <a:pt x="3583643" y="652474"/>
                      <a:pt x="3636766" y="629359"/>
                      <a:pt x="3655321" y="582325"/>
                    </a:cubicBezTo>
                    <a:cubicBezTo>
                      <a:pt x="3693974" y="491740"/>
                      <a:pt x="3706604" y="392202"/>
                      <a:pt x="3691908" y="294877"/>
                    </a:cubicBezTo>
                    <a:cubicBezTo>
                      <a:pt x="3880846" y="155875"/>
                      <a:pt x="4135689" y="146960"/>
                      <a:pt x="4333846" y="272451"/>
                    </a:cubicBezTo>
                    <a:cubicBezTo>
                      <a:pt x="4518502" y="396678"/>
                      <a:pt x="4611301" y="618985"/>
                      <a:pt x="4569820" y="837628"/>
                    </a:cubicBezTo>
                    <a:cubicBezTo>
                      <a:pt x="4565649" y="900965"/>
                      <a:pt x="4544179" y="961934"/>
                      <a:pt x="4507823" y="1013938"/>
                    </a:cubicBezTo>
                    <a:cubicBezTo>
                      <a:pt x="4479235" y="1014933"/>
                      <a:pt x="4451068" y="1006743"/>
                      <a:pt x="4427456" y="990517"/>
                    </a:cubicBezTo>
                    <a:cubicBezTo>
                      <a:pt x="4292207" y="930700"/>
                      <a:pt x="4202964" y="798973"/>
                      <a:pt x="4197527" y="651212"/>
                    </a:cubicBezTo>
                    <a:cubicBezTo>
                      <a:pt x="4197527" y="600696"/>
                      <a:pt x="4156577" y="559747"/>
                      <a:pt x="4106061" y="559747"/>
                    </a:cubicBezTo>
                    <a:cubicBezTo>
                      <a:pt x="4055584" y="559747"/>
                      <a:pt x="4014635" y="600696"/>
                      <a:pt x="4014635" y="651212"/>
                    </a:cubicBezTo>
                    <a:cubicBezTo>
                      <a:pt x="4014826" y="764487"/>
                      <a:pt x="4052446" y="874518"/>
                      <a:pt x="4121639" y="964260"/>
                    </a:cubicBezTo>
                    <a:cubicBezTo>
                      <a:pt x="4129140" y="1042523"/>
                      <a:pt x="4136909" y="1120789"/>
                      <a:pt x="4144946" y="1199127"/>
                    </a:cubicBezTo>
                    <a:cubicBezTo>
                      <a:pt x="4154054" y="1284661"/>
                      <a:pt x="4162320" y="1370234"/>
                      <a:pt x="4170434" y="1455842"/>
                    </a:cubicBezTo>
                    <a:lnTo>
                      <a:pt x="4172270" y="1474135"/>
                    </a:lnTo>
                    <a:cubicBezTo>
                      <a:pt x="4182527" y="1619025"/>
                      <a:pt x="4204800" y="1762808"/>
                      <a:pt x="4238823" y="190398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498C83AE-35F2-96C8-64FF-9C56E0CB31F2}"/>
                </a:ext>
              </a:extLst>
            </p:cNvPr>
            <p:cNvSpPr/>
            <p:nvPr/>
          </p:nvSpPr>
          <p:spPr>
            <a:xfrm>
              <a:off x="7525045" y="2908708"/>
              <a:ext cx="182318" cy="148613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9ADB8854-B620-CEE2-CD98-F1839DC11516}"/>
                </a:ext>
              </a:extLst>
            </p:cNvPr>
            <p:cNvSpPr/>
            <p:nvPr/>
          </p:nvSpPr>
          <p:spPr>
            <a:xfrm>
              <a:off x="7616204" y="2641600"/>
              <a:ext cx="118675" cy="9673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FBD6C345-A453-76FE-28FF-FABF1903146B}"/>
                </a:ext>
              </a:extLst>
            </p:cNvPr>
            <p:cNvSpPr/>
            <p:nvPr/>
          </p:nvSpPr>
          <p:spPr>
            <a:xfrm>
              <a:off x="8403604" y="2544864"/>
              <a:ext cx="118675" cy="9673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771102D-8A30-2D90-166E-7F1615E8ABC9}"/>
                </a:ext>
              </a:extLst>
            </p:cNvPr>
            <p:cNvSpPr/>
            <p:nvPr/>
          </p:nvSpPr>
          <p:spPr>
            <a:xfrm>
              <a:off x="8522279" y="2777405"/>
              <a:ext cx="118675" cy="9673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5DCF6B19-7DC3-4F3E-FE34-E7D544226F7B}"/>
                </a:ext>
              </a:extLst>
            </p:cNvPr>
            <p:cNvSpPr/>
            <p:nvPr/>
          </p:nvSpPr>
          <p:spPr>
            <a:xfrm>
              <a:off x="8395016" y="2958595"/>
              <a:ext cx="118675" cy="9673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75" name="文本框 174">
            <a:extLst>
              <a:ext uri="{FF2B5EF4-FFF2-40B4-BE49-F238E27FC236}">
                <a16:creationId xmlns:a16="http://schemas.microsoft.com/office/drawing/2014/main" id="{4F403563-EE5C-3F34-6799-29B45A44866C}"/>
              </a:ext>
            </a:extLst>
          </p:cNvPr>
          <p:cNvSpPr txBox="1"/>
          <p:nvPr/>
        </p:nvSpPr>
        <p:spPr>
          <a:xfrm>
            <a:off x="6277439" y="5409387"/>
            <a:ext cx="5349237" cy="643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rgbClr val="00AEA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600" b="1">
              <a:solidFill>
                <a:srgbClr val="00AEA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9731918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矩形 175">
            <a:extLst>
              <a:ext uri="{FF2B5EF4-FFF2-40B4-BE49-F238E27FC236}">
                <a16:creationId xmlns:a16="http://schemas.microsoft.com/office/drawing/2014/main" id="{0CE93641-3AD8-53A9-E6F6-985770B1DC0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B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8" name="任意多边形: 形状 127">
            <a:extLst>
              <a:ext uri="{FF2B5EF4-FFF2-40B4-BE49-F238E27FC236}">
                <a16:creationId xmlns:a16="http://schemas.microsoft.com/office/drawing/2014/main" id="{D96D9E79-4ECC-CFDA-CE5F-D9F8D84ED0AB}"/>
              </a:ext>
            </a:extLst>
          </p:cNvPr>
          <p:cNvSpPr/>
          <p:nvPr/>
        </p:nvSpPr>
        <p:spPr>
          <a:xfrm>
            <a:off x="-2239353" y="-716619"/>
            <a:ext cx="9097353" cy="12985388"/>
          </a:xfrm>
          <a:custGeom>
            <a:avLst/>
            <a:gdLst>
              <a:gd name="connsiteX0" fmla="*/ 538748 w 2997920"/>
              <a:gd name="connsiteY0" fmla="*/ 3403336 h 4279173"/>
              <a:gd name="connsiteX1" fmla="*/ 529602 w 2997920"/>
              <a:gd name="connsiteY1" fmla="*/ 3406742 h 4279173"/>
              <a:gd name="connsiteX2" fmla="*/ 445867 w 2997920"/>
              <a:gd name="connsiteY2" fmla="*/ 3447538 h 4279173"/>
              <a:gd name="connsiteX3" fmla="*/ 370704 w 2997920"/>
              <a:gd name="connsiteY3" fmla="*/ 3504599 h 4279173"/>
              <a:gd name="connsiteX4" fmla="*/ 334232 w 2997920"/>
              <a:gd name="connsiteY4" fmla="*/ 3543940 h 4279173"/>
              <a:gd name="connsiteX5" fmla="*/ 303080 w 2997920"/>
              <a:gd name="connsiteY5" fmla="*/ 3588104 h 4279173"/>
              <a:gd name="connsiteX6" fmla="*/ 276329 w 2997920"/>
              <a:gd name="connsiteY6" fmla="*/ 3640840 h 4279173"/>
              <a:gd name="connsiteX7" fmla="*/ 257118 w 2997920"/>
              <a:gd name="connsiteY7" fmla="*/ 3700082 h 4279173"/>
              <a:gd name="connsiteX8" fmla="*/ 247397 w 2997920"/>
              <a:gd name="connsiteY8" fmla="*/ 3764108 h 4279173"/>
              <a:gd name="connsiteX9" fmla="*/ 247856 w 2997920"/>
              <a:gd name="connsiteY9" fmla="*/ 3824231 h 4279173"/>
              <a:gd name="connsiteX10" fmla="*/ 260868 w 2997920"/>
              <a:gd name="connsiteY10" fmla="*/ 3896714 h 4279173"/>
              <a:gd name="connsiteX11" fmla="*/ 286356 w 2997920"/>
              <a:gd name="connsiteY11" fmla="*/ 3963763 h 4279173"/>
              <a:gd name="connsiteX12" fmla="*/ 338365 w 2997920"/>
              <a:gd name="connsiteY12" fmla="*/ 4043212 h 4279173"/>
              <a:gd name="connsiteX13" fmla="*/ 371736 w 2997920"/>
              <a:gd name="connsiteY13" fmla="*/ 4077847 h 4279173"/>
              <a:gd name="connsiteX14" fmla="*/ 408323 w 2997920"/>
              <a:gd name="connsiteY14" fmla="*/ 4107468 h 4279173"/>
              <a:gd name="connsiteX15" fmla="*/ 442346 w 2997920"/>
              <a:gd name="connsiteY15" fmla="*/ 4129282 h 4279173"/>
              <a:gd name="connsiteX16" fmla="*/ 462169 w 2997920"/>
              <a:gd name="connsiteY16" fmla="*/ 4139921 h 4279173"/>
              <a:gd name="connsiteX17" fmla="*/ 462934 w 2997920"/>
              <a:gd name="connsiteY17" fmla="*/ 4140265 h 4279173"/>
              <a:gd name="connsiteX18" fmla="*/ 460600 w 2997920"/>
              <a:gd name="connsiteY18" fmla="*/ 4137510 h 4279173"/>
              <a:gd name="connsiteX19" fmla="*/ 458457 w 2997920"/>
              <a:gd name="connsiteY19" fmla="*/ 4134984 h 4279173"/>
              <a:gd name="connsiteX20" fmla="*/ 449655 w 2997920"/>
              <a:gd name="connsiteY20" fmla="*/ 4123924 h 4279173"/>
              <a:gd name="connsiteX21" fmla="*/ 430825 w 2997920"/>
              <a:gd name="connsiteY21" fmla="*/ 4097327 h 4279173"/>
              <a:gd name="connsiteX22" fmla="*/ 398220 w 2997920"/>
              <a:gd name="connsiteY22" fmla="*/ 4032804 h 4279173"/>
              <a:gd name="connsiteX23" fmla="*/ 385706 w 2997920"/>
              <a:gd name="connsiteY23" fmla="*/ 3989980 h 4279173"/>
              <a:gd name="connsiteX24" fmla="*/ 380004 w 2997920"/>
              <a:gd name="connsiteY24" fmla="*/ 3945089 h 4279173"/>
              <a:gd name="connsiteX25" fmla="*/ 384826 w 2997920"/>
              <a:gd name="connsiteY25" fmla="*/ 3879838 h 4279173"/>
              <a:gd name="connsiteX26" fmla="*/ 404267 w 2997920"/>
              <a:gd name="connsiteY26" fmla="*/ 3817879 h 4279173"/>
              <a:gd name="connsiteX27" fmla="*/ 447130 w 2997920"/>
              <a:gd name="connsiteY27" fmla="*/ 3747807 h 4279173"/>
              <a:gd name="connsiteX28" fmla="*/ 485820 w 2997920"/>
              <a:gd name="connsiteY28" fmla="*/ 3707585 h 4279173"/>
              <a:gd name="connsiteX29" fmla="*/ 521106 w 2997920"/>
              <a:gd name="connsiteY29" fmla="*/ 3680910 h 4279173"/>
              <a:gd name="connsiteX30" fmla="*/ 539131 w 2997920"/>
              <a:gd name="connsiteY30" fmla="*/ 3670156 h 4279173"/>
              <a:gd name="connsiteX31" fmla="*/ 553903 w 2997920"/>
              <a:gd name="connsiteY31" fmla="*/ 3662655 h 4279173"/>
              <a:gd name="connsiteX32" fmla="*/ 566455 w 2997920"/>
              <a:gd name="connsiteY32" fmla="*/ 3657144 h 4279173"/>
              <a:gd name="connsiteX33" fmla="*/ 576635 w 2997920"/>
              <a:gd name="connsiteY33" fmla="*/ 3653279 h 4279173"/>
              <a:gd name="connsiteX34" fmla="*/ 585628 w 2997920"/>
              <a:gd name="connsiteY34" fmla="*/ 3650255 h 4279173"/>
              <a:gd name="connsiteX35" fmla="*/ 601396 w 2997920"/>
              <a:gd name="connsiteY35" fmla="*/ 3645969 h 4279173"/>
              <a:gd name="connsiteX36" fmla="*/ 577477 w 2997920"/>
              <a:gd name="connsiteY36" fmla="*/ 3572529 h 4279173"/>
              <a:gd name="connsiteX37" fmla="*/ 538748 w 2997920"/>
              <a:gd name="connsiteY37" fmla="*/ 3403332 h 4279173"/>
              <a:gd name="connsiteX38" fmla="*/ 1153323 w 2997920"/>
              <a:gd name="connsiteY38" fmla="*/ 4049066 h 4279173"/>
              <a:gd name="connsiteX39" fmla="*/ 1160327 w 2997920"/>
              <a:gd name="connsiteY39" fmla="*/ 4048951 h 4279173"/>
              <a:gd name="connsiteX40" fmla="*/ 1175213 w 2997920"/>
              <a:gd name="connsiteY40" fmla="*/ 4048032 h 4279173"/>
              <a:gd name="connsiteX41" fmla="*/ 1237556 w 2997920"/>
              <a:gd name="connsiteY41" fmla="*/ 4033146 h 4279173"/>
              <a:gd name="connsiteX42" fmla="*/ 1262775 w 2997920"/>
              <a:gd name="connsiteY42" fmla="*/ 4020632 h 4279173"/>
              <a:gd name="connsiteX43" fmla="*/ 1284704 w 2997920"/>
              <a:gd name="connsiteY43" fmla="*/ 4004979 h 4279173"/>
              <a:gd name="connsiteX44" fmla="*/ 1291555 w 2997920"/>
              <a:gd name="connsiteY44" fmla="*/ 3998741 h 4279173"/>
              <a:gd name="connsiteX45" fmla="*/ 1315626 w 2997920"/>
              <a:gd name="connsiteY45" fmla="*/ 3965025 h 4279173"/>
              <a:gd name="connsiteX46" fmla="*/ 1318152 w 2997920"/>
              <a:gd name="connsiteY46" fmla="*/ 3958634 h 4279173"/>
              <a:gd name="connsiteX47" fmla="*/ 1320180 w 2997920"/>
              <a:gd name="connsiteY47" fmla="*/ 3952243 h 4279173"/>
              <a:gd name="connsiteX48" fmla="*/ 1322247 w 2997920"/>
              <a:gd name="connsiteY48" fmla="*/ 3942140 h 4279173"/>
              <a:gd name="connsiteX49" fmla="*/ 1322898 w 2997920"/>
              <a:gd name="connsiteY49" fmla="*/ 3927444 h 4279173"/>
              <a:gd name="connsiteX50" fmla="*/ 1320104 w 2997920"/>
              <a:gd name="connsiteY50" fmla="*/ 3909801 h 4279173"/>
              <a:gd name="connsiteX51" fmla="*/ 1310192 w 2997920"/>
              <a:gd name="connsiteY51" fmla="*/ 3886916 h 4279173"/>
              <a:gd name="connsiteX52" fmla="*/ 1285354 w 2997920"/>
              <a:gd name="connsiteY52" fmla="*/ 3857908 h 4279173"/>
              <a:gd name="connsiteX53" fmla="*/ 1266755 w 2997920"/>
              <a:gd name="connsiteY53" fmla="*/ 3844131 h 4279173"/>
              <a:gd name="connsiteX54" fmla="*/ 1241229 w 2997920"/>
              <a:gd name="connsiteY54" fmla="*/ 3830737 h 4279173"/>
              <a:gd name="connsiteX55" fmla="*/ 1206786 w 2997920"/>
              <a:gd name="connsiteY55" fmla="*/ 3819409 h 4279173"/>
              <a:gd name="connsiteX56" fmla="*/ 1154509 w 2997920"/>
              <a:gd name="connsiteY56" fmla="*/ 3813286 h 4279173"/>
              <a:gd name="connsiteX57" fmla="*/ 1100893 w 2997920"/>
              <a:gd name="connsiteY57" fmla="*/ 3819141 h 4279173"/>
              <a:gd name="connsiteX58" fmla="*/ 1067253 w 2997920"/>
              <a:gd name="connsiteY58" fmla="*/ 3829972 h 4279173"/>
              <a:gd name="connsiteX59" fmla="*/ 1042263 w 2997920"/>
              <a:gd name="connsiteY59" fmla="*/ 3842678 h 4279173"/>
              <a:gd name="connsiteX60" fmla="*/ 1021942 w 2997920"/>
              <a:gd name="connsiteY60" fmla="*/ 3857336 h 4279173"/>
              <a:gd name="connsiteX61" fmla="*/ 1015704 w 2997920"/>
              <a:gd name="connsiteY61" fmla="*/ 3863038 h 4279173"/>
              <a:gd name="connsiteX62" fmla="*/ 1011111 w 2997920"/>
              <a:gd name="connsiteY62" fmla="*/ 3867707 h 4279173"/>
              <a:gd name="connsiteX63" fmla="*/ 988723 w 2997920"/>
              <a:gd name="connsiteY63" fmla="*/ 3903030 h 4279173"/>
              <a:gd name="connsiteX64" fmla="*/ 986388 w 2997920"/>
              <a:gd name="connsiteY64" fmla="*/ 3910454 h 4279173"/>
              <a:gd name="connsiteX65" fmla="*/ 984398 w 2997920"/>
              <a:gd name="connsiteY65" fmla="*/ 3920519 h 4279173"/>
              <a:gd name="connsiteX66" fmla="*/ 983747 w 2997920"/>
              <a:gd name="connsiteY66" fmla="*/ 3935215 h 4279173"/>
              <a:gd name="connsiteX67" fmla="*/ 986656 w 2997920"/>
              <a:gd name="connsiteY67" fmla="*/ 3952896 h 4279173"/>
              <a:gd name="connsiteX68" fmla="*/ 996453 w 2997920"/>
              <a:gd name="connsiteY68" fmla="*/ 3975437 h 4279173"/>
              <a:gd name="connsiteX69" fmla="*/ 1021291 w 2997920"/>
              <a:gd name="connsiteY69" fmla="*/ 4004445 h 4279173"/>
              <a:gd name="connsiteX70" fmla="*/ 1040656 w 2997920"/>
              <a:gd name="connsiteY70" fmla="*/ 4018682 h 4279173"/>
              <a:gd name="connsiteX71" fmla="*/ 1068172 w 2997920"/>
              <a:gd name="connsiteY71" fmla="*/ 4032765 h 4279173"/>
              <a:gd name="connsiteX72" fmla="*/ 1128065 w 2997920"/>
              <a:gd name="connsiteY72" fmla="*/ 4047728 h 4279173"/>
              <a:gd name="connsiteX73" fmla="*/ 1142875 w 2997920"/>
              <a:gd name="connsiteY73" fmla="*/ 4048800 h 4279173"/>
              <a:gd name="connsiteX74" fmla="*/ 1149802 w 2997920"/>
              <a:gd name="connsiteY74" fmla="*/ 4049030 h 4279173"/>
              <a:gd name="connsiteX75" fmla="*/ 1153323 w 2997920"/>
              <a:gd name="connsiteY75" fmla="*/ 4049068 h 4279173"/>
              <a:gd name="connsiteX76" fmla="*/ 1878998 w 2997920"/>
              <a:gd name="connsiteY76" fmla="*/ 4049066 h 4279173"/>
              <a:gd name="connsiteX77" fmla="*/ 1886001 w 2997920"/>
              <a:gd name="connsiteY77" fmla="*/ 4048951 h 4279173"/>
              <a:gd name="connsiteX78" fmla="*/ 1900888 w 2997920"/>
              <a:gd name="connsiteY78" fmla="*/ 4048032 h 4279173"/>
              <a:gd name="connsiteX79" fmla="*/ 1963230 w 2997920"/>
              <a:gd name="connsiteY79" fmla="*/ 4033146 h 4279173"/>
              <a:gd name="connsiteX80" fmla="*/ 1988450 w 2997920"/>
              <a:gd name="connsiteY80" fmla="*/ 4020632 h 4279173"/>
              <a:gd name="connsiteX81" fmla="*/ 2010379 w 2997920"/>
              <a:gd name="connsiteY81" fmla="*/ 4004979 h 4279173"/>
              <a:gd name="connsiteX82" fmla="*/ 2017229 w 2997920"/>
              <a:gd name="connsiteY82" fmla="*/ 3998741 h 4279173"/>
              <a:gd name="connsiteX83" fmla="*/ 2041569 w 2997920"/>
              <a:gd name="connsiteY83" fmla="*/ 3964374 h 4279173"/>
              <a:gd name="connsiteX84" fmla="*/ 2043712 w 2997920"/>
              <a:gd name="connsiteY84" fmla="*/ 3958978 h 4279173"/>
              <a:gd name="connsiteX85" fmla="*/ 2045779 w 2997920"/>
              <a:gd name="connsiteY85" fmla="*/ 3952587 h 4279173"/>
              <a:gd name="connsiteX86" fmla="*/ 2047883 w 2997920"/>
              <a:gd name="connsiteY86" fmla="*/ 3942139 h 4279173"/>
              <a:gd name="connsiteX87" fmla="*/ 2048573 w 2997920"/>
              <a:gd name="connsiteY87" fmla="*/ 3927444 h 4279173"/>
              <a:gd name="connsiteX88" fmla="*/ 2045779 w 2997920"/>
              <a:gd name="connsiteY88" fmla="*/ 3909763 h 4279173"/>
              <a:gd name="connsiteX89" fmla="*/ 2035867 w 2997920"/>
              <a:gd name="connsiteY89" fmla="*/ 3886916 h 4279173"/>
              <a:gd name="connsiteX90" fmla="*/ 2011029 w 2997920"/>
              <a:gd name="connsiteY90" fmla="*/ 3857908 h 4279173"/>
              <a:gd name="connsiteX91" fmla="*/ 1993195 w 2997920"/>
              <a:gd name="connsiteY91" fmla="*/ 3844627 h 4279173"/>
              <a:gd name="connsiteX92" fmla="*/ 1966904 w 2997920"/>
              <a:gd name="connsiteY92" fmla="*/ 3830735 h 4279173"/>
              <a:gd name="connsiteX93" fmla="*/ 1932461 w 2997920"/>
              <a:gd name="connsiteY93" fmla="*/ 3819408 h 4279173"/>
              <a:gd name="connsiteX94" fmla="*/ 1880184 w 2997920"/>
              <a:gd name="connsiteY94" fmla="*/ 3813285 h 4279173"/>
              <a:gd name="connsiteX95" fmla="*/ 1826568 w 2997920"/>
              <a:gd name="connsiteY95" fmla="*/ 3819140 h 4279173"/>
              <a:gd name="connsiteX96" fmla="*/ 1792928 w 2997920"/>
              <a:gd name="connsiteY96" fmla="*/ 3829971 h 4279173"/>
              <a:gd name="connsiteX97" fmla="*/ 1767899 w 2997920"/>
              <a:gd name="connsiteY97" fmla="*/ 3842677 h 4279173"/>
              <a:gd name="connsiteX98" fmla="*/ 1747616 w 2997920"/>
              <a:gd name="connsiteY98" fmla="*/ 3857334 h 4279173"/>
              <a:gd name="connsiteX99" fmla="*/ 1741378 w 2997920"/>
              <a:gd name="connsiteY99" fmla="*/ 3863036 h 4279173"/>
              <a:gd name="connsiteX100" fmla="*/ 1736748 w 2997920"/>
              <a:gd name="connsiteY100" fmla="*/ 3867705 h 4279173"/>
              <a:gd name="connsiteX101" fmla="*/ 1714359 w 2997920"/>
              <a:gd name="connsiteY101" fmla="*/ 3903029 h 4279173"/>
              <a:gd name="connsiteX102" fmla="*/ 1712063 w 2997920"/>
              <a:gd name="connsiteY102" fmla="*/ 3910453 h 4279173"/>
              <a:gd name="connsiteX103" fmla="*/ 1710034 w 2997920"/>
              <a:gd name="connsiteY103" fmla="*/ 3920518 h 4279173"/>
              <a:gd name="connsiteX104" fmla="*/ 1709460 w 2997920"/>
              <a:gd name="connsiteY104" fmla="*/ 3935213 h 4279173"/>
              <a:gd name="connsiteX105" fmla="*/ 1712331 w 2997920"/>
              <a:gd name="connsiteY105" fmla="*/ 3952894 h 4279173"/>
              <a:gd name="connsiteX106" fmla="*/ 1722166 w 2997920"/>
              <a:gd name="connsiteY106" fmla="*/ 3975436 h 4279173"/>
              <a:gd name="connsiteX107" fmla="*/ 1747004 w 2997920"/>
              <a:gd name="connsiteY107" fmla="*/ 4004444 h 4279173"/>
              <a:gd name="connsiteX108" fmla="*/ 1766331 w 2997920"/>
              <a:gd name="connsiteY108" fmla="*/ 4018680 h 4279173"/>
              <a:gd name="connsiteX109" fmla="*/ 1793847 w 2997920"/>
              <a:gd name="connsiteY109" fmla="*/ 4032764 h 4279173"/>
              <a:gd name="connsiteX110" fmla="*/ 1853740 w 2997920"/>
              <a:gd name="connsiteY110" fmla="*/ 4047727 h 4279173"/>
              <a:gd name="connsiteX111" fmla="*/ 1868550 w 2997920"/>
              <a:gd name="connsiteY111" fmla="*/ 4048798 h 4279173"/>
              <a:gd name="connsiteX112" fmla="*/ 1875515 w 2997920"/>
              <a:gd name="connsiteY112" fmla="*/ 4049028 h 4279173"/>
              <a:gd name="connsiteX113" fmla="*/ 1878998 w 2997920"/>
              <a:gd name="connsiteY113" fmla="*/ 4049066 h 4279173"/>
              <a:gd name="connsiteX114" fmla="*/ 900008 w 2997920"/>
              <a:gd name="connsiteY114" fmla="*/ 3882936 h 4279173"/>
              <a:gd name="connsiteX115" fmla="*/ 906131 w 2997920"/>
              <a:gd name="connsiteY115" fmla="*/ 3865485 h 4279173"/>
              <a:gd name="connsiteX116" fmla="*/ 922090 w 2997920"/>
              <a:gd name="connsiteY116" fmla="*/ 3835022 h 4279173"/>
              <a:gd name="connsiteX117" fmla="*/ 955806 w 2997920"/>
              <a:gd name="connsiteY117" fmla="*/ 3794991 h 4279173"/>
              <a:gd name="connsiteX118" fmla="*/ 979457 w 2997920"/>
              <a:gd name="connsiteY118" fmla="*/ 3775664 h 4279173"/>
              <a:gd name="connsiteX119" fmla="*/ 978845 w 2997920"/>
              <a:gd name="connsiteY119" fmla="*/ 3771991 h 4279173"/>
              <a:gd name="connsiteX120" fmla="*/ 978539 w 2997920"/>
              <a:gd name="connsiteY120" fmla="*/ 3767934 h 4279173"/>
              <a:gd name="connsiteX121" fmla="*/ 978118 w 2997920"/>
              <a:gd name="connsiteY121" fmla="*/ 3760854 h 4279173"/>
              <a:gd name="connsiteX122" fmla="*/ 976778 w 2997920"/>
              <a:gd name="connsiteY122" fmla="*/ 3733338 h 4279173"/>
              <a:gd name="connsiteX123" fmla="*/ 975209 w 2997920"/>
              <a:gd name="connsiteY123" fmla="*/ 3669465 h 4279173"/>
              <a:gd name="connsiteX124" fmla="*/ 975860 w 2997920"/>
              <a:gd name="connsiteY124" fmla="*/ 3609152 h 4279173"/>
              <a:gd name="connsiteX125" fmla="*/ 978462 w 2997920"/>
              <a:gd name="connsiteY125" fmla="*/ 3556569 h 4279173"/>
              <a:gd name="connsiteX126" fmla="*/ 982672 w 2997920"/>
              <a:gd name="connsiteY126" fmla="*/ 3512749 h 4279173"/>
              <a:gd name="connsiteX127" fmla="*/ 984585 w 2997920"/>
              <a:gd name="connsiteY127" fmla="*/ 3498437 h 4279173"/>
              <a:gd name="connsiteX128" fmla="*/ 984776 w 2997920"/>
              <a:gd name="connsiteY128" fmla="*/ 3497021 h 4279173"/>
              <a:gd name="connsiteX129" fmla="*/ 985351 w 2997920"/>
              <a:gd name="connsiteY129" fmla="*/ 3493538 h 4279173"/>
              <a:gd name="connsiteX130" fmla="*/ 986384 w 2997920"/>
              <a:gd name="connsiteY130" fmla="*/ 3489328 h 4279173"/>
              <a:gd name="connsiteX131" fmla="*/ 994268 w 2997920"/>
              <a:gd name="connsiteY131" fmla="*/ 3474135 h 4279173"/>
              <a:gd name="connsiteX132" fmla="*/ 1009155 w 2997920"/>
              <a:gd name="connsiteY132" fmla="*/ 3461927 h 4279173"/>
              <a:gd name="connsiteX133" fmla="*/ 1027791 w 2997920"/>
              <a:gd name="connsiteY133" fmla="*/ 3456990 h 4279173"/>
              <a:gd name="connsiteX134" fmla="*/ 1040612 w 2997920"/>
              <a:gd name="connsiteY134" fmla="*/ 3458253 h 4279173"/>
              <a:gd name="connsiteX135" fmla="*/ 1052553 w 2997920"/>
              <a:gd name="connsiteY135" fmla="*/ 3463075 h 4279173"/>
              <a:gd name="connsiteX136" fmla="*/ 1065488 w 2997920"/>
              <a:gd name="connsiteY136" fmla="*/ 3474326 h 4279173"/>
              <a:gd name="connsiteX137" fmla="*/ 1072645 w 2997920"/>
              <a:gd name="connsiteY137" fmla="*/ 3487530 h 4279173"/>
              <a:gd name="connsiteX138" fmla="*/ 1075017 w 2997920"/>
              <a:gd name="connsiteY138" fmla="*/ 3500235 h 4279173"/>
              <a:gd name="connsiteX139" fmla="*/ 1074864 w 2997920"/>
              <a:gd name="connsiteY139" fmla="*/ 3506703 h 4279173"/>
              <a:gd name="connsiteX140" fmla="*/ 1074405 w 2997920"/>
              <a:gd name="connsiteY140" fmla="*/ 3510109 h 4279173"/>
              <a:gd name="connsiteX141" fmla="*/ 1073908 w 2997920"/>
              <a:gd name="connsiteY141" fmla="*/ 3513783 h 4279173"/>
              <a:gd name="connsiteX142" fmla="*/ 1073219 w 2997920"/>
              <a:gd name="connsiteY142" fmla="*/ 3518720 h 4279173"/>
              <a:gd name="connsiteX143" fmla="*/ 1067784 w 2997920"/>
              <a:gd name="connsiteY143" fmla="*/ 3579340 h 4279173"/>
              <a:gd name="connsiteX144" fmla="*/ 1065794 w 2997920"/>
              <a:gd name="connsiteY144" fmla="*/ 3643634 h 4279173"/>
              <a:gd name="connsiteX145" fmla="*/ 1066675 w 2997920"/>
              <a:gd name="connsiteY145" fmla="*/ 3713209 h 4279173"/>
              <a:gd name="connsiteX146" fmla="*/ 1067440 w 2997920"/>
              <a:gd name="connsiteY146" fmla="*/ 3734219 h 4279173"/>
              <a:gd name="connsiteX147" fmla="*/ 1071688 w 2997920"/>
              <a:gd name="connsiteY147" fmla="*/ 3733071 h 4279173"/>
              <a:gd name="connsiteX148" fmla="*/ 1093923 w 2997920"/>
              <a:gd name="connsiteY148" fmla="*/ 3728096 h 4279173"/>
              <a:gd name="connsiteX149" fmla="*/ 1120023 w 2997920"/>
              <a:gd name="connsiteY149" fmla="*/ 3724383 h 4279173"/>
              <a:gd name="connsiteX150" fmla="*/ 1151711 w 2997920"/>
              <a:gd name="connsiteY150" fmla="*/ 3722700 h 4279173"/>
              <a:gd name="connsiteX151" fmla="*/ 1183475 w 2997920"/>
              <a:gd name="connsiteY151" fmla="*/ 3724077 h 4279173"/>
              <a:gd name="connsiteX152" fmla="*/ 1209690 w 2997920"/>
              <a:gd name="connsiteY152" fmla="*/ 3727560 h 4279173"/>
              <a:gd name="connsiteX153" fmla="*/ 1232040 w 2997920"/>
              <a:gd name="connsiteY153" fmla="*/ 3732343 h 4279173"/>
              <a:gd name="connsiteX154" fmla="*/ 1236441 w 2997920"/>
              <a:gd name="connsiteY154" fmla="*/ 3733492 h 4279173"/>
              <a:gd name="connsiteX155" fmla="*/ 1235637 w 2997920"/>
              <a:gd name="connsiteY155" fmla="*/ 3704865 h 4279173"/>
              <a:gd name="connsiteX156" fmla="*/ 1235293 w 2997920"/>
              <a:gd name="connsiteY156" fmla="*/ 3656454 h 4279173"/>
              <a:gd name="connsiteX157" fmla="*/ 1236211 w 2997920"/>
              <a:gd name="connsiteY157" fmla="*/ 3611333 h 4279173"/>
              <a:gd name="connsiteX158" fmla="*/ 1238737 w 2997920"/>
              <a:gd name="connsiteY158" fmla="*/ 3564452 h 4279173"/>
              <a:gd name="connsiteX159" fmla="*/ 1243482 w 2997920"/>
              <a:gd name="connsiteY159" fmla="*/ 3517801 h 4279173"/>
              <a:gd name="connsiteX160" fmla="*/ 1244630 w 2997920"/>
              <a:gd name="connsiteY160" fmla="*/ 3509266 h 4279173"/>
              <a:gd name="connsiteX161" fmla="*/ 1245434 w 2997920"/>
              <a:gd name="connsiteY161" fmla="*/ 3504368 h 4279173"/>
              <a:gd name="connsiteX162" fmla="*/ 1245893 w 2997920"/>
              <a:gd name="connsiteY162" fmla="*/ 3502225 h 4279173"/>
              <a:gd name="connsiteX163" fmla="*/ 1251825 w 2997920"/>
              <a:gd name="connsiteY163" fmla="*/ 3488448 h 4279173"/>
              <a:gd name="connsiteX164" fmla="*/ 1261967 w 2997920"/>
              <a:gd name="connsiteY164" fmla="*/ 3477350 h 4279173"/>
              <a:gd name="connsiteX165" fmla="*/ 1275171 w 2997920"/>
              <a:gd name="connsiteY165" fmla="*/ 3470232 h 4279173"/>
              <a:gd name="connsiteX166" fmla="*/ 1290019 w 2997920"/>
              <a:gd name="connsiteY166" fmla="*/ 3467744 h 4279173"/>
              <a:gd name="connsiteX167" fmla="*/ 1304830 w 2997920"/>
              <a:gd name="connsiteY167" fmla="*/ 3470308 h 4279173"/>
              <a:gd name="connsiteX168" fmla="*/ 1316273 w 2997920"/>
              <a:gd name="connsiteY168" fmla="*/ 3476240 h 4279173"/>
              <a:gd name="connsiteX169" fmla="*/ 1325534 w 2997920"/>
              <a:gd name="connsiteY169" fmla="*/ 3485157 h 4279173"/>
              <a:gd name="connsiteX170" fmla="*/ 1332729 w 2997920"/>
              <a:gd name="connsiteY170" fmla="*/ 3498361 h 4279173"/>
              <a:gd name="connsiteX171" fmla="*/ 1335102 w 2997920"/>
              <a:gd name="connsiteY171" fmla="*/ 3511067 h 4279173"/>
              <a:gd name="connsiteX172" fmla="*/ 1334949 w 2997920"/>
              <a:gd name="connsiteY172" fmla="*/ 3517496 h 4279173"/>
              <a:gd name="connsiteX173" fmla="*/ 1334489 w 2997920"/>
              <a:gd name="connsiteY173" fmla="*/ 3520902 h 4279173"/>
              <a:gd name="connsiteX174" fmla="*/ 1334145 w 2997920"/>
              <a:gd name="connsiteY174" fmla="*/ 3523351 h 4279173"/>
              <a:gd name="connsiteX175" fmla="*/ 1333456 w 2997920"/>
              <a:gd name="connsiteY175" fmla="*/ 3528326 h 4279173"/>
              <a:gd name="connsiteX176" fmla="*/ 1327869 w 2997920"/>
              <a:gd name="connsiteY176" fmla="*/ 3590133 h 4279173"/>
              <a:gd name="connsiteX177" fmla="*/ 1325917 w 2997920"/>
              <a:gd name="connsiteY177" fmla="*/ 3651863 h 4279173"/>
              <a:gd name="connsiteX178" fmla="*/ 1326606 w 2997920"/>
              <a:gd name="connsiteY178" fmla="*/ 3720059 h 4279173"/>
              <a:gd name="connsiteX179" fmla="*/ 1327639 w 2997920"/>
              <a:gd name="connsiteY179" fmla="*/ 3746887 h 4279173"/>
              <a:gd name="connsiteX180" fmla="*/ 1329017 w 2997920"/>
              <a:gd name="connsiteY180" fmla="*/ 3772872 h 4279173"/>
              <a:gd name="connsiteX181" fmla="*/ 1329093 w 2997920"/>
              <a:gd name="connsiteY181" fmla="*/ 3774096 h 4279173"/>
              <a:gd name="connsiteX182" fmla="*/ 1329093 w 2997920"/>
              <a:gd name="connsiteY182" fmla="*/ 3774479 h 4279173"/>
              <a:gd name="connsiteX183" fmla="*/ 1329208 w 2997920"/>
              <a:gd name="connsiteY183" fmla="*/ 3776622 h 4279173"/>
              <a:gd name="connsiteX184" fmla="*/ 1329208 w 2997920"/>
              <a:gd name="connsiteY184" fmla="*/ 3777158 h 4279173"/>
              <a:gd name="connsiteX185" fmla="*/ 1349836 w 2997920"/>
              <a:gd name="connsiteY185" fmla="*/ 3794074 h 4279173"/>
              <a:gd name="connsiteX186" fmla="*/ 1384929 w 2997920"/>
              <a:gd name="connsiteY186" fmla="*/ 3835597 h 4279173"/>
              <a:gd name="connsiteX187" fmla="*/ 1401041 w 2997920"/>
              <a:gd name="connsiteY187" fmla="*/ 3866749 h 4279173"/>
              <a:gd name="connsiteX188" fmla="*/ 1405633 w 2997920"/>
              <a:gd name="connsiteY188" fmla="*/ 3879646 h 4279173"/>
              <a:gd name="connsiteX189" fmla="*/ 1432384 w 2997920"/>
              <a:gd name="connsiteY189" fmla="*/ 3879225 h 4279173"/>
              <a:gd name="connsiteX190" fmla="*/ 1466942 w 2997920"/>
              <a:gd name="connsiteY190" fmla="*/ 3879072 h 4279173"/>
              <a:gd name="connsiteX191" fmla="*/ 1514818 w 2997920"/>
              <a:gd name="connsiteY191" fmla="*/ 3879263 h 4279173"/>
              <a:gd name="connsiteX192" fmla="*/ 1572797 w 2997920"/>
              <a:gd name="connsiteY192" fmla="*/ 3879914 h 4279173"/>
              <a:gd name="connsiteX193" fmla="*/ 1618874 w 2997920"/>
              <a:gd name="connsiteY193" fmla="*/ 3880679 h 4279173"/>
              <a:gd name="connsiteX194" fmla="*/ 1626298 w 2997920"/>
              <a:gd name="connsiteY194" fmla="*/ 3880832 h 4279173"/>
              <a:gd name="connsiteX195" fmla="*/ 1631809 w 2997920"/>
              <a:gd name="connsiteY195" fmla="*/ 3865486 h 4279173"/>
              <a:gd name="connsiteX196" fmla="*/ 1647730 w 2997920"/>
              <a:gd name="connsiteY196" fmla="*/ 3835023 h 4279173"/>
              <a:gd name="connsiteX197" fmla="*/ 1681484 w 2997920"/>
              <a:gd name="connsiteY197" fmla="*/ 3794993 h 4279173"/>
              <a:gd name="connsiteX198" fmla="*/ 1690898 w 2997920"/>
              <a:gd name="connsiteY198" fmla="*/ 3786688 h 4279173"/>
              <a:gd name="connsiteX199" fmla="*/ 1690783 w 2997920"/>
              <a:gd name="connsiteY199" fmla="*/ 3786344 h 4279173"/>
              <a:gd name="connsiteX200" fmla="*/ 1688564 w 2997920"/>
              <a:gd name="connsiteY200" fmla="*/ 3773638 h 4279173"/>
              <a:gd name="connsiteX201" fmla="*/ 1688525 w 2997920"/>
              <a:gd name="connsiteY201" fmla="*/ 3771495 h 4279173"/>
              <a:gd name="connsiteX202" fmla="*/ 1688755 w 2997920"/>
              <a:gd name="connsiteY202" fmla="*/ 3767744 h 4279173"/>
              <a:gd name="connsiteX203" fmla="*/ 1688946 w 2997920"/>
              <a:gd name="connsiteY203" fmla="*/ 3764453 h 4279173"/>
              <a:gd name="connsiteX204" fmla="*/ 1689329 w 2997920"/>
              <a:gd name="connsiteY204" fmla="*/ 3757411 h 4279173"/>
              <a:gd name="connsiteX205" fmla="*/ 1691511 w 2997920"/>
              <a:gd name="connsiteY205" fmla="*/ 3693232 h 4279173"/>
              <a:gd name="connsiteX206" fmla="*/ 1691434 w 2997920"/>
              <a:gd name="connsiteY206" fmla="*/ 3628059 h 4279173"/>
              <a:gd name="connsiteX207" fmla="*/ 1689023 w 2997920"/>
              <a:gd name="connsiteY207" fmla="*/ 3571227 h 4279173"/>
              <a:gd name="connsiteX208" fmla="*/ 1683282 w 2997920"/>
              <a:gd name="connsiteY208" fmla="*/ 3514205 h 4279173"/>
              <a:gd name="connsiteX209" fmla="*/ 1683015 w 2997920"/>
              <a:gd name="connsiteY209" fmla="*/ 3512062 h 4279173"/>
              <a:gd name="connsiteX210" fmla="*/ 1682862 w 2997920"/>
              <a:gd name="connsiteY210" fmla="*/ 3509919 h 4279173"/>
              <a:gd name="connsiteX211" fmla="*/ 1682900 w 2997920"/>
              <a:gd name="connsiteY211" fmla="*/ 3505594 h 4279173"/>
              <a:gd name="connsiteX212" fmla="*/ 1686956 w 2997920"/>
              <a:gd name="connsiteY212" fmla="*/ 3488947 h 4279173"/>
              <a:gd name="connsiteX213" fmla="*/ 1695414 w 2997920"/>
              <a:gd name="connsiteY213" fmla="*/ 3476548 h 4279173"/>
              <a:gd name="connsiteX214" fmla="*/ 1705556 w 2997920"/>
              <a:gd name="connsiteY214" fmla="*/ 3468587 h 4279173"/>
              <a:gd name="connsiteX215" fmla="*/ 1719601 w 2997920"/>
              <a:gd name="connsiteY215" fmla="*/ 3463344 h 4279173"/>
              <a:gd name="connsiteX216" fmla="*/ 1734680 w 2997920"/>
              <a:gd name="connsiteY216" fmla="*/ 3463000 h 4279173"/>
              <a:gd name="connsiteX217" fmla="*/ 1747003 w 2997920"/>
              <a:gd name="connsiteY217" fmla="*/ 3466674 h 4279173"/>
              <a:gd name="connsiteX218" fmla="*/ 1760972 w 2997920"/>
              <a:gd name="connsiteY218" fmla="*/ 3476662 h 4279173"/>
              <a:gd name="connsiteX219" fmla="*/ 1770195 w 2997920"/>
              <a:gd name="connsiteY219" fmla="*/ 3491090 h 4279173"/>
              <a:gd name="connsiteX220" fmla="*/ 1772606 w 2997920"/>
              <a:gd name="connsiteY220" fmla="*/ 3499357 h 4279173"/>
              <a:gd name="connsiteX221" fmla="*/ 1773142 w 2997920"/>
              <a:gd name="connsiteY221" fmla="*/ 3502839 h 4279173"/>
              <a:gd name="connsiteX222" fmla="*/ 1773716 w 2997920"/>
              <a:gd name="connsiteY222" fmla="*/ 3507125 h 4279173"/>
              <a:gd name="connsiteX223" fmla="*/ 1775514 w 2997920"/>
              <a:gd name="connsiteY223" fmla="*/ 3521438 h 4279173"/>
              <a:gd name="connsiteX224" fmla="*/ 1780298 w 2997920"/>
              <a:gd name="connsiteY224" fmla="*/ 3579876 h 4279173"/>
              <a:gd name="connsiteX225" fmla="*/ 1782135 w 2997920"/>
              <a:gd name="connsiteY225" fmla="*/ 3631809 h 4279173"/>
              <a:gd name="connsiteX226" fmla="*/ 1782173 w 2997920"/>
              <a:gd name="connsiteY226" fmla="*/ 3689979 h 4279173"/>
              <a:gd name="connsiteX227" fmla="*/ 1780872 w 2997920"/>
              <a:gd name="connsiteY227" fmla="*/ 3737893 h 4279173"/>
              <a:gd name="connsiteX228" fmla="*/ 1797367 w 2997920"/>
              <a:gd name="connsiteY228" fmla="*/ 3733071 h 4279173"/>
              <a:gd name="connsiteX229" fmla="*/ 1819639 w 2997920"/>
              <a:gd name="connsiteY229" fmla="*/ 3728096 h 4279173"/>
              <a:gd name="connsiteX230" fmla="*/ 1845740 w 2997920"/>
              <a:gd name="connsiteY230" fmla="*/ 3724384 h 4279173"/>
              <a:gd name="connsiteX231" fmla="*/ 1877390 w 2997920"/>
              <a:gd name="connsiteY231" fmla="*/ 3722700 h 4279173"/>
              <a:gd name="connsiteX232" fmla="*/ 1909154 w 2997920"/>
              <a:gd name="connsiteY232" fmla="*/ 3724078 h 4279173"/>
              <a:gd name="connsiteX233" fmla="*/ 1935369 w 2997920"/>
              <a:gd name="connsiteY233" fmla="*/ 3727560 h 4279173"/>
              <a:gd name="connsiteX234" fmla="*/ 1957718 w 2997920"/>
              <a:gd name="connsiteY234" fmla="*/ 3732344 h 4279173"/>
              <a:gd name="connsiteX235" fmla="*/ 1967554 w 2997920"/>
              <a:gd name="connsiteY235" fmla="*/ 3734985 h 4279173"/>
              <a:gd name="connsiteX236" fmla="*/ 1968931 w 2997920"/>
              <a:gd name="connsiteY236" fmla="*/ 3689367 h 4279173"/>
              <a:gd name="connsiteX237" fmla="*/ 1968855 w 2997920"/>
              <a:gd name="connsiteY237" fmla="*/ 3621897 h 4279173"/>
              <a:gd name="connsiteX238" fmla="*/ 1966559 w 2997920"/>
              <a:gd name="connsiteY238" fmla="*/ 3566443 h 4279173"/>
              <a:gd name="connsiteX239" fmla="*/ 1962349 w 2997920"/>
              <a:gd name="connsiteY239" fmla="*/ 3520481 h 4279173"/>
              <a:gd name="connsiteX240" fmla="*/ 1960703 w 2997920"/>
              <a:gd name="connsiteY240" fmla="*/ 3508005 h 4279173"/>
              <a:gd name="connsiteX241" fmla="*/ 1960474 w 2997920"/>
              <a:gd name="connsiteY241" fmla="*/ 3505862 h 4279173"/>
              <a:gd name="connsiteX242" fmla="*/ 1960282 w 2997920"/>
              <a:gd name="connsiteY242" fmla="*/ 3503719 h 4279173"/>
              <a:gd name="connsiteX243" fmla="*/ 1960321 w 2997920"/>
              <a:gd name="connsiteY243" fmla="*/ 3499433 h 4279173"/>
              <a:gd name="connsiteX244" fmla="*/ 1964377 w 2997920"/>
              <a:gd name="connsiteY244" fmla="*/ 3482786 h 4279173"/>
              <a:gd name="connsiteX245" fmla="*/ 1972835 w 2997920"/>
              <a:gd name="connsiteY245" fmla="*/ 3470348 h 4279173"/>
              <a:gd name="connsiteX246" fmla="*/ 1984890 w 2997920"/>
              <a:gd name="connsiteY246" fmla="*/ 3461355 h 4279173"/>
              <a:gd name="connsiteX247" fmla="*/ 1999203 w 2997920"/>
              <a:gd name="connsiteY247" fmla="*/ 3456839 h 4279173"/>
              <a:gd name="connsiteX248" fmla="*/ 2012100 w 2997920"/>
              <a:gd name="connsiteY248" fmla="*/ 3456877 h 4279173"/>
              <a:gd name="connsiteX249" fmla="*/ 2024461 w 2997920"/>
              <a:gd name="connsiteY249" fmla="*/ 3460513 h 4279173"/>
              <a:gd name="connsiteX250" fmla="*/ 2038391 w 2997920"/>
              <a:gd name="connsiteY250" fmla="*/ 3470501 h 4279173"/>
              <a:gd name="connsiteX251" fmla="*/ 2047614 w 2997920"/>
              <a:gd name="connsiteY251" fmla="*/ 3484967 h 4279173"/>
              <a:gd name="connsiteX252" fmla="*/ 2050025 w 2997920"/>
              <a:gd name="connsiteY252" fmla="*/ 3493234 h 4279173"/>
              <a:gd name="connsiteX253" fmla="*/ 2050599 w 2997920"/>
              <a:gd name="connsiteY253" fmla="*/ 3496716 h 4279173"/>
              <a:gd name="connsiteX254" fmla="*/ 2051173 w 2997920"/>
              <a:gd name="connsiteY254" fmla="*/ 3500926 h 4279173"/>
              <a:gd name="connsiteX255" fmla="*/ 2052934 w 2997920"/>
              <a:gd name="connsiteY255" fmla="*/ 3515239 h 4279173"/>
              <a:gd name="connsiteX256" fmla="*/ 2057756 w 2997920"/>
              <a:gd name="connsiteY256" fmla="*/ 3573716 h 4279173"/>
              <a:gd name="connsiteX257" fmla="*/ 2059555 w 2997920"/>
              <a:gd name="connsiteY257" fmla="*/ 3625648 h 4279173"/>
              <a:gd name="connsiteX258" fmla="*/ 2059593 w 2997920"/>
              <a:gd name="connsiteY258" fmla="*/ 3683819 h 4279173"/>
              <a:gd name="connsiteX259" fmla="*/ 2058292 w 2997920"/>
              <a:gd name="connsiteY259" fmla="*/ 3732652 h 4279173"/>
              <a:gd name="connsiteX260" fmla="*/ 2056493 w 2997920"/>
              <a:gd name="connsiteY260" fmla="*/ 3768588 h 4279173"/>
              <a:gd name="connsiteX261" fmla="*/ 2056455 w 2997920"/>
              <a:gd name="connsiteY261" fmla="*/ 3769085 h 4279173"/>
              <a:gd name="connsiteX262" fmla="*/ 2055996 w 2997920"/>
              <a:gd name="connsiteY262" fmla="*/ 3773372 h 4279173"/>
              <a:gd name="connsiteX263" fmla="*/ 2055154 w 2997920"/>
              <a:gd name="connsiteY263" fmla="*/ 3777352 h 4279173"/>
              <a:gd name="connsiteX264" fmla="*/ 2075513 w 2997920"/>
              <a:gd name="connsiteY264" fmla="*/ 3794075 h 4279173"/>
              <a:gd name="connsiteX265" fmla="*/ 2110607 w 2997920"/>
              <a:gd name="connsiteY265" fmla="*/ 3835599 h 4279173"/>
              <a:gd name="connsiteX266" fmla="*/ 2125915 w 2997920"/>
              <a:gd name="connsiteY266" fmla="*/ 3864875 h 4279173"/>
              <a:gd name="connsiteX267" fmla="*/ 2129703 w 2997920"/>
              <a:gd name="connsiteY267" fmla="*/ 3874787 h 4279173"/>
              <a:gd name="connsiteX268" fmla="*/ 2130239 w 2997920"/>
              <a:gd name="connsiteY268" fmla="*/ 3874749 h 4279173"/>
              <a:gd name="connsiteX269" fmla="*/ 2155842 w 2997920"/>
              <a:gd name="connsiteY269" fmla="*/ 3870578 h 4279173"/>
              <a:gd name="connsiteX270" fmla="*/ 2171609 w 2997920"/>
              <a:gd name="connsiteY270" fmla="*/ 3864340 h 4279173"/>
              <a:gd name="connsiteX271" fmla="*/ 2178689 w 2997920"/>
              <a:gd name="connsiteY271" fmla="*/ 3860206 h 4279173"/>
              <a:gd name="connsiteX272" fmla="*/ 2207814 w 2997920"/>
              <a:gd name="connsiteY272" fmla="*/ 3831504 h 4279173"/>
              <a:gd name="connsiteX273" fmla="*/ 2211411 w 2997920"/>
              <a:gd name="connsiteY273" fmla="*/ 3826299 h 4279173"/>
              <a:gd name="connsiteX274" fmla="*/ 2216042 w 2997920"/>
              <a:gd name="connsiteY274" fmla="*/ 3818913 h 4279173"/>
              <a:gd name="connsiteX275" fmla="*/ 2221132 w 2997920"/>
              <a:gd name="connsiteY275" fmla="*/ 3809728 h 4279173"/>
              <a:gd name="connsiteX276" fmla="*/ 2224691 w 2997920"/>
              <a:gd name="connsiteY276" fmla="*/ 3802686 h 4279173"/>
              <a:gd name="connsiteX277" fmla="*/ 2227752 w 2997920"/>
              <a:gd name="connsiteY277" fmla="*/ 3796142 h 4279173"/>
              <a:gd name="connsiteX278" fmla="*/ 2233837 w 2997920"/>
              <a:gd name="connsiteY278" fmla="*/ 3782824 h 4279173"/>
              <a:gd name="connsiteX279" fmla="*/ 2244400 w 2997920"/>
              <a:gd name="connsiteY279" fmla="*/ 3758293 h 4279173"/>
              <a:gd name="connsiteX280" fmla="*/ 2269657 w 2997920"/>
              <a:gd name="connsiteY280" fmla="*/ 3690592 h 4279173"/>
              <a:gd name="connsiteX281" fmla="*/ 2288218 w 2997920"/>
              <a:gd name="connsiteY281" fmla="*/ 3628327 h 4279173"/>
              <a:gd name="connsiteX282" fmla="*/ 2315313 w 2997920"/>
              <a:gd name="connsiteY282" fmla="*/ 3496408 h 4279173"/>
              <a:gd name="connsiteX283" fmla="*/ 2329167 w 2997920"/>
              <a:gd name="connsiteY283" fmla="*/ 3371651 h 4279173"/>
              <a:gd name="connsiteX284" fmla="*/ 2335099 w 2997920"/>
              <a:gd name="connsiteY284" fmla="*/ 3247002 h 4279173"/>
              <a:gd name="connsiteX285" fmla="*/ 2336017 w 2997920"/>
              <a:gd name="connsiteY285" fmla="*/ 3181598 h 4279173"/>
              <a:gd name="connsiteX286" fmla="*/ 2336056 w 2997920"/>
              <a:gd name="connsiteY286" fmla="*/ 3167094 h 4279173"/>
              <a:gd name="connsiteX287" fmla="*/ 2336017 w 2997920"/>
              <a:gd name="connsiteY287" fmla="*/ 3149222 h 4279173"/>
              <a:gd name="connsiteX288" fmla="*/ 2335252 w 2997920"/>
              <a:gd name="connsiteY288" fmla="*/ 3113401 h 4279173"/>
              <a:gd name="connsiteX289" fmla="*/ 2324116 w 2997920"/>
              <a:gd name="connsiteY289" fmla="*/ 2978152 h 4279173"/>
              <a:gd name="connsiteX290" fmla="*/ 2310645 w 2997920"/>
              <a:gd name="connsiteY290" fmla="*/ 2895718 h 4279173"/>
              <a:gd name="connsiteX291" fmla="*/ 2295604 w 2997920"/>
              <a:gd name="connsiteY291" fmla="*/ 2828057 h 4279173"/>
              <a:gd name="connsiteX292" fmla="*/ 2222929 w 2997920"/>
              <a:gd name="connsiteY292" fmla="*/ 2617340 h 4279173"/>
              <a:gd name="connsiteX293" fmla="*/ 2135252 w 2997920"/>
              <a:gd name="connsiteY293" fmla="*/ 2456755 h 4279173"/>
              <a:gd name="connsiteX294" fmla="*/ 2116270 w 2997920"/>
              <a:gd name="connsiteY294" fmla="*/ 2428779 h 4279173"/>
              <a:gd name="connsiteX295" fmla="*/ 1980639 w 2997920"/>
              <a:gd name="connsiteY295" fmla="*/ 2486873 h 4279173"/>
              <a:gd name="connsiteX296" fmla="*/ 1792622 w 2997920"/>
              <a:gd name="connsiteY296" fmla="*/ 2538921 h 4279173"/>
              <a:gd name="connsiteX297" fmla="*/ 1568355 w 2997920"/>
              <a:gd name="connsiteY297" fmla="*/ 2567393 h 4279173"/>
              <a:gd name="connsiteX298" fmla="*/ 1511333 w 2997920"/>
              <a:gd name="connsiteY298" fmla="*/ 2569498 h 4279173"/>
              <a:gd name="connsiteX299" fmla="*/ 1485730 w 2997920"/>
              <a:gd name="connsiteY299" fmla="*/ 2569804 h 4279173"/>
              <a:gd name="connsiteX300" fmla="*/ 1479263 w 2997920"/>
              <a:gd name="connsiteY300" fmla="*/ 2569804 h 4279173"/>
              <a:gd name="connsiteX301" fmla="*/ 1450445 w 2997920"/>
              <a:gd name="connsiteY301" fmla="*/ 2569536 h 4279173"/>
              <a:gd name="connsiteX302" fmla="*/ 1396523 w 2997920"/>
              <a:gd name="connsiteY302" fmla="*/ 2567699 h 4279173"/>
              <a:gd name="connsiteX303" fmla="*/ 1174706 w 2997920"/>
              <a:gd name="connsiteY303" fmla="*/ 2540642 h 4279173"/>
              <a:gd name="connsiteX304" fmla="*/ 1075010 w 2997920"/>
              <a:gd name="connsiteY304" fmla="*/ 2517336 h 4279173"/>
              <a:gd name="connsiteX305" fmla="*/ 980560 w 2997920"/>
              <a:gd name="connsiteY305" fmla="*/ 2487792 h 4279173"/>
              <a:gd name="connsiteX306" fmla="*/ 831417 w 2997920"/>
              <a:gd name="connsiteY306" fmla="*/ 2423153 h 4279173"/>
              <a:gd name="connsiteX307" fmla="*/ 830958 w 2997920"/>
              <a:gd name="connsiteY307" fmla="*/ 2424301 h 4279173"/>
              <a:gd name="connsiteX308" fmla="*/ 826174 w 2997920"/>
              <a:gd name="connsiteY308" fmla="*/ 2433218 h 4279173"/>
              <a:gd name="connsiteX309" fmla="*/ 825371 w 2997920"/>
              <a:gd name="connsiteY309" fmla="*/ 2434405 h 4279173"/>
              <a:gd name="connsiteX310" fmla="*/ 824567 w 2997920"/>
              <a:gd name="connsiteY310" fmla="*/ 2435514 h 4279173"/>
              <a:gd name="connsiteX311" fmla="*/ 822233 w 2997920"/>
              <a:gd name="connsiteY311" fmla="*/ 2438959 h 4279173"/>
              <a:gd name="connsiteX312" fmla="*/ 818329 w 2997920"/>
              <a:gd name="connsiteY312" fmla="*/ 2444623 h 4279173"/>
              <a:gd name="connsiteX313" fmla="*/ 785455 w 2997920"/>
              <a:gd name="connsiteY313" fmla="*/ 2496441 h 4279173"/>
              <a:gd name="connsiteX314" fmla="*/ 696439 w 2997920"/>
              <a:gd name="connsiteY314" fmla="*/ 2680294 h 4279173"/>
              <a:gd name="connsiteX315" fmla="*/ 625639 w 2997920"/>
              <a:gd name="connsiteY315" fmla="*/ 2948951 h 4279173"/>
              <a:gd name="connsiteX316" fmla="*/ 615268 w 2997920"/>
              <a:gd name="connsiteY316" fmla="*/ 3033681 h 4279173"/>
              <a:gd name="connsiteX317" fmla="*/ 609757 w 2997920"/>
              <a:gd name="connsiteY317" fmla="*/ 3133494 h 4279173"/>
              <a:gd name="connsiteX318" fmla="*/ 613316 w 2997920"/>
              <a:gd name="connsiteY318" fmla="*/ 3265295 h 4279173"/>
              <a:gd name="connsiteX319" fmla="*/ 647070 w 2997920"/>
              <a:gd name="connsiteY319" fmla="*/ 3482360 h 4279173"/>
              <a:gd name="connsiteX320" fmla="*/ 726327 w 2997920"/>
              <a:gd name="connsiteY320" fmla="*/ 3713201 h 4279173"/>
              <a:gd name="connsiteX321" fmla="*/ 753002 w 2997920"/>
              <a:gd name="connsiteY321" fmla="*/ 3767888 h 4279173"/>
              <a:gd name="connsiteX322" fmla="*/ 767812 w 2997920"/>
              <a:gd name="connsiteY322" fmla="*/ 3795443 h 4279173"/>
              <a:gd name="connsiteX323" fmla="*/ 768922 w 2997920"/>
              <a:gd name="connsiteY323" fmla="*/ 3797433 h 4279173"/>
              <a:gd name="connsiteX324" fmla="*/ 777724 w 2997920"/>
              <a:gd name="connsiteY324" fmla="*/ 3811363 h 4279173"/>
              <a:gd name="connsiteX325" fmla="*/ 794142 w 2997920"/>
              <a:gd name="connsiteY325" fmla="*/ 3831034 h 4279173"/>
              <a:gd name="connsiteX326" fmla="*/ 807384 w 2997920"/>
              <a:gd name="connsiteY326" fmla="*/ 3842936 h 4279173"/>
              <a:gd name="connsiteX327" fmla="*/ 815995 w 2997920"/>
              <a:gd name="connsiteY327" fmla="*/ 3849327 h 4279173"/>
              <a:gd name="connsiteX328" fmla="*/ 872175 w 2997920"/>
              <a:gd name="connsiteY328" fmla="*/ 3875656 h 4279173"/>
              <a:gd name="connsiteX329" fmla="*/ 881284 w 2997920"/>
              <a:gd name="connsiteY329" fmla="*/ 3878297 h 4279173"/>
              <a:gd name="connsiteX330" fmla="*/ 894372 w 2997920"/>
              <a:gd name="connsiteY330" fmla="*/ 3881665 h 4279173"/>
              <a:gd name="connsiteX331" fmla="*/ 899997 w 2997920"/>
              <a:gd name="connsiteY331" fmla="*/ 3882928 h 4279173"/>
              <a:gd name="connsiteX332" fmla="*/ 1479264 w 2997920"/>
              <a:gd name="connsiteY332" fmla="*/ 1597262 h 4279173"/>
              <a:gd name="connsiteX333" fmla="*/ 1766330 w 2997920"/>
              <a:gd name="connsiteY333" fmla="*/ 1596611 h 4279173"/>
              <a:gd name="connsiteX334" fmla="*/ 1766330 w 2997920"/>
              <a:gd name="connsiteY334" fmla="*/ 1813295 h 4279173"/>
              <a:gd name="connsiteX335" fmla="*/ 1479264 w 2997920"/>
              <a:gd name="connsiteY335" fmla="*/ 1986694 h 4279173"/>
              <a:gd name="connsiteX336" fmla="*/ 1192237 w 2997920"/>
              <a:gd name="connsiteY336" fmla="*/ 1813295 h 4279173"/>
              <a:gd name="connsiteX337" fmla="*/ 1192237 w 2997920"/>
              <a:gd name="connsiteY337" fmla="*/ 1596611 h 4279173"/>
              <a:gd name="connsiteX338" fmla="*/ 1479264 w 2997920"/>
              <a:gd name="connsiteY338" fmla="*/ 1597262 h 4279173"/>
              <a:gd name="connsiteX339" fmla="*/ 744214 w 2997920"/>
              <a:gd name="connsiteY339" fmla="*/ 2260215 h 4279173"/>
              <a:gd name="connsiteX340" fmla="*/ 776361 w 2997920"/>
              <a:gd name="connsiteY340" fmla="*/ 2284134 h 4279173"/>
              <a:gd name="connsiteX341" fmla="*/ 889224 w 2997920"/>
              <a:gd name="connsiteY341" fmla="*/ 2350992 h 4279173"/>
              <a:gd name="connsiteX342" fmla="*/ 1025541 w 2997920"/>
              <a:gd name="connsiteY342" fmla="*/ 2407593 h 4279173"/>
              <a:gd name="connsiteX343" fmla="*/ 1194963 w 2997920"/>
              <a:gd name="connsiteY343" fmla="*/ 2452369 h 4279173"/>
              <a:gd name="connsiteX344" fmla="*/ 1401124 w 2997920"/>
              <a:gd name="connsiteY344" fmla="*/ 2477283 h 4279173"/>
              <a:gd name="connsiteX345" fmla="*/ 1449038 w 2997920"/>
              <a:gd name="connsiteY345" fmla="*/ 2478967 h 4279173"/>
              <a:gd name="connsiteX346" fmla="*/ 1473225 w 2997920"/>
              <a:gd name="connsiteY346" fmla="*/ 2479273 h 4279173"/>
              <a:gd name="connsiteX347" fmla="*/ 1479272 w 2997920"/>
              <a:gd name="connsiteY347" fmla="*/ 2479273 h 4279173"/>
              <a:gd name="connsiteX348" fmla="*/ 1506520 w 2997920"/>
              <a:gd name="connsiteY348" fmla="*/ 2479005 h 4279173"/>
              <a:gd name="connsiteX349" fmla="*/ 1557495 w 2997920"/>
              <a:gd name="connsiteY349" fmla="*/ 2477283 h 4279173"/>
              <a:gd name="connsiteX350" fmla="*/ 1774561 w 2997920"/>
              <a:gd name="connsiteY350" fmla="*/ 2450188 h 4279173"/>
              <a:gd name="connsiteX351" fmla="*/ 1867481 w 2997920"/>
              <a:gd name="connsiteY351" fmla="*/ 2427838 h 4279173"/>
              <a:gd name="connsiteX352" fmla="*/ 1959827 w 2997920"/>
              <a:gd name="connsiteY352" fmla="*/ 2398102 h 4279173"/>
              <a:gd name="connsiteX353" fmla="*/ 2036443 w 2997920"/>
              <a:gd name="connsiteY353" fmla="*/ 2366683 h 4279173"/>
              <a:gd name="connsiteX354" fmla="*/ 2105100 w 2997920"/>
              <a:gd name="connsiteY354" fmla="*/ 2332240 h 4279173"/>
              <a:gd name="connsiteX355" fmla="*/ 2209773 w 2997920"/>
              <a:gd name="connsiteY355" fmla="*/ 2263851 h 4279173"/>
              <a:gd name="connsiteX356" fmla="*/ 2173493 w 2997920"/>
              <a:gd name="connsiteY356" fmla="*/ 2235760 h 4279173"/>
              <a:gd name="connsiteX357" fmla="*/ 2114595 w 2997920"/>
              <a:gd name="connsiteY357" fmla="*/ 2199863 h 4279173"/>
              <a:gd name="connsiteX358" fmla="*/ 2022020 w 2997920"/>
              <a:gd name="connsiteY358" fmla="*/ 2164157 h 4279173"/>
              <a:gd name="connsiteX359" fmla="*/ 2000359 w 2997920"/>
              <a:gd name="connsiteY359" fmla="*/ 2159259 h 4279173"/>
              <a:gd name="connsiteX360" fmla="*/ 1989414 w 2997920"/>
              <a:gd name="connsiteY360" fmla="*/ 2157268 h 4279173"/>
              <a:gd name="connsiteX361" fmla="*/ 1986620 w 2997920"/>
              <a:gd name="connsiteY361" fmla="*/ 2156694 h 4279173"/>
              <a:gd name="connsiteX362" fmla="*/ 1983865 w 2997920"/>
              <a:gd name="connsiteY362" fmla="*/ 2156006 h 4279173"/>
              <a:gd name="connsiteX363" fmla="*/ 1978546 w 2997920"/>
              <a:gd name="connsiteY363" fmla="*/ 2154015 h 4279173"/>
              <a:gd name="connsiteX364" fmla="*/ 1962663 w 2997920"/>
              <a:gd name="connsiteY364" fmla="*/ 2142267 h 4279173"/>
              <a:gd name="connsiteX365" fmla="*/ 1955162 w 2997920"/>
              <a:gd name="connsiteY365" fmla="*/ 2130212 h 4279173"/>
              <a:gd name="connsiteX366" fmla="*/ 1951756 w 2997920"/>
              <a:gd name="connsiteY366" fmla="*/ 2116473 h 4279173"/>
              <a:gd name="connsiteX367" fmla="*/ 1952216 w 2997920"/>
              <a:gd name="connsiteY367" fmla="*/ 2105145 h 4279173"/>
              <a:gd name="connsiteX368" fmla="*/ 1958071 w 2997920"/>
              <a:gd name="connsiteY368" fmla="*/ 2089225 h 4279173"/>
              <a:gd name="connsiteX369" fmla="*/ 1971733 w 2997920"/>
              <a:gd name="connsiteY369" fmla="*/ 2074912 h 4279173"/>
              <a:gd name="connsiteX370" fmla="*/ 1987386 w 2997920"/>
              <a:gd name="connsiteY370" fmla="*/ 2068330 h 4279173"/>
              <a:gd name="connsiteX371" fmla="*/ 1998675 w 2997920"/>
              <a:gd name="connsiteY371" fmla="*/ 2067335 h 4279173"/>
              <a:gd name="connsiteX372" fmla="*/ 2001507 w 2997920"/>
              <a:gd name="connsiteY372" fmla="*/ 2067565 h 4279173"/>
              <a:gd name="connsiteX373" fmla="*/ 2007286 w 2997920"/>
              <a:gd name="connsiteY373" fmla="*/ 2068406 h 4279173"/>
              <a:gd name="connsiteX374" fmla="*/ 2013294 w 2997920"/>
              <a:gd name="connsiteY374" fmla="*/ 2069478 h 4279173"/>
              <a:gd name="connsiteX375" fmla="*/ 2041576 w 2997920"/>
              <a:gd name="connsiteY375" fmla="*/ 2075640 h 4279173"/>
              <a:gd name="connsiteX376" fmla="*/ 2170888 w 2997920"/>
              <a:gd name="connsiteY376" fmla="*/ 2127304 h 4279173"/>
              <a:gd name="connsiteX377" fmla="*/ 2230667 w 2997920"/>
              <a:gd name="connsiteY377" fmla="*/ 2165306 h 4279173"/>
              <a:gd name="connsiteX378" fmla="*/ 2278083 w 2997920"/>
              <a:gd name="connsiteY378" fmla="*/ 2203194 h 4279173"/>
              <a:gd name="connsiteX379" fmla="*/ 2286196 w 2997920"/>
              <a:gd name="connsiteY379" fmla="*/ 2194660 h 4279173"/>
              <a:gd name="connsiteX380" fmla="*/ 2334302 w 2997920"/>
              <a:gd name="connsiteY380" fmla="*/ 2134805 h 4279173"/>
              <a:gd name="connsiteX381" fmla="*/ 2362163 w 2997920"/>
              <a:gd name="connsiteY381" fmla="*/ 2087923 h 4279173"/>
              <a:gd name="connsiteX382" fmla="*/ 2375175 w 2997920"/>
              <a:gd name="connsiteY382" fmla="*/ 2059565 h 4279173"/>
              <a:gd name="connsiteX383" fmla="*/ 2358182 w 2997920"/>
              <a:gd name="connsiteY383" fmla="*/ 2057882 h 4279173"/>
              <a:gd name="connsiteX384" fmla="*/ 2345515 w 2997920"/>
              <a:gd name="connsiteY384" fmla="*/ 2057499 h 4279173"/>
              <a:gd name="connsiteX385" fmla="*/ 2329442 w 2997920"/>
              <a:gd name="connsiteY385" fmla="*/ 2058111 h 4279173"/>
              <a:gd name="connsiteX386" fmla="*/ 2305944 w 2997920"/>
              <a:gd name="connsiteY386" fmla="*/ 2061364 h 4279173"/>
              <a:gd name="connsiteX387" fmla="*/ 2283403 w 2997920"/>
              <a:gd name="connsiteY387" fmla="*/ 2067373 h 4279173"/>
              <a:gd name="connsiteX388" fmla="*/ 2271233 w 2997920"/>
              <a:gd name="connsiteY388" fmla="*/ 2071888 h 4279173"/>
              <a:gd name="connsiteX389" fmla="*/ 2270544 w 2997920"/>
              <a:gd name="connsiteY389" fmla="*/ 2072156 h 4279173"/>
              <a:gd name="connsiteX390" fmla="*/ 2269817 w 2997920"/>
              <a:gd name="connsiteY390" fmla="*/ 2072462 h 4279173"/>
              <a:gd name="connsiteX391" fmla="*/ 2267368 w 2997920"/>
              <a:gd name="connsiteY391" fmla="*/ 2073381 h 4279173"/>
              <a:gd name="connsiteX392" fmla="*/ 2264918 w 2997920"/>
              <a:gd name="connsiteY392" fmla="*/ 2074185 h 4279173"/>
              <a:gd name="connsiteX393" fmla="*/ 2259867 w 2997920"/>
              <a:gd name="connsiteY393" fmla="*/ 2075333 h 4279173"/>
              <a:gd name="connsiteX394" fmla="*/ 2241880 w 2997920"/>
              <a:gd name="connsiteY394" fmla="*/ 2074720 h 4279173"/>
              <a:gd name="connsiteX395" fmla="*/ 2227720 w 2997920"/>
              <a:gd name="connsiteY395" fmla="*/ 2068597 h 4279173"/>
              <a:gd name="connsiteX396" fmla="*/ 2213484 w 2997920"/>
              <a:gd name="connsiteY396" fmla="*/ 2053825 h 4279173"/>
              <a:gd name="connsiteX397" fmla="*/ 2207246 w 2997920"/>
              <a:gd name="connsiteY397" fmla="*/ 2034269 h 4279173"/>
              <a:gd name="connsiteX398" fmla="*/ 2208088 w 2997920"/>
              <a:gd name="connsiteY398" fmla="*/ 2021410 h 4279173"/>
              <a:gd name="connsiteX399" fmla="*/ 2215168 w 2997920"/>
              <a:gd name="connsiteY399" fmla="*/ 2004878 h 4279173"/>
              <a:gd name="connsiteX400" fmla="*/ 2228141 w 2997920"/>
              <a:gd name="connsiteY400" fmla="*/ 1992402 h 4279173"/>
              <a:gd name="connsiteX401" fmla="*/ 2232657 w 2997920"/>
              <a:gd name="connsiteY401" fmla="*/ 1989876 h 4279173"/>
              <a:gd name="connsiteX402" fmla="*/ 2235948 w 2997920"/>
              <a:gd name="connsiteY402" fmla="*/ 1988460 h 4279173"/>
              <a:gd name="connsiteX403" fmla="*/ 2238895 w 2997920"/>
              <a:gd name="connsiteY403" fmla="*/ 1987236 h 4279173"/>
              <a:gd name="connsiteX404" fmla="*/ 2252826 w 2997920"/>
              <a:gd name="connsiteY404" fmla="*/ 1982107 h 4279173"/>
              <a:gd name="connsiteX405" fmla="*/ 2301161 w 2997920"/>
              <a:gd name="connsiteY405" fmla="*/ 1970244 h 4279173"/>
              <a:gd name="connsiteX406" fmla="*/ 2349611 w 2997920"/>
              <a:gd name="connsiteY406" fmla="*/ 1966953 h 4279173"/>
              <a:gd name="connsiteX407" fmla="*/ 2374563 w 2997920"/>
              <a:gd name="connsiteY407" fmla="*/ 1968330 h 4279173"/>
              <a:gd name="connsiteX408" fmla="*/ 2393278 w 2997920"/>
              <a:gd name="connsiteY408" fmla="*/ 1970665 h 4279173"/>
              <a:gd name="connsiteX409" fmla="*/ 2398368 w 2997920"/>
              <a:gd name="connsiteY409" fmla="*/ 1971507 h 4279173"/>
              <a:gd name="connsiteX410" fmla="*/ 2400051 w 2997920"/>
              <a:gd name="connsiteY410" fmla="*/ 1953367 h 4279173"/>
              <a:gd name="connsiteX411" fmla="*/ 2398176 w 2997920"/>
              <a:gd name="connsiteY411" fmla="*/ 1891713 h 4279173"/>
              <a:gd name="connsiteX412" fmla="*/ 2389910 w 2997920"/>
              <a:gd name="connsiteY412" fmla="*/ 1849272 h 4279173"/>
              <a:gd name="connsiteX413" fmla="*/ 2380648 w 2997920"/>
              <a:gd name="connsiteY413" fmla="*/ 1819575 h 4279173"/>
              <a:gd name="connsiteX414" fmla="*/ 2372114 w 2997920"/>
              <a:gd name="connsiteY414" fmla="*/ 1798182 h 4279173"/>
              <a:gd name="connsiteX415" fmla="*/ 2369129 w 2997920"/>
              <a:gd name="connsiteY415" fmla="*/ 1791446 h 4279173"/>
              <a:gd name="connsiteX416" fmla="*/ 2299057 w 2997920"/>
              <a:gd name="connsiteY416" fmla="*/ 1792173 h 4279173"/>
              <a:gd name="connsiteX417" fmla="*/ 2213179 w 2997920"/>
              <a:gd name="connsiteY417" fmla="*/ 1800057 h 4279173"/>
              <a:gd name="connsiteX418" fmla="*/ 2174948 w 2997920"/>
              <a:gd name="connsiteY418" fmla="*/ 1806601 h 4279173"/>
              <a:gd name="connsiteX419" fmla="*/ 2138400 w 2997920"/>
              <a:gd name="connsiteY419" fmla="*/ 1815135 h 4279173"/>
              <a:gd name="connsiteX420" fmla="*/ 2113142 w 2997920"/>
              <a:gd name="connsiteY420" fmla="*/ 1822751 h 4279173"/>
              <a:gd name="connsiteX421" fmla="*/ 2089185 w 2997920"/>
              <a:gd name="connsiteY421" fmla="*/ 1831630 h 4279173"/>
              <a:gd name="connsiteX422" fmla="*/ 2070126 w 2997920"/>
              <a:gd name="connsiteY422" fmla="*/ 1840240 h 4279173"/>
              <a:gd name="connsiteX423" fmla="*/ 2053632 w 2997920"/>
              <a:gd name="connsiteY423" fmla="*/ 1849349 h 4279173"/>
              <a:gd name="connsiteX424" fmla="*/ 2047088 w 2997920"/>
              <a:gd name="connsiteY424" fmla="*/ 1853520 h 4279173"/>
              <a:gd name="connsiteX425" fmla="*/ 2038094 w 2997920"/>
              <a:gd name="connsiteY425" fmla="*/ 1858189 h 4279173"/>
              <a:gd name="connsiteX426" fmla="*/ 2028259 w 2997920"/>
              <a:gd name="connsiteY426" fmla="*/ 1860715 h 4279173"/>
              <a:gd name="connsiteX427" fmla="*/ 2008205 w 2997920"/>
              <a:gd name="connsiteY427" fmla="*/ 1859031 h 4279173"/>
              <a:gd name="connsiteX428" fmla="*/ 1998905 w 2997920"/>
              <a:gd name="connsiteY428" fmla="*/ 1854860 h 4279173"/>
              <a:gd name="connsiteX429" fmla="*/ 1990830 w 2997920"/>
              <a:gd name="connsiteY429" fmla="*/ 1848736 h 4279173"/>
              <a:gd name="connsiteX430" fmla="*/ 1984286 w 2997920"/>
              <a:gd name="connsiteY430" fmla="*/ 1841006 h 4279173"/>
              <a:gd name="connsiteX431" fmla="*/ 1977091 w 2997920"/>
              <a:gd name="connsiteY431" fmla="*/ 1822177 h 4279173"/>
              <a:gd name="connsiteX432" fmla="*/ 1976862 w 2997920"/>
              <a:gd name="connsiteY432" fmla="*/ 1812035 h 4279173"/>
              <a:gd name="connsiteX433" fmla="*/ 1978813 w 2997920"/>
              <a:gd name="connsiteY433" fmla="*/ 1802085 h 4279173"/>
              <a:gd name="connsiteX434" fmla="*/ 1989070 w 2997920"/>
              <a:gd name="connsiteY434" fmla="*/ 1784710 h 4279173"/>
              <a:gd name="connsiteX435" fmla="*/ 1996801 w 2997920"/>
              <a:gd name="connsiteY435" fmla="*/ 1778166 h 4279173"/>
              <a:gd name="connsiteX436" fmla="*/ 1999097 w 2997920"/>
              <a:gd name="connsiteY436" fmla="*/ 1776674 h 4279173"/>
              <a:gd name="connsiteX437" fmla="*/ 2003957 w 2997920"/>
              <a:gd name="connsiteY437" fmla="*/ 1773574 h 4279173"/>
              <a:gd name="connsiteX438" fmla="*/ 2012683 w 2997920"/>
              <a:gd name="connsiteY438" fmla="*/ 1768331 h 4279173"/>
              <a:gd name="connsiteX439" fmla="*/ 2057573 w 2997920"/>
              <a:gd name="connsiteY439" fmla="*/ 1746670 h 4279173"/>
              <a:gd name="connsiteX440" fmla="*/ 2113103 w 2997920"/>
              <a:gd name="connsiteY440" fmla="*/ 1728148 h 4279173"/>
              <a:gd name="connsiteX441" fmla="*/ 2151871 w 2997920"/>
              <a:gd name="connsiteY441" fmla="*/ 1718848 h 4279173"/>
              <a:gd name="connsiteX442" fmla="*/ 2194772 w 2997920"/>
              <a:gd name="connsiteY442" fmla="*/ 1711194 h 4279173"/>
              <a:gd name="connsiteX443" fmla="*/ 2291021 w 2997920"/>
              <a:gd name="connsiteY443" fmla="*/ 1701856 h 4279173"/>
              <a:gd name="connsiteX444" fmla="*/ 2312759 w 2997920"/>
              <a:gd name="connsiteY444" fmla="*/ 1701053 h 4279173"/>
              <a:gd name="connsiteX445" fmla="*/ 2301124 w 2997920"/>
              <a:gd name="connsiteY445" fmla="*/ 1686969 h 4279173"/>
              <a:gd name="connsiteX446" fmla="*/ 2289528 w 2997920"/>
              <a:gd name="connsiteY446" fmla="*/ 1673919 h 4279173"/>
              <a:gd name="connsiteX447" fmla="*/ 2274565 w 2997920"/>
              <a:gd name="connsiteY447" fmla="*/ 1658190 h 4279173"/>
              <a:gd name="connsiteX448" fmla="*/ 2253479 w 2997920"/>
              <a:gd name="connsiteY448" fmla="*/ 1637869 h 4279173"/>
              <a:gd name="connsiteX449" fmla="*/ 2223552 w 2997920"/>
              <a:gd name="connsiteY449" fmla="*/ 1612037 h 4279173"/>
              <a:gd name="connsiteX450" fmla="*/ 2180421 w 2997920"/>
              <a:gd name="connsiteY450" fmla="*/ 1579546 h 4279173"/>
              <a:gd name="connsiteX451" fmla="*/ 2069361 w 2997920"/>
              <a:gd name="connsiteY451" fmla="*/ 1513951 h 4279173"/>
              <a:gd name="connsiteX452" fmla="*/ 1930555 w 2997920"/>
              <a:gd name="connsiteY452" fmla="*/ 1456545 h 4279173"/>
              <a:gd name="connsiteX453" fmla="*/ 1841462 w 2997920"/>
              <a:gd name="connsiteY453" fmla="*/ 1430139 h 4279173"/>
              <a:gd name="connsiteX454" fmla="*/ 1736064 w 2997920"/>
              <a:gd name="connsiteY454" fmla="*/ 1407483 h 4279173"/>
              <a:gd name="connsiteX455" fmla="*/ 1622212 w 2997920"/>
              <a:gd name="connsiteY455" fmla="*/ 1392328 h 4279173"/>
              <a:gd name="connsiteX456" fmla="*/ 1482338 w 2997920"/>
              <a:gd name="connsiteY456" fmla="*/ 1385707 h 4279173"/>
              <a:gd name="connsiteX457" fmla="*/ 1330561 w 2997920"/>
              <a:gd name="connsiteY457" fmla="*/ 1392864 h 4279173"/>
              <a:gd name="connsiteX458" fmla="*/ 1208704 w 2997920"/>
              <a:gd name="connsiteY458" fmla="*/ 1409971 h 4279173"/>
              <a:gd name="connsiteX459" fmla="*/ 1098868 w 2997920"/>
              <a:gd name="connsiteY459" fmla="*/ 1434961 h 4279173"/>
              <a:gd name="connsiteX460" fmla="*/ 1001202 w 2997920"/>
              <a:gd name="connsiteY460" fmla="*/ 1465960 h 4279173"/>
              <a:gd name="connsiteX461" fmla="*/ 924394 w 2997920"/>
              <a:gd name="connsiteY461" fmla="*/ 1497227 h 4279173"/>
              <a:gd name="connsiteX462" fmla="*/ 903920 w 2997920"/>
              <a:gd name="connsiteY462" fmla="*/ 1506756 h 4279173"/>
              <a:gd name="connsiteX463" fmla="*/ 900400 w 2997920"/>
              <a:gd name="connsiteY463" fmla="*/ 1509244 h 4279173"/>
              <a:gd name="connsiteX464" fmla="*/ 888382 w 2997920"/>
              <a:gd name="connsiteY464" fmla="*/ 1514372 h 4279173"/>
              <a:gd name="connsiteX465" fmla="*/ 855546 w 2997920"/>
              <a:gd name="connsiteY465" fmla="*/ 1531593 h 4279173"/>
              <a:gd name="connsiteX466" fmla="*/ 796572 w 2997920"/>
              <a:gd name="connsiteY466" fmla="*/ 1567070 h 4279173"/>
              <a:gd name="connsiteX467" fmla="*/ 745023 w 2997920"/>
              <a:gd name="connsiteY467" fmla="*/ 1604077 h 4279173"/>
              <a:gd name="connsiteX468" fmla="*/ 670396 w 2997920"/>
              <a:gd name="connsiteY468" fmla="*/ 1672466 h 4279173"/>
              <a:gd name="connsiteX469" fmla="*/ 637101 w 2997920"/>
              <a:gd name="connsiteY469" fmla="*/ 1712266 h 4279173"/>
              <a:gd name="connsiteX470" fmla="*/ 728682 w 2997920"/>
              <a:gd name="connsiteY470" fmla="*/ 1718734 h 4279173"/>
              <a:gd name="connsiteX471" fmla="*/ 797453 w 2997920"/>
              <a:gd name="connsiteY471" fmla="*/ 1730445 h 4279173"/>
              <a:gd name="connsiteX472" fmla="*/ 856772 w 2997920"/>
              <a:gd name="connsiteY472" fmla="*/ 1747016 h 4279173"/>
              <a:gd name="connsiteX473" fmla="*/ 898946 w 2997920"/>
              <a:gd name="connsiteY473" fmla="*/ 1764046 h 4279173"/>
              <a:gd name="connsiteX474" fmla="*/ 934115 w 2997920"/>
              <a:gd name="connsiteY474" fmla="*/ 1783449 h 4279173"/>
              <a:gd name="connsiteX475" fmla="*/ 944410 w 2997920"/>
              <a:gd name="connsiteY475" fmla="*/ 1790414 h 4279173"/>
              <a:gd name="connsiteX476" fmla="*/ 951949 w 2997920"/>
              <a:gd name="connsiteY476" fmla="*/ 1797188 h 4279173"/>
              <a:gd name="connsiteX477" fmla="*/ 957805 w 2997920"/>
              <a:gd name="connsiteY477" fmla="*/ 1805454 h 4279173"/>
              <a:gd name="connsiteX478" fmla="*/ 963354 w 2997920"/>
              <a:gd name="connsiteY478" fmla="*/ 1824820 h 4279173"/>
              <a:gd name="connsiteX479" fmla="*/ 962780 w 2997920"/>
              <a:gd name="connsiteY479" fmla="*/ 1834962 h 4279173"/>
              <a:gd name="connsiteX480" fmla="*/ 959986 w 2997920"/>
              <a:gd name="connsiteY480" fmla="*/ 1844720 h 4279173"/>
              <a:gd name="connsiteX481" fmla="*/ 955049 w 2997920"/>
              <a:gd name="connsiteY481" fmla="*/ 1853599 h 4279173"/>
              <a:gd name="connsiteX482" fmla="*/ 940009 w 2997920"/>
              <a:gd name="connsiteY482" fmla="*/ 1866994 h 4279173"/>
              <a:gd name="connsiteX483" fmla="*/ 930633 w 2997920"/>
              <a:gd name="connsiteY483" fmla="*/ 1870859 h 4279173"/>
              <a:gd name="connsiteX484" fmla="*/ 920606 w 2997920"/>
              <a:gd name="connsiteY484" fmla="*/ 1872543 h 4279173"/>
              <a:gd name="connsiteX485" fmla="*/ 900744 w 2997920"/>
              <a:gd name="connsiteY485" fmla="*/ 1869137 h 4279173"/>
              <a:gd name="connsiteX486" fmla="*/ 891904 w 2997920"/>
              <a:gd name="connsiteY486" fmla="*/ 1864238 h 4279173"/>
              <a:gd name="connsiteX487" fmla="*/ 890335 w 2997920"/>
              <a:gd name="connsiteY487" fmla="*/ 1863128 h 4279173"/>
              <a:gd name="connsiteX488" fmla="*/ 883485 w 2997920"/>
              <a:gd name="connsiteY488" fmla="*/ 1858574 h 4279173"/>
              <a:gd name="connsiteX489" fmla="*/ 868827 w 2997920"/>
              <a:gd name="connsiteY489" fmla="*/ 1850193 h 4279173"/>
              <a:gd name="connsiteX490" fmla="*/ 850993 w 2997920"/>
              <a:gd name="connsiteY490" fmla="*/ 1841774 h 4279173"/>
              <a:gd name="connsiteX491" fmla="*/ 804878 w 2997920"/>
              <a:gd name="connsiteY491" fmla="*/ 1825701 h 4279173"/>
              <a:gd name="connsiteX492" fmla="*/ 770665 w 2997920"/>
              <a:gd name="connsiteY492" fmla="*/ 1817358 h 4279173"/>
              <a:gd name="connsiteX493" fmla="*/ 734882 w 2997920"/>
              <a:gd name="connsiteY493" fmla="*/ 1810967 h 4279173"/>
              <a:gd name="connsiteX494" fmla="*/ 652793 w 2997920"/>
              <a:gd name="connsiteY494" fmla="*/ 1803389 h 4279173"/>
              <a:gd name="connsiteX495" fmla="*/ 584366 w 2997920"/>
              <a:gd name="connsiteY495" fmla="*/ 1803159 h 4279173"/>
              <a:gd name="connsiteX496" fmla="*/ 573880 w 2997920"/>
              <a:gd name="connsiteY496" fmla="*/ 1831594 h 4279173"/>
              <a:gd name="connsiteX497" fmla="*/ 563700 w 2997920"/>
              <a:gd name="connsiteY497" fmla="*/ 1871204 h 4279173"/>
              <a:gd name="connsiteX498" fmla="*/ 558534 w 2997920"/>
              <a:gd name="connsiteY498" fmla="*/ 1911579 h 4279173"/>
              <a:gd name="connsiteX499" fmla="*/ 557959 w 2997920"/>
              <a:gd name="connsiteY499" fmla="*/ 1941391 h 4279173"/>
              <a:gd name="connsiteX500" fmla="*/ 612111 w 2997920"/>
              <a:gd name="connsiteY500" fmla="*/ 1935115 h 4279173"/>
              <a:gd name="connsiteX501" fmla="*/ 654629 w 2997920"/>
              <a:gd name="connsiteY501" fmla="*/ 1937717 h 4279173"/>
              <a:gd name="connsiteX502" fmla="*/ 692325 w 2997920"/>
              <a:gd name="connsiteY502" fmla="*/ 1946060 h 4279173"/>
              <a:gd name="connsiteX503" fmla="*/ 716168 w 2997920"/>
              <a:gd name="connsiteY503" fmla="*/ 1954594 h 4279173"/>
              <a:gd name="connsiteX504" fmla="*/ 720913 w 2997920"/>
              <a:gd name="connsiteY504" fmla="*/ 1956585 h 4279173"/>
              <a:gd name="connsiteX505" fmla="*/ 724970 w 2997920"/>
              <a:gd name="connsiteY505" fmla="*/ 1958460 h 4279173"/>
              <a:gd name="connsiteX506" fmla="*/ 731323 w 2997920"/>
              <a:gd name="connsiteY506" fmla="*/ 1962402 h 4279173"/>
              <a:gd name="connsiteX507" fmla="*/ 745368 w 2997920"/>
              <a:gd name="connsiteY507" fmla="*/ 1979623 h 4279173"/>
              <a:gd name="connsiteX508" fmla="*/ 749386 w 2997920"/>
              <a:gd name="connsiteY508" fmla="*/ 1993974 h 4279173"/>
              <a:gd name="connsiteX509" fmla="*/ 749003 w 2997920"/>
              <a:gd name="connsiteY509" fmla="*/ 2006411 h 4279173"/>
              <a:gd name="connsiteX510" fmla="*/ 741464 w 2997920"/>
              <a:gd name="connsiteY510" fmla="*/ 2024743 h 4279173"/>
              <a:gd name="connsiteX511" fmla="*/ 728988 w 2997920"/>
              <a:gd name="connsiteY511" fmla="*/ 2036798 h 4279173"/>
              <a:gd name="connsiteX512" fmla="*/ 717699 w 2997920"/>
              <a:gd name="connsiteY512" fmla="*/ 2042079 h 4279173"/>
              <a:gd name="connsiteX513" fmla="*/ 705415 w 2997920"/>
              <a:gd name="connsiteY513" fmla="*/ 2044069 h 4279173"/>
              <a:gd name="connsiteX514" fmla="*/ 693054 w 2997920"/>
              <a:gd name="connsiteY514" fmla="*/ 2042653 h 4279173"/>
              <a:gd name="connsiteX515" fmla="*/ 688308 w 2997920"/>
              <a:gd name="connsiteY515" fmla="*/ 2041123 h 4279173"/>
              <a:gd name="connsiteX516" fmla="*/ 683448 w 2997920"/>
              <a:gd name="connsiteY516" fmla="*/ 2039094 h 4279173"/>
              <a:gd name="connsiteX517" fmla="*/ 680960 w 2997920"/>
              <a:gd name="connsiteY517" fmla="*/ 2038023 h 4279173"/>
              <a:gd name="connsiteX518" fmla="*/ 669824 w 2997920"/>
              <a:gd name="connsiteY518" fmla="*/ 2033928 h 4279173"/>
              <a:gd name="connsiteX519" fmla="*/ 649272 w 2997920"/>
              <a:gd name="connsiteY519" fmla="*/ 2028647 h 4279173"/>
              <a:gd name="connsiteX520" fmla="*/ 628492 w 2997920"/>
              <a:gd name="connsiteY520" fmla="*/ 2026006 h 4279173"/>
              <a:gd name="connsiteX521" fmla="*/ 613834 w 2997920"/>
              <a:gd name="connsiteY521" fmla="*/ 2025661 h 4279173"/>
              <a:gd name="connsiteX522" fmla="*/ 603578 w 2997920"/>
              <a:gd name="connsiteY522" fmla="*/ 2026159 h 4279173"/>
              <a:gd name="connsiteX523" fmla="*/ 573076 w 2997920"/>
              <a:gd name="connsiteY523" fmla="*/ 2030828 h 4279173"/>
              <a:gd name="connsiteX524" fmla="*/ 577936 w 2997920"/>
              <a:gd name="connsiteY524" fmla="*/ 2045371 h 4279173"/>
              <a:gd name="connsiteX525" fmla="*/ 586471 w 2997920"/>
              <a:gd name="connsiteY525" fmla="*/ 2066764 h 4279173"/>
              <a:gd name="connsiteX526" fmla="*/ 594086 w 2997920"/>
              <a:gd name="connsiteY526" fmla="*/ 2083258 h 4279173"/>
              <a:gd name="connsiteX527" fmla="*/ 667756 w 2997920"/>
              <a:gd name="connsiteY527" fmla="*/ 2189606 h 4279173"/>
              <a:gd name="connsiteX528" fmla="*/ 676635 w 2997920"/>
              <a:gd name="connsiteY528" fmla="*/ 2199136 h 4279173"/>
              <a:gd name="connsiteX529" fmla="*/ 727764 w 2997920"/>
              <a:gd name="connsiteY529" fmla="*/ 2157574 h 4279173"/>
              <a:gd name="connsiteX530" fmla="*/ 787810 w 2997920"/>
              <a:gd name="connsiteY530" fmla="*/ 2119343 h 4279173"/>
              <a:gd name="connsiteX531" fmla="*/ 896460 w 2997920"/>
              <a:gd name="connsiteY531" fmla="*/ 2074337 h 4279173"/>
              <a:gd name="connsiteX532" fmla="*/ 950421 w 2997920"/>
              <a:gd name="connsiteY532" fmla="*/ 2062702 h 4279173"/>
              <a:gd name="connsiteX533" fmla="*/ 959070 w 2997920"/>
              <a:gd name="connsiteY533" fmla="*/ 2061478 h 4279173"/>
              <a:gd name="connsiteX534" fmla="*/ 964619 w 2997920"/>
              <a:gd name="connsiteY534" fmla="*/ 2060904 h 4279173"/>
              <a:gd name="connsiteX535" fmla="*/ 967336 w 2997920"/>
              <a:gd name="connsiteY535" fmla="*/ 2060789 h 4279173"/>
              <a:gd name="connsiteX536" fmla="*/ 985935 w 2997920"/>
              <a:gd name="connsiteY536" fmla="*/ 2064769 h 4279173"/>
              <a:gd name="connsiteX537" fmla="*/ 1001281 w 2997920"/>
              <a:gd name="connsiteY537" fmla="*/ 2076020 h 4279173"/>
              <a:gd name="connsiteX538" fmla="*/ 1010619 w 2997920"/>
              <a:gd name="connsiteY538" fmla="*/ 2092553 h 4279173"/>
              <a:gd name="connsiteX539" fmla="*/ 1012724 w 2997920"/>
              <a:gd name="connsiteY539" fmla="*/ 2106024 h 4279173"/>
              <a:gd name="connsiteX540" fmla="*/ 1010696 w 2997920"/>
              <a:gd name="connsiteY540" fmla="*/ 2119495 h 4279173"/>
              <a:gd name="connsiteX541" fmla="*/ 1003118 w 2997920"/>
              <a:gd name="connsiteY541" fmla="*/ 2133961 h 4279173"/>
              <a:gd name="connsiteX542" fmla="*/ 993206 w 2997920"/>
              <a:gd name="connsiteY542" fmla="*/ 2143338 h 4279173"/>
              <a:gd name="connsiteX543" fmla="*/ 980998 w 2997920"/>
              <a:gd name="connsiteY543" fmla="*/ 2149308 h 4279173"/>
              <a:gd name="connsiteX544" fmla="*/ 975678 w 2997920"/>
              <a:gd name="connsiteY544" fmla="*/ 2150609 h 4279173"/>
              <a:gd name="connsiteX545" fmla="*/ 971737 w 2997920"/>
              <a:gd name="connsiteY545" fmla="*/ 2151183 h 4279173"/>
              <a:gd name="connsiteX546" fmla="*/ 969479 w 2997920"/>
              <a:gd name="connsiteY546" fmla="*/ 2151489 h 4279173"/>
              <a:gd name="connsiteX547" fmla="*/ 966111 w 2997920"/>
              <a:gd name="connsiteY547" fmla="*/ 2151948 h 4279173"/>
              <a:gd name="connsiteX548" fmla="*/ 958227 w 2997920"/>
              <a:gd name="connsiteY548" fmla="*/ 2153173 h 4279173"/>
              <a:gd name="connsiteX549" fmla="*/ 941273 w 2997920"/>
              <a:gd name="connsiteY549" fmla="*/ 2156464 h 4279173"/>
              <a:gd name="connsiteX550" fmla="*/ 885131 w 2997920"/>
              <a:gd name="connsiteY550" fmla="*/ 2173533 h 4279173"/>
              <a:gd name="connsiteX551" fmla="*/ 825238 w 2997920"/>
              <a:gd name="connsiteY551" fmla="*/ 2202236 h 4279173"/>
              <a:gd name="connsiteX552" fmla="*/ 772042 w 2997920"/>
              <a:gd name="connsiteY552" fmla="*/ 2237483 h 4279173"/>
              <a:gd name="connsiteX553" fmla="*/ 744221 w 2997920"/>
              <a:gd name="connsiteY553" fmla="*/ 2260215 h 4279173"/>
              <a:gd name="connsiteX554" fmla="*/ 902732 w 2997920"/>
              <a:gd name="connsiteY554" fmla="*/ 1407746 h 4279173"/>
              <a:gd name="connsiteX555" fmla="*/ 954626 w 2997920"/>
              <a:gd name="connsiteY555" fmla="*/ 1386622 h 4279173"/>
              <a:gd name="connsiteX556" fmla="*/ 1058496 w 2997920"/>
              <a:gd name="connsiteY556" fmla="*/ 1352179 h 4279173"/>
              <a:gd name="connsiteX557" fmla="*/ 1177629 w 2997920"/>
              <a:gd name="connsiteY557" fmla="*/ 1323667 h 4279173"/>
              <a:gd name="connsiteX558" fmla="*/ 1315592 w 2997920"/>
              <a:gd name="connsiteY558" fmla="*/ 1303346 h 4279173"/>
              <a:gd name="connsiteX559" fmla="*/ 1476099 w 2997920"/>
              <a:gd name="connsiteY559" fmla="*/ 1295118 h 4279173"/>
              <a:gd name="connsiteX560" fmla="*/ 1636831 w 2997920"/>
              <a:gd name="connsiteY560" fmla="*/ 1302733 h 4279173"/>
              <a:gd name="connsiteX561" fmla="*/ 1775137 w 2997920"/>
              <a:gd name="connsiteY561" fmla="*/ 1322557 h 4279173"/>
              <a:gd name="connsiteX562" fmla="*/ 1889107 w 2997920"/>
              <a:gd name="connsiteY562" fmla="*/ 1349078 h 4279173"/>
              <a:gd name="connsiteX563" fmla="*/ 2001392 w 2997920"/>
              <a:gd name="connsiteY563" fmla="*/ 1385664 h 4279173"/>
              <a:gd name="connsiteX564" fmla="*/ 2040390 w 2997920"/>
              <a:gd name="connsiteY564" fmla="*/ 1401125 h 4279173"/>
              <a:gd name="connsiteX565" fmla="*/ 2045748 w 2997920"/>
              <a:gd name="connsiteY565" fmla="*/ 1380995 h 4279173"/>
              <a:gd name="connsiteX566" fmla="*/ 2071656 w 2997920"/>
              <a:gd name="connsiteY566" fmla="*/ 1254631 h 4279173"/>
              <a:gd name="connsiteX567" fmla="*/ 2087271 w 2997920"/>
              <a:gd name="connsiteY567" fmla="*/ 1088344 h 4279173"/>
              <a:gd name="connsiteX568" fmla="*/ 2087730 w 2997920"/>
              <a:gd name="connsiteY568" fmla="*/ 1004150 h 4279173"/>
              <a:gd name="connsiteX569" fmla="*/ 2078354 w 2997920"/>
              <a:gd name="connsiteY569" fmla="*/ 870967 h 4279173"/>
              <a:gd name="connsiteX570" fmla="*/ 2041806 w 2997920"/>
              <a:gd name="connsiteY570" fmla="*/ 680531 h 4279173"/>
              <a:gd name="connsiteX571" fmla="*/ 1996647 w 2997920"/>
              <a:gd name="connsiteY571" fmla="*/ 545624 h 4279173"/>
              <a:gd name="connsiteX572" fmla="*/ 1950723 w 2997920"/>
              <a:gd name="connsiteY572" fmla="*/ 446545 h 4279173"/>
              <a:gd name="connsiteX573" fmla="*/ 1909276 w 2997920"/>
              <a:gd name="connsiteY573" fmla="*/ 375745 h 4279173"/>
              <a:gd name="connsiteX574" fmla="*/ 1875751 w 2997920"/>
              <a:gd name="connsiteY574" fmla="*/ 327487 h 4279173"/>
              <a:gd name="connsiteX575" fmla="*/ 1846819 w 2997920"/>
              <a:gd name="connsiteY575" fmla="*/ 291015 h 4279173"/>
              <a:gd name="connsiteX576" fmla="*/ 1823475 w 2997920"/>
              <a:gd name="connsiteY576" fmla="*/ 264647 h 4279173"/>
              <a:gd name="connsiteX577" fmla="*/ 1804876 w 2997920"/>
              <a:gd name="connsiteY577" fmla="*/ 245358 h 4279173"/>
              <a:gd name="connsiteX578" fmla="*/ 1788267 w 2997920"/>
              <a:gd name="connsiteY578" fmla="*/ 229361 h 4279173"/>
              <a:gd name="connsiteX579" fmla="*/ 1660561 w 2997920"/>
              <a:gd name="connsiteY579" fmla="*/ 138852 h 4279173"/>
              <a:gd name="connsiteX580" fmla="*/ 1635570 w 2997920"/>
              <a:gd name="connsiteY580" fmla="*/ 127027 h 4279173"/>
              <a:gd name="connsiteX581" fmla="*/ 1600094 w 2997920"/>
              <a:gd name="connsiteY581" fmla="*/ 113250 h 4279173"/>
              <a:gd name="connsiteX582" fmla="*/ 1547129 w 2997920"/>
              <a:gd name="connsiteY582" fmla="*/ 98900 h 4279173"/>
              <a:gd name="connsiteX583" fmla="*/ 1471584 w 2997920"/>
              <a:gd name="connsiteY583" fmla="*/ 90633 h 4279173"/>
              <a:gd name="connsiteX584" fmla="*/ 1414638 w 2997920"/>
              <a:gd name="connsiteY584" fmla="*/ 93657 h 4279173"/>
              <a:gd name="connsiteX585" fmla="*/ 1359069 w 2997920"/>
              <a:gd name="connsiteY585" fmla="*/ 104334 h 4279173"/>
              <a:gd name="connsiteX586" fmla="*/ 1281496 w 2997920"/>
              <a:gd name="connsiteY586" fmla="*/ 132730 h 4279173"/>
              <a:gd name="connsiteX587" fmla="*/ 1214140 w 2997920"/>
              <a:gd name="connsiteY587" fmla="*/ 171229 h 4279173"/>
              <a:gd name="connsiteX588" fmla="*/ 1139704 w 2997920"/>
              <a:gd name="connsiteY588" fmla="*/ 230854 h 4279173"/>
              <a:gd name="connsiteX589" fmla="*/ 1060217 w 2997920"/>
              <a:gd name="connsiteY589" fmla="*/ 319066 h 4279173"/>
              <a:gd name="connsiteX590" fmla="*/ 984863 w 2997920"/>
              <a:gd name="connsiteY590" fmla="*/ 435407 h 4279173"/>
              <a:gd name="connsiteX591" fmla="*/ 917585 w 2997920"/>
              <a:gd name="connsiteY591" fmla="*/ 585774 h 4279173"/>
              <a:gd name="connsiteX592" fmla="*/ 871737 w 2997920"/>
              <a:gd name="connsiteY592" fmla="*/ 746780 h 4279173"/>
              <a:gd name="connsiteX593" fmla="*/ 844795 w 2997920"/>
              <a:gd name="connsiteY593" fmla="*/ 939892 h 4279173"/>
              <a:gd name="connsiteX594" fmla="*/ 841580 w 2997920"/>
              <a:gd name="connsiteY594" fmla="*/ 1016546 h 4279173"/>
              <a:gd name="connsiteX595" fmla="*/ 841580 w 2997920"/>
              <a:gd name="connsiteY595" fmla="*/ 1056769 h 4279173"/>
              <a:gd name="connsiteX596" fmla="*/ 843034 w 2997920"/>
              <a:gd name="connsiteY596" fmla="*/ 1099976 h 4279173"/>
              <a:gd name="connsiteX597" fmla="*/ 852410 w 2997920"/>
              <a:gd name="connsiteY597" fmla="*/ 1196723 h 4279173"/>
              <a:gd name="connsiteX598" fmla="*/ 863853 w 2997920"/>
              <a:gd name="connsiteY598" fmla="*/ 1262586 h 4279173"/>
              <a:gd name="connsiteX599" fmla="*/ 879698 w 2997920"/>
              <a:gd name="connsiteY599" fmla="*/ 1329865 h 4279173"/>
              <a:gd name="connsiteX600" fmla="*/ 902736 w 2997920"/>
              <a:gd name="connsiteY600" fmla="*/ 1407745 h 4279173"/>
              <a:gd name="connsiteX601" fmla="*/ 1179080 w 2997920"/>
              <a:gd name="connsiteY601" fmla="*/ 1050376 h 4279173"/>
              <a:gd name="connsiteX602" fmla="*/ 1179692 w 2997920"/>
              <a:gd name="connsiteY602" fmla="*/ 1049075 h 4279173"/>
              <a:gd name="connsiteX603" fmla="*/ 1181491 w 2997920"/>
              <a:gd name="connsiteY603" fmla="*/ 1041612 h 4279173"/>
              <a:gd name="connsiteX604" fmla="*/ 1180993 w 2997920"/>
              <a:gd name="connsiteY604" fmla="*/ 1034455 h 4279173"/>
              <a:gd name="connsiteX605" fmla="*/ 1179922 w 2997920"/>
              <a:gd name="connsiteY605" fmla="*/ 1030858 h 4279173"/>
              <a:gd name="connsiteX606" fmla="*/ 1178314 w 2997920"/>
              <a:gd name="connsiteY606" fmla="*/ 1027528 h 4279173"/>
              <a:gd name="connsiteX607" fmla="*/ 1166259 w 2997920"/>
              <a:gd name="connsiteY607" fmla="*/ 1016507 h 4279173"/>
              <a:gd name="connsiteX608" fmla="*/ 1154472 w 2997920"/>
              <a:gd name="connsiteY608" fmla="*/ 1013904 h 4279173"/>
              <a:gd name="connsiteX609" fmla="*/ 1142609 w 2997920"/>
              <a:gd name="connsiteY609" fmla="*/ 1016354 h 4279173"/>
              <a:gd name="connsiteX610" fmla="*/ 1128755 w 2997920"/>
              <a:gd name="connsiteY610" fmla="*/ 1030552 h 4279173"/>
              <a:gd name="connsiteX611" fmla="*/ 1127645 w 2997920"/>
              <a:gd name="connsiteY611" fmla="*/ 1034187 h 4279173"/>
              <a:gd name="connsiteX612" fmla="*/ 1127071 w 2997920"/>
              <a:gd name="connsiteY612" fmla="*/ 1041305 h 4279173"/>
              <a:gd name="connsiteX613" fmla="*/ 1128755 w 2997920"/>
              <a:gd name="connsiteY613" fmla="*/ 1048806 h 4279173"/>
              <a:gd name="connsiteX614" fmla="*/ 1133653 w 2997920"/>
              <a:gd name="connsiteY614" fmla="*/ 1056499 h 4279173"/>
              <a:gd name="connsiteX615" fmla="*/ 1142187 w 2997920"/>
              <a:gd name="connsiteY615" fmla="*/ 1062775 h 4279173"/>
              <a:gd name="connsiteX616" fmla="*/ 1149420 w 2997920"/>
              <a:gd name="connsiteY616" fmla="*/ 1065033 h 4279173"/>
              <a:gd name="connsiteX617" fmla="*/ 1153898 w 2997920"/>
              <a:gd name="connsiteY617" fmla="*/ 1065454 h 4279173"/>
              <a:gd name="connsiteX618" fmla="*/ 1154281 w 2997920"/>
              <a:gd name="connsiteY618" fmla="*/ 1065454 h 4279173"/>
              <a:gd name="connsiteX619" fmla="*/ 1159141 w 2997920"/>
              <a:gd name="connsiteY619" fmla="*/ 1065033 h 4279173"/>
              <a:gd name="connsiteX620" fmla="*/ 1166106 w 2997920"/>
              <a:gd name="connsiteY620" fmla="*/ 1062928 h 4279173"/>
              <a:gd name="connsiteX621" fmla="*/ 1169436 w 2997920"/>
              <a:gd name="connsiteY621" fmla="*/ 1061091 h 4279173"/>
              <a:gd name="connsiteX622" fmla="*/ 1169818 w 2997920"/>
              <a:gd name="connsiteY622" fmla="*/ 1060555 h 4279173"/>
              <a:gd name="connsiteX623" fmla="*/ 1172650 w 2997920"/>
              <a:gd name="connsiteY623" fmla="*/ 1057073 h 4279173"/>
              <a:gd name="connsiteX624" fmla="*/ 1174679 w 2997920"/>
              <a:gd name="connsiteY624" fmla="*/ 1054968 h 4279173"/>
              <a:gd name="connsiteX625" fmla="*/ 1176363 w 2997920"/>
              <a:gd name="connsiteY625" fmla="*/ 1053246 h 4279173"/>
              <a:gd name="connsiteX626" fmla="*/ 1178391 w 2997920"/>
              <a:gd name="connsiteY626" fmla="*/ 1051141 h 4279173"/>
              <a:gd name="connsiteX627" fmla="*/ 1179080 w 2997920"/>
              <a:gd name="connsiteY627" fmla="*/ 1050376 h 4279173"/>
              <a:gd name="connsiteX628" fmla="*/ 1704030 w 2997920"/>
              <a:gd name="connsiteY628" fmla="*/ 1043985 h 4279173"/>
              <a:gd name="connsiteX629" fmla="*/ 1704643 w 2997920"/>
              <a:gd name="connsiteY629" fmla="*/ 1042722 h 4279173"/>
              <a:gd name="connsiteX630" fmla="*/ 1706403 w 2997920"/>
              <a:gd name="connsiteY630" fmla="*/ 1035259 h 4279173"/>
              <a:gd name="connsiteX631" fmla="*/ 1705944 w 2997920"/>
              <a:gd name="connsiteY631" fmla="*/ 1028102 h 4279173"/>
              <a:gd name="connsiteX632" fmla="*/ 1704643 w 2997920"/>
              <a:gd name="connsiteY632" fmla="*/ 1023893 h 4279173"/>
              <a:gd name="connsiteX633" fmla="*/ 1691631 w 2997920"/>
              <a:gd name="connsiteY633" fmla="*/ 1010345 h 4279173"/>
              <a:gd name="connsiteX634" fmla="*/ 1679959 w 2997920"/>
              <a:gd name="connsiteY634" fmla="*/ 1007513 h 4279173"/>
              <a:gd name="connsiteX635" fmla="*/ 1667865 w 2997920"/>
              <a:gd name="connsiteY635" fmla="*/ 1009848 h 4279173"/>
              <a:gd name="connsiteX636" fmla="*/ 1654127 w 2997920"/>
              <a:gd name="connsiteY636" fmla="*/ 1023204 h 4279173"/>
              <a:gd name="connsiteX637" fmla="*/ 1652672 w 2997920"/>
              <a:gd name="connsiteY637" fmla="*/ 1027376 h 4279173"/>
              <a:gd name="connsiteX638" fmla="*/ 1651984 w 2997920"/>
              <a:gd name="connsiteY638" fmla="*/ 1034456 h 4279173"/>
              <a:gd name="connsiteX639" fmla="*/ 1653514 w 2997920"/>
              <a:gd name="connsiteY639" fmla="*/ 1041995 h 4279173"/>
              <a:gd name="connsiteX640" fmla="*/ 1658260 w 2997920"/>
              <a:gd name="connsiteY640" fmla="*/ 1049802 h 4279173"/>
              <a:gd name="connsiteX641" fmla="*/ 1666526 w 2997920"/>
              <a:gd name="connsiteY641" fmla="*/ 1056117 h 4279173"/>
              <a:gd name="connsiteX642" fmla="*/ 1673683 w 2997920"/>
              <a:gd name="connsiteY642" fmla="*/ 1058566 h 4279173"/>
              <a:gd name="connsiteX643" fmla="*/ 1677893 w 2997920"/>
              <a:gd name="connsiteY643" fmla="*/ 1059063 h 4279173"/>
              <a:gd name="connsiteX644" fmla="*/ 1679232 w 2997920"/>
              <a:gd name="connsiteY644" fmla="*/ 1059102 h 4279173"/>
              <a:gd name="connsiteX645" fmla="*/ 1683901 w 2997920"/>
              <a:gd name="connsiteY645" fmla="*/ 1058719 h 4279173"/>
              <a:gd name="connsiteX646" fmla="*/ 1691058 w 2997920"/>
              <a:gd name="connsiteY646" fmla="*/ 1056537 h 4279173"/>
              <a:gd name="connsiteX647" fmla="*/ 1694349 w 2997920"/>
              <a:gd name="connsiteY647" fmla="*/ 1054739 h 4279173"/>
              <a:gd name="connsiteX648" fmla="*/ 1694770 w 2997920"/>
              <a:gd name="connsiteY648" fmla="*/ 1054203 h 4279173"/>
              <a:gd name="connsiteX649" fmla="*/ 1697601 w 2997920"/>
              <a:gd name="connsiteY649" fmla="*/ 1050682 h 4279173"/>
              <a:gd name="connsiteX650" fmla="*/ 1699630 w 2997920"/>
              <a:gd name="connsiteY650" fmla="*/ 1048577 h 4279173"/>
              <a:gd name="connsiteX651" fmla="*/ 1701275 w 2997920"/>
              <a:gd name="connsiteY651" fmla="*/ 1046893 h 4279173"/>
              <a:gd name="connsiteX652" fmla="*/ 1703304 w 2997920"/>
              <a:gd name="connsiteY652" fmla="*/ 1044789 h 4279173"/>
              <a:gd name="connsiteX653" fmla="*/ 1704031 w 2997920"/>
              <a:gd name="connsiteY653" fmla="*/ 1043985 h 4279173"/>
              <a:gd name="connsiteX654" fmla="*/ 1251794 w 2997920"/>
              <a:gd name="connsiteY654" fmla="*/ 1105064 h 4279173"/>
              <a:gd name="connsiteX655" fmla="*/ 1242150 w 2997920"/>
              <a:gd name="connsiteY655" fmla="*/ 1117234 h 4279173"/>
              <a:gd name="connsiteX656" fmla="*/ 1205066 w 2997920"/>
              <a:gd name="connsiteY656" fmla="*/ 1144674 h 4279173"/>
              <a:gd name="connsiteX657" fmla="*/ 1174221 w 2997920"/>
              <a:gd name="connsiteY657" fmla="*/ 1154394 h 4279173"/>
              <a:gd name="connsiteX658" fmla="*/ 1162472 w 2997920"/>
              <a:gd name="connsiteY658" fmla="*/ 1155772 h 4279173"/>
              <a:gd name="connsiteX659" fmla="*/ 1156540 w 2997920"/>
              <a:gd name="connsiteY659" fmla="*/ 1156002 h 4279173"/>
              <a:gd name="connsiteX660" fmla="*/ 1154282 w 2997920"/>
              <a:gd name="connsiteY660" fmla="*/ 1156040 h 4279173"/>
              <a:gd name="connsiteX661" fmla="*/ 1149077 w 2997920"/>
              <a:gd name="connsiteY661" fmla="*/ 1155925 h 4279173"/>
              <a:gd name="connsiteX662" fmla="*/ 1137252 w 2997920"/>
              <a:gd name="connsiteY662" fmla="*/ 1154815 h 4279173"/>
              <a:gd name="connsiteX663" fmla="*/ 1105450 w 2997920"/>
              <a:gd name="connsiteY663" fmla="*/ 1145592 h 4279173"/>
              <a:gd name="connsiteX664" fmla="*/ 1067869 w 2997920"/>
              <a:gd name="connsiteY664" fmla="*/ 1118765 h 4279173"/>
              <a:gd name="connsiteX665" fmla="*/ 1044753 w 2997920"/>
              <a:gd name="connsiteY665" fmla="*/ 1082638 h 4279173"/>
              <a:gd name="connsiteX666" fmla="*/ 1036525 w 2997920"/>
              <a:gd name="connsiteY666" fmla="*/ 1044941 h 4279173"/>
              <a:gd name="connsiteX667" fmla="*/ 1040391 w 2997920"/>
              <a:gd name="connsiteY667" fmla="*/ 1009694 h 4279173"/>
              <a:gd name="connsiteX668" fmla="*/ 1051910 w 2997920"/>
              <a:gd name="connsiteY668" fmla="*/ 981987 h 4279173"/>
              <a:gd name="connsiteX669" fmla="*/ 1081876 w 2997920"/>
              <a:gd name="connsiteY669" fmla="*/ 947888 h 4279173"/>
              <a:gd name="connsiteX670" fmla="*/ 1115401 w 2997920"/>
              <a:gd name="connsiteY670" fmla="*/ 929786 h 4279173"/>
              <a:gd name="connsiteX671" fmla="*/ 1152791 w 2997920"/>
              <a:gd name="connsiteY671" fmla="*/ 923318 h 4279173"/>
              <a:gd name="connsiteX672" fmla="*/ 1191788 w 2997920"/>
              <a:gd name="connsiteY672" fmla="*/ 929326 h 4279173"/>
              <a:gd name="connsiteX673" fmla="*/ 1200629 w 2997920"/>
              <a:gd name="connsiteY673" fmla="*/ 932656 h 4279173"/>
              <a:gd name="connsiteX674" fmla="*/ 1182335 w 2997920"/>
              <a:gd name="connsiteY674" fmla="*/ 908508 h 4279173"/>
              <a:gd name="connsiteX675" fmla="*/ 1164119 w 2997920"/>
              <a:gd name="connsiteY675" fmla="*/ 891516 h 4279173"/>
              <a:gd name="connsiteX676" fmla="*/ 1140544 w 2997920"/>
              <a:gd name="connsiteY676" fmla="*/ 874868 h 4279173"/>
              <a:gd name="connsiteX677" fmla="*/ 1119611 w 2997920"/>
              <a:gd name="connsiteY677" fmla="*/ 863617 h 4279173"/>
              <a:gd name="connsiteX678" fmla="*/ 1097950 w 2997920"/>
              <a:gd name="connsiteY678" fmla="*/ 855006 h 4279173"/>
              <a:gd name="connsiteX679" fmla="*/ 1081494 w 2997920"/>
              <a:gd name="connsiteY679" fmla="*/ 850529 h 4279173"/>
              <a:gd name="connsiteX680" fmla="*/ 1066760 w 2997920"/>
              <a:gd name="connsiteY680" fmla="*/ 848233 h 4279173"/>
              <a:gd name="connsiteX681" fmla="*/ 1055968 w 2997920"/>
              <a:gd name="connsiteY681" fmla="*/ 847965 h 4279173"/>
              <a:gd name="connsiteX682" fmla="*/ 1047319 w 2997920"/>
              <a:gd name="connsiteY682" fmla="*/ 849036 h 4279173"/>
              <a:gd name="connsiteX683" fmla="*/ 1042879 w 2997920"/>
              <a:gd name="connsiteY683" fmla="*/ 850452 h 4279173"/>
              <a:gd name="connsiteX684" fmla="*/ 1041770 w 2997920"/>
              <a:gd name="connsiteY684" fmla="*/ 851026 h 4279173"/>
              <a:gd name="connsiteX685" fmla="*/ 1040889 w 2997920"/>
              <a:gd name="connsiteY685" fmla="*/ 851639 h 4279173"/>
              <a:gd name="connsiteX686" fmla="*/ 1040698 w 2997920"/>
              <a:gd name="connsiteY686" fmla="*/ 851868 h 4279173"/>
              <a:gd name="connsiteX687" fmla="*/ 1039167 w 2997920"/>
              <a:gd name="connsiteY687" fmla="*/ 853514 h 4279173"/>
              <a:gd name="connsiteX688" fmla="*/ 1037560 w 2997920"/>
              <a:gd name="connsiteY688" fmla="*/ 855083 h 4279173"/>
              <a:gd name="connsiteX689" fmla="*/ 1034077 w 2997920"/>
              <a:gd name="connsiteY689" fmla="*/ 857992 h 4279173"/>
              <a:gd name="connsiteX690" fmla="*/ 1017889 w 2997920"/>
              <a:gd name="connsiteY690" fmla="*/ 865799 h 4279173"/>
              <a:gd name="connsiteX691" fmla="*/ 1004457 w 2997920"/>
              <a:gd name="connsiteY691" fmla="*/ 867138 h 4279173"/>
              <a:gd name="connsiteX692" fmla="*/ 987082 w 2997920"/>
              <a:gd name="connsiteY692" fmla="*/ 862699 h 4279173"/>
              <a:gd name="connsiteX693" fmla="*/ 971315 w 2997920"/>
              <a:gd name="connsiteY693" fmla="*/ 850108 h 4279173"/>
              <a:gd name="connsiteX694" fmla="*/ 964579 w 2997920"/>
              <a:gd name="connsiteY694" fmla="*/ 838435 h 4279173"/>
              <a:gd name="connsiteX695" fmla="*/ 961441 w 2997920"/>
              <a:gd name="connsiteY695" fmla="*/ 823013 h 4279173"/>
              <a:gd name="connsiteX696" fmla="*/ 963163 w 2997920"/>
              <a:gd name="connsiteY696" fmla="*/ 809618 h 4279173"/>
              <a:gd name="connsiteX697" fmla="*/ 968713 w 2997920"/>
              <a:gd name="connsiteY697" fmla="*/ 797295 h 4279173"/>
              <a:gd name="connsiteX698" fmla="*/ 971353 w 2997920"/>
              <a:gd name="connsiteY698" fmla="*/ 793621 h 4279173"/>
              <a:gd name="connsiteX699" fmla="*/ 974262 w 2997920"/>
              <a:gd name="connsiteY699" fmla="*/ 790253 h 4279173"/>
              <a:gd name="connsiteX700" fmla="*/ 978433 w 2997920"/>
              <a:gd name="connsiteY700" fmla="*/ 786044 h 4279173"/>
              <a:gd name="connsiteX701" fmla="*/ 992976 w 2997920"/>
              <a:gd name="connsiteY701" fmla="*/ 774716 h 4279173"/>
              <a:gd name="connsiteX702" fmla="*/ 1008782 w 2997920"/>
              <a:gd name="connsiteY702" fmla="*/ 766526 h 4279173"/>
              <a:gd name="connsiteX703" fmla="*/ 1015862 w 2997920"/>
              <a:gd name="connsiteY703" fmla="*/ 763886 h 4279173"/>
              <a:gd name="connsiteX704" fmla="*/ 1069479 w 2997920"/>
              <a:gd name="connsiteY704" fmla="*/ 757610 h 4279173"/>
              <a:gd name="connsiteX705" fmla="*/ 1112915 w 2997920"/>
              <a:gd name="connsiteY705" fmla="*/ 764958 h 4279173"/>
              <a:gd name="connsiteX706" fmla="*/ 1138594 w 2997920"/>
              <a:gd name="connsiteY706" fmla="*/ 773377 h 4279173"/>
              <a:gd name="connsiteX707" fmla="*/ 1165958 w 2997920"/>
              <a:gd name="connsiteY707" fmla="*/ 785470 h 4279173"/>
              <a:gd name="connsiteX708" fmla="*/ 1212303 w 2997920"/>
              <a:gd name="connsiteY708" fmla="*/ 814211 h 4279173"/>
              <a:gd name="connsiteX709" fmla="*/ 1251798 w 2997920"/>
              <a:gd name="connsiteY709" fmla="*/ 850262 h 4279173"/>
              <a:gd name="connsiteX710" fmla="*/ 1287503 w 2997920"/>
              <a:gd name="connsiteY710" fmla="*/ 903381 h 4279173"/>
              <a:gd name="connsiteX711" fmla="*/ 1301625 w 2997920"/>
              <a:gd name="connsiteY711" fmla="*/ 946627 h 4279173"/>
              <a:gd name="connsiteX712" fmla="*/ 1304495 w 2997920"/>
              <a:gd name="connsiteY712" fmla="*/ 979692 h 4279173"/>
              <a:gd name="connsiteX713" fmla="*/ 1302237 w 2997920"/>
              <a:gd name="connsiteY713" fmla="*/ 1004683 h 4279173"/>
              <a:gd name="connsiteX714" fmla="*/ 1296918 w 2997920"/>
              <a:gd name="connsiteY714" fmla="*/ 1027147 h 4279173"/>
              <a:gd name="connsiteX715" fmla="*/ 1279773 w 2997920"/>
              <a:gd name="connsiteY715" fmla="*/ 1066221 h 4279173"/>
              <a:gd name="connsiteX716" fmla="*/ 1255586 w 2997920"/>
              <a:gd name="connsiteY716" fmla="*/ 1100626 h 4279173"/>
              <a:gd name="connsiteX717" fmla="*/ 1251797 w 2997920"/>
              <a:gd name="connsiteY717" fmla="*/ 1105065 h 4279173"/>
              <a:gd name="connsiteX718" fmla="*/ 1776706 w 2997920"/>
              <a:gd name="connsiteY718" fmla="*/ 1098673 h 4279173"/>
              <a:gd name="connsiteX719" fmla="*/ 1767061 w 2997920"/>
              <a:gd name="connsiteY719" fmla="*/ 1110843 h 4279173"/>
              <a:gd name="connsiteX720" fmla="*/ 1730017 w 2997920"/>
              <a:gd name="connsiteY720" fmla="*/ 1138321 h 4279173"/>
              <a:gd name="connsiteX721" fmla="*/ 1698443 w 2997920"/>
              <a:gd name="connsiteY721" fmla="*/ 1148118 h 4279173"/>
              <a:gd name="connsiteX722" fmla="*/ 1686695 w 2997920"/>
              <a:gd name="connsiteY722" fmla="*/ 1149419 h 4279173"/>
              <a:gd name="connsiteX723" fmla="*/ 1681452 w 2997920"/>
              <a:gd name="connsiteY723" fmla="*/ 1149649 h 4279173"/>
              <a:gd name="connsiteX724" fmla="*/ 1679232 w 2997920"/>
              <a:gd name="connsiteY724" fmla="*/ 1149687 h 4279173"/>
              <a:gd name="connsiteX725" fmla="*/ 1673223 w 2997920"/>
              <a:gd name="connsiteY725" fmla="*/ 1149534 h 4279173"/>
              <a:gd name="connsiteX726" fmla="*/ 1662202 w 2997920"/>
              <a:gd name="connsiteY726" fmla="*/ 1148462 h 4279173"/>
              <a:gd name="connsiteX727" fmla="*/ 1630361 w 2997920"/>
              <a:gd name="connsiteY727" fmla="*/ 1139201 h 4279173"/>
              <a:gd name="connsiteX728" fmla="*/ 1592780 w 2997920"/>
              <a:gd name="connsiteY728" fmla="*/ 1112412 h 4279173"/>
              <a:gd name="connsiteX729" fmla="*/ 1569665 w 2997920"/>
              <a:gd name="connsiteY729" fmla="*/ 1076247 h 4279173"/>
              <a:gd name="connsiteX730" fmla="*/ 1561475 w 2997920"/>
              <a:gd name="connsiteY730" fmla="*/ 1038550 h 4279173"/>
              <a:gd name="connsiteX731" fmla="*/ 1565302 w 2997920"/>
              <a:gd name="connsiteY731" fmla="*/ 1003303 h 4279173"/>
              <a:gd name="connsiteX732" fmla="*/ 1576860 w 2997920"/>
              <a:gd name="connsiteY732" fmla="*/ 975596 h 4279173"/>
              <a:gd name="connsiteX733" fmla="*/ 1607935 w 2997920"/>
              <a:gd name="connsiteY733" fmla="*/ 940655 h 4279173"/>
              <a:gd name="connsiteX734" fmla="*/ 1641001 w 2997920"/>
              <a:gd name="connsiteY734" fmla="*/ 923204 h 4279173"/>
              <a:gd name="connsiteX735" fmla="*/ 1678467 w 2997920"/>
              <a:gd name="connsiteY735" fmla="*/ 916928 h 4279173"/>
              <a:gd name="connsiteX736" fmla="*/ 1716048 w 2997920"/>
              <a:gd name="connsiteY736" fmla="*/ 922745 h 4279173"/>
              <a:gd name="connsiteX737" fmla="*/ 1725577 w 2997920"/>
              <a:gd name="connsiteY737" fmla="*/ 926304 h 4279173"/>
              <a:gd name="connsiteX738" fmla="*/ 1707284 w 2997920"/>
              <a:gd name="connsiteY738" fmla="*/ 902156 h 4279173"/>
              <a:gd name="connsiteX739" fmla="*/ 1688455 w 2997920"/>
              <a:gd name="connsiteY739" fmla="*/ 884667 h 4279173"/>
              <a:gd name="connsiteX740" fmla="*/ 1665454 w 2997920"/>
              <a:gd name="connsiteY740" fmla="*/ 868517 h 4279173"/>
              <a:gd name="connsiteX741" fmla="*/ 1643831 w 2997920"/>
              <a:gd name="connsiteY741" fmla="*/ 856921 h 4279173"/>
              <a:gd name="connsiteX742" fmla="*/ 1622898 w 2997920"/>
              <a:gd name="connsiteY742" fmla="*/ 848655 h 4279173"/>
              <a:gd name="connsiteX743" fmla="*/ 1606404 w 2997920"/>
              <a:gd name="connsiteY743" fmla="*/ 844139 h 4279173"/>
              <a:gd name="connsiteX744" fmla="*/ 1591670 w 2997920"/>
              <a:gd name="connsiteY744" fmla="*/ 841881 h 4279173"/>
              <a:gd name="connsiteX745" fmla="*/ 1580877 w 2997920"/>
              <a:gd name="connsiteY745" fmla="*/ 841575 h 4279173"/>
              <a:gd name="connsiteX746" fmla="*/ 1572266 w 2997920"/>
              <a:gd name="connsiteY746" fmla="*/ 842684 h 4279173"/>
              <a:gd name="connsiteX747" fmla="*/ 1567674 w 2997920"/>
              <a:gd name="connsiteY747" fmla="*/ 844139 h 4279173"/>
              <a:gd name="connsiteX748" fmla="*/ 1566602 w 2997920"/>
              <a:gd name="connsiteY748" fmla="*/ 844713 h 4279173"/>
              <a:gd name="connsiteX749" fmla="*/ 1565645 w 2997920"/>
              <a:gd name="connsiteY749" fmla="*/ 845478 h 4279173"/>
              <a:gd name="connsiteX750" fmla="*/ 1564115 w 2997920"/>
              <a:gd name="connsiteY750" fmla="*/ 847124 h 4279173"/>
              <a:gd name="connsiteX751" fmla="*/ 1562507 w 2997920"/>
              <a:gd name="connsiteY751" fmla="*/ 848693 h 4279173"/>
              <a:gd name="connsiteX752" fmla="*/ 1559063 w 2997920"/>
              <a:gd name="connsiteY752" fmla="*/ 851601 h 4279173"/>
              <a:gd name="connsiteX753" fmla="*/ 1542875 w 2997920"/>
              <a:gd name="connsiteY753" fmla="*/ 859409 h 4279173"/>
              <a:gd name="connsiteX754" fmla="*/ 1529442 w 2997920"/>
              <a:gd name="connsiteY754" fmla="*/ 860748 h 4279173"/>
              <a:gd name="connsiteX755" fmla="*/ 1514134 w 2997920"/>
              <a:gd name="connsiteY755" fmla="*/ 857265 h 4279173"/>
              <a:gd name="connsiteX756" fmla="*/ 1502577 w 2997920"/>
              <a:gd name="connsiteY756" fmla="*/ 850224 h 4279173"/>
              <a:gd name="connsiteX757" fmla="*/ 1493621 w 2997920"/>
              <a:gd name="connsiteY757" fmla="*/ 840121 h 4279173"/>
              <a:gd name="connsiteX758" fmla="*/ 1488072 w 2997920"/>
              <a:gd name="connsiteY758" fmla="*/ 827798 h 4279173"/>
              <a:gd name="connsiteX759" fmla="*/ 1486733 w 2997920"/>
              <a:gd name="connsiteY759" fmla="*/ 809888 h 4279173"/>
              <a:gd name="connsiteX760" fmla="*/ 1493621 w 2997920"/>
              <a:gd name="connsiteY760" fmla="*/ 790944 h 4279173"/>
              <a:gd name="connsiteX761" fmla="*/ 1496262 w 2997920"/>
              <a:gd name="connsiteY761" fmla="*/ 787309 h 4279173"/>
              <a:gd name="connsiteX762" fmla="*/ 1498826 w 2997920"/>
              <a:gd name="connsiteY762" fmla="*/ 784324 h 4279173"/>
              <a:gd name="connsiteX763" fmla="*/ 1502079 w 2997920"/>
              <a:gd name="connsiteY763" fmla="*/ 780917 h 4279173"/>
              <a:gd name="connsiteX764" fmla="*/ 1523740 w 2997920"/>
              <a:gd name="connsiteY764" fmla="*/ 764921 h 4279173"/>
              <a:gd name="connsiteX765" fmla="*/ 1533689 w 2997920"/>
              <a:gd name="connsiteY765" fmla="*/ 760175 h 4279173"/>
              <a:gd name="connsiteX766" fmla="*/ 1547964 w 2997920"/>
              <a:gd name="connsiteY766" fmla="*/ 755391 h 4279173"/>
              <a:gd name="connsiteX767" fmla="*/ 1577891 w 2997920"/>
              <a:gd name="connsiteY767" fmla="*/ 751029 h 4279173"/>
              <a:gd name="connsiteX768" fmla="*/ 1616161 w 2997920"/>
              <a:gd name="connsiteY768" fmla="*/ 753784 h 4279173"/>
              <a:gd name="connsiteX769" fmla="*/ 1640921 w 2997920"/>
              <a:gd name="connsiteY769" fmla="*/ 759448 h 4279173"/>
              <a:gd name="connsiteX770" fmla="*/ 1667596 w 2997920"/>
              <a:gd name="connsiteY770" fmla="*/ 768595 h 4279173"/>
              <a:gd name="connsiteX771" fmla="*/ 1698862 w 2997920"/>
              <a:gd name="connsiteY771" fmla="*/ 783252 h 4279173"/>
              <a:gd name="connsiteX772" fmla="*/ 1725078 w 2997920"/>
              <a:gd name="connsiteY772" fmla="*/ 799172 h 4279173"/>
              <a:gd name="connsiteX773" fmla="*/ 1772762 w 2997920"/>
              <a:gd name="connsiteY773" fmla="*/ 839547 h 4279173"/>
              <a:gd name="connsiteX774" fmla="*/ 1805215 w 2997920"/>
              <a:gd name="connsiteY774" fmla="*/ 883137 h 4279173"/>
              <a:gd name="connsiteX775" fmla="*/ 1823164 w 2997920"/>
              <a:gd name="connsiteY775" fmla="*/ 925655 h 4279173"/>
              <a:gd name="connsiteX776" fmla="*/ 1828981 w 2997920"/>
              <a:gd name="connsiteY776" fmla="*/ 958491 h 4279173"/>
              <a:gd name="connsiteX777" fmla="*/ 1828483 w 2997920"/>
              <a:gd name="connsiteY777" fmla="*/ 989030 h 4279173"/>
              <a:gd name="connsiteX778" fmla="*/ 1823011 w 2997920"/>
              <a:gd name="connsiteY778" fmla="*/ 1016814 h 4279173"/>
              <a:gd name="connsiteX779" fmla="*/ 1803225 w 2997920"/>
              <a:gd name="connsiteY779" fmla="*/ 1062393 h 4279173"/>
              <a:gd name="connsiteX780" fmla="*/ 1776705 w 2997920"/>
              <a:gd name="connsiteY780" fmla="*/ 1098673 h 4279173"/>
              <a:gd name="connsiteX781" fmla="*/ 635534 w 2997920"/>
              <a:gd name="connsiteY781" fmla="*/ 3731949 h 4279173"/>
              <a:gd name="connsiteX782" fmla="*/ 633544 w 2997920"/>
              <a:gd name="connsiteY782" fmla="*/ 3732179 h 4279173"/>
              <a:gd name="connsiteX783" fmla="*/ 614179 w 2997920"/>
              <a:gd name="connsiteY783" fmla="*/ 3736350 h 4279173"/>
              <a:gd name="connsiteX784" fmla="*/ 587582 w 2997920"/>
              <a:gd name="connsiteY784" fmla="*/ 3747104 h 4279173"/>
              <a:gd name="connsiteX785" fmla="*/ 556545 w 2997920"/>
              <a:gd name="connsiteY785" fmla="*/ 3766775 h 4279173"/>
              <a:gd name="connsiteX786" fmla="*/ 529603 w 2997920"/>
              <a:gd name="connsiteY786" fmla="*/ 3791115 h 4279173"/>
              <a:gd name="connsiteX787" fmla="*/ 490414 w 2997920"/>
              <a:gd name="connsiteY787" fmla="*/ 3847601 h 4279173"/>
              <a:gd name="connsiteX788" fmla="*/ 479316 w 2997920"/>
              <a:gd name="connsiteY788" fmla="*/ 3875385 h 4279173"/>
              <a:gd name="connsiteX789" fmla="*/ 472236 w 2997920"/>
              <a:gd name="connsiteY789" fmla="*/ 3906346 h 4279173"/>
              <a:gd name="connsiteX790" fmla="*/ 470399 w 2997920"/>
              <a:gd name="connsiteY790" fmla="*/ 3930227 h 4279173"/>
              <a:gd name="connsiteX791" fmla="*/ 476063 w 2997920"/>
              <a:gd name="connsiteY791" fmla="*/ 3978600 h 4279173"/>
              <a:gd name="connsiteX792" fmla="*/ 480693 w 2997920"/>
              <a:gd name="connsiteY792" fmla="*/ 3994368 h 4279173"/>
              <a:gd name="connsiteX793" fmla="*/ 485018 w 2997920"/>
              <a:gd name="connsiteY793" fmla="*/ 4006154 h 4279173"/>
              <a:gd name="connsiteX794" fmla="*/ 524054 w 2997920"/>
              <a:gd name="connsiteY794" fmla="*/ 4072018 h 4279173"/>
              <a:gd name="connsiteX795" fmla="*/ 531746 w 2997920"/>
              <a:gd name="connsiteY795" fmla="*/ 4081432 h 4279173"/>
              <a:gd name="connsiteX796" fmla="*/ 541926 w 2997920"/>
              <a:gd name="connsiteY796" fmla="*/ 4092875 h 4279173"/>
              <a:gd name="connsiteX797" fmla="*/ 555819 w 2997920"/>
              <a:gd name="connsiteY797" fmla="*/ 4107112 h 4279173"/>
              <a:gd name="connsiteX798" fmla="*/ 574303 w 2997920"/>
              <a:gd name="connsiteY798" fmla="*/ 4124218 h 4279173"/>
              <a:gd name="connsiteX799" fmla="*/ 599408 w 2997920"/>
              <a:gd name="connsiteY799" fmla="*/ 4144770 h 4279173"/>
              <a:gd name="connsiteX800" fmla="*/ 631938 w 2997920"/>
              <a:gd name="connsiteY800" fmla="*/ 4168114 h 4279173"/>
              <a:gd name="connsiteX801" fmla="*/ 674800 w 2997920"/>
              <a:gd name="connsiteY801" fmla="*/ 4194712 h 4279173"/>
              <a:gd name="connsiteX802" fmla="*/ 682913 w 2997920"/>
              <a:gd name="connsiteY802" fmla="*/ 4200682 h 4279173"/>
              <a:gd name="connsiteX803" fmla="*/ 694280 w 2997920"/>
              <a:gd name="connsiteY803" fmla="*/ 4217176 h 4279173"/>
              <a:gd name="connsiteX804" fmla="*/ 696921 w 2997920"/>
              <a:gd name="connsiteY804" fmla="*/ 4226897 h 4279173"/>
              <a:gd name="connsiteX805" fmla="*/ 697380 w 2997920"/>
              <a:gd name="connsiteY805" fmla="*/ 4236962 h 4279173"/>
              <a:gd name="connsiteX806" fmla="*/ 691678 w 2997920"/>
              <a:gd name="connsiteY806" fmla="*/ 4256135 h 4279173"/>
              <a:gd name="connsiteX807" fmla="*/ 685784 w 2997920"/>
              <a:gd name="connsiteY807" fmla="*/ 4264325 h 4279173"/>
              <a:gd name="connsiteX808" fmla="*/ 678245 w 2997920"/>
              <a:gd name="connsiteY808" fmla="*/ 4271022 h 4279173"/>
              <a:gd name="connsiteX809" fmla="*/ 659722 w 2997920"/>
              <a:gd name="connsiteY809" fmla="*/ 4278599 h 4279173"/>
              <a:gd name="connsiteX810" fmla="*/ 649658 w 2997920"/>
              <a:gd name="connsiteY810" fmla="*/ 4279173 h 4279173"/>
              <a:gd name="connsiteX811" fmla="*/ 619309 w 2997920"/>
              <a:gd name="connsiteY811" fmla="*/ 4276839 h 4279173"/>
              <a:gd name="connsiteX812" fmla="*/ 554824 w 2997920"/>
              <a:gd name="connsiteY812" fmla="*/ 4266889 h 4279173"/>
              <a:gd name="connsiteX813" fmla="*/ 490224 w 2997920"/>
              <a:gd name="connsiteY813" fmla="*/ 4249438 h 4279173"/>
              <a:gd name="connsiteX814" fmla="*/ 422907 w 2997920"/>
              <a:gd name="connsiteY814" fmla="*/ 4221577 h 4279173"/>
              <a:gd name="connsiteX815" fmla="*/ 348930 w 2997920"/>
              <a:gd name="connsiteY815" fmla="*/ 4176303 h 4279173"/>
              <a:gd name="connsiteX816" fmla="*/ 277251 w 2997920"/>
              <a:gd name="connsiteY816" fmla="*/ 4111014 h 4279173"/>
              <a:gd name="connsiteX817" fmla="*/ 237947 w 2997920"/>
              <a:gd name="connsiteY817" fmla="*/ 4060536 h 4279173"/>
              <a:gd name="connsiteX818" fmla="*/ 206221 w 2997920"/>
              <a:gd name="connsiteY818" fmla="*/ 4006002 h 4279173"/>
              <a:gd name="connsiteX819" fmla="*/ 173654 w 2997920"/>
              <a:gd name="connsiteY819" fmla="*/ 3921042 h 4279173"/>
              <a:gd name="connsiteX820" fmla="*/ 158116 w 2997920"/>
              <a:gd name="connsiteY820" fmla="*/ 3837039 h 4279173"/>
              <a:gd name="connsiteX821" fmla="*/ 157045 w 2997920"/>
              <a:gd name="connsiteY821" fmla="*/ 3757973 h 4279173"/>
              <a:gd name="connsiteX822" fmla="*/ 170592 w 2997920"/>
              <a:gd name="connsiteY822" fmla="*/ 3672822 h 4279173"/>
              <a:gd name="connsiteX823" fmla="*/ 195850 w 2997920"/>
              <a:gd name="connsiteY823" fmla="*/ 3598770 h 4279173"/>
              <a:gd name="connsiteX824" fmla="*/ 225701 w 2997920"/>
              <a:gd name="connsiteY824" fmla="*/ 3541211 h 4279173"/>
              <a:gd name="connsiteX825" fmla="*/ 263933 w 2997920"/>
              <a:gd name="connsiteY825" fmla="*/ 3486906 h 4279173"/>
              <a:gd name="connsiteX826" fmla="*/ 308479 w 2997920"/>
              <a:gd name="connsiteY826" fmla="*/ 3438877 h 4279173"/>
              <a:gd name="connsiteX827" fmla="*/ 401552 w 2997920"/>
              <a:gd name="connsiteY827" fmla="*/ 3368575 h 4279173"/>
              <a:gd name="connsiteX828" fmla="*/ 498835 w 2997920"/>
              <a:gd name="connsiteY828" fmla="*/ 3321617 h 4279173"/>
              <a:gd name="connsiteX829" fmla="*/ 526542 w 2997920"/>
              <a:gd name="connsiteY829" fmla="*/ 3311744 h 4279173"/>
              <a:gd name="connsiteX830" fmla="*/ 519003 w 2997920"/>
              <a:gd name="connsiteY830" fmla="*/ 3167197 h 4279173"/>
              <a:gd name="connsiteX831" fmla="*/ 521950 w 2997920"/>
              <a:gd name="connsiteY831" fmla="*/ 3066355 h 4279173"/>
              <a:gd name="connsiteX832" fmla="*/ 529948 w 2997920"/>
              <a:gd name="connsiteY832" fmla="*/ 2980132 h 4279173"/>
              <a:gd name="connsiteX833" fmla="*/ 541008 w 2997920"/>
              <a:gd name="connsiteY833" fmla="*/ 2905620 h 4279173"/>
              <a:gd name="connsiteX834" fmla="*/ 611923 w 2997920"/>
              <a:gd name="connsiteY834" fmla="*/ 2647945 h 4279173"/>
              <a:gd name="connsiteX835" fmla="*/ 698489 w 2997920"/>
              <a:gd name="connsiteY835" fmla="*/ 2465777 h 4279173"/>
              <a:gd name="connsiteX836" fmla="*/ 731707 w 2997920"/>
              <a:gd name="connsiteY836" fmla="*/ 2411548 h 4279173"/>
              <a:gd name="connsiteX837" fmla="*/ 750115 w 2997920"/>
              <a:gd name="connsiteY837" fmla="*/ 2384108 h 4279173"/>
              <a:gd name="connsiteX838" fmla="*/ 750957 w 2997920"/>
              <a:gd name="connsiteY838" fmla="*/ 2382883 h 4279173"/>
              <a:gd name="connsiteX839" fmla="*/ 751799 w 2997920"/>
              <a:gd name="connsiteY839" fmla="*/ 2381697 h 4279173"/>
              <a:gd name="connsiteX840" fmla="*/ 754516 w 2997920"/>
              <a:gd name="connsiteY840" fmla="*/ 2378597 h 4279173"/>
              <a:gd name="connsiteX841" fmla="*/ 704535 w 2997920"/>
              <a:gd name="connsiteY841" fmla="*/ 2343924 h 4279173"/>
              <a:gd name="connsiteX842" fmla="*/ 681612 w 2997920"/>
              <a:gd name="connsiteY842" fmla="*/ 2326167 h 4279173"/>
              <a:gd name="connsiteX843" fmla="*/ 656392 w 2997920"/>
              <a:gd name="connsiteY843" fmla="*/ 2361682 h 4279173"/>
              <a:gd name="connsiteX844" fmla="*/ 630139 w 2997920"/>
              <a:gd name="connsiteY844" fmla="*/ 2410322 h 4279173"/>
              <a:gd name="connsiteX845" fmla="*/ 614257 w 2997920"/>
              <a:gd name="connsiteY845" fmla="*/ 2455367 h 4279173"/>
              <a:gd name="connsiteX846" fmla="*/ 607253 w 2997920"/>
              <a:gd name="connsiteY846" fmla="*/ 2511548 h 4279173"/>
              <a:gd name="connsiteX847" fmla="*/ 607751 w 2997920"/>
              <a:gd name="connsiteY847" fmla="*/ 2521383 h 4279173"/>
              <a:gd name="connsiteX848" fmla="*/ 608325 w 2997920"/>
              <a:gd name="connsiteY848" fmla="*/ 2527008 h 4279173"/>
              <a:gd name="connsiteX849" fmla="*/ 608401 w 2997920"/>
              <a:gd name="connsiteY849" fmla="*/ 2527774 h 4279173"/>
              <a:gd name="connsiteX850" fmla="*/ 608516 w 2997920"/>
              <a:gd name="connsiteY850" fmla="*/ 2528692 h 4279173"/>
              <a:gd name="connsiteX851" fmla="*/ 608746 w 2997920"/>
              <a:gd name="connsiteY851" fmla="*/ 2531409 h 4279173"/>
              <a:gd name="connsiteX852" fmla="*/ 608784 w 2997920"/>
              <a:gd name="connsiteY852" fmla="*/ 2536882 h 4279173"/>
              <a:gd name="connsiteX853" fmla="*/ 607598 w 2997920"/>
              <a:gd name="connsiteY853" fmla="*/ 2544995 h 4279173"/>
              <a:gd name="connsiteX854" fmla="*/ 597571 w 2997920"/>
              <a:gd name="connsiteY854" fmla="*/ 2564245 h 4279173"/>
              <a:gd name="connsiteX855" fmla="*/ 582340 w 2997920"/>
              <a:gd name="connsiteY855" fmla="*/ 2575534 h 4279173"/>
              <a:gd name="connsiteX856" fmla="*/ 571892 w 2997920"/>
              <a:gd name="connsiteY856" fmla="*/ 2578825 h 4279173"/>
              <a:gd name="connsiteX857" fmla="*/ 566458 w 2997920"/>
              <a:gd name="connsiteY857" fmla="*/ 2579514 h 4279173"/>
              <a:gd name="connsiteX858" fmla="*/ 563741 w 2997920"/>
              <a:gd name="connsiteY858" fmla="*/ 2579591 h 4279173"/>
              <a:gd name="connsiteX859" fmla="*/ 558268 w 2997920"/>
              <a:gd name="connsiteY859" fmla="*/ 2579284 h 4279173"/>
              <a:gd name="connsiteX860" fmla="*/ 547667 w 2997920"/>
              <a:gd name="connsiteY860" fmla="*/ 2576720 h 4279173"/>
              <a:gd name="connsiteX861" fmla="*/ 531671 w 2997920"/>
              <a:gd name="connsiteY861" fmla="*/ 2566464 h 4279173"/>
              <a:gd name="connsiteX862" fmla="*/ 520382 w 2997920"/>
              <a:gd name="connsiteY862" fmla="*/ 2547941 h 4279173"/>
              <a:gd name="connsiteX863" fmla="*/ 519042 w 2997920"/>
              <a:gd name="connsiteY863" fmla="*/ 2542660 h 4279173"/>
              <a:gd name="connsiteX864" fmla="*/ 518506 w 2997920"/>
              <a:gd name="connsiteY864" fmla="*/ 2538795 h 4279173"/>
              <a:gd name="connsiteX865" fmla="*/ 518162 w 2997920"/>
              <a:gd name="connsiteY865" fmla="*/ 2536269 h 4279173"/>
              <a:gd name="connsiteX866" fmla="*/ 517052 w 2997920"/>
              <a:gd name="connsiteY866" fmla="*/ 2522376 h 4279173"/>
              <a:gd name="connsiteX867" fmla="*/ 519463 w 2997920"/>
              <a:gd name="connsiteY867" fmla="*/ 2467956 h 4279173"/>
              <a:gd name="connsiteX868" fmla="*/ 531900 w 2997920"/>
              <a:gd name="connsiteY868" fmla="*/ 2414072 h 4279173"/>
              <a:gd name="connsiteX869" fmla="*/ 557694 w 2997920"/>
              <a:gd name="connsiteY869" fmla="*/ 2351845 h 4279173"/>
              <a:gd name="connsiteX870" fmla="*/ 605341 w 2997920"/>
              <a:gd name="connsiteY870" fmla="*/ 2276758 h 4279173"/>
              <a:gd name="connsiteX871" fmla="*/ 614449 w 2997920"/>
              <a:gd name="connsiteY871" fmla="*/ 2265124 h 4279173"/>
              <a:gd name="connsiteX872" fmla="*/ 536378 w 2997920"/>
              <a:gd name="connsiteY872" fmla="*/ 2165732 h 4279173"/>
              <a:gd name="connsiteX873" fmla="*/ 526428 w 2997920"/>
              <a:gd name="connsiteY873" fmla="*/ 2148932 h 4279173"/>
              <a:gd name="connsiteX874" fmla="*/ 514258 w 2997920"/>
              <a:gd name="connsiteY874" fmla="*/ 2126085 h 4279173"/>
              <a:gd name="connsiteX875" fmla="*/ 500098 w 2997920"/>
              <a:gd name="connsiteY875" fmla="*/ 2095010 h 4279173"/>
              <a:gd name="connsiteX876" fmla="*/ 489726 w 2997920"/>
              <a:gd name="connsiteY876" fmla="*/ 2067379 h 4279173"/>
              <a:gd name="connsiteX877" fmla="*/ 470897 w 2997920"/>
              <a:gd name="connsiteY877" fmla="*/ 2080697 h 4279173"/>
              <a:gd name="connsiteX878" fmla="*/ 445907 w 2997920"/>
              <a:gd name="connsiteY878" fmla="*/ 2101669 h 4279173"/>
              <a:gd name="connsiteX879" fmla="*/ 417740 w 2997920"/>
              <a:gd name="connsiteY879" fmla="*/ 2131060 h 4279173"/>
              <a:gd name="connsiteX880" fmla="*/ 393745 w 2997920"/>
              <a:gd name="connsiteY880" fmla="*/ 2163015 h 4279173"/>
              <a:gd name="connsiteX881" fmla="*/ 386895 w 2997920"/>
              <a:gd name="connsiteY881" fmla="*/ 2173846 h 4279173"/>
              <a:gd name="connsiteX882" fmla="*/ 385555 w 2997920"/>
              <a:gd name="connsiteY882" fmla="*/ 2175951 h 4279173"/>
              <a:gd name="connsiteX883" fmla="*/ 384101 w 2997920"/>
              <a:gd name="connsiteY883" fmla="*/ 2177979 h 4279173"/>
              <a:gd name="connsiteX884" fmla="*/ 379087 w 2997920"/>
              <a:gd name="connsiteY884" fmla="*/ 2183528 h 4279173"/>
              <a:gd name="connsiteX885" fmla="*/ 359608 w 2997920"/>
              <a:gd name="connsiteY885" fmla="*/ 2194283 h 4279173"/>
              <a:gd name="connsiteX886" fmla="*/ 352222 w 2997920"/>
              <a:gd name="connsiteY886" fmla="*/ 2195584 h 4279173"/>
              <a:gd name="connsiteX887" fmla="*/ 349772 w 2997920"/>
              <a:gd name="connsiteY887" fmla="*/ 2195737 h 4279173"/>
              <a:gd name="connsiteX888" fmla="*/ 347246 w 2997920"/>
              <a:gd name="connsiteY888" fmla="*/ 2195775 h 4279173"/>
              <a:gd name="connsiteX889" fmla="*/ 344759 w 2997920"/>
              <a:gd name="connsiteY889" fmla="*/ 2195622 h 4279173"/>
              <a:gd name="connsiteX890" fmla="*/ 339822 w 2997920"/>
              <a:gd name="connsiteY890" fmla="*/ 2195010 h 4279173"/>
              <a:gd name="connsiteX891" fmla="*/ 325815 w 2997920"/>
              <a:gd name="connsiteY891" fmla="*/ 2189882 h 4279173"/>
              <a:gd name="connsiteX892" fmla="*/ 315941 w 2997920"/>
              <a:gd name="connsiteY892" fmla="*/ 2182343 h 4279173"/>
              <a:gd name="connsiteX893" fmla="*/ 306297 w 2997920"/>
              <a:gd name="connsiteY893" fmla="*/ 2167876 h 4279173"/>
              <a:gd name="connsiteX894" fmla="*/ 302815 w 2997920"/>
              <a:gd name="connsiteY894" fmla="*/ 2150884 h 4279173"/>
              <a:gd name="connsiteX895" fmla="*/ 304422 w 2997920"/>
              <a:gd name="connsiteY895" fmla="*/ 2138561 h 4279173"/>
              <a:gd name="connsiteX896" fmla="*/ 308058 w 2997920"/>
              <a:gd name="connsiteY896" fmla="*/ 2129261 h 4279173"/>
              <a:gd name="connsiteX897" fmla="*/ 310698 w 2997920"/>
              <a:gd name="connsiteY897" fmla="*/ 2124784 h 4279173"/>
              <a:gd name="connsiteX898" fmla="*/ 314104 w 2997920"/>
              <a:gd name="connsiteY898" fmla="*/ 2119349 h 4279173"/>
              <a:gd name="connsiteX899" fmla="*/ 331900 w 2997920"/>
              <a:gd name="connsiteY899" fmla="*/ 2093479 h 4279173"/>
              <a:gd name="connsiteX900" fmla="*/ 381613 w 2997920"/>
              <a:gd name="connsiteY900" fmla="*/ 2037796 h 4279173"/>
              <a:gd name="connsiteX901" fmla="*/ 439974 w 2997920"/>
              <a:gd name="connsiteY901" fmla="*/ 1991719 h 4279173"/>
              <a:gd name="connsiteX902" fmla="*/ 469442 w 2997920"/>
              <a:gd name="connsiteY902" fmla="*/ 1974268 h 4279173"/>
              <a:gd name="connsiteX903" fmla="*/ 467720 w 2997920"/>
              <a:gd name="connsiteY903" fmla="*/ 1914261 h 4279173"/>
              <a:gd name="connsiteX904" fmla="*/ 472733 w 2997920"/>
              <a:gd name="connsiteY904" fmla="*/ 1865620 h 4279173"/>
              <a:gd name="connsiteX905" fmla="*/ 483640 w 2997920"/>
              <a:gd name="connsiteY905" fmla="*/ 1817056 h 4279173"/>
              <a:gd name="connsiteX906" fmla="*/ 485363 w 2997920"/>
              <a:gd name="connsiteY906" fmla="*/ 1811277 h 4279173"/>
              <a:gd name="connsiteX907" fmla="*/ 481076 w 2997920"/>
              <a:gd name="connsiteY907" fmla="*/ 1811851 h 4279173"/>
              <a:gd name="connsiteX908" fmla="*/ 386319 w 2997920"/>
              <a:gd name="connsiteY908" fmla="*/ 1829302 h 4279173"/>
              <a:gd name="connsiteX909" fmla="*/ 295007 w 2997920"/>
              <a:gd name="connsiteY909" fmla="*/ 1855555 h 4279173"/>
              <a:gd name="connsiteX910" fmla="*/ 186092 w 2997920"/>
              <a:gd name="connsiteY910" fmla="*/ 1902091 h 4279173"/>
              <a:gd name="connsiteX911" fmla="*/ 98454 w 2997920"/>
              <a:gd name="connsiteY911" fmla="*/ 1956971 h 4279173"/>
              <a:gd name="connsiteX912" fmla="*/ 82763 w 2997920"/>
              <a:gd name="connsiteY912" fmla="*/ 1969218 h 4279173"/>
              <a:gd name="connsiteX913" fmla="*/ 74420 w 2997920"/>
              <a:gd name="connsiteY913" fmla="*/ 1976106 h 4279173"/>
              <a:gd name="connsiteX914" fmla="*/ 65924 w 2997920"/>
              <a:gd name="connsiteY914" fmla="*/ 1981732 h 4279173"/>
              <a:gd name="connsiteX915" fmla="*/ 56471 w 2997920"/>
              <a:gd name="connsiteY915" fmla="*/ 1985329 h 4279173"/>
              <a:gd name="connsiteX916" fmla="*/ 46407 w 2997920"/>
              <a:gd name="connsiteY916" fmla="*/ 1986707 h 4279173"/>
              <a:gd name="connsiteX917" fmla="*/ 26659 w 2997920"/>
              <a:gd name="connsiteY917" fmla="*/ 1982727 h 4279173"/>
              <a:gd name="connsiteX918" fmla="*/ 17934 w 2997920"/>
              <a:gd name="connsiteY918" fmla="*/ 1977560 h 4279173"/>
              <a:gd name="connsiteX919" fmla="*/ 4961 w 2997920"/>
              <a:gd name="connsiteY919" fmla="*/ 1962099 h 4279173"/>
              <a:gd name="connsiteX920" fmla="*/ 1401 w 2997920"/>
              <a:gd name="connsiteY920" fmla="*/ 1952608 h 4279173"/>
              <a:gd name="connsiteX921" fmla="*/ 24 w 2997920"/>
              <a:gd name="connsiteY921" fmla="*/ 1942582 h 4279173"/>
              <a:gd name="connsiteX922" fmla="*/ 866 w 2997920"/>
              <a:gd name="connsiteY922" fmla="*/ 1932479 h 4279173"/>
              <a:gd name="connsiteX923" fmla="*/ 4004 w 2997920"/>
              <a:gd name="connsiteY923" fmla="*/ 1922797 h 4279173"/>
              <a:gd name="connsiteX924" fmla="*/ 9170 w 2997920"/>
              <a:gd name="connsiteY924" fmla="*/ 1914072 h 4279173"/>
              <a:gd name="connsiteX925" fmla="*/ 16135 w 2997920"/>
              <a:gd name="connsiteY925" fmla="*/ 1906762 h 4279173"/>
              <a:gd name="connsiteX926" fmla="*/ 19312 w 2997920"/>
              <a:gd name="connsiteY926" fmla="*/ 1904083 h 4279173"/>
              <a:gd name="connsiteX927" fmla="*/ 22565 w 2997920"/>
              <a:gd name="connsiteY927" fmla="*/ 1901404 h 4279173"/>
              <a:gd name="connsiteX928" fmla="*/ 120000 w 2997920"/>
              <a:gd name="connsiteY928" fmla="*/ 1834928 h 4279173"/>
              <a:gd name="connsiteX929" fmla="*/ 247441 w 2997920"/>
              <a:gd name="connsiteY929" fmla="*/ 1776337 h 4279173"/>
              <a:gd name="connsiteX930" fmla="*/ 378057 w 2997920"/>
              <a:gd name="connsiteY930" fmla="*/ 1738296 h 4279173"/>
              <a:gd name="connsiteX931" fmla="*/ 511925 w 2997920"/>
              <a:gd name="connsiteY931" fmla="*/ 1717094 h 4279173"/>
              <a:gd name="connsiteX932" fmla="*/ 526583 w 2997920"/>
              <a:gd name="connsiteY932" fmla="*/ 1715793 h 4279173"/>
              <a:gd name="connsiteX933" fmla="*/ 538140 w 2997920"/>
              <a:gd name="connsiteY933" fmla="*/ 1696466 h 4279173"/>
              <a:gd name="connsiteX934" fmla="*/ 637072 w 2997920"/>
              <a:gd name="connsiteY934" fmla="*/ 1577480 h 4279173"/>
              <a:gd name="connsiteX935" fmla="*/ 654408 w 2997920"/>
              <a:gd name="connsiteY935" fmla="*/ 1561712 h 4279173"/>
              <a:gd name="connsiteX936" fmla="*/ 677905 w 2997920"/>
              <a:gd name="connsiteY936" fmla="*/ 1541773 h 4279173"/>
              <a:gd name="connsiteX937" fmla="*/ 796274 w 2997920"/>
              <a:gd name="connsiteY937" fmla="*/ 1461023 h 4279173"/>
              <a:gd name="connsiteX938" fmla="*/ 820500 w 2997920"/>
              <a:gd name="connsiteY938" fmla="*/ 1447552 h 4279173"/>
              <a:gd name="connsiteX939" fmla="*/ 799490 w 2997920"/>
              <a:gd name="connsiteY939" fmla="*/ 1379508 h 4279173"/>
              <a:gd name="connsiteX940" fmla="*/ 774806 w 2997920"/>
              <a:gd name="connsiteY940" fmla="*/ 1279087 h 4279173"/>
              <a:gd name="connsiteX941" fmla="*/ 758006 w 2997920"/>
              <a:gd name="connsiteY941" fmla="*/ 1171740 h 4279173"/>
              <a:gd name="connsiteX942" fmla="*/ 756054 w 2997920"/>
              <a:gd name="connsiteY942" fmla="*/ 1152146 h 4279173"/>
              <a:gd name="connsiteX943" fmla="*/ 701175 w 2997920"/>
              <a:gd name="connsiteY943" fmla="*/ 1254977 h 4279173"/>
              <a:gd name="connsiteX944" fmla="*/ 448212 w 2997920"/>
              <a:gd name="connsiteY944" fmla="*/ 441696 h 4279173"/>
              <a:gd name="connsiteX945" fmla="*/ 997920 w 2997920"/>
              <a:gd name="connsiteY945" fmla="*/ 251720 h 4279173"/>
              <a:gd name="connsiteX946" fmla="*/ 1012769 w 2997920"/>
              <a:gd name="connsiteY946" fmla="*/ 233618 h 4279173"/>
              <a:gd name="connsiteX947" fmla="*/ 1032057 w 2997920"/>
              <a:gd name="connsiteY947" fmla="*/ 211421 h 4279173"/>
              <a:gd name="connsiteX948" fmla="*/ 1049355 w 2997920"/>
              <a:gd name="connsiteY948" fmla="*/ 192899 h 4279173"/>
              <a:gd name="connsiteX949" fmla="*/ 1182616 w 2997920"/>
              <a:gd name="connsiteY949" fmla="*/ 83749 h 4279173"/>
              <a:gd name="connsiteX950" fmla="*/ 1209213 w 2997920"/>
              <a:gd name="connsiteY950" fmla="*/ 68096 h 4279173"/>
              <a:gd name="connsiteX951" fmla="*/ 1246029 w 2997920"/>
              <a:gd name="connsiteY951" fmla="*/ 49343 h 4279173"/>
              <a:gd name="connsiteX952" fmla="*/ 1295894 w 2997920"/>
              <a:gd name="connsiteY952" fmla="*/ 29060 h 4279173"/>
              <a:gd name="connsiteX953" fmla="*/ 1373621 w 2997920"/>
              <a:gd name="connsiteY953" fmla="*/ 8356 h 4279173"/>
              <a:gd name="connsiteX954" fmla="*/ 1425859 w 2997920"/>
              <a:gd name="connsiteY954" fmla="*/ 1505 h 4279173"/>
              <a:gd name="connsiteX955" fmla="*/ 1483801 w 2997920"/>
              <a:gd name="connsiteY955" fmla="*/ 357 h 4279173"/>
              <a:gd name="connsiteX956" fmla="*/ 1566388 w 2997920"/>
              <a:gd name="connsiteY956" fmla="*/ 10345 h 4279173"/>
              <a:gd name="connsiteX957" fmla="*/ 1646947 w 2997920"/>
              <a:gd name="connsiteY957" fmla="*/ 33843 h 4279173"/>
              <a:gd name="connsiteX958" fmla="*/ 1748092 w 2997920"/>
              <a:gd name="connsiteY958" fmla="*/ 84398 h 4279173"/>
              <a:gd name="connsiteX959" fmla="*/ 1828842 w 2997920"/>
              <a:gd name="connsiteY959" fmla="*/ 144100 h 4279173"/>
              <a:gd name="connsiteX960" fmla="*/ 1900139 w 2997920"/>
              <a:gd name="connsiteY960" fmla="*/ 214250 h 4279173"/>
              <a:gd name="connsiteX961" fmla="*/ 1934774 w 2997920"/>
              <a:gd name="connsiteY961" fmla="*/ 255582 h 4279173"/>
              <a:gd name="connsiteX962" fmla="*/ 2509357 w 2997920"/>
              <a:gd name="connsiteY962" fmla="*/ 441688 h 4279173"/>
              <a:gd name="connsiteX963" fmla="*/ 2246558 w 2997920"/>
              <a:gd name="connsiteY963" fmla="*/ 1254969 h 4279173"/>
              <a:gd name="connsiteX964" fmla="*/ 2176218 w 2997920"/>
              <a:gd name="connsiteY964" fmla="*/ 1127302 h 4279173"/>
              <a:gd name="connsiteX965" fmla="*/ 2163244 w 2997920"/>
              <a:gd name="connsiteY965" fmla="*/ 1255125 h 4279173"/>
              <a:gd name="connsiteX966" fmla="*/ 2134733 w 2997920"/>
              <a:gd name="connsiteY966" fmla="*/ 1398830 h 4279173"/>
              <a:gd name="connsiteX967" fmla="*/ 2123634 w 2997920"/>
              <a:gd name="connsiteY967" fmla="*/ 1439894 h 4279173"/>
              <a:gd name="connsiteX968" fmla="*/ 2157963 w 2997920"/>
              <a:gd name="connsiteY968" fmla="*/ 1458493 h 4279173"/>
              <a:gd name="connsiteX969" fmla="*/ 2278898 w 2997920"/>
              <a:gd name="connsiteY969" fmla="*/ 1540238 h 4279173"/>
              <a:gd name="connsiteX970" fmla="*/ 2302512 w 2997920"/>
              <a:gd name="connsiteY970" fmla="*/ 1560138 h 4279173"/>
              <a:gd name="connsiteX971" fmla="*/ 2319886 w 2997920"/>
              <a:gd name="connsiteY971" fmla="*/ 1575867 h 4279173"/>
              <a:gd name="connsiteX972" fmla="*/ 2352492 w 2997920"/>
              <a:gd name="connsiteY972" fmla="*/ 1608511 h 4279173"/>
              <a:gd name="connsiteX973" fmla="*/ 2420000 w 2997920"/>
              <a:gd name="connsiteY973" fmla="*/ 1695537 h 4279173"/>
              <a:gd name="connsiteX974" fmla="*/ 2424746 w 2997920"/>
              <a:gd name="connsiteY974" fmla="*/ 1703268 h 4279173"/>
              <a:gd name="connsiteX975" fmla="*/ 2495851 w 2997920"/>
              <a:gd name="connsiteY975" fmla="*/ 1710042 h 4279173"/>
              <a:gd name="connsiteX976" fmla="*/ 2605383 w 2997920"/>
              <a:gd name="connsiteY976" fmla="*/ 1728564 h 4279173"/>
              <a:gd name="connsiteX977" fmla="*/ 2711731 w 2997920"/>
              <a:gd name="connsiteY977" fmla="*/ 1756807 h 4279173"/>
              <a:gd name="connsiteX978" fmla="*/ 2838712 w 2997920"/>
              <a:gd name="connsiteY978" fmla="*/ 1806865 h 4279173"/>
              <a:gd name="connsiteX979" fmla="*/ 2943806 w 2997920"/>
              <a:gd name="connsiteY979" fmla="*/ 1867256 h 4279173"/>
              <a:gd name="connsiteX980" fmla="*/ 2968644 w 2997920"/>
              <a:gd name="connsiteY980" fmla="*/ 1885127 h 4279173"/>
              <a:gd name="connsiteX981" fmla="*/ 2980661 w 2997920"/>
              <a:gd name="connsiteY981" fmla="*/ 1894350 h 4279173"/>
              <a:gd name="connsiteX982" fmla="*/ 2987856 w 2997920"/>
              <a:gd name="connsiteY982" fmla="*/ 1901507 h 4279173"/>
              <a:gd name="connsiteX983" fmla="*/ 2996734 w 2997920"/>
              <a:gd name="connsiteY983" fmla="*/ 1919609 h 4279173"/>
              <a:gd name="connsiteX984" fmla="*/ 2997921 w 2997920"/>
              <a:gd name="connsiteY984" fmla="*/ 1929674 h 4279173"/>
              <a:gd name="connsiteX985" fmla="*/ 2996849 w 2997920"/>
              <a:gd name="connsiteY985" fmla="*/ 1939739 h 4279173"/>
              <a:gd name="connsiteX986" fmla="*/ 2988200 w 2997920"/>
              <a:gd name="connsiteY986" fmla="*/ 1957955 h 4279173"/>
              <a:gd name="connsiteX987" fmla="*/ 2981082 w 2997920"/>
              <a:gd name="connsiteY987" fmla="*/ 1965188 h 4279173"/>
              <a:gd name="connsiteX988" fmla="*/ 2962941 w 2997920"/>
              <a:gd name="connsiteY988" fmla="*/ 1974067 h 4279173"/>
              <a:gd name="connsiteX989" fmla="*/ 2952915 w 2997920"/>
              <a:gd name="connsiteY989" fmla="*/ 1975253 h 4279173"/>
              <a:gd name="connsiteX990" fmla="*/ 2942812 w 2997920"/>
              <a:gd name="connsiteY990" fmla="*/ 1974182 h 4279173"/>
              <a:gd name="connsiteX991" fmla="*/ 2933206 w 2997920"/>
              <a:gd name="connsiteY991" fmla="*/ 1970891 h 4279173"/>
              <a:gd name="connsiteX992" fmla="*/ 2924596 w 2997920"/>
              <a:gd name="connsiteY992" fmla="*/ 1965533 h 4279173"/>
              <a:gd name="connsiteX993" fmla="*/ 2923065 w 2997920"/>
              <a:gd name="connsiteY993" fmla="*/ 1964346 h 4279173"/>
              <a:gd name="connsiteX994" fmla="*/ 2921572 w 2997920"/>
              <a:gd name="connsiteY994" fmla="*/ 1963160 h 4279173"/>
              <a:gd name="connsiteX995" fmla="*/ 2918625 w 2997920"/>
              <a:gd name="connsiteY995" fmla="*/ 1960864 h 4279173"/>
              <a:gd name="connsiteX996" fmla="*/ 2908063 w 2997920"/>
              <a:gd name="connsiteY996" fmla="*/ 1952942 h 4279173"/>
              <a:gd name="connsiteX997" fmla="*/ 2887857 w 2997920"/>
              <a:gd name="connsiteY997" fmla="*/ 1938744 h 4279173"/>
              <a:gd name="connsiteX998" fmla="*/ 2799491 w 2997920"/>
              <a:gd name="connsiteY998" fmla="*/ 1888533 h 4279173"/>
              <a:gd name="connsiteX999" fmla="*/ 2680319 w 2997920"/>
              <a:gd name="connsiteY999" fmla="*/ 1841882 h 4279173"/>
              <a:gd name="connsiteX1000" fmla="*/ 2586289 w 2997920"/>
              <a:gd name="connsiteY1000" fmla="*/ 1817122 h 4279173"/>
              <a:gd name="connsiteX1001" fmla="*/ 2484722 w 2997920"/>
              <a:gd name="connsiteY1001" fmla="*/ 1799939 h 4279173"/>
              <a:gd name="connsiteX1002" fmla="*/ 2469146 w 2997920"/>
              <a:gd name="connsiteY1002" fmla="*/ 1798102 h 4279173"/>
              <a:gd name="connsiteX1003" fmla="*/ 2474772 w 2997920"/>
              <a:gd name="connsiteY1003" fmla="*/ 1816050 h 4279173"/>
              <a:gd name="connsiteX1004" fmla="*/ 2485258 w 2997920"/>
              <a:gd name="connsiteY1004" fmla="*/ 1861400 h 4279173"/>
              <a:gd name="connsiteX1005" fmla="*/ 2490960 w 2997920"/>
              <a:gd name="connsiteY1005" fmla="*/ 1914251 h 4279173"/>
              <a:gd name="connsiteX1006" fmla="*/ 2487095 w 2997920"/>
              <a:gd name="connsiteY1006" fmla="*/ 1992016 h 4279173"/>
              <a:gd name="connsiteX1007" fmla="*/ 2486062 w 2997920"/>
              <a:gd name="connsiteY1007" fmla="*/ 1998675 h 4279173"/>
              <a:gd name="connsiteX1008" fmla="*/ 2516372 w 2997920"/>
              <a:gd name="connsiteY1008" fmla="*/ 2013945 h 4279173"/>
              <a:gd name="connsiteX1009" fmla="*/ 2535775 w 2997920"/>
              <a:gd name="connsiteY1009" fmla="*/ 2025426 h 4279173"/>
              <a:gd name="connsiteX1010" fmla="*/ 2560077 w 2997920"/>
              <a:gd name="connsiteY1010" fmla="*/ 2041882 h 4279173"/>
              <a:gd name="connsiteX1011" fmla="*/ 2589085 w 2997920"/>
              <a:gd name="connsiteY1011" fmla="*/ 2064805 h 4279173"/>
              <a:gd name="connsiteX1012" fmla="*/ 2625863 w 2997920"/>
              <a:gd name="connsiteY1012" fmla="*/ 2100320 h 4279173"/>
              <a:gd name="connsiteX1013" fmla="*/ 2658852 w 2997920"/>
              <a:gd name="connsiteY1013" fmla="*/ 2140810 h 4279173"/>
              <a:gd name="connsiteX1014" fmla="*/ 2669950 w 2997920"/>
              <a:gd name="connsiteY1014" fmla="*/ 2157113 h 4279173"/>
              <a:gd name="connsiteX1015" fmla="*/ 2670409 w 2997920"/>
              <a:gd name="connsiteY1015" fmla="*/ 2157879 h 4279173"/>
              <a:gd name="connsiteX1016" fmla="*/ 2672935 w 2997920"/>
              <a:gd name="connsiteY1016" fmla="*/ 2162395 h 4279173"/>
              <a:gd name="connsiteX1017" fmla="*/ 2676915 w 2997920"/>
              <a:gd name="connsiteY1017" fmla="*/ 2174641 h 4279173"/>
              <a:gd name="connsiteX1018" fmla="*/ 2677298 w 2997920"/>
              <a:gd name="connsiteY1018" fmla="*/ 2187538 h 4279173"/>
              <a:gd name="connsiteX1019" fmla="*/ 2670409 w 2997920"/>
              <a:gd name="connsiteY1019" fmla="*/ 2206827 h 4279173"/>
              <a:gd name="connsiteX1020" fmla="*/ 2655675 w 2997920"/>
              <a:gd name="connsiteY1020" fmla="*/ 2221139 h 4279173"/>
              <a:gd name="connsiteX1021" fmla="*/ 2641285 w 2997920"/>
              <a:gd name="connsiteY1021" fmla="*/ 2226727 h 4279173"/>
              <a:gd name="connsiteX1022" fmla="*/ 2636157 w 2997920"/>
              <a:gd name="connsiteY1022" fmla="*/ 2227454 h 4279173"/>
              <a:gd name="connsiteX1023" fmla="*/ 2633555 w 2997920"/>
              <a:gd name="connsiteY1023" fmla="*/ 2227607 h 4279173"/>
              <a:gd name="connsiteX1024" fmla="*/ 2630990 w 2997920"/>
              <a:gd name="connsiteY1024" fmla="*/ 2227607 h 4279173"/>
              <a:gd name="connsiteX1025" fmla="*/ 2623260 w 2997920"/>
              <a:gd name="connsiteY1025" fmla="*/ 2226727 h 4279173"/>
              <a:gd name="connsiteX1026" fmla="*/ 2611128 w 2997920"/>
              <a:gd name="connsiteY1026" fmla="*/ 2222364 h 4279173"/>
              <a:gd name="connsiteX1027" fmla="*/ 2600719 w 2997920"/>
              <a:gd name="connsiteY1027" fmla="*/ 2214786 h 4279173"/>
              <a:gd name="connsiteX1028" fmla="*/ 2595629 w 2997920"/>
              <a:gd name="connsiteY1028" fmla="*/ 2208931 h 4279173"/>
              <a:gd name="connsiteX1029" fmla="*/ 2593792 w 2997920"/>
              <a:gd name="connsiteY1029" fmla="*/ 2206176 h 4279173"/>
              <a:gd name="connsiteX1030" fmla="*/ 2592223 w 2997920"/>
              <a:gd name="connsiteY1030" fmla="*/ 2203765 h 4279173"/>
              <a:gd name="connsiteX1031" fmla="*/ 2590195 w 2997920"/>
              <a:gd name="connsiteY1031" fmla="*/ 2200741 h 4279173"/>
              <a:gd name="connsiteX1032" fmla="*/ 2580436 w 2997920"/>
              <a:gd name="connsiteY1032" fmla="*/ 2187079 h 4279173"/>
              <a:gd name="connsiteX1033" fmla="*/ 2555063 w 2997920"/>
              <a:gd name="connsiteY1033" fmla="*/ 2157305 h 4279173"/>
              <a:gd name="connsiteX1034" fmla="*/ 2524026 w 2997920"/>
              <a:gd name="connsiteY1034" fmla="*/ 2128449 h 4279173"/>
              <a:gd name="connsiteX1035" fmla="*/ 2497351 w 2997920"/>
              <a:gd name="connsiteY1035" fmla="*/ 2108472 h 4279173"/>
              <a:gd name="connsiteX1036" fmla="*/ 2475690 w 2997920"/>
              <a:gd name="connsiteY1036" fmla="*/ 2095001 h 4279173"/>
              <a:gd name="connsiteX1037" fmla="*/ 2461645 w 2997920"/>
              <a:gd name="connsiteY1037" fmla="*/ 2087423 h 4279173"/>
              <a:gd name="connsiteX1038" fmla="*/ 2459043 w 2997920"/>
              <a:gd name="connsiteY1038" fmla="*/ 2093967 h 4279173"/>
              <a:gd name="connsiteX1039" fmla="*/ 2444883 w 2997920"/>
              <a:gd name="connsiteY1039" fmla="*/ 2125158 h 4279173"/>
              <a:gd name="connsiteX1040" fmla="*/ 2432789 w 2997920"/>
              <a:gd name="connsiteY1040" fmla="*/ 2147966 h 4279173"/>
              <a:gd name="connsiteX1041" fmla="*/ 2421729 w 2997920"/>
              <a:gd name="connsiteY1041" fmla="*/ 2166642 h 4279173"/>
              <a:gd name="connsiteX1042" fmla="*/ 2341401 w 2997920"/>
              <a:gd name="connsiteY1042" fmla="*/ 2268062 h 4279173"/>
              <a:gd name="connsiteX1043" fmla="*/ 2369720 w 2997920"/>
              <a:gd name="connsiteY1043" fmla="*/ 2304954 h 4279173"/>
              <a:gd name="connsiteX1044" fmla="*/ 2413502 w 2997920"/>
              <a:gd name="connsiteY1044" fmla="*/ 2380498 h 4279173"/>
              <a:gd name="connsiteX1045" fmla="*/ 2436655 w 2997920"/>
              <a:gd name="connsiteY1045" fmla="*/ 2444448 h 4279173"/>
              <a:gd name="connsiteX1046" fmla="*/ 2445879 w 2997920"/>
              <a:gd name="connsiteY1046" fmla="*/ 2496840 h 4279173"/>
              <a:gd name="connsiteX1047" fmla="*/ 2444003 w 2997920"/>
              <a:gd name="connsiteY1047" fmla="*/ 2559564 h 4279173"/>
              <a:gd name="connsiteX1048" fmla="*/ 2442702 w 2997920"/>
              <a:gd name="connsiteY1048" fmla="*/ 2567141 h 4279173"/>
              <a:gd name="connsiteX1049" fmla="*/ 2442205 w 2997920"/>
              <a:gd name="connsiteY1049" fmla="*/ 2569667 h 4279173"/>
              <a:gd name="connsiteX1050" fmla="*/ 2441325 w 2997920"/>
              <a:gd name="connsiteY1050" fmla="*/ 2573571 h 4279173"/>
              <a:gd name="connsiteX1051" fmla="*/ 2438339 w 2997920"/>
              <a:gd name="connsiteY1051" fmla="*/ 2581569 h 4279173"/>
              <a:gd name="connsiteX1052" fmla="*/ 2426093 w 2997920"/>
              <a:gd name="connsiteY1052" fmla="*/ 2597030 h 4279173"/>
              <a:gd name="connsiteX1053" fmla="*/ 2411130 w 2997920"/>
              <a:gd name="connsiteY1053" fmla="*/ 2605067 h 4279173"/>
              <a:gd name="connsiteX1054" fmla="*/ 2402787 w 2997920"/>
              <a:gd name="connsiteY1054" fmla="*/ 2606827 h 4279173"/>
              <a:gd name="connsiteX1055" fmla="*/ 2399955 w 2997920"/>
              <a:gd name="connsiteY1055" fmla="*/ 2607095 h 4279173"/>
              <a:gd name="connsiteX1056" fmla="*/ 2397085 w 2997920"/>
              <a:gd name="connsiteY1056" fmla="*/ 2607133 h 4279173"/>
              <a:gd name="connsiteX1057" fmla="*/ 2391421 w 2997920"/>
              <a:gd name="connsiteY1057" fmla="*/ 2606712 h 4279173"/>
              <a:gd name="connsiteX1058" fmla="*/ 2380437 w 2997920"/>
              <a:gd name="connsiteY1058" fmla="*/ 2603766 h 4279173"/>
              <a:gd name="connsiteX1059" fmla="*/ 2368343 w 2997920"/>
              <a:gd name="connsiteY1059" fmla="*/ 2596418 h 4279173"/>
              <a:gd name="connsiteX1060" fmla="*/ 2357667 w 2997920"/>
              <a:gd name="connsiteY1060" fmla="*/ 2583214 h 4279173"/>
              <a:gd name="connsiteX1061" fmla="*/ 2353036 w 2997920"/>
              <a:gd name="connsiteY1061" fmla="*/ 2569858 h 4279173"/>
              <a:gd name="connsiteX1062" fmla="*/ 2352423 w 2997920"/>
              <a:gd name="connsiteY1062" fmla="*/ 2558491 h 4279173"/>
              <a:gd name="connsiteX1063" fmla="*/ 2352730 w 2997920"/>
              <a:gd name="connsiteY1063" fmla="*/ 2555697 h 4279173"/>
              <a:gd name="connsiteX1064" fmla="*/ 2353533 w 2997920"/>
              <a:gd name="connsiteY1064" fmla="*/ 2551220 h 4279173"/>
              <a:gd name="connsiteX1065" fmla="*/ 2353954 w 2997920"/>
              <a:gd name="connsiteY1065" fmla="*/ 2548847 h 4279173"/>
              <a:gd name="connsiteX1066" fmla="*/ 2354720 w 2997920"/>
              <a:gd name="connsiteY1066" fmla="*/ 2544140 h 4279173"/>
              <a:gd name="connsiteX1067" fmla="*/ 2355983 w 2997920"/>
              <a:gd name="connsiteY1067" fmla="*/ 2531970 h 4279173"/>
              <a:gd name="connsiteX1068" fmla="*/ 2350855 w 2997920"/>
              <a:gd name="connsiteY1068" fmla="*/ 2474833 h 4279173"/>
              <a:gd name="connsiteX1069" fmla="*/ 2335125 w 2997920"/>
              <a:gd name="connsiteY1069" fmla="*/ 2427186 h 4279173"/>
              <a:gd name="connsiteX1070" fmla="*/ 2308450 w 2997920"/>
              <a:gd name="connsiteY1070" fmla="*/ 2376402 h 4279173"/>
              <a:gd name="connsiteX1071" fmla="*/ 2275385 w 2997920"/>
              <a:gd name="connsiteY1071" fmla="*/ 2330401 h 4279173"/>
              <a:gd name="connsiteX1072" fmla="*/ 2273931 w 2997920"/>
              <a:gd name="connsiteY1072" fmla="*/ 2328679 h 4279173"/>
              <a:gd name="connsiteX1073" fmla="*/ 2256097 w 2997920"/>
              <a:gd name="connsiteY1073" fmla="*/ 2342456 h 4279173"/>
              <a:gd name="connsiteX1074" fmla="*/ 2195554 w 2997920"/>
              <a:gd name="connsiteY1074" fmla="*/ 2384056 h 4279173"/>
              <a:gd name="connsiteX1075" fmla="*/ 2228045 w 2997920"/>
              <a:gd name="connsiteY1075" fmla="*/ 2433807 h 4279173"/>
              <a:gd name="connsiteX1076" fmla="*/ 2347217 w 2997920"/>
              <a:gd name="connsiteY1076" fmla="*/ 2684701 h 4279173"/>
              <a:gd name="connsiteX1077" fmla="*/ 2421997 w 2997920"/>
              <a:gd name="connsiteY1077" fmla="*/ 3042180 h 4279173"/>
              <a:gd name="connsiteX1078" fmla="*/ 2426245 w 2997920"/>
              <a:gd name="connsiteY1078" fmla="*/ 3124881 h 4279173"/>
              <a:gd name="connsiteX1079" fmla="*/ 2426666 w 2997920"/>
              <a:gd name="connsiteY1079" fmla="*/ 3152168 h 4279173"/>
              <a:gd name="connsiteX1080" fmla="*/ 2426704 w 2997920"/>
              <a:gd name="connsiteY1080" fmla="*/ 3167247 h 4279173"/>
              <a:gd name="connsiteX1081" fmla="*/ 2426628 w 2997920"/>
              <a:gd name="connsiteY1081" fmla="*/ 3185042 h 4279173"/>
              <a:gd name="connsiteX1082" fmla="*/ 2425633 w 2997920"/>
              <a:gd name="connsiteY1082" fmla="*/ 3252053 h 4279173"/>
              <a:gd name="connsiteX1083" fmla="*/ 2416295 w 2997920"/>
              <a:gd name="connsiteY1083" fmla="*/ 3416655 h 4279173"/>
              <a:gd name="connsiteX1084" fmla="*/ 2392491 w 2997920"/>
              <a:gd name="connsiteY1084" fmla="*/ 3580257 h 4279173"/>
              <a:gd name="connsiteX1085" fmla="*/ 2366620 w 2997920"/>
              <a:gd name="connsiteY1085" fmla="*/ 3684313 h 4279173"/>
              <a:gd name="connsiteX1086" fmla="*/ 2328120 w 2997920"/>
              <a:gd name="connsiteY1086" fmla="*/ 3793042 h 4279173"/>
              <a:gd name="connsiteX1087" fmla="*/ 2313310 w 2997920"/>
              <a:gd name="connsiteY1087" fmla="*/ 3827102 h 4279173"/>
              <a:gd name="connsiteX1088" fmla="*/ 2309981 w 2997920"/>
              <a:gd name="connsiteY1088" fmla="*/ 3834373 h 4279173"/>
              <a:gd name="connsiteX1089" fmla="*/ 2306345 w 2997920"/>
              <a:gd name="connsiteY1089" fmla="*/ 3842066 h 4279173"/>
              <a:gd name="connsiteX1090" fmla="*/ 2301370 w 2997920"/>
              <a:gd name="connsiteY1090" fmla="*/ 3851901 h 4279173"/>
              <a:gd name="connsiteX1091" fmla="*/ 2282235 w 2997920"/>
              <a:gd name="connsiteY1091" fmla="*/ 3883283 h 4279173"/>
              <a:gd name="connsiteX1092" fmla="*/ 2265281 w 2997920"/>
              <a:gd name="connsiteY1092" fmla="*/ 3904407 h 4279173"/>
              <a:gd name="connsiteX1093" fmla="*/ 2243352 w 2997920"/>
              <a:gd name="connsiteY1093" fmla="*/ 3925150 h 4279173"/>
              <a:gd name="connsiteX1094" fmla="*/ 2214267 w 2997920"/>
              <a:gd name="connsiteY1094" fmla="*/ 3944285 h 4279173"/>
              <a:gd name="connsiteX1095" fmla="*/ 2184990 w 2997920"/>
              <a:gd name="connsiteY1095" fmla="*/ 3956493 h 4279173"/>
              <a:gd name="connsiteX1096" fmla="*/ 2149169 w 2997920"/>
              <a:gd name="connsiteY1096" fmla="*/ 3964032 h 4279173"/>
              <a:gd name="connsiteX1097" fmla="*/ 2135889 w 2997920"/>
              <a:gd name="connsiteY1097" fmla="*/ 3965218 h 4279173"/>
              <a:gd name="connsiteX1098" fmla="*/ 2135813 w 2997920"/>
              <a:gd name="connsiteY1098" fmla="*/ 3965678 h 4279173"/>
              <a:gd name="connsiteX1099" fmla="*/ 2121155 w 2997920"/>
              <a:gd name="connsiteY1099" fmla="*/ 4008234 h 4279173"/>
              <a:gd name="connsiteX1100" fmla="*/ 2103665 w 2997920"/>
              <a:gd name="connsiteY1100" fmla="*/ 4037013 h 4279173"/>
              <a:gd name="connsiteX1101" fmla="*/ 2081584 w 2997920"/>
              <a:gd name="connsiteY1101" fmla="*/ 4062578 h 4279173"/>
              <a:gd name="connsiteX1102" fmla="*/ 2006804 w 2997920"/>
              <a:gd name="connsiteY1102" fmla="*/ 4113094 h 4279173"/>
              <a:gd name="connsiteX1103" fmla="*/ 1916984 w 2997920"/>
              <a:gd name="connsiteY1103" fmla="*/ 4137472 h 4279173"/>
              <a:gd name="connsiteX1104" fmla="*/ 1893448 w 2997920"/>
              <a:gd name="connsiteY1104" fmla="*/ 4139386 h 4279173"/>
              <a:gd name="connsiteX1105" fmla="*/ 1882274 w 2997920"/>
              <a:gd name="connsiteY1105" fmla="*/ 4139654 h 4279173"/>
              <a:gd name="connsiteX1106" fmla="*/ 1879059 w 2997920"/>
              <a:gd name="connsiteY1106" fmla="*/ 4139692 h 4279173"/>
              <a:gd name="connsiteX1107" fmla="*/ 1866277 w 2997920"/>
              <a:gd name="connsiteY1107" fmla="*/ 4139424 h 4279173"/>
              <a:gd name="connsiteX1108" fmla="*/ 1841133 w 2997920"/>
              <a:gd name="connsiteY1108" fmla="*/ 4137472 h 4279173"/>
              <a:gd name="connsiteX1109" fmla="*/ 1752614 w 2997920"/>
              <a:gd name="connsiteY1109" fmla="*/ 4113668 h 4279173"/>
              <a:gd name="connsiteX1110" fmla="*/ 1677528 w 2997920"/>
              <a:gd name="connsiteY1110" fmla="*/ 4063534 h 4279173"/>
              <a:gd name="connsiteX1111" fmla="*/ 1656096 w 2997920"/>
              <a:gd name="connsiteY1111" fmla="*/ 4039232 h 4279173"/>
              <a:gd name="connsiteX1112" fmla="*/ 1637267 w 2997920"/>
              <a:gd name="connsiteY1112" fmla="*/ 4008846 h 4279173"/>
              <a:gd name="connsiteX1113" fmla="*/ 1623605 w 2997920"/>
              <a:gd name="connsiteY1113" fmla="*/ 3971417 h 4279173"/>
              <a:gd name="connsiteX1114" fmla="*/ 1576495 w 2997920"/>
              <a:gd name="connsiteY1114" fmla="*/ 3970576 h 4279173"/>
              <a:gd name="connsiteX1115" fmla="*/ 1492913 w 2997920"/>
              <a:gd name="connsiteY1115" fmla="*/ 3969734 h 4279173"/>
              <a:gd name="connsiteX1116" fmla="*/ 1431107 w 2997920"/>
              <a:gd name="connsiteY1116" fmla="*/ 3969848 h 4279173"/>
              <a:gd name="connsiteX1117" fmla="*/ 1409102 w 2997920"/>
              <a:gd name="connsiteY1117" fmla="*/ 3970231 h 4279173"/>
              <a:gd name="connsiteX1118" fmla="*/ 1395478 w 2997920"/>
              <a:gd name="connsiteY1118" fmla="*/ 4008195 h 4279173"/>
              <a:gd name="connsiteX1119" fmla="*/ 1375539 w 2997920"/>
              <a:gd name="connsiteY1119" fmla="*/ 4040303 h 4279173"/>
              <a:gd name="connsiteX1120" fmla="*/ 1355906 w 2997920"/>
              <a:gd name="connsiteY1120" fmla="*/ 4062576 h 4279173"/>
              <a:gd name="connsiteX1121" fmla="*/ 1281127 w 2997920"/>
              <a:gd name="connsiteY1121" fmla="*/ 4113092 h 4279173"/>
              <a:gd name="connsiteX1122" fmla="*/ 1191344 w 2997920"/>
              <a:gd name="connsiteY1122" fmla="*/ 4137471 h 4279173"/>
              <a:gd name="connsiteX1123" fmla="*/ 1167771 w 2997920"/>
              <a:gd name="connsiteY1123" fmla="*/ 4139384 h 4279173"/>
              <a:gd name="connsiteX1124" fmla="*/ 1156596 w 2997920"/>
              <a:gd name="connsiteY1124" fmla="*/ 4139652 h 4279173"/>
              <a:gd name="connsiteX1125" fmla="*/ 1153381 w 2997920"/>
              <a:gd name="connsiteY1125" fmla="*/ 4139690 h 4279173"/>
              <a:gd name="connsiteX1126" fmla="*/ 1140599 w 2997920"/>
              <a:gd name="connsiteY1126" fmla="*/ 4139422 h 4279173"/>
              <a:gd name="connsiteX1127" fmla="*/ 1115417 w 2997920"/>
              <a:gd name="connsiteY1127" fmla="*/ 4137470 h 4279173"/>
              <a:gd name="connsiteX1128" fmla="*/ 1026976 w 2997920"/>
              <a:gd name="connsiteY1128" fmla="*/ 4113666 h 4279173"/>
              <a:gd name="connsiteX1129" fmla="*/ 951813 w 2997920"/>
              <a:gd name="connsiteY1129" fmla="*/ 4063532 h 4279173"/>
              <a:gd name="connsiteX1130" fmla="*/ 931223 w 2997920"/>
              <a:gd name="connsiteY1130" fmla="*/ 4040302 h 4279173"/>
              <a:gd name="connsiteX1131" fmla="*/ 911591 w 2997920"/>
              <a:gd name="connsiteY1131" fmla="*/ 4008845 h 4279173"/>
              <a:gd name="connsiteX1132" fmla="*/ 898847 w 2997920"/>
              <a:gd name="connsiteY1132" fmla="*/ 3975091 h 4279173"/>
              <a:gd name="connsiteX1133" fmla="*/ 896665 w 2997920"/>
              <a:gd name="connsiteY1133" fmla="*/ 3974670 h 4279173"/>
              <a:gd name="connsiteX1134" fmla="*/ 861572 w 2997920"/>
              <a:gd name="connsiteY1134" fmla="*/ 3966862 h 4279173"/>
              <a:gd name="connsiteX1135" fmla="*/ 818404 w 2997920"/>
              <a:gd name="connsiteY1135" fmla="*/ 3952588 h 4279173"/>
              <a:gd name="connsiteX1136" fmla="*/ 777991 w 2997920"/>
              <a:gd name="connsiteY1136" fmla="*/ 3932572 h 4279173"/>
              <a:gd name="connsiteX1137" fmla="*/ 738917 w 2997920"/>
              <a:gd name="connsiteY1137" fmla="*/ 3903564 h 4279173"/>
              <a:gd name="connsiteX1138" fmla="*/ 706885 w 2997920"/>
              <a:gd name="connsiteY1138" fmla="*/ 3867935 h 4279173"/>
              <a:gd name="connsiteX1139" fmla="*/ 693069 w 2997920"/>
              <a:gd name="connsiteY1139" fmla="*/ 3847078 h 4279173"/>
              <a:gd name="connsiteX1140" fmla="*/ 689740 w 2997920"/>
              <a:gd name="connsiteY1140" fmla="*/ 3841375 h 4279173"/>
              <a:gd name="connsiteX1141" fmla="*/ 686180 w 2997920"/>
              <a:gd name="connsiteY1141" fmla="*/ 3834908 h 4279173"/>
              <a:gd name="connsiteX1142" fmla="*/ 678756 w 2997920"/>
              <a:gd name="connsiteY1142" fmla="*/ 3821207 h 4279173"/>
              <a:gd name="connsiteX1143" fmla="*/ 648445 w 2997920"/>
              <a:gd name="connsiteY1143" fmla="*/ 3760435 h 4279173"/>
              <a:gd name="connsiteX1144" fmla="*/ 635548 w 2997920"/>
              <a:gd name="connsiteY1144" fmla="*/ 3731923 h 4279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</a:cxnLst>
            <a:rect l="l" t="t" r="r" b="b"/>
            <a:pathLst>
              <a:path w="2997920" h="4279173">
                <a:moveTo>
                  <a:pt x="538748" y="3403336"/>
                </a:moveTo>
                <a:cubicBezTo>
                  <a:pt x="535687" y="3404446"/>
                  <a:pt x="532625" y="3405556"/>
                  <a:pt x="529602" y="3406742"/>
                </a:cubicBezTo>
                <a:cubicBezTo>
                  <a:pt x="500593" y="3417840"/>
                  <a:pt x="472427" y="3431349"/>
                  <a:pt x="445867" y="3447538"/>
                </a:cubicBezTo>
                <a:cubicBezTo>
                  <a:pt x="418925" y="3463880"/>
                  <a:pt x="393590" y="3482938"/>
                  <a:pt x="370704" y="3504599"/>
                </a:cubicBezTo>
                <a:cubicBezTo>
                  <a:pt x="357731" y="3516922"/>
                  <a:pt x="345484" y="3530049"/>
                  <a:pt x="334232" y="3543940"/>
                </a:cubicBezTo>
                <a:cubicBezTo>
                  <a:pt x="322866" y="3557947"/>
                  <a:pt x="312456" y="3572719"/>
                  <a:pt x="303080" y="3588104"/>
                </a:cubicBezTo>
                <a:cubicBezTo>
                  <a:pt x="292862" y="3604981"/>
                  <a:pt x="283907" y="3622623"/>
                  <a:pt x="276329" y="3640840"/>
                </a:cubicBezTo>
                <a:cubicBezTo>
                  <a:pt x="268369" y="3660051"/>
                  <a:pt x="261939" y="3679876"/>
                  <a:pt x="257118" y="3700082"/>
                </a:cubicBezTo>
                <a:cubicBezTo>
                  <a:pt x="252143" y="3721130"/>
                  <a:pt x="248851" y="3742523"/>
                  <a:pt x="247397" y="3764108"/>
                </a:cubicBezTo>
                <a:cubicBezTo>
                  <a:pt x="246019" y="3784086"/>
                  <a:pt x="246173" y="3804254"/>
                  <a:pt x="247856" y="3824231"/>
                </a:cubicBezTo>
                <a:cubicBezTo>
                  <a:pt x="249923" y="3848724"/>
                  <a:pt x="254286" y="3873025"/>
                  <a:pt x="260868" y="3896714"/>
                </a:cubicBezTo>
                <a:cubicBezTo>
                  <a:pt x="267297" y="3919791"/>
                  <a:pt x="275831" y="3942255"/>
                  <a:pt x="286356" y="3963763"/>
                </a:cubicBezTo>
                <a:cubicBezTo>
                  <a:pt x="300325" y="3992236"/>
                  <a:pt x="317814" y="4018987"/>
                  <a:pt x="338365" y="4043212"/>
                </a:cubicBezTo>
                <a:cubicBezTo>
                  <a:pt x="348737" y="4055459"/>
                  <a:pt x="359911" y="4067016"/>
                  <a:pt x="371736" y="4077847"/>
                </a:cubicBezTo>
                <a:cubicBezTo>
                  <a:pt x="383332" y="4088448"/>
                  <a:pt x="395541" y="4098361"/>
                  <a:pt x="408323" y="4107468"/>
                </a:cubicBezTo>
                <a:cubicBezTo>
                  <a:pt x="419268" y="4115313"/>
                  <a:pt x="430634" y="4122585"/>
                  <a:pt x="442346" y="4129282"/>
                </a:cubicBezTo>
                <a:cubicBezTo>
                  <a:pt x="448851" y="4132994"/>
                  <a:pt x="455472" y="4136554"/>
                  <a:pt x="462169" y="4139921"/>
                </a:cubicBezTo>
                <a:lnTo>
                  <a:pt x="462934" y="4140265"/>
                </a:lnTo>
                <a:cubicBezTo>
                  <a:pt x="462131" y="4139347"/>
                  <a:pt x="461365" y="4138428"/>
                  <a:pt x="460600" y="4137510"/>
                </a:cubicBezTo>
                <a:cubicBezTo>
                  <a:pt x="459873" y="4136668"/>
                  <a:pt x="459146" y="4135788"/>
                  <a:pt x="458457" y="4134984"/>
                </a:cubicBezTo>
                <a:cubicBezTo>
                  <a:pt x="455472" y="4131310"/>
                  <a:pt x="452525" y="4127636"/>
                  <a:pt x="449655" y="4123924"/>
                </a:cubicBezTo>
                <a:cubicBezTo>
                  <a:pt x="443034" y="4115313"/>
                  <a:pt x="436758" y="4106434"/>
                  <a:pt x="430825" y="4097327"/>
                </a:cubicBezTo>
                <a:cubicBezTo>
                  <a:pt x="417738" y="4077044"/>
                  <a:pt x="406638" y="4055460"/>
                  <a:pt x="398220" y="4032804"/>
                </a:cubicBezTo>
                <a:cubicBezTo>
                  <a:pt x="392977" y="4018835"/>
                  <a:pt x="388805" y="4004523"/>
                  <a:pt x="385706" y="3989980"/>
                </a:cubicBezTo>
                <a:cubicBezTo>
                  <a:pt x="382644" y="3975169"/>
                  <a:pt x="380692" y="3960167"/>
                  <a:pt x="380004" y="3945089"/>
                </a:cubicBezTo>
                <a:cubicBezTo>
                  <a:pt x="379047" y="3923275"/>
                  <a:pt x="380654" y="3901347"/>
                  <a:pt x="384826" y="3879838"/>
                </a:cubicBezTo>
                <a:cubicBezTo>
                  <a:pt x="388920" y="3858522"/>
                  <a:pt x="395502" y="3837741"/>
                  <a:pt x="404267" y="3817879"/>
                </a:cubicBezTo>
                <a:cubicBezTo>
                  <a:pt x="415365" y="3792774"/>
                  <a:pt x="429870" y="3769161"/>
                  <a:pt x="447130" y="3747807"/>
                </a:cubicBezTo>
                <a:cubicBezTo>
                  <a:pt x="458840" y="3733302"/>
                  <a:pt x="471775" y="3719831"/>
                  <a:pt x="485820" y="3707585"/>
                </a:cubicBezTo>
                <a:cubicBezTo>
                  <a:pt x="496919" y="3697864"/>
                  <a:pt x="508706" y="3688948"/>
                  <a:pt x="521106" y="3680910"/>
                </a:cubicBezTo>
                <a:cubicBezTo>
                  <a:pt x="526961" y="3677121"/>
                  <a:pt x="532969" y="3673524"/>
                  <a:pt x="539131" y="3670156"/>
                </a:cubicBezTo>
                <a:cubicBezTo>
                  <a:pt x="543991" y="3667515"/>
                  <a:pt x="548928" y="3664989"/>
                  <a:pt x="553903" y="3662655"/>
                </a:cubicBezTo>
                <a:cubicBezTo>
                  <a:pt x="558036" y="3660703"/>
                  <a:pt x="562246" y="3658866"/>
                  <a:pt x="566455" y="3657144"/>
                </a:cubicBezTo>
                <a:cubicBezTo>
                  <a:pt x="569823" y="3655766"/>
                  <a:pt x="573190" y="3654503"/>
                  <a:pt x="576635" y="3653279"/>
                </a:cubicBezTo>
                <a:cubicBezTo>
                  <a:pt x="579582" y="3652207"/>
                  <a:pt x="582605" y="3651212"/>
                  <a:pt x="585628" y="3650255"/>
                </a:cubicBezTo>
                <a:cubicBezTo>
                  <a:pt x="590833" y="3648648"/>
                  <a:pt x="596076" y="3647194"/>
                  <a:pt x="601396" y="3645969"/>
                </a:cubicBezTo>
                <a:cubicBezTo>
                  <a:pt x="592747" y="3621744"/>
                  <a:pt x="584749" y="3597213"/>
                  <a:pt x="577477" y="3572529"/>
                </a:cubicBezTo>
                <a:cubicBezTo>
                  <a:pt x="561098" y="3516998"/>
                  <a:pt x="548201" y="3460440"/>
                  <a:pt x="538748" y="3403332"/>
                </a:cubicBezTo>
                <a:close/>
                <a:moveTo>
                  <a:pt x="1153323" y="4049066"/>
                </a:moveTo>
                <a:cubicBezTo>
                  <a:pt x="1155658" y="4049066"/>
                  <a:pt x="1157992" y="4049027"/>
                  <a:pt x="1160327" y="4048951"/>
                </a:cubicBezTo>
                <a:cubicBezTo>
                  <a:pt x="1165302" y="4048798"/>
                  <a:pt x="1170238" y="4048492"/>
                  <a:pt x="1175213" y="4048032"/>
                </a:cubicBezTo>
                <a:cubicBezTo>
                  <a:pt x="1196530" y="4046081"/>
                  <a:pt x="1217655" y="4041220"/>
                  <a:pt x="1237556" y="4033146"/>
                </a:cubicBezTo>
                <a:cubicBezTo>
                  <a:pt x="1246243" y="4029587"/>
                  <a:pt x="1254701" y="4025453"/>
                  <a:pt x="1262775" y="4020632"/>
                </a:cubicBezTo>
                <a:cubicBezTo>
                  <a:pt x="1270506" y="4016001"/>
                  <a:pt x="1277854" y="4010834"/>
                  <a:pt x="1284704" y="4004979"/>
                </a:cubicBezTo>
                <a:cubicBezTo>
                  <a:pt x="1287039" y="4002989"/>
                  <a:pt x="1289335" y="4000884"/>
                  <a:pt x="1291555" y="3998741"/>
                </a:cubicBezTo>
                <a:cubicBezTo>
                  <a:pt x="1301466" y="3989020"/>
                  <a:pt x="1309924" y="3977731"/>
                  <a:pt x="1315626" y="3965025"/>
                </a:cubicBezTo>
                <a:cubicBezTo>
                  <a:pt x="1316545" y="3962920"/>
                  <a:pt x="1317387" y="3960815"/>
                  <a:pt x="1318152" y="3958634"/>
                </a:cubicBezTo>
                <a:cubicBezTo>
                  <a:pt x="1318917" y="3956529"/>
                  <a:pt x="1319606" y="3954424"/>
                  <a:pt x="1320180" y="3952243"/>
                </a:cubicBezTo>
                <a:cubicBezTo>
                  <a:pt x="1321061" y="3948951"/>
                  <a:pt x="1321749" y="3945545"/>
                  <a:pt x="1322247" y="3942140"/>
                </a:cubicBezTo>
                <a:cubicBezTo>
                  <a:pt x="1322898" y="3937280"/>
                  <a:pt x="1323127" y="3932381"/>
                  <a:pt x="1322898" y="3927444"/>
                </a:cubicBezTo>
                <a:cubicBezTo>
                  <a:pt x="1322630" y="3921512"/>
                  <a:pt x="1321673" y="3915543"/>
                  <a:pt x="1320104" y="3909801"/>
                </a:cubicBezTo>
                <a:cubicBezTo>
                  <a:pt x="1317884" y="3901726"/>
                  <a:pt x="1314478" y="3894072"/>
                  <a:pt x="1310192" y="3886916"/>
                </a:cubicBezTo>
                <a:cubicBezTo>
                  <a:pt x="1303609" y="3875933"/>
                  <a:pt x="1294999" y="3866250"/>
                  <a:pt x="1285354" y="3857908"/>
                </a:cubicBezTo>
                <a:cubicBezTo>
                  <a:pt x="1279499" y="3852856"/>
                  <a:pt x="1273261" y="3848302"/>
                  <a:pt x="1266755" y="3844131"/>
                </a:cubicBezTo>
                <a:cubicBezTo>
                  <a:pt x="1258642" y="3839003"/>
                  <a:pt x="1250070" y="3834525"/>
                  <a:pt x="1241229" y="3830737"/>
                </a:cubicBezTo>
                <a:cubicBezTo>
                  <a:pt x="1230131" y="3825953"/>
                  <a:pt x="1218573" y="3822202"/>
                  <a:pt x="1206786" y="3819409"/>
                </a:cubicBezTo>
                <a:cubicBezTo>
                  <a:pt x="1189679" y="3815353"/>
                  <a:pt x="1172075" y="3813362"/>
                  <a:pt x="1154509" y="3813286"/>
                </a:cubicBezTo>
                <a:cubicBezTo>
                  <a:pt x="1136485" y="3813209"/>
                  <a:pt x="1118459" y="3815123"/>
                  <a:pt x="1100893" y="3819141"/>
                </a:cubicBezTo>
                <a:cubicBezTo>
                  <a:pt x="1089411" y="3821820"/>
                  <a:pt x="1078122" y="3825417"/>
                  <a:pt x="1067253" y="3829972"/>
                </a:cubicBezTo>
                <a:cubicBezTo>
                  <a:pt x="1058604" y="3833570"/>
                  <a:pt x="1050223" y="3837818"/>
                  <a:pt x="1042263" y="3842678"/>
                </a:cubicBezTo>
                <a:cubicBezTo>
                  <a:pt x="1035144" y="3847041"/>
                  <a:pt x="1028332" y="3851901"/>
                  <a:pt x="1021942" y="3857336"/>
                </a:cubicBezTo>
                <a:cubicBezTo>
                  <a:pt x="1019798" y="3859173"/>
                  <a:pt x="1017732" y="3861086"/>
                  <a:pt x="1015704" y="3863038"/>
                </a:cubicBezTo>
                <a:cubicBezTo>
                  <a:pt x="1014134" y="3864530"/>
                  <a:pt x="1012565" y="3866138"/>
                  <a:pt x="1011111" y="3867707"/>
                </a:cubicBezTo>
                <a:cubicBezTo>
                  <a:pt x="1001505" y="3877963"/>
                  <a:pt x="993545" y="3889827"/>
                  <a:pt x="988723" y="3903030"/>
                </a:cubicBezTo>
                <a:cubicBezTo>
                  <a:pt x="987804" y="3905441"/>
                  <a:pt x="987039" y="3907929"/>
                  <a:pt x="986388" y="3910454"/>
                </a:cubicBezTo>
                <a:cubicBezTo>
                  <a:pt x="985508" y="3913746"/>
                  <a:pt x="984819" y="3917114"/>
                  <a:pt x="984398" y="3920519"/>
                </a:cubicBezTo>
                <a:cubicBezTo>
                  <a:pt x="983709" y="3925379"/>
                  <a:pt x="983518" y="3930278"/>
                  <a:pt x="983747" y="3935215"/>
                </a:cubicBezTo>
                <a:cubicBezTo>
                  <a:pt x="984054" y="3941185"/>
                  <a:pt x="985049" y="3947117"/>
                  <a:pt x="986656" y="3952896"/>
                </a:cubicBezTo>
                <a:cubicBezTo>
                  <a:pt x="988837" y="3960818"/>
                  <a:pt x="992243" y="3968395"/>
                  <a:pt x="996453" y="3975437"/>
                </a:cubicBezTo>
                <a:cubicBezTo>
                  <a:pt x="1003036" y="3986382"/>
                  <a:pt x="1011647" y="3996065"/>
                  <a:pt x="1021291" y="4004445"/>
                </a:cubicBezTo>
                <a:cubicBezTo>
                  <a:pt x="1027376" y="4009688"/>
                  <a:pt x="1033882" y="4014434"/>
                  <a:pt x="1040656" y="4018682"/>
                </a:cubicBezTo>
                <a:cubicBezTo>
                  <a:pt x="1049420" y="4024154"/>
                  <a:pt x="1058643" y="4028824"/>
                  <a:pt x="1068172" y="4032765"/>
                </a:cubicBezTo>
                <a:cubicBezTo>
                  <a:pt x="1087269" y="4040649"/>
                  <a:pt x="1107552" y="4045547"/>
                  <a:pt x="1128065" y="4047728"/>
                </a:cubicBezTo>
                <a:cubicBezTo>
                  <a:pt x="1133002" y="4048226"/>
                  <a:pt x="1137939" y="4048609"/>
                  <a:pt x="1142875" y="4048800"/>
                </a:cubicBezTo>
                <a:cubicBezTo>
                  <a:pt x="1145172" y="4048953"/>
                  <a:pt x="1147468" y="4048991"/>
                  <a:pt x="1149802" y="4049030"/>
                </a:cubicBezTo>
                <a:cubicBezTo>
                  <a:pt x="1150989" y="4049030"/>
                  <a:pt x="1152175" y="4049068"/>
                  <a:pt x="1153323" y="4049068"/>
                </a:cubicBezTo>
                <a:close/>
                <a:moveTo>
                  <a:pt x="1878998" y="4049066"/>
                </a:moveTo>
                <a:cubicBezTo>
                  <a:pt x="1881332" y="4049066"/>
                  <a:pt x="1883666" y="4049027"/>
                  <a:pt x="1886001" y="4048951"/>
                </a:cubicBezTo>
                <a:cubicBezTo>
                  <a:pt x="1890976" y="4048798"/>
                  <a:pt x="1895913" y="4048492"/>
                  <a:pt x="1900888" y="4048032"/>
                </a:cubicBezTo>
                <a:cubicBezTo>
                  <a:pt x="1922204" y="4046081"/>
                  <a:pt x="1943329" y="4041220"/>
                  <a:pt x="1963230" y="4033146"/>
                </a:cubicBezTo>
                <a:cubicBezTo>
                  <a:pt x="1971917" y="4029587"/>
                  <a:pt x="1980375" y="4025453"/>
                  <a:pt x="1988450" y="4020632"/>
                </a:cubicBezTo>
                <a:cubicBezTo>
                  <a:pt x="1996180" y="4016001"/>
                  <a:pt x="2003528" y="4010834"/>
                  <a:pt x="2010379" y="4004979"/>
                </a:cubicBezTo>
                <a:cubicBezTo>
                  <a:pt x="2012713" y="4002989"/>
                  <a:pt x="2015009" y="4000884"/>
                  <a:pt x="2017229" y="3998741"/>
                </a:cubicBezTo>
                <a:cubicBezTo>
                  <a:pt x="2027294" y="3988867"/>
                  <a:pt x="2035904" y="3977348"/>
                  <a:pt x="2041569" y="3964374"/>
                </a:cubicBezTo>
                <a:cubicBezTo>
                  <a:pt x="2042335" y="3962614"/>
                  <a:pt x="2043061" y="3960815"/>
                  <a:pt x="2043712" y="3958978"/>
                </a:cubicBezTo>
                <a:cubicBezTo>
                  <a:pt x="2044478" y="3956873"/>
                  <a:pt x="2045167" y="3954730"/>
                  <a:pt x="2045779" y="3952587"/>
                </a:cubicBezTo>
                <a:cubicBezTo>
                  <a:pt x="2046697" y="3949143"/>
                  <a:pt x="2047424" y="3945660"/>
                  <a:pt x="2047883" y="3942139"/>
                </a:cubicBezTo>
                <a:cubicBezTo>
                  <a:pt x="2048573" y="3937279"/>
                  <a:pt x="2048802" y="3932381"/>
                  <a:pt x="2048573" y="3927444"/>
                </a:cubicBezTo>
                <a:cubicBezTo>
                  <a:pt x="2048304" y="3921512"/>
                  <a:pt x="2047348" y="3915542"/>
                  <a:pt x="2045779" y="3909763"/>
                </a:cubicBezTo>
                <a:cubicBezTo>
                  <a:pt x="2043559" y="3901726"/>
                  <a:pt x="2040153" y="3894072"/>
                  <a:pt x="2035867" y="3886916"/>
                </a:cubicBezTo>
                <a:cubicBezTo>
                  <a:pt x="2029284" y="3875932"/>
                  <a:pt x="2020673" y="3866250"/>
                  <a:pt x="2011029" y="3857908"/>
                </a:cubicBezTo>
                <a:cubicBezTo>
                  <a:pt x="2005404" y="3853047"/>
                  <a:pt x="1999433" y="3848646"/>
                  <a:pt x="1993195" y="3844627"/>
                </a:cubicBezTo>
                <a:cubicBezTo>
                  <a:pt x="1984853" y="3839270"/>
                  <a:pt x="1976012" y="3834639"/>
                  <a:pt x="1966904" y="3830735"/>
                </a:cubicBezTo>
                <a:cubicBezTo>
                  <a:pt x="1955806" y="3825951"/>
                  <a:pt x="1944248" y="3822201"/>
                  <a:pt x="1932461" y="3819408"/>
                </a:cubicBezTo>
                <a:cubicBezTo>
                  <a:pt x="1915354" y="3815351"/>
                  <a:pt x="1897750" y="3813361"/>
                  <a:pt x="1880184" y="3813285"/>
                </a:cubicBezTo>
                <a:cubicBezTo>
                  <a:pt x="1862160" y="3813208"/>
                  <a:pt x="1844134" y="3815122"/>
                  <a:pt x="1826568" y="3819140"/>
                </a:cubicBezTo>
                <a:cubicBezTo>
                  <a:pt x="1815086" y="3821819"/>
                  <a:pt x="1803797" y="3825416"/>
                  <a:pt x="1792928" y="3829971"/>
                </a:cubicBezTo>
                <a:cubicBezTo>
                  <a:pt x="1784279" y="3833568"/>
                  <a:pt x="1775898" y="3837816"/>
                  <a:pt x="1767899" y="3842677"/>
                </a:cubicBezTo>
                <a:cubicBezTo>
                  <a:pt x="1760819" y="3847039"/>
                  <a:pt x="1754007" y="3851900"/>
                  <a:pt x="1747616" y="3857334"/>
                </a:cubicBezTo>
                <a:cubicBezTo>
                  <a:pt x="1745473" y="3859171"/>
                  <a:pt x="1743407" y="3861085"/>
                  <a:pt x="1741378" y="3863036"/>
                </a:cubicBezTo>
                <a:cubicBezTo>
                  <a:pt x="1739809" y="3864529"/>
                  <a:pt x="1738278" y="3866136"/>
                  <a:pt x="1736748" y="3867705"/>
                </a:cubicBezTo>
                <a:cubicBezTo>
                  <a:pt x="1727218" y="3877962"/>
                  <a:pt x="1719220" y="3889825"/>
                  <a:pt x="1714359" y="3903029"/>
                </a:cubicBezTo>
                <a:cubicBezTo>
                  <a:pt x="1713479" y="3905440"/>
                  <a:pt x="1712714" y="3907927"/>
                  <a:pt x="1712063" y="3910453"/>
                </a:cubicBezTo>
                <a:cubicBezTo>
                  <a:pt x="1711183" y="3913744"/>
                  <a:pt x="1710532" y="3917112"/>
                  <a:pt x="1710034" y="3920518"/>
                </a:cubicBezTo>
                <a:cubicBezTo>
                  <a:pt x="1709384" y="3925378"/>
                  <a:pt x="1709193" y="3930277"/>
                  <a:pt x="1709460" y="3935213"/>
                </a:cubicBezTo>
                <a:cubicBezTo>
                  <a:pt x="1709728" y="3941184"/>
                  <a:pt x="1710724" y="3947115"/>
                  <a:pt x="1712331" y="3952894"/>
                </a:cubicBezTo>
                <a:cubicBezTo>
                  <a:pt x="1714512" y="3960816"/>
                  <a:pt x="1717918" y="3968394"/>
                  <a:pt x="1722166" y="3975436"/>
                </a:cubicBezTo>
                <a:cubicBezTo>
                  <a:pt x="1728710" y="3986381"/>
                  <a:pt x="1737321" y="3996063"/>
                  <a:pt x="1747004" y="4004444"/>
                </a:cubicBezTo>
                <a:cubicBezTo>
                  <a:pt x="1753051" y="4009687"/>
                  <a:pt x="1759556" y="4014432"/>
                  <a:pt x="1766331" y="4018680"/>
                </a:cubicBezTo>
                <a:cubicBezTo>
                  <a:pt x="1775095" y="4024153"/>
                  <a:pt x="1784317" y="4028822"/>
                  <a:pt x="1793847" y="4032764"/>
                </a:cubicBezTo>
                <a:cubicBezTo>
                  <a:pt x="1812944" y="4040647"/>
                  <a:pt x="1833226" y="4045546"/>
                  <a:pt x="1853740" y="4047727"/>
                </a:cubicBezTo>
                <a:cubicBezTo>
                  <a:pt x="1858677" y="4048224"/>
                  <a:pt x="1863614" y="4048607"/>
                  <a:pt x="1868550" y="4048798"/>
                </a:cubicBezTo>
                <a:cubicBezTo>
                  <a:pt x="1870846" y="4048951"/>
                  <a:pt x="1873181" y="4048990"/>
                  <a:pt x="1875515" y="4049028"/>
                </a:cubicBezTo>
                <a:cubicBezTo>
                  <a:pt x="1876664" y="4049028"/>
                  <a:pt x="1877850" y="4049066"/>
                  <a:pt x="1878998" y="4049066"/>
                </a:cubicBezTo>
                <a:close/>
                <a:moveTo>
                  <a:pt x="900008" y="3882936"/>
                </a:moveTo>
                <a:cubicBezTo>
                  <a:pt x="901769" y="3877004"/>
                  <a:pt x="903797" y="3871187"/>
                  <a:pt x="906131" y="3865485"/>
                </a:cubicBezTo>
                <a:cubicBezTo>
                  <a:pt x="910494" y="3854884"/>
                  <a:pt x="915852" y="3844666"/>
                  <a:pt x="922090" y="3835022"/>
                </a:cubicBezTo>
                <a:cubicBezTo>
                  <a:pt x="931543" y="3820326"/>
                  <a:pt x="942985" y="3806893"/>
                  <a:pt x="955806" y="3794991"/>
                </a:cubicBezTo>
                <a:cubicBezTo>
                  <a:pt x="963269" y="3788065"/>
                  <a:pt x="971152" y="3781597"/>
                  <a:pt x="979457" y="3775664"/>
                </a:cubicBezTo>
                <a:cubicBezTo>
                  <a:pt x="979189" y="3774478"/>
                  <a:pt x="978998" y="3773215"/>
                  <a:pt x="978845" y="3771991"/>
                </a:cubicBezTo>
                <a:cubicBezTo>
                  <a:pt x="978692" y="3770613"/>
                  <a:pt x="978615" y="3769273"/>
                  <a:pt x="978539" y="3767934"/>
                </a:cubicBezTo>
                <a:cubicBezTo>
                  <a:pt x="978386" y="3765561"/>
                  <a:pt x="978233" y="3763227"/>
                  <a:pt x="978118" y="3760854"/>
                </a:cubicBezTo>
                <a:cubicBezTo>
                  <a:pt x="977544" y="3751669"/>
                  <a:pt x="977123" y="3742523"/>
                  <a:pt x="976778" y="3733338"/>
                </a:cubicBezTo>
                <a:cubicBezTo>
                  <a:pt x="975898" y="3712059"/>
                  <a:pt x="975401" y="3690781"/>
                  <a:pt x="975209" y="3669465"/>
                </a:cubicBezTo>
                <a:cubicBezTo>
                  <a:pt x="975094" y="3649373"/>
                  <a:pt x="975248" y="3629281"/>
                  <a:pt x="975860" y="3609152"/>
                </a:cubicBezTo>
                <a:cubicBezTo>
                  <a:pt x="976357" y="3591624"/>
                  <a:pt x="977199" y="3574097"/>
                  <a:pt x="978462" y="3556569"/>
                </a:cubicBezTo>
                <a:cubicBezTo>
                  <a:pt x="979534" y="3541950"/>
                  <a:pt x="980912" y="3527292"/>
                  <a:pt x="982672" y="3512749"/>
                </a:cubicBezTo>
                <a:cubicBezTo>
                  <a:pt x="983246" y="3507966"/>
                  <a:pt x="983897" y="3503182"/>
                  <a:pt x="984585" y="3498437"/>
                </a:cubicBezTo>
                <a:lnTo>
                  <a:pt x="984776" y="3497021"/>
                </a:lnTo>
                <a:cubicBezTo>
                  <a:pt x="984968" y="3495758"/>
                  <a:pt x="985083" y="3494801"/>
                  <a:pt x="985351" y="3493538"/>
                </a:cubicBezTo>
                <a:cubicBezTo>
                  <a:pt x="985619" y="3492084"/>
                  <a:pt x="985963" y="3490706"/>
                  <a:pt x="986384" y="3489328"/>
                </a:cubicBezTo>
                <a:cubicBezTo>
                  <a:pt x="988030" y="3483817"/>
                  <a:pt x="990709" y="3478612"/>
                  <a:pt x="994268" y="3474135"/>
                </a:cubicBezTo>
                <a:cubicBezTo>
                  <a:pt x="998286" y="3469045"/>
                  <a:pt x="1003414" y="3464835"/>
                  <a:pt x="1009155" y="3461927"/>
                </a:cubicBezTo>
                <a:cubicBezTo>
                  <a:pt x="1014933" y="3458980"/>
                  <a:pt x="1021324" y="3457258"/>
                  <a:pt x="1027791" y="3456990"/>
                </a:cubicBezTo>
                <a:cubicBezTo>
                  <a:pt x="1032116" y="3456798"/>
                  <a:pt x="1036402" y="3457219"/>
                  <a:pt x="1040612" y="3458253"/>
                </a:cubicBezTo>
                <a:cubicBezTo>
                  <a:pt x="1044822" y="3459286"/>
                  <a:pt x="1048840" y="3460932"/>
                  <a:pt x="1052553" y="3463075"/>
                </a:cubicBezTo>
                <a:cubicBezTo>
                  <a:pt x="1057528" y="3465983"/>
                  <a:pt x="1061929" y="3469810"/>
                  <a:pt x="1065488" y="3474326"/>
                </a:cubicBezTo>
                <a:cubicBezTo>
                  <a:pt x="1068588" y="3478306"/>
                  <a:pt x="1070999" y="3482783"/>
                  <a:pt x="1072645" y="3487530"/>
                </a:cubicBezTo>
                <a:cubicBezTo>
                  <a:pt x="1074022" y="3491663"/>
                  <a:pt x="1074826" y="3495911"/>
                  <a:pt x="1075017" y="3500235"/>
                </a:cubicBezTo>
                <a:cubicBezTo>
                  <a:pt x="1075132" y="3502378"/>
                  <a:pt x="1075094" y="3504560"/>
                  <a:pt x="1074864" y="3506703"/>
                </a:cubicBezTo>
                <a:cubicBezTo>
                  <a:pt x="1074711" y="3508004"/>
                  <a:pt x="1074596" y="3508846"/>
                  <a:pt x="1074405" y="3510109"/>
                </a:cubicBezTo>
                <a:cubicBezTo>
                  <a:pt x="1074252" y="3511295"/>
                  <a:pt x="1074061" y="3512520"/>
                  <a:pt x="1073908" y="3513783"/>
                </a:cubicBezTo>
                <a:cubicBezTo>
                  <a:pt x="1073640" y="3515429"/>
                  <a:pt x="1073448" y="3517074"/>
                  <a:pt x="1073219" y="3518720"/>
                </a:cubicBezTo>
                <a:cubicBezTo>
                  <a:pt x="1070616" y="3538850"/>
                  <a:pt x="1068932" y="3559095"/>
                  <a:pt x="1067784" y="3579340"/>
                </a:cubicBezTo>
                <a:cubicBezTo>
                  <a:pt x="1066560" y="3600733"/>
                  <a:pt x="1065986" y="3622202"/>
                  <a:pt x="1065794" y="3643634"/>
                </a:cubicBezTo>
                <a:cubicBezTo>
                  <a:pt x="1065603" y="3666825"/>
                  <a:pt x="1065947" y="3690017"/>
                  <a:pt x="1066675" y="3713209"/>
                </a:cubicBezTo>
                <a:cubicBezTo>
                  <a:pt x="1066904" y="3720212"/>
                  <a:pt x="1067172" y="3727216"/>
                  <a:pt x="1067440" y="3734219"/>
                </a:cubicBezTo>
                <a:cubicBezTo>
                  <a:pt x="1068856" y="3733836"/>
                  <a:pt x="1070272" y="3733453"/>
                  <a:pt x="1071688" y="3733071"/>
                </a:cubicBezTo>
                <a:cubicBezTo>
                  <a:pt x="1079036" y="3731157"/>
                  <a:pt x="1086460" y="3729512"/>
                  <a:pt x="1093923" y="3728096"/>
                </a:cubicBezTo>
                <a:cubicBezTo>
                  <a:pt x="1102610" y="3726488"/>
                  <a:pt x="1111297" y="3725264"/>
                  <a:pt x="1120023" y="3724383"/>
                </a:cubicBezTo>
                <a:cubicBezTo>
                  <a:pt x="1130547" y="3723312"/>
                  <a:pt x="1141148" y="3722738"/>
                  <a:pt x="1151711" y="3722700"/>
                </a:cubicBezTo>
                <a:cubicBezTo>
                  <a:pt x="1162311" y="3722661"/>
                  <a:pt x="1172913" y="3723121"/>
                  <a:pt x="1183475" y="3724077"/>
                </a:cubicBezTo>
                <a:cubicBezTo>
                  <a:pt x="1192239" y="3724881"/>
                  <a:pt x="1201003" y="3726029"/>
                  <a:pt x="1209690" y="3727560"/>
                </a:cubicBezTo>
                <a:cubicBezTo>
                  <a:pt x="1217191" y="3728899"/>
                  <a:pt x="1224653" y="3730468"/>
                  <a:pt x="1232040" y="3732343"/>
                </a:cubicBezTo>
                <a:cubicBezTo>
                  <a:pt x="1233494" y="3732688"/>
                  <a:pt x="1234948" y="3733070"/>
                  <a:pt x="1236441" y="3733492"/>
                </a:cubicBezTo>
                <a:cubicBezTo>
                  <a:pt x="1236096" y="3723962"/>
                  <a:pt x="1235828" y="3714395"/>
                  <a:pt x="1235637" y="3704865"/>
                </a:cubicBezTo>
                <a:cubicBezTo>
                  <a:pt x="1235331" y="3688754"/>
                  <a:pt x="1235178" y="3672603"/>
                  <a:pt x="1235293" y="3656454"/>
                </a:cubicBezTo>
                <a:cubicBezTo>
                  <a:pt x="1235407" y="3641413"/>
                  <a:pt x="1235675" y="3626373"/>
                  <a:pt x="1236211" y="3611333"/>
                </a:cubicBezTo>
                <a:cubicBezTo>
                  <a:pt x="1236785" y="3595680"/>
                  <a:pt x="1237589" y="3580066"/>
                  <a:pt x="1238737" y="3564452"/>
                </a:cubicBezTo>
                <a:cubicBezTo>
                  <a:pt x="1239923" y="3548876"/>
                  <a:pt x="1241454" y="3533300"/>
                  <a:pt x="1243482" y="3517801"/>
                </a:cubicBezTo>
                <a:cubicBezTo>
                  <a:pt x="1243865" y="3514969"/>
                  <a:pt x="1244248" y="3512098"/>
                  <a:pt x="1244630" y="3509266"/>
                </a:cubicBezTo>
                <a:cubicBezTo>
                  <a:pt x="1244898" y="3507621"/>
                  <a:pt x="1245090" y="3505975"/>
                  <a:pt x="1245434" y="3504368"/>
                </a:cubicBezTo>
                <a:cubicBezTo>
                  <a:pt x="1245549" y="3503641"/>
                  <a:pt x="1245702" y="3502952"/>
                  <a:pt x="1245893" y="3502225"/>
                </a:cubicBezTo>
                <a:cubicBezTo>
                  <a:pt x="1247080" y="3497364"/>
                  <a:pt x="1249108" y="3492657"/>
                  <a:pt x="1251825" y="3488448"/>
                </a:cubicBezTo>
                <a:cubicBezTo>
                  <a:pt x="1254581" y="3484238"/>
                  <a:pt x="1258025" y="3480450"/>
                  <a:pt x="1261967" y="3477350"/>
                </a:cubicBezTo>
                <a:cubicBezTo>
                  <a:pt x="1265947" y="3474250"/>
                  <a:pt x="1270425" y="3471839"/>
                  <a:pt x="1275171" y="3470232"/>
                </a:cubicBezTo>
                <a:cubicBezTo>
                  <a:pt x="1279955" y="3468586"/>
                  <a:pt x="1284968" y="3467744"/>
                  <a:pt x="1290019" y="3467744"/>
                </a:cubicBezTo>
                <a:cubicBezTo>
                  <a:pt x="1295033" y="3467782"/>
                  <a:pt x="1300084" y="3468624"/>
                  <a:pt x="1304830" y="3470308"/>
                </a:cubicBezTo>
                <a:cubicBezTo>
                  <a:pt x="1308887" y="3471724"/>
                  <a:pt x="1312752" y="3473714"/>
                  <a:pt x="1316273" y="3476240"/>
                </a:cubicBezTo>
                <a:cubicBezTo>
                  <a:pt x="1319756" y="3478766"/>
                  <a:pt x="1322894" y="3481789"/>
                  <a:pt x="1325534" y="3485157"/>
                </a:cubicBezTo>
                <a:cubicBezTo>
                  <a:pt x="1328634" y="3489137"/>
                  <a:pt x="1331083" y="3493615"/>
                  <a:pt x="1332729" y="3498361"/>
                </a:cubicBezTo>
                <a:cubicBezTo>
                  <a:pt x="1334107" y="3502456"/>
                  <a:pt x="1334910" y="3506742"/>
                  <a:pt x="1335102" y="3511067"/>
                </a:cubicBezTo>
                <a:cubicBezTo>
                  <a:pt x="1335217" y="3513210"/>
                  <a:pt x="1335140" y="3515353"/>
                  <a:pt x="1334949" y="3517496"/>
                </a:cubicBezTo>
                <a:cubicBezTo>
                  <a:pt x="1334834" y="3518835"/>
                  <a:pt x="1334681" y="3519677"/>
                  <a:pt x="1334489" y="3520902"/>
                </a:cubicBezTo>
                <a:cubicBezTo>
                  <a:pt x="1334375" y="3521744"/>
                  <a:pt x="1334260" y="3522548"/>
                  <a:pt x="1334145" y="3523351"/>
                </a:cubicBezTo>
                <a:cubicBezTo>
                  <a:pt x="1333915" y="3525035"/>
                  <a:pt x="1333686" y="3526681"/>
                  <a:pt x="1333456" y="3528326"/>
                </a:cubicBezTo>
                <a:cubicBezTo>
                  <a:pt x="1330777" y="3548839"/>
                  <a:pt x="1329017" y="3569466"/>
                  <a:pt x="1327869" y="3590133"/>
                </a:cubicBezTo>
                <a:cubicBezTo>
                  <a:pt x="1326682" y="3610684"/>
                  <a:pt x="1326108" y="3631273"/>
                  <a:pt x="1325917" y="3651863"/>
                </a:cubicBezTo>
                <a:cubicBezTo>
                  <a:pt x="1325687" y="3674595"/>
                  <a:pt x="1325955" y="3697327"/>
                  <a:pt x="1326606" y="3720059"/>
                </a:cubicBezTo>
                <a:cubicBezTo>
                  <a:pt x="1326874" y="3729014"/>
                  <a:pt x="1327218" y="3737969"/>
                  <a:pt x="1327639" y="3746887"/>
                </a:cubicBezTo>
                <a:cubicBezTo>
                  <a:pt x="1328022" y="3755574"/>
                  <a:pt x="1328443" y="3764223"/>
                  <a:pt x="1329017" y="3772872"/>
                </a:cubicBezTo>
                <a:lnTo>
                  <a:pt x="1329093" y="3774096"/>
                </a:lnTo>
                <a:lnTo>
                  <a:pt x="1329093" y="3774479"/>
                </a:lnTo>
                <a:lnTo>
                  <a:pt x="1329208" y="3776622"/>
                </a:lnTo>
                <a:lnTo>
                  <a:pt x="1329208" y="3777158"/>
                </a:lnTo>
                <a:cubicBezTo>
                  <a:pt x="1336365" y="3782401"/>
                  <a:pt x="1343253" y="3788065"/>
                  <a:pt x="1349836" y="3794074"/>
                </a:cubicBezTo>
                <a:cubicBezTo>
                  <a:pt x="1363192" y="3806358"/>
                  <a:pt x="1375132" y="3820289"/>
                  <a:pt x="1384929" y="3835597"/>
                </a:cubicBezTo>
                <a:cubicBezTo>
                  <a:pt x="1391244" y="3845471"/>
                  <a:pt x="1396678" y="3855880"/>
                  <a:pt x="1401041" y="3866749"/>
                </a:cubicBezTo>
                <a:cubicBezTo>
                  <a:pt x="1402725" y="3870997"/>
                  <a:pt x="1404256" y="3875283"/>
                  <a:pt x="1405633" y="3879646"/>
                </a:cubicBezTo>
                <a:cubicBezTo>
                  <a:pt x="1414550" y="3879416"/>
                  <a:pt x="1423467" y="3879302"/>
                  <a:pt x="1432384" y="3879225"/>
                </a:cubicBezTo>
                <a:cubicBezTo>
                  <a:pt x="1443904" y="3879110"/>
                  <a:pt x="1455423" y="3879072"/>
                  <a:pt x="1466942" y="3879072"/>
                </a:cubicBezTo>
                <a:cubicBezTo>
                  <a:pt x="1482900" y="3879072"/>
                  <a:pt x="1498859" y="3879149"/>
                  <a:pt x="1514818" y="3879263"/>
                </a:cubicBezTo>
                <a:cubicBezTo>
                  <a:pt x="1534144" y="3879416"/>
                  <a:pt x="1553470" y="3879646"/>
                  <a:pt x="1572797" y="3879914"/>
                </a:cubicBezTo>
                <a:cubicBezTo>
                  <a:pt x="1588143" y="3880144"/>
                  <a:pt x="1603528" y="3880412"/>
                  <a:pt x="1618874" y="3880679"/>
                </a:cubicBezTo>
                <a:cubicBezTo>
                  <a:pt x="1621361" y="3880718"/>
                  <a:pt x="1623849" y="3880794"/>
                  <a:pt x="1626298" y="3880832"/>
                </a:cubicBezTo>
                <a:cubicBezTo>
                  <a:pt x="1627906" y="3875628"/>
                  <a:pt x="1629743" y="3870499"/>
                  <a:pt x="1631809" y="3865486"/>
                </a:cubicBezTo>
                <a:cubicBezTo>
                  <a:pt x="1636172" y="3854886"/>
                  <a:pt x="1641530" y="3844667"/>
                  <a:pt x="1647730" y="3835023"/>
                </a:cubicBezTo>
                <a:cubicBezTo>
                  <a:pt x="1657221" y="3820327"/>
                  <a:pt x="1668663" y="3806894"/>
                  <a:pt x="1681484" y="3794993"/>
                </a:cubicBezTo>
                <a:cubicBezTo>
                  <a:pt x="1684545" y="3792161"/>
                  <a:pt x="1687683" y="3789367"/>
                  <a:pt x="1690898" y="3786688"/>
                </a:cubicBezTo>
                <a:cubicBezTo>
                  <a:pt x="1690860" y="3786573"/>
                  <a:pt x="1690822" y="3786458"/>
                  <a:pt x="1690783" y="3786344"/>
                </a:cubicBezTo>
                <a:cubicBezTo>
                  <a:pt x="1689444" y="3782249"/>
                  <a:pt x="1688679" y="3777924"/>
                  <a:pt x="1688564" y="3773638"/>
                </a:cubicBezTo>
                <a:cubicBezTo>
                  <a:pt x="1688525" y="3772911"/>
                  <a:pt x="1688525" y="3772183"/>
                  <a:pt x="1688525" y="3771495"/>
                </a:cubicBezTo>
                <a:cubicBezTo>
                  <a:pt x="1688564" y="3770232"/>
                  <a:pt x="1688640" y="3769007"/>
                  <a:pt x="1688755" y="3767744"/>
                </a:cubicBezTo>
                <a:cubicBezTo>
                  <a:pt x="1688793" y="3766634"/>
                  <a:pt x="1688870" y="3765563"/>
                  <a:pt x="1688946" y="3764453"/>
                </a:cubicBezTo>
                <a:cubicBezTo>
                  <a:pt x="1689100" y="3762080"/>
                  <a:pt x="1689214" y="3759746"/>
                  <a:pt x="1689329" y="3757411"/>
                </a:cubicBezTo>
                <a:cubicBezTo>
                  <a:pt x="1690439" y="3736018"/>
                  <a:pt x="1691166" y="3714663"/>
                  <a:pt x="1691511" y="3693232"/>
                </a:cubicBezTo>
                <a:cubicBezTo>
                  <a:pt x="1691893" y="3671533"/>
                  <a:pt x="1691893" y="3649795"/>
                  <a:pt x="1691434" y="3628059"/>
                </a:cubicBezTo>
                <a:cubicBezTo>
                  <a:pt x="1691051" y="3609115"/>
                  <a:pt x="1690286" y="3590133"/>
                  <a:pt x="1689023" y="3571227"/>
                </a:cubicBezTo>
                <a:cubicBezTo>
                  <a:pt x="1687760" y="3552169"/>
                  <a:pt x="1685961" y="3533110"/>
                  <a:pt x="1683282" y="3514205"/>
                </a:cubicBezTo>
                <a:lnTo>
                  <a:pt x="1683015" y="3512062"/>
                </a:lnTo>
                <a:cubicBezTo>
                  <a:pt x="1682976" y="3511335"/>
                  <a:pt x="1682900" y="3510608"/>
                  <a:pt x="1682862" y="3509919"/>
                </a:cubicBezTo>
                <a:cubicBezTo>
                  <a:pt x="1682823" y="3508465"/>
                  <a:pt x="1682823" y="3507010"/>
                  <a:pt x="1682900" y="3505594"/>
                </a:cubicBezTo>
                <a:cubicBezTo>
                  <a:pt x="1683168" y="3499854"/>
                  <a:pt x="1684545" y="3494189"/>
                  <a:pt x="1686956" y="3488947"/>
                </a:cubicBezTo>
                <a:cubicBezTo>
                  <a:pt x="1689061" y="3484393"/>
                  <a:pt x="1691932" y="3480145"/>
                  <a:pt x="1695414" y="3476548"/>
                </a:cubicBezTo>
                <a:cubicBezTo>
                  <a:pt x="1698361" y="3473409"/>
                  <a:pt x="1701805" y="3470731"/>
                  <a:pt x="1705556" y="3468587"/>
                </a:cubicBezTo>
                <a:cubicBezTo>
                  <a:pt x="1709919" y="3466062"/>
                  <a:pt x="1714703" y="3464301"/>
                  <a:pt x="1719601" y="3463344"/>
                </a:cubicBezTo>
                <a:cubicBezTo>
                  <a:pt x="1724576" y="3462426"/>
                  <a:pt x="1729666" y="3462311"/>
                  <a:pt x="1734680" y="3463000"/>
                </a:cubicBezTo>
                <a:cubicBezTo>
                  <a:pt x="1738928" y="3463651"/>
                  <a:pt x="1743100" y="3464875"/>
                  <a:pt x="1747003" y="3466674"/>
                </a:cubicBezTo>
                <a:cubicBezTo>
                  <a:pt x="1752246" y="3469085"/>
                  <a:pt x="1756991" y="3472491"/>
                  <a:pt x="1760972" y="3476662"/>
                </a:cubicBezTo>
                <a:cubicBezTo>
                  <a:pt x="1764913" y="3480834"/>
                  <a:pt x="1768052" y="3485770"/>
                  <a:pt x="1770195" y="3491090"/>
                </a:cubicBezTo>
                <a:cubicBezTo>
                  <a:pt x="1771266" y="3493769"/>
                  <a:pt x="1772070" y="3496525"/>
                  <a:pt x="1772606" y="3499357"/>
                </a:cubicBezTo>
                <a:cubicBezTo>
                  <a:pt x="1772835" y="3500620"/>
                  <a:pt x="1772988" y="3501653"/>
                  <a:pt x="1773142" y="3502839"/>
                </a:cubicBezTo>
                <a:cubicBezTo>
                  <a:pt x="1773333" y="3504294"/>
                  <a:pt x="1773524" y="3505671"/>
                  <a:pt x="1773716" y="3507125"/>
                </a:cubicBezTo>
                <a:cubicBezTo>
                  <a:pt x="1774366" y="3511871"/>
                  <a:pt x="1774979" y="3516655"/>
                  <a:pt x="1775514" y="3521438"/>
                </a:cubicBezTo>
                <a:cubicBezTo>
                  <a:pt x="1777734" y="3540841"/>
                  <a:pt x="1779227" y="3560359"/>
                  <a:pt x="1780298" y="3579876"/>
                </a:cubicBezTo>
                <a:cubicBezTo>
                  <a:pt x="1781255" y="3597174"/>
                  <a:pt x="1781829" y="3614472"/>
                  <a:pt x="1782135" y="3631809"/>
                </a:cubicBezTo>
                <a:cubicBezTo>
                  <a:pt x="1782441" y="3651212"/>
                  <a:pt x="1782441" y="3670614"/>
                  <a:pt x="1782173" y="3689979"/>
                </a:cubicBezTo>
                <a:cubicBezTo>
                  <a:pt x="1781944" y="3705938"/>
                  <a:pt x="1781523" y="3721935"/>
                  <a:pt x="1780872" y="3737893"/>
                </a:cubicBezTo>
                <a:cubicBezTo>
                  <a:pt x="1786306" y="3736171"/>
                  <a:pt x="1791817" y="3734526"/>
                  <a:pt x="1797367" y="3733071"/>
                </a:cubicBezTo>
                <a:cubicBezTo>
                  <a:pt x="1804714" y="3731158"/>
                  <a:pt x="1812138" y="3729512"/>
                  <a:pt x="1819639" y="3728096"/>
                </a:cubicBezTo>
                <a:cubicBezTo>
                  <a:pt x="1828288" y="3726489"/>
                  <a:pt x="1836975" y="3725264"/>
                  <a:pt x="1845740" y="3724384"/>
                </a:cubicBezTo>
                <a:cubicBezTo>
                  <a:pt x="1856226" y="3723312"/>
                  <a:pt x="1866826" y="3722738"/>
                  <a:pt x="1877390" y="3722700"/>
                </a:cubicBezTo>
                <a:cubicBezTo>
                  <a:pt x="1887990" y="3722662"/>
                  <a:pt x="1898592" y="3723121"/>
                  <a:pt x="1909154" y="3724078"/>
                </a:cubicBezTo>
                <a:cubicBezTo>
                  <a:pt x="1917918" y="3724881"/>
                  <a:pt x="1926682" y="3726029"/>
                  <a:pt x="1935369" y="3727560"/>
                </a:cubicBezTo>
                <a:cubicBezTo>
                  <a:pt x="1942870" y="3728900"/>
                  <a:pt x="1950332" y="3730469"/>
                  <a:pt x="1957718" y="3732344"/>
                </a:cubicBezTo>
                <a:cubicBezTo>
                  <a:pt x="1961009" y="3733186"/>
                  <a:pt x="1964262" y="3734028"/>
                  <a:pt x="1967554" y="3734985"/>
                </a:cubicBezTo>
                <a:cubicBezTo>
                  <a:pt x="1968166" y="3719791"/>
                  <a:pt x="1968625" y="3704560"/>
                  <a:pt x="1968931" y="3689367"/>
                </a:cubicBezTo>
                <a:cubicBezTo>
                  <a:pt x="1969314" y="3666864"/>
                  <a:pt x="1969352" y="3644361"/>
                  <a:pt x="1968855" y="3621897"/>
                </a:cubicBezTo>
                <a:cubicBezTo>
                  <a:pt x="1968472" y="3603413"/>
                  <a:pt x="1967745" y="3584890"/>
                  <a:pt x="1966559" y="3566443"/>
                </a:cubicBezTo>
                <a:cubicBezTo>
                  <a:pt x="1965525" y="3551059"/>
                  <a:pt x="1964186" y="3535713"/>
                  <a:pt x="1962349" y="3520481"/>
                </a:cubicBezTo>
                <a:cubicBezTo>
                  <a:pt x="1961851" y="3516310"/>
                  <a:pt x="1961277" y="3512176"/>
                  <a:pt x="1960703" y="3508005"/>
                </a:cubicBezTo>
                <a:lnTo>
                  <a:pt x="1960474" y="3505862"/>
                </a:lnTo>
                <a:cubicBezTo>
                  <a:pt x="1960397" y="3505173"/>
                  <a:pt x="1960321" y="3504446"/>
                  <a:pt x="1960282" y="3503719"/>
                </a:cubicBezTo>
                <a:cubicBezTo>
                  <a:pt x="1960244" y="3502303"/>
                  <a:pt x="1960244" y="3500849"/>
                  <a:pt x="1960321" y="3499433"/>
                </a:cubicBezTo>
                <a:cubicBezTo>
                  <a:pt x="1960588" y="3493654"/>
                  <a:pt x="1961966" y="3487990"/>
                  <a:pt x="1964377" y="3482786"/>
                </a:cubicBezTo>
                <a:cubicBezTo>
                  <a:pt x="1966482" y="3478193"/>
                  <a:pt x="1969352" y="3473983"/>
                  <a:pt x="1972835" y="3470348"/>
                </a:cubicBezTo>
                <a:cubicBezTo>
                  <a:pt x="1976317" y="3466713"/>
                  <a:pt x="1980412" y="3463651"/>
                  <a:pt x="1984890" y="3461355"/>
                </a:cubicBezTo>
                <a:cubicBezTo>
                  <a:pt x="1989368" y="3459097"/>
                  <a:pt x="1994228" y="3457528"/>
                  <a:pt x="1999203" y="3456839"/>
                </a:cubicBezTo>
                <a:cubicBezTo>
                  <a:pt x="2003489" y="3456226"/>
                  <a:pt x="2007813" y="3456265"/>
                  <a:pt x="2012100" y="3456877"/>
                </a:cubicBezTo>
                <a:cubicBezTo>
                  <a:pt x="2016348" y="3457489"/>
                  <a:pt x="2020519" y="3458714"/>
                  <a:pt x="2024461" y="3460513"/>
                </a:cubicBezTo>
                <a:cubicBezTo>
                  <a:pt x="2029665" y="3462924"/>
                  <a:pt x="2034449" y="3466330"/>
                  <a:pt x="2038391" y="3470501"/>
                </a:cubicBezTo>
                <a:cubicBezTo>
                  <a:pt x="2042371" y="3474672"/>
                  <a:pt x="2045509" y="3479571"/>
                  <a:pt x="2047614" y="3484967"/>
                </a:cubicBezTo>
                <a:cubicBezTo>
                  <a:pt x="2048724" y="3487608"/>
                  <a:pt x="2049528" y="3490402"/>
                  <a:pt x="2050025" y="3493234"/>
                </a:cubicBezTo>
                <a:cubicBezTo>
                  <a:pt x="2050293" y="3494458"/>
                  <a:pt x="2050408" y="3495492"/>
                  <a:pt x="2050599" y="3496716"/>
                </a:cubicBezTo>
                <a:cubicBezTo>
                  <a:pt x="2050791" y="3498094"/>
                  <a:pt x="2050982" y="3499548"/>
                  <a:pt x="2051173" y="3500926"/>
                </a:cubicBezTo>
                <a:cubicBezTo>
                  <a:pt x="2051824" y="3505710"/>
                  <a:pt x="2052398" y="3510493"/>
                  <a:pt x="2052934" y="3515239"/>
                </a:cubicBezTo>
                <a:cubicBezTo>
                  <a:pt x="2055154" y="3534680"/>
                  <a:pt x="2056684" y="3554160"/>
                  <a:pt x="2057756" y="3573716"/>
                </a:cubicBezTo>
                <a:cubicBezTo>
                  <a:pt x="2058674" y="3591014"/>
                  <a:pt x="2059248" y="3608311"/>
                  <a:pt x="2059555" y="3625648"/>
                </a:cubicBezTo>
                <a:cubicBezTo>
                  <a:pt x="2059899" y="3645013"/>
                  <a:pt x="2059899" y="3664416"/>
                  <a:pt x="2059593" y="3683819"/>
                </a:cubicBezTo>
                <a:cubicBezTo>
                  <a:pt x="2059363" y="3700084"/>
                  <a:pt x="2058942" y="3716387"/>
                  <a:pt x="2058292" y="3732652"/>
                </a:cubicBezTo>
                <a:cubicBezTo>
                  <a:pt x="2057794" y="3744631"/>
                  <a:pt x="2057258" y="3756647"/>
                  <a:pt x="2056493" y="3768588"/>
                </a:cubicBezTo>
                <a:lnTo>
                  <a:pt x="2056455" y="3769085"/>
                </a:lnTo>
                <a:cubicBezTo>
                  <a:pt x="2056302" y="3770999"/>
                  <a:pt x="2056302" y="3771496"/>
                  <a:pt x="2055996" y="3773372"/>
                </a:cubicBezTo>
                <a:cubicBezTo>
                  <a:pt x="2055766" y="3774711"/>
                  <a:pt x="2055460" y="3776050"/>
                  <a:pt x="2055154" y="3777352"/>
                </a:cubicBezTo>
                <a:cubicBezTo>
                  <a:pt x="2062234" y="3782556"/>
                  <a:pt x="2069046" y="3788106"/>
                  <a:pt x="2075513" y="3794075"/>
                </a:cubicBezTo>
                <a:cubicBezTo>
                  <a:pt x="2088869" y="3806360"/>
                  <a:pt x="2100810" y="3820291"/>
                  <a:pt x="2110607" y="3835599"/>
                </a:cubicBezTo>
                <a:cubicBezTo>
                  <a:pt x="2116539" y="3844898"/>
                  <a:pt x="2121705" y="3854695"/>
                  <a:pt x="2125915" y="3864875"/>
                </a:cubicBezTo>
                <a:cubicBezTo>
                  <a:pt x="2127292" y="3868128"/>
                  <a:pt x="2128555" y="3871420"/>
                  <a:pt x="2129703" y="3874787"/>
                </a:cubicBezTo>
                <a:lnTo>
                  <a:pt x="2130239" y="3874749"/>
                </a:lnTo>
                <a:cubicBezTo>
                  <a:pt x="2138888" y="3874213"/>
                  <a:pt x="2147499" y="3873027"/>
                  <a:pt x="2155842" y="3870578"/>
                </a:cubicBezTo>
                <a:cubicBezTo>
                  <a:pt x="2161276" y="3869047"/>
                  <a:pt x="2166558" y="3866942"/>
                  <a:pt x="2171609" y="3864340"/>
                </a:cubicBezTo>
                <a:cubicBezTo>
                  <a:pt x="2174021" y="3863076"/>
                  <a:pt x="2176393" y="3861699"/>
                  <a:pt x="2178689" y="3860206"/>
                </a:cubicBezTo>
                <a:cubicBezTo>
                  <a:pt x="2190247" y="3852743"/>
                  <a:pt x="2199814" y="3842602"/>
                  <a:pt x="2207814" y="3831504"/>
                </a:cubicBezTo>
                <a:cubicBezTo>
                  <a:pt x="2209038" y="3829781"/>
                  <a:pt x="2210225" y="3828021"/>
                  <a:pt x="2211411" y="3826299"/>
                </a:cubicBezTo>
                <a:cubicBezTo>
                  <a:pt x="2213018" y="3823850"/>
                  <a:pt x="2214549" y="3821400"/>
                  <a:pt x="2216042" y="3818913"/>
                </a:cubicBezTo>
                <a:cubicBezTo>
                  <a:pt x="2217802" y="3815889"/>
                  <a:pt x="2219524" y="3812828"/>
                  <a:pt x="2221132" y="3809728"/>
                </a:cubicBezTo>
                <a:cubicBezTo>
                  <a:pt x="2222356" y="3807393"/>
                  <a:pt x="2223543" y="3805059"/>
                  <a:pt x="2224691" y="3802686"/>
                </a:cubicBezTo>
                <a:cubicBezTo>
                  <a:pt x="2225724" y="3800505"/>
                  <a:pt x="2226757" y="3798323"/>
                  <a:pt x="2227752" y="3796142"/>
                </a:cubicBezTo>
                <a:cubicBezTo>
                  <a:pt x="2229819" y="3791741"/>
                  <a:pt x="2231847" y="3787263"/>
                  <a:pt x="2233837" y="3782824"/>
                </a:cubicBezTo>
                <a:cubicBezTo>
                  <a:pt x="2237473" y="3774672"/>
                  <a:pt x="2240994" y="3766520"/>
                  <a:pt x="2244400" y="3758293"/>
                </a:cubicBezTo>
                <a:cubicBezTo>
                  <a:pt x="2253623" y="3736020"/>
                  <a:pt x="2262042" y="3713440"/>
                  <a:pt x="2269657" y="3690592"/>
                </a:cubicBezTo>
                <a:cubicBezTo>
                  <a:pt x="2276470" y="3670041"/>
                  <a:pt x="2282631" y="3649260"/>
                  <a:pt x="2288218" y="3628327"/>
                </a:cubicBezTo>
                <a:cubicBezTo>
                  <a:pt x="2299738" y="3584890"/>
                  <a:pt x="2308578" y="3540841"/>
                  <a:pt x="2315313" y="3496408"/>
                </a:cubicBezTo>
                <a:cubicBezTo>
                  <a:pt x="2321589" y="3455038"/>
                  <a:pt x="2326029" y="3413400"/>
                  <a:pt x="2329167" y="3371651"/>
                </a:cubicBezTo>
                <a:cubicBezTo>
                  <a:pt x="2332267" y="3330166"/>
                  <a:pt x="2334104" y="3288605"/>
                  <a:pt x="2335099" y="3247002"/>
                </a:cubicBezTo>
                <a:cubicBezTo>
                  <a:pt x="2335597" y="3225188"/>
                  <a:pt x="2335903" y="3203413"/>
                  <a:pt x="2336017" y="3181598"/>
                </a:cubicBezTo>
                <a:cubicBezTo>
                  <a:pt x="2336017" y="3176738"/>
                  <a:pt x="2336017" y="3171916"/>
                  <a:pt x="2336056" y="3167094"/>
                </a:cubicBezTo>
                <a:cubicBezTo>
                  <a:pt x="2336056" y="3161124"/>
                  <a:pt x="2336056" y="3155192"/>
                  <a:pt x="2336017" y="3149222"/>
                </a:cubicBezTo>
                <a:cubicBezTo>
                  <a:pt x="2335903" y="3137281"/>
                  <a:pt x="2335635" y="3125341"/>
                  <a:pt x="2335252" y="3113401"/>
                </a:cubicBezTo>
                <a:cubicBezTo>
                  <a:pt x="2333721" y="3068166"/>
                  <a:pt x="2330009" y="3023007"/>
                  <a:pt x="2324116" y="2978152"/>
                </a:cubicBezTo>
                <a:cubicBezTo>
                  <a:pt x="2320480" y="2950521"/>
                  <a:pt x="2315964" y="2923043"/>
                  <a:pt x="2310645" y="2895718"/>
                </a:cubicBezTo>
                <a:cubicBezTo>
                  <a:pt x="2306205" y="2873024"/>
                  <a:pt x="2301192" y="2850482"/>
                  <a:pt x="2295604" y="2828057"/>
                </a:cubicBezTo>
                <a:cubicBezTo>
                  <a:pt x="2277540" y="2755918"/>
                  <a:pt x="2253392" y="2685234"/>
                  <a:pt x="2222929" y="2617340"/>
                </a:cubicBezTo>
                <a:cubicBezTo>
                  <a:pt x="2197938" y="2561619"/>
                  <a:pt x="2168739" y="2507808"/>
                  <a:pt x="2135252" y="2456755"/>
                </a:cubicBezTo>
                <a:cubicBezTo>
                  <a:pt x="2129053" y="2447340"/>
                  <a:pt x="2122739" y="2438002"/>
                  <a:pt x="2116270" y="2428779"/>
                </a:cubicBezTo>
                <a:cubicBezTo>
                  <a:pt x="2072374" y="2451052"/>
                  <a:pt x="2026948" y="2470303"/>
                  <a:pt x="1980639" y="2486873"/>
                </a:cubicBezTo>
                <a:cubicBezTo>
                  <a:pt x="1919330" y="2508764"/>
                  <a:pt x="1856372" y="2525947"/>
                  <a:pt x="1792622" y="2538921"/>
                </a:cubicBezTo>
                <a:cubicBezTo>
                  <a:pt x="1718684" y="2553922"/>
                  <a:pt x="1643636" y="2563299"/>
                  <a:pt x="1568355" y="2567393"/>
                </a:cubicBezTo>
                <a:cubicBezTo>
                  <a:pt x="1549335" y="2568388"/>
                  <a:pt x="1530353" y="2569115"/>
                  <a:pt x="1511333" y="2569498"/>
                </a:cubicBezTo>
                <a:cubicBezTo>
                  <a:pt x="1502799" y="2569651"/>
                  <a:pt x="1494264" y="2569728"/>
                  <a:pt x="1485730" y="2569804"/>
                </a:cubicBezTo>
                <a:lnTo>
                  <a:pt x="1479263" y="2569804"/>
                </a:lnTo>
                <a:cubicBezTo>
                  <a:pt x="1469657" y="2569804"/>
                  <a:pt x="1460051" y="2569728"/>
                  <a:pt x="1450445" y="2569536"/>
                </a:cubicBezTo>
                <a:cubicBezTo>
                  <a:pt x="1432459" y="2569230"/>
                  <a:pt x="1414471" y="2568618"/>
                  <a:pt x="1396523" y="2567699"/>
                </a:cubicBezTo>
                <a:cubicBezTo>
                  <a:pt x="1322049" y="2563949"/>
                  <a:pt x="1247841" y="2555070"/>
                  <a:pt x="1174706" y="2540642"/>
                </a:cubicBezTo>
                <a:cubicBezTo>
                  <a:pt x="1141219" y="2534060"/>
                  <a:pt x="1107963" y="2526292"/>
                  <a:pt x="1075010" y="2517336"/>
                </a:cubicBezTo>
                <a:cubicBezTo>
                  <a:pt x="1043207" y="2508649"/>
                  <a:pt x="1011673" y="2498813"/>
                  <a:pt x="980560" y="2487792"/>
                </a:cubicBezTo>
                <a:cubicBezTo>
                  <a:pt x="929469" y="2469651"/>
                  <a:pt x="879492" y="2448258"/>
                  <a:pt x="831417" y="2423153"/>
                </a:cubicBezTo>
                <a:cubicBezTo>
                  <a:pt x="831264" y="2423536"/>
                  <a:pt x="831150" y="2423919"/>
                  <a:pt x="830958" y="2424301"/>
                </a:cubicBezTo>
                <a:cubicBezTo>
                  <a:pt x="829734" y="2427439"/>
                  <a:pt x="827820" y="2430271"/>
                  <a:pt x="826174" y="2433218"/>
                </a:cubicBezTo>
                <a:cubicBezTo>
                  <a:pt x="825945" y="2433639"/>
                  <a:pt x="825639" y="2434022"/>
                  <a:pt x="825371" y="2434405"/>
                </a:cubicBezTo>
                <a:cubicBezTo>
                  <a:pt x="825103" y="2434787"/>
                  <a:pt x="824835" y="2435170"/>
                  <a:pt x="824567" y="2435514"/>
                </a:cubicBezTo>
                <a:cubicBezTo>
                  <a:pt x="823802" y="2436663"/>
                  <a:pt x="822998" y="2437811"/>
                  <a:pt x="822233" y="2438959"/>
                </a:cubicBezTo>
                <a:cubicBezTo>
                  <a:pt x="820931" y="2440834"/>
                  <a:pt x="819631" y="2442747"/>
                  <a:pt x="818329" y="2444623"/>
                </a:cubicBezTo>
                <a:cubicBezTo>
                  <a:pt x="806886" y="2461615"/>
                  <a:pt x="795941" y="2478874"/>
                  <a:pt x="785455" y="2496441"/>
                </a:cubicBezTo>
                <a:cubicBezTo>
                  <a:pt x="750476" y="2554956"/>
                  <a:pt x="720816" y="2616652"/>
                  <a:pt x="696439" y="2680294"/>
                </a:cubicBezTo>
                <a:cubicBezTo>
                  <a:pt x="663259" y="2766976"/>
                  <a:pt x="639722" y="2857250"/>
                  <a:pt x="625639" y="2948951"/>
                </a:cubicBezTo>
                <a:cubicBezTo>
                  <a:pt x="621276" y="2977080"/>
                  <a:pt x="617832" y="3005361"/>
                  <a:pt x="615268" y="3033681"/>
                </a:cubicBezTo>
                <a:cubicBezTo>
                  <a:pt x="612244" y="3066861"/>
                  <a:pt x="610407" y="3100156"/>
                  <a:pt x="609757" y="3133494"/>
                </a:cubicBezTo>
                <a:cubicBezTo>
                  <a:pt x="608915" y="3177428"/>
                  <a:pt x="610101" y="3221439"/>
                  <a:pt x="613316" y="3265295"/>
                </a:cubicBezTo>
                <a:cubicBezTo>
                  <a:pt x="618750" y="3338390"/>
                  <a:pt x="629925" y="3411067"/>
                  <a:pt x="647070" y="3482360"/>
                </a:cubicBezTo>
                <a:cubicBezTo>
                  <a:pt x="666128" y="3561541"/>
                  <a:pt x="692496" y="3639076"/>
                  <a:pt x="726327" y="3713201"/>
                </a:cubicBezTo>
                <a:cubicBezTo>
                  <a:pt x="734785" y="3731647"/>
                  <a:pt x="743663" y="3749902"/>
                  <a:pt x="753002" y="3767888"/>
                </a:cubicBezTo>
                <a:cubicBezTo>
                  <a:pt x="757824" y="3777150"/>
                  <a:pt x="762761" y="3786334"/>
                  <a:pt x="767812" y="3795443"/>
                </a:cubicBezTo>
                <a:cubicBezTo>
                  <a:pt x="768195" y="3796132"/>
                  <a:pt x="768539" y="3796782"/>
                  <a:pt x="768922" y="3797433"/>
                </a:cubicBezTo>
                <a:cubicBezTo>
                  <a:pt x="771639" y="3802216"/>
                  <a:pt x="774586" y="3806885"/>
                  <a:pt x="777724" y="3811363"/>
                </a:cubicBezTo>
                <a:cubicBezTo>
                  <a:pt x="782661" y="3818367"/>
                  <a:pt x="788133" y="3824949"/>
                  <a:pt x="794142" y="3831034"/>
                </a:cubicBezTo>
                <a:cubicBezTo>
                  <a:pt x="798314" y="3835282"/>
                  <a:pt x="802753" y="3839262"/>
                  <a:pt x="807384" y="3842936"/>
                </a:cubicBezTo>
                <a:cubicBezTo>
                  <a:pt x="810178" y="3845194"/>
                  <a:pt x="813048" y="3847298"/>
                  <a:pt x="815995" y="3849327"/>
                </a:cubicBezTo>
                <a:cubicBezTo>
                  <a:pt x="833101" y="3861114"/>
                  <a:pt x="852389" y="3869495"/>
                  <a:pt x="872175" y="3875656"/>
                </a:cubicBezTo>
                <a:cubicBezTo>
                  <a:pt x="875199" y="3876575"/>
                  <a:pt x="878222" y="3877493"/>
                  <a:pt x="881284" y="3878297"/>
                </a:cubicBezTo>
                <a:cubicBezTo>
                  <a:pt x="885608" y="3879522"/>
                  <a:pt x="889971" y="3880632"/>
                  <a:pt x="894372" y="3881665"/>
                </a:cubicBezTo>
                <a:cubicBezTo>
                  <a:pt x="896247" y="3882086"/>
                  <a:pt x="898122" y="3882507"/>
                  <a:pt x="899997" y="3882928"/>
                </a:cubicBezTo>
                <a:close/>
                <a:moveTo>
                  <a:pt x="1479264" y="1597262"/>
                </a:moveTo>
                <a:cubicBezTo>
                  <a:pt x="1551059" y="1553251"/>
                  <a:pt x="1694576" y="1553251"/>
                  <a:pt x="1766330" y="1596611"/>
                </a:cubicBezTo>
                <a:cubicBezTo>
                  <a:pt x="1838087" y="1639933"/>
                  <a:pt x="1838087" y="1726619"/>
                  <a:pt x="1766330" y="1813295"/>
                </a:cubicBezTo>
                <a:cubicBezTo>
                  <a:pt x="1716120" y="1878316"/>
                  <a:pt x="1586925" y="1943332"/>
                  <a:pt x="1479264" y="1986694"/>
                </a:cubicBezTo>
                <a:cubicBezTo>
                  <a:pt x="1371652" y="1943334"/>
                  <a:pt x="1242487" y="1878318"/>
                  <a:pt x="1192237" y="1813295"/>
                </a:cubicBezTo>
                <a:cubicBezTo>
                  <a:pt x="1120481" y="1726613"/>
                  <a:pt x="1120481" y="1639934"/>
                  <a:pt x="1192237" y="1596611"/>
                </a:cubicBezTo>
                <a:cubicBezTo>
                  <a:pt x="1263994" y="1553251"/>
                  <a:pt x="1407549" y="1553251"/>
                  <a:pt x="1479264" y="1597262"/>
                </a:cubicBezTo>
                <a:close/>
                <a:moveTo>
                  <a:pt x="744214" y="2260215"/>
                </a:moveTo>
                <a:cubicBezTo>
                  <a:pt x="754700" y="2268520"/>
                  <a:pt x="765416" y="2276480"/>
                  <a:pt x="776361" y="2284134"/>
                </a:cubicBezTo>
                <a:cubicBezTo>
                  <a:pt x="812181" y="2309277"/>
                  <a:pt x="850068" y="2331474"/>
                  <a:pt x="889224" y="2350992"/>
                </a:cubicBezTo>
                <a:cubicBezTo>
                  <a:pt x="933272" y="2372997"/>
                  <a:pt x="978967" y="2391710"/>
                  <a:pt x="1025541" y="2407593"/>
                </a:cubicBezTo>
                <a:cubicBezTo>
                  <a:pt x="1080879" y="2426422"/>
                  <a:pt x="1137601" y="2441194"/>
                  <a:pt x="1194963" y="2452369"/>
                </a:cubicBezTo>
                <a:cubicBezTo>
                  <a:pt x="1262969" y="2465610"/>
                  <a:pt x="1331927" y="2473800"/>
                  <a:pt x="1401124" y="2477283"/>
                </a:cubicBezTo>
                <a:cubicBezTo>
                  <a:pt x="1417083" y="2478086"/>
                  <a:pt x="1433042" y="2478660"/>
                  <a:pt x="1449038" y="2478967"/>
                </a:cubicBezTo>
                <a:cubicBezTo>
                  <a:pt x="1457113" y="2479120"/>
                  <a:pt x="1465150" y="2479196"/>
                  <a:pt x="1473225" y="2479273"/>
                </a:cubicBezTo>
                <a:lnTo>
                  <a:pt x="1479272" y="2479273"/>
                </a:lnTo>
                <a:cubicBezTo>
                  <a:pt x="1488380" y="2479273"/>
                  <a:pt x="1497451" y="2479196"/>
                  <a:pt x="1506520" y="2479005"/>
                </a:cubicBezTo>
                <a:cubicBezTo>
                  <a:pt x="1523550" y="2478737"/>
                  <a:pt x="1540504" y="2478125"/>
                  <a:pt x="1557495" y="2477283"/>
                </a:cubicBezTo>
                <a:cubicBezTo>
                  <a:pt x="1630362" y="2473609"/>
                  <a:pt x="1703032" y="2464731"/>
                  <a:pt x="1774561" y="2450188"/>
                </a:cubicBezTo>
                <a:cubicBezTo>
                  <a:pt x="1805789" y="2443835"/>
                  <a:pt x="1836788" y="2436411"/>
                  <a:pt x="1867481" y="2427838"/>
                </a:cubicBezTo>
                <a:cubicBezTo>
                  <a:pt x="1898633" y="2419151"/>
                  <a:pt x="1929440" y="2409278"/>
                  <a:pt x="1959827" y="2398102"/>
                </a:cubicBezTo>
                <a:cubicBezTo>
                  <a:pt x="1985735" y="2388611"/>
                  <a:pt x="2011338" y="2378163"/>
                  <a:pt x="2036443" y="2366683"/>
                </a:cubicBezTo>
                <a:cubicBezTo>
                  <a:pt x="2059750" y="2356082"/>
                  <a:pt x="2082674" y="2344639"/>
                  <a:pt x="2105100" y="2332240"/>
                </a:cubicBezTo>
                <a:cubicBezTo>
                  <a:pt x="2141572" y="2312033"/>
                  <a:pt x="2176742" y="2289377"/>
                  <a:pt x="2209773" y="2263851"/>
                </a:cubicBezTo>
                <a:cubicBezTo>
                  <a:pt x="2198100" y="2253977"/>
                  <a:pt x="2186007" y="2244601"/>
                  <a:pt x="2173493" y="2235760"/>
                </a:cubicBezTo>
                <a:cubicBezTo>
                  <a:pt x="2154702" y="2222480"/>
                  <a:pt x="2134993" y="2210426"/>
                  <a:pt x="2114595" y="2199863"/>
                </a:cubicBezTo>
                <a:cubicBezTo>
                  <a:pt x="2085166" y="2184631"/>
                  <a:pt x="2054128" y="2172385"/>
                  <a:pt x="2022020" y="2164157"/>
                </a:cubicBezTo>
                <a:cubicBezTo>
                  <a:pt x="2014864" y="2162320"/>
                  <a:pt x="2007630" y="2160674"/>
                  <a:pt x="2000359" y="2159259"/>
                </a:cubicBezTo>
                <a:cubicBezTo>
                  <a:pt x="1996724" y="2158531"/>
                  <a:pt x="1993088" y="2157881"/>
                  <a:pt x="1989414" y="2157268"/>
                </a:cubicBezTo>
                <a:lnTo>
                  <a:pt x="1986620" y="2156694"/>
                </a:lnTo>
                <a:cubicBezTo>
                  <a:pt x="1985702" y="2156465"/>
                  <a:pt x="1984784" y="2156235"/>
                  <a:pt x="1983865" y="2156006"/>
                </a:cubicBezTo>
                <a:cubicBezTo>
                  <a:pt x="1982066" y="2155431"/>
                  <a:pt x="1980268" y="2154781"/>
                  <a:pt x="1978546" y="2154015"/>
                </a:cubicBezTo>
                <a:cubicBezTo>
                  <a:pt x="1972461" y="2151299"/>
                  <a:pt x="1966988" y="2147280"/>
                  <a:pt x="1962663" y="2142267"/>
                </a:cubicBezTo>
                <a:cubicBezTo>
                  <a:pt x="1959525" y="2138669"/>
                  <a:pt x="1956999" y="2134613"/>
                  <a:pt x="1955162" y="2130212"/>
                </a:cubicBezTo>
                <a:cubicBezTo>
                  <a:pt x="1953326" y="2125849"/>
                  <a:pt x="1952177" y="2121218"/>
                  <a:pt x="1951756" y="2116473"/>
                </a:cubicBezTo>
                <a:cubicBezTo>
                  <a:pt x="1951412" y="2112684"/>
                  <a:pt x="1951565" y="2108895"/>
                  <a:pt x="1952216" y="2105145"/>
                </a:cubicBezTo>
                <a:cubicBezTo>
                  <a:pt x="1953134" y="2099520"/>
                  <a:pt x="1955162" y="2094085"/>
                  <a:pt x="1958071" y="2089225"/>
                </a:cubicBezTo>
                <a:cubicBezTo>
                  <a:pt x="1961515" y="2083523"/>
                  <a:pt x="1966223" y="2078625"/>
                  <a:pt x="1971733" y="2074912"/>
                </a:cubicBezTo>
                <a:cubicBezTo>
                  <a:pt x="1976479" y="2071774"/>
                  <a:pt x="1981798" y="2069516"/>
                  <a:pt x="1987386" y="2068330"/>
                </a:cubicBezTo>
                <a:cubicBezTo>
                  <a:pt x="1991060" y="2067526"/>
                  <a:pt x="1994887" y="2067182"/>
                  <a:pt x="1998675" y="2067335"/>
                </a:cubicBezTo>
                <a:cubicBezTo>
                  <a:pt x="1999632" y="2067373"/>
                  <a:pt x="2000589" y="2067450"/>
                  <a:pt x="2001507" y="2067565"/>
                </a:cubicBezTo>
                <a:cubicBezTo>
                  <a:pt x="2003459" y="2067756"/>
                  <a:pt x="2005334" y="2068100"/>
                  <a:pt x="2007286" y="2068406"/>
                </a:cubicBezTo>
                <a:cubicBezTo>
                  <a:pt x="2009276" y="2068751"/>
                  <a:pt x="2011304" y="2069134"/>
                  <a:pt x="2013294" y="2069478"/>
                </a:cubicBezTo>
                <a:cubicBezTo>
                  <a:pt x="2022785" y="2071239"/>
                  <a:pt x="2032200" y="2073305"/>
                  <a:pt x="2041576" y="2075640"/>
                </a:cubicBezTo>
                <a:cubicBezTo>
                  <a:pt x="2086773" y="2086929"/>
                  <a:pt x="2130210" y="2104725"/>
                  <a:pt x="2170888" y="2127304"/>
                </a:cubicBezTo>
                <a:cubicBezTo>
                  <a:pt x="2191554" y="2138747"/>
                  <a:pt x="2211531" y="2151491"/>
                  <a:pt x="2230667" y="2165306"/>
                </a:cubicBezTo>
                <a:cubicBezTo>
                  <a:pt x="2247085" y="2177131"/>
                  <a:pt x="2262890" y="2189799"/>
                  <a:pt x="2278083" y="2203194"/>
                </a:cubicBezTo>
                <a:cubicBezTo>
                  <a:pt x="2280800" y="2200362"/>
                  <a:pt x="2283517" y="2197530"/>
                  <a:pt x="2286196" y="2194660"/>
                </a:cubicBezTo>
                <a:cubicBezTo>
                  <a:pt x="2303647" y="2175907"/>
                  <a:pt x="2319874" y="2156007"/>
                  <a:pt x="2334302" y="2134805"/>
                </a:cubicBezTo>
                <a:cubicBezTo>
                  <a:pt x="2344559" y="2119803"/>
                  <a:pt x="2353896" y="2104150"/>
                  <a:pt x="2362163" y="2087923"/>
                </a:cubicBezTo>
                <a:cubicBezTo>
                  <a:pt x="2366870" y="2078662"/>
                  <a:pt x="2371233" y="2069209"/>
                  <a:pt x="2375175" y="2059565"/>
                </a:cubicBezTo>
                <a:cubicBezTo>
                  <a:pt x="2369511" y="2058762"/>
                  <a:pt x="2363847" y="2058226"/>
                  <a:pt x="2358182" y="2057882"/>
                </a:cubicBezTo>
                <a:cubicBezTo>
                  <a:pt x="2353973" y="2057652"/>
                  <a:pt x="2349725" y="2057499"/>
                  <a:pt x="2345515" y="2057499"/>
                </a:cubicBezTo>
                <a:cubicBezTo>
                  <a:pt x="2340157" y="2057499"/>
                  <a:pt x="2334799" y="2057690"/>
                  <a:pt x="2329442" y="2058111"/>
                </a:cubicBezTo>
                <a:cubicBezTo>
                  <a:pt x="2321558" y="2058724"/>
                  <a:pt x="2313674" y="2059795"/>
                  <a:pt x="2305944" y="2061364"/>
                </a:cubicBezTo>
                <a:cubicBezTo>
                  <a:pt x="2298290" y="2062895"/>
                  <a:pt x="2290751" y="2064885"/>
                  <a:pt x="2283403" y="2067373"/>
                </a:cubicBezTo>
                <a:cubicBezTo>
                  <a:pt x="2279270" y="2068750"/>
                  <a:pt x="2275213" y="2070243"/>
                  <a:pt x="2271233" y="2071888"/>
                </a:cubicBezTo>
                <a:lnTo>
                  <a:pt x="2270544" y="2072156"/>
                </a:lnTo>
                <a:lnTo>
                  <a:pt x="2269817" y="2072462"/>
                </a:lnTo>
                <a:lnTo>
                  <a:pt x="2267368" y="2073381"/>
                </a:lnTo>
                <a:cubicBezTo>
                  <a:pt x="2266564" y="2073649"/>
                  <a:pt x="2265760" y="2073955"/>
                  <a:pt x="2264918" y="2074185"/>
                </a:cubicBezTo>
                <a:cubicBezTo>
                  <a:pt x="2263273" y="2074644"/>
                  <a:pt x="2261589" y="2075027"/>
                  <a:pt x="2259867" y="2075333"/>
                </a:cubicBezTo>
                <a:cubicBezTo>
                  <a:pt x="2253896" y="2076328"/>
                  <a:pt x="2247773" y="2076098"/>
                  <a:pt x="2241880" y="2074720"/>
                </a:cubicBezTo>
                <a:cubicBezTo>
                  <a:pt x="2236867" y="2073496"/>
                  <a:pt x="2232045" y="2071429"/>
                  <a:pt x="2227720" y="2068597"/>
                </a:cubicBezTo>
                <a:cubicBezTo>
                  <a:pt x="2221903" y="2064847"/>
                  <a:pt x="2217004" y="2059757"/>
                  <a:pt x="2213484" y="2053825"/>
                </a:cubicBezTo>
                <a:cubicBezTo>
                  <a:pt x="2209963" y="2047893"/>
                  <a:pt x="2207820" y="2041119"/>
                  <a:pt x="2207246" y="2034269"/>
                </a:cubicBezTo>
                <a:cubicBezTo>
                  <a:pt x="2206940" y="2029944"/>
                  <a:pt x="2207208" y="2025620"/>
                  <a:pt x="2208088" y="2021410"/>
                </a:cubicBezTo>
                <a:cubicBezTo>
                  <a:pt x="2209312" y="2015479"/>
                  <a:pt x="2211723" y="2009853"/>
                  <a:pt x="2215168" y="2004878"/>
                </a:cubicBezTo>
                <a:cubicBezTo>
                  <a:pt x="2218612" y="1999903"/>
                  <a:pt x="2223052" y="1995616"/>
                  <a:pt x="2228141" y="1992402"/>
                </a:cubicBezTo>
                <a:cubicBezTo>
                  <a:pt x="2229596" y="1991484"/>
                  <a:pt x="2231088" y="1990642"/>
                  <a:pt x="2232657" y="1989876"/>
                </a:cubicBezTo>
                <a:cubicBezTo>
                  <a:pt x="2233882" y="1989302"/>
                  <a:pt x="2234762" y="1988919"/>
                  <a:pt x="2235948" y="1988460"/>
                </a:cubicBezTo>
                <a:cubicBezTo>
                  <a:pt x="2236905" y="1988039"/>
                  <a:pt x="2237900" y="1987657"/>
                  <a:pt x="2238895" y="1987236"/>
                </a:cubicBezTo>
                <a:cubicBezTo>
                  <a:pt x="2243488" y="1985399"/>
                  <a:pt x="2248118" y="1983676"/>
                  <a:pt x="2252826" y="1982107"/>
                </a:cubicBezTo>
                <a:cubicBezTo>
                  <a:pt x="2268555" y="1976711"/>
                  <a:pt x="2284743" y="1972769"/>
                  <a:pt x="2301161" y="1970244"/>
                </a:cubicBezTo>
                <a:cubicBezTo>
                  <a:pt x="2317196" y="1967795"/>
                  <a:pt x="2333385" y="1966723"/>
                  <a:pt x="2349611" y="1966953"/>
                </a:cubicBezTo>
                <a:cubicBezTo>
                  <a:pt x="2357954" y="1967068"/>
                  <a:pt x="2366258" y="1967527"/>
                  <a:pt x="2374563" y="1968330"/>
                </a:cubicBezTo>
                <a:cubicBezTo>
                  <a:pt x="2380839" y="1968905"/>
                  <a:pt x="2387077" y="1969708"/>
                  <a:pt x="2393278" y="1970665"/>
                </a:cubicBezTo>
                <a:cubicBezTo>
                  <a:pt x="2395000" y="1970933"/>
                  <a:pt x="2396684" y="1971201"/>
                  <a:pt x="2398368" y="1971507"/>
                </a:cubicBezTo>
                <a:cubicBezTo>
                  <a:pt x="2399095" y="1965460"/>
                  <a:pt x="2399669" y="1959413"/>
                  <a:pt x="2400051" y="1953367"/>
                </a:cubicBezTo>
                <a:cubicBezTo>
                  <a:pt x="2401391" y="1932815"/>
                  <a:pt x="2400740" y="1912150"/>
                  <a:pt x="2398176" y="1891713"/>
                </a:cubicBezTo>
                <a:cubicBezTo>
                  <a:pt x="2396339" y="1877400"/>
                  <a:pt x="2393584" y="1863240"/>
                  <a:pt x="2389910" y="1849272"/>
                </a:cubicBezTo>
                <a:cubicBezTo>
                  <a:pt x="2387269" y="1839245"/>
                  <a:pt x="2384169" y="1829372"/>
                  <a:pt x="2380648" y="1819575"/>
                </a:cubicBezTo>
                <a:cubicBezTo>
                  <a:pt x="2378046" y="1812380"/>
                  <a:pt x="2375214" y="1805224"/>
                  <a:pt x="2372114" y="1798182"/>
                </a:cubicBezTo>
                <a:cubicBezTo>
                  <a:pt x="2371158" y="1795924"/>
                  <a:pt x="2370162" y="1793704"/>
                  <a:pt x="2369129" y="1791446"/>
                </a:cubicBezTo>
                <a:cubicBezTo>
                  <a:pt x="2345746" y="1790910"/>
                  <a:pt x="2322402" y="1791140"/>
                  <a:pt x="2299057" y="1792173"/>
                </a:cubicBezTo>
                <a:cubicBezTo>
                  <a:pt x="2270354" y="1793436"/>
                  <a:pt x="2241652" y="1795962"/>
                  <a:pt x="2213179" y="1800057"/>
                </a:cubicBezTo>
                <a:cubicBezTo>
                  <a:pt x="2200397" y="1801894"/>
                  <a:pt x="2187615" y="1804037"/>
                  <a:pt x="2174948" y="1806601"/>
                </a:cubicBezTo>
                <a:cubicBezTo>
                  <a:pt x="2162702" y="1809050"/>
                  <a:pt x="2150493" y="1811882"/>
                  <a:pt x="2138400" y="1815135"/>
                </a:cubicBezTo>
                <a:cubicBezTo>
                  <a:pt x="2129904" y="1817431"/>
                  <a:pt x="2121484" y="1819957"/>
                  <a:pt x="2113142" y="1822751"/>
                </a:cubicBezTo>
                <a:cubicBezTo>
                  <a:pt x="2105029" y="1825430"/>
                  <a:pt x="2097030" y="1828377"/>
                  <a:pt x="2089185" y="1831630"/>
                </a:cubicBezTo>
                <a:cubicBezTo>
                  <a:pt x="2082717" y="1834270"/>
                  <a:pt x="2076364" y="1837141"/>
                  <a:pt x="2070126" y="1840240"/>
                </a:cubicBezTo>
                <a:cubicBezTo>
                  <a:pt x="2064539" y="1843072"/>
                  <a:pt x="2059028" y="1846058"/>
                  <a:pt x="2053632" y="1849349"/>
                </a:cubicBezTo>
                <a:cubicBezTo>
                  <a:pt x="2051450" y="1850688"/>
                  <a:pt x="2049269" y="1852104"/>
                  <a:pt x="2047088" y="1853520"/>
                </a:cubicBezTo>
                <a:lnTo>
                  <a:pt x="2038094" y="1858189"/>
                </a:lnTo>
                <a:cubicBezTo>
                  <a:pt x="2034803" y="1859031"/>
                  <a:pt x="2031626" y="1860217"/>
                  <a:pt x="2028259" y="1860715"/>
                </a:cubicBezTo>
                <a:cubicBezTo>
                  <a:pt x="2021523" y="1861672"/>
                  <a:pt x="2014635" y="1861059"/>
                  <a:pt x="2008205" y="1859031"/>
                </a:cubicBezTo>
                <a:cubicBezTo>
                  <a:pt x="2004952" y="1857960"/>
                  <a:pt x="2001814" y="1856582"/>
                  <a:pt x="1998905" y="1854860"/>
                </a:cubicBezTo>
                <a:cubicBezTo>
                  <a:pt x="1995997" y="1853137"/>
                  <a:pt x="1993279" y="1851071"/>
                  <a:pt x="1990830" y="1848736"/>
                </a:cubicBezTo>
                <a:cubicBezTo>
                  <a:pt x="1988343" y="1846440"/>
                  <a:pt x="1986161" y="1843799"/>
                  <a:pt x="1984286" y="1841006"/>
                </a:cubicBezTo>
                <a:cubicBezTo>
                  <a:pt x="1980497" y="1835342"/>
                  <a:pt x="1978048" y="1828912"/>
                  <a:pt x="1977091" y="1822177"/>
                </a:cubicBezTo>
                <a:cubicBezTo>
                  <a:pt x="1976632" y="1818809"/>
                  <a:pt x="1976555" y="1815403"/>
                  <a:pt x="1976862" y="1812035"/>
                </a:cubicBezTo>
                <a:cubicBezTo>
                  <a:pt x="1977091" y="1808667"/>
                  <a:pt x="1977780" y="1805299"/>
                  <a:pt x="1978813" y="1802085"/>
                </a:cubicBezTo>
                <a:cubicBezTo>
                  <a:pt x="1980880" y="1795579"/>
                  <a:pt x="1984401" y="1789647"/>
                  <a:pt x="1989070" y="1784710"/>
                </a:cubicBezTo>
                <a:cubicBezTo>
                  <a:pt x="1991366" y="1782261"/>
                  <a:pt x="1994237" y="1780348"/>
                  <a:pt x="1996801" y="1778166"/>
                </a:cubicBezTo>
                <a:cubicBezTo>
                  <a:pt x="1997566" y="1777669"/>
                  <a:pt x="1998331" y="1777171"/>
                  <a:pt x="1999097" y="1776674"/>
                </a:cubicBezTo>
                <a:cubicBezTo>
                  <a:pt x="2000704" y="1775602"/>
                  <a:pt x="2002312" y="1774569"/>
                  <a:pt x="2003957" y="1773574"/>
                </a:cubicBezTo>
                <a:cubicBezTo>
                  <a:pt x="2006827" y="1771775"/>
                  <a:pt x="2009736" y="1770015"/>
                  <a:pt x="2012683" y="1768331"/>
                </a:cubicBezTo>
                <a:cubicBezTo>
                  <a:pt x="2027073" y="1760026"/>
                  <a:pt x="2042150" y="1752908"/>
                  <a:pt x="2057573" y="1746670"/>
                </a:cubicBezTo>
                <a:cubicBezTo>
                  <a:pt x="2075675" y="1739361"/>
                  <a:pt x="2094274" y="1733314"/>
                  <a:pt x="2113103" y="1728148"/>
                </a:cubicBezTo>
                <a:cubicBezTo>
                  <a:pt x="2125924" y="1724665"/>
                  <a:pt x="2138859" y="1721565"/>
                  <a:pt x="2151871" y="1718848"/>
                </a:cubicBezTo>
                <a:cubicBezTo>
                  <a:pt x="2166107" y="1715901"/>
                  <a:pt x="2180382" y="1713376"/>
                  <a:pt x="2194772" y="1711194"/>
                </a:cubicBezTo>
                <a:cubicBezTo>
                  <a:pt x="2226650" y="1706410"/>
                  <a:pt x="2258836" y="1703425"/>
                  <a:pt x="2291021" y="1701856"/>
                </a:cubicBezTo>
                <a:cubicBezTo>
                  <a:pt x="2298292" y="1701512"/>
                  <a:pt x="2305525" y="1701244"/>
                  <a:pt x="2312759" y="1701053"/>
                </a:cubicBezTo>
                <a:cubicBezTo>
                  <a:pt x="2308970" y="1696269"/>
                  <a:pt x="2305105" y="1691600"/>
                  <a:pt x="2301124" y="1686969"/>
                </a:cubicBezTo>
                <a:cubicBezTo>
                  <a:pt x="2297336" y="1682568"/>
                  <a:pt x="2293470" y="1678205"/>
                  <a:pt x="2289528" y="1673919"/>
                </a:cubicBezTo>
                <a:cubicBezTo>
                  <a:pt x="2284630" y="1668562"/>
                  <a:pt x="2279617" y="1663319"/>
                  <a:pt x="2274565" y="1658190"/>
                </a:cubicBezTo>
                <a:cubicBezTo>
                  <a:pt x="2267677" y="1651225"/>
                  <a:pt x="2260635" y="1644452"/>
                  <a:pt x="2253479" y="1637869"/>
                </a:cubicBezTo>
                <a:cubicBezTo>
                  <a:pt x="2243720" y="1628952"/>
                  <a:pt x="2233770" y="1620341"/>
                  <a:pt x="2223552" y="1612037"/>
                </a:cubicBezTo>
                <a:cubicBezTo>
                  <a:pt x="2209583" y="1600670"/>
                  <a:pt x="2195194" y="1589840"/>
                  <a:pt x="2180421" y="1579546"/>
                </a:cubicBezTo>
                <a:cubicBezTo>
                  <a:pt x="2145136" y="1554900"/>
                  <a:pt x="2107862" y="1533162"/>
                  <a:pt x="2069361" y="1513951"/>
                </a:cubicBezTo>
                <a:cubicBezTo>
                  <a:pt x="2024547" y="1491562"/>
                  <a:pt x="1978049" y="1472580"/>
                  <a:pt x="1930555" y="1456545"/>
                </a:cubicBezTo>
                <a:cubicBezTo>
                  <a:pt x="1901240" y="1446634"/>
                  <a:pt x="1871467" y="1437831"/>
                  <a:pt x="1841462" y="1430139"/>
                </a:cubicBezTo>
                <a:cubicBezTo>
                  <a:pt x="1806636" y="1421184"/>
                  <a:pt x="1771466" y="1413683"/>
                  <a:pt x="1736064" y="1407483"/>
                </a:cubicBezTo>
                <a:cubicBezTo>
                  <a:pt x="1698330" y="1400939"/>
                  <a:pt x="1660327" y="1395887"/>
                  <a:pt x="1622212" y="1392328"/>
                </a:cubicBezTo>
                <a:cubicBezTo>
                  <a:pt x="1575713" y="1387965"/>
                  <a:pt x="1529024" y="1385784"/>
                  <a:pt x="1482338" y="1385707"/>
                </a:cubicBezTo>
                <a:cubicBezTo>
                  <a:pt x="1431668" y="1385593"/>
                  <a:pt x="1380996" y="1387965"/>
                  <a:pt x="1330561" y="1392864"/>
                </a:cubicBezTo>
                <a:cubicBezTo>
                  <a:pt x="1289726" y="1396882"/>
                  <a:pt x="1249045" y="1402546"/>
                  <a:pt x="1208704" y="1409971"/>
                </a:cubicBezTo>
                <a:cubicBezTo>
                  <a:pt x="1171773" y="1416783"/>
                  <a:pt x="1135110" y="1425088"/>
                  <a:pt x="1098868" y="1434961"/>
                </a:cubicBezTo>
                <a:cubicBezTo>
                  <a:pt x="1065917" y="1443955"/>
                  <a:pt x="1033311" y="1454250"/>
                  <a:pt x="1001202" y="1465960"/>
                </a:cubicBezTo>
                <a:cubicBezTo>
                  <a:pt x="975217" y="1475413"/>
                  <a:pt x="949576" y="1485822"/>
                  <a:pt x="924394" y="1497227"/>
                </a:cubicBezTo>
                <a:cubicBezTo>
                  <a:pt x="917506" y="1500327"/>
                  <a:pt x="910694" y="1503503"/>
                  <a:pt x="903920" y="1506756"/>
                </a:cubicBezTo>
                <a:cubicBezTo>
                  <a:pt x="902772" y="1507636"/>
                  <a:pt x="901586" y="1508440"/>
                  <a:pt x="900400" y="1509244"/>
                </a:cubicBezTo>
                <a:cubicBezTo>
                  <a:pt x="895195" y="1512497"/>
                  <a:pt x="892325" y="1513492"/>
                  <a:pt x="888382" y="1514372"/>
                </a:cubicBezTo>
                <a:cubicBezTo>
                  <a:pt x="877322" y="1519921"/>
                  <a:pt x="866377" y="1525623"/>
                  <a:pt x="855546" y="1531593"/>
                </a:cubicBezTo>
                <a:cubicBezTo>
                  <a:pt x="835454" y="1542653"/>
                  <a:pt x="815745" y="1554479"/>
                  <a:pt x="796572" y="1567070"/>
                </a:cubicBezTo>
                <a:cubicBezTo>
                  <a:pt x="778891" y="1578704"/>
                  <a:pt x="761670" y="1591027"/>
                  <a:pt x="745023" y="1604077"/>
                </a:cubicBezTo>
                <a:cubicBezTo>
                  <a:pt x="718464" y="1624896"/>
                  <a:pt x="693282" y="1647628"/>
                  <a:pt x="670396" y="1672466"/>
                </a:cubicBezTo>
                <a:cubicBezTo>
                  <a:pt x="658647" y="1685171"/>
                  <a:pt x="647511" y="1698451"/>
                  <a:pt x="637101" y="1712266"/>
                </a:cubicBezTo>
                <a:cubicBezTo>
                  <a:pt x="667679" y="1712955"/>
                  <a:pt x="698295" y="1714984"/>
                  <a:pt x="728682" y="1718734"/>
                </a:cubicBezTo>
                <a:cubicBezTo>
                  <a:pt x="751759" y="1721566"/>
                  <a:pt x="774759" y="1725393"/>
                  <a:pt x="797453" y="1730445"/>
                </a:cubicBezTo>
                <a:cubicBezTo>
                  <a:pt x="817507" y="1734922"/>
                  <a:pt x="837368" y="1740318"/>
                  <a:pt x="856772" y="1747016"/>
                </a:cubicBezTo>
                <a:cubicBezTo>
                  <a:pt x="871123" y="1751952"/>
                  <a:pt x="885244" y="1757540"/>
                  <a:pt x="898946" y="1764046"/>
                </a:cubicBezTo>
                <a:cubicBezTo>
                  <a:pt x="911077" y="1769786"/>
                  <a:pt x="922864" y="1776178"/>
                  <a:pt x="934115" y="1783449"/>
                </a:cubicBezTo>
                <a:cubicBezTo>
                  <a:pt x="937598" y="1785669"/>
                  <a:pt x="941042" y="1788003"/>
                  <a:pt x="944410" y="1790414"/>
                </a:cubicBezTo>
                <a:lnTo>
                  <a:pt x="951949" y="1797188"/>
                </a:lnTo>
                <a:cubicBezTo>
                  <a:pt x="953901" y="1799944"/>
                  <a:pt x="956197" y="1802508"/>
                  <a:pt x="957805" y="1805454"/>
                </a:cubicBezTo>
                <a:cubicBezTo>
                  <a:pt x="961096" y="1811425"/>
                  <a:pt x="963009" y="1818046"/>
                  <a:pt x="963354" y="1824820"/>
                </a:cubicBezTo>
                <a:cubicBezTo>
                  <a:pt x="963545" y="1828226"/>
                  <a:pt x="963354" y="1831632"/>
                  <a:pt x="962780" y="1834962"/>
                </a:cubicBezTo>
                <a:cubicBezTo>
                  <a:pt x="962206" y="1838291"/>
                  <a:pt x="961249" y="1841582"/>
                  <a:pt x="959986" y="1844720"/>
                </a:cubicBezTo>
                <a:cubicBezTo>
                  <a:pt x="958647" y="1847820"/>
                  <a:pt x="957001" y="1850805"/>
                  <a:pt x="955049" y="1853599"/>
                </a:cubicBezTo>
                <a:cubicBezTo>
                  <a:pt x="951107" y="1859148"/>
                  <a:pt x="945941" y="1863702"/>
                  <a:pt x="940009" y="1866994"/>
                </a:cubicBezTo>
                <a:cubicBezTo>
                  <a:pt x="937062" y="1868639"/>
                  <a:pt x="933886" y="1869940"/>
                  <a:pt x="930633" y="1870859"/>
                </a:cubicBezTo>
                <a:cubicBezTo>
                  <a:pt x="927380" y="1871777"/>
                  <a:pt x="924012" y="1872351"/>
                  <a:pt x="920606" y="1872543"/>
                </a:cubicBezTo>
                <a:cubicBezTo>
                  <a:pt x="913832" y="1872926"/>
                  <a:pt x="907020" y="1871739"/>
                  <a:pt x="900744" y="1869137"/>
                </a:cubicBezTo>
                <a:cubicBezTo>
                  <a:pt x="897644" y="1867836"/>
                  <a:pt x="894851" y="1865846"/>
                  <a:pt x="891904" y="1864238"/>
                </a:cubicBezTo>
                <a:cubicBezTo>
                  <a:pt x="891368" y="1863856"/>
                  <a:pt x="890871" y="1863511"/>
                  <a:pt x="890335" y="1863128"/>
                </a:cubicBezTo>
                <a:cubicBezTo>
                  <a:pt x="888115" y="1861559"/>
                  <a:pt x="885819" y="1860067"/>
                  <a:pt x="883485" y="1858574"/>
                </a:cubicBezTo>
                <a:cubicBezTo>
                  <a:pt x="878701" y="1855589"/>
                  <a:pt x="873840" y="1852834"/>
                  <a:pt x="868827" y="1850193"/>
                </a:cubicBezTo>
                <a:cubicBezTo>
                  <a:pt x="863010" y="1847170"/>
                  <a:pt x="857002" y="1844338"/>
                  <a:pt x="850993" y="1841774"/>
                </a:cubicBezTo>
                <a:cubicBezTo>
                  <a:pt x="836030" y="1835306"/>
                  <a:pt x="820530" y="1830101"/>
                  <a:pt x="804878" y="1825701"/>
                </a:cubicBezTo>
                <a:cubicBezTo>
                  <a:pt x="793589" y="1822486"/>
                  <a:pt x="782184" y="1819730"/>
                  <a:pt x="770665" y="1817358"/>
                </a:cubicBezTo>
                <a:cubicBezTo>
                  <a:pt x="758801" y="1814870"/>
                  <a:pt x="746861" y="1812765"/>
                  <a:pt x="734882" y="1810967"/>
                </a:cubicBezTo>
                <a:cubicBezTo>
                  <a:pt x="707711" y="1806948"/>
                  <a:pt x="680271" y="1804537"/>
                  <a:pt x="652793" y="1803389"/>
                </a:cubicBezTo>
                <a:cubicBezTo>
                  <a:pt x="630023" y="1802471"/>
                  <a:pt x="607176" y="1802394"/>
                  <a:pt x="584366" y="1803159"/>
                </a:cubicBezTo>
                <a:cubicBezTo>
                  <a:pt x="580463" y="1812459"/>
                  <a:pt x="576942" y="1821989"/>
                  <a:pt x="573880" y="1831594"/>
                </a:cubicBezTo>
                <a:cubicBezTo>
                  <a:pt x="569709" y="1844567"/>
                  <a:pt x="566264" y="1857809"/>
                  <a:pt x="563700" y="1871204"/>
                </a:cubicBezTo>
                <a:cubicBezTo>
                  <a:pt x="561136" y="1884560"/>
                  <a:pt x="559414" y="1898031"/>
                  <a:pt x="558534" y="1911579"/>
                </a:cubicBezTo>
                <a:cubicBezTo>
                  <a:pt x="557883" y="1921529"/>
                  <a:pt x="557692" y="1931478"/>
                  <a:pt x="557959" y="1941391"/>
                </a:cubicBezTo>
                <a:cubicBezTo>
                  <a:pt x="575793" y="1937641"/>
                  <a:pt x="593934" y="1935459"/>
                  <a:pt x="612111" y="1935115"/>
                </a:cubicBezTo>
                <a:cubicBezTo>
                  <a:pt x="626348" y="1934847"/>
                  <a:pt x="640584" y="1935689"/>
                  <a:pt x="654629" y="1937717"/>
                </a:cubicBezTo>
                <a:cubicBezTo>
                  <a:pt x="667373" y="1939554"/>
                  <a:pt x="680002" y="1942348"/>
                  <a:pt x="692325" y="1946060"/>
                </a:cubicBezTo>
                <a:cubicBezTo>
                  <a:pt x="700400" y="1948510"/>
                  <a:pt x="708360" y="1951380"/>
                  <a:pt x="716168" y="1954594"/>
                </a:cubicBezTo>
                <a:cubicBezTo>
                  <a:pt x="717775" y="1955245"/>
                  <a:pt x="719344" y="1955896"/>
                  <a:pt x="720913" y="1956585"/>
                </a:cubicBezTo>
                <a:cubicBezTo>
                  <a:pt x="722253" y="1957197"/>
                  <a:pt x="723630" y="1957771"/>
                  <a:pt x="724970" y="1958460"/>
                </a:cubicBezTo>
                <a:cubicBezTo>
                  <a:pt x="727189" y="1959608"/>
                  <a:pt x="729333" y="1960909"/>
                  <a:pt x="731323" y="1962402"/>
                </a:cubicBezTo>
                <a:cubicBezTo>
                  <a:pt x="737369" y="1966879"/>
                  <a:pt x="742230" y="1972811"/>
                  <a:pt x="745368" y="1979623"/>
                </a:cubicBezTo>
                <a:cubicBezTo>
                  <a:pt x="747511" y="1984139"/>
                  <a:pt x="748850" y="1988999"/>
                  <a:pt x="749386" y="1993974"/>
                </a:cubicBezTo>
                <a:cubicBezTo>
                  <a:pt x="749807" y="1998107"/>
                  <a:pt x="749692" y="2002317"/>
                  <a:pt x="749003" y="2006411"/>
                </a:cubicBezTo>
                <a:cubicBezTo>
                  <a:pt x="747855" y="2012994"/>
                  <a:pt x="745291" y="2019270"/>
                  <a:pt x="741464" y="2024743"/>
                </a:cubicBezTo>
                <a:cubicBezTo>
                  <a:pt x="738135" y="2029526"/>
                  <a:pt x="733887" y="2033621"/>
                  <a:pt x="728988" y="2036798"/>
                </a:cubicBezTo>
                <a:cubicBezTo>
                  <a:pt x="725468" y="2039056"/>
                  <a:pt x="721679" y="2040816"/>
                  <a:pt x="717699" y="2042079"/>
                </a:cubicBezTo>
                <a:cubicBezTo>
                  <a:pt x="713719" y="2043304"/>
                  <a:pt x="709586" y="2043993"/>
                  <a:pt x="705415" y="2044069"/>
                </a:cubicBezTo>
                <a:cubicBezTo>
                  <a:pt x="701243" y="2044184"/>
                  <a:pt x="697072" y="2043687"/>
                  <a:pt x="693054" y="2042653"/>
                </a:cubicBezTo>
                <a:cubicBezTo>
                  <a:pt x="691446" y="2042232"/>
                  <a:pt x="689877" y="2041735"/>
                  <a:pt x="688308" y="2041123"/>
                </a:cubicBezTo>
                <a:cubicBezTo>
                  <a:pt x="686663" y="2040510"/>
                  <a:pt x="685094" y="2039783"/>
                  <a:pt x="683448" y="2039094"/>
                </a:cubicBezTo>
                <a:cubicBezTo>
                  <a:pt x="682606" y="2038750"/>
                  <a:pt x="681802" y="2038405"/>
                  <a:pt x="680960" y="2038023"/>
                </a:cubicBezTo>
                <a:cubicBezTo>
                  <a:pt x="677286" y="2036568"/>
                  <a:pt x="673574" y="2035191"/>
                  <a:pt x="669824" y="2033928"/>
                </a:cubicBezTo>
                <a:cubicBezTo>
                  <a:pt x="663088" y="2031746"/>
                  <a:pt x="656238" y="2029948"/>
                  <a:pt x="649272" y="2028647"/>
                </a:cubicBezTo>
                <a:cubicBezTo>
                  <a:pt x="642422" y="2027345"/>
                  <a:pt x="635457" y="2026465"/>
                  <a:pt x="628492" y="2026006"/>
                </a:cubicBezTo>
                <a:cubicBezTo>
                  <a:pt x="623593" y="2025700"/>
                  <a:pt x="618695" y="2025585"/>
                  <a:pt x="613834" y="2025661"/>
                </a:cubicBezTo>
                <a:cubicBezTo>
                  <a:pt x="610390" y="2025738"/>
                  <a:pt x="606984" y="2025891"/>
                  <a:pt x="603578" y="2026159"/>
                </a:cubicBezTo>
                <a:cubicBezTo>
                  <a:pt x="593283" y="2026924"/>
                  <a:pt x="583104" y="2028532"/>
                  <a:pt x="573076" y="2030828"/>
                </a:cubicBezTo>
                <a:cubicBezTo>
                  <a:pt x="574569" y="2035688"/>
                  <a:pt x="576214" y="2040586"/>
                  <a:pt x="577936" y="2045371"/>
                </a:cubicBezTo>
                <a:cubicBezTo>
                  <a:pt x="580577" y="2052566"/>
                  <a:pt x="583409" y="2059722"/>
                  <a:pt x="586471" y="2066764"/>
                </a:cubicBezTo>
                <a:cubicBezTo>
                  <a:pt x="588882" y="2072313"/>
                  <a:pt x="591408" y="2077824"/>
                  <a:pt x="594086" y="2083258"/>
                </a:cubicBezTo>
                <a:cubicBezTo>
                  <a:pt x="613221" y="2122102"/>
                  <a:pt x="638671" y="2157656"/>
                  <a:pt x="667756" y="2189606"/>
                </a:cubicBezTo>
                <a:cubicBezTo>
                  <a:pt x="670665" y="2192821"/>
                  <a:pt x="673650" y="2195997"/>
                  <a:pt x="676635" y="2199136"/>
                </a:cubicBezTo>
                <a:cubicBezTo>
                  <a:pt x="692900" y="2184363"/>
                  <a:pt x="709967" y="2170471"/>
                  <a:pt x="727764" y="2157574"/>
                </a:cubicBezTo>
                <a:cubicBezTo>
                  <a:pt x="746975" y="2143605"/>
                  <a:pt x="767029" y="2130823"/>
                  <a:pt x="787810" y="2119343"/>
                </a:cubicBezTo>
                <a:cubicBezTo>
                  <a:pt x="822176" y="2100361"/>
                  <a:pt x="858648" y="2084938"/>
                  <a:pt x="896460" y="2074337"/>
                </a:cubicBezTo>
                <a:cubicBezTo>
                  <a:pt x="914179" y="2069361"/>
                  <a:pt x="932204" y="2065420"/>
                  <a:pt x="950421" y="2062702"/>
                </a:cubicBezTo>
                <a:cubicBezTo>
                  <a:pt x="953291" y="2062243"/>
                  <a:pt x="956200" y="2061860"/>
                  <a:pt x="959070" y="2061478"/>
                </a:cubicBezTo>
                <a:cubicBezTo>
                  <a:pt x="960907" y="2061248"/>
                  <a:pt x="962744" y="2060980"/>
                  <a:pt x="964619" y="2060904"/>
                </a:cubicBezTo>
                <a:cubicBezTo>
                  <a:pt x="965499" y="2060827"/>
                  <a:pt x="966456" y="2060789"/>
                  <a:pt x="967336" y="2060789"/>
                </a:cubicBezTo>
                <a:cubicBezTo>
                  <a:pt x="973727" y="2060789"/>
                  <a:pt x="980080" y="2062128"/>
                  <a:pt x="985935" y="2064769"/>
                </a:cubicBezTo>
                <a:cubicBezTo>
                  <a:pt x="991790" y="2067371"/>
                  <a:pt x="997033" y="2071237"/>
                  <a:pt x="1001281" y="2076020"/>
                </a:cubicBezTo>
                <a:cubicBezTo>
                  <a:pt x="1005491" y="2080766"/>
                  <a:pt x="1008744" y="2086468"/>
                  <a:pt x="1010619" y="2092553"/>
                </a:cubicBezTo>
                <a:cubicBezTo>
                  <a:pt x="1011997" y="2096877"/>
                  <a:pt x="1012724" y="2101431"/>
                  <a:pt x="1012724" y="2106024"/>
                </a:cubicBezTo>
                <a:cubicBezTo>
                  <a:pt x="1012724" y="2110578"/>
                  <a:pt x="1012035" y="2115132"/>
                  <a:pt x="1010696" y="2119495"/>
                </a:cubicBezTo>
                <a:cubicBezTo>
                  <a:pt x="1009050" y="2124738"/>
                  <a:pt x="1006486" y="2129637"/>
                  <a:pt x="1003118" y="2133961"/>
                </a:cubicBezTo>
                <a:cubicBezTo>
                  <a:pt x="1000324" y="2137559"/>
                  <a:pt x="996957" y="2140735"/>
                  <a:pt x="993206" y="2143338"/>
                </a:cubicBezTo>
                <a:cubicBezTo>
                  <a:pt x="989456" y="2145940"/>
                  <a:pt x="985323" y="2147968"/>
                  <a:pt x="980998" y="2149308"/>
                </a:cubicBezTo>
                <a:cubicBezTo>
                  <a:pt x="979200" y="2149843"/>
                  <a:pt x="977439" y="2150303"/>
                  <a:pt x="975678" y="2150609"/>
                </a:cubicBezTo>
                <a:cubicBezTo>
                  <a:pt x="974033" y="2150953"/>
                  <a:pt x="973191" y="2150992"/>
                  <a:pt x="971737" y="2151183"/>
                </a:cubicBezTo>
                <a:cubicBezTo>
                  <a:pt x="971010" y="2151298"/>
                  <a:pt x="970244" y="2151374"/>
                  <a:pt x="969479" y="2151489"/>
                </a:cubicBezTo>
                <a:cubicBezTo>
                  <a:pt x="968369" y="2151642"/>
                  <a:pt x="967221" y="2151795"/>
                  <a:pt x="966111" y="2151948"/>
                </a:cubicBezTo>
                <a:cubicBezTo>
                  <a:pt x="963471" y="2152331"/>
                  <a:pt x="960830" y="2152752"/>
                  <a:pt x="958227" y="2153173"/>
                </a:cubicBezTo>
                <a:cubicBezTo>
                  <a:pt x="952525" y="2154130"/>
                  <a:pt x="946900" y="2155240"/>
                  <a:pt x="941273" y="2156464"/>
                </a:cubicBezTo>
                <a:cubicBezTo>
                  <a:pt x="922139" y="2160674"/>
                  <a:pt x="903348" y="2166452"/>
                  <a:pt x="885131" y="2173533"/>
                </a:cubicBezTo>
                <a:cubicBezTo>
                  <a:pt x="864465" y="2181531"/>
                  <a:pt x="844450" y="2191214"/>
                  <a:pt x="825238" y="2202236"/>
                </a:cubicBezTo>
                <a:cubicBezTo>
                  <a:pt x="806754" y="2212798"/>
                  <a:pt x="788996" y="2224624"/>
                  <a:pt x="772042" y="2237483"/>
                </a:cubicBezTo>
                <a:cubicBezTo>
                  <a:pt x="762513" y="2244754"/>
                  <a:pt x="753213" y="2252331"/>
                  <a:pt x="744221" y="2260215"/>
                </a:cubicBezTo>
                <a:close/>
                <a:moveTo>
                  <a:pt x="902732" y="1407746"/>
                </a:moveTo>
                <a:cubicBezTo>
                  <a:pt x="919839" y="1400283"/>
                  <a:pt x="937175" y="1393241"/>
                  <a:pt x="954626" y="1386622"/>
                </a:cubicBezTo>
                <a:cubicBezTo>
                  <a:pt x="988725" y="1373686"/>
                  <a:pt x="1023397" y="1362243"/>
                  <a:pt x="1058496" y="1352179"/>
                </a:cubicBezTo>
                <a:cubicBezTo>
                  <a:pt x="1097761" y="1340966"/>
                  <a:pt x="1137523" y="1331474"/>
                  <a:pt x="1177629" y="1323667"/>
                </a:cubicBezTo>
                <a:cubicBezTo>
                  <a:pt x="1223286" y="1314788"/>
                  <a:pt x="1269362" y="1308014"/>
                  <a:pt x="1315592" y="1303346"/>
                </a:cubicBezTo>
                <a:cubicBezTo>
                  <a:pt x="1368902" y="1297911"/>
                  <a:pt x="1422518" y="1295194"/>
                  <a:pt x="1476099" y="1295118"/>
                </a:cubicBezTo>
                <a:cubicBezTo>
                  <a:pt x="1529754" y="1295003"/>
                  <a:pt x="1583407" y="1297490"/>
                  <a:pt x="1636831" y="1302733"/>
                </a:cubicBezTo>
                <a:cubicBezTo>
                  <a:pt x="1683214" y="1307249"/>
                  <a:pt x="1729368" y="1313832"/>
                  <a:pt x="1775137" y="1322557"/>
                </a:cubicBezTo>
                <a:cubicBezTo>
                  <a:pt x="1813446" y="1329867"/>
                  <a:pt x="1851486" y="1338668"/>
                  <a:pt x="1889107" y="1349078"/>
                </a:cubicBezTo>
                <a:cubicBezTo>
                  <a:pt x="1927033" y="1359602"/>
                  <a:pt x="1964537" y="1371734"/>
                  <a:pt x="2001392" y="1385664"/>
                </a:cubicBezTo>
                <a:cubicBezTo>
                  <a:pt x="2014480" y="1390601"/>
                  <a:pt x="2027493" y="1395767"/>
                  <a:pt x="2040390" y="1401125"/>
                </a:cubicBezTo>
                <a:cubicBezTo>
                  <a:pt x="2042227" y="1394428"/>
                  <a:pt x="2044025" y="1387730"/>
                  <a:pt x="2045748" y="1380995"/>
                </a:cubicBezTo>
                <a:cubicBezTo>
                  <a:pt x="2056502" y="1339319"/>
                  <a:pt x="2065074" y="1297145"/>
                  <a:pt x="2071656" y="1254631"/>
                </a:cubicBezTo>
                <a:cubicBezTo>
                  <a:pt x="2080191" y="1199599"/>
                  <a:pt x="2085356" y="1144031"/>
                  <a:pt x="2087271" y="1088344"/>
                </a:cubicBezTo>
                <a:cubicBezTo>
                  <a:pt x="2088228" y="1060292"/>
                  <a:pt x="2088419" y="1032202"/>
                  <a:pt x="2087730" y="1004150"/>
                </a:cubicBezTo>
                <a:cubicBezTo>
                  <a:pt x="2086697" y="959641"/>
                  <a:pt x="2083597" y="915172"/>
                  <a:pt x="2078354" y="870967"/>
                </a:cubicBezTo>
                <a:cubicBezTo>
                  <a:pt x="2070776" y="806712"/>
                  <a:pt x="2058683" y="742997"/>
                  <a:pt x="2041806" y="680531"/>
                </a:cubicBezTo>
                <a:cubicBezTo>
                  <a:pt x="2029406" y="634721"/>
                  <a:pt x="2014442" y="589601"/>
                  <a:pt x="1996647" y="545624"/>
                </a:cubicBezTo>
                <a:cubicBezTo>
                  <a:pt x="1983023" y="511870"/>
                  <a:pt x="1967753" y="478728"/>
                  <a:pt x="1950723" y="446545"/>
                </a:cubicBezTo>
                <a:cubicBezTo>
                  <a:pt x="1937902" y="422358"/>
                  <a:pt x="1924125" y="398708"/>
                  <a:pt x="1909276" y="375745"/>
                </a:cubicBezTo>
                <a:cubicBezTo>
                  <a:pt x="1898637" y="359289"/>
                  <a:pt x="1887500" y="343178"/>
                  <a:pt x="1875751" y="327487"/>
                </a:cubicBezTo>
                <a:cubicBezTo>
                  <a:pt x="1866490" y="315049"/>
                  <a:pt x="1856807" y="302879"/>
                  <a:pt x="1846819" y="291015"/>
                </a:cubicBezTo>
                <a:cubicBezTo>
                  <a:pt x="1839241" y="282060"/>
                  <a:pt x="1831435" y="273257"/>
                  <a:pt x="1823475" y="264647"/>
                </a:cubicBezTo>
                <a:cubicBezTo>
                  <a:pt x="1817390" y="258103"/>
                  <a:pt x="1811190" y="251673"/>
                  <a:pt x="1804876" y="245358"/>
                </a:cubicBezTo>
                <a:cubicBezTo>
                  <a:pt x="1799403" y="239924"/>
                  <a:pt x="1793892" y="234604"/>
                  <a:pt x="1788267" y="229361"/>
                </a:cubicBezTo>
                <a:cubicBezTo>
                  <a:pt x="1749958" y="193732"/>
                  <a:pt x="1707249" y="162580"/>
                  <a:pt x="1660561" y="138852"/>
                </a:cubicBezTo>
                <a:cubicBezTo>
                  <a:pt x="1652371" y="134681"/>
                  <a:pt x="1643990" y="130739"/>
                  <a:pt x="1635570" y="127027"/>
                </a:cubicBezTo>
                <a:cubicBezTo>
                  <a:pt x="1623936" y="121937"/>
                  <a:pt x="1612111" y="117345"/>
                  <a:pt x="1600094" y="113250"/>
                </a:cubicBezTo>
                <a:cubicBezTo>
                  <a:pt x="1582758" y="107357"/>
                  <a:pt x="1565077" y="102534"/>
                  <a:pt x="1547129" y="98900"/>
                </a:cubicBezTo>
                <a:cubicBezTo>
                  <a:pt x="1522291" y="93848"/>
                  <a:pt x="1496994" y="91054"/>
                  <a:pt x="1471584" y="90633"/>
                </a:cubicBezTo>
                <a:cubicBezTo>
                  <a:pt x="1452563" y="90327"/>
                  <a:pt x="1433543" y="91322"/>
                  <a:pt x="1414638" y="93657"/>
                </a:cubicBezTo>
                <a:cubicBezTo>
                  <a:pt x="1395923" y="95953"/>
                  <a:pt x="1377324" y="99512"/>
                  <a:pt x="1359069" y="104334"/>
                </a:cubicBezTo>
                <a:cubicBezTo>
                  <a:pt x="1332395" y="111375"/>
                  <a:pt x="1306410" y="120981"/>
                  <a:pt x="1281496" y="132730"/>
                </a:cubicBezTo>
                <a:cubicBezTo>
                  <a:pt x="1258075" y="143790"/>
                  <a:pt x="1235610" y="156763"/>
                  <a:pt x="1214140" y="171229"/>
                </a:cubicBezTo>
                <a:cubicBezTo>
                  <a:pt x="1187734" y="189025"/>
                  <a:pt x="1162935" y="209117"/>
                  <a:pt x="1139704" y="230854"/>
                </a:cubicBezTo>
                <a:cubicBezTo>
                  <a:pt x="1110811" y="257949"/>
                  <a:pt x="1084328" y="287647"/>
                  <a:pt x="1060217" y="319066"/>
                </a:cubicBezTo>
                <a:cubicBezTo>
                  <a:pt x="1032051" y="355729"/>
                  <a:pt x="1007022" y="394803"/>
                  <a:pt x="984863" y="435407"/>
                </a:cubicBezTo>
                <a:cubicBezTo>
                  <a:pt x="958534" y="483666"/>
                  <a:pt x="936223" y="534065"/>
                  <a:pt x="917585" y="585774"/>
                </a:cubicBezTo>
                <a:cubicBezTo>
                  <a:pt x="898641" y="638319"/>
                  <a:pt x="883447" y="692200"/>
                  <a:pt x="871737" y="746780"/>
                </a:cubicBezTo>
                <a:cubicBezTo>
                  <a:pt x="858113" y="810385"/>
                  <a:pt x="849234" y="875025"/>
                  <a:pt x="844795" y="939892"/>
                </a:cubicBezTo>
                <a:cubicBezTo>
                  <a:pt x="843034" y="965418"/>
                  <a:pt x="841963" y="990982"/>
                  <a:pt x="841580" y="1016546"/>
                </a:cubicBezTo>
                <a:cubicBezTo>
                  <a:pt x="841389" y="1029941"/>
                  <a:pt x="841389" y="1043374"/>
                  <a:pt x="841580" y="1056769"/>
                </a:cubicBezTo>
                <a:cubicBezTo>
                  <a:pt x="841771" y="1071197"/>
                  <a:pt x="842307" y="1085586"/>
                  <a:pt x="843034" y="1099976"/>
                </a:cubicBezTo>
                <a:cubicBezTo>
                  <a:pt x="844718" y="1132353"/>
                  <a:pt x="847857" y="1164615"/>
                  <a:pt x="852410" y="1196723"/>
                </a:cubicBezTo>
                <a:cubicBezTo>
                  <a:pt x="855549" y="1218766"/>
                  <a:pt x="859376" y="1240772"/>
                  <a:pt x="863853" y="1262586"/>
                </a:cubicBezTo>
                <a:cubicBezTo>
                  <a:pt x="868484" y="1285166"/>
                  <a:pt x="873804" y="1307592"/>
                  <a:pt x="879698" y="1329865"/>
                </a:cubicBezTo>
                <a:cubicBezTo>
                  <a:pt x="886663" y="1356004"/>
                  <a:pt x="894393" y="1381989"/>
                  <a:pt x="902736" y="1407745"/>
                </a:cubicBezTo>
                <a:close/>
                <a:moveTo>
                  <a:pt x="1179080" y="1050376"/>
                </a:moveTo>
                <a:cubicBezTo>
                  <a:pt x="1179309" y="1049955"/>
                  <a:pt x="1179501" y="1049534"/>
                  <a:pt x="1179692" y="1049075"/>
                </a:cubicBezTo>
                <a:cubicBezTo>
                  <a:pt x="1180649" y="1046702"/>
                  <a:pt x="1181299" y="1044176"/>
                  <a:pt x="1181491" y="1041612"/>
                </a:cubicBezTo>
                <a:cubicBezTo>
                  <a:pt x="1181682" y="1039239"/>
                  <a:pt x="1181491" y="1036828"/>
                  <a:pt x="1180993" y="1034455"/>
                </a:cubicBezTo>
                <a:cubicBezTo>
                  <a:pt x="1180725" y="1033231"/>
                  <a:pt x="1180381" y="1032006"/>
                  <a:pt x="1179922" y="1030858"/>
                </a:cubicBezTo>
                <a:cubicBezTo>
                  <a:pt x="1179462" y="1029710"/>
                  <a:pt x="1178965" y="1028562"/>
                  <a:pt x="1178314" y="1027528"/>
                </a:cubicBezTo>
                <a:cubicBezTo>
                  <a:pt x="1175597" y="1022706"/>
                  <a:pt x="1171234" y="1018841"/>
                  <a:pt x="1166259" y="1016507"/>
                </a:cubicBezTo>
                <a:cubicBezTo>
                  <a:pt x="1162547" y="1014785"/>
                  <a:pt x="1158528" y="1013904"/>
                  <a:pt x="1154472" y="1013904"/>
                </a:cubicBezTo>
                <a:cubicBezTo>
                  <a:pt x="1150377" y="1013866"/>
                  <a:pt x="1146359" y="1014670"/>
                  <a:pt x="1142609" y="1016354"/>
                </a:cubicBezTo>
                <a:cubicBezTo>
                  <a:pt x="1136447" y="1019147"/>
                  <a:pt x="1131281" y="1024237"/>
                  <a:pt x="1128755" y="1030552"/>
                </a:cubicBezTo>
                <a:cubicBezTo>
                  <a:pt x="1128295" y="1031738"/>
                  <a:pt x="1127874" y="1032924"/>
                  <a:pt x="1127645" y="1034187"/>
                </a:cubicBezTo>
                <a:cubicBezTo>
                  <a:pt x="1127071" y="1036522"/>
                  <a:pt x="1126918" y="1038895"/>
                  <a:pt x="1127071" y="1041305"/>
                </a:cubicBezTo>
                <a:cubicBezTo>
                  <a:pt x="1127224" y="1043869"/>
                  <a:pt x="1127798" y="1046395"/>
                  <a:pt x="1128755" y="1048806"/>
                </a:cubicBezTo>
                <a:cubicBezTo>
                  <a:pt x="1129903" y="1051638"/>
                  <a:pt x="1131587" y="1054279"/>
                  <a:pt x="1133653" y="1056499"/>
                </a:cubicBezTo>
                <a:cubicBezTo>
                  <a:pt x="1136064" y="1059139"/>
                  <a:pt x="1138973" y="1061244"/>
                  <a:pt x="1142187" y="1062775"/>
                </a:cubicBezTo>
                <a:cubicBezTo>
                  <a:pt x="1144484" y="1063846"/>
                  <a:pt x="1146895" y="1064612"/>
                  <a:pt x="1149420" y="1065033"/>
                </a:cubicBezTo>
                <a:cubicBezTo>
                  <a:pt x="1150913" y="1065301"/>
                  <a:pt x="1152405" y="1065416"/>
                  <a:pt x="1153898" y="1065454"/>
                </a:cubicBezTo>
                <a:lnTo>
                  <a:pt x="1154281" y="1065454"/>
                </a:lnTo>
                <a:cubicBezTo>
                  <a:pt x="1155888" y="1065454"/>
                  <a:pt x="1157534" y="1065339"/>
                  <a:pt x="1159141" y="1065033"/>
                </a:cubicBezTo>
                <a:cubicBezTo>
                  <a:pt x="1161514" y="1064650"/>
                  <a:pt x="1163887" y="1063923"/>
                  <a:pt x="1166106" y="1062928"/>
                </a:cubicBezTo>
                <a:cubicBezTo>
                  <a:pt x="1167254" y="1062392"/>
                  <a:pt x="1168364" y="1061780"/>
                  <a:pt x="1169436" y="1061091"/>
                </a:cubicBezTo>
                <a:cubicBezTo>
                  <a:pt x="1169550" y="1060938"/>
                  <a:pt x="1169665" y="1060747"/>
                  <a:pt x="1169818" y="1060555"/>
                </a:cubicBezTo>
                <a:cubicBezTo>
                  <a:pt x="1170699" y="1059369"/>
                  <a:pt x="1171655" y="1058183"/>
                  <a:pt x="1172650" y="1057073"/>
                </a:cubicBezTo>
                <a:cubicBezTo>
                  <a:pt x="1173569" y="1056078"/>
                  <a:pt x="1173913" y="1055733"/>
                  <a:pt x="1174679" y="1054968"/>
                </a:cubicBezTo>
                <a:cubicBezTo>
                  <a:pt x="1175214" y="1054394"/>
                  <a:pt x="1175789" y="1053820"/>
                  <a:pt x="1176363" y="1053246"/>
                </a:cubicBezTo>
                <a:cubicBezTo>
                  <a:pt x="1177013" y="1052557"/>
                  <a:pt x="1177702" y="1051868"/>
                  <a:pt x="1178391" y="1051141"/>
                </a:cubicBezTo>
                <a:cubicBezTo>
                  <a:pt x="1178621" y="1050873"/>
                  <a:pt x="1178850" y="1050643"/>
                  <a:pt x="1179080" y="1050376"/>
                </a:cubicBezTo>
                <a:close/>
                <a:moveTo>
                  <a:pt x="1704030" y="1043985"/>
                </a:moveTo>
                <a:cubicBezTo>
                  <a:pt x="1704260" y="1043564"/>
                  <a:pt x="1704451" y="1043143"/>
                  <a:pt x="1704643" y="1042722"/>
                </a:cubicBezTo>
                <a:cubicBezTo>
                  <a:pt x="1705599" y="1040349"/>
                  <a:pt x="1706212" y="1037823"/>
                  <a:pt x="1706403" y="1035259"/>
                </a:cubicBezTo>
                <a:cubicBezTo>
                  <a:pt x="1706595" y="1032848"/>
                  <a:pt x="1706442" y="1030437"/>
                  <a:pt x="1705944" y="1028102"/>
                </a:cubicBezTo>
                <a:cubicBezTo>
                  <a:pt x="1705638" y="1026648"/>
                  <a:pt x="1705217" y="1025271"/>
                  <a:pt x="1704643" y="1023893"/>
                </a:cubicBezTo>
                <a:cubicBezTo>
                  <a:pt x="1702155" y="1017961"/>
                  <a:pt x="1697372" y="1013138"/>
                  <a:pt x="1691631" y="1010345"/>
                </a:cubicBezTo>
                <a:cubicBezTo>
                  <a:pt x="1687996" y="1008585"/>
                  <a:pt x="1684016" y="1007628"/>
                  <a:pt x="1679959" y="1007513"/>
                </a:cubicBezTo>
                <a:cubicBezTo>
                  <a:pt x="1675826" y="1007437"/>
                  <a:pt x="1671654" y="1008202"/>
                  <a:pt x="1667865" y="1009848"/>
                </a:cubicBezTo>
                <a:cubicBezTo>
                  <a:pt x="1661895" y="1012450"/>
                  <a:pt x="1656844" y="1017234"/>
                  <a:pt x="1654127" y="1023204"/>
                </a:cubicBezTo>
                <a:cubicBezTo>
                  <a:pt x="1653514" y="1024544"/>
                  <a:pt x="1653017" y="1025921"/>
                  <a:pt x="1652672" y="1027376"/>
                </a:cubicBezTo>
                <a:cubicBezTo>
                  <a:pt x="1652098" y="1029672"/>
                  <a:pt x="1651869" y="1032083"/>
                  <a:pt x="1651984" y="1034456"/>
                </a:cubicBezTo>
                <a:cubicBezTo>
                  <a:pt x="1652098" y="1037020"/>
                  <a:pt x="1652634" y="1039584"/>
                  <a:pt x="1653514" y="1041995"/>
                </a:cubicBezTo>
                <a:cubicBezTo>
                  <a:pt x="1654624" y="1044865"/>
                  <a:pt x="1656232" y="1047506"/>
                  <a:pt x="1658260" y="1049802"/>
                </a:cubicBezTo>
                <a:cubicBezTo>
                  <a:pt x="1660594" y="1052404"/>
                  <a:pt x="1663388" y="1054547"/>
                  <a:pt x="1666526" y="1056117"/>
                </a:cubicBezTo>
                <a:cubicBezTo>
                  <a:pt x="1668784" y="1057265"/>
                  <a:pt x="1671195" y="1058068"/>
                  <a:pt x="1673683" y="1058566"/>
                </a:cubicBezTo>
                <a:cubicBezTo>
                  <a:pt x="1675061" y="1058834"/>
                  <a:pt x="1676515" y="1058987"/>
                  <a:pt x="1677893" y="1059063"/>
                </a:cubicBezTo>
                <a:cubicBezTo>
                  <a:pt x="1678352" y="1059063"/>
                  <a:pt x="1678773" y="1059102"/>
                  <a:pt x="1679232" y="1059102"/>
                </a:cubicBezTo>
                <a:cubicBezTo>
                  <a:pt x="1680801" y="1059063"/>
                  <a:pt x="1682332" y="1058949"/>
                  <a:pt x="1683901" y="1058719"/>
                </a:cubicBezTo>
                <a:cubicBezTo>
                  <a:pt x="1686389" y="1058298"/>
                  <a:pt x="1688761" y="1057571"/>
                  <a:pt x="1691058" y="1056537"/>
                </a:cubicBezTo>
                <a:cubicBezTo>
                  <a:pt x="1692206" y="1056002"/>
                  <a:pt x="1693316" y="1055428"/>
                  <a:pt x="1694349" y="1054739"/>
                </a:cubicBezTo>
                <a:cubicBezTo>
                  <a:pt x="1694502" y="1054547"/>
                  <a:pt x="1694617" y="1054356"/>
                  <a:pt x="1694770" y="1054203"/>
                </a:cubicBezTo>
                <a:cubicBezTo>
                  <a:pt x="1695650" y="1052978"/>
                  <a:pt x="1696607" y="1051830"/>
                  <a:pt x="1697601" y="1050682"/>
                </a:cubicBezTo>
                <a:cubicBezTo>
                  <a:pt x="1698520" y="1049687"/>
                  <a:pt x="1698865" y="1049343"/>
                  <a:pt x="1699630" y="1048577"/>
                </a:cubicBezTo>
                <a:cubicBezTo>
                  <a:pt x="1700166" y="1048042"/>
                  <a:pt x="1700740" y="1047467"/>
                  <a:pt x="1701275" y="1046893"/>
                </a:cubicBezTo>
                <a:cubicBezTo>
                  <a:pt x="1701964" y="1046205"/>
                  <a:pt x="1702653" y="1045477"/>
                  <a:pt x="1703304" y="1044789"/>
                </a:cubicBezTo>
                <a:cubicBezTo>
                  <a:pt x="1703572" y="1044521"/>
                  <a:pt x="1703801" y="1044253"/>
                  <a:pt x="1704031" y="1043985"/>
                </a:cubicBezTo>
                <a:close/>
                <a:moveTo>
                  <a:pt x="1251794" y="1105064"/>
                </a:moveTo>
                <a:cubicBezTo>
                  <a:pt x="1248848" y="1109312"/>
                  <a:pt x="1245633" y="1113369"/>
                  <a:pt x="1242150" y="1117234"/>
                </a:cubicBezTo>
                <a:cubicBezTo>
                  <a:pt x="1231741" y="1128715"/>
                  <a:pt x="1219073" y="1138091"/>
                  <a:pt x="1205066" y="1144674"/>
                </a:cubicBezTo>
                <a:cubicBezTo>
                  <a:pt x="1195307" y="1149305"/>
                  <a:pt x="1184898" y="1152557"/>
                  <a:pt x="1174221" y="1154394"/>
                </a:cubicBezTo>
                <a:cubicBezTo>
                  <a:pt x="1170317" y="1155045"/>
                  <a:pt x="1166414" y="1155504"/>
                  <a:pt x="1162472" y="1155772"/>
                </a:cubicBezTo>
                <a:cubicBezTo>
                  <a:pt x="1160520" y="1155887"/>
                  <a:pt x="1158530" y="1155963"/>
                  <a:pt x="1156540" y="1156002"/>
                </a:cubicBezTo>
                <a:cubicBezTo>
                  <a:pt x="1155775" y="1156040"/>
                  <a:pt x="1155048" y="1156040"/>
                  <a:pt x="1154282" y="1156040"/>
                </a:cubicBezTo>
                <a:cubicBezTo>
                  <a:pt x="1152522" y="1156040"/>
                  <a:pt x="1150800" y="1156002"/>
                  <a:pt x="1149077" y="1155925"/>
                </a:cubicBezTo>
                <a:cubicBezTo>
                  <a:pt x="1145097" y="1155772"/>
                  <a:pt x="1141156" y="1155389"/>
                  <a:pt x="1137252" y="1154815"/>
                </a:cubicBezTo>
                <a:cubicBezTo>
                  <a:pt x="1126269" y="1153246"/>
                  <a:pt x="1115554" y="1150146"/>
                  <a:pt x="1105450" y="1145592"/>
                </a:cubicBezTo>
                <a:cubicBezTo>
                  <a:pt x="1091290" y="1139239"/>
                  <a:pt x="1078469" y="1130055"/>
                  <a:pt x="1067869" y="1118765"/>
                </a:cubicBezTo>
                <a:cubicBezTo>
                  <a:pt x="1057996" y="1108279"/>
                  <a:pt x="1050112" y="1095994"/>
                  <a:pt x="1044753" y="1082638"/>
                </a:cubicBezTo>
                <a:cubicBezTo>
                  <a:pt x="1039893" y="1070659"/>
                  <a:pt x="1037099" y="1057839"/>
                  <a:pt x="1036525" y="1044941"/>
                </a:cubicBezTo>
                <a:cubicBezTo>
                  <a:pt x="1035990" y="1033078"/>
                  <a:pt x="1037291" y="1021137"/>
                  <a:pt x="1040391" y="1009694"/>
                </a:cubicBezTo>
                <a:cubicBezTo>
                  <a:pt x="1042993" y="1000012"/>
                  <a:pt x="1046897" y="990674"/>
                  <a:pt x="1051910" y="981987"/>
                </a:cubicBezTo>
                <a:cubicBezTo>
                  <a:pt x="1059564" y="968783"/>
                  <a:pt x="1069782" y="957149"/>
                  <a:pt x="1081876" y="947888"/>
                </a:cubicBezTo>
                <a:cubicBezTo>
                  <a:pt x="1091979" y="940081"/>
                  <a:pt x="1103345" y="933957"/>
                  <a:pt x="1115401" y="929786"/>
                </a:cubicBezTo>
                <a:cubicBezTo>
                  <a:pt x="1127418" y="925652"/>
                  <a:pt x="1140085" y="923471"/>
                  <a:pt x="1152791" y="923318"/>
                </a:cubicBezTo>
                <a:cubicBezTo>
                  <a:pt x="1165994" y="923165"/>
                  <a:pt x="1179273" y="925193"/>
                  <a:pt x="1191788" y="929326"/>
                </a:cubicBezTo>
                <a:cubicBezTo>
                  <a:pt x="1194773" y="930321"/>
                  <a:pt x="1197720" y="931431"/>
                  <a:pt x="1200629" y="932656"/>
                </a:cubicBezTo>
                <a:cubicBezTo>
                  <a:pt x="1195462" y="923968"/>
                  <a:pt x="1189224" y="915894"/>
                  <a:pt x="1182335" y="908508"/>
                </a:cubicBezTo>
                <a:cubicBezTo>
                  <a:pt x="1176671" y="902423"/>
                  <a:pt x="1170548" y="896759"/>
                  <a:pt x="1164119" y="891516"/>
                </a:cubicBezTo>
                <a:cubicBezTo>
                  <a:pt x="1156656" y="885431"/>
                  <a:pt x="1148734" y="879882"/>
                  <a:pt x="1140544" y="874868"/>
                </a:cubicBezTo>
                <a:cubicBezTo>
                  <a:pt x="1133771" y="870735"/>
                  <a:pt x="1126768" y="866985"/>
                  <a:pt x="1119611" y="863617"/>
                </a:cubicBezTo>
                <a:cubicBezTo>
                  <a:pt x="1112569" y="860364"/>
                  <a:pt x="1105337" y="857456"/>
                  <a:pt x="1097950" y="855006"/>
                </a:cubicBezTo>
                <a:cubicBezTo>
                  <a:pt x="1092554" y="853246"/>
                  <a:pt x="1087043" y="851715"/>
                  <a:pt x="1081494" y="850529"/>
                </a:cubicBezTo>
                <a:cubicBezTo>
                  <a:pt x="1076634" y="849457"/>
                  <a:pt x="1071697" y="848654"/>
                  <a:pt x="1066760" y="848233"/>
                </a:cubicBezTo>
                <a:cubicBezTo>
                  <a:pt x="1063163" y="847926"/>
                  <a:pt x="1059566" y="847773"/>
                  <a:pt x="1055968" y="847965"/>
                </a:cubicBezTo>
                <a:cubicBezTo>
                  <a:pt x="1053059" y="848080"/>
                  <a:pt x="1050151" y="848386"/>
                  <a:pt x="1047319" y="849036"/>
                </a:cubicBezTo>
                <a:cubicBezTo>
                  <a:pt x="1045826" y="849381"/>
                  <a:pt x="1044295" y="849840"/>
                  <a:pt x="1042879" y="850452"/>
                </a:cubicBezTo>
                <a:cubicBezTo>
                  <a:pt x="1042497" y="850644"/>
                  <a:pt x="1042114" y="850835"/>
                  <a:pt x="1041770" y="851026"/>
                </a:cubicBezTo>
                <a:cubicBezTo>
                  <a:pt x="1041463" y="851218"/>
                  <a:pt x="1041157" y="851409"/>
                  <a:pt x="1040889" y="851639"/>
                </a:cubicBezTo>
                <a:cubicBezTo>
                  <a:pt x="1040851" y="851715"/>
                  <a:pt x="1040775" y="851792"/>
                  <a:pt x="1040698" y="851868"/>
                </a:cubicBezTo>
                <a:lnTo>
                  <a:pt x="1039167" y="853514"/>
                </a:lnTo>
                <a:cubicBezTo>
                  <a:pt x="1038631" y="854050"/>
                  <a:pt x="1038096" y="854585"/>
                  <a:pt x="1037560" y="855083"/>
                </a:cubicBezTo>
                <a:cubicBezTo>
                  <a:pt x="1036412" y="856116"/>
                  <a:pt x="1035264" y="857073"/>
                  <a:pt x="1034077" y="857992"/>
                </a:cubicBezTo>
                <a:cubicBezTo>
                  <a:pt x="1029255" y="861627"/>
                  <a:pt x="1023744" y="864306"/>
                  <a:pt x="1017889" y="865799"/>
                </a:cubicBezTo>
                <a:cubicBezTo>
                  <a:pt x="1013527" y="866909"/>
                  <a:pt x="1008972" y="867368"/>
                  <a:pt x="1004457" y="867138"/>
                </a:cubicBezTo>
                <a:cubicBezTo>
                  <a:pt x="998448" y="866832"/>
                  <a:pt x="992516" y="865301"/>
                  <a:pt x="987082" y="862699"/>
                </a:cubicBezTo>
                <a:cubicBezTo>
                  <a:pt x="980998" y="859752"/>
                  <a:pt x="975525" y="855428"/>
                  <a:pt x="971315" y="850108"/>
                </a:cubicBezTo>
                <a:cubicBezTo>
                  <a:pt x="968521" y="846587"/>
                  <a:pt x="966225" y="842645"/>
                  <a:pt x="964579" y="838435"/>
                </a:cubicBezTo>
                <a:cubicBezTo>
                  <a:pt x="962628" y="833498"/>
                  <a:pt x="961594" y="828255"/>
                  <a:pt x="961441" y="823013"/>
                </a:cubicBezTo>
                <a:cubicBezTo>
                  <a:pt x="961365" y="818497"/>
                  <a:pt x="961939" y="813943"/>
                  <a:pt x="963163" y="809618"/>
                </a:cubicBezTo>
                <a:cubicBezTo>
                  <a:pt x="964350" y="805255"/>
                  <a:pt x="966263" y="801084"/>
                  <a:pt x="968713" y="797295"/>
                </a:cubicBezTo>
                <a:cubicBezTo>
                  <a:pt x="969516" y="796032"/>
                  <a:pt x="970397" y="794808"/>
                  <a:pt x="971353" y="793621"/>
                </a:cubicBezTo>
                <a:cubicBezTo>
                  <a:pt x="972272" y="792473"/>
                  <a:pt x="973267" y="791363"/>
                  <a:pt x="974262" y="790253"/>
                </a:cubicBezTo>
                <a:cubicBezTo>
                  <a:pt x="975601" y="788799"/>
                  <a:pt x="976979" y="787421"/>
                  <a:pt x="978433" y="786044"/>
                </a:cubicBezTo>
                <a:cubicBezTo>
                  <a:pt x="982873" y="781796"/>
                  <a:pt x="987771" y="778007"/>
                  <a:pt x="992976" y="774716"/>
                </a:cubicBezTo>
                <a:cubicBezTo>
                  <a:pt x="997990" y="771540"/>
                  <a:pt x="1003271" y="768784"/>
                  <a:pt x="1008782" y="766526"/>
                </a:cubicBezTo>
                <a:cubicBezTo>
                  <a:pt x="1011078" y="765570"/>
                  <a:pt x="1013489" y="764689"/>
                  <a:pt x="1015862" y="763886"/>
                </a:cubicBezTo>
                <a:cubicBezTo>
                  <a:pt x="1033083" y="758145"/>
                  <a:pt x="1051453" y="756538"/>
                  <a:pt x="1069479" y="757610"/>
                </a:cubicBezTo>
                <a:cubicBezTo>
                  <a:pt x="1084174" y="758490"/>
                  <a:pt x="1098717" y="761131"/>
                  <a:pt x="1112915" y="764958"/>
                </a:cubicBezTo>
                <a:cubicBezTo>
                  <a:pt x="1121603" y="767330"/>
                  <a:pt x="1130175" y="770124"/>
                  <a:pt x="1138594" y="773377"/>
                </a:cubicBezTo>
                <a:cubicBezTo>
                  <a:pt x="1147932" y="776936"/>
                  <a:pt x="1157041" y="780954"/>
                  <a:pt x="1165958" y="785470"/>
                </a:cubicBezTo>
                <a:cubicBezTo>
                  <a:pt x="1182223" y="793622"/>
                  <a:pt x="1197760" y="803266"/>
                  <a:pt x="1212303" y="814211"/>
                </a:cubicBezTo>
                <a:cubicBezTo>
                  <a:pt x="1226578" y="824966"/>
                  <a:pt x="1239896" y="836982"/>
                  <a:pt x="1251798" y="850262"/>
                </a:cubicBezTo>
                <a:cubicBezTo>
                  <a:pt x="1266072" y="866182"/>
                  <a:pt x="1278395" y="883978"/>
                  <a:pt x="1287503" y="903381"/>
                </a:cubicBezTo>
                <a:cubicBezTo>
                  <a:pt x="1293971" y="917158"/>
                  <a:pt x="1298831" y="931662"/>
                  <a:pt x="1301625" y="946627"/>
                </a:cubicBezTo>
                <a:cubicBezTo>
                  <a:pt x="1303691" y="957496"/>
                  <a:pt x="1304648" y="968594"/>
                  <a:pt x="1304495" y="979692"/>
                </a:cubicBezTo>
                <a:cubicBezTo>
                  <a:pt x="1304380" y="988073"/>
                  <a:pt x="1303615" y="996416"/>
                  <a:pt x="1302237" y="1004683"/>
                </a:cubicBezTo>
                <a:cubicBezTo>
                  <a:pt x="1300974" y="1012260"/>
                  <a:pt x="1299175" y="1019800"/>
                  <a:pt x="1296918" y="1027147"/>
                </a:cubicBezTo>
                <a:cubicBezTo>
                  <a:pt x="1292670" y="1040771"/>
                  <a:pt x="1286853" y="1053860"/>
                  <a:pt x="1279773" y="1066221"/>
                </a:cubicBezTo>
                <a:cubicBezTo>
                  <a:pt x="1272769" y="1078391"/>
                  <a:pt x="1264579" y="1089873"/>
                  <a:pt x="1255586" y="1100626"/>
                </a:cubicBezTo>
                <a:cubicBezTo>
                  <a:pt x="1254323" y="1102119"/>
                  <a:pt x="1253060" y="1103573"/>
                  <a:pt x="1251797" y="1105065"/>
                </a:cubicBezTo>
                <a:close/>
                <a:moveTo>
                  <a:pt x="1776706" y="1098673"/>
                </a:moveTo>
                <a:cubicBezTo>
                  <a:pt x="1773759" y="1102959"/>
                  <a:pt x="1770544" y="1107016"/>
                  <a:pt x="1767061" y="1110843"/>
                </a:cubicBezTo>
                <a:cubicBezTo>
                  <a:pt x="1756652" y="1122324"/>
                  <a:pt x="1744023" y="1131700"/>
                  <a:pt x="1730017" y="1138321"/>
                </a:cubicBezTo>
                <a:cubicBezTo>
                  <a:pt x="1719990" y="1143028"/>
                  <a:pt x="1709350" y="1146358"/>
                  <a:pt x="1698443" y="1148118"/>
                </a:cubicBezTo>
                <a:cubicBezTo>
                  <a:pt x="1694540" y="1148769"/>
                  <a:pt x="1690598" y="1149190"/>
                  <a:pt x="1686695" y="1149419"/>
                </a:cubicBezTo>
                <a:cubicBezTo>
                  <a:pt x="1684934" y="1149534"/>
                  <a:pt x="1683212" y="1149611"/>
                  <a:pt x="1681452" y="1149649"/>
                </a:cubicBezTo>
                <a:cubicBezTo>
                  <a:pt x="1680724" y="1149649"/>
                  <a:pt x="1679959" y="1149649"/>
                  <a:pt x="1679232" y="1149687"/>
                </a:cubicBezTo>
                <a:cubicBezTo>
                  <a:pt x="1677204" y="1149649"/>
                  <a:pt x="1675252" y="1149611"/>
                  <a:pt x="1673223" y="1149534"/>
                </a:cubicBezTo>
                <a:cubicBezTo>
                  <a:pt x="1669550" y="1149343"/>
                  <a:pt x="1665837" y="1148998"/>
                  <a:pt x="1662202" y="1148462"/>
                </a:cubicBezTo>
                <a:cubicBezTo>
                  <a:pt x="1651218" y="1146893"/>
                  <a:pt x="1640464" y="1143755"/>
                  <a:pt x="1630361" y="1139201"/>
                </a:cubicBezTo>
                <a:cubicBezTo>
                  <a:pt x="1616239" y="1132848"/>
                  <a:pt x="1603381" y="1123702"/>
                  <a:pt x="1592780" y="1112412"/>
                </a:cubicBezTo>
                <a:cubicBezTo>
                  <a:pt x="1582945" y="1101926"/>
                  <a:pt x="1575061" y="1089603"/>
                  <a:pt x="1569665" y="1076247"/>
                </a:cubicBezTo>
                <a:cubicBezTo>
                  <a:pt x="1564843" y="1064268"/>
                  <a:pt x="1562049" y="1051486"/>
                  <a:pt x="1561475" y="1038550"/>
                </a:cubicBezTo>
                <a:cubicBezTo>
                  <a:pt x="1560939" y="1026687"/>
                  <a:pt x="1562240" y="1014746"/>
                  <a:pt x="1565302" y="1003303"/>
                </a:cubicBezTo>
                <a:cubicBezTo>
                  <a:pt x="1567942" y="993621"/>
                  <a:pt x="1571846" y="984283"/>
                  <a:pt x="1576860" y="975596"/>
                </a:cubicBezTo>
                <a:cubicBezTo>
                  <a:pt x="1584743" y="962010"/>
                  <a:pt x="1595344" y="950069"/>
                  <a:pt x="1607935" y="940655"/>
                </a:cubicBezTo>
                <a:cubicBezTo>
                  <a:pt x="1617923" y="933116"/>
                  <a:pt x="1629137" y="927222"/>
                  <a:pt x="1641001" y="923204"/>
                </a:cubicBezTo>
                <a:cubicBezTo>
                  <a:pt x="1653056" y="919109"/>
                  <a:pt x="1665761" y="917005"/>
                  <a:pt x="1678467" y="916928"/>
                </a:cubicBezTo>
                <a:cubicBezTo>
                  <a:pt x="1691211" y="916852"/>
                  <a:pt x="1703955" y="918803"/>
                  <a:pt x="1716048" y="922745"/>
                </a:cubicBezTo>
                <a:cubicBezTo>
                  <a:pt x="1719262" y="923779"/>
                  <a:pt x="1722439" y="924965"/>
                  <a:pt x="1725577" y="926304"/>
                </a:cubicBezTo>
                <a:cubicBezTo>
                  <a:pt x="1720410" y="917579"/>
                  <a:pt x="1714172" y="909542"/>
                  <a:pt x="1707284" y="902156"/>
                </a:cubicBezTo>
                <a:cubicBezTo>
                  <a:pt x="1701428" y="895880"/>
                  <a:pt x="1695114" y="890063"/>
                  <a:pt x="1688455" y="884667"/>
                </a:cubicBezTo>
                <a:cubicBezTo>
                  <a:pt x="1681145" y="878773"/>
                  <a:pt x="1673491" y="873377"/>
                  <a:pt x="1665454" y="868517"/>
                </a:cubicBezTo>
                <a:cubicBezTo>
                  <a:pt x="1658489" y="864231"/>
                  <a:pt x="1651256" y="860365"/>
                  <a:pt x="1643831" y="856921"/>
                </a:cubicBezTo>
                <a:cubicBezTo>
                  <a:pt x="1637019" y="853783"/>
                  <a:pt x="1630016" y="850989"/>
                  <a:pt x="1622898" y="848655"/>
                </a:cubicBezTo>
                <a:cubicBezTo>
                  <a:pt x="1617464" y="846856"/>
                  <a:pt x="1611991" y="845325"/>
                  <a:pt x="1606404" y="844139"/>
                </a:cubicBezTo>
                <a:cubicBezTo>
                  <a:pt x="1601543" y="843105"/>
                  <a:pt x="1596606" y="842302"/>
                  <a:pt x="1591670" y="841881"/>
                </a:cubicBezTo>
                <a:cubicBezTo>
                  <a:pt x="1588072" y="841536"/>
                  <a:pt x="1584475" y="841421"/>
                  <a:pt x="1580877" y="841575"/>
                </a:cubicBezTo>
                <a:cubicBezTo>
                  <a:pt x="1578007" y="841728"/>
                  <a:pt x="1575098" y="842034"/>
                  <a:pt x="1572266" y="842684"/>
                </a:cubicBezTo>
                <a:cubicBezTo>
                  <a:pt x="1570697" y="843029"/>
                  <a:pt x="1569128" y="843488"/>
                  <a:pt x="1567674" y="844139"/>
                </a:cubicBezTo>
                <a:cubicBezTo>
                  <a:pt x="1567329" y="844330"/>
                  <a:pt x="1566947" y="844521"/>
                  <a:pt x="1566602" y="844713"/>
                </a:cubicBezTo>
                <a:cubicBezTo>
                  <a:pt x="1566258" y="844942"/>
                  <a:pt x="1565913" y="845172"/>
                  <a:pt x="1565645" y="845478"/>
                </a:cubicBezTo>
                <a:lnTo>
                  <a:pt x="1564115" y="847124"/>
                </a:lnTo>
                <a:cubicBezTo>
                  <a:pt x="1563579" y="847660"/>
                  <a:pt x="1563043" y="848195"/>
                  <a:pt x="1562507" y="848693"/>
                </a:cubicBezTo>
                <a:cubicBezTo>
                  <a:pt x="1561397" y="849726"/>
                  <a:pt x="1560249" y="850683"/>
                  <a:pt x="1559063" y="851601"/>
                </a:cubicBezTo>
                <a:cubicBezTo>
                  <a:pt x="1554241" y="855237"/>
                  <a:pt x="1548692" y="857916"/>
                  <a:pt x="1542875" y="859409"/>
                </a:cubicBezTo>
                <a:cubicBezTo>
                  <a:pt x="1538512" y="860518"/>
                  <a:pt x="1533958" y="860978"/>
                  <a:pt x="1529442" y="860748"/>
                </a:cubicBezTo>
                <a:cubicBezTo>
                  <a:pt x="1524161" y="860480"/>
                  <a:pt x="1518956" y="859294"/>
                  <a:pt x="1514134" y="857265"/>
                </a:cubicBezTo>
                <a:cubicBezTo>
                  <a:pt x="1509963" y="855505"/>
                  <a:pt x="1506021" y="853132"/>
                  <a:pt x="1502577" y="850224"/>
                </a:cubicBezTo>
                <a:cubicBezTo>
                  <a:pt x="1499132" y="847315"/>
                  <a:pt x="1496109" y="843909"/>
                  <a:pt x="1493621" y="840121"/>
                </a:cubicBezTo>
                <a:cubicBezTo>
                  <a:pt x="1491172" y="836332"/>
                  <a:pt x="1489297" y="832161"/>
                  <a:pt x="1488072" y="827798"/>
                </a:cubicBezTo>
                <a:cubicBezTo>
                  <a:pt x="1486427" y="822019"/>
                  <a:pt x="1486006" y="815897"/>
                  <a:pt x="1486733" y="809888"/>
                </a:cubicBezTo>
                <a:cubicBezTo>
                  <a:pt x="1487575" y="803191"/>
                  <a:pt x="1489947" y="796646"/>
                  <a:pt x="1493621" y="790944"/>
                </a:cubicBezTo>
                <a:cubicBezTo>
                  <a:pt x="1494425" y="789681"/>
                  <a:pt x="1495305" y="788457"/>
                  <a:pt x="1496262" y="787309"/>
                </a:cubicBezTo>
                <a:cubicBezTo>
                  <a:pt x="1497066" y="786275"/>
                  <a:pt x="1497946" y="785280"/>
                  <a:pt x="1498826" y="784324"/>
                </a:cubicBezTo>
                <a:cubicBezTo>
                  <a:pt x="1499859" y="783175"/>
                  <a:pt x="1500969" y="782027"/>
                  <a:pt x="1502079" y="780917"/>
                </a:cubicBezTo>
                <a:cubicBezTo>
                  <a:pt x="1508508" y="774565"/>
                  <a:pt x="1515818" y="769207"/>
                  <a:pt x="1523740" y="764921"/>
                </a:cubicBezTo>
                <a:cubicBezTo>
                  <a:pt x="1526954" y="763160"/>
                  <a:pt x="1530284" y="761591"/>
                  <a:pt x="1533689" y="760175"/>
                </a:cubicBezTo>
                <a:cubicBezTo>
                  <a:pt x="1538320" y="758262"/>
                  <a:pt x="1543104" y="756654"/>
                  <a:pt x="1547964" y="755391"/>
                </a:cubicBezTo>
                <a:cubicBezTo>
                  <a:pt x="1557723" y="752789"/>
                  <a:pt x="1567788" y="751411"/>
                  <a:pt x="1577891" y="751029"/>
                </a:cubicBezTo>
                <a:cubicBezTo>
                  <a:pt x="1590674" y="750569"/>
                  <a:pt x="1603532" y="751603"/>
                  <a:pt x="1616161" y="753784"/>
                </a:cubicBezTo>
                <a:cubicBezTo>
                  <a:pt x="1624504" y="755200"/>
                  <a:pt x="1632770" y="757113"/>
                  <a:pt x="1640921" y="759448"/>
                </a:cubicBezTo>
                <a:cubicBezTo>
                  <a:pt x="1649991" y="762012"/>
                  <a:pt x="1658869" y="765112"/>
                  <a:pt x="1667596" y="768595"/>
                </a:cubicBezTo>
                <a:cubicBezTo>
                  <a:pt x="1678312" y="772843"/>
                  <a:pt x="1688720" y="777779"/>
                  <a:pt x="1698862" y="783252"/>
                </a:cubicBezTo>
                <a:cubicBezTo>
                  <a:pt x="1707856" y="788112"/>
                  <a:pt x="1716620" y="793432"/>
                  <a:pt x="1725078" y="799172"/>
                </a:cubicBezTo>
                <a:cubicBezTo>
                  <a:pt x="1742375" y="810883"/>
                  <a:pt x="1758449" y="824354"/>
                  <a:pt x="1772762" y="839547"/>
                </a:cubicBezTo>
                <a:cubicBezTo>
                  <a:pt x="1785162" y="852789"/>
                  <a:pt x="1796221" y="867331"/>
                  <a:pt x="1805215" y="883137"/>
                </a:cubicBezTo>
                <a:cubicBezTo>
                  <a:pt x="1812870" y="896531"/>
                  <a:pt x="1818992" y="910806"/>
                  <a:pt x="1823164" y="925655"/>
                </a:cubicBezTo>
                <a:cubicBezTo>
                  <a:pt x="1826149" y="936371"/>
                  <a:pt x="1828139" y="947392"/>
                  <a:pt x="1828981" y="958491"/>
                </a:cubicBezTo>
                <a:cubicBezTo>
                  <a:pt x="1829746" y="968633"/>
                  <a:pt x="1829555" y="978888"/>
                  <a:pt x="1828483" y="989030"/>
                </a:cubicBezTo>
                <a:cubicBezTo>
                  <a:pt x="1827412" y="998445"/>
                  <a:pt x="1825575" y="1007745"/>
                  <a:pt x="1823011" y="1016814"/>
                </a:cubicBezTo>
                <a:cubicBezTo>
                  <a:pt x="1818495" y="1032811"/>
                  <a:pt x="1811644" y="1048081"/>
                  <a:pt x="1803225" y="1062393"/>
                </a:cubicBezTo>
                <a:cubicBezTo>
                  <a:pt x="1795571" y="1075290"/>
                  <a:pt x="1786578" y="1087384"/>
                  <a:pt x="1776705" y="1098673"/>
                </a:cubicBezTo>
                <a:close/>
                <a:moveTo>
                  <a:pt x="635534" y="3731949"/>
                </a:moveTo>
                <a:cubicBezTo>
                  <a:pt x="634846" y="3732026"/>
                  <a:pt x="634195" y="3732102"/>
                  <a:pt x="633544" y="3732179"/>
                </a:cubicBezTo>
                <a:cubicBezTo>
                  <a:pt x="626962" y="3732982"/>
                  <a:pt x="620495" y="3734437"/>
                  <a:pt x="614179" y="3736350"/>
                </a:cubicBezTo>
                <a:cubicBezTo>
                  <a:pt x="604995" y="3739067"/>
                  <a:pt x="596115" y="3742741"/>
                  <a:pt x="587582" y="3747104"/>
                </a:cubicBezTo>
                <a:cubicBezTo>
                  <a:pt x="576637" y="3752653"/>
                  <a:pt x="566266" y="3759312"/>
                  <a:pt x="556545" y="3766775"/>
                </a:cubicBezTo>
                <a:cubicBezTo>
                  <a:pt x="546901" y="3774161"/>
                  <a:pt x="537908" y="3782312"/>
                  <a:pt x="529603" y="3791115"/>
                </a:cubicBezTo>
                <a:cubicBezTo>
                  <a:pt x="513797" y="3807839"/>
                  <a:pt x="500440" y="3826897"/>
                  <a:pt x="490414" y="3847601"/>
                </a:cubicBezTo>
                <a:cubicBezTo>
                  <a:pt x="486051" y="3856595"/>
                  <a:pt x="482339" y="3865856"/>
                  <a:pt x="479316" y="3875385"/>
                </a:cubicBezTo>
                <a:cubicBezTo>
                  <a:pt x="476101" y="3885488"/>
                  <a:pt x="473728" y="3895859"/>
                  <a:pt x="472236" y="3906346"/>
                </a:cubicBezTo>
                <a:cubicBezTo>
                  <a:pt x="471088" y="3914268"/>
                  <a:pt x="470475" y="3922266"/>
                  <a:pt x="470399" y="3930227"/>
                </a:cubicBezTo>
                <a:cubicBezTo>
                  <a:pt x="470169" y="3946530"/>
                  <a:pt x="472159" y="3962794"/>
                  <a:pt x="476063" y="3978600"/>
                </a:cubicBezTo>
                <a:cubicBezTo>
                  <a:pt x="477402" y="3983920"/>
                  <a:pt x="478933" y="3989201"/>
                  <a:pt x="480693" y="3994368"/>
                </a:cubicBezTo>
                <a:cubicBezTo>
                  <a:pt x="481995" y="3998348"/>
                  <a:pt x="483449" y="4002289"/>
                  <a:pt x="485018" y="4006154"/>
                </a:cubicBezTo>
                <a:cubicBezTo>
                  <a:pt x="494586" y="4029920"/>
                  <a:pt x="508172" y="4051964"/>
                  <a:pt x="524054" y="4072018"/>
                </a:cubicBezTo>
                <a:cubicBezTo>
                  <a:pt x="526579" y="4075194"/>
                  <a:pt x="529144" y="4078332"/>
                  <a:pt x="531746" y="4081432"/>
                </a:cubicBezTo>
                <a:cubicBezTo>
                  <a:pt x="535075" y="4085298"/>
                  <a:pt x="538443" y="4089125"/>
                  <a:pt x="541926" y="4092875"/>
                </a:cubicBezTo>
                <a:cubicBezTo>
                  <a:pt x="546442" y="4097735"/>
                  <a:pt x="551073" y="4102481"/>
                  <a:pt x="555819" y="4107112"/>
                </a:cubicBezTo>
                <a:cubicBezTo>
                  <a:pt x="561789" y="4112967"/>
                  <a:pt x="567989" y="4118669"/>
                  <a:pt x="574303" y="4124218"/>
                </a:cubicBezTo>
                <a:cubicBezTo>
                  <a:pt x="582454" y="4131337"/>
                  <a:pt x="590836" y="4138187"/>
                  <a:pt x="599408" y="4144770"/>
                </a:cubicBezTo>
                <a:cubicBezTo>
                  <a:pt x="610009" y="4152921"/>
                  <a:pt x="620839" y="4160690"/>
                  <a:pt x="631938" y="4168114"/>
                </a:cubicBezTo>
                <a:cubicBezTo>
                  <a:pt x="645906" y="4177452"/>
                  <a:pt x="660257" y="4186293"/>
                  <a:pt x="674800" y="4194712"/>
                </a:cubicBezTo>
                <a:lnTo>
                  <a:pt x="682913" y="4200682"/>
                </a:lnTo>
                <a:cubicBezTo>
                  <a:pt x="688730" y="4207418"/>
                  <a:pt x="690912" y="4208795"/>
                  <a:pt x="694280" y="4217176"/>
                </a:cubicBezTo>
                <a:cubicBezTo>
                  <a:pt x="695505" y="4220315"/>
                  <a:pt x="696423" y="4223606"/>
                  <a:pt x="696921" y="4226897"/>
                </a:cubicBezTo>
                <a:cubicBezTo>
                  <a:pt x="697456" y="4230227"/>
                  <a:pt x="697609" y="4233594"/>
                  <a:pt x="697380" y="4236962"/>
                </a:cubicBezTo>
                <a:cubicBezTo>
                  <a:pt x="696921" y="4243697"/>
                  <a:pt x="694969" y="4250280"/>
                  <a:pt x="691678" y="4256135"/>
                </a:cubicBezTo>
                <a:cubicBezTo>
                  <a:pt x="690032" y="4259082"/>
                  <a:pt x="688042" y="4261837"/>
                  <a:pt x="685784" y="4264325"/>
                </a:cubicBezTo>
                <a:cubicBezTo>
                  <a:pt x="683526" y="4266850"/>
                  <a:pt x="680962" y="4269070"/>
                  <a:pt x="678245" y="4271022"/>
                </a:cubicBezTo>
                <a:cubicBezTo>
                  <a:pt x="670820" y="4276188"/>
                  <a:pt x="668257" y="4276188"/>
                  <a:pt x="659722" y="4278599"/>
                </a:cubicBezTo>
                <a:cubicBezTo>
                  <a:pt x="656355" y="4278791"/>
                  <a:pt x="652987" y="4278982"/>
                  <a:pt x="649658" y="4279173"/>
                </a:cubicBezTo>
                <a:cubicBezTo>
                  <a:pt x="639516" y="4278599"/>
                  <a:pt x="629413" y="4277834"/>
                  <a:pt x="619309" y="4276839"/>
                </a:cubicBezTo>
                <a:cubicBezTo>
                  <a:pt x="597649" y="4274619"/>
                  <a:pt x="576102" y="4271328"/>
                  <a:pt x="554824" y="4266889"/>
                </a:cubicBezTo>
                <a:cubicBezTo>
                  <a:pt x="532972" y="4262335"/>
                  <a:pt x="511388" y="4256518"/>
                  <a:pt x="490224" y="4249438"/>
                </a:cubicBezTo>
                <a:cubicBezTo>
                  <a:pt x="467147" y="4241708"/>
                  <a:pt x="444645" y="4232446"/>
                  <a:pt x="422907" y="4221577"/>
                </a:cubicBezTo>
                <a:cubicBezTo>
                  <a:pt x="396998" y="4208680"/>
                  <a:pt x="372160" y="4193563"/>
                  <a:pt x="348930" y="4176303"/>
                </a:cubicBezTo>
                <a:cubicBezTo>
                  <a:pt x="322907" y="4157015"/>
                  <a:pt x="298835" y="4135163"/>
                  <a:pt x="277251" y="4111014"/>
                </a:cubicBezTo>
                <a:cubicBezTo>
                  <a:pt x="263053" y="4095094"/>
                  <a:pt x="249887" y="4078216"/>
                  <a:pt x="237947" y="4060536"/>
                </a:cubicBezTo>
                <a:cubicBezTo>
                  <a:pt x="226199" y="4043124"/>
                  <a:pt x="215559" y="4024869"/>
                  <a:pt x="206221" y="4006002"/>
                </a:cubicBezTo>
                <a:cubicBezTo>
                  <a:pt x="192674" y="3978830"/>
                  <a:pt x="181767" y="3950318"/>
                  <a:pt x="173654" y="3921042"/>
                </a:cubicBezTo>
                <a:cubicBezTo>
                  <a:pt x="166000" y="3893564"/>
                  <a:pt x="160795" y="3865435"/>
                  <a:pt x="158116" y="3837039"/>
                </a:cubicBezTo>
                <a:cubicBezTo>
                  <a:pt x="155591" y="3810786"/>
                  <a:pt x="155246" y="3784303"/>
                  <a:pt x="157045" y="3757973"/>
                </a:cubicBezTo>
                <a:cubicBezTo>
                  <a:pt x="159035" y="3729270"/>
                  <a:pt x="163551" y="3700682"/>
                  <a:pt x="170592" y="3672822"/>
                </a:cubicBezTo>
                <a:cubicBezTo>
                  <a:pt x="176983" y="3647488"/>
                  <a:pt x="185441" y="3622688"/>
                  <a:pt x="195850" y="3598770"/>
                </a:cubicBezTo>
                <a:cubicBezTo>
                  <a:pt x="204499" y="3578946"/>
                  <a:pt x="214487" y="3559696"/>
                  <a:pt x="225701" y="3541211"/>
                </a:cubicBezTo>
                <a:cubicBezTo>
                  <a:pt x="237183" y="3522229"/>
                  <a:pt x="249965" y="3504127"/>
                  <a:pt x="263933" y="3486906"/>
                </a:cubicBezTo>
                <a:cubicBezTo>
                  <a:pt x="277709" y="3469952"/>
                  <a:pt x="292635" y="3453917"/>
                  <a:pt x="308479" y="3438877"/>
                </a:cubicBezTo>
                <a:cubicBezTo>
                  <a:pt x="336799" y="3412088"/>
                  <a:pt x="368142" y="3388591"/>
                  <a:pt x="401552" y="3368575"/>
                </a:cubicBezTo>
                <a:cubicBezTo>
                  <a:pt x="432436" y="3349976"/>
                  <a:pt x="465119" y="3334400"/>
                  <a:pt x="498835" y="3321617"/>
                </a:cubicBezTo>
                <a:cubicBezTo>
                  <a:pt x="507981" y="3318135"/>
                  <a:pt x="517204" y="3314844"/>
                  <a:pt x="526542" y="3311744"/>
                </a:cubicBezTo>
                <a:cubicBezTo>
                  <a:pt x="521682" y="3263753"/>
                  <a:pt x="519194" y="3215456"/>
                  <a:pt x="519003" y="3167197"/>
                </a:cubicBezTo>
                <a:cubicBezTo>
                  <a:pt x="518850" y="3133557"/>
                  <a:pt x="519845" y="3099918"/>
                  <a:pt x="521950" y="3066355"/>
                </a:cubicBezTo>
                <a:cubicBezTo>
                  <a:pt x="523787" y="3037537"/>
                  <a:pt x="526466" y="3008758"/>
                  <a:pt x="529948" y="2980132"/>
                </a:cubicBezTo>
                <a:cubicBezTo>
                  <a:pt x="533010" y="2955180"/>
                  <a:pt x="536684" y="2930343"/>
                  <a:pt x="541008" y="2905620"/>
                </a:cubicBezTo>
                <a:cubicBezTo>
                  <a:pt x="556431" y="2817751"/>
                  <a:pt x="580006" y="2731260"/>
                  <a:pt x="611923" y="2647945"/>
                </a:cubicBezTo>
                <a:cubicBezTo>
                  <a:pt x="635994" y="2585105"/>
                  <a:pt x="664812" y="2524060"/>
                  <a:pt x="698489" y="2465777"/>
                </a:cubicBezTo>
                <a:cubicBezTo>
                  <a:pt x="709090" y="2447407"/>
                  <a:pt x="720150" y="2429343"/>
                  <a:pt x="731707" y="2411548"/>
                </a:cubicBezTo>
                <a:cubicBezTo>
                  <a:pt x="737716" y="2402325"/>
                  <a:pt x="743839" y="2393178"/>
                  <a:pt x="750115" y="2384108"/>
                </a:cubicBezTo>
                <a:lnTo>
                  <a:pt x="750957" y="2382883"/>
                </a:lnTo>
                <a:lnTo>
                  <a:pt x="751799" y="2381697"/>
                </a:lnTo>
                <a:lnTo>
                  <a:pt x="754516" y="2378597"/>
                </a:lnTo>
                <a:cubicBezTo>
                  <a:pt x="737448" y="2367575"/>
                  <a:pt x="720763" y="2356056"/>
                  <a:pt x="704535" y="2343924"/>
                </a:cubicBezTo>
                <a:cubicBezTo>
                  <a:pt x="696805" y="2338145"/>
                  <a:pt x="689151" y="2332252"/>
                  <a:pt x="681612" y="2326167"/>
                </a:cubicBezTo>
                <a:cubicBezTo>
                  <a:pt x="672618" y="2337610"/>
                  <a:pt x="664200" y="2349435"/>
                  <a:pt x="656392" y="2361682"/>
                </a:cubicBezTo>
                <a:cubicBezTo>
                  <a:pt x="646481" y="2377257"/>
                  <a:pt x="637601" y="2393446"/>
                  <a:pt x="630139" y="2410322"/>
                </a:cubicBezTo>
                <a:cubicBezTo>
                  <a:pt x="623671" y="2424865"/>
                  <a:pt x="618237" y="2439943"/>
                  <a:pt x="614257" y="2455367"/>
                </a:cubicBezTo>
                <a:cubicBezTo>
                  <a:pt x="609511" y="2473698"/>
                  <a:pt x="606832" y="2492604"/>
                  <a:pt x="607253" y="2511548"/>
                </a:cubicBezTo>
                <a:cubicBezTo>
                  <a:pt x="607291" y="2514839"/>
                  <a:pt x="607483" y="2518092"/>
                  <a:pt x="607751" y="2521383"/>
                </a:cubicBezTo>
                <a:cubicBezTo>
                  <a:pt x="607904" y="2523258"/>
                  <a:pt x="608095" y="2525095"/>
                  <a:pt x="608325" y="2527008"/>
                </a:cubicBezTo>
                <a:lnTo>
                  <a:pt x="608401" y="2527774"/>
                </a:lnTo>
                <a:lnTo>
                  <a:pt x="608516" y="2528692"/>
                </a:lnTo>
                <a:lnTo>
                  <a:pt x="608746" y="2531409"/>
                </a:lnTo>
                <a:cubicBezTo>
                  <a:pt x="608860" y="2533820"/>
                  <a:pt x="608937" y="2534471"/>
                  <a:pt x="608784" y="2536882"/>
                </a:cubicBezTo>
                <a:cubicBezTo>
                  <a:pt x="608631" y="2539599"/>
                  <a:pt x="608248" y="2542316"/>
                  <a:pt x="607598" y="2544995"/>
                </a:cubicBezTo>
                <a:cubicBezTo>
                  <a:pt x="605837" y="2552114"/>
                  <a:pt x="602393" y="2558734"/>
                  <a:pt x="597571" y="2564245"/>
                </a:cubicBezTo>
                <a:cubicBezTo>
                  <a:pt x="593362" y="2569028"/>
                  <a:pt x="588157" y="2572894"/>
                  <a:pt x="582340" y="2575534"/>
                </a:cubicBezTo>
                <a:cubicBezTo>
                  <a:pt x="578972" y="2577065"/>
                  <a:pt x="575489" y="2578136"/>
                  <a:pt x="571892" y="2578825"/>
                </a:cubicBezTo>
                <a:cubicBezTo>
                  <a:pt x="569481" y="2579284"/>
                  <a:pt x="568869" y="2579284"/>
                  <a:pt x="566458" y="2579514"/>
                </a:cubicBezTo>
                <a:cubicBezTo>
                  <a:pt x="565578" y="2579552"/>
                  <a:pt x="564659" y="2579591"/>
                  <a:pt x="563741" y="2579591"/>
                </a:cubicBezTo>
                <a:cubicBezTo>
                  <a:pt x="561291" y="2579552"/>
                  <a:pt x="560717" y="2579591"/>
                  <a:pt x="558268" y="2579284"/>
                </a:cubicBezTo>
                <a:cubicBezTo>
                  <a:pt x="554632" y="2578863"/>
                  <a:pt x="551073" y="2578021"/>
                  <a:pt x="547667" y="2576720"/>
                </a:cubicBezTo>
                <a:cubicBezTo>
                  <a:pt x="541697" y="2574462"/>
                  <a:pt x="536186" y="2570942"/>
                  <a:pt x="531671" y="2566464"/>
                </a:cubicBezTo>
                <a:cubicBezTo>
                  <a:pt x="526466" y="2561335"/>
                  <a:pt x="522601" y="2554906"/>
                  <a:pt x="520382" y="2547941"/>
                </a:cubicBezTo>
                <a:cubicBezTo>
                  <a:pt x="519807" y="2546219"/>
                  <a:pt x="519386" y="2544459"/>
                  <a:pt x="519042" y="2542660"/>
                </a:cubicBezTo>
                <a:cubicBezTo>
                  <a:pt x="518812" y="2541244"/>
                  <a:pt x="518659" y="2540134"/>
                  <a:pt x="518506" y="2538795"/>
                </a:cubicBezTo>
                <a:cubicBezTo>
                  <a:pt x="518391" y="2537953"/>
                  <a:pt x="518277" y="2537149"/>
                  <a:pt x="518162" y="2536269"/>
                </a:cubicBezTo>
                <a:cubicBezTo>
                  <a:pt x="517664" y="2531676"/>
                  <a:pt x="517282" y="2527046"/>
                  <a:pt x="517052" y="2522376"/>
                </a:cubicBezTo>
                <a:cubicBezTo>
                  <a:pt x="516019" y="2504236"/>
                  <a:pt x="516937" y="2485982"/>
                  <a:pt x="519463" y="2467956"/>
                </a:cubicBezTo>
                <a:cubicBezTo>
                  <a:pt x="522065" y="2449701"/>
                  <a:pt x="526313" y="2431677"/>
                  <a:pt x="531900" y="2414072"/>
                </a:cubicBezTo>
                <a:cubicBezTo>
                  <a:pt x="538712" y="2392641"/>
                  <a:pt x="547438" y="2371860"/>
                  <a:pt x="557694" y="2351845"/>
                </a:cubicBezTo>
                <a:cubicBezTo>
                  <a:pt x="571204" y="2325438"/>
                  <a:pt x="587315" y="2300333"/>
                  <a:pt x="605341" y="2276758"/>
                </a:cubicBezTo>
                <a:cubicBezTo>
                  <a:pt x="608326" y="2272817"/>
                  <a:pt x="611349" y="2268951"/>
                  <a:pt x="614449" y="2265124"/>
                </a:cubicBezTo>
                <a:cubicBezTo>
                  <a:pt x="585096" y="2234776"/>
                  <a:pt x="558613" y="2201634"/>
                  <a:pt x="536378" y="2165732"/>
                </a:cubicBezTo>
                <a:cubicBezTo>
                  <a:pt x="532971" y="2160183"/>
                  <a:pt x="529642" y="2154596"/>
                  <a:pt x="526428" y="2148932"/>
                </a:cubicBezTo>
                <a:cubicBezTo>
                  <a:pt x="522180" y="2141431"/>
                  <a:pt x="518123" y="2133815"/>
                  <a:pt x="514258" y="2126085"/>
                </a:cubicBezTo>
                <a:cubicBezTo>
                  <a:pt x="509168" y="2115905"/>
                  <a:pt x="504422" y="2105534"/>
                  <a:pt x="500098" y="2095010"/>
                </a:cubicBezTo>
                <a:cubicBezTo>
                  <a:pt x="496347" y="2085901"/>
                  <a:pt x="492903" y="2076678"/>
                  <a:pt x="489726" y="2067379"/>
                </a:cubicBezTo>
                <a:cubicBezTo>
                  <a:pt x="483297" y="2071588"/>
                  <a:pt x="477021" y="2076028"/>
                  <a:pt x="470897" y="2080697"/>
                </a:cubicBezTo>
                <a:cubicBezTo>
                  <a:pt x="462210" y="2087279"/>
                  <a:pt x="453867" y="2094282"/>
                  <a:pt x="445907" y="2101669"/>
                </a:cubicBezTo>
                <a:cubicBezTo>
                  <a:pt x="435919" y="2110892"/>
                  <a:pt x="426504" y="2120727"/>
                  <a:pt x="417740" y="2131060"/>
                </a:cubicBezTo>
                <a:cubicBezTo>
                  <a:pt x="409091" y="2141202"/>
                  <a:pt x="401054" y="2151879"/>
                  <a:pt x="393745" y="2163015"/>
                </a:cubicBezTo>
                <a:cubicBezTo>
                  <a:pt x="391372" y="2166574"/>
                  <a:pt x="389114" y="2170172"/>
                  <a:pt x="386895" y="2173846"/>
                </a:cubicBezTo>
                <a:lnTo>
                  <a:pt x="385555" y="2175951"/>
                </a:lnTo>
                <a:cubicBezTo>
                  <a:pt x="385058" y="2176640"/>
                  <a:pt x="384598" y="2177290"/>
                  <a:pt x="384101" y="2177979"/>
                </a:cubicBezTo>
                <a:cubicBezTo>
                  <a:pt x="382570" y="2179969"/>
                  <a:pt x="380886" y="2181806"/>
                  <a:pt x="379087" y="2183528"/>
                </a:cubicBezTo>
                <a:cubicBezTo>
                  <a:pt x="373615" y="2188657"/>
                  <a:pt x="366879" y="2192369"/>
                  <a:pt x="359608" y="2194283"/>
                </a:cubicBezTo>
                <a:cubicBezTo>
                  <a:pt x="357197" y="2194933"/>
                  <a:pt x="354747" y="2195354"/>
                  <a:pt x="352222" y="2195584"/>
                </a:cubicBezTo>
                <a:cubicBezTo>
                  <a:pt x="351418" y="2195661"/>
                  <a:pt x="350576" y="2195699"/>
                  <a:pt x="349772" y="2195737"/>
                </a:cubicBezTo>
                <a:cubicBezTo>
                  <a:pt x="348930" y="2195775"/>
                  <a:pt x="348088" y="2195775"/>
                  <a:pt x="347246" y="2195775"/>
                </a:cubicBezTo>
                <a:cubicBezTo>
                  <a:pt x="346404" y="2195737"/>
                  <a:pt x="345601" y="2195699"/>
                  <a:pt x="344759" y="2195622"/>
                </a:cubicBezTo>
                <a:cubicBezTo>
                  <a:pt x="343113" y="2195507"/>
                  <a:pt x="341468" y="2195316"/>
                  <a:pt x="339822" y="2195010"/>
                </a:cubicBezTo>
                <a:cubicBezTo>
                  <a:pt x="334923" y="2194091"/>
                  <a:pt x="330178" y="2192369"/>
                  <a:pt x="325815" y="2189882"/>
                </a:cubicBezTo>
                <a:cubicBezTo>
                  <a:pt x="322179" y="2187853"/>
                  <a:pt x="318850" y="2185328"/>
                  <a:pt x="315941" y="2182343"/>
                </a:cubicBezTo>
                <a:cubicBezTo>
                  <a:pt x="311808" y="2178209"/>
                  <a:pt x="308555" y="2173273"/>
                  <a:pt x="306297" y="2167876"/>
                </a:cubicBezTo>
                <a:cubicBezTo>
                  <a:pt x="304078" y="2162518"/>
                  <a:pt x="302853" y="2156701"/>
                  <a:pt x="302815" y="2150884"/>
                </a:cubicBezTo>
                <a:cubicBezTo>
                  <a:pt x="302776" y="2146712"/>
                  <a:pt x="303312" y="2142541"/>
                  <a:pt x="304422" y="2138561"/>
                </a:cubicBezTo>
                <a:cubicBezTo>
                  <a:pt x="305264" y="2135346"/>
                  <a:pt x="306527" y="2132246"/>
                  <a:pt x="308058" y="2129261"/>
                </a:cubicBezTo>
                <a:cubicBezTo>
                  <a:pt x="308861" y="2127731"/>
                  <a:pt x="309818" y="2126276"/>
                  <a:pt x="310698" y="2124784"/>
                </a:cubicBezTo>
                <a:cubicBezTo>
                  <a:pt x="311808" y="2122985"/>
                  <a:pt x="312956" y="2121148"/>
                  <a:pt x="314104" y="2119349"/>
                </a:cubicBezTo>
                <a:cubicBezTo>
                  <a:pt x="319692" y="2110509"/>
                  <a:pt x="325624" y="2101899"/>
                  <a:pt x="331900" y="2093479"/>
                </a:cubicBezTo>
                <a:cubicBezTo>
                  <a:pt x="346787" y="2073502"/>
                  <a:pt x="363473" y="2054865"/>
                  <a:pt x="381613" y="2037796"/>
                </a:cubicBezTo>
                <a:cubicBezTo>
                  <a:pt x="399637" y="2020727"/>
                  <a:pt x="419193" y="2005266"/>
                  <a:pt x="439974" y="1991719"/>
                </a:cubicBezTo>
                <a:cubicBezTo>
                  <a:pt x="449503" y="1985443"/>
                  <a:pt x="459339" y="1979626"/>
                  <a:pt x="469442" y="1974268"/>
                </a:cubicBezTo>
                <a:cubicBezTo>
                  <a:pt x="467414" y="1954329"/>
                  <a:pt x="466840" y="1934276"/>
                  <a:pt x="467720" y="1914261"/>
                </a:cubicBezTo>
                <a:cubicBezTo>
                  <a:pt x="468409" y="1897957"/>
                  <a:pt x="470131" y="1881732"/>
                  <a:pt x="472733" y="1865620"/>
                </a:cubicBezTo>
                <a:cubicBezTo>
                  <a:pt x="475412" y="1849240"/>
                  <a:pt x="479086" y="1833014"/>
                  <a:pt x="483640" y="1817056"/>
                </a:cubicBezTo>
                <a:cubicBezTo>
                  <a:pt x="484214" y="1815142"/>
                  <a:pt x="484789" y="1813190"/>
                  <a:pt x="485363" y="1811277"/>
                </a:cubicBezTo>
                <a:cubicBezTo>
                  <a:pt x="483908" y="1811468"/>
                  <a:pt x="482531" y="1811659"/>
                  <a:pt x="481076" y="1811851"/>
                </a:cubicBezTo>
                <a:cubicBezTo>
                  <a:pt x="449236" y="1816175"/>
                  <a:pt x="417586" y="1821993"/>
                  <a:pt x="386319" y="1829302"/>
                </a:cubicBezTo>
                <a:cubicBezTo>
                  <a:pt x="355474" y="1836535"/>
                  <a:pt x="324972" y="1845260"/>
                  <a:pt x="295007" y="1855555"/>
                </a:cubicBezTo>
                <a:cubicBezTo>
                  <a:pt x="257655" y="1868452"/>
                  <a:pt x="221145" y="1883798"/>
                  <a:pt x="186092" y="1902091"/>
                </a:cubicBezTo>
                <a:cubicBezTo>
                  <a:pt x="155514" y="1918050"/>
                  <a:pt x="126046" y="1936228"/>
                  <a:pt x="98454" y="1956971"/>
                </a:cubicBezTo>
                <a:cubicBezTo>
                  <a:pt x="93172" y="1960951"/>
                  <a:pt x="87930" y="1965046"/>
                  <a:pt x="82763" y="1969218"/>
                </a:cubicBezTo>
                <a:cubicBezTo>
                  <a:pt x="79969" y="1971475"/>
                  <a:pt x="77175" y="1973772"/>
                  <a:pt x="74420" y="1976106"/>
                </a:cubicBezTo>
                <a:lnTo>
                  <a:pt x="65924" y="1981732"/>
                </a:lnTo>
                <a:lnTo>
                  <a:pt x="56471" y="1985329"/>
                </a:lnTo>
                <a:cubicBezTo>
                  <a:pt x="53103" y="1985750"/>
                  <a:pt x="49774" y="1986248"/>
                  <a:pt x="46407" y="1986707"/>
                </a:cubicBezTo>
                <a:cubicBezTo>
                  <a:pt x="37490" y="1985942"/>
                  <a:pt x="34964" y="1986477"/>
                  <a:pt x="26659" y="1982727"/>
                </a:cubicBezTo>
                <a:cubicBezTo>
                  <a:pt x="23598" y="1981349"/>
                  <a:pt x="20613" y="1979589"/>
                  <a:pt x="17934" y="1977560"/>
                </a:cubicBezTo>
                <a:cubicBezTo>
                  <a:pt x="12538" y="1973427"/>
                  <a:pt x="8099" y="1968146"/>
                  <a:pt x="4961" y="1962099"/>
                </a:cubicBezTo>
                <a:cubicBezTo>
                  <a:pt x="3430" y="1959076"/>
                  <a:pt x="2205" y="1955900"/>
                  <a:pt x="1401" y="1952608"/>
                </a:cubicBezTo>
                <a:cubicBezTo>
                  <a:pt x="559" y="1949356"/>
                  <a:pt x="62" y="1945949"/>
                  <a:pt x="24" y="1942582"/>
                </a:cubicBezTo>
                <a:cubicBezTo>
                  <a:pt x="-91" y="1939176"/>
                  <a:pt x="215" y="1935770"/>
                  <a:pt x="866" y="1932479"/>
                </a:cubicBezTo>
                <a:cubicBezTo>
                  <a:pt x="1554" y="1929150"/>
                  <a:pt x="2588" y="1925897"/>
                  <a:pt x="4004" y="1922797"/>
                </a:cubicBezTo>
                <a:cubicBezTo>
                  <a:pt x="5381" y="1919735"/>
                  <a:pt x="7104" y="1916788"/>
                  <a:pt x="9170" y="1914072"/>
                </a:cubicBezTo>
                <a:cubicBezTo>
                  <a:pt x="11199" y="1911392"/>
                  <a:pt x="13801" y="1909173"/>
                  <a:pt x="16135" y="1906762"/>
                </a:cubicBezTo>
                <a:cubicBezTo>
                  <a:pt x="16212" y="1906685"/>
                  <a:pt x="19274" y="1904121"/>
                  <a:pt x="19312" y="1904083"/>
                </a:cubicBezTo>
                <a:cubicBezTo>
                  <a:pt x="20383" y="1903203"/>
                  <a:pt x="21455" y="1902322"/>
                  <a:pt x="22565" y="1901404"/>
                </a:cubicBezTo>
                <a:cubicBezTo>
                  <a:pt x="52990" y="1876452"/>
                  <a:pt x="85787" y="1854370"/>
                  <a:pt x="120000" y="1834928"/>
                </a:cubicBezTo>
                <a:cubicBezTo>
                  <a:pt x="160681" y="1811851"/>
                  <a:pt x="203505" y="1792487"/>
                  <a:pt x="247441" y="1776337"/>
                </a:cubicBezTo>
                <a:cubicBezTo>
                  <a:pt x="290037" y="1760722"/>
                  <a:pt x="333741" y="1748132"/>
                  <a:pt x="378057" y="1738296"/>
                </a:cubicBezTo>
                <a:cubicBezTo>
                  <a:pt x="422182" y="1728499"/>
                  <a:pt x="466958" y="1721457"/>
                  <a:pt x="511925" y="1717094"/>
                </a:cubicBezTo>
                <a:cubicBezTo>
                  <a:pt x="516824" y="1716635"/>
                  <a:pt x="521722" y="1716214"/>
                  <a:pt x="526583" y="1715793"/>
                </a:cubicBezTo>
                <a:cubicBezTo>
                  <a:pt x="530295" y="1709249"/>
                  <a:pt x="534122" y="1702820"/>
                  <a:pt x="538140" y="1696466"/>
                </a:cubicBezTo>
                <a:cubicBezTo>
                  <a:pt x="565619" y="1652608"/>
                  <a:pt x="599449" y="1612961"/>
                  <a:pt x="637072" y="1577480"/>
                </a:cubicBezTo>
                <a:cubicBezTo>
                  <a:pt x="642774" y="1572122"/>
                  <a:pt x="648553" y="1566879"/>
                  <a:pt x="654408" y="1561712"/>
                </a:cubicBezTo>
                <a:cubicBezTo>
                  <a:pt x="662100" y="1554900"/>
                  <a:pt x="669945" y="1548241"/>
                  <a:pt x="677905" y="1541773"/>
                </a:cubicBezTo>
                <a:cubicBezTo>
                  <a:pt x="715028" y="1511579"/>
                  <a:pt x="754829" y="1484789"/>
                  <a:pt x="796274" y="1461023"/>
                </a:cubicBezTo>
                <a:cubicBezTo>
                  <a:pt x="804273" y="1456431"/>
                  <a:pt x="812386" y="1451953"/>
                  <a:pt x="820500" y="1447552"/>
                </a:cubicBezTo>
                <a:cubicBezTo>
                  <a:pt x="813037" y="1425011"/>
                  <a:pt x="805995" y="1402355"/>
                  <a:pt x="799490" y="1379508"/>
                </a:cubicBezTo>
                <a:cubicBezTo>
                  <a:pt x="789999" y="1346366"/>
                  <a:pt x="781694" y="1312880"/>
                  <a:pt x="774806" y="1279087"/>
                </a:cubicBezTo>
                <a:cubicBezTo>
                  <a:pt x="767573" y="1243573"/>
                  <a:pt x="761947" y="1207752"/>
                  <a:pt x="758006" y="1171740"/>
                </a:cubicBezTo>
                <a:cubicBezTo>
                  <a:pt x="757317" y="1165196"/>
                  <a:pt x="756628" y="1158690"/>
                  <a:pt x="756054" y="1152146"/>
                </a:cubicBezTo>
                <a:cubicBezTo>
                  <a:pt x="740937" y="1181154"/>
                  <a:pt x="722798" y="1215138"/>
                  <a:pt x="701175" y="1254977"/>
                </a:cubicBezTo>
                <a:cubicBezTo>
                  <a:pt x="542049" y="1548166"/>
                  <a:pt x="346106" y="775681"/>
                  <a:pt x="448212" y="441696"/>
                </a:cubicBezTo>
                <a:cubicBezTo>
                  <a:pt x="536386" y="153327"/>
                  <a:pt x="868990" y="106830"/>
                  <a:pt x="997920" y="251720"/>
                </a:cubicBezTo>
                <a:cubicBezTo>
                  <a:pt x="1002780" y="245635"/>
                  <a:pt x="1007717" y="239588"/>
                  <a:pt x="1012769" y="233618"/>
                </a:cubicBezTo>
                <a:cubicBezTo>
                  <a:pt x="1019083" y="226117"/>
                  <a:pt x="1025513" y="218693"/>
                  <a:pt x="1032057" y="211421"/>
                </a:cubicBezTo>
                <a:cubicBezTo>
                  <a:pt x="1037721" y="205145"/>
                  <a:pt x="1043462" y="198984"/>
                  <a:pt x="1049355" y="192899"/>
                </a:cubicBezTo>
                <a:cubicBezTo>
                  <a:pt x="1089232" y="151414"/>
                  <a:pt x="1133741" y="114216"/>
                  <a:pt x="1182616" y="83749"/>
                </a:cubicBezTo>
                <a:cubicBezTo>
                  <a:pt x="1191341" y="78314"/>
                  <a:pt x="1200220" y="73072"/>
                  <a:pt x="1209213" y="68096"/>
                </a:cubicBezTo>
                <a:cubicBezTo>
                  <a:pt x="1221269" y="61399"/>
                  <a:pt x="1233553" y="55161"/>
                  <a:pt x="1246029" y="49343"/>
                </a:cubicBezTo>
                <a:cubicBezTo>
                  <a:pt x="1262332" y="41766"/>
                  <a:pt x="1278941" y="34992"/>
                  <a:pt x="1295894" y="29060"/>
                </a:cubicBezTo>
                <a:cubicBezTo>
                  <a:pt x="1321229" y="20181"/>
                  <a:pt x="1347215" y="13216"/>
                  <a:pt x="1373621" y="8356"/>
                </a:cubicBezTo>
                <a:cubicBezTo>
                  <a:pt x="1390919" y="5141"/>
                  <a:pt x="1408332" y="2883"/>
                  <a:pt x="1425859" y="1505"/>
                </a:cubicBezTo>
                <a:cubicBezTo>
                  <a:pt x="1445148" y="13"/>
                  <a:pt x="1464474" y="-370"/>
                  <a:pt x="1483801" y="357"/>
                </a:cubicBezTo>
                <a:cubicBezTo>
                  <a:pt x="1511508" y="1391"/>
                  <a:pt x="1539215" y="4758"/>
                  <a:pt x="1566388" y="10345"/>
                </a:cubicBezTo>
                <a:cubicBezTo>
                  <a:pt x="1593827" y="16009"/>
                  <a:pt x="1620770" y="23893"/>
                  <a:pt x="1646947" y="33843"/>
                </a:cubicBezTo>
                <a:cubicBezTo>
                  <a:pt x="1682270" y="47276"/>
                  <a:pt x="1716101" y="64383"/>
                  <a:pt x="1748092" y="84398"/>
                </a:cubicBezTo>
                <a:cubicBezTo>
                  <a:pt x="1776488" y="102155"/>
                  <a:pt x="1803431" y="122248"/>
                  <a:pt x="1828842" y="144100"/>
                </a:cubicBezTo>
                <a:cubicBezTo>
                  <a:pt x="1854138" y="165876"/>
                  <a:pt x="1877904" y="189374"/>
                  <a:pt x="1900139" y="214250"/>
                </a:cubicBezTo>
                <a:cubicBezTo>
                  <a:pt x="1912156" y="227644"/>
                  <a:pt x="1923675" y="241459"/>
                  <a:pt x="1934774" y="255582"/>
                </a:cubicBezTo>
                <a:cubicBezTo>
                  <a:pt x="2066154" y="106058"/>
                  <a:pt x="2416941" y="150840"/>
                  <a:pt x="2509357" y="441688"/>
                </a:cubicBezTo>
                <a:cubicBezTo>
                  <a:pt x="2615479" y="775673"/>
                  <a:pt x="2411883" y="1548178"/>
                  <a:pt x="2246558" y="1254969"/>
                </a:cubicBezTo>
                <a:cubicBezTo>
                  <a:pt x="2217282" y="1203151"/>
                  <a:pt x="2194282" y="1161245"/>
                  <a:pt x="2176218" y="1127302"/>
                </a:cubicBezTo>
                <a:cubicBezTo>
                  <a:pt x="2173692" y="1170088"/>
                  <a:pt x="2169406" y="1212721"/>
                  <a:pt x="2163244" y="1255125"/>
                </a:cubicBezTo>
                <a:cubicBezTo>
                  <a:pt x="2156241" y="1303461"/>
                  <a:pt x="2146750" y="1351451"/>
                  <a:pt x="2134733" y="1398830"/>
                </a:cubicBezTo>
                <a:cubicBezTo>
                  <a:pt x="2131250" y="1412568"/>
                  <a:pt x="2127576" y="1426270"/>
                  <a:pt x="2123634" y="1439894"/>
                </a:cubicBezTo>
                <a:cubicBezTo>
                  <a:pt x="2135192" y="1445864"/>
                  <a:pt x="2146635" y="1452064"/>
                  <a:pt x="2157963" y="1458493"/>
                </a:cubicBezTo>
                <a:cubicBezTo>
                  <a:pt x="2200328" y="1482488"/>
                  <a:pt x="2241009" y="1509622"/>
                  <a:pt x="2278898" y="1540238"/>
                </a:cubicBezTo>
                <a:cubicBezTo>
                  <a:pt x="2286897" y="1546744"/>
                  <a:pt x="2294781" y="1553364"/>
                  <a:pt x="2302512" y="1560138"/>
                </a:cubicBezTo>
                <a:cubicBezTo>
                  <a:pt x="2308367" y="1565304"/>
                  <a:pt x="2314184" y="1570547"/>
                  <a:pt x="2319886" y="1575867"/>
                </a:cubicBezTo>
                <a:cubicBezTo>
                  <a:pt x="2331137" y="1586391"/>
                  <a:pt x="2342006" y="1597260"/>
                  <a:pt x="2352492" y="1608511"/>
                </a:cubicBezTo>
                <a:cubicBezTo>
                  <a:pt x="2377559" y="1635377"/>
                  <a:pt x="2400367" y="1664424"/>
                  <a:pt x="2420000" y="1695537"/>
                </a:cubicBezTo>
                <a:cubicBezTo>
                  <a:pt x="2421607" y="1698101"/>
                  <a:pt x="2423176" y="1700666"/>
                  <a:pt x="2424746" y="1703268"/>
                </a:cubicBezTo>
                <a:cubicBezTo>
                  <a:pt x="2448511" y="1704837"/>
                  <a:pt x="2472239" y="1707095"/>
                  <a:pt x="2495851" y="1710042"/>
                </a:cubicBezTo>
                <a:cubicBezTo>
                  <a:pt x="2532590" y="1714596"/>
                  <a:pt x="2569177" y="1720719"/>
                  <a:pt x="2605383" y="1728564"/>
                </a:cubicBezTo>
                <a:cubicBezTo>
                  <a:pt x="2641243" y="1736295"/>
                  <a:pt x="2676796" y="1745671"/>
                  <a:pt x="2711731" y="1756807"/>
                </a:cubicBezTo>
                <a:cubicBezTo>
                  <a:pt x="2755091" y="1770623"/>
                  <a:pt x="2797647" y="1787156"/>
                  <a:pt x="2838712" y="1806865"/>
                </a:cubicBezTo>
                <a:cubicBezTo>
                  <a:pt x="2875146" y="1824355"/>
                  <a:pt x="2910430" y="1844369"/>
                  <a:pt x="2943806" y="1867256"/>
                </a:cubicBezTo>
                <a:cubicBezTo>
                  <a:pt x="2952225" y="1873034"/>
                  <a:pt x="2960491" y="1878966"/>
                  <a:pt x="2968644" y="1885127"/>
                </a:cubicBezTo>
                <a:cubicBezTo>
                  <a:pt x="2972662" y="1888151"/>
                  <a:pt x="2976680" y="1891251"/>
                  <a:pt x="2980661" y="1894350"/>
                </a:cubicBezTo>
                <a:lnTo>
                  <a:pt x="2987856" y="1901507"/>
                </a:lnTo>
                <a:cubicBezTo>
                  <a:pt x="2992678" y="1909008"/>
                  <a:pt x="2994630" y="1910730"/>
                  <a:pt x="2996734" y="1919609"/>
                </a:cubicBezTo>
                <a:cubicBezTo>
                  <a:pt x="2997462" y="1922901"/>
                  <a:pt x="2997883" y="1926268"/>
                  <a:pt x="2997921" y="1929674"/>
                </a:cubicBezTo>
                <a:cubicBezTo>
                  <a:pt x="2997921" y="1933042"/>
                  <a:pt x="2997576" y="1936448"/>
                  <a:pt x="2996849" y="1939739"/>
                </a:cubicBezTo>
                <a:cubicBezTo>
                  <a:pt x="2995356" y="1946398"/>
                  <a:pt x="2992410" y="1952636"/>
                  <a:pt x="2988200" y="1957955"/>
                </a:cubicBezTo>
                <a:cubicBezTo>
                  <a:pt x="2986095" y="1960634"/>
                  <a:pt x="2983684" y="1963045"/>
                  <a:pt x="2981082" y="1965188"/>
                </a:cubicBezTo>
                <a:cubicBezTo>
                  <a:pt x="2974002" y="1970891"/>
                  <a:pt x="2971399" y="1971044"/>
                  <a:pt x="2962941" y="1974067"/>
                </a:cubicBezTo>
                <a:cubicBezTo>
                  <a:pt x="2959612" y="1974450"/>
                  <a:pt x="2956244" y="1974832"/>
                  <a:pt x="2952915" y="1975253"/>
                </a:cubicBezTo>
                <a:cubicBezTo>
                  <a:pt x="2949547" y="1974871"/>
                  <a:pt x="2946103" y="1974871"/>
                  <a:pt x="2942812" y="1974182"/>
                </a:cubicBezTo>
                <a:cubicBezTo>
                  <a:pt x="2939521" y="1973416"/>
                  <a:pt x="2936268" y="1972345"/>
                  <a:pt x="2933206" y="1970891"/>
                </a:cubicBezTo>
                <a:cubicBezTo>
                  <a:pt x="2930145" y="1969436"/>
                  <a:pt x="2927428" y="1967370"/>
                  <a:pt x="2924596" y="1965533"/>
                </a:cubicBezTo>
                <a:cubicBezTo>
                  <a:pt x="2924060" y="1965188"/>
                  <a:pt x="2923562" y="1964729"/>
                  <a:pt x="2923065" y="1964346"/>
                </a:cubicBezTo>
                <a:cubicBezTo>
                  <a:pt x="2922567" y="1963963"/>
                  <a:pt x="2922070" y="1963581"/>
                  <a:pt x="2921572" y="1963160"/>
                </a:cubicBezTo>
                <a:cubicBezTo>
                  <a:pt x="2920616" y="1962395"/>
                  <a:pt x="2919582" y="1961629"/>
                  <a:pt x="2918625" y="1960864"/>
                </a:cubicBezTo>
                <a:cubicBezTo>
                  <a:pt x="2915105" y="1958185"/>
                  <a:pt x="2911622" y="1955544"/>
                  <a:pt x="2908063" y="1952942"/>
                </a:cubicBezTo>
                <a:cubicBezTo>
                  <a:pt x="2901443" y="1948082"/>
                  <a:pt x="2894707" y="1943336"/>
                  <a:pt x="2887857" y="1938744"/>
                </a:cubicBezTo>
                <a:cubicBezTo>
                  <a:pt x="2859690" y="1919838"/>
                  <a:pt x="2830069" y="1903191"/>
                  <a:pt x="2799491" y="1888533"/>
                </a:cubicBezTo>
                <a:cubicBezTo>
                  <a:pt x="2760991" y="1870049"/>
                  <a:pt x="2721038" y="1854665"/>
                  <a:pt x="2680319" y="1841882"/>
                </a:cubicBezTo>
                <a:cubicBezTo>
                  <a:pt x="2649397" y="1832162"/>
                  <a:pt x="2617977" y="1823934"/>
                  <a:pt x="2586289" y="1817122"/>
                </a:cubicBezTo>
                <a:cubicBezTo>
                  <a:pt x="2552687" y="1809851"/>
                  <a:pt x="2518819" y="1804149"/>
                  <a:pt x="2484722" y="1799939"/>
                </a:cubicBezTo>
                <a:cubicBezTo>
                  <a:pt x="2479517" y="1799288"/>
                  <a:pt x="2474312" y="1798676"/>
                  <a:pt x="2469146" y="1798102"/>
                </a:cubicBezTo>
                <a:cubicBezTo>
                  <a:pt x="2471136" y="1804034"/>
                  <a:pt x="2473012" y="1810043"/>
                  <a:pt x="2474772" y="1816050"/>
                </a:cubicBezTo>
                <a:cubicBezTo>
                  <a:pt x="2479058" y="1830975"/>
                  <a:pt x="2482579" y="1846130"/>
                  <a:pt x="2485258" y="1861400"/>
                </a:cubicBezTo>
                <a:cubicBezTo>
                  <a:pt x="2488281" y="1878890"/>
                  <a:pt x="2490195" y="1896570"/>
                  <a:pt x="2490960" y="1914251"/>
                </a:cubicBezTo>
                <a:cubicBezTo>
                  <a:pt x="2492108" y="1940236"/>
                  <a:pt x="2490807" y="1966298"/>
                  <a:pt x="2487095" y="1992016"/>
                </a:cubicBezTo>
                <a:cubicBezTo>
                  <a:pt x="2486751" y="1994235"/>
                  <a:pt x="2486406" y="1996455"/>
                  <a:pt x="2486062" y="1998675"/>
                </a:cubicBezTo>
                <a:cubicBezTo>
                  <a:pt x="2496395" y="2003344"/>
                  <a:pt x="2506497" y="2008434"/>
                  <a:pt x="2516372" y="2013945"/>
                </a:cubicBezTo>
                <a:cubicBezTo>
                  <a:pt x="2522916" y="2017618"/>
                  <a:pt x="2529422" y="2021407"/>
                  <a:pt x="2535775" y="2025426"/>
                </a:cubicBezTo>
                <a:cubicBezTo>
                  <a:pt x="2544041" y="2030631"/>
                  <a:pt x="2552155" y="2036103"/>
                  <a:pt x="2560077" y="2041882"/>
                </a:cubicBezTo>
                <a:cubicBezTo>
                  <a:pt x="2570065" y="2049115"/>
                  <a:pt x="2579748" y="2056769"/>
                  <a:pt x="2589085" y="2064805"/>
                </a:cubicBezTo>
                <a:cubicBezTo>
                  <a:pt x="2602021" y="2075942"/>
                  <a:pt x="2614267" y="2087806"/>
                  <a:pt x="2625863" y="2100320"/>
                </a:cubicBezTo>
                <a:cubicBezTo>
                  <a:pt x="2637650" y="2113141"/>
                  <a:pt x="2648710" y="2126650"/>
                  <a:pt x="2658852" y="2140810"/>
                </a:cubicBezTo>
                <a:cubicBezTo>
                  <a:pt x="2662679" y="2146168"/>
                  <a:pt x="2666353" y="2151602"/>
                  <a:pt x="2669950" y="2157113"/>
                </a:cubicBezTo>
                <a:lnTo>
                  <a:pt x="2670409" y="2157879"/>
                </a:lnTo>
                <a:cubicBezTo>
                  <a:pt x="2671596" y="2159830"/>
                  <a:pt x="2671940" y="2160290"/>
                  <a:pt x="2672935" y="2162395"/>
                </a:cubicBezTo>
                <a:cubicBezTo>
                  <a:pt x="2674849" y="2166222"/>
                  <a:pt x="2676226" y="2170393"/>
                  <a:pt x="2676915" y="2174641"/>
                </a:cubicBezTo>
                <a:cubicBezTo>
                  <a:pt x="2677681" y="2178889"/>
                  <a:pt x="2677795" y="2183252"/>
                  <a:pt x="2677298" y="2187538"/>
                </a:cubicBezTo>
                <a:cubicBezTo>
                  <a:pt x="2676494" y="2194350"/>
                  <a:pt x="2674121" y="2201047"/>
                  <a:pt x="2670409" y="2206827"/>
                </a:cubicBezTo>
                <a:cubicBezTo>
                  <a:pt x="2666659" y="2212644"/>
                  <a:pt x="2661569" y="2217581"/>
                  <a:pt x="2655675" y="2221139"/>
                </a:cubicBezTo>
                <a:cubicBezTo>
                  <a:pt x="2651236" y="2223818"/>
                  <a:pt x="2646337" y="2225693"/>
                  <a:pt x="2641285" y="2226727"/>
                </a:cubicBezTo>
                <a:cubicBezTo>
                  <a:pt x="2639027" y="2227186"/>
                  <a:pt x="2638415" y="2227186"/>
                  <a:pt x="2636157" y="2227454"/>
                </a:cubicBezTo>
                <a:cubicBezTo>
                  <a:pt x="2635277" y="2227492"/>
                  <a:pt x="2634435" y="2227569"/>
                  <a:pt x="2633555" y="2227607"/>
                </a:cubicBezTo>
                <a:lnTo>
                  <a:pt x="2630990" y="2227607"/>
                </a:lnTo>
                <a:cubicBezTo>
                  <a:pt x="2628388" y="2227530"/>
                  <a:pt x="2625824" y="2227224"/>
                  <a:pt x="2623260" y="2226727"/>
                </a:cubicBezTo>
                <a:cubicBezTo>
                  <a:pt x="2619050" y="2225846"/>
                  <a:pt x="2614955" y="2224392"/>
                  <a:pt x="2611128" y="2222364"/>
                </a:cubicBezTo>
                <a:cubicBezTo>
                  <a:pt x="2607340" y="2220335"/>
                  <a:pt x="2603819" y="2217810"/>
                  <a:pt x="2600719" y="2214786"/>
                </a:cubicBezTo>
                <a:cubicBezTo>
                  <a:pt x="2598844" y="2212988"/>
                  <a:pt x="2597160" y="2211036"/>
                  <a:pt x="2595629" y="2208931"/>
                </a:cubicBezTo>
                <a:cubicBezTo>
                  <a:pt x="2594749" y="2207706"/>
                  <a:pt x="2594443" y="2207209"/>
                  <a:pt x="2593792" y="2206176"/>
                </a:cubicBezTo>
                <a:cubicBezTo>
                  <a:pt x="2593256" y="2205372"/>
                  <a:pt x="2592720" y="2204530"/>
                  <a:pt x="2592223" y="2203765"/>
                </a:cubicBezTo>
                <a:cubicBezTo>
                  <a:pt x="2591534" y="2202769"/>
                  <a:pt x="2590883" y="2201774"/>
                  <a:pt x="2590195" y="2200741"/>
                </a:cubicBezTo>
                <a:cubicBezTo>
                  <a:pt x="2587056" y="2196111"/>
                  <a:pt x="2583803" y="2191518"/>
                  <a:pt x="2580436" y="2187079"/>
                </a:cubicBezTo>
                <a:cubicBezTo>
                  <a:pt x="2572552" y="2176670"/>
                  <a:pt x="2564094" y="2166720"/>
                  <a:pt x="2555063" y="2157305"/>
                </a:cubicBezTo>
                <a:cubicBezTo>
                  <a:pt x="2545304" y="2147086"/>
                  <a:pt x="2534933" y="2137443"/>
                  <a:pt x="2524026" y="2128449"/>
                </a:cubicBezTo>
                <a:cubicBezTo>
                  <a:pt x="2515453" y="2121408"/>
                  <a:pt x="2506536" y="2114711"/>
                  <a:pt x="2497351" y="2108472"/>
                </a:cubicBezTo>
                <a:cubicBezTo>
                  <a:pt x="2490271" y="2103726"/>
                  <a:pt x="2483077" y="2099210"/>
                  <a:pt x="2475690" y="2095001"/>
                </a:cubicBezTo>
                <a:cubicBezTo>
                  <a:pt x="2471060" y="2092360"/>
                  <a:pt x="2466391" y="2089834"/>
                  <a:pt x="2461645" y="2087423"/>
                </a:cubicBezTo>
                <a:cubicBezTo>
                  <a:pt x="2460803" y="2089604"/>
                  <a:pt x="2459923" y="2091824"/>
                  <a:pt x="2459043" y="2093967"/>
                </a:cubicBezTo>
                <a:cubicBezTo>
                  <a:pt x="2454680" y="2104530"/>
                  <a:pt x="2449973" y="2114939"/>
                  <a:pt x="2444883" y="2125158"/>
                </a:cubicBezTo>
                <a:cubicBezTo>
                  <a:pt x="2441056" y="2132850"/>
                  <a:pt x="2437038" y="2140466"/>
                  <a:pt x="2432789" y="2147966"/>
                </a:cubicBezTo>
                <a:cubicBezTo>
                  <a:pt x="2429230" y="2154281"/>
                  <a:pt x="2425518" y="2160480"/>
                  <a:pt x="2421729" y="2166642"/>
                </a:cubicBezTo>
                <a:cubicBezTo>
                  <a:pt x="2398921" y="2203381"/>
                  <a:pt x="2371596" y="2237173"/>
                  <a:pt x="2341401" y="2268062"/>
                </a:cubicBezTo>
                <a:cubicBezTo>
                  <a:pt x="2351312" y="2279963"/>
                  <a:pt x="2360804" y="2292287"/>
                  <a:pt x="2369720" y="2304954"/>
                </a:cubicBezTo>
                <a:cubicBezTo>
                  <a:pt x="2386444" y="2328796"/>
                  <a:pt x="2401294" y="2354054"/>
                  <a:pt x="2413502" y="2380498"/>
                </a:cubicBezTo>
                <a:cubicBezTo>
                  <a:pt x="2423031" y="2401088"/>
                  <a:pt x="2430914" y="2422481"/>
                  <a:pt x="2436655" y="2444448"/>
                </a:cubicBezTo>
                <a:cubicBezTo>
                  <a:pt x="2441133" y="2461593"/>
                  <a:pt x="2444348" y="2479159"/>
                  <a:pt x="2445879" y="2496840"/>
                </a:cubicBezTo>
                <a:cubicBezTo>
                  <a:pt x="2447716" y="2517735"/>
                  <a:pt x="2447218" y="2538822"/>
                  <a:pt x="2444003" y="2559564"/>
                </a:cubicBezTo>
                <a:cubicBezTo>
                  <a:pt x="2443620" y="2562090"/>
                  <a:pt x="2443161" y="2564616"/>
                  <a:pt x="2442702" y="2567141"/>
                </a:cubicBezTo>
                <a:cubicBezTo>
                  <a:pt x="2442549" y="2568022"/>
                  <a:pt x="2442396" y="2568787"/>
                  <a:pt x="2442205" y="2569667"/>
                </a:cubicBezTo>
                <a:cubicBezTo>
                  <a:pt x="2441975" y="2571045"/>
                  <a:pt x="2441707" y="2572155"/>
                  <a:pt x="2441325" y="2573571"/>
                </a:cubicBezTo>
                <a:cubicBezTo>
                  <a:pt x="2440597" y="2576326"/>
                  <a:pt x="2439602" y="2579005"/>
                  <a:pt x="2438339" y="2581569"/>
                </a:cubicBezTo>
                <a:cubicBezTo>
                  <a:pt x="2435469" y="2587539"/>
                  <a:pt x="2431259" y="2592859"/>
                  <a:pt x="2426093" y="2597030"/>
                </a:cubicBezTo>
                <a:cubicBezTo>
                  <a:pt x="2421654" y="2600627"/>
                  <a:pt x="2416563" y="2603345"/>
                  <a:pt x="2411130" y="2605067"/>
                </a:cubicBezTo>
                <a:cubicBezTo>
                  <a:pt x="2408413" y="2605909"/>
                  <a:pt x="2405619" y="2606521"/>
                  <a:pt x="2402787" y="2606827"/>
                </a:cubicBezTo>
                <a:cubicBezTo>
                  <a:pt x="2401830" y="2606942"/>
                  <a:pt x="2400873" y="2607019"/>
                  <a:pt x="2399955" y="2607095"/>
                </a:cubicBezTo>
                <a:cubicBezTo>
                  <a:pt x="2398998" y="2607095"/>
                  <a:pt x="2398041" y="2607095"/>
                  <a:pt x="2397085" y="2607133"/>
                </a:cubicBezTo>
                <a:cubicBezTo>
                  <a:pt x="2394597" y="2607019"/>
                  <a:pt x="2393946" y="2607057"/>
                  <a:pt x="2391421" y="2606712"/>
                </a:cubicBezTo>
                <a:cubicBezTo>
                  <a:pt x="2387670" y="2606215"/>
                  <a:pt x="2383996" y="2605182"/>
                  <a:pt x="2380437" y="2603766"/>
                </a:cubicBezTo>
                <a:cubicBezTo>
                  <a:pt x="2376074" y="2601967"/>
                  <a:pt x="2371979" y="2599518"/>
                  <a:pt x="2368343" y="2596418"/>
                </a:cubicBezTo>
                <a:cubicBezTo>
                  <a:pt x="2364019" y="2592744"/>
                  <a:pt x="2360345" y="2588266"/>
                  <a:pt x="2357667" y="2583214"/>
                </a:cubicBezTo>
                <a:cubicBezTo>
                  <a:pt x="2355409" y="2579043"/>
                  <a:pt x="2353840" y="2574527"/>
                  <a:pt x="2353036" y="2569858"/>
                </a:cubicBezTo>
                <a:cubicBezTo>
                  <a:pt x="2352347" y="2566107"/>
                  <a:pt x="2352156" y="2562280"/>
                  <a:pt x="2352423" y="2558491"/>
                </a:cubicBezTo>
                <a:cubicBezTo>
                  <a:pt x="2352500" y="2557573"/>
                  <a:pt x="2352576" y="2556616"/>
                  <a:pt x="2352730" y="2555697"/>
                </a:cubicBezTo>
                <a:cubicBezTo>
                  <a:pt x="2352959" y="2554167"/>
                  <a:pt x="2353265" y="2552674"/>
                  <a:pt x="2353533" y="2551220"/>
                </a:cubicBezTo>
                <a:cubicBezTo>
                  <a:pt x="2353686" y="2550416"/>
                  <a:pt x="2353839" y="2549613"/>
                  <a:pt x="2353954" y="2548847"/>
                </a:cubicBezTo>
                <a:cubicBezTo>
                  <a:pt x="2354222" y="2547278"/>
                  <a:pt x="2354490" y="2545709"/>
                  <a:pt x="2354720" y="2544140"/>
                </a:cubicBezTo>
                <a:cubicBezTo>
                  <a:pt x="2355294" y="2540083"/>
                  <a:pt x="2355753" y="2536027"/>
                  <a:pt x="2355983" y="2531970"/>
                </a:cubicBezTo>
                <a:cubicBezTo>
                  <a:pt x="2357246" y="2512835"/>
                  <a:pt x="2355141" y="2493508"/>
                  <a:pt x="2350855" y="2474833"/>
                </a:cubicBezTo>
                <a:cubicBezTo>
                  <a:pt x="2347104" y="2458491"/>
                  <a:pt x="2341708" y="2442571"/>
                  <a:pt x="2335125" y="2427186"/>
                </a:cubicBezTo>
                <a:cubicBezTo>
                  <a:pt x="2327624" y="2409582"/>
                  <a:pt x="2318592" y="2392667"/>
                  <a:pt x="2308450" y="2376402"/>
                </a:cubicBezTo>
                <a:cubicBezTo>
                  <a:pt x="2298462" y="2360367"/>
                  <a:pt x="2287326" y="2345021"/>
                  <a:pt x="2275385" y="2330401"/>
                </a:cubicBezTo>
                <a:cubicBezTo>
                  <a:pt x="2274888" y="2329827"/>
                  <a:pt x="2274428" y="2329253"/>
                  <a:pt x="2273931" y="2328679"/>
                </a:cubicBezTo>
                <a:cubicBezTo>
                  <a:pt x="2268076" y="2333348"/>
                  <a:pt x="2262106" y="2337941"/>
                  <a:pt x="2256097" y="2342456"/>
                </a:cubicBezTo>
                <a:cubicBezTo>
                  <a:pt x="2236503" y="2357190"/>
                  <a:pt x="2216296" y="2371044"/>
                  <a:pt x="2195554" y="2384056"/>
                </a:cubicBezTo>
                <a:cubicBezTo>
                  <a:pt x="2206805" y="2400359"/>
                  <a:pt x="2217636" y="2416930"/>
                  <a:pt x="2228045" y="2433807"/>
                </a:cubicBezTo>
                <a:cubicBezTo>
                  <a:pt x="2276916" y="2512720"/>
                  <a:pt x="2316564" y="2597184"/>
                  <a:pt x="2347217" y="2684701"/>
                </a:cubicBezTo>
                <a:cubicBezTo>
                  <a:pt x="2387592" y="2799936"/>
                  <a:pt x="2412315" y="2920519"/>
                  <a:pt x="2421997" y="3042180"/>
                </a:cubicBezTo>
                <a:cubicBezTo>
                  <a:pt x="2424178" y="3069696"/>
                  <a:pt x="2425594" y="3097289"/>
                  <a:pt x="2426245" y="3124881"/>
                </a:cubicBezTo>
                <a:cubicBezTo>
                  <a:pt x="2426475" y="3133951"/>
                  <a:pt x="2426589" y="3143060"/>
                  <a:pt x="2426666" y="3152168"/>
                </a:cubicBezTo>
                <a:cubicBezTo>
                  <a:pt x="2426704" y="3157182"/>
                  <a:pt x="2426704" y="3162233"/>
                  <a:pt x="2426704" y="3167247"/>
                </a:cubicBezTo>
                <a:cubicBezTo>
                  <a:pt x="2426666" y="3173141"/>
                  <a:pt x="2426666" y="3179110"/>
                  <a:pt x="2426628" y="3185042"/>
                </a:cubicBezTo>
                <a:cubicBezTo>
                  <a:pt x="2426513" y="3207354"/>
                  <a:pt x="2426207" y="3229742"/>
                  <a:pt x="2425633" y="3252053"/>
                </a:cubicBezTo>
                <a:cubicBezTo>
                  <a:pt x="2424293" y="3307009"/>
                  <a:pt x="2421499" y="3361928"/>
                  <a:pt x="2416295" y="3416655"/>
                </a:cubicBezTo>
                <a:cubicBezTo>
                  <a:pt x="2411129" y="3471534"/>
                  <a:pt x="2403512" y="3526226"/>
                  <a:pt x="2392491" y="3580257"/>
                </a:cubicBezTo>
                <a:cubicBezTo>
                  <a:pt x="2385372" y="3615274"/>
                  <a:pt x="2376800" y="3650024"/>
                  <a:pt x="2366620" y="3684313"/>
                </a:cubicBezTo>
                <a:cubicBezTo>
                  <a:pt x="2355675" y="3721167"/>
                  <a:pt x="2342854" y="3757486"/>
                  <a:pt x="2328120" y="3793042"/>
                </a:cubicBezTo>
                <a:cubicBezTo>
                  <a:pt x="2323375" y="3804485"/>
                  <a:pt x="2318438" y="3815812"/>
                  <a:pt x="2313310" y="3827102"/>
                </a:cubicBezTo>
                <a:cubicBezTo>
                  <a:pt x="2312200" y="3829513"/>
                  <a:pt x="2311091" y="3831924"/>
                  <a:pt x="2309981" y="3834373"/>
                </a:cubicBezTo>
                <a:cubicBezTo>
                  <a:pt x="2308756" y="3836938"/>
                  <a:pt x="2307570" y="3839502"/>
                  <a:pt x="2306345" y="3842066"/>
                </a:cubicBezTo>
                <a:cubicBezTo>
                  <a:pt x="2304738" y="3845395"/>
                  <a:pt x="2303092" y="3848649"/>
                  <a:pt x="2301370" y="3851901"/>
                </a:cubicBezTo>
                <a:cubicBezTo>
                  <a:pt x="2295668" y="3862770"/>
                  <a:pt x="2289353" y="3873294"/>
                  <a:pt x="2282235" y="3883283"/>
                </a:cubicBezTo>
                <a:cubicBezTo>
                  <a:pt x="2276992" y="3890631"/>
                  <a:pt x="2271328" y="3897711"/>
                  <a:pt x="2265281" y="3904407"/>
                </a:cubicBezTo>
                <a:cubicBezTo>
                  <a:pt x="2258507" y="3911870"/>
                  <a:pt x="2251198" y="3918835"/>
                  <a:pt x="2243352" y="3925150"/>
                </a:cubicBezTo>
                <a:cubicBezTo>
                  <a:pt x="2234320" y="3932459"/>
                  <a:pt x="2224562" y="3938926"/>
                  <a:pt x="2214267" y="3944285"/>
                </a:cubicBezTo>
                <a:cubicBezTo>
                  <a:pt x="2204890" y="3949221"/>
                  <a:pt x="2195094" y="3953316"/>
                  <a:pt x="2184990" y="3956493"/>
                </a:cubicBezTo>
                <a:cubicBezTo>
                  <a:pt x="2173318" y="3960128"/>
                  <a:pt x="2161300" y="3962616"/>
                  <a:pt x="2149169" y="3964032"/>
                </a:cubicBezTo>
                <a:cubicBezTo>
                  <a:pt x="2144730" y="3964529"/>
                  <a:pt x="2140329" y="3964950"/>
                  <a:pt x="2135889" y="3965218"/>
                </a:cubicBezTo>
                <a:lnTo>
                  <a:pt x="2135813" y="3965678"/>
                </a:lnTo>
                <a:cubicBezTo>
                  <a:pt x="2132751" y="3980411"/>
                  <a:pt x="2127776" y="3994724"/>
                  <a:pt x="2121155" y="4008234"/>
                </a:cubicBezTo>
                <a:cubicBezTo>
                  <a:pt x="2116180" y="4018337"/>
                  <a:pt x="2110286" y="4027943"/>
                  <a:pt x="2103665" y="4037013"/>
                </a:cubicBezTo>
                <a:cubicBezTo>
                  <a:pt x="2097006" y="4046083"/>
                  <a:pt x="2089620" y="4054656"/>
                  <a:pt x="2081584" y="4062578"/>
                </a:cubicBezTo>
                <a:cubicBezTo>
                  <a:pt x="2060076" y="4083857"/>
                  <a:pt x="2034359" y="4100695"/>
                  <a:pt x="2006804" y="4113094"/>
                </a:cubicBezTo>
                <a:cubicBezTo>
                  <a:pt x="1978408" y="4125838"/>
                  <a:pt x="1947945" y="4133913"/>
                  <a:pt x="1916984" y="4137472"/>
                </a:cubicBezTo>
                <a:cubicBezTo>
                  <a:pt x="1909177" y="4138391"/>
                  <a:pt x="1901293" y="4139041"/>
                  <a:pt x="1893448" y="4139386"/>
                </a:cubicBezTo>
                <a:cubicBezTo>
                  <a:pt x="1889736" y="4139539"/>
                  <a:pt x="1885985" y="4139615"/>
                  <a:pt x="1882274" y="4139654"/>
                </a:cubicBezTo>
                <a:cubicBezTo>
                  <a:pt x="1881202" y="4139692"/>
                  <a:pt x="1880130" y="4139692"/>
                  <a:pt x="1879059" y="4139692"/>
                </a:cubicBezTo>
                <a:cubicBezTo>
                  <a:pt x="1874811" y="4139692"/>
                  <a:pt x="1870525" y="4139615"/>
                  <a:pt x="1866277" y="4139424"/>
                </a:cubicBezTo>
                <a:cubicBezTo>
                  <a:pt x="1857857" y="4139118"/>
                  <a:pt x="1849476" y="4138467"/>
                  <a:pt x="1841133" y="4137472"/>
                </a:cubicBezTo>
                <a:cubicBezTo>
                  <a:pt x="1810670" y="4133951"/>
                  <a:pt x="1780666" y="4126105"/>
                  <a:pt x="1752614" y="4113668"/>
                </a:cubicBezTo>
                <a:cubicBezTo>
                  <a:pt x="1724983" y="4101422"/>
                  <a:pt x="1699189" y="4084698"/>
                  <a:pt x="1677528" y="4063534"/>
                </a:cubicBezTo>
                <a:cubicBezTo>
                  <a:pt x="1669797" y="4055995"/>
                  <a:pt x="1662603" y="4047843"/>
                  <a:pt x="1656096" y="4039232"/>
                </a:cubicBezTo>
                <a:cubicBezTo>
                  <a:pt x="1648940" y="4029703"/>
                  <a:pt x="1642587" y="4019524"/>
                  <a:pt x="1637267" y="4008846"/>
                </a:cubicBezTo>
                <a:cubicBezTo>
                  <a:pt x="1631374" y="3996905"/>
                  <a:pt x="1626743" y="3984353"/>
                  <a:pt x="1623605" y="3971417"/>
                </a:cubicBezTo>
                <a:cubicBezTo>
                  <a:pt x="1607914" y="3971111"/>
                  <a:pt x="1592186" y="3970843"/>
                  <a:pt x="1576495" y="3970576"/>
                </a:cubicBezTo>
                <a:cubicBezTo>
                  <a:pt x="1548634" y="3970193"/>
                  <a:pt x="1520773" y="3969887"/>
                  <a:pt x="1492913" y="3969734"/>
                </a:cubicBezTo>
                <a:cubicBezTo>
                  <a:pt x="1472324" y="3969657"/>
                  <a:pt x="1451735" y="3969657"/>
                  <a:pt x="1431107" y="3969848"/>
                </a:cubicBezTo>
                <a:cubicBezTo>
                  <a:pt x="1423798" y="3969925"/>
                  <a:pt x="1416450" y="3970040"/>
                  <a:pt x="1409102" y="3970231"/>
                </a:cubicBezTo>
                <a:cubicBezTo>
                  <a:pt x="1406040" y="3983357"/>
                  <a:pt x="1401410" y="3996101"/>
                  <a:pt x="1395478" y="4008195"/>
                </a:cubicBezTo>
                <a:cubicBezTo>
                  <a:pt x="1389891" y="4019523"/>
                  <a:pt x="1383193" y="4030277"/>
                  <a:pt x="1375539" y="4040303"/>
                </a:cubicBezTo>
                <a:cubicBezTo>
                  <a:pt x="1369530" y="4048149"/>
                  <a:pt x="1362947" y="4055611"/>
                  <a:pt x="1355906" y="4062576"/>
                </a:cubicBezTo>
                <a:cubicBezTo>
                  <a:pt x="1334399" y="4083854"/>
                  <a:pt x="1308681" y="4100693"/>
                  <a:pt x="1281127" y="4113092"/>
                </a:cubicBezTo>
                <a:cubicBezTo>
                  <a:pt x="1252731" y="4125836"/>
                  <a:pt x="1222267" y="4133911"/>
                  <a:pt x="1191344" y="4137471"/>
                </a:cubicBezTo>
                <a:cubicBezTo>
                  <a:pt x="1183499" y="4138389"/>
                  <a:pt x="1175653" y="4139040"/>
                  <a:pt x="1167771" y="4139384"/>
                </a:cubicBezTo>
                <a:cubicBezTo>
                  <a:pt x="1164020" y="4139537"/>
                  <a:pt x="1160308" y="4139614"/>
                  <a:pt x="1156596" y="4139652"/>
                </a:cubicBezTo>
                <a:cubicBezTo>
                  <a:pt x="1155525" y="4139690"/>
                  <a:pt x="1154453" y="4139690"/>
                  <a:pt x="1153381" y="4139690"/>
                </a:cubicBezTo>
                <a:cubicBezTo>
                  <a:pt x="1149133" y="4139690"/>
                  <a:pt x="1144847" y="4139614"/>
                  <a:pt x="1140599" y="4139422"/>
                </a:cubicBezTo>
                <a:cubicBezTo>
                  <a:pt x="1132179" y="4139116"/>
                  <a:pt x="1123799" y="4138465"/>
                  <a:pt x="1115417" y="4137470"/>
                </a:cubicBezTo>
                <a:cubicBezTo>
                  <a:pt x="1084992" y="4133949"/>
                  <a:pt x="1054989" y="4126104"/>
                  <a:pt x="1026976" y="4113666"/>
                </a:cubicBezTo>
                <a:cubicBezTo>
                  <a:pt x="999307" y="4101420"/>
                  <a:pt x="973513" y="4084696"/>
                  <a:pt x="951813" y="4063532"/>
                </a:cubicBezTo>
                <a:cubicBezTo>
                  <a:pt x="944427" y="4056299"/>
                  <a:pt x="937539" y="4048531"/>
                  <a:pt x="931223" y="4040302"/>
                </a:cubicBezTo>
                <a:cubicBezTo>
                  <a:pt x="923723" y="4030467"/>
                  <a:pt x="917102" y="4019904"/>
                  <a:pt x="911591" y="4008845"/>
                </a:cubicBezTo>
                <a:cubicBezTo>
                  <a:pt x="906233" y="3998014"/>
                  <a:pt x="901947" y="3986725"/>
                  <a:pt x="898847" y="3975091"/>
                </a:cubicBezTo>
                <a:cubicBezTo>
                  <a:pt x="898120" y="3974937"/>
                  <a:pt x="897392" y="3974784"/>
                  <a:pt x="896665" y="3974670"/>
                </a:cubicBezTo>
                <a:cubicBezTo>
                  <a:pt x="884878" y="3972488"/>
                  <a:pt x="873168" y="3969924"/>
                  <a:pt x="861572" y="3966862"/>
                </a:cubicBezTo>
                <a:cubicBezTo>
                  <a:pt x="846914" y="3962959"/>
                  <a:pt x="832448" y="3958290"/>
                  <a:pt x="818404" y="3952588"/>
                </a:cubicBezTo>
                <a:cubicBezTo>
                  <a:pt x="804435" y="3946962"/>
                  <a:pt x="790887" y="3940303"/>
                  <a:pt x="777991" y="3932572"/>
                </a:cubicBezTo>
                <a:cubicBezTo>
                  <a:pt x="764098" y="3924191"/>
                  <a:pt x="750934" y="3914509"/>
                  <a:pt x="738917" y="3903564"/>
                </a:cubicBezTo>
                <a:cubicBezTo>
                  <a:pt x="727091" y="3892772"/>
                  <a:pt x="716375" y="3880794"/>
                  <a:pt x="706885" y="3867935"/>
                </a:cubicBezTo>
                <a:cubicBezTo>
                  <a:pt x="701948" y="3861199"/>
                  <a:pt x="697317" y="3854234"/>
                  <a:pt x="693069" y="3847078"/>
                </a:cubicBezTo>
                <a:cubicBezTo>
                  <a:pt x="691959" y="3845202"/>
                  <a:pt x="690811" y="3843289"/>
                  <a:pt x="689740" y="3841375"/>
                </a:cubicBezTo>
                <a:cubicBezTo>
                  <a:pt x="688553" y="3839232"/>
                  <a:pt x="687329" y="3837089"/>
                  <a:pt x="686180" y="3834908"/>
                </a:cubicBezTo>
                <a:cubicBezTo>
                  <a:pt x="683693" y="3830392"/>
                  <a:pt x="681205" y="3825800"/>
                  <a:pt x="678756" y="3821207"/>
                </a:cubicBezTo>
                <a:cubicBezTo>
                  <a:pt x="668117" y="3801230"/>
                  <a:pt x="658013" y="3780947"/>
                  <a:pt x="648445" y="3760435"/>
                </a:cubicBezTo>
                <a:cubicBezTo>
                  <a:pt x="644006" y="3750982"/>
                  <a:pt x="639720" y="3741491"/>
                  <a:pt x="635548" y="3731923"/>
                </a:cubicBezTo>
                <a:close/>
              </a:path>
            </a:pathLst>
          </a:custGeom>
          <a:solidFill>
            <a:srgbClr val="00AEAC"/>
          </a:solidFill>
          <a:ln w="9797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4FB97D40-3FDD-3C68-B6C3-7EBA49C45E04}"/>
              </a:ext>
            </a:extLst>
          </p:cNvPr>
          <p:cNvSpPr txBox="1"/>
          <p:nvPr/>
        </p:nvSpPr>
        <p:spPr>
          <a:xfrm>
            <a:off x="7174831" y="4449030"/>
            <a:ext cx="4524298" cy="93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rgbClr val="00AEAC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600" b="1">
              <a:solidFill>
                <a:srgbClr val="00AEAC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64" name="文本框 163">
            <a:extLst>
              <a:ext uri="{FF2B5EF4-FFF2-40B4-BE49-F238E27FC236}">
                <a16:creationId xmlns:a16="http://schemas.microsoft.com/office/drawing/2014/main" id="{739C7671-A242-C742-9E49-5E77D2484E63}"/>
              </a:ext>
            </a:extLst>
          </p:cNvPr>
          <p:cNvSpPr txBox="1"/>
          <p:nvPr/>
        </p:nvSpPr>
        <p:spPr>
          <a:xfrm>
            <a:off x="7174831" y="2795272"/>
            <a:ext cx="43694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00AEAC"/>
                </a:solidFill>
                <a:latin typeface="Jumble" panose="02000503000000020004" pitchFamily="2" charset="0"/>
              </a:rPr>
              <a:t>POWERPOINT</a:t>
            </a:r>
          </a:p>
          <a:p>
            <a:r>
              <a:rPr lang="en-US" altLang="zh-CN" sz="4400">
                <a:solidFill>
                  <a:srgbClr val="00AEAC"/>
                </a:solidFill>
                <a:latin typeface="Jumble" panose="02000503000000020004" pitchFamily="2" charset="0"/>
              </a:rPr>
              <a:t>TEMPLET</a:t>
            </a:r>
            <a:endParaRPr lang="zh-CN" altLang="en-US" sz="4400">
              <a:solidFill>
                <a:srgbClr val="00AEAC"/>
              </a:solidFill>
              <a:latin typeface="Jumble" panose="02000503000000020004" pitchFamily="2" charset="0"/>
            </a:endParaRPr>
          </a:p>
        </p:txBody>
      </p:sp>
      <p:grpSp>
        <p:nvGrpSpPr>
          <p:cNvPr id="171" name="组合 170">
            <a:extLst>
              <a:ext uri="{FF2B5EF4-FFF2-40B4-BE49-F238E27FC236}">
                <a16:creationId xmlns:a16="http://schemas.microsoft.com/office/drawing/2014/main" id="{CC1B0AB9-CC58-C7AC-64F4-276DD27F0471}"/>
              </a:ext>
            </a:extLst>
          </p:cNvPr>
          <p:cNvGrpSpPr/>
          <p:nvPr/>
        </p:nvGrpSpPr>
        <p:grpSpPr>
          <a:xfrm>
            <a:off x="10017202" y="0"/>
            <a:ext cx="1150331" cy="1917700"/>
            <a:chOff x="10017202" y="0"/>
            <a:chExt cx="1150331" cy="1917700"/>
          </a:xfrm>
        </p:grpSpPr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75214165-1F25-008B-55B3-BD63BFA418B1}"/>
                </a:ext>
              </a:extLst>
            </p:cNvPr>
            <p:cNvSpPr/>
            <p:nvPr/>
          </p:nvSpPr>
          <p:spPr>
            <a:xfrm>
              <a:off x="10017202" y="0"/>
              <a:ext cx="1150330" cy="1917700"/>
            </a:xfrm>
            <a:custGeom>
              <a:avLst/>
              <a:gdLst>
                <a:gd name="connsiteX0" fmla="*/ 0 w 1150330"/>
                <a:gd name="connsiteY0" fmla="*/ 0 h 1917700"/>
                <a:gd name="connsiteX1" fmla="*/ 1150330 w 1150330"/>
                <a:gd name="connsiteY1" fmla="*/ 0 h 1917700"/>
                <a:gd name="connsiteX2" fmla="*/ 1150330 w 1150330"/>
                <a:gd name="connsiteY2" fmla="*/ 1917700 h 1917700"/>
                <a:gd name="connsiteX3" fmla="*/ 575165 w 1150330"/>
                <a:gd name="connsiteY3" fmla="*/ 1655079 h 1917700"/>
                <a:gd name="connsiteX4" fmla="*/ 0 w 1150330"/>
                <a:gd name="connsiteY4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330" h="1917700">
                  <a:moveTo>
                    <a:pt x="0" y="0"/>
                  </a:moveTo>
                  <a:lnTo>
                    <a:pt x="1150330" y="0"/>
                  </a:lnTo>
                  <a:lnTo>
                    <a:pt x="1150330" y="1917700"/>
                  </a:lnTo>
                  <a:lnTo>
                    <a:pt x="575165" y="1655079"/>
                  </a:lnTo>
                  <a:lnTo>
                    <a:pt x="0" y="1917700"/>
                  </a:ln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73" name="组合 172">
              <a:extLst>
                <a:ext uri="{FF2B5EF4-FFF2-40B4-BE49-F238E27FC236}">
                  <a16:creationId xmlns:a16="http://schemas.microsoft.com/office/drawing/2014/main" id="{8A2045E2-AB43-F049-85EE-9600F0116AE7}"/>
                </a:ext>
              </a:extLst>
            </p:cNvPr>
            <p:cNvGrpSpPr/>
            <p:nvPr/>
          </p:nvGrpSpPr>
          <p:grpSpPr>
            <a:xfrm>
              <a:off x="10017202" y="415332"/>
              <a:ext cx="1150331" cy="937262"/>
              <a:chOff x="10017202" y="830927"/>
              <a:chExt cx="1150331" cy="937262"/>
            </a:xfrm>
          </p:grpSpPr>
          <p:sp>
            <p:nvSpPr>
              <p:cNvPr id="174" name="文本框 173">
                <a:extLst>
                  <a:ext uri="{FF2B5EF4-FFF2-40B4-BE49-F238E27FC236}">
                    <a16:creationId xmlns:a16="http://schemas.microsoft.com/office/drawing/2014/main" id="{E5E0A636-BF18-BF2C-7980-AFBB1D64A907}"/>
                  </a:ext>
                </a:extLst>
              </p:cNvPr>
              <p:cNvSpPr txBox="1"/>
              <p:nvPr/>
            </p:nvSpPr>
            <p:spPr>
              <a:xfrm>
                <a:off x="10017203" y="830927"/>
                <a:ext cx="11503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>
                    <a:solidFill>
                      <a:srgbClr val="FFDBC9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2023/02/10</a:t>
                </a:r>
                <a:endParaRPr lang="zh-CN" altLang="en-US" sz="12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  <p:sp>
            <p:nvSpPr>
              <p:cNvPr id="175" name="文本框 174">
                <a:extLst>
                  <a:ext uri="{FF2B5EF4-FFF2-40B4-BE49-F238E27FC236}">
                    <a16:creationId xmlns:a16="http://schemas.microsoft.com/office/drawing/2014/main" id="{EF5DE981-9624-0F51-D1E2-9026CBCCA3A4}"/>
                  </a:ext>
                </a:extLst>
              </p:cNvPr>
              <p:cNvSpPr txBox="1"/>
              <p:nvPr/>
            </p:nvSpPr>
            <p:spPr>
              <a:xfrm>
                <a:off x="10017202" y="1306524"/>
                <a:ext cx="11503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>
                    <a:solidFill>
                      <a:srgbClr val="FFDBC9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TITLE GOES HERE</a:t>
                </a:r>
                <a:endParaRPr lang="zh-CN" altLang="en-US" sz="12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99231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B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D724A2DB-2F2E-96A8-BC5B-9F95248E515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DB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图形 237">
            <a:extLst>
              <a:ext uri="{FF2B5EF4-FFF2-40B4-BE49-F238E27FC236}">
                <a16:creationId xmlns:a16="http://schemas.microsoft.com/office/drawing/2014/main" id="{4E819989-C544-1ED5-16F8-8DBD8A01DDED}"/>
              </a:ext>
            </a:extLst>
          </p:cNvPr>
          <p:cNvGrpSpPr/>
          <p:nvPr/>
        </p:nvGrpSpPr>
        <p:grpSpPr>
          <a:xfrm>
            <a:off x="6169226" y="-1597780"/>
            <a:ext cx="10899574" cy="8790190"/>
            <a:chOff x="-7721798" y="1162413"/>
            <a:chExt cx="6621131" cy="5339753"/>
          </a:xfrm>
          <a:solidFill>
            <a:srgbClr val="FF8733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A590356A-C79D-7393-564E-3877D8360591}"/>
                </a:ext>
              </a:extLst>
            </p:cNvPr>
            <p:cNvSpPr/>
            <p:nvPr/>
          </p:nvSpPr>
          <p:spPr>
            <a:xfrm>
              <a:off x="-5247728" y="4818580"/>
              <a:ext cx="1688181" cy="907495"/>
            </a:xfrm>
            <a:custGeom>
              <a:avLst/>
              <a:gdLst>
                <a:gd name="connsiteX0" fmla="*/ 1650910 w 1688182"/>
                <a:gd name="connsiteY0" fmla="*/ 474777 h 907492"/>
                <a:gd name="connsiteX1" fmla="*/ 1538400 w 1688182"/>
                <a:gd name="connsiteY1" fmla="*/ 498619 h 907492"/>
                <a:gd name="connsiteX2" fmla="*/ 1063738 w 1688182"/>
                <a:gd name="connsiteY2" fmla="*/ 723796 h 907492"/>
                <a:gd name="connsiteX3" fmla="*/ 954627 w 1688182"/>
                <a:gd name="connsiteY3" fmla="*/ 599422 h 907492"/>
                <a:gd name="connsiteX4" fmla="*/ 1235835 w 1688182"/>
                <a:gd name="connsiteY4" fmla="*/ 344618 h 907492"/>
                <a:gd name="connsiteX5" fmla="*/ 1237901 w 1688182"/>
                <a:gd name="connsiteY5" fmla="*/ 151388 h 907492"/>
                <a:gd name="connsiteX6" fmla="*/ 752904 w 1688182"/>
                <a:gd name="connsiteY6" fmla="*/ 4696 h 907492"/>
                <a:gd name="connsiteX7" fmla="*/ 422368 w 1688182"/>
                <a:gd name="connsiteY7" fmla="*/ 178713 h 907492"/>
                <a:gd name="connsiteX8" fmla="*/ 422368 w 1688182"/>
                <a:gd name="connsiteY8" fmla="*/ 178866 h 907492"/>
                <a:gd name="connsiteX9" fmla="*/ 537406 w 1688182"/>
                <a:gd name="connsiteY9" fmla="*/ 485252 h 907492"/>
                <a:gd name="connsiteX10" fmla="*/ 732770 w 1688182"/>
                <a:gd name="connsiteY10" fmla="*/ 600368 h 907492"/>
                <a:gd name="connsiteX11" fmla="*/ 624316 w 1688182"/>
                <a:gd name="connsiteY11" fmla="*/ 723753 h 907492"/>
                <a:gd name="connsiteX12" fmla="*/ 149498 w 1688182"/>
                <a:gd name="connsiteY12" fmla="*/ 498615 h 907492"/>
                <a:gd name="connsiteX13" fmla="*/ 36987 w 1688182"/>
                <a:gd name="connsiteY13" fmla="*/ 474773 h 907492"/>
                <a:gd name="connsiteX14" fmla="*/ 13145 w 1688182"/>
                <a:gd name="connsiteY14" fmla="*/ 587283 h 907492"/>
                <a:gd name="connsiteX15" fmla="*/ 528034 w 1688182"/>
                <a:gd name="connsiteY15" fmla="*/ 907493 h 907492"/>
                <a:gd name="connsiteX16" fmla="*/ 694585 w 1688182"/>
                <a:gd name="connsiteY16" fmla="*/ 870639 h 907492"/>
                <a:gd name="connsiteX17" fmla="*/ 843991 w 1688182"/>
                <a:gd name="connsiteY17" fmla="*/ 737036 h 907492"/>
                <a:gd name="connsiteX18" fmla="*/ 993359 w 1688182"/>
                <a:gd name="connsiteY18" fmla="*/ 870639 h 907492"/>
                <a:gd name="connsiteX19" fmla="*/ 1160067 w 1688182"/>
                <a:gd name="connsiteY19" fmla="*/ 907493 h 907492"/>
                <a:gd name="connsiteX20" fmla="*/ 1675103 w 1688182"/>
                <a:gd name="connsiteY20" fmla="*/ 587283 h 907492"/>
                <a:gd name="connsiteX21" fmla="*/ 1650915 w 1688182"/>
                <a:gd name="connsiteY21" fmla="*/ 474773 h 907492"/>
                <a:gd name="connsiteX22" fmla="*/ 577633 w 1688182"/>
                <a:gd name="connsiteY22" fmla="*/ 227360 h 907492"/>
                <a:gd name="connsiteX23" fmla="*/ 850003 w 1688182"/>
                <a:gd name="connsiteY23" fmla="*/ 162989 h 907492"/>
                <a:gd name="connsiteX24" fmla="*/ 1094589 w 1688182"/>
                <a:gd name="connsiteY24" fmla="*/ 228317 h 907492"/>
                <a:gd name="connsiteX25" fmla="*/ 1086323 w 1688182"/>
                <a:gd name="connsiteY25" fmla="*/ 280287 h 907492"/>
                <a:gd name="connsiteX26" fmla="*/ 879584 w 1688182"/>
                <a:gd name="connsiteY26" fmla="*/ 455715 h 907492"/>
                <a:gd name="connsiteX27" fmla="*/ 658041 w 1688182"/>
                <a:gd name="connsiteY27" fmla="*/ 375922 h 907492"/>
                <a:gd name="connsiteX28" fmla="*/ 577636 w 1688182"/>
                <a:gd name="connsiteY28" fmla="*/ 227358 h 9074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688182" h="907492">
                  <a:moveTo>
                    <a:pt x="1650910" y="474777"/>
                  </a:moveTo>
                  <a:cubicBezTo>
                    <a:pt x="1613406" y="450131"/>
                    <a:pt x="1562889" y="460960"/>
                    <a:pt x="1538400" y="498619"/>
                  </a:cubicBezTo>
                  <a:cubicBezTo>
                    <a:pt x="1399819" y="711903"/>
                    <a:pt x="1184174" y="781972"/>
                    <a:pt x="1063738" y="723796"/>
                  </a:cubicBezTo>
                  <a:cubicBezTo>
                    <a:pt x="1008591" y="697467"/>
                    <a:pt x="976941" y="647065"/>
                    <a:pt x="954627" y="599422"/>
                  </a:cubicBezTo>
                  <a:cubicBezTo>
                    <a:pt x="1074721" y="555640"/>
                    <a:pt x="1187613" y="456481"/>
                    <a:pt x="1235835" y="344618"/>
                  </a:cubicBezTo>
                  <a:cubicBezTo>
                    <a:pt x="1266183" y="274048"/>
                    <a:pt x="1266987" y="205390"/>
                    <a:pt x="1237901" y="151388"/>
                  </a:cubicBezTo>
                  <a:cubicBezTo>
                    <a:pt x="1165111" y="15532"/>
                    <a:pt x="931359" y="-12939"/>
                    <a:pt x="752904" y="4696"/>
                  </a:cubicBezTo>
                  <a:cubicBezTo>
                    <a:pt x="646281" y="15029"/>
                    <a:pt x="461634" y="51423"/>
                    <a:pt x="422368" y="178713"/>
                  </a:cubicBezTo>
                  <a:lnTo>
                    <a:pt x="422368" y="178866"/>
                  </a:lnTo>
                  <a:cubicBezTo>
                    <a:pt x="390106" y="283764"/>
                    <a:pt x="464158" y="409441"/>
                    <a:pt x="537406" y="485252"/>
                  </a:cubicBezTo>
                  <a:cubicBezTo>
                    <a:pt x="595614" y="545489"/>
                    <a:pt x="663387" y="579358"/>
                    <a:pt x="732770" y="600368"/>
                  </a:cubicBezTo>
                  <a:cubicBezTo>
                    <a:pt x="710421" y="647824"/>
                    <a:pt x="678962" y="697613"/>
                    <a:pt x="624316" y="723753"/>
                  </a:cubicBezTo>
                  <a:cubicBezTo>
                    <a:pt x="501313" y="783378"/>
                    <a:pt x="290292" y="715066"/>
                    <a:pt x="149498" y="498615"/>
                  </a:cubicBezTo>
                  <a:cubicBezTo>
                    <a:pt x="125196" y="460804"/>
                    <a:pt x="74335" y="450318"/>
                    <a:pt x="36987" y="474773"/>
                  </a:cubicBezTo>
                  <a:cubicBezTo>
                    <a:pt x="-671" y="499228"/>
                    <a:pt x="-11310" y="549629"/>
                    <a:pt x="13145" y="587283"/>
                  </a:cubicBezTo>
                  <a:cubicBezTo>
                    <a:pt x="143917" y="788771"/>
                    <a:pt x="344484" y="907493"/>
                    <a:pt x="528034" y="907493"/>
                  </a:cubicBezTo>
                  <a:cubicBezTo>
                    <a:pt x="586204" y="907493"/>
                    <a:pt x="642611" y="895592"/>
                    <a:pt x="694585" y="870639"/>
                  </a:cubicBezTo>
                  <a:cubicBezTo>
                    <a:pt x="761595" y="838607"/>
                    <a:pt x="808820" y="789048"/>
                    <a:pt x="843991" y="737036"/>
                  </a:cubicBezTo>
                  <a:cubicBezTo>
                    <a:pt x="879161" y="789006"/>
                    <a:pt x="926387" y="838524"/>
                    <a:pt x="993359" y="870639"/>
                  </a:cubicBezTo>
                  <a:cubicBezTo>
                    <a:pt x="1045482" y="895592"/>
                    <a:pt x="1101892" y="907493"/>
                    <a:pt x="1160067" y="907493"/>
                  </a:cubicBezTo>
                  <a:cubicBezTo>
                    <a:pt x="1343607" y="907493"/>
                    <a:pt x="1544144" y="788781"/>
                    <a:pt x="1675103" y="587283"/>
                  </a:cubicBezTo>
                  <a:cubicBezTo>
                    <a:pt x="1699557" y="549625"/>
                    <a:pt x="1688727" y="499262"/>
                    <a:pt x="1650915" y="474773"/>
                  </a:cubicBezTo>
                  <a:close/>
                  <a:moveTo>
                    <a:pt x="577633" y="227360"/>
                  </a:moveTo>
                  <a:cubicBezTo>
                    <a:pt x="591793" y="204168"/>
                    <a:pt x="704614" y="159659"/>
                    <a:pt x="850003" y="162989"/>
                  </a:cubicBezTo>
                  <a:cubicBezTo>
                    <a:pt x="994933" y="163946"/>
                    <a:pt x="1080276" y="201757"/>
                    <a:pt x="1094589" y="228317"/>
                  </a:cubicBezTo>
                  <a:cubicBezTo>
                    <a:pt x="1097459" y="233713"/>
                    <a:pt x="1099029" y="250896"/>
                    <a:pt x="1086323" y="280287"/>
                  </a:cubicBezTo>
                  <a:cubicBezTo>
                    <a:pt x="1058194" y="345768"/>
                    <a:pt x="976027" y="429498"/>
                    <a:pt x="879584" y="455715"/>
                  </a:cubicBezTo>
                  <a:cubicBezTo>
                    <a:pt x="778663" y="483537"/>
                    <a:pt x="690949" y="408834"/>
                    <a:pt x="658041" y="375922"/>
                  </a:cubicBezTo>
                  <a:cubicBezTo>
                    <a:pt x="592446" y="309677"/>
                    <a:pt x="574306" y="244043"/>
                    <a:pt x="577636" y="22735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1B139921-7C35-AFBA-2861-A549640BC9EB}"/>
                </a:ext>
              </a:extLst>
            </p:cNvPr>
            <p:cNvSpPr/>
            <p:nvPr/>
          </p:nvSpPr>
          <p:spPr>
            <a:xfrm>
              <a:off x="-6348531" y="3239738"/>
              <a:ext cx="1437841" cy="1703476"/>
            </a:xfrm>
            <a:custGeom>
              <a:avLst/>
              <a:gdLst>
                <a:gd name="connsiteX0" fmla="*/ 961384 w 1437838"/>
                <a:gd name="connsiteY0" fmla="*/ 39 h 1703478"/>
                <a:gd name="connsiteX1" fmla="*/ 0 w 1437838"/>
                <a:gd name="connsiteY1" fmla="*/ 1130042 h 1703478"/>
                <a:gd name="connsiteX2" fmla="*/ 801142 w 1437838"/>
                <a:gd name="connsiteY2" fmla="*/ 1703478 h 1703478"/>
                <a:gd name="connsiteX3" fmla="*/ 1437839 w 1437838"/>
                <a:gd name="connsiteY3" fmla="*/ 784271 h 1703478"/>
                <a:gd name="connsiteX4" fmla="*/ 961374 w 1437838"/>
                <a:gd name="connsiteY4" fmla="*/ 0 h 1703478"/>
                <a:gd name="connsiteX5" fmla="*/ 983351 w 1437838"/>
                <a:gd name="connsiteY5" fmla="*/ 1341366 h 1703478"/>
                <a:gd name="connsiteX6" fmla="*/ 662720 w 1437838"/>
                <a:gd name="connsiteY6" fmla="*/ 1469111 h 1703478"/>
                <a:gd name="connsiteX7" fmla="*/ 399118 w 1437838"/>
                <a:gd name="connsiteY7" fmla="*/ 1402177 h 1703478"/>
                <a:gd name="connsiteX8" fmla="*/ 350592 w 1437838"/>
                <a:gd name="connsiteY8" fmla="*/ 1244580 h 1703478"/>
                <a:gd name="connsiteX9" fmla="*/ 508189 w 1437838"/>
                <a:gd name="connsiteY9" fmla="*/ 1196054 h 1703478"/>
                <a:gd name="connsiteX10" fmla="*/ 815731 w 1437838"/>
                <a:gd name="connsiteY10" fmla="*/ 1179215 h 1703478"/>
                <a:gd name="connsiteX11" fmla="*/ 867778 w 1437838"/>
                <a:gd name="connsiteY11" fmla="*/ 1042437 h 1703478"/>
                <a:gd name="connsiteX12" fmla="*/ 989057 w 1437838"/>
                <a:gd name="connsiteY12" fmla="*/ 930769 h 1703478"/>
                <a:gd name="connsiteX13" fmla="*/ 1100725 w 1437838"/>
                <a:gd name="connsiteY13" fmla="*/ 1052048 h 1703478"/>
                <a:gd name="connsiteX14" fmla="*/ 983355 w 1437838"/>
                <a:gd name="connsiteY14" fmla="*/ 1341367 h 1703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437838" h="1703478">
                  <a:moveTo>
                    <a:pt x="961384" y="39"/>
                  </a:moveTo>
                  <a:cubicBezTo>
                    <a:pt x="609716" y="39"/>
                    <a:pt x="0" y="622383"/>
                    <a:pt x="0" y="1130042"/>
                  </a:cubicBezTo>
                  <a:cubicBezTo>
                    <a:pt x="0" y="1637690"/>
                    <a:pt x="449483" y="1703478"/>
                    <a:pt x="801142" y="1703478"/>
                  </a:cubicBezTo>
                  <a:cubicBezTo>
                    <a:pt x="1152771" y="1703478"/>
                    <a:pt x="1437839" y="1291959"/>
                    <a:pt x="1437839" y="784271"/>
                  </a:cubicBezTo>
                  <a:cubicBezTo>
                    <a:pt x="1437839" y="276622"/>
                    <a:pt x="1313003" y="0"/>
                    <a:pt x="961374" y="0"/>
                  </a:cubicBezTo>
                  <a:close/>
                  <a:moveTo>
                    <a:pt x="983351" y="1341366"/>
                  </a:moveTo>
                  <a:cubicBezTo>
                    <a:pt x="901836" y="1425637"/>
                    <a:pt x="785801" y="1469111"/>
                    <a:pt x="662720" y="1469111"/>
                  </a:cubicBezTo>
                  <a:cubicBezTo>
                    <a:pt x="575158" y="1469111"/>
                    <a:pt x="484079" y="1447144"/>
                    <a:pt x="399118" y="1402177"/>
                  </a:cubicBezTo>
                  <a:cubicBezTo>
                    <a:pt x="342172" y="1372097"/>
                    <a:pt x="320435" y="1301531"/>
                    <a:pt x="350592" y="1244580"/>
                  </a:cubicBezTo>
                  <a:cubicBezTo>
                    <a:pt x="380748" y="1187629"/>
                    <a:pt x="450895" y="1165667"/>
                    <a:pt x="508189" y="1196054"/>
                  </a:cubicBezTo>
                  <a:cubicBezTo>
                    <a:pt x="619553" y="1255028"/>
                    <a:pt x="749140" y="1247872"/>
                    <a:pt x="815731" y="1179215"/>
                  </a:cubicBezTo>
                  <a:cubicBezTo>
                    <a:pt x="857866" y="1135701"/>
                    <a:pt x="866401" y="1074777"/>
                    <a:pt x="867778" y="1042437"/>
                  </a:cubicBezTo>
                  <a:cubicBezTo>
                    <a:pt x="870495" y="978105"/>
                    <a:pt x="932225" y="929848"/>
                    <a:pt x="989057" y="930769"/>
                  </a:cubicBezTo>
                  <a:cubicBezTo>
                    <a:pt x="1053389" y="933371"/>
                    <a:pt x="1103370" y="987715"/>
                    <a:pt x="1100725" y="1052048"/>
                  </a:cubicBezTo>
                  <a:cubicBezTo>
                    <a:pt x="1096094" y="1165322"/>
                    <a:pt x="1054418" y="1268006"/>
                    <a:pt x="983355" y="134136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C0646A78-5DB2-EAF9-FF08-40F96A20594C}"/>
                </a:ext>
              </a:extLst>
            </p:cNvPr>
            <p:cNvSpPr/>
            <p:nvPr/>
          </p:nvSpPr>
          <p:spPr>
            <a:xfrm>
              <a:off x="-3559563" y="4130919"/>
              <a:ext cx="763810" cy="538354"/>
            </a:xfrm>
            <a:custGeom>
              <a:avLst/>
              <a:gdLst>
                <a:gd name="connsiteX0" fmla="*/ 111761 w 763810"/>
                <a:gd name="connsiteY0" fmla="*/ 13 h 538355"/>
                <a:gd name="connsiteX1" fmla="*/ 233040 w 763810"/>
                <a:gd name="connsiteY1" fmla="*/ 111681 h 538355"/>
                <a:gd name="connsiteX2" fmla="*/ 285087 w 763810"/>
                <a:gd name="connsiteY2" fmla="*/ 248459 h 538355"/>
                <a:gd name="connsiteX3" fmla="*/ 592629 w 763810"/>
                <a:gd name="connsiteY3" fmla="*/ 265298 h 538355"/>
                <a:gd name="connsiteX4" fmla="*/ 750226 w 763810"/>
                <a:gd name="connsiteY4" fmla="*/ 313824 h 538355"/>
                <a:gd name="connsiteX5" fmla="*/ 701700 w 763810"/>
                <a:gd name="connsiteY5" fmla="*/ 471421 h 538355"/>
                <a:gd name="connsiteX6" fmla="*/ 438098 w 763810"/>
                <a:gd name="connsiteY6" fmla="*/ 538355 h 538355"/>
                <a:gd name="connsiteX7" fmla="*/ 117467 w 763810"/>
                <a:gd name="connsiteY7" fmla="*/ 410610 h 538355"/>
                <a:gd name="connsiteX8" fmla="*/ 97 w 763810"/>
                <a:gd name="connsiteY8" fmla="*/ 121291 h 538355"/>
                <a:gd name="connsiteX9" fmla="*/ 111765 w 763810"/>
                <a:gd name="connsiteY9" fmla="*/ 12 h 538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63810" h="538355">
                  <a:moveTo>
                    <a:pt x="111761" y="13"/>
                  </a:moveTo>
                  <a:cubicBezTo>
                    <a:pt x="168592" y="-906"/>
                    <a:pt x="230287" y="47391"/>
                    <a:pt x="233040" y="111681"/>
                  </a:cubicBezTo>
                  <a:cubicBezTo>
                    <a:pt x="234418" y="144019"/>
                    <a:pt x="242952" y="204945"/>
                    <a:pt x="285087" y="248459"/>
                  </a:cubicBezTo>
                  <a:cubicBezTo>
                    <a:pt x="351716" y="317115"/>
                    <a:pt x="481256" y="324272"/>
                    <a:pt x="592629" y="265298"/>
                  </a:cubicBezTo>
                  <a:cubicBezTo>
                    <a:pt x="649920" y="234911"/>
                    <a:pt x="720071" y="256879"/>
                    <a:pt x="750226" y="313824"/>
                  </a:cubicBezTo>
                  <a:cubicBezTo>
                    <a:pt x="780382" y="370770"/>
                    <a:pt x="758646" y="441344"/>
                    <a:pt x="701700" y="471421"/>
                  </a:cubicBezTo>
                  <a:cubicBezTo>
                    <a:pt x="616740" y="516388"/>
                    <a:pt x="525655" y="538355"/>
                    <a:pt x="438098" y="538355"/>
                  </a:cubicBezTo>
                  <a:cubicBezTo>
                    <a:pt x="315027" y="538355"/>
                    <a:pt x="198989" y="494880"/>
                    <a:pt x="117467" y="410610"/>
                  </a:cubicBezTo>
                  <a:cubicBezTo>
                    <a:pt x="46400" y="337246"/>
                    <a:pt x="4722" y="234565"/>
                    <a:pt x="97" y="121291"/>
                  </a:cubicBezTo>
                  <a:cubicBezTo>
                    <a:pt x="-2505" y="56959"/>
                    <a:pt x="47475" y="2618"/>
                    <a:pt x="111765" y="12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C346289-3C5C-EB05-9D4E-48A8C58AFC0E}"/>
                </a:ext>
              </a:extLst>
            </p:cNvPr>
            <p:cNvSpPr/>
            <p:nvPr/>
          </p:nvSpPr>
          <p:spPr>
            <a:xfrm>
              <a:off x="-7721798" y="1162413"/>
              <a:ext cx="6621131" cy="5339753"/>
            </a:xfrm>
            <a:custGeom>
              <a:avLst/>
              <a:gdLst>
                <a:gd name="connsiteX0" fmla="*/ 6073635 w 6621131"/>
                <a:gd name="connsiteY0" fmla="*/ 3966845 h 5339753"/>
                <a:gd name="connsiteX1" fmla="*/ 6500996 w 6621131"/>
                <a:gd name="connsiteY1" fmla="*/ 3970595 h 5339753"/>
                <a:gd name="connsiteX2" fmla="*/ 6501915 w 6621131"/>
                <a:gd name="connsiteY2" fmla="*/ 3970595 h 5339753"/>
                <a:gd name="connsiteX3" fmla="*/ 6621127 w 6621131"/>
                <a:gd name="connsiteY3" fmla="*/ 3852305 h 5339753"/>
                <a:gd name="connsiteX4" fmla="*/ 6502835 w 6621131"/>
                <a:gd name="connsiteY4" fmla="*/ 3732172 h 5339753"/>
                <a:gd name="connsiteX5" fmla="*/ 6071918 w 6621131"/>
                <a:gd name="connsiteY5" fmla="*/ 3728383 h 5339753"/>
                <a:gd name="connsiteX6" fmla="*/ 6013900 w 6621131"/>
                <a:gd name="connsiteY6" fmla="*/ 3416599 h 5339753"/>
                <a:gd name="connsiteX7" fmla="*/ 6467782 w 6621131"/>
                <a:gd name="connsiteY7" fmla="*/ 3211084 h 5339753"/>
                <a:gd name="connsiteX8" fmla="*/ 6527407 w 6621131"/>
                <a:gd name="connsiteY8" fmla="*/ 3053223 h 5339753"/>
                <a:gd name="connsiteX9" fmla="*/ 6369693 w 6621131"/>
                <a:gd name="connsiteY9" fmla="*/ 2993790 h 5339753"/>
                <a:gd name="connsiteX10" fmla="*/ 5934748 w 6621131"/>
                <a:gd name="connsiteY10" fmla="*/ 3190732 h 5339753"/>
                <a:gd name="connsiteX11" fmla="*/ 5816644 w 6621131"/>
                <a:gd name="connsiteY11" fmla="*/ 2939220 h 5339753"/>
                <a:gd name="connsiteX12" fmla="*/ 6018367 w 6621131"/>
                <a:gd name="connsiteY12" fmla="*/ 467988 h 5339753"/>
                <a:gd name="connsiteX13" fmla="*/ 4057567 w 6621131"/>
                <a:gd name="connsiteY13" fmla="*/ 1465631 h 5339753"/>
                <a:gd name="connsiteX14" fmla="*/ 3466182 w 6621131"/>
                <a:gd name="connsiteY14" fmla="*/ 1343471 h 5339753"/>
                <a:gd name="connsiteX15" fmla="*/ 3217961 w 6621131"/>
                <a:gd name="connsiteY15" fmla="*/ 1338381 h 5339753"/>
                <a:gd name="connsiteX16" fmla="*/ 2525196 w 6621131"/>
                <a:gd name="connsiteY16" fmla="*/ 1465969 h 5339753"/>
                <a:gd name="connsiteX17" fmla="*/ 2452329 w 6621131"/>
                <a:gd name="connsiteY17" fmla="*/ 1356290 h 5339753"/>
                <a:gd name="connsiteX18" fmla="*/ 564224 w 6621131"/>
                <a:gd name="connsiteY18" fmla="*/ 467924 h 5339753"/>
                <a:gd name="connsiteX19" fmla="*/ 797171 w 6621131"/>
                <a:gd name="connsiteY19" fmla="*/ 2998722 h 5339753"/>
                <a:gd name="connsiteX20" fmla="*/ 799811 w 6621131"/>
                <a:gd name="connsiteY20" fmla="*/ 2996388 h 5339753"/>
                <a:gd name="connsiteX21" fmla="*/ 711637 w 6621131"/>
                <a:gd name="connsiteY21" fmla="*/ 3202588 h 5339753"/>
                <a:gd name="connsiteX22" fmla="*/ 254845 w 6621131"/>
                <a:gd name="connsiteY22" fmla="*/ 2989383 h 5339753"/>
                <a:gd name="connsiteX23" fmla="*/ 204558 w 6621131"/>
                <a:gd name="connsiteY23" fmla="*/ 2978208 h 5339753"/>
                <a:gd name="connsiteX24" fmla="*/ 96525 w 6621131"/>
                <a:gd name="connsiteY24" fmla="*/ 3047133 h 5339753"/>
                <a:gd name="connsiteX25" fmla="*/ 154274 w 6621131"/>
                <a:gd name="connsiteY25" fmla="*/ 3205455 h 5339753"/>
                <a:gd name="connsiteX26" fmla="*/ 633031 w 6621131"/>
                <a:gd name="connsiteY26" fmla="*/ 3428947 h 5339753"/>
                <a:gd name="connsiteX27" fmla="*/ 576545 w 6621131"/>
                <a:gd name="connsiteY27" fmla="*/ 3732620 h 5339753"/>
                <a:gd name="connsiteX28" fmla="*/ 120135 w 6621131"/>
                <a:gd name="connsiteY28" fmla="*/ 3728601 h 5339753"/>
                <a:gd name="connsiteX29" fmla="*/ 119217 w 6621131"/>
                <a:gd name="connsiteY29" fmla="*/ 3728601 h 5339753"/>
                <a:gd name="connsiteX30" fmla="*/ 5 w 6621131"/>
                <a:gd name="connsiteY30" fmla="*/ 3846892 h 5339753"/>
                <a:gd name="connsiteX31" fmla="*/ 118296 w 6621131"/>
                <a:gd name="connsiteY31" fmla="*/ 3967024 h 5339753"/>
                <a:gd name="connsiteX32" fmla="*/ 573256 w 6621131"/>
                <a:gd name="connsiteY32" fmla="*/ 3971043 h 5339753"/>
                <a:gd name="connsiteX33" fmla="*/ 622624 w 6621131"/>
                <a:gd name="connsiteY33" fmla="*/ 4222555 h 5339753"/>
                <a:gd name="connsiteX34" fmla="*/ 639502 w 6621131"/>
                <a:gd name="connsiteY34" fmla="*/ 4267982 h 5339753"/>
                <a:gd name="connsiteX35" fmla="*/ 153358 w 6621131"/>
                <a:gd name="connsiteY35" fmla="*/ 4488114 h 5339753"/>
                <a:gd name="connsiteX36" fmla="*/ 93734 w 6621131"/>
                <a:gd name="connsiteY36" fmla="*/ 4645975 h 5339753"/>
                <a:gd name="connsiteX37" fmla="*/ 251448 w 6621131"/>
                <a:gd name="connsiteY37" fmla="*/ 4705408 h 5339753"/>
                <a:gd name="connsiteX38" fmla="*/ 730705 w 6621131"/>
                <a:gd name="connsiteY38" fmla="*/ 4488421 h 5339753"/>
                <a:gd name="connsiteX39" fmla="*/ 1073066 w 6621131"/>
                <a:gd name="connsiteY39" fmla="*/ 4899176 h 5339753"/>
                <a:gd name="connsiteX40" fmla="*/ 2110387 w 6621131"/>
                <a:gd name="connsiteY40" fmla="*/ 5271007 h 5339753"/>
                <a:gd name="connsiteX41" fmla="*/ 3568104 w 6621131"/>
                <a:gd name="connsiteY41" fmla="*/ 5339434 h 5339753"/>
                <a:gd name="connsiteX42" fmla="*/ 5931469 w 6621131"/>
                <a:gd name="connsiteY42" fmla="*/ 4506834 h 5339753"/>
                <a:gd name="connsiteX43" fmla="*/ 6366296 w 6621131"/>
                <a:gd name="connsiteY43" fmla="*/ 4709821 h 5339753"/>
                <a:gd name="connsiteX44" fmla="*/ 6416582 w 6621131"/>
                <a:gd name="connsiteY44" fmla="*/ 4720996 h 5339753"/>
                <a:gd name="connsiteX45" fmla="*/ 6524615 w 6621131"/>
                <a:gd name="connsiteY45" fmla="*/ 4652071 h 5339753"/>
                <a:gd name="connsiteX46" fmla="*/ 6466866 w 6621131"/>
                <a:gd name="connsiteY46" fmla="*/ 4493749 h 5339753"/>
                <a:gd name="connsiteX47" fmla="*/ 6008693 w 6621131"/>
                <a:gd name="connsiteY47" fmla="*/ 4279858 h 5339753"/>
                <a:gd name="connsiteX48" fmla="*/ 6018719 w 6621131"/>
                <a:gd name="connsiteY48" fmla="*/ 4249433 h 5339753"/>
                <a:gd name="connsiteX49" fmla="*/ 6073638 w 6621131"/>
                <a:gd name="connsiteY49" fmla="*/ 3966844 h 5339753"/>
                <a:gd name="connsiteX50" fmla="*/ 5606282 w 6621131"/>
                <a:gd name="connsiteY50" fmla="*/ 4091984 h 5339753"/>
                <a:gd name="connsiteX51" fmla="*/ 5447960 w 6621131"/>
                <a:gd name="connsiteY51" fmla="*/ 4149733 h 5339753"/>
                <a:gd name="connsiteX52" fmla="*/ 5505710 w 6621131"/>
                <a:gd name="connsiteY52" fmla="*/ 4308055 h 5339753"/>
                <a:gd name="connsiteX53" fmla="*/ 5630123 w 6621131"/>
                <a:gd name="connsiteY53" fmla="*/ 4366149 h 5339753"/>
                <a:gd name="connsiteX54" fmla="*/ 3318879 w 6621131"/>
                <a:gd name="connsiteY54" fmla="*/ 5010429 h 5339753"/>
                <a:gd name="connsiteX55" fmla="*/ 1019196 w 6621131"/>
                <a:gd name="connsiteY55" fmla="*/ 4357773 h 5339753"/>
                <a:gd name="connsiteX56" fmla="*/ 1116364 w 6621131"/>
                <a:gd name="connsiteY56" fmla="*/ 4313762 h 5339753"/>
                <a:gd name="connsiteX57" fmla="*/ 1175988 w 6621131"/>
                <a:gd name="connsiteY57" fmla="*/ 4156047 h 5339753"/>
                <a:gd name="connsiteX58" fmla="*/ 1067338 w 6621131"/>
                <a:gd name="connsiteY58" fmla="*/ 4085898 h 5339753"/>
                <a:gd name="connsiteX59" fmla="*/ 1018276 w 6621131"/>
                <a:gd name="connsiteY59" fmla="*/ 4096460 h 5339753"/>
                <a:gd name="connsiteX60" fmla="*/ 935804 w 6621131"/>
                <a:gd name="connsiteY60" fmla="*/ 4133812 h 5339753"/>
                <a:gd name="connsiteX61" fmla="*/ 906641 w 6621131"/>
                <a:gd name="connsiteY61" fmla="*/ 3973961 h 5339753"/>
                <a:gd name="connsiteX62" fmla="*/ 1067951 w 6621131"/>
                <a:gd name="connsiteY62" fmla="*/ 3975377 h 5339753"/>
                <a:gd name="connsiteX63" fmla="*/ 1188084 w 6621131"/>
                <a:gd name="connsiteY63" fmla="*/ 3857087 h 5339753"/>
                <a:gd name="connsiteX64" fmla="*/ 1069793 w 6621131"/>
                <a:gd name="connsiteY64" fmla="*/ 3736954 h 5339753"/>
                <a:gd name="connsiteX65" fmla="*/ 905613 w 6621131"/>
                <a:gd name="connsiteY65" fmla="*/ 3735500 h 5339753"/>
                <a:gd name="connsiteX66" fmla="*/ 933703 w 6621131"/>
                <a:gd name="connsiteY66" fmla="*/ 3569291 h 5339753"/>
                <a:gd name="connsiteX67" fmla="*/ 1014835 w 6621131"/>
                <a:gd name="connsiteY67" fmla="*/ 3607179 h 5339753"/>
                <a:gd name="connsiteX68" fmla="*/ 1173157 w 6621131"/>
                <a:gd name="connsiteY68" fmla="*/ 3549430 h 5339753"/>
                <a:gd name="connsiteX69" fmla="*/ 1115408 w 6621131"/>
                <a:gd name="connsiteY69" fmla="*/ 3391108 h 5339753"/>
                <a:gd name="connsiteX70" fmla="*/ 1004582 w 6621131"/>
                <a:gd name="connsiteY70" fmla="*/ 3339367 h 5339753"/>
                <a:gd name="connsiteX71" fmla="*/ 1125097 w 6621131"/>
                <a:gd name="connsiteY71" fmla="*/ 3080772 h 5339753"/>
                <a:gd name="connsiteX72" fmla="*/ 2476907 w 6621131"/>
                <a:gd name="connsiteY72" fmla="*/ 1835947 h 5339753"/>
                <a:gd name="connsiteX73" fmla="*/ 3228798 w 6621131"/>
                <a:gd name="connsiteY73" fmla="*/ 1663576 h 5339753"/>
                <a:gd name="connsiteX74" fmla="*/ 3442690 w 6621131"/>
                <a:gd name="connsiteY74" fmla="*/ 1668015 h 5339753"/>
                <a:gd name="connsiteX75" fmla="*/ 4143567 w 6621131"/>
                <a:gd name="connsiteY75" fmla="*/ 1842561 h 5339753"/>
                <a:gd name="connsiteX76" fmla="*/ 5509093 w 6621131"/>
                <a:gd name="connsiteY76" fmla="*/ 3055251 h 5339753"/>
                <a:gd name="connsiteX77" fmla="*/ 5637641 w 6621131"/>
                <a:gd name="connsiteY77" fmla="*/ 3325251 h 5339753"/>
                <a:gd name="connsiteX78" fmla="*/ 5504734 w 6621131"/>
                <a:gd name="connsiteY78" fmla="*/ 3385411 h 5339753"/>
                <a:gd name="connsiteX79" fmla="*/ 5445109 w 6621131"/>
                <a:gd name="connsiteY79" fmla="*/ 3543125 h 5339753"/>
                <a:gd name="connsiteX80" fmla="*/ 5553759 w 6621131"/>
                <a:gd name="connsiteY80" fmla="*/ 3613275 h 5339753"/>
                <a:gd name="connsiteX81" fmla="*/ 5602822 w 6621131"/>
                <a:gd name="connsiteY81" fmla="*/ 3602713 h 5339753"/>
                <a:gd name="connsiteX82" fmla="*/ 5708445 w 6621131"/>
                <a:gd name="connsiteY82" fmla="*/ 3554875 h 5339753"/>
                <a:gd name="connsiteX83" fmla="*/ 5738258 w 6621131"/>
                <a:gd name="connsiteY83" fmla="*/ 3725404 h 5339753"/>
                <a:gd name="connsiteX84" fmla="*/ 5553140 w 6621131"/>
                <a:gd name="connsiteY84" fmla="*/ 3723758 h 5339753"/>
                <a:gd name="connsiteX85" fmla="*/ 5433008 w 6621131"/>
                <a:gd name="connsiteY85" fmla="*/ 3842049 h 5339753"/>
                <a:gd name="connsiteX86" fmla="*/ 5551299 w 6621131"/>
                <a:gd name="connsiteY86" fmla="*/ 3962182 h 5339753"/>
                <a:gd name="connsiteX87" fmla="*/ 5741001 w 6621131"/>
                <a:gd name="connsiteY87" fmla="*/ 3963866 h 5339753"/>
                <a:gd name="connsiteX88" fmla="*/ 5709122 w 6621131"/>
                <a:gd name="connsiteY88" fmla="*/ 4140018 h 5339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</a:cxnLst>
              <a:rect l="l" t="t" r="r" b="b"/>
              <a:pathLst>
                <a:path w="6621131" h="5339753">
                  <a:moveTo>
                    <a:pt x="6073635" y="3966845"/>
                  </a:moveTo>
                  <a:lnTo>
                    <a:pt x="6500996" y="3970595"/>
                  </a:lnTo>
                  <a:lnTo>
                    <a:pt x="6501915" y="3970595"/>
                  </a:lnTo>
                  <a:cubicBezTo>
                    <a:pt x="6567433" y="3970595"/>
                    <a:pt x="6620509" y="3917821"/>
                    <a:pt x="6621127" y="3852305"/>
                  </a:cubicBezTo>
                  <a:cubicBezTo>
                    <a:pt x="6621739" y="3786480"/>
                    <a:pt x="6568658" y="3732789"/>
                    <a:pt x="6502835" y="3732172"/>
                  </a:cubicBezTo>
                  <a:lnTo>
                    <a:pt x="6071918" y="3728383"/>
                  </a:lnTo>
                  <a:cubicBezTo>
                    <a:pt x="6063078" y="3626699"/>
                    <a:pt x="6043981" y="3522839"/>
                    <a:pt x="6013900" y="3416599"/>
                  </a:cubicBezTo>
                  <a:lnTo>
                    <a:pt x="6467782" y="3211084"/>
                  </a:lnTo>
                  <a:cubicBezTo>
                    <a:pt x="6528020" y="3183913"/>
                    <a:pt x="6554387" y="3113304"/>
                    <a:pt x="6527407" y="3053223"/>
                  </a:cubicBezTo>
                  <a:cubicBezTo>
                    <a:pt x="6500082" y="2993445"/>
                    <a:pt x="6429318" y="2966771"/>
                    <a:pt x="6369693" y="2993790"/>
                  </a:cubicBezTo>
                  <a:lnTo>
                    <a:pt x="5934748" y="3190732"/>
                  </a:lnTo>
                  <a:cubicBezTo>
                    <a:pt x="5900726" y="3107954"/>
                    <a:pt x="5862762" y="3024337"/>
                    <a:pt x="5816644" y="2939220"/>
                  </a:cubicBezTo>
                  <a:cubicBezTo>
                    <a:pt x="5936316" y="2699493"/>
                    <a:pt x="6350363" y="1738090"/>
                    <a:pt x="6018367" y="467988"/>
                  </a:cubicBezTo>
                  <a:cubicBezTo>
                    <a:pt x="5634368" y="-1001093"/>
                    <a:pt x="4062563" y="1457989"/>
                    <a:pt x="4057567" y="1465631"/>
                  </a:cubicBezTo>
                  <a:cubicBezTo>
                    <a:pt x="3863192" y="1402638"/>
                    <a:pt x="3665181" y="1358166"/>
                    <a:pt x="3466182" y="1343471"/>
                  </a:cubicBezTo>
                  <a:cubicBezTo>
                    <a:pt x="3384016" y="1337424"/>
                    <a:pt x="3301198" y="1334898"/>
                    <a:pt x="3217961" y="1338381"/>
                  </a:cubicBezTo>
                  <a:cubicBezTo>
                    <a:pt x="2983633" y="1346073"/>
                    <a:pt x="2750912" y="1390275"/>
                    <a:pt x="2525196" y="1465969"/>
                  </a:cubicBezTo>
                  <a:cubicBezTo>
                    <a:pt x="2503994" y="1427660"/>
                    <a:pt x="2479424" y="1391228"/>
                    <a:pt x="2452329" y="1356290"/>
                  </a:cubicBezTo>
                  <a:cubicBezTo>
                    <a:pt x="2138625" y="894825"/>
                    <a:pt x="899286" y="-813973"/>
                    <a:pt x="564224" y="467924"/>
                  </a:cubicBezTo>
                  <a:cubicBezTo>
                    <a:pt x="179608" y="1939259"/>
                    <a:pt x="797171" y="2998722"/>
                    <a:pt x="797171" y="2998722"/>
                  </a:cubicBezTo>
                  <a:lnTo>
                    <a:pt x="799811" y="2996388"/>
                  </a:lnTo>
                  <a:cubicBezTo>
                    <a:pt x="763684" y="3066652"/>
                    <a:pt x="739421" y="3134233"/>
                    <a:pt x="711637" y="3202588"/>
                  </a:cubicBezTo>
                  <a:lnTo>
                    <a:pt x="254845" y="2989383"/>
                  </a:lnTo>
                  <a:cubicBezTo>
                    <a:pt x="238696" y="2981920"/>
                    <a:pt x="221627" y="2978208"/>
                    <a:pt x="204558" y="2978208"/>
                  </a:cubicBezTo>
                  <a:cubicBezTo>
                    <a:pt x="159859" y="2978208"/>
                    <a:pt x="116690" y="3003658"/>
                    <a:pt x="96525" y="3047133"/>
                  </a:cubicBezTo>
                  <a:cubicBezTo>
                    <a:pt x="68588" y="3106757"/>
                    <a:pt x="94344" y="3177523"/>
                    <a:pt x="154274" y="3205455"/>
                  </a:cubicBezTo>
                  <a:lnTo>
                    <a:pt x="633031" y="3428947"/>
                  </a:lnTo>
                  <a:cubicBezTo>
                    <a:pt x="603908" y="3533081"/>
                    <a:pt x="584849" y="3634344"/>
                    <a:pt x="576545" y="3732620"/>
                  </a:cubicBezTo>
                  <a:lnTo>
                    <a:pt x="120135" y="3728601"/>
                  </a:lnTo>
                  <a:lnTo>
                    <a:pt x="119217" y="3728601"/>
                  </a:lnTo>
                  <a:cubicBezTo>
                    <a:pt x="53698" y="3728601"/>
                    <a:pt x="622" y="3781375"/>
                    <a:pt x="5" y="3846892"/>
                  </a:cubicBezTo>
                  <a:cubicBezTo>
                    <a:pt x="-607" y="3912717"/>
                    <a:pt x="52474" y="3966407"/>
                    <a:pt x="118296" y="3967024"/>
                  </a:cubicBezTo>
                  <a:lnTo>
                    <a:pt x="573256" y="3971043"/>
                  </a:lnTo>
                  <a:cubicBezTo>
                    <a:pt x="581522" y="4057687"/>
                    <a:pt x="596179" y="4142228"/>
                    <a:pt x="622624" y="4222555"/>
                  </a:cubicBezTo>
                  <a:cubicBezTo>
                    <a:pt x="627906" y="4238628"/>
                    <a:pt x="634106" y="4252368"/>
                    <a:pt x="639502" y="4267982"/>
                  </a:cubicBezTo>
                  <a:lnTo>
                    <a:pt x="153358" y="4488114"/>
                  </a:lnTo>
                  <a:cubicBezTo>
                    <a:pt x="93121" y="4515285"/>
                    <a:pt x="66753" y="4585894"/>
                    <a:pt x="93734" y="4645975"/>
                  </a:cubicBezTo>
                  <a:cubicBezTo>
                    <a:pt x="121059" y="4705753"/>
                    <a:pt x="191823" y="4732427"/>
                    <a:pt x="251448" y="4705408"/>
                  </a:cubicBezTo>
                  <a:lnTo>
                    <a:pt x="730705" y="4488421"/>
                  </a:lnTo>
                  <a:cubicBezTo>
                    <a:pt x="807704" y="4646204"/>
                    <a:pt x="907210" y="4781689"/>
                    <a:pt x="1073066" y="4899176"/>
                  </a:cubicBezTo>
                  <a:cubicBezTo>
                    <a:pt x="1375249" y="5113293"/>
                    <a:pt x="1749412" y="5213067"/>
                    <a:pt x="2110387" y="5271007"/>
                  </a:cubicBezTo>
                  <a:cubicBezTo>
                    <a:pt x="2593122" y="5348427"/>
                    <a:pt x="3080912" y="5339434"/>
                    <a:pt x="3568104" y="5339434"/>
                  </a:cubicBezTo>
                  <a:cubicBezTo>
                    <a:pt x="4850648" y="5339434"/>
                    <a:pt x="5657639" y="5050154"/>
                    <a:pt x="5931469" y="4506834"/>
                  </a:cubicBezTo>
                  <a:lnTo>
                    <a:pt x="6366296" y="4709821"/>
                  </a:lnTo>
                  <a:cubicBezTo>
                    <a:pt x="6382446" y="4717284"/>
                    <a:pt x="6399514" y="4720996"/>
                    <a:pt x="6416582" y="4720996"/>
                  </a:cubicBezTo>
                  <a:cubicBezTo>
                    <a:pt x="6461282" y="4720996"/>
                    <a:pt x="6504451" y="4695546"/>
                    <a:pt x="6524615" y="4652071"/>
                  </a:cubicBezTo>
                  <a:cubicBezTo>
                    <a:pt x="6552553" y="4592446"/>
                    <a:pt x="6526797" y="4521680"/>
                    <a:pt x="6466866" y="4493749"/>
                  </a:cubicBezTo>
                  <a:lnTo>
                    <a:pt x="6008693" y="4279858"/>
                  </a:lnTo>
                  <a:cubicBezTo>
                    <a:pt x="6011028" y="4269257"/>
                    <a:pt x="6016730" y="4260187"/>
                    <a:pt x="6018719" y="4249433"/>
                  </a:cubicBezTo>
                  <a:cubicBezTo>
                    <a:pt x="6047920" y="4157814"/>
                    <a:pt x="6065486" y="4063404"/>
                    <a:pt x="6073638" y="3966844"/>
                  </a:cubicBezTo>
                  <a:close/>
                  <a:moveTo>
                    <a:pt x="5606282" y="4091984"/>
                  </a:moveTo>
                  <a:cubicBezTo>
                    <a:pt x="5548226" y="4064965"/>
                    <a:pt x="5475892" y="4089802"/>
                    <a:pt x="5447960" y="4149733"/>
                  </a:cubicBezTo>
                  <a:cubicBezTo>
                    <a:pt x="5420023" y="4209358"/>
                    <a:pt x="5445779" y="4280123"/>
                    <a:pt x="5505710" y="4308055"/>
                  </a:cubicBezTo>
                  <a:lnTo>
                    <a:pt x="5630123" y="4366149"/>
                  </a:lnTo>
                  <a:cubicBezTo>
                    <a:pt x="5301655" y="4965685"/>
                    <a:pt x="4075904" y="5031248"/>
                    <a:pt x="3318879" y="5010429"/>
                  </a:cubicBezTo>
                  <a:cubicBezTo>
                    <a:pt x="2575825" y="5033392"/>
                    <a:pt x="1361508" y="4966150"/>
                    <a:pt x="1019196" y="4357773"/>
                  </a:cubicBezTo>
                  <a:lnTo>
                    <a:pt x="1116364" y="4313762"/>
                  </a:lnTo>
                  <a:cubicBezTo>
                    <a:pt x="1176601" y="4286591"/>
                    <a:pt x="1202969" y="4215981"/>
                    <a:pt x="1175988" y="4156047"/>
                  </a:cubicBezTo>
                  <a:cubicBezTo>
                    <a:pt x="1156127" y="4111960"/>
                    <a:pt x="1112652" y="4085898"/>
                    <a:pt x="1067338" y="4085898"/>
                  </a:cubicBezTo>
                  <a:cubicBezTo>
                    <a:pt x="1050882" y="4085898"/>
                    <a:pt x="1034120" y="4089304"/>
                    <a:pt x="1018276" y="4096460"/>
                  </a:cubicBezTo>
                  <a:lnTo>
                    <a:pt x="935804" y="4133812"/>
                  </a:lnTo>
                  <a:cubicBezTo>
                    <a:pt x="919730" y="4082644"/>
                    <a:pt x="913454" y="4028189"/>
                    <a:pt x="906641" y="3973961"/>
                  </a:cubicBezTo>
                  <a:lnTo>
                    <a:pt x="1067951" y="3975377"/>
                  </a:lnTo>
                  <a:cubicBezTo>
                    <a:pt x="1136876" y="3979396"/>
                    <a:pt x="1187467" y="3922909"/>
                    <a:pt x="1188084" y="3857087"/>
                  </a:cubicBezTo>
                  <a:cubicBezTo>
                    <a:pt x="1188701" y="3791265"/>
                    <a:pt x="1135615" y="3737572"/>
                    <a:pt x="1069793" y="3736954"/>
                  </a:cubicBezTo>
                  <a:lnTo>
                    <a:pt x="905613" y="3735500"/>
                  </a:lnTo>
                  <a:cubicBezTo>
                    <a:pt x="911277" y="3681194"/>
                    <a:pt x="920194" y="3625968"/>
                    <a:pt x="933703" y="3569291"/>
                  </a:cubicBezTo>
                  <a:lnTo>
                    <a:pt x="1014835" y="3607179"/>
                  </a:lnTo>
                  <a:cubicBezTo>
                    <a:pt x="1072891" y="3634198"/>
                    <a:pt x="1145225" y="3609361"/>
                    <a:pt x="1173157" y="3549430"/>
                  </a:cubicBezTo>
                  <a:cubicBezTo>
                    <a:pt x="1201095" y="3489805"/>
                    <a:pt x="1175338" y="3419039"/>
                    <a:pt x="1115408" y="3391108"/>
                  </a:cubicBezTo>
                  <a:lnTo>
                    <a:pt x="1004582" y="3339367"/>
                  </a:lnTo>
                  <a:cubicBezTo>
                    <a:pt x="1038107" y="3255096"/>
                    <a:pt x="1076300" y="3169406"/>
                    <a:pt x="1125097" y="3080772"/>
                  </a:cubicBezTo>
                  <a:cubicBezTo>
                    <a:pt x="1556211" y="2275838"/>
                    <a:pt x="2476907" y="1835947"/>
                    <a:pt x="2476907" y="1835947"/>
                  </a:cubicBezTo>
                  <a:cubicBezTo>
                    <a:pt x="2720033" y="1735026"/>
                    <a:pt x="2973005" y="1672040"/>
                    <a:pt x="3228798" y="1663576"/>
                  </a:cubicBezTo>
                  <a:cubicBezTo>
                    <a:pt x="3300287" y="1661815"/>
                    <a:pt x="3371817" y="1663231"/>
                    <a:pt x="3442690" y="1668015"/>
                  </a:cubicBezTo>
                  <a:cubicBezTo>
                    <a:pt x="3679663" y="1685543"/>
                    <a:pt x="3915598" y="1748650"/>
                    <a:pt x="4143567" y="1842561"/>
                  </a:cubicBezTo>
                  <a:cubicBezTo>
                    <a:pt x="4143567" y="1842561"/>
                    <a:pt x="5064342" y="2271147"/>
                    <a:pt x="5509093" y="3055251"/>
                  </a:cubicBezTo>
                  <a:cubicBezTo>
                    <a:pt x="5561179" y="3147521"/>
                    <a:pt x="5602205" y="3237037"/>
                    <a:pt x="5637641" y="3325251"/>
                  </a:cubicBezTo>
                  <a:lnTo>
                    <a:pt x="5504734" y="3385411"/>
                  </a:lnTo>
                  <a:cubicBezTo>
                    <a:pt x="5444497" y="3412582"/>
                    <a:pt x="5418129" y="3483192"/>
                    <a:pt x="5445109" y="3543125"/>
                  </a:cubicBezTo>
                  <a:cubicBezTo>
                    <a:pt x="5464971" y="3587213"/>
                    <a:pt x="5508446" y="3613275"/>
                    <a:pt x="5553759" y="3613275"/>
                  </a:cubicBezTo>
                  <a:cubicBezTo>
                    <a:pt x="5570216" y="3613275"/>
                    <a:pt x="5586978" y="3609869"/>
                    <a:pt x="5602822" y="3602713"/>
                  </a:cubicBezTo>
                  <a:lnTo>
                    <a:pt x="5708445" y="3554875"/>
                  </a:lnTo>
                  <a:cubicBezTo>
                    <a:pt x="5722413" y="3612586"/>
                    <a:pt x="5732249" y="3669453"/>
                    <a:pt x="5738258" y="3725404"/>
                  </a:cubicBezTo>
                  <a:lnTo>
                    <a:pt x="5553140" y="3723758"/>
                  </a:lnTo>
                  <a:cubicBezTo>
                    <a:pt x="5484215" y="3719740"/>
                    <a:pt x="5433625" y="3776227"/>
                    <a:pt x="5433008" y="3842049"/>
                  </a:cubicBezTo>
                  <a:cubicBezTo>
                    <a:pt x="5432391" y="3907871"/>
                    <a:pt x="5485477" y="3961565"/>
                    <a:pt x="5551299" y="3962182"/>
                  </a:cubicBezTo>
                  <a:lnTo>
                    <a:pt x="5741001" y="3963866"/>
                  </a:lnTo>
                  <a:cubicBezTo>
                    <a:pt x="5734801" y="4023490"/>
                    <a:pt x="5725425" y="4082431"/>
                    <a:pt x="5709122" y="4140018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CD520401-B585-FA8E-DDB8-8C41E145E397}"/>
              </a:ext>
            </a:extLst>
          </p:cNvPr>
          <p:cNvSpPr txBox="1"/>
          <p:nvPr/>
        </p:nvSpPr>
        <p:spPr>
          <a:xfrm>
            <a:off x="1065321" y="4449030"/>
            <a:ext cx="4524298" cy="939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600" b="1">
                <a:solidFill>
                  <a:srgbClr val="FF8733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600" b="1">
              <a:solidFill>
                <a:srgbClr val="FF8733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DB75199-0D76-3C2B-94F0-F80E4B098DFA}"/>
              </a:ext>
            </a:extLst>
          </p:cNvPr>
          <p:cNvSpPr txBox="1"/>
          <p:nvPr/>
        </p:nvSpPr>
        <p:spPr>
          <a:xfrm>
            <a:off x="1065321" y="2795272"/>
            <a:ext cx="436946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srgbClr val="FF8733"/>
                </a:solidFill>
                <a:latin typeface="Jumble" panose="02000503000000020004" pitchFamily="2" charset="0"/>
              </a:rPr>
              <a:t>POWERPOINT</a:t>
            </a:r>
          </a:p>
          <a:p>
            <a:r>
              <a:rPr lang="en-US" altLang="zh-CN" sz="4400">
                <a:solidFill>
                  <a:srgbClr val="FF8733"/>
                </a:solidFill>
                <a:latin typeface="Jumble" panose="02000503000000020004" pitchFamily="2" charset="0"/>
              </a:rPr>
              <a:t>TEMPLET</a:t>
            </a:r>
            <a:endParaRPr lang="zh-CN" altLang="en-US" sz="4400">
              <a:solidFill>
                <a:srgbClr val="FF8733"/>
              </a:solidFill>
              <a:latin typeface="Jumble" panose="02000503000000020004" pitchFamily="2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AA70BA9-7810-C6C1-6378-C2A6F5A02659}"/>
              </a:ext>
            </a:extLst>
          </p:cNvPr>
          <p:cNvGrpSpPr/>
          <p:nvPr/>
        </p:nvGrpSpPr>
        <p:grpSpPr>
          <a:xfrm>
            <a:off x="1024467" y="0"/>
            <a:ext cx="1150331" cy="1917700"/>
            <a:chOff x="10017202" y="0"/>
            <a:chExt cx="1150331" cy="191770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635773F-56F8-5895-1F99-7A489C206418}"/>
                </a:ext>
              </a:extLst>
            </p:cNvPr>
            <p:cNvSpPr/>
            <p:nvPr/>
          </p:nvSpPr>
          <p:spPr>
            <a:xfrm>
              <a:off x="10017202" y="0"/>
              <a:ext cx="1150330" cy="1917700"/>
            </a:xfrm>
            <a:custGeom>
              <a:avLst/>
              <a:gdLst>
                <a:gd name="connsiteX0" fmla="*/ 0 w 1150330"/>
                <a:gd name="connsiteY0" fmla="*/ 0 h 1917700"/>
                <a:gd name="connsiteX1" fmla="*/ 1150330 w 1150330"/>
                <a:gd name="connsiteY1" fmla="*/ 0 h 1917700"/>
                <a:gd name="connsiteX2" fmla="*/ 1150330 w 1150330"/>
                <a:gd name="connsiteY2" fmla="*/ 1917700 h 1917700"/>
                <a:gd name="connsiteX3" fmla="*/ 575165 w 1150330"/>
                <a:gd name="connsiteY3" fmla="*/ 1655079 h 1917700"/>
                <a:gd name="connsiteX4" fmla="*/ 0 w 1150330"/>
                <a:gd name="connsiteY4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330" h="1917700">
                  <a:moveTo>
                    <a:pt x="0" y="0"/>
                  </a:moveTo>
                  <a:lnTo>
                    <a:pt x="1150330" y="0"/>
                  </a:lnTo>
                  <a:lnTo>
                    <a:pt x="1150330" y="1917700"/>
                  </a:lnTo>
                  <a:lnTo>
                    <a:pt x="575165" y="1655079"/>
                  </a:lnTo>
                  <a:lnTo>
                    <a:pt x="0" y="1917700"/>
                  </a:ln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E795167-EBED-8CF3-8BA2-8778A2A1233D}"/>
                </a:ext>
              </a:extLst>
            </p:cNvPr>
            <p:cNvGrpSpPr/>
            <p:nvPr/>
          </p:nvGrpSpPr>
          <p:grpSpPr>
            <a:xfrm>
              <a:off x="10017202" y="415332"/>
              <a:ext cx="1150331" cy="937262"/>
              <a:chOff x="10017202" y="830927"/>
              <a:chExt cx="1150331" cy="937262"/>
            </a:xfrm>
          </p:grpSpPr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B44F7ED1-279D-56DD-F813-1E4402A36DE7}"/>
                  </a:ext>
                </a:extLst>
              </p:cNvPr>
              <p:cNvSpPr txBox="1"/>
              <p:nvPr/>
            </p:nvSpPr>
            <p:spPr>
              <a:xfrm>
                <a:off x="10017203" y="830927"/>
                <a:ext cx="11503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>
                    <a:solidFill>
                      <a:srgbClr val="FFDBC9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2023/02/10</a:t>
                </a:r>
                <a:endParaRPr lang="zh-CN" altLang="en-US" sz="12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48227E85-EA9E-0CA5-661F-1E2BCDE20FEF}"/>
                  </a:ext>
                </a:extLst>
              </p:cNvPr>
              <p:cNvSpPr txBox="1"/>
              <p:nvPr/>
            </p:nvSpPr>
            <p:spPr>
              <a:xfrm>
                <a:off x="10017202" y="1306524"/>
                <a:ext cx="11503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>
                    <a:solidFill>
                      <a:srgbClr val="FFDBC9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TITLE GOES HERE</a:t>
                </a:r>
                <a:endParaRPr lang="zh-CN" altLang="en-US" sz="12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228309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矩形 112">
            <a:extLst>
              <a:ext uri="{FF2B5EF4-FFF2-40B4-BE49-F238E27FC236}">
                <a16:creationId xmlns:a16="http://schemas.microsoft.com/office/drawing/2014/main" id="{B0B97A56-B65E-4C6C-B85C-AF8FD11AC52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FF32032-B606-A727-AE1F-CAB9BF670230}"/>
              </a:ext>
            </a:extLst>
          </p:cNvPr>
          <p:cNvGrpSpPr/>
          <p:nvPr/>
        </p:nvGrpSpPr>
        <p:grpSpPr>
          <a:xfrm>
            <a:off x="6266620" y="1874737"/>
            <a:ext cx="1511300" cy="1018116"/>
            <a:chOff x="5909733" y="2009776"/>
            <a:chExt cx="1511300" cy="101811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70F64EBD-7E56-C01F-87BC-2B2FB5AD80E3}"/>
                </a:ext>
              </a:extLst>
            </p:cNvPr>
            <p:cNvGrpSpPr/>
            <p:nvPr/>
          </p:nvGrpSpPr>
          <p:grpSpPr>
            <a:xfrm>
              <a:off x="5909733" y="2009776"/>
              <a:ext cx="1511300" cy="1018116"/>
              <a:chOff x="5909733" y="1951567"/>
              <a:chExt cx="1511300" cy="1134533"/>
            </a:xfrm>
          </p:grpSpPr>
          <p:sp>
            <p:nvSpPr>
              <p:cNvPr id="17" name="矩形: 圆角 16">
                <a:extLst>
                  <a:ext uri="{FF2B5EF4-FFF2-40B4-BE49-F238E27FC236}">
                    <a16:creationId xmlns:a16="http://schemas.microsoft.com/office/drawing/2014/main" id="{D69F6F41-9600-7E27-D2F1-F73F9D66203A}"/>
                  </a:ext>
                </a:extLst>
              </p:cNvPr>
              <p:cNvSpPr/>
              <p:nvPr/>
            </p:nvSpPr>
            <p:spPr>
              <a:xfrm>
                <a:off x="5909733" y="1951567"/>
                <a:ext cx="1511300" cy="1134533"/>
              </a:xfrm>
              <a:prstGeom prst="roundRect">
                <a:avLst>
                  <a:gd name="adj" fmla="val 47637"/>
                </a:avLst>
              </a:prstGeom>
              <a:solidFill>
                <a:srgbClr val="00AE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: 圆角 17">
                <a:extLst>
                  <a:ext uri="{FF2B5EF4-FFF2-40B4-BE49-F238E27FC236}">
                    <a16:creationId xmlns:a16="http://schemas.microsoft.com/office/drawing/2014/main" id="{D605E137-9ABD-439B-B89C-E736113B09BF}"/>
                  </a:ext>
                </a:extLst>
              </p:cNvPr>
              <p:cNvSpPr/>
              <p:nvPr/>
            </p:nvSpPr>
            <p:spPr>
              <a:xfrm>
                <a:off x="5985086" y="2008133"/>
                <a:ext cx="1360594" cy="1021400"/>
              </a:xfrm>
              <a:prstGeom prst="roundRect">
                <a:avLst>
                  <a:gd name="adj" fmla="val 47637"/>
                </a:avLst>
              </a:prstGeom>
              <a:noFill/>
              <a:ln w="38100">
                <a:solidFill>
                  <a:srgbClr val="FF87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1E894AAB-50E4-53A7-CEB7-3B2DE4D41846}"/>
                </a:ext>
              </a:extLst>
            </p:cNvPr>
            <p:cNvGrpSpPr/>
            <p:nvPr/>
          </p:nvGrpSpPr>
          <p:grpSpPr>
            <a:xfrm>
              <a:off x="6378520" y="2169674"/>
              <a:ext cx="573726" cy="527791"/>
              <a:chOff x="3622452" y="595225"/>
              <a:chExt cx="4938703" cy="4543297"/>
            </a:xfrm>
            <a:solidFill>
              <a:srgbClr val="FF8733"/>
            </a:solidFill>
          </p:grpSpPr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A1282FEA-F981-B2BA-FAAF-35F3743DD859}"/>
                  </a:ext>
                </a:extLst>
              </p:cNvPr>
              <p:cNvSpPr/>
              <p:nvPr/>
            </p:nvSpPr>
            <p:spPr>
              <a:xfrm>
                <a:off x="3622452" y="595225"/>
                <a:ext cx="4938703" cy="4543297"/>
              </a:xfrm>
              <a:custGeom>
                <a:avLst/>
                <a:gdLst>
                  <a:gd name="connsiteX0" fmla="*/ 4803603 w 4938703"/>
                  <a:gd name="connsiteY0" fmla="*/ 548689 h 4543297"/>
                  <a:gd name="connsiteX1" fmla="*/ 4231391 w 4938703"/>
                  <a:gd name="connsiteY1" fmla="*/ 49 h 4543297"/>
                  <a:gd name="connsiteX2" fmla="*/ 4192967 w 4938703"/>
                  <a:gd name="connsiteY2" fmla="*/ 49 h 4543297"/>
                  <a:gd name="connsiteX3" fmla="*/ 3527447 w 4938703"/>
                  <a:gd name="connsiteY3" fmla="*/ 295766 h 4543297"/>
                  <a:gd name="connsiteX4" fmla="*/ 3408392 w 4938703"/>
                  <a:gd name="connsiteY4" fmla="*/ 408237 h 4543297"/>
                  <a:gd name="connsiteX5" fmla="*/ 3408431 w 4938703"/>
                  <a:gd name="connsiteY5" fmla="*/ 408237 h 4543297"/>
                  <a:gd name="connsiteX6" fmla="*/ 2469707 w 4938703"/>
                  <a:gd name="connsiteY6" fmla="*/ 163534 h 4543297"/>
                  <a:gd name="connsiteX7" fmla="*/ 1529339 w 4938703"/>
                  <a:gd name="connsiteY7" fmla="*/ 409305 h 4543297"/>
                  <a:gd name="connsiteX8" fmla="*/ 1409745 w 4938703"/>
                  <a:gd name="connsiteY8" fmla="*/ 295717 h 4543297"/>
                  <a:gd name="connsiteX9" fmla="*/ 744225 w 4938703"/>
                  <a:gd name="connsiteY9" fmla="*/ 0 h 4543297"/>
                  <a:gd name="connsiteX10" fmla="*/ 705801 w 4938703"/>
                  <a:gd name="connsiteY10" fmla="*/ 0 h 4543297"/>
                  <a:gd name="connsiteX11" fmla="*/ 133589 w 4938703"/>
                  <a:gd name="connsiteY11" fmla="*/ 548640 h 4543297"/>
                  <a:gd name="connsiteX12" fmla="*/ 169257 w 4938703"/>
                  <a:gd name="connsiteY12" fmla="*/ 1502216 h 4543297"/>
                  <a:gd name="connsiteX13" fmla="*/ 247175 w 4938703"/>
                  <a:gd name="connsiteY13" fmla="*/ 1520853 h 4543297"/>
                  <a:gd name="connsiteX14" fmla="*/ 701439 w 4938703"/>
                  <a:gd name="connsiteY14" fmla="*/ 1030388 h 4543297"/>
                  <a:gd name="connsiteX15" fmla="*/ 844644 w 4938703"/>
                  <a:gd name="connsiteY15" fmla="*/ 1113778 h 4543297"/>
                  <a:gd name="connsiteX16" fmla="*/ 844605 w 4938703"/>
                  <a:gd name="connsiteY16" fmla="*/ 1113778 h 4543297"/>
                  <a:gd name="connsiteX17" fmla="*/ 565926 w 4938703"/>
                  <a:gd name="connsiteY17" fmla="*/ 2245642 h 4543297"/>
                  <a:gd name="connsiteX18" fmla="*/ 1230868 w 4938703"/>
                  <a:gd name="connsiteY18" fmla="*/ 3823472 h 4543297"/>
                  <a:gd name="connsiteX19" fmla="*/ 2471872 w 4938703"/>
                  <a:gd name="connsiteY19" fmla="*/ 4543298 h 4543297"/>
                  <a:gd name="connsiteX20" fmla="*/ 3712876 w 4938703"/>
                  <a:gd name="connsiteY20" fmla="*/ 3823472 h 4543297"/>
                  <a:gd name="connsiteX21" fmla="*/ 4377279 w 4938703"/>
                  <a:gd name="connsiteY21" fmla="*/ 2245642 h 4543297"/>
                  <a:gd name="connsiteX22" fmla="*/ 4098021 w 4938703"/>
                  <a:gd name="connsiteY22" fmla="*/ 1112701 h 4543297"/>
                  <a:gd name="connsiteX23" fmla="*/ 4240119 w 4938703"/>
                  <a:gd name="connsiteY23" fmla="*/ 1030420 h 4543297"/>
                  <a:gd name="connsiteX24" fmla="*/ 4694383 w 4938703"/>
                  <a:gd name="connsiteY24" fmla="*/ 1520885 h 4543297"/>
                  <a:gd name="connsiteX25" fmla="*/ 4772301 w 4938703"/>
                  <a:gd name="connsiteY25" fmla="*/ 1502248 h 4543297"/>
                  <a:gd name="connsiteX26" fmla="*/ 4803567 w 4938703"/>
                  <a:gd name="connsiteY26" fmla="*/ 548712 h 4543297"/>
                  <a:gd name="connsiteX27" fmla="*/ 754639 w 4938703"/>
                  <a:gd name="connsiteY27" fmla="*/ 936019 h 4543297"/>
                  <a:gd name="connsiteX28" fmla="*/ 660265 w 4938703"/>
                  <a:gd name="connsiteY28" fmla="*/ 881139 h 4543297"/>
                  <a:gd name="connsiteX29" fmla="*/ 605386 w 4938703"/>
                  <a:gd name="connsiteY29" fmla="*/ 974939 h 4543297"/>
                  <a:gd name="connsiteX30" fmla="*/ 245497 w 4938703"/>
                  <a:gd name="connsiteY30" fmla="*/ 1413861 h 4543297"/>
                  <a:gd name="connsiteX31" fmla="*/ 245536 w 4938703"/>
                  <a:gd name="connsiteY31" fmla="*/ 1413861 h 4543297"/>
                  <a:gd name="connsiteX32" fmla="*/ 215341 w 4938703"/>
                  <a:gd name="connsiteY32" fmla="*/ 1406207 h 4543297"/>
                  <a:gd name="connsiteX33" fmla="*/ 233443 w 4938703"/>
                  <a:gd name="connsiteY33" fmla="*/ 593122 h 4543297"/>
                  <a:gd name="connsiteX34" fmla="*/ 712964 w 4938703"/>
                  <a:gd name="connsiteY34" fmla="*/ 108125 h 4543297"/>
                  <a:gd name="connsiteX35" fmla="*/ 744231 w 4938703"/>
                  <a:gd name="connsiteY35" fmla="*/ 108125 h 4543297"/>
                  <a:gd name="connsiteX36" fmla="*/ 1335116 w 4938703"/>
                  <a:gd name="connsiteY36" fmla="*/ 374215 h 4543297"/>
                  <a:gd name="connsiteX37" fmla="*/ 1431136 w 4938703"/>
                  <a:gd name="connsiteY37" fmla="*/ 461432 h 4543297"/>
                  <a:gd name="connsiteX38" fmla="*/ 898955 w 4938703"/>
                  <a:gd name="connsiteY38" fmla="*/ 1018302 h 4543297"/>
                  <a:gd name="connsiteX39" fmla="*/ 4265935 w 4938703"/>
                  <a:gd name="connsiteY39" fmla="*/ 2245603 h 4543297"/>
                  <a:gd name="connsiteX40" fmla="*/ 2469727 w 4938703"/>
                  <a:gd name="connsiteY40" fmla="*/ 4434089 h 4543297"/>
                  <a:gd name="connsiteX41" fmla="*/ 673519 w 4938703"/>
                  <a:gd name="connsiteY41" fmla="*/ 2245603 h 4543297"/>
                  <a:gd name="connsiteX42" fmla="*/ 931918 w 4938703"/>
                  <a:gd name="connsiteY42" fmla="*/ 1165272 h 4543297"/>
                  <a:gd name="connsiteX43" fmla="*/ 1198548 w 4938703"/>
                  <a:gd name="connsiteY43" fmla="*/ 797683 h 4543297"/>
                  <a:gd name="connsiteX44" fmla="*/ 1778911 w 4938703"/>
                  <a:gd name="connsiteY44" fmla="*/ 400977 h 4543297"/>
                  <a:gd name="connsiteX45" fmla="*/ 2469766 w 4938703"/>
                  <a:gd name="connsiteY45" fmla="*/ 271009 h 4543297"/>
                  <a:gd name="connsiteX46" fmla="*/ 3330573 w 4938703"/>
                  <a:gd name="connsiteY46" fmla="*/ 481686 h 4543297"/>
                  <a:gd name="connsiteX47" fmla="*/ 3478715 w 4938703"/>
                  <a:gd name="connsiteY47" fmla="*/ 572769 h 4543297"/>
                  <a:gd name="connsiteX48" fmla="*/ 3487479 w 4938703"/>
                  <a:gd name="connsiteY48" fmla="*/ 578816 h 4543297"/>
                  <a:gd name="connsiteX49" fmla="*/ 3512699 w 4938703"/>
                  <a:gd name="connsiteY49" fmla="*/ 596382 h 4543297"/>
                  <a:gd name="connsiteX50" fmla="*/ 3512699 w 4938703"/>
                  <a:gd name="connsiteY50" fmla="*/ 596344 h 4543297"/>
                  <a:gd name="connsiteX51" fmla="*/ 3677301 w 4938703"/>
                  <a:gd name="connsiteY51" fmla="*/ 735150 h 4543297"/>
                  <a:gd name="connsiteX52" fmla="*/ 4006504 w 4938703"/>
                  <a:gd name="connsiteY52" fmla="*/ 1165264 h 4543297"/>
                  <a:gd name="connsiteX53" fmla="*/ 4266011 w 4938703"/>
                  <a:gd name="connsiteY53" fmla="*/ 2245595 h 4543297"/>
                  <a:gd name="connsiteX54" fmla="*/ 4722992 w 4938703"/>
                  <a:gd name="connsiteY54" fmla="*/ 1403970 h 4543297"/>
                  <a:gd name="connsiteX55" fmla="*/ 4692797 w 4938703"/>
                  <a:gd name="connsiteY55" fmla="*/ 1411662 h 4543297"/>
                  <a:gd name="connsiteX56" fmla="*/ 4332909 w 4938703"/>
                  <a:gd name="connsiteY56" fmla="*/ 972740 h 4543297"/>
                  <a:gd name="connsiteX57" fmla="*/ 4278029 w 4938703"/>
                  <a:gd name="connsiteY57" fmla="*/ 878941 h 4543297"/>
                  <a:gd name="connsiteX58" fmla="*/ 4183655 w 4938703"/>
                  <a:gd name="connsiteY58" fmla="*/ 933820 h 4543297"/>
                  <a:gd name="connsiteX59" fmla="*/ 4042096 w 4938703"/>
                  <a:gd name="connsiteY59" fmla="*/ 1016101 h 4543297"/>
                  <a:gd name="connsiteX60" fmla="*/ 4021239 w 4938703"/>
                  <a:gd name="connsiteY60" fmla="*/ 984834 h 4543297"/>
                  <a:gd name="connsiteX61" fmla="*/ 4002602 w 4938703"/>
                  <a:gd name="connsiteY61" fmla="*/ 956858 h 4543297"/>
                  <a:gd name="connsiteX62" fmla="*/ 3508845 w 4938703"/>
                  <a:gd name="connsiteY62" fmla="*/ 459232 h 4543297"/>
                  <a:gd name="connsiteX63" fmla="*/ 3602109 w 4938703"/>
                  <a:gd name="connsiteY63" fmla="*/ 370905 h 4543297"/>
                  <a:gd name="connsiteX64" fmla="*/ 4192994 w 4938703"/>
                  <a:gd name="connsiteY64" fmla="*/ 104814 h 4543297"/>
                  <a:gd name="connsiteX65" fmla="*/ 4224261 w 4938703"/>
                  <a:gd name="connsiteY65" fmla="*/ 104814 h 4543297"/>
                  <a:gd name="connsiteX66" fmla="*/ 4703782 w 4938703"/>
                  <a:gd name="connsiteY66" fmla="*/ 589812 h 4543297"/>
                  <a:gd name="connsiteX67" fmla="*/ 4722993 w 4938703"/>
                  <a:gd name="connsiteY67" fmla="*/ 1403974 h 4543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938703" h="4543297">
                    <a:moveTo>
                      <a:pt x="4803603" y="548689"/>
                    </a:moveTo>
                    <a:cubicBezTo>
                      <a:pt x="4642292" y="188223"/>
                      <a:pt x="4433261" y="11570"/>
                      <a:pt x="4231391" y="49"/>
                    </a:cubicBezTo>
                    <a:lnTo>
                      <a:pt x="4192967" y="49"/>
                    </a:lnTo>
                    <a:cubicBezTo>
                      <a:pt x="3988873" y="49"/>
                      <a:pt x="3740349" y="96605"/>
                      <a:pt x="3527447" y="295766"/>
                    </a:cubicBezTo>
                    <a:cubicBezTo>
                      <a:pt x="3490134" y="330323"/>
                      <a:pt x="3445702" y="372574"/>
                      <a:pt x="3408392" y="408237"/>
                    </a:cubicBezTo>
                    <a:lnTo>
                      <a:pt x="3408431" y="408237"/>
                    </a:lnTo>
                    <a:cubicBezTo>
                      <a:pt x="3122550" y="245281"/>
                      <a:pt x="2798715" y="160859"/>
                      <a:pt x="2469707" y="163534"/>
                    </a:cubicBezTo>
                    <a:cubicBezTo>
                      <a:pt x="2140014" y="160740"/>
                      <a:pt x="1815484" y="245547"/>
                      <a:pt x="1529339" y="409305"/>
                    </a:cubicBezTo>
                    <a:cubicBezTo>
                      <a:pt x="1492025" y="373102"/>
                      <a:pt x="1447058" y="330316"/>
                      <a:pt x="1409745" y="295717"/>
                    </a:cubicBezTo>
                    <a:cubicBezTo>
                      <a:pt x="1196882" y="96561"/>
                      <a:pt x="948319" y="0"/>
                      <a:pt x="744225" y="0"/>
                    </a:cubicBezTo>
                    <a:lnTo>
                      <a:pt x="705801" y="0"/>
                    </a:lnTo>
                    <a:cubicBezTo>
                      <a:pt x="503892" y="12630"/>
                      <a:pt x="294860" y="189281"/>
                      <a:pt x="133589" y="548640"/>
                    </a:cubicBezTo>
                    <a:cubicBezTo>
                      <a:pt x="-57337" y="973856"/>
                      <a:pt x="-41995" y="1401256"/>
                      <a:pt x="169257" y="1502216"/>
                    </a:cubicBezTo>
                    <a:cubicBezTo>
                      <a:pt x="193482" y="1514194"/>
                      <a:pt x="220118" y="1520547"/>
                      <a:pt x="247175" y="1520853"/>
                    </a:cubicBezTo>
                    <a:cubicBezTo>
                      <a:pt x="398031" y="1520853"/>
                      <a:pt x="537415" y="1311821"/>
                      <a:pt x="701439" y="1030388"/>
                    </a:cubicBezTo>
                    <a:lnTo>
                      <a:pt x="844644" y="1113778"/>
                    </a:lnTo>
                    <a:lnTo>
                      <a:pt x="844605" y="1113778"/>
                    </a:lnTo>
                    <a:cubicBezTo>
                      <a:pt x="656853" y="1461156"/>
                      <a:pt x="560949" y="1850749"/>
                      <a:pt x="565926" y="2245642"/>
                    </a:cubicBezTo>
                    <a:cubicBezTo>
                      <a:pt x="565926" y="2769594"/>
                      <a:pt x="808444" y="3342922"/>
                      <a:pt x="1230868" y="3823472"/>
                    </a:cubicBezTo>
                    <a:cubicBezTo>
                      <a:pt x="1623135" y="4267861"/>
                      <a:pt x="2098258" y="4543298"/>
                      <a:pt x="2471872" y="4543298"/>
                    </a:cubicBezTo>
                    <a:cubicBezTo>
                      <a:pt x="2845486" y="4543298"/>
                      <a:pt x="3320628" y="4268978"/>
                      <a:pt x="3712876" y="3823472"/>
                    </a:cubicBezTo>
                    <a:cubicBezTo>
                      <a:pt x="4135338" y="3344519"/>
                      <a:pt x="4377279" y="2769594"/>
                      <a:pt x="4377279" y="2245642"/>
                    </a:cubicBezTo>
                    <a:cubicBezTo>
                      <a:pt x="4382598" y="1850308"/>
                      <a:pt x="4286464" y="1460225"/>
                      <a:pt x="4098021" y="1112701"/>
                    </a:cubicBezTo>
                    <a:lnTo>
                      <a:pt x="4240119" y="1030420"/>
                    </a:lnTo>
                    <a:cubicBezTo>
                      <a:pt x="4404721" y="1311863"/>
                      <a:pt x="4543526" y="1520885"/>
                      <a:pt x="4694383" y="1520885"/>
                    </a:cubicBezTo>
                    <a:cubicBezTo>
                      <a:pt x="4721440" y="1520579"/>
                      <a:pt x="4748076" y="1514226"/>
                      <a:pt x="4772301" y="1502248"/>
                    </a:cubicBezTo>
                    <a:cubicBezTo>
                      <a:pt x="4979148" y="1401288"/>
                      <a:pt x="4997253" y="973888"/>
                      <a:pt x="4803567" y="548712"/>
                    </a:cubicBezTo>
                    <a:close/>
                    <a:moveTo>
                      <a:pt x="754639" y="936019"/>
                    </a:moveTo>
                    <a:lnTo>
                      <a:pt x="660265" y="881139"/>
                    </a:lnTo>
                    <a:lnTo>
                      <a:pt x="605386" y="974939"/>
                    </a:lnTo>
                    <a:cubicBezTo>
                      <a:pt x="522531" y="1117037"/>
                      <a:pt x="350278" y="1413861"/>
                      <a:pt x="245497" y="1413861"/>
                    </a:cubicBezTo>
                    <a:lnTo>
                      <a:pt x="245536" y="1413861"/>
                    </a:lnTo>
                    <a:cubicBezTo>
                      <a:pt x="234973" y="1413746"/>
                      <a:pt x="224640" y="1411106"/>
                      <a:pt x="215341" y="1406207"/>
                    </a:cubicBezTo>
                    <a:cubicBezTo>
                      <a:pt x="80934" y="1339273"/>
                      <a:pt x="59547" y="978807"/>
                      <a:pt x="233443" y="593122"/>
                    </a:cubicBezTo>
                    <a:cubicBezTo>
                      <a:pt x="366772" y="295231"/>
                      <a:pt x="541210" y="118539"/>
                      <a:pt x="712964" y="108125"/>
                    </a:cubicBezTo>
                    <a:lnTo>
                      <a:pt x="744231" y="108125"/>
                    </a:lnTo>
                    <a:cubicBezTo>
                      <a:pt x="936274" y="108125"/>
                      <a:pt x="1156818" y="207438"/>
                      <a:pt x="1335116" y="374215"/>
                    </a:cubicBezTo>
                    <a:lnTo>
                      <a:pt x="1431136" y="461432"/>
                    </a:lnTo>
                    <a:cubicBezTo>
                      <a:pt x="1216059" y="600238"/>
                      <a:pt x="1071777" y="752211"/>
                      <a:pt x="898955" y="1018302"/>
                    </a:cubicBezTo>
                    <a:close/>
                    <a:moveTo>
                      <a:pt x="4265935" y="2245603"/>
                    </a:moveTo>
                    <a:cubicBezTo>
                      <a:pt x="4265935" y="3374136"/>
                      <a:pt x="3145632" y="4434089"/>
                      <a:pt x="2469727" y="4434089"/>
                    </a:cubicBezTo>
                    <a:cubicBezTo>
                      <a:pt x="1793842" y="4434089"/>
                      <a:pt x="673519" y="3374136"/>
                      <a:pt x="673519" y="2245603"/>
                    </a:cubicBezTo>
                    <a:cubicBezTo>
                      <a:pt x="667243" y="1869481"/>
                      <a:pt x="756106" y="1497885"/>
                      <a:pt x="931918" y="1165272"/>
                    </a:cubicBezTo>
                    <a:cubicBezTo>
                      <a:pt x="1009492" y="1034921"/>
                      <a:pt x="1098734" y="911889"/>
                      <a:pt x="1198548" y="797683"/>
                    </a:cubicBezTo>
                    <a:cubicBezTo>
                      <a:pt x="1362454" y="626733"/>
                      <a:pt x="1560082" y="491640"/>
                      <a:pt x="1778911" y="400977"/>
                    </a:cubicBezTo>
                    <a:cubicBezTo>
                      <a:pt x="1997701" y="310316"/>
                      <a:pt x="2232950" y="266071"/>
                      <a:pt x="2469766" y="271009"/>
                    </a:cubicBezTo>
                    <a:cubicBezTo>
                      <a:pt x="2769843" y="267794"/>
                      <a:pt x="3065903" y="340239"/>
                      <a:pt x="3330573" y="481686"/>
                    </a:cubicBezTo>
                    <a:cubicBezTo>
                      <a:pt x="3385452" y="511843"/>
                      <a:pt x="3433178" y="541503"/>
                      <a:pt x="3478715" y="572769"/>
                    </a:cubicBezTo>
                    <a:lnTo>
                      <a:pt x="3487479" y="578816"/>
                    </a:lnTo>
                    <a:lnTo>
                      <a:pt x="3512699" y="596382"/>
                    </a:lnTo>
                    <a:lnTo>
                      <a:pt x="3512699" y="596344"/>
                    </a:lnTo>
                    <a:cubicBezTo>
                      <a:pt x="3570524" y="639016"/>
                      <a:pt x="3625484" y="685360"/>
                      <a:pt x="3677301" y="735150"/>
                    </a:cubicBezTo>
                    <a:cubicBezTo>
                      <a:pt x="3804085" y="864658"/>
                      <a:pt x="3914617" y="1009088"/>
                      <a:pt x="4006504" y="1165264"/>
                    </a:cubicBezTo>
                    <a:cubicBezTo>
                      <a:pt x="4182471" y="1497789"/>
                      <a:pt x="4271713" y="1869356"/>
                      <a:pt x="4266011" y="2245595"/>
                    </a:cubicBezTo>
                    <a:close/>
                    <a:moveTo>
                      <a:pt x="4722992" y="1403970"/>
                    </a:moveTo>
                    <a:cubicBezTo>
                      <a:pt x="4713654" y="1408907"/>
                      <a:pt x="4703321" y="1411547"/>
                      <a:pt x="4692797" y="1411662"/>
                    </a:cubicBezTo>
                    <a:cubicBezTo>
                      <a:pt x="4587438" y="1411662"/>
                      <a:pt x="4418477" y="1117062"/>
                      <a:pt x="4332909" y="972740"/>
                    </a:cubicBezTo>
                    <a:lnTo>
                      <a:pt x="4278029" y="878941"/>
                    </a:lnTo>
                    <a:lnTo>
                      <a:pt x="4183655" y="933820"/>
                    </a:lnTo>
                    <a:lnTo>
                      <a:pt x="4042096" y="1016101"/>
                    </a:lnTo>
                    <a:lnTo>
                      <a:pt x="4021239" y="984834"/>
                    </a:lnTo>
                    <a:cubicBezTo>
                      <a:pt x="4014656" y="975496"/>
                      <a:pt x="4008609" y="966197"/>
                      <a:pt x="4002602" y="956858"/>
                    </a:cubicBezTo>
                    <a:cubicBezTo>
                      <a:pt x="3875964" y="757202"/>
                      <a:pt x="3707502" y="587398"/>
                      <a:pt x="3508845" y="459232"/>
                    </a:cubicBezTo>
                    <a:lnTo>
                      <a:pt x="3602109" y="370905"/>
                    </a:lnTo>
                    <a:cubicBezTo>
                      <a:pt x="3780408" y="206303"/>
                      <a:pt x="4000961" y="104814"/>
                      <a:pt x="4192994" y="104814"/>
                    </a:cubicBezTo>
                    <a:lnTo>
                      <a:pt x="4224261" y="104814"/>
                    </a:lnTo>
                    <a:cubicBezTo>
                      <a:pt x="4395976" y="115224"/>
                      <a:pt x="4570453" y="291920"/>
                      <a:pt x="4703782" y="589812"/>
                    </a:cubicBezTo>
                    <a:cubicBezTo>
                      <a:pt x="4876614" y="978788"/>
                      <a:pt x="4856284" y="1339254"/>
                      <a:pt x="4722993" y="1403974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1467622A-A8C7-7E77-0F0F-7252B7DA82D0}"/>
                  </a:ext>
                </a:extLst>
              </p:cNvPr>
              <p:cNvSpPr/>
              <p:nvPr/>
            </p:nvSpPr>
            <p:spPr>
              <a:xfrm>
                <a:off x="5569283" y="3409207"/>
                <a:ext cx="1044621" cy="1109091"/>
              </a:xfrm>
              <a:custGeom>
                <a:avLst/>
                <a:gdLst>
                  <a:gd name="connsiteX0" fmla="*/ 990317 w 1044621"/>
                  <a:gd name="connsiteY0" fmla="*/ 766432 h 1109091"/>
                  <a:gd name="connsiteX1" fmla="*/ 935437 w 1044621"/>
                  <a:gd name="connsiteY1" fmla="*/ 821312 h 1109091"/>
                  <a:gd name="connsiteX2" fmla="*/ 845733 w 1044621"/>
                  <a:gd name="connsiteY2" fmla="*/ 976685 h 1109091"/>
                  <a:gd name="connsiteX3" fmla="*/ 666357 w 1044621"/>
                  <a:gd name="connsiteY3" fmla="*/ 976685 h 1109091"/>
                  <a:gd name="connsiteX4" fmla="*/ 576652 w 1044621"/>
                  <a:gd name="connsiteY4" fmla="*/ 821312 h 1109091"/>
                  <a:gd name="connsiteX5" fmla="*/ 576652 w 1044621"/>
                  <a:gd name="connsiteY5" fmla="*/ 533825 h 1109091"/>
                  <a:gd name="connsiteX6" fmla="*/ 695139 w 1044621"/>
                  <a:gd name="connsiteY6" fmla="*/ 441097 h 1109091"/>
                  <a:gd name="connsiteX7" fmla="*/ 831192 w 1044621"/>
                  <a:gd name="connsiteY7" fmla="*/ 246878 h 1109091"/>
                  <a:gd name="connsiteX8" fmla="*/ 702800 w 1044621"/>
                  <a:gd name="connsiteY8" fmla="*/ 0 h 1109091"/>
                  <a:gd name="connsiteX9" fmla="*/ 342373 w 1044621"/>
                  <a:gd name="connsiteY9" fmla="*/ 0 h 1109091"/>
                  <a:gd name="connsiteX10" fmla="*/ 213443 w 1044621"/>
                  <a:gd name="connsiteY10" fmla="*/ 246878 h 1109091"/>
                  <a:gd name="connsiteX11" fmla="*/ 350064 w 1044621"/>
                  <a:gd name="connsiteY11" fmla="*/ 441097 h 1109091"/>
                  <a:gd name="connsiteX12" fmla="*/ 468012 w 1044621"/>
                  <a:gd name="connsiteY12" fmla="*/ 533825 h 1109091"/>
                  <a:gd name="connsiteX13" fmla="*/ 468012 w 1044621"/>
                  <a:gd name="connsiteY13" fmla="*/ 820773 h 1109091"/>
                  <a:gd name="connsiteX14" fmla="*/ 419217 w 1044621"/>
                  <a:gd name="connsiteY14" fmla="*/ 953995 h 1109091"/>
                  <a:gd name="connsiteX15" fmla="*/ 288866 w 1044621"/>
                  <a:gd name="connsiteY15" fmla="*/ 1010099 h 1109091"/>
                  <a:gd name="connsiteX16" fmla="*/ 158554 w 1044621"/>
                  <a:gd name="connsiteY16" fmla="*/ 953995 h 1109091"/>
                  <a:gd name="connsiteX17" fmla="*/ 109760 w 1044621"/>
                  <a:gd name="connsiteY17" fmla="*/ 820773 h 1109091"/>
                  <a:gd name="connsiteX18" fmla="*/ 54880 w 1044621"/>
                  <a:gd name="connsiteY18" fmla="*/ 765894 h 1109091"/>
                  <a:gd name="connsiteX19" fmla="*/ 0 w 1044621"/>
                  <a:gd name="connsiteY19" fmla="*/ 820773 h 1109091"/>
                  <a:gd name="connsiteX20" fmla="*/ 95713 w 1044621"/>
                  <a:gd name="connsiteY20" fmla="*/ 1035468 h 1109091"/>
                  <a:gd name="connsiteX21" fmla="*/ 319480 w 1044621"/>
                  <a:gd name="connsiteY21" fmla="*/ 1107377 h 1109091"/>
                  <a:gd name="connsiteX22" fmla="*/ 522310 w 1044621"/>
                  <a:gd name="connsiteY22" fmla="*/ 988626 h 1109091"/>
                  <a:gd name="connsiteX23" fmla="*/ 725180 w 1044621"/>
                  <a:gd name="connsiteY23" fmla="*/ 1107377 h 1109091"/>
                  <a:gd name="connsiteX24" fmla="*/ 948946 w 1044621"/>
                  <a:gd name="connsiteY24" fmla="*/ 1035468 h 1109091"/>
                  <a:gd name="connsiteX25" fmla="*/ 1044622 w 1044621"/>
                  <a:gd name="connsiteY25" fmla="*/ 820773 h 1109091"/>
                  <a:gd name="connsiteX26" fmla="*/ 990316 w 1044621"/>
                  <a:gd name="connsiteY26" fmla="*/ 766429 h 1109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44621" h="1109091">
                    <a:moveTo>
                      <a:pt x="990317" y="766432"/>
                    </a:moveTo>
                    <a:cubicBezTo>
                      <a:pt x="960007" y="766432"/>
                      <a:pt x="935437" y="791002"/>
                      <a:pt x="935437" y="821312"/>
                    </a:cubicBezTo>
                    <a:cubicBezTo>
                      <a:pt x="935437" y="885415"/>
                      <a:pt x="901262" y="944619"/>
                      <a:pt x="845733" y="976685"/>
                    </a:cubicBezTo>
                    <a:cubicBezTo>
                      <a:pt x="790241" y="1008717"/>
                      <a:pt x="721848" y="1008717"/>
                      <a:pt x="666357" y="976685"/>
                    </a:cubicBezTo>
                    <a:cubicBezTo>
                      <a:pt x="610827" y="944615"/>
                      <a:pt x="576652" y="885411"/>
                      <a:pt x="576652" y="821312"/>
                    </a:cubicBezTo>
                    <a:lnTo>
                      <a:pt x="576652" y="533825"/>
                    </a:lnTo>
                    <a:cubicBezTo>
                      <a:pt x="625409" y="517063"/>
                      <a:pt x="667161" y="484418"/>
                      <a:pt x="695139" y="441097"/>
                    </a:cubicBezTo>
                    <a:lnTo>
                      <a:pt x="831192" y="246878"/>
                    </a:lnTo>
                    <a:cubicBezTo>
                      <a:pt x="926637" y="110825"/>
                      <a:pt x="868505" y="0"/>
                      <a:pt x="702800" y="0"/>
                    </a:cubicBezTo>
                    <a:lnTo>
                      <a:pt x="342373" y="0"/>
                    </a:lnTo>
                    <a:cubicBezTo>
                      <a:pt x="177771" y="0"/>
                      <a:pt x="118528" y="109718"/>
                      <a:pt x="213443" y="246878"/>
                    </a:cubicBezTo>
                    <a:lnTo>
                      <a:pt x="350064" y="441097"/>
                    </a:lnTo>
                    <a:cubicBezTo>
                      <a:pt x="377963" y="484265"/>
                      <a:pt x="419485" y="516910"/>
                      <a:pt x="468012" y="533825"/>
                    </a:cubicBezTo>
                    <a:lnTo>
                      <a:pt x="468012" y="820773"/>
                    </a:lnTo>
                    <a:cubicBezTo>
                      <a:pt x="470729" y="869988"/>
                      <a:pt x="453087" y="918171"/>
                      <a:pt x="419217" y="953995"/>
                    </a:cubicBezTo>
                    <a:cubicBezTo>
                      <a:pt x="385310" y="989777"/>
                      <a:pt x="338199" y="1010099"/>
                      <a:pt x="288866" y="1010099"/>
                    </a:cubicBezTo>
                    <a:cubicBezTo>
                      <a:pt x="239575" y="1010099"/>
                      <a:pt x="192464" y="989778"/>
                      <a:pt x="158554" y="953995"/>
                    </a:cubicBezTo>
                    <a:cubicBezTo>
                      <a:pt x="124686" y="918175"/>
                      <a:pt x="107004" y="869992"/>
                      <a:pt x="109760" y="820773"/>
                    </a:cubicBezTo>
                    <a:cubicBezTo>
                      <a:pt x="109760" y="790463"/>
                      <a:pt x="85190" y="765894"/>
                      <a:pt x="54880" y="765894"/>
                    </a:cubicBezTo>
                    <a:cubicBezTo>
                      <a:pt x="24570" y="765894"/>
                      <a:pt x="0" y="790463"/>
                      <a:pt x="0" y="820773"/>
                    </a:cubicBezTo>
                    <a:cubicBezTo>
                      <a:pt x="-76" y="902672"/>
                      <a:pt x="34711" y="980741"/>
                      <a:pt x="95713" y="1035468"/>
                    </a:cubicBezTo>
                    <a:cubicBezTo>
                      <a:pt x="156678" y="1090156"/>
                      <a:pt x="238037" y="1116294"/>
                      <a:pt x="319480" y="1107377"/>
                    </a:cubicBezTo>
                    <a:cubicBezTo>
                      <a:pt x="400881" y="1098460"/>
                      <a:pt x="474667" y="1055253"/>
                      <a:pt x="522310" y="988626"/>
                    </a:cubicBezTo>
                    <a:cubicBezTo>
                      <a:pt x="569995" y="1055254"/>
                      <a:pt x="643746" y="1098462"/>
                      <a:pt x="725180" y="1107377"/>
                    </a:cubicBezTo>
                    <a:cubicBezTo>
                      <a:pt x="806614" y="1116293"/>
                      <a:pt x="887979" y="1090156"/>
                      <a:pt x="948946" y="1035468"/>
                    </a:cubicBezTo>
                    <a:cubicBezTo>
                      <a:pt x="1009911" y="980742"/>
                      <a:pt x="1044698" y="902668"/>
                      <a:pt x="1044622" y="820773"/>
                    </a:cubicBezTo>
                    <a:cubicBezTo>
                      <a:pt x="1044316" y="790884"/>
                      <a:pt x="1020205" y="766736"/>
                      <a:pt x="990316" y="766429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C495D38-1A54-6EA5-E5DE-3D48C68F484A}"/>
                  </a:ext>
                </a:extLst>
              </p:cNvPr>
              <p:cNvSpPr/>
              <p:nvPr/>
            </p:nvSpPr>
            <p:spPr>
              <a:xfrm>
                <a:off x="6809197" y="3560083"/>
                <a:ext cx="130575" cy="130584"/>
              </a:xfrm>
              <a:custGeom>
                <a:avLst/>
                <a:gdLst>
                  <a:gd name="connsiteX0" fmla="*/ 65284 w 130575"/>
                  <a:gd name="connsiteY0" fmla="*/ 3 h 130584"/>
                  <a:gd name="connsiteX1" fmla="*/ 4971 w 130575"/>
                  <a:gd name="connsiteY1" fmla="*/ 40301 h 130584"/>
                  <a:gd name="connsiteX2" fmla="*/ 19092 w 130575"/>
                  <a:gd name="connsiteY2" fmla="*/ 111483 h 130584"/>
                  <a:gd name="connsiteX3" fmla="*/ 90275 w 130575"/>
                  <a:gd name="connsiteY3" fmla="*/ 125605 h 130584"/>
                  <a:gd name="connsiteX4" fmla="*/ 130573 w 130575"/>
                  <a:gd name="connsiteY4" fmla="*/ 65292 h 130584"/>
                  <a:gd name="connsiteX5" fmla="*/ 111591 w 130575"/>
                  <a:gd name="connsiteY5" fmla="*/ 18984 h 130584"/>
                  <a:gd name="connsiteX6" fmla="*/ 65284 w 130575"/>
                  <a:gd name="connsiteY6" fmla="*/ 3 h 13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75" h="130584">
                    <a:moveTo>
                      <a:pt x="65284" y="3"/>
                    </a:moveTo>
                    <a:cubicBezTo>
                      <a:pt x="38878" y="3"/>
                      <a:pt x="15074" y="15923"/>
                      <a:pt x="4971" y="40301"/>
                    </a:cubicBezTo>
                    <a:cubicBezTo>
                      <a:pt x="-5132" y="64718"/>
                      <a:pt x="455" y="92808"/>
                      <a:pt x="19092" y="111483"/>
                    </a:cubicBezTo>
                    <a:cubicBezTo>
                      <a:pt x="37768" y="130158"/>
                      <a:pt x="65858" y="135709"/>
                      <a:pt x="90275" y="125605"/>
                    </a:cubicBezTo>
                    <a:cubicBezTo>
                      <a:pt x="114653" y="115502"/>
                      <a:pt x="130573" y="91698"/>
                      <a:pt x="130573" y="65292"/>
                    </a:cubicBezTo>
                    <a:cubicBezTo>
                      <a:pt x="130726" y="47956"/>
                      <a:pt x="123876" y="31231"/>
                      <a:pt x="111591" y="18984"/>
                    </a:cubicBezTo>
                    <a:cubicBezTo>
                      <a:pt x="99345" y="6700"/>
                      <a:pt x="82621" y="-150"/>
                      <a:pt x="65284" y="3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89503778-4A72-3E5E-D733-A279D1C5FAD2}"/>
                  </a:ext>
                </a:extLst>
              </p:cNvPr>
              <p:cNvSpPr/>
              <p:nvPr/>
            </p:nvSpPr>
            <p:spPr>
              <a:xfrm>
                <a:off x="7003959" y="3695576"/>
                <a:ext cx="130579" cy="130589"/>
              </a:xfrm>
              <a:custGeom>
                <a:avLst/>
                <a:gdLst>
                  <a:gd name="connsiteX0" fmla="*/ 65288 w 130579"/>
                  <a:gd name="connsiteY0" fmla="*/ 3 h 130589"/>
                  <a:gd name="connsiteX1" fmla="*/ 4936 w 130579"/>
                  <a:gd name="connsiteY1" fmla="*/ 40455 h 130589"/>
                  <a:gd name="connsiteX2" fmla="*/ 19326 w 130579"/>
                  <a:gd name="connsiteY2" fmla="*/ 111675 h 130589"/>
                  <a:gd name="connsiteX3" fmla="*/ 90661 w 130579"/>
                  <a:gd name="connsiteY3" fmla="*/ 125452 h 130589"/>
                  <a:gd name="connsiteX4" fmla="*/ 130577 w 130579"/>
                  <a:gd name="connsiteY4" fmla="*/ 64756 h 130589"/>
                  <a:gd name="connsiteX5" fmla="*/ 111442 w 130579"/>
                  <a:gd name="connsiteY5" fmla="*/ 18793 h 130589"/>
                  <a:gd name="connsiteX6" fmla="*/ 65288 w 130579"/>
                  <a:gd name="connsiteY6" fmla="*/ 3 h 13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79" h="130589">
                    <a:moveTo>
                      <a:pt x="65288" y="3"/>
                    </a:moveTo>
                    <a:cubicBezTo>
                      <a:pt x="38844" y="3"/>
                      <a:pt x="15002" y="16000"/>
                      <a:pt x="4936" y="40455"/>
                    </a:cubicBezTo>
                    <a:cubicBezTo>
                      <a:pt x="-5167" y="64909"/>
                      <a:pt x="535" y="93038"/>
                      <a:pt x="19326" y="111675"/>
                    </a:cubicBezTo>
                    <a:cubicBezTo>
                      <a:pt x="38117" y="130274"/>
                      <a:pt x="66284" y="135747"/>
                      <a:pt x="90661" y="125452"/>
                    </a:cubicBezTo>
                    <a:cubicBezTo>
                      <a:pt x="115039" y="115196"/>
                      <a:pt x="130807" y="91200"/>
                      <a:pt x="130577" y="64756"/>
                    </a:cubicBezTo>
                    <a:cubicBezTo>
                      <a:pt x="130577" y="47496"/>
                      <a:pt x="123688" y="30925"/>
                      <a:pt x="111442" y="18793"/>
                    </a:cubicBezTo>
                    <a:cubicBezTo>
                      <a:pt x="99157" y="6624"/>
                      <a:pt x="82548" y="-150"/>
                      <a:pt x="65288" y="3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6B728358-E3F6-40D6-23E3-14E746BF0ABC}"/>
                  </a:ext>
                </a:extLst>
              </p:cNvPr>
              <p:cNvSpPr/>
              <p:nvPr/>
            </p:nvSpPr>
            <p:spPr>
              <a:xfrm>
                <a:off x="6809180" y="3816375"/>
                <a:ext cx="130590" cy="130589"/>
              </a:xfrm>
              <a:custGeom>
                <a:avLst/>
                <a:gdLst>
                  <a:gd name="connsiteX0" fmla="*/ 65300 w 130590"/>
                  <a:gd name="connsiteY0" fmla="*/ 4 h 130589"/>
                  <a:gd name="connsiteX1" fmla="*/ 4909 w 130590"/>
                  <a:gd name="connsiteY1" fmla="*/ 40455 h 130589"/>
                  <a:gd name="connsiteX2" fmla="*/ 19338 w 130590"/>
                  <a:gd name="connsiteY2" fmla="*/ 111675 h 130589"/>
                  <a:gd name="connsiteX3" fmla="*/ 90673 w 130590"/>
                  <a:gd name="connsiteY3" fmla="*/ 125452 h 130589"/>
                  <a:gd name="connsiteX4" fmla="*/ 130588 w 130590"/>
                  <a:gd name="connsiteY4" fmla="*/ 64756 h 130589"/>
                  <a:gd name="connsiteX5" fmla="*/ 111415 w 130590"/>
                  <a:gd name="connsiteY5" fmla="*/ 18793 h 130589"/>
                  <a:gd name="connsiteX6" fmla="*/ 65300 w 130590"/>
                  <a:gd name="connsiteY6" fmla="*/ 3 h 13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90" h="130589">
                    <a:moveTo>
                      <a:pt x="65300" y="4"/>
                    </a:moveTo>
                    <a:cubicBezTo>
                      <a:pt x="38817" y="4"/>
                      <a:pt x="15013" y="15962"/>
                      <a:pt x="4909" y="40455"/>
                    </a:cubicBezTo>
                    <a:cubicBezTo>
                      <a:pt x="-5155" y="64910"/>
                      <a:pt x="547" y="93038"/>
                      <a:pt x="19338" y="111675"/>
                    </a:cubicBezTo>
                    <a:cubicBezTo>
                      <a:pt x="38129" y="130274"/>
                      <a:pt x="66296" y="135747"/>
                      <a:pt x="90673" y="125452"/>
                    </a:cubicBezTo>
                    <a:cubicBezTo>
                      <a:pt x="115051" y="115196"/>
                      <a:pt x="130818" y="91200"/>
                      <a:pt x="130588" y="64756"/>
                    </a:cubicBezTo>
                    <a:cubicBezTo>
                      <a:pt x="130588" y="47496"/>
                      <a:pt x="123700" y="30925"/>
                      <a:pt x="111415" y="18793"/>
                    </a:cubicBezTo>
                    <a:cubicBezTo>
                      <a:pt x="99169" y="6624"/>
                      <a:pt x="82560" y="-150"/>
                      <a:pt x="65300" y="3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5735D14B-6DED-8EB9-E3AF-269140C9C7A8}"/>
                  </a:ext>
                </a:extLst>
              </p:cNvPr>
              <p:cNvSpPr/>
              <p:nvPr/>
            </p:nvSpPr>
            <p:spPr>
              <a:xfrm>
                <a:off x="5203867" y="3560083"/>
                <a:ext cx="130594" cy="130590"/>
              </a:xfrm>
              <a:custGeom>
                <a:avLst/>
                <a:gdLst>
                  <a:gd name="connsiteX0" fmla="*/ 65842 w 130594"/>
                  <a:gd name="connsiteY0" fmla="*/ 2 h 130590"/>
                  <a:gd name="connsiteX1" fmla="*/ 5146 w 130594"/>
                  <a:gd name="connsiteY1" fmla="*/ 39918 h 130590"/>
                  <a:gd name="connsiteX2" fmla="*/ 18923 w 130594"/>
                  <a:gd name="connsiteY2" fmla="*/ 111253 h 130590"/>
                  <a:gd name="connsiteX3" fmla="*/ 90143 w 130594"/>
                  <a:gd name="connsiteY3" fmla="*/ 125681 h 130590"/>
                  <a:gd name="connsiteX4" fmla="*/ 130594 w 130594"/>
                  <a:gd name="connsiteY4" fmla="*/ 65291 h 130590"/>
                  <a:gd name="connsiteX5" fmla="*/ 65841 w 130594"/>
                  <a:gd name="connsiteY5" fmla="*/ 2 h 13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594" h="130590">
                    <a:moveTo>
                      <a:pt x="65842" y="2"/>
                    </a:moveTo>
                    <a:cubicBezTo>
                      <a:pt x="39397" y="-227"/>
                      <a:pt x="15402" y="15540"/>
                      <a:pt x="5146" y="39918"/>
                    </a:cubicBezTo>
                    <a:cubicBezTo>
                      <a:pt x="-5149" y="64296"/>
                      <a:pt x="285" y="92501"/>
                      <a:pt x="18923" y="111253"/>
                    </a:cubicBezTo>
                    <a:cubicBezTo>
                      <a:pt x="37559" y="130044"/>
                      <a:pt x="65688" y="135746"/>
                      <a:pt x="90143" y="125681"/>
                    </a:cubicBezTo>
                    <a:cubicBezTo>
                      <a:pt x="114597" y="115616"/>
                      <a:pt x="130594" y="91774"/>
                      <a:pt x="130594" y="65291"/>
                    </a:cubicBezTo>
                    <a:cubicBezTo>
                      <a:pt x="130594" y="29470"/>
                      <a:pt x="101700" y="308"/>
                      <a:pt x="65841" y="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" name="任意多边形: 形状 13">
                <a:extLst>
                  <a:ext uri="{FF2B5EF4-FFF2-40B4-BE49-F238E27FC236}">
                    <a16:creationId xmlns:a16="http://schemas.microsoft.com/office/drawing/2014/main" id="{8CC7B389-AE36-5F63-B12E-59D61E19679D}"/>
                  </a:ext>
                </a:extLst>
              </p:cNvPr>
              <p:cNvSpPr/>
              <p:nvPr/>
            </p:nvSpPr>
            <p:spPr>
              <a:xfrm>
                <a:off x="5009182" y="3695578"/>
                <a:ext cx="130574" cy="130586"/>
              </a:xfrm>
              <a:custGeom>
                <a:avLst/>
                <a:gdLst>
                  <a:gd name="connsiteX0" fmla="*/ 65857 w 130574"/>
                  <a:gd name="connsiteY0" fmla="*/ 2 h 130586"/>
                  <a:gd name="connsiteX1" fmla="*/ 5084 w 130574"/>
                  <a:gd name="connsiteY1" fmla="*/ 40070 h 130586"/>
                  <a:gd name="connsiteX2" fmla="*/ 19130 w 130574"/>
                  <a:gd name="connsiteY2" fmla="*/ 111482 h 130586"/>
                  <a:gd name="connsiteX3" fmla="*/ 90542 w 130574"/>
                  <a:gd name="connsiteY3" fmla="*/ 125528 h 130586"/>
                  <a:gd name="connsiteX4" fmla="*/ 130572 w 130574"/>
                  <a:gd name="connsiteY4" fmla="*/ 64755 h 130586"/>
                  <a:gd name="connsiteX5" fmla="*/ 111628 w 130574"/>
                  <a:gd name="connsiteY5" fmla="*/ 18984 h 130586"/>
                  <a:gd name="connsiteX6" fmla="*/ 65857 w 130574"/>
                  <a:gd name="connsiteY6" fmla="*/ 2 h 13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74" h="130586">
                    <a:moveTo>
                      <a:pt x="65857" y="2"/>
                    </a:moveTo>
                    <a:cubicBezTo>
                      <a:pt x="39336" y="-190"/>
                      <a:pt x="15341" y="15617"/>
                      <a:pt x="5084" y="40070"/>
                    </a:cubicBezTo>
                    <a:cubicBezTo>
                      <a:pt x="-5172" y="64525"/>
                      <a:pt x="377" y="92730"/>
                      <a:pt x="19130" y="111482"/>
                    </a:cubicBezTo>
                    <a:cubicBezTo>
                      <a:pt x="37882" y="130197"/>
                      <a:pt x="66087" y="135746"/>
                      <a:pt x="90542" y="125528"/>
                    </a:cubicBezTo>
                    <a:cubicBezTo>
                      <a:pt x="114997" y="115271"/>
                      <a:pt x="130802" y="91276"/>
                      <a:pt x="130572" y="64755"/>
                    </a:cubicBezTo>
                    <a:cubicBezTo>
                      <a:pt x="130572" y="47572"/>
                      <a:pt x="123760" y="31116"/>
                      <a:pt x="111628" y="18984"/>
                    </a:cubicBezTo>
                    <a:cubicBezTo>
                      <a:pt x="99497" y="6852"/>
                      <a:pt x="83002" y="2"/>
                      <a:pt x="65857" y="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EA7198A5-509E-5E98-4ACA-4B3F13BEF84F}"/>
                  </a:ext>
                </a:extLst>
              </p:cNvPr>
              <p:cNvSpPr/>
              <p:nvPr/>
            </p:nvSpPr>
            <p:spPr>
              <a:xfrm>
                <a:off x="5203877" y="3816376"/>
                <a:ext cx="130586" cy="130585"/>
              </a:xfrm>
              <a:custGeom>
                <a:avLst/>
                <a:gdLst>
                  <a:gd name="connsiteX0" fmla="*/ 65831 w 130586"/>
                  <a:gd name="connsiteY0" fmla="*/ 2 h 130585"/>
                  <a:gd name="connsiteX1" fmla="*/ 5059 w 130586"/>
                  <a:gd name="connsiteY1" fmla="*/ 40071 h 130585"/>
                  <a:gd name="connsiteX2" fmla="*/ 19104 w 130586"/>
                  <a:gd name="connsiteY2" fmla="*/ 111445 h 130585"/>
                  <a:gd name="connsiteX3" fmla="*/ 90516 w 130586"/>
                  <a:gd name="connsiteY3" fmla="*/ 125528 h 130585"/>
                  <a:gd name="connsiteX4" fmla="*/ 130585 w 130586"/>
                  <a:gd name="connsiteY4" fmla="*/ 64756 h 130585"/>
                  <a:gd name="connsiteX5" fmla="*/ 111603 w 130586"/>
                  <a:gd name="connsiteY5" fmla="*/ 18984 h 130585"/>
                  <a:gd name="connsiteX6" fmla="*/ 65831 w 130586"/>
                  <a:gd name="connsiteY6" fmla="*/ 2 h 130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86" h="130585">
                    <a:moveTo>
                      <a:pt x="65831" y="2"/>
                    </a:moveTo>
                    <a:cubicBezTo>
                      <a:pt x="39311" y="-227"/>
                      <a:pt x="15316" y="15617"/>
                      <a:pt x="5059" y="40071"/>
                    </a:cubicBezTo>
                    <a:cubicBezTo>
                      <a:pt x="-5160" y="64487"/>
                      <a:pt x="390" y="92730"/>
                      <a:pt x="19104" y="111445"/>
                    </a:cubicBezTo>
                    <a:cubicBezTo>
                      <a:pt x="37857" y="130198"/>
                      <a:pt x="66062" y="135747"/>
                      <a:pt x="90516" y="125528"/>
                    </a:cubicBezTo>
                    <a:cubicBezTo>
                      <a:pt x="114971" y="115272"/>
                      <a:pt x="130777" y="91238"/>
                      <a:pt x="130585" y="64756"/>
                    </a:cubicBezTo>
                    <a:cubicBezTo>
                      <a:pt x="130585" y="47572"/>
                      <a:pt x="123734" y="31116"/>
                      <a:pt x="111603" y="18984"/>
                    </a:cubicBezTo>
                    <a:cubicBezTo>
                      <a:pt x="99471" y="6814"/>
                      <a:pt x="83015" y="2"/>
                      <a:pt x="65831" y="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59C3446F-03A7-2267-9743-2EE5EB31D29F}"/>
                  </a:ext>
                </a:extLst>
              </p:cNvPr>
              <p:cNvSpPr/>
              <p:nvPr/>
            </p:nvSpPr>
            <p:spPr>
              <a:xfrm>
                <a:off x="4469292" y="1766130"/>
                <a:ext cx="3242383" cy="1371609"/>
              </a:xfrm>
              <a:custGeom>
                <a:avLst/>
                <a:gdLst>
                  <a:gd name="connsiteX0" fmla="*/ 2585162 w 3242383"/>
                  <a:gd name="connsiteY0" fmla="*/ 0 h 1371609"/>
                  <a:gd name="connsiteX1" fmla="*/ 658358 w 3242383"/>
                  <a:gd name="connsiteY1" fmla="*/ 0 h 1371609"/>
                  <a:gd name="connsiteX2" fmla="*/ 0 w 3242383"/>
                  <a:gd name="connsiteY2" fmla="*/ 737392 h 1371609"/>
                  <a:gd name="connsiteX3" fmla="*/ 0 w 3242383"/>
                  <a:gd name="connsiteY3" fmla="*/ 922235 h 1371609"/>
                  <a:gd name="connsiteX4" fmla="*/ 358820 w 3242383"/>
                  <a:gd name="connsiteY4" fmla="*/ 1371032 h 1371609"/>
                  <a:gd name="connsiteX5" fmla="*/ 1525170 w 3242383"/>
                  <a:gd name="connsiteY5" fmla="*/ 386223 h 1371609"/>
                  <a:gd name="connsiteX6" fmla="*/ 1525170 w 3242383"/>
                  <a:gd name="connsiteY6" fmla="*/ 140991 h 1371609"/>
                  <a:gd name="connsiteX7" fmla="*/ 1717175 w 3242383"/>
                  <a:gd name="connsiteY7" fmla="*/ 140991 h 1371609"/>
                  <a:gd name="connsiteX8" fmla="*/ 1717175 w 3242383"/>
                  <a:gd name="connsiteY8" fmla="*/ 386801 h 1371609"/>
                  <a:gd name="connsiteX9" fmla="*/ 2883525 w 3242383"/>
                  <a:gd name="connsiteY9" fmla="*/ 1371610 h 1371609"/>
                  <a:gd name="connsiteX10" fmla="*/ 3242345 w 3242383"/>
                  <a:gd name="connsiteY10" fmla="*/ 922813 h 1371609"/>
                  <a:gd name="connsiteX11" fmla="*/ 3242383 w 3242383"/>
                  <a:gd name="connsiteY11" fmla="*/ 737353 h 1371609"/>
                  <a:gd name="connsiteX12" fmla="*/ 2585093 w 3242383"/>
                  <a:gd name="connsiteY12" fmla="*/ 0 h 13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2383" h="1371609">
                    <a:moveTo>
                      <a:pt x="2585162" y="0"/>
                    </a:moveTo>
                    <a:lnTo>
                      <a:pt x="658358" y="0"/>
                    </a:lnTo>
                    <a:cubicBezTo>
                      <a:pt x="237003" y="0"/>
                      <a:pt x="0" y="404357"/>
                      <a:pt x="0" y="737392"/>
                    </a:cubicBezTo>
                    <a:lnTo>
                      <a:pt x="0" y="922235"/>
                    </a:lnTo>
                    <a:cubicBezTo>
                      <a:pt x="0" y="1373207"/>
                      <a:pt x="358820" y="1371032"/>
                      <a:pt x="358820" y="1371032"/>
                    </a:cubicBezTo>
                    <a:cubicBezTo>
                      <a:pt x="916229" y="1371032"/>
                      <a:pt x="1543883" y="1061041"/>
                      <a:pt x="1525170" y="386223"/>
                    </a:cubicBezTo>
                    <a:lnTo>
                      <a:pt x="1525170" y="140991"/>
                    </a:lnTo>
                    <a:cubicBezTo>
                      <a:pt x="1586250" y="113551"/>
                      <a:pt x="1656129" y="113551"/>
                      <a:pt x="1717175" y="140991"/>
                    </a:cubicBezTo>
                    <a:lnTo>
                      <a:pt x="1717175" y="386801"/>
                    </a:lnTo>
                    <a:cubicBezTo>
                      <a:pt x="1698538" y="1061618"/>
                      <a:pt x="2326165" y="1371610"/>
                      <a:pt x="2883525" y="1371610"/>
                    </a:cubicBezTo>
                    <a:cubicBezTo>
                      <a:pt x="2883525" y="1371610"/>
                      <a:pt x="3242345" y="1371610"/>
                      <a:pt x="3242345" y="922813"/>
                    </a:cubicBezTo>
                    <a:lnTo>
                      <a:pt x="3242383" y="737353"/>
                    </a:lnTo>
                    <a:cubicBezTo>
                      <a:pt x="3242919" y="404328"/>
                      <a:pt x="3006448" y="0"/>
                      <a:pt x="2585093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C4EB65D-2F4E-DB83-ACA3-02D6AB3C8B2C}"/>
                </a:ext>
              </a:extLst>
            </p:cNvPr>
            <p:cNvSpPr txBox="1"/>
            <p:nvPr/>
          </p:nvSpPr>
          <p:spPr>
            <a:xfrm>
              <a:off x="5933588" y="2169674"/>
              <a:ext cx="5737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rgbClr val="FF8733"/>
                  </a:solidFill>
                  <a:latin typeface="Jumble" panose="02000503000000020004" pitchFamily="2" charset="0"/>
                </a:rPr>
                <a:t>C</a:t>
              </a:r>
              <a:endParaRPr lang="zh-CN" altLang="en-US" sz="44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8F19915E-33F2-D191-5B71-D422C55FE32E}"/>
                </a:ext>
              </a:extLst>
            </p:cNvPr>
            <p:cNvSpPr txBox="1"/>
            <p:nvPr/>
          </p:nvSpPr>
          <p:spPr>
            <a:xfrm>
              <a:off x="6823453" y="2169674"/>
              <a:ext cx="5737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rgbClr val="FF8733"/>
                  </a:solidFill>
                  <a:latin typeface="Jumble" panose="02000503000000020004" pitchFamily="2" charset="0"/>
                </a:rPr>
                <a:t>L</a:t>
              </a:r>
              <a:endParaRPr lang="zh-CN" altLang="en-US" sz="44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0082B243-6A29-153D-AC71-FDB8B72B3E6C}"/>
                </a:ext>
              </a:extLst>
            </p:cNvPr>
            <p:cNvSpPr txBox="1"/>
            <p:nvPr/>
          </p:nvSpPr>
          <p:spPr>
            <a:xfrm>
              <a:off x="6090218" y="2720697"/>
              <a:ext cx="115033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b="1">
                  <a:solidFill>
                    <a:srgbClr val="FF8733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TITLE GOES HERE</a:t>
              </a:r>
              <a:endParaRPr lang="zh-CN" altLang="en-US" sz="800" b="1">
                <a:solidFill>
                  <a:srgbClr val="FF8733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CA274F9-29DE-8E38-E70C-030DE8B03476}"/>
              </a:ext>
            </a:extLst>
          </p:cNvPr>
          <p:cNvGrpSpPr/>
          <p:nvPr/>
        </p:nvGrpSpPr>
        <p:grpSpPr>
          <a:xfrm rot="958189">
            <a:off x="1847279" y="1813820"/>
            <a:ext cx="1441746" cy="1301012"/>
            <a:chOff x="7349829" y="2327982"/>
            <a:chExt cx="1441746" cy="1301012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93E34315-3EF9-771F-50F4-D30BA2B7F7CA}"/>
                </a:ext>
              </a:extLst>
            </p:cNvPr>
            <p:cNvSpPr/>
            <p:nvPr/>
          </p:nvSpPr>
          <p:spPr>
            <a:xfrm>
              <a:off x="7349829" y="2327982"/>
              <a:ext cx="1441746" cy="1301012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8733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A21DEA6A-15DF-3241-6EAF-79F7E467075B}"/>
                </a:ext>
              </a:extLst>
            </p:cNvPr>
            <p:cNvSpPr/>
            <p:nvPr/>
          </p:nvSpPr>
          <p:spPr>
            <a:xfrm>
              <a:off x="7424696" y="2419350"/>
              <a:ext cx="1292012" cy="111827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noFill/>
            <a:ln w="381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1F53B933-FB0D-8852-BE4B-88451C84E5CC}"/>
                </a:ext>
              </a:extLst>
            </p:cNvPr>
            <p:cNvGrpSpPr/>
            <p:nvPr/>
          </p:nvGrpSpPr>
          <p:grpSpPr>
            <a:xfrm>
              <a:off x="7808589" y="2715026"/>
              <a:ext cx="524226" cy="603926"/>
              <a:chOff x="14072241" y="1208410"/>
              <a:chExt cx="1092478" cy="1258572"/>
            </a:xfrm>
            <a:solidFill>
              <a:srgbClr val="00AEAC"/>
            </a:solidFill>
          </p:grpSpPr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A145CD2A-8883-9F95-722C-33E2AF953C3F}"/>
                  </a:ext>
                </a:extLst>
              </p:cNvPr>
              <p:cNvSpPr/>
              <p:nvPr/>
            </p:nvSpPr>
            <p:spPr>
              <a:xfrm>
                <a:off x="14303751" y="1816847"/>
                <a:ext cx="41973" cy="41973"/>
              </a:xfrm>
              <a:custGeom>
                <a:avLst/>
                <a:gdLst>
                  <a:gd name="connsiteX0" fmla="*/ 156409 w 182968"/>
                  <a:gd name="connsiteY0" fmla="*/ 26818 h 182968"/>
                  <a:gd name="connsiteX1" fmla="*/ 142671 w 182968"/>
                  <a:gd name="connsiteY1" fmla="*/ 15834 h 182968"/>
                  <a:gd name="connsiteX2" fmla="*/ 126215 w 182968"/>
                  <a:gd name="connsiteY2" fmla="*/ 7491 h 182968"/>
                  <a:gd name="connsiteX3" fmla="*/ 109720 w 182968"/>
                  <a:gd name="connsiteY3" fmla="*/ 2095 h 182968"/>
                  <a:gd name="connsiteX4" fmla="*/ 73172 w 182968"/>
                  <a:gd name="connsiteY4" fmla="*/ 2095 h 182968"/>
                  <a:gd name="connsiteX5" fmla="*/ 56677 w 182968"/>
                  <a:gd name="connsiteY5" fmla="*/ 7491 h 182968"/>
                  <a:gd name="connsiteX6" fmla="*/ 40221 w 182968"/>
                  <a:gd name="connsiteY6" fmla="*/ 15834 h 182968"/>
                  <a:gd name="connsiteX7" fmla="*/ 26521 w 182968"/>
                  <a:gd name="connsiteY7" fmla="*/ 26818 h 182968"/>
                  <a:gd name="connsiteX8" fmla="*/ 7310 w 182968"/>
                  <a:gd name="connsiteY8" fmla="*/ 56936 h 182968"/>
                  <a:gd name="connsiteX9" fmla="*/ 0 w 182968"/>
                  <a:gd name="connsiteY9" fmla="*/ 91532 h 182968"/>
                  <a:gd name="connsiteX10" fmla="*/ 26559 w 182968"/>
                  <a:gd name="connsiteY10" fmla="*/ 156476 h 182968"/>
                  <a:gd name="connsiteX11" fmla="*/ 40259 w 182968"/>
                  <a:gd name="connsiteY11" fmla="*/ 167345 h 182968"/>
                  <a:gd name="connsiteX12" fmla="*/ 56716 w 182968"/>
                  <a:gd name="connsiteY12" fmla="*/ 175688 h 182968"/>
                  <a:gd name="connsiteX13" fmla="*/ 73210 w 182968"/>
                  <a:gd name="connsiteY13" fmla="*/ 181160 h 182968"/>
                  <a:gd name="connsiteX14" fmla="*/ 109758 w 182968"/>
                  <a:gd name="connsiteY14" fmla="*/ 181160 h 182968"/>
                  <a:gd name="connsiteX15" fmla="*/ 126253 w 182968"/>
                  <a:gd name="connsiteY15" fmla="*/ 175688 h 182968"/>
                  <a:gd name="connsiteX16" fmla="*/ 142709 w 182968"/>
                  <a:gd name="connsiteY16" fmla="*/ 167345 h 182968"/>
                  <a:gd name="connsiteX17" fmla="*/ 156448 w 182968"/>
                  <a:gd name="connsiteY17" fmla="*/ 156476 h 182968"/>
                  <a:gd name="connsiteX18" fmla="*/ 182969 w 182968"/>
                  <a:gd name="connsiteY18" fmla="*/ 91532 h 182968"/>
                  <a:gd name="connsiteX19" fmla="*/ 175659 w 182968"/>
                  <a:gd name="connsiteY19" fmla="*/ 56668 h 182968"/>
                  <a:gd name="connsiteX20" fmla="*/ 156486 w 182968"/>
                  <a:gd name="connsiteY20" fmla="*/ 26855 h 1829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68" h="182968">
                    <a:moveTo>
                      <a:pt x="156409" y="26818"/>
                    </a:moveTo>
                    <a:lnTo>
                      <a:pt x="142671" y="15834"/>
                    </a:lnTo>
                    <a:cubicBezTo>
                      <a:pt x="137581" y="12352"/>
                      <a:pt x="132032" y="9558"/>
                      <a:pt x="126215" y="7491"/>
                    </a:cubicBezTo>
                    <a:cubicBezTo>
                      <a:pt x="121010" y="4851"/>
                      <a:pt x="115499" y="3014"/>
                      <a:pt x="109720" y="2095"/>
                    </a:cubicBezTo>
                    <a:cubicBezTo>
                      <a:pt x="97703" y="-698"/>
                      <a:pt x="85189" y="-698"/>
                      <a:pt x="73172" y="2095"/>
                    </a:cubicBezTo>
                    <a:cubicBezTo>
                      <a:pt x="67431" y="3014"/>
                      <a:pt x="61883" y="4851"/>
                      <a:pt x="56677" y="7491"/>
                    </a:cubicBezTo>
                    <a:cubicBezTo>
                      <a:pt x="50860" y="9558"/>
                      <a:pt x="45350" y="12352"/>
                      <a:pt x="40221" y="15834"/>
                    </a:cubicBezTo>
                    <a:lnTo>
                      <a:pt x="26521" y="26818"/>
                    </a:lnTo>
                    <a:cubicBezTo>
                      <a:pt x="18446" y="35696"/>
                      <a:pt x="11940" y="45876"/>
                      <a:pt x="7310" y="56936"/>
                    </a:cubicBezTo>
                    <a:cubicBezTo>
                      <a:pt x="2602" y="67882"/>
                      <a:pt x="153" y="79630"/>
                      <a:pt x="0" y="91532"/>
                    </a:cubicBezTo>
                    <a:cubicBezTo>
                      <a:pt x="383" y="115719"/>
                      <a:pt x="9835" y="138910"/>
                      <a:pt x="26559" y="156476"/>
                    </a:cubicBezTo>
                    <a:cubicBezTo>
                      <a:pt x="30884" y="160380"/>
                      <a:pt x="35476" y="164015"/>
                      <a:pt x="40259" y="167345"/>
                    </a:cubicBezTo>
                    <a:cubicBezTo>
                      <a:pt x="45349" y="170828"/>
                      <a:pt x="50898" y="173621"/>
                      <a:pt x="56716" y="175688"/>
                    </a:cubicBezTo>
                    <a:cubicBezTo>
                      <a:pt x="61959" y="178252"/>
                      <a:pt x="67470" y="180089"/>
                      <a:pt x="73210" y="181160"/>
                    </a:cubicBezTo>
                    <a:cubicBezTo>
                      <a:pt x="85266" y="183571"/>
                      <a:pt x="97703" y="183571"/>
                      <a:pt x="109758" y="181160"/>
                    </a:cubicBezTo>
                    <a:cubicBezTo>
                      <a:pt x="115499" y="180089"/>
                      <a:pt x="121009" y="178214"/>
                      <a:pt x="126253" y="175688"/>
                    </a:cubicBezTo>
                    <a:cubicBezTo>
                      <a:pt x="132070" y="173621"/>
                      <a:pt x="137580" y="170828"/>
                      <a:pt x="142709" y="167345"/>
                    </a:cubicBezTo>
                    <a:cubicBezTo>
                      <a:pt x="147493" y="163977"/>
                      <a:pt x="152085" y="160342"/>
                      <a:pt x="156448" y="156476"/>
                    </a:cubicBezTo>
                    <a:cubicBezTo>
                      <a:pt x="173095" y="138948"/>
                      <a:pt x="182586" y="115757"/>
                      <a:pt x="182969" y="91532"/>
                    </a:cubicBezTo>
                    <a:cubicBezTo>
                      <a:pt x="182854" y="79553"/>
                      <a:pt x="180366" y="67728"/>
                      <a:pt x="175659" y="56668"/>
                    </a:cubicBezTo>
                    <a:cubicBezTo>
                      <a:pt x="171028" y="45722"/>
                      <a:pt x="164523" y="35658"/>
                      <a:pt x="156486" y="2685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9" name="任意多边形: 形状 28">
                <a:extLst>
                  <a:ext uri="{FF2B5EF4-FFF2-40B4-BE49-F238E27FC236}">
                    <a16:creationId xmlns:a16="http://schemas.microsoft.com/office/drawing/2014/main" id="{177268E4-6F08-7BFD-9483-7EDC8AB9701A}"/>
                  </a:ext>
                </a:extLst>
              </p:cNvPr>
              <p:cNvSpPr/>
              <p:nvPr/>
            </p:nvSpPr>
            <p:spPr>
              <a:xfrm>
                <a:off x="14387672" y="1837832"/>
                <a:ext cx="41973" cy="41971"/>
              </a:xfrm>
              <a:custGeom>
                <a:avLst/>
                <a:gdLst>
                  <a:gd name="connsiteX0" fmla="*/ 156409 w 182968"/>
                  <a:gd name="connsiteY0" fmla="*/ 26846 h 182959"/>
                  <a:gd name="connsiteX1" fmla="*/ 142671 w 182968"/>
                  <a:gd name="connsiteY1" fmla="*/ 15863 h 182959"/>
                  <a:gd name="connsiteX2" fmla="*/ 126215 w 182968"/>
                  <a:gd name="connsiteY2" fmla="*/ 7520 h 182959"/>
                  <a:gd name="connsiteX3" fmla="*/ 109758 w 182968"/>
                  <a:gd name="connsiteY3" fmla="*/ 2124 h 182959"/>
                  <a:gd name="connsiteX4" fmla="*/ 73172 w 182968"/>
                  <a:gd name="connsiteY4" fmla="*/ 2124 h 182959"/>
                  <a:gd name="connsiteX5" fmla="*/ 56716 w 182968"/>
                  <a:gd name="connsiteY5" fmla="*/ 7520 h 182959"/>
                  <a:gd name="connsiteX6" fmla="*/ 40221 w 182968"/>
                  <a:gd name="connsiteY6" fmla="*/ 15863 h 182959"/>
                  <a:gd name="connsiteX7" fmla="*/ 26521 w 182968"/>
                  <a:gd name="connsiteY7" fmla="*/ 26846 h 182959"/>
                  <a:gd name="connsiteX8" fmla="*/ 7309 w 182968"/>
                  <a:gd name="connsiteY8" fmla="*/ 56965 h 182959"/>
                  <a:gd name="connsiteX9" fmla="*/ 0 w 182968"/>
                  <a:gd name="connsiteY9" fmla="*/ 91522 h 182959"/>
                  <a:gd name="connsiteX10" fmla="*/ 26559 w 182968"/>
                  <a:gd name="connsiteY10" fmla="*/ 156467 h 182959"/>
                  <a:gd name="connsiteX11" fmla="*/ 40259 w 182968"/>
                  <a:gd name="connsiteY11" fmla="*/ 167336 h 182959"/>
                  <a:gd name="connsiteX12" fmla="*/ 56754 w 182968"/>
                  <a:gd name="connsiteY12" fmla="*/ 175679 h 182959"/>
                  <a:gd name="connsiteX13" fmla="*/ 73210 w 182968"/>
                  <a:gd name="connsiteY13" fmla="*/ 181151 h 182959"/>
                  <a:gd name="connsiteX14" fmla="*/ 109796 w 182968"/>
                  <a:gd name="connsiteY14" fmla="*/ 181151 h 182959"/>
                  <a:gd name="connsiteX15" fmla="*/ 126253 w 182968"/>
                  <a:gd name="connsiteY15" fmla="*/ 175679 h 182959"/>
                  <a:gd name="connsiteX16" fmla="*/ 142709 w 182968"/>
                  <a:gd name="connsiteY16" fmla="*/ 167336 h 182959"/>
                  <a:gd name="connsiteX17" fmla="*/ 156448 w 182968"/>
                  <a:gd name="connsiteY17" fmla="*/ 156467 h 182959"/>
                  <a:gd name="connsiteX18" fmla="*/ 182969 w 182968"/>
                  <a:gd name="connsiteY18" fmla="*/ 91522 h 182959"/>
                  <a:gd name="connsiteX19" fmla="*/ 175659 w 182968"/>
                  <a:gd name="connsiteY19" fmla="*/ 56697 h 182959"/>
                  <a:gd name="connsiteX20" fmla="*/ 156486 w 182968"/>
                  <a:gd name="connsiteY20" fmla="*/ 26884 h 18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68" h="182959">
                    <a:moveTo>
                      <a:pt x="156409" y="26846"/>
                    </a:moveTo>
                    <a:lnTo>
                      <a:pt x="142671" y="15863"/>
                    </a:lnTo>
                    <a:cubicBezTo>
                      <a:pt x="137581" y="12342"/>
                      <a:pt x="132032" y="9548"/>
                      <a:pt x="126215" y="7520"/>
                    </a:cubicBezTo>
                    <a:cubicBezTo>
                      <a:pt x="121010" y="4841"/>
                      <a:pt x="115498" y="3042"/>
                      <a:pt x="109758" y="2124"/>
                    </a:cubicBezTo>
                    <a:cubicBezTo>
                      <a:pt x="97703" y="-708"/>
                      <a:pt x="85189" y="-708"/>
                      <a:pt x="73172" y="2124"/>
                    </a:cubicBezTo>
                    <a:cubicBezTo>
                      <a:pt x="67431" y="3042"/>
                      <a:pt x="61882" y="4841"/>
                      <a:pt x="56716" y="7520"/>
                    </a:cubicBezTo>
                    <a:cubicBezTo>
                      <a:pt x="50860" y="9548"/>
                      <a:pt x="45311" y="12342"/>
                      <a:pt x="40221" y="15863"/>
                    </a:cubicBezTo>
                    <a:lnTo>
                      <a:pt x="26521" y="26846"/>
                    </a:lnTo>
                    <a:cubicBezTo>
                      <a:pt x="18446" y="35725"/>
                      <a:pt x="11940" y="45905"/>
                      <a:pt x="7309" y="56965"/>
                    </a:cubicBezTo>
                    <a:cubicBezTo>
                      <a:pt x="2679" y="67910"/>
                      <a:pt x="153" y="79621"/>
                      <a:pt x="0" y="91522"/>
                    </a:cubicBezTo>
                    <a:cubicBezTo>
                      <a:pt x="383" y="115748"/>
                      <a:pt x="9835" y="138900"/>
                      <a:pt x="26559" y="156467"/>
                    </a:cubicBezTo>
                    <a:cubicBezTo>
                      <a:pt x="30884" y="160408"/>
                      <a:pt x="35476" y="164006"/>
                      <a:pt x="40259" y="167336"/>
                    </a:cubicBezTo>
                    <a:cubicBezTo>
                      <a:pt x="45349" y="170857"/>
                      <a:pt x="50898" y="173650"/>
                      <a:pt x="56754" y="175679"/>
                    </a:cubicBezTo>
                    <a:cubicBezTo>
                      <a:pt x="61959" y="178243"/>
                      <a:pt x="67470" y="180080"/>
                      <a:pt x="73210" y="181151"/>
                    </a:cubicBezTo>
                    <a:cubicBezTo>
                      <a:pt x="85265" y="183562"/>
                      <a:pt x="97703" y="183562"/>
                      <a:pt x="109796" y="181151"/>
                    </a:cubicBezTo>
                    <a:cubicBezTo>
                      <a:pt x="115499" y="180080"/>
                      <a:pt x="121009" y="178204"/>
                      <a:pt x="126253" y="175679"/>
                    </a:cubicBezTo>
                    <a:cubicBezTo>
                      <a:pt x="132070" y="173650"/>
                      <a:pt x="137580" y="170857"/>
                      <a:pt x="142709" y="167336"/>
                    </a:cubicBezTo>
                    <a:cubicBezTo>
                      <a:pt x="147493" y="163968"/>
                      <a:pt x="152085" y="160371"/>
                      <a:pt x="156448" y="156467"/>
                    </a:cubicBezTo>
                    <a:cubicBezTo>
                      <a:pt x="173095" y="138939"/>
                      <a:pt x="182624" y="115786"/>
                      <a:pt x="182969" y="91522"/>
                    </a:cubicBezTo>
                    <a:cubicBezTo>
                      <a:pt x="182854" y="79543"/>
                      <a:pt x="180366" y="67718"/>
                      <a:pt x="175659" y="56697"/>
                    </a:cubicBezTo>
                    <a:cubicBezTo>
                      <a:pt x="171028" y="45713"/>
                      <a:pt x="164522" y="35687"/>
                      <a:pt x="156486" y="2688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0" name="任意多边形: 形状 29">
                <a:extLst>
                  <a:ext uri="{FF2B5EF4-FFF2-40B4-BE49-F238E27FC236}">
                    <a16:creationId xmlns:a16="http://schemas.microsoft.com/office/drawing/2014/main" id="{7846F6EB-9ABC-486F-5A84-DECD4FAFE63F}"/>
                  </a:ext>
                </a:extLst>
              </p:cNvPr>
              <p:cNvSpPr/>
              <p:nvPr/>
            </p:nvSpPr>
            <p:spPr>
              <a:xfrm>
                <a:off x="14282760" y="1900736"/>
                <a:ext cx="41982" cy="42022"/>
              </a:xfrm>
              <a:custGeom>
                <a:avLst/>
                <a:gdLst>
                  <a:gd name="connsiteX0" fmla="*/ 156409 w 183006"/>
                  <a:gd name="connsiteY0" fmla="*/ 26760 h 183179"/>
                  <a:gd name="connsiteX1" fmla="*/ 142671 w 183006"/>
                  <a:gd name="connsiteY1" fmla="*/ 15777 h 183179"/>
                  <a:gd name="connsiteX2" fmla="*/ 126215 w 183006"/>
                  <a:gd name="connsiteY2" fmla="*/ 7511 h 183179"/>
                  <a:gd name="connsiteX3" fmla="*/ 109758 w 183006"/>
                  <a:gd name="connsiteY3" fmla="*/ 2038 h 183179"/>
                  <a:gd name="connsiteX4" fmla="*/ 73172 w 183006"/>
                  <a:gd name="connsiteY4" fmla="*/ 2038 h 183179"/>
                  <a:gd name="connsiteX5" fmla="*/ 56716 w 183006"/>
                  <a:gd name="connsiteY5" fmla="*/ 7511 h 183179"/>
                  <a:gd name="connsiteX6" fmla="*/ 40259 w 183006"/>
                  <a:gd name="connsiteY6" fmla="*/ 15777 h 183179"/>
                  <a:gd name="connsiteX7" fmla="*/ 26521 w 183006"/>
                  <a:gd name="connsiteY7" fmla="*/ 26760 h 183179"/>
                  <a:gd name="connsiteX8" fmla="*/ 7310 w 183006"/>
                  <a:gd name="connsiteY8" fmla="*/ 56955 h 183179"/>
                  <a:gd name="connsiteX9" fmla="*/ 0 w 183006"/>
                  <a:gd name="connsiteY9" fmla="*/ 91705 h 183179"/>
                  <a:gd name="connsiteX10" fmla="*/ 26559 w 183006"/>
                  <a:gd name="connsiteY10" fmla="*/ 156649 h 183179"/>
                  <a:gd name="connsiteX11" fmla="*/ 40298 w 183006"/>
                  <a:gd name="connsiteY11" fmla="*/ 167633 h 183179"/>
                  <a:gd name="connsiteX12" fmla="*/ 56754 w 183006"/>
                  <a:gd name="connsiteY12" fmla="*/ 175899 h 183179"/>
                  <a:gd name="connsiteX13" fmla="*/ 73210 w 183006"/>
                  <a:gd name="connsiteY13" fmla="*/ 181372 h 183179"/>
                  <a:gd name="connsiteX14" fmla="*/ 109797 w 183006"/>
                  <a:gd name="connsiteY14" fmla="*/ 181372 h 183179"/>
                  <a:gd name="connsiteX15" fmla="*/ 126253 w 183006"/>
                  <a:gd name="connsiteY15" fmla="*/ 175899 h 183179"/>
                  <a:gd name="connsiteX16" fmla="*/ 142709 w 183006"/>
                  <a:gd name="connsiteY16" fmla="*/ 167633 h 183179"/>
                  <a:gd name="connsiteX17" fmla="*/ 156448 w 183006"/>
                  <a:gd name="connsiteY17" fmla="*/ 156649 h 183179"/>
                  <a:gd name="connsiteX18" fmla="*/ 183007 w 183006"/>
                  <a:gd name="connsiteY18" fmla="*/ 91705 h 183179"/>
                  <a:gd name="connsiteX19" fmla="*/ 175697 w 183006"/>
                  <a:gd name="connsiteY19" fmla="*/ 56955 h 183179"/>
                  <a:gd name="connsiteX20" fmla="*/ 156486 w 183006"/>
                  <a:gd name="connsiteY20" fmla="*/ 26760 h 18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3006" h="183179">
                    <a:moveTo>
                      <a:pt x="156409" y="26760"/>
                    </a:moveTo>
                    <a:lnTo>
                      <a:pt x="142671" y="15777"/>
                    </a:lnTo>
                    <a:cubicBezTo>
                      <a:pt x="137619" y="12294"/>
                      <a:pt x="132032" y="9539"/>
                      <a:pt x="126215" y="7511"/>
                    </a:cubicBezTo>
                    <a:cubicBezTo>
                      <a:pt x="121010" y="4870"/>
                      <a:pt x="115498" y="3033"/>
                      <a:pt x="109758" y="2038"/>
                    </a:cubicBezTo>
                    <a:cubicBezTo>
                      <a:pt x="97703" y="-679"/>
                      <a:pt x="85227" y="-679"/>
                      <a:pt x="73172" y="2038"/>
                    </a:cubicBezTo>
                    <a:cubicBezTo>
                      <a:pt x="67431" y="3033"/>
                      <a:pt x="61921" y="4870"/>
                      <a:pt x="56716" y="7511"/>
                    </a:cubicBezTo>
                    <a:cubicBezTo>
                      <a:pt x="50898" y="9539"/>
                      <a:pt x="45311" y="12294"/>
                      <a:pt x="40259" y="15777"/>
                    </a:cubicBezTo>
                    <a:lnTo>
                      <a:pt x="26521" y="26760"/>
                    </a:lnTo>
                    <a:cubicBezTo>
                      <a:pt x="18446" y="35639"/>
                      <a:pt x="11940" y="45857"/>
                      <a:pt x="7310" y="56955"/>
                    </a:cubicBezTo>
                    <a:cubicBezTo>
                      <a:pt x="2602" y="67939"/>
                      <a:pt x="153" y="79726"/>
                      <a:pt x="0" y="91705"/>
                    </a:cubicBezTo>
                    <a:cubicBezTo>
                      <a:pt x="383" y="115892"/>
                      <a:pt x="9835" y="139083"/>
                      <a:pt x="26559" y="156649"/>
                    </a:cubicBezTo>
                    <a:cubicBezTo>
                      <a:pt x="30922" y="160591"/>
                      <a:pt x="35476" y="164227"/>
                      <a:pt x="40298" y="167633"/>
                    </a:cubicBezTo>
                    <a:cubicBezTo>
                      <a:pt x="45349" y="171115"/>
                      <a:pt x="50936" y="173871"/>
                      <a:pt x="56754" y="175899"/>
                    </a:cubicBezTo>
                    <a:cubicBezTo>
                      <a:pt x="61959" y="178540"/>
                      <a:pt x="67470" y="180377"/>
                      <a:pt x="73210" y="181372"/>
                    </a:cubicBezTo>
                    <a:cubicBezTo>
                      <a:pt x="85265" y="183783"/>
                      <a:pt x="97741" y="183783"/>
                      <a:pt x="109797" y="181372"/>
                    </a:cubicBezTo>
                    <a:cubicBezTo>
                      <a:pt x="115537" y="180377"/>
                      <a:pt x="121048" y="178540"/>
                      <a:pt x="126253" y="175899"/>
                    </a:cubicBezTo>
                    <a:cubicBezTo>
                      <a:pt x="132070" y="173871"/>
                      <a:pt x="137658" y="171115"/>
                      <a:pt x="142709" y="167633"/>
                    </a:cubicBezTo>
                    <a:cubicBezTo>
                      <a:pt x="147531" y="164227"/>
                      <a:pt x="152085" y="160591"/>
                      <a:pt x="156448" y="156649"/>
                    </a:cubicBezTo>
                    <a:cubicBezTo>
                      <a:pt x="173171" y="139121"/>
                      <a:pt x="182625" y="115930"/>
                      <a:pt x="183007" y="91705"/>
                    </a:cubicBezTo>
                    <a:cubicBezTo>
                      <a:pt x="182854" y="79726"/>
                      <a:pt x="180366" y="67939"/>
                      <a:pt x="175697" y="56955"/>
                    </a:cubicBezTo>
                    <a:cubicBezTo>
                      <a:pt x="171066" y="45857"/>
                      <a:pt x="164561" y="35638"/>
                      <a:pt x="156486" y="2676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1" name="任意多边形: 形状 30">
                <a:extLst>
                  <a:ext uri="{FF2B5EF4-FFF2-40B4-BE49-F238E27FC236}">
                    <a16:creationId xmlns:a16="http://schemas.microsoft.com/office/drawing/2014/main" id="{8A014957-DD4A-0A5E-F138-4E393A7B289F}"/>
                  </a:ext>
                </a:extLst>
              </p:cNvPr>
              <p:cNvSpPr/>
              <p:nvPr/>
            </p:nvSpPr>
            <p:spPr>
              <a:xfrm>
                <a:off x="14891242" y="1816802"/>
                <a:ext cx="41956" cy="42024"/>
              </a:xfrm>
              <a:custGeom>
                <a:avLst/>
                <a:gdLst>
                  <a:gd name="connsiteX0" fmla="*/ 109682 w 182891"/>
                  <a:gd name="connsiteY0" fmla="*/ 181610 h 183189"/>
                  <a:gd name="connsiteX1" fmla="*/ 126176 w 182891"/>
                  <a:gd name="connsiteY1" fmla="*/ 176138 h 183189"/>
                  <a:gd name="connsiteX2" fmla="*/ 142633 w 182891"/>
                  <a:gd name="connsiteY2" fmla="*/ 167795 h 183189"/>
                  <a:gd name="connsiteX3" fmla="*/ 156371 w 182891"/>
                  <a:gd name="connsiteY3" fmla="*/ 156926 h 183189"/>
                  <a:gd name="connsiteX4" fmla="*/ 182892 w 182891"/>
                  <a:gd name="connsiteY4" fmla="*/ 91753 h 183189"/>
                  <a:gd name="connsiteX5" fmla="*/ 175583 w 182891"/>
                  <a:gd name="connsiteY5" fmla="*/ 56888 h 183189"/>
                  <a:gd name="connsiteX6" fmla="*/ 156410 w 182891"/>
                  <a:gd name="connsiteY6" fmla="*/ 26846 h 183189"/>
                  <a:gd name="connsiteX7" fmla="*/ 142671 w 182891"/>
                  <a:gd name="connsiteY7" fmla="*/ 15863 h 183189"/>
                  <a:gd name="connsiteX8" fmla="*/ 126215 w 182891"/>
                  <a:gd name="connsiteY8" fmla="*/ 7520 h 183189"/>
                  <a:gd name="connsiteX9" fmla="*/ 109720 w 182891"/>
                  <a:gd name="connsiteY9" fmla="*/ 2124 h 183189"/>
                  <a:gd name="connsiteX10" fmla="*/ 73172 w 182891"/>
                  <a:gd name="connsiteY10" fmla="*/ 2124 h 183189"/>
                  <a:gd name="connsiteX11" fmla="*/ 56677 w 182891"/>
                  <a:gd name="connsiteY11" fmla="*/ 7520 h 183189"/>
                  <a:gd name="connsiteX12" fmla="*/ 40221 w 182891"/>
                  <a:gd name="connsiteY12" fmla="*/ 15863 h 183189"/>
                  <a:gd name="connsiteX13" fmla="*/ 26483 w 182891"/>
                  <a:gd name="connsiteY13" fmla="*/ 26846 h 183189"/>
                  <a:gd name="connsiteX14" fmla="*/ 7310 w 182891"/>
                  <a:gd name="connsiteY14" fmla="*/ 56888 h 183189"/>
                  <a:gd name="connsiteX15" fmla="*/ 0 w 182891"/>
                  <a:gd name="connsiteY15" fmla="*/ 91753 h 183189"/>
                  <a:gd name="connsiteX16" fmla="*/ 26521 w 182891"/>
                  <a:gd name="connsiteY16" fmla="*/ 156697 h 183189"/>
                  <a:gd name="connsiteX17" fmla="*/ 40260 w 182891"/>
                  <a:gd name="connsiteY17" fmla="*/ 167566 h 183189"/>
                  <a:gd name="connsiteX18" fmla="*/ 56716 w 182891"/>
                  <a:gd name="connsiteY18" fmla="*/ 175909 h 183189"/>
                  <a:gd name="connsiteX19" fmla="*/ 73210 w 182891"/>
                  <a:gd name="connsiteY19" fmla="*/ 181381 h 183189"/>
                  <a:gd name="connsiteX20" fmla="*/ 109758 w 182891"/>
                  <a:gd name="connsiteY20" fmla="*/ 181381 h 183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891" h="183189">
                    <a:moveTo>
                      <a:pt x="109682" y="181610"/>
                    </a:moveTo>
                    <a:cubicBezTo>
                      <a:pt x="115422" y="180539"/>
                      <a:pt x="120933" y="178664"/>
                      <a:pt x="126176" y="176138"/>
                    </a:cubicBezTo>
                    <a:cubicBezTo>
                      <a:pt x="131993" y="174109"/>
                      <a:pt x="137504" y="171316"/>
                      <a:pt x="142633" y="167795"/>
                    </a:cubicBezTo>
                    <a:cubicBezTo>
                      <a:pt x="147416" y="164427"/>
                      <a:pt x="152009" y="160830"/>
                      <a:pt x="156371" y="156926"/>
                    </a:cubicBezTo>
                    <a:cubicBezTo>
                      <a:pt x="173133" y="139360"/>
                      <a:pt x="182586" y="116015"/>
                      <a:pt x="182892" y="91753"/>
                    </a:cubicBezTo>
                    <a:cubicBezTo>
                      <a:pt x="182777" y="79774"/>
                      <a:pt x="180251" y="67949"/>
                      <a:pt x="175583" y="56888"/>
                    </a:cubicBezTo>
                    <a:cubicBezTo>
                      <a:pt x="170952" y="45828"/>
                      <a:pt x="164446" y="35648"/>
                      <a:pt x="156410" y="26846"/>
                    </a:cubicBezTo>
                    <a:lnTo>
                      <a:pt x="142671" y="15863"/>
                    </a:lnTo>
                    <a:cubicBezTo>
                      <a:pt x="137581" y="12342"/>
                      <a:pt x="132032" y="9548"/>
                      <a:pt x="126215" y="7520"/>
                    </a:cubicBezTo>
                    <a:cubicBezTo>
                      <a:pt x="121010" y="4841"/>
                      <a:pt x="115460" y="3042"/>
                      <a:pt x="109720" y="2124"/>
                    </a:cubicBezTo>
                    <a:cubicBezTo>
                      <a:pt x="97703" y="-708"/>
                      <a:pt x="85189" y="-708"/>
                      <a:pt x="73172" y="2124"/>
                    </a:cubicBezTo>
                    <a:cubicBezTo>
                      <a:pt x="67431" y="3042"/>
                      <a:pt x="61883" y="4841"/>
                      <a:pt x="56677" y="7520"/>
                    </a:cubicBezTo>
                    <a:cubicBezTo>
                      <a:pt x="50860" y="9548"/>
                      <a:pt x="45350" y="12342"/>
                      <a:pt x="40221" y="15863"/>
                    </a:cubicBezTo>
                    <a:lnTo>
                      <a:pt x="26483" y="26846"/>
                    </a:lnTo>
                    <a:cubicBezTo>
                      <a:pt x="18446" y="35687"/>
                      <a:pt x="11940" y="45867"/>
                      <a:pt x="7310" y="56888"/>
                    </a:cubicBezTo>
                    <a:cubicBezTo>
                      <a:pt x="2602" y="67949"/>
                      <a:pt x="115" y="79774"/>
                      <a:pt x="0" y="91753"/>
                    </a:cubicBezTo>
                    <a:cubicBezTo>
                      <a:pt x="383" y="115940"/>
                      <a:pt x="9835" y="139131"/>
                      <a:pt x="26521" y="156697"/>
                    </a:cubicBezTo>
                    <a:cubicBezTo>
                      <a:pt x="30884" y="160600"/>
                      <a:pt x="35476" y="164236"/>
                      <a:pt x="40260" y="167566"/>
                    </a:cubicBezTo>
                    <a:cubicBezTo>
                      <a:pt x="45349" y="171048"/>
                      <a:pt x="50898" y="173842"/>
                      <a:pt x="56716" y="175909"/>
                    </a:cubicBezTo>
                    <a:cubicBezTo>
                      <a:pt x="61959" y="178473"/>
                      <a:pt x="67470" y="180310"/>
                      <a:pt x="73210" y="181381"/>
                    </a:cubicBezTo>
                    <a:cubicBezTo>
                      <a:pt x="85265" y="183792"/>
                      <a:pt x="97703" y="183792"/>
                      <a:pt x="109758" y="18138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2" name="任意多边形: 形状 31">
                <a:extLst>
                  <a:ext uri="{FF2B5EF4-FFF2-40B4-BE49-F238E27FC236}">
                    <a16:creationId xmlns:a16="http://schemas.microsoft.com/office/drawing/2014/main" id="{80E1C21D-F83F-DA2F-BEFC-C3705C34A222}"/>
                  </a:ext>
                </a:extLst>
              </p:cNvPr>
              <p:cNvSpPr/>
              <p:nvPr/>
            </p:nvSpPr>
            <p:spPr>
              <a:xfrm>
                <a:off x="14807308" y="1837832"/>
                <a:ext cx="41973" cy="41971"/>
              </a:xfrm>
              <a:custGeom>
                <a:avLst/>
                <a:gdLst>
                  <a:gd name="connsiteX0" fmla="*/ 156371 w 182968"/>
                  <a:gd name="connsiteY0" fmla="*/ 26846 h 182959"/>
                  <a:gd name="connsiteX1" fmla="*/ 142671 w 182968"/>
                  <a:gd name="connsiteY1" fmla="*/ 15863 h 182959"/>
                  <a:gd name="connsiteX2" fmla="*/ 126176 w 182968"/>
                  <a:gd name="connsiteY2" fmla="*/ 7520 h 182959"/>
                  <a:gd name="connsiteX3" fmla="*/ 109720 w 182968"/>
                  <a:gd name="connsiteY3" fmla="*/ 2124 h 182959"/>
                  <a:gd name="connsiteX4" fmla="*/ 73134 w 182968"/>
                  <a:gd name="connsiteY4" fmla="*/ 2124 h 182959"/>
                  <a:gd name="connsiteX5" fmla="*/ 56677 w 182968"/>
                  <a:gd name="connsiteY5" fmla="*/ 7520 h 182959"/>
                  <a:gd name="connsiteX6" fmla="*/ 40221 w 182968"/>
                  <a:gd name="connsiteY6" fmla="*/ 15863 h 182959"/>
                  <a:gd name="connsiteX7" fmla="*/ 26483 w 182968"/>
                  <a:gd name="connsiteY7" fmla="*/ 26846 h 182959"/>
                  <a:gd name="connsiteX8" fmla="*/ 7310 w 182968"/>
                  <a:gd name="connsiteY8" fmla="*/ 56965 h 182959"/>
                  <a:gd name="connsiteX9" fmla="*/ 0 w 182968"/>
                  <a:gd name="connsiteY9" fmla="*/ 91522 h 182959"/>
                  <a:gd name="connsiteX10" fmla="*/ 26521 w 182968"/>
                  <a:gd name="connsiteY10" fmla="*/ 156467 h 182959"/>
                  <a:gd name="connsiteX11" fmla="*/ 40260 w 182968"/>
                  <a:gd name="connsiteY11" fmla="*/ 167336 h 182959"/>
                  <a:gd name="connsiteX12" fmla="*/ 56716 w 182968"/>
                  <a:gd name="connsiteY12" fmla="*/ 175679 h 182959"/>
                  <a:gd name="connsiteX13" fmla="*/ 73172 w 182968"/>
                  <a:gd name="connsiteY13" fmla="*/ 181151 h 182959"/>
                  <a:gd name="connsiteX14" fmla="*/ 109759 w 182968"/>
                  <a:gd name="connsiteY14" fmla="*/ 181151 h 182959"/>
                  <a:gd name="connsiteX15" fmla="*/ 126215 w 182968"/>
                  <a:gd name="connsiteY15" fmla="*/ 175679 h 182959"/>
                  <a:gd name="connsiteX16" fmla="*/ 142709 w 182968"/>
                  <a:gd name="connsiteY16" fmla="*/ 167336 h 182959"/>
                  <a:gd name="connsiteX17" fmla="*/ 156410 w 182968"/>
                  <a:gd name="connsiteY17" fmla="*/ 156467 h 182959"/>
                  <a:gd name="connsiteX18" fmla="*/ 182969 w 182968"/>
                  <a:gd name="connsiteY18" fmla="*/ 91522 h 182959"/>
                  <a:gd name="connsiteX19" fmla="*/ 175659 w 182968"/>
                  <a:gd name="connsiteY19" fmla="*/ 56697 h 182959"/>
                  <a:gd name="connsiteX20" fmla="*/ 156448 w 182968"/>
                  <a:gd name="connsiteY20" fmla="*/ 26884 h 182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2968" h="182959">
                    <a:moveTo>
                      <a:pt x="156371" y="26846"/>
                    </a:moveTo>
                    <a:lnTo>
                      <a:pt x="142671" y="15863"/>
                    </a:lnTo>
                    <a:cubicBezTo>
                      <a:pt x="137581" y="12342"/>
                      <a:pt x="132032" y="9548"/>
                      <a:pt x="126176" y="7520"/>
                    </a:cubicBezTo>
                    <a:cubicBezTo>
                      <a:pt x="121010" y="4841"/>
                      <a:pt x="115460" y="3042"/>
                      <a:pt x="109720" y="2124"/>
                    </a:cubicBezTo>
                    <a:cubicBezTo>
                      <a:pt x="97703" y="-708"/>
                      <a:pt x="85189" y="-708"/>
                      <a:pt x="73134" y="2124"/>
                    </a:cubicBezTo>
                    <a:cubicBezTo>
                      <a:pt x="67393" y="3042"/>
                      <a:pt x="61883" y="4841"/>
                      <a:pt x="56677" y="7520"/>
                    </a:cubicBezTo>
                    <a:cubicBezTo>
                      <a:pt x="50860" y="9548"/>
                      <a:pt x="45350" y="12342"/>
                      <a:pt x="40221" y="15863"/>
                    </a:cubicBezTo>
                    <a:lnTo>
                      <a:pt x="26483" y="26846"/>
                    </a:lnTo>
                    <a:cubicBezTo>
                      <a:pt x="18446" y="35725"/>
                      <a:pt x="11902" y="45905"/>
                      <a:pt x="7310" y="56965"/>
                    </a:cubicBezTo>
                    <a:cubicBezTo>
                      <a:pt x="2602" y="67910"/>
                      <a:pt x="153" y="79621"/>
                      <a:pt x="0" y="91522"/>
                    </a:cubicBezTo>
                    <a:cubicBezTo>
                      <a:pt x="383" y="115748"/>
                      <a:pt x="9835" y="138900"/>
                      <a:pt x="26521" y="156467"/>
                    </a:cubicBezTo>
                    <a:cubicBezTo>
                      <a:pt x="30884" y="160408"/>
                      <a:pt x="35476" y="164006"/>
                      <a:pt x="40260" y="167336"/>
                    </a:cubicBezTo>
                    <a:cubicBezTo>
                      <a:pt x="45349" y="170857"/>
                      <a:pt x="50898" y="173650"/>
                      <a:pt x="56716" y="175679"/>
                    </a:cubicBezTo>
                    <a:cubicBezTo>
                      <a:pt x="61959" y="178243"/>
                      <a:pt x="67470" y="180080"/>
                      <a:pt x="73172" y="181151"/>
                    </a:cubicBezTo>
                    <a:cubicBezTo>
                      <a:pt x="85266" y="183562"/>
                      <a:pt x="97703" y="183562"/>
                      <a:pt x="109759" y="181151"/>
                    </a:cubicBezTo>
                    <a:cubicBezTo>
                      <a:pt x="115499" y="180080"/>
                      <a:pt x="121009" y="178204"/>
                      <a:pt x="126215" y="175679"/>
                    </a:cubicBezTo>
                    <a:cubicBezTo>
                      <a:pt x="132070" y="173650"/>
                      <a:pt x="137620" y="170857"/>
                      <a:pt x="142709" y="167336"/>
                    </a:cubicBezTo>
                    <a:cubicBezTo>
                      <a:pt x="147493" y="163968"/>
                      <a:pt x="152085" y="160371"/>
                      <a:pt x="156410" y="156467"/>
                    </a:cubicBezTo>
                    <a:cubicBezTo>
                      <a:pt x="173133" y="138939"/>
                      <a:pt x="182587" y="115786"/>
                      <a:pt x="182969" y="91522"/>
                    </a:cubicBezTo>
                    <a:cubicBezTo>
                      <a:pt x="182854" y="79543"/>
                      <a:pt x="180328" y="67718"/>
                      <a:pt x="175659" y="56697"/>
                    </a:cubicBezTo>
                    <a:cubicBezTo>
                      <a:pt x="171028" y="45713"/>
                      <a:pt x="164523" y="35687"/>
                      <a:pt x="156448" y="2688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3" name="任意多边形: 形状 32">
                <a:extLst>
                  <a:ext uri="{FF2B5EF4-FFF2-40B4-BE49-F238E27FC236}">
                    <a16:creationId xmlns:a16="http://schemas.microsoft.com/office/drawing/2014/main" id="{607EA472-79A8-AC2F-57F4-BA094F0989B9}"/>
                  </a:ext>
                </a:extLst>
              </p:cNvPr>
              <p:cNvSpPr/>
              <p:nvPr/>
            </p:nvSpPr>
            <p:spPr>
              <a:xfrm>
                <a:off x="14912212" y="1900736"/>
                <a:ext cx="41982" cy="42022"/>
              </a:xfrm>
              <a:custGeom>
                <a:avLst/>
                <a:gdLst>
                  <a:gd name="connsiteX0" fmla="*/ 156409 w 183006"/>
                  <a:gd name="connsiteY0" fmla="*/ 26760 h 183179"/>
                  <a:gd name="connsiteX1" fmla="*/ 142671 w 183006"/>
                  <a:gd name="connsiteY1" fmla="*/ 15777 h 183179"/>
                  <a:gd name="connsiteX2" fmla="*/ 126214 w 183006"/>
                  <a:gd name="connsiteY2" fmla="*/ 7511 h 183179"/>
                  <a:gd name="connsiteX3" fmla="*/ 109758 w 183006"/>
                  <a:gd name="connsiteY3" fmla="*/ 2038 h 183179"/>
                  <a:gd name="connsiteX4" fmla="*/ 73172 w 183006"/>
                  <a:gd name="connsiteY4" fmla="*/ 2038 h 183179"/>
                  <a:gd name="connsiteX5" fmla="*/ 56715 w 183006"/>
                  <a:gd name="connsiteY5" fmla="*/ 7511 h 183179"/>
                  <a:gd name="connsiteX6" fmla="*/ 40259 w 183006"/>
                  <a:gd name="connsiteY6" fmla="*/ 15777 h 183179"/>
                  <a:gd name="connsiteX7" fmla="*/ 26521 w 183006"/>
                  <a:gd name="connsiteY7" fmla="*/ 26760 h 183179"/>
                  <a:gd name="connsiteX8" fmla="*/ 7310 w 183006"/>
                  <a:gd name="connsiteY8" fmla="*/ 56955 h 183179"/>
                  <a:gd name="connsiteX9" fmla="*/ 0 w 183006"/>
                  <a:gd name="connsiteY9" fmla="*/ 91705 h 183179"/>
                  <a:gd name="connsiteX10" fmla="*/ 26559 w 183006"/>
                  <a:gd name="connsiteY10" fmla="*/ 156649 h 183179"/>
                  <a:gd name="connsiteX11" fmla="*/ 40298 w 183006"/>
                  <a:gd name="connsiteY11" fmla="*/ 167633 h 183179"/>
                  <a:gd name="connsiteX12" fmla="*/ 56754 w 183006"/>
                  <a:gd name="connsiteY12" fmla="*/ 175899 h 183179"/>
                  <a:gd name="connsiteX13" fmla="*/ 73210 w 183006"/>
                  <a:gd name="connsiteY13" fmla="*/ 181372 h 183179"/>
                  <a:gd name="connsiteX14" fmla="*/ 109797 w 183006"/>
                  <a:gd name="connsiteY14" fmla="*/ 181372 h 183179"/>
                  <a:gd name="connsiteX15" fmla="*/ 126253 w 183006"/>
                  <a:gd name="connsiteY15" fmla="*/ 175899 h 183179"/>
                  <a:gd name="connsiteX16" fmla="*/ 142709 w 183006"/>
                  <a:gd name="connsiteY16" fmla="*/ 167633 h 183179"/>
                  <a:gd name="connsiteX17" fmla="*/ 156448 w 183006"/>
                  <a:gd name="connsiteY17" fmla="*/ 156649 h 183179"/>
                  <a:gd name="connsiteX18" fmla="*/ 183007 w 183006"/>
                  <a:gd name="connsiteY18" fmla="*/ 91705 h 183179"/>
                  <a:gd name="connsiteX19" fmla="*/ 175697 w 183006"/>
                  <a:gd name="connsiteY19" fmla="*/ 56955 h 183179"/>
                  <a:gd name="connsiteX20" fmla="*/ 156486 w 183006"/>
                  <a:gd name="connsiteY20" fmla="*/ 26760 h 1831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183006" h="183179">
                    <a:moveTo>
                      <a:pt x="156409" y="26760"/>
                    </a:moveTo>
                    <a:lnTo>
                      <a:pt x="142671" y="15777"/>
                    </a:lnTo>
                    <a:cubicBezTo>
                      <a:pt x="137619" y="12294"/>
                      <a:pt x="132032" y="9539"/>
                      <a:pt x="126214" y="7511"/>
                    </a:cubicBezTo>
                    <a:cubicBezTo>
                      <a:pt x="121010" y="4870"/>
                      <a:pt x="115498" y="3033"/>
                      <a:pt x="109758" y="2038"/>
                    </a:cubicBezTo>
                    <a:cubicBezTo>
                      <a:pt x="97703" y="-679"/>
                      <a:pt x="85227" y="-679"/>
                      <a:pt x="73172" y="2038"/>
                    </a:cubicBezTo>
                    <a:cubicBezTo>
                      <a:pt x="67431" y="3033"/>
                      <a:pt x="61921" y="4870"/>
                      <a:pt x="56715" y="7511"/>
                    </a:cubicBezTo>
                    <a:cubicBezTo>
                      <a:pt x="50898" y="9539"/>
                      <a:pt x="45311" y="12294"/>
                      <a:pt x="40259" y="15777"/>
                    </a:cubicBezTo>
                    <a:lnTo>
                      <a:pt x="26521" y="26760"/>
                    </a:lnTo>
                    <a:cubicBezTo>
                      <a:pt x="18446" y="35639"/>
                      <a:pt x="11940" y="45857"/>
                      <a:pt x="7310" y="56955"/>
                    </a:cubicBezTo>
                    <a:cubicBezTo>
                      <a:pt x="2602" y="67939"/>
                      <a:pt x="153" y="79726"/>
                      <a:pt x="0" y="91705"/>
                    </a:cubicBezTo>
                    <a:cubicBezTo>
                      <a:pt x="383" y="115892"/>
                      <a:pt x="9835" y="139083"/>
                      <a:pt x="26559" y="156649"/>
                    </a:cubicBezTo>
                    <a:cubicBezTo>
                      <a:pt x="30922" y="160591"/>
                      <a:pt x="35476" y="164227"/>
                      <a:pt x="40298" y="167633"/>
                    </a:cubicBezTo>
                    <a:cubicBezTo>
                      <a:pt x="45349" y="171115"/>
                      <a:pt x="50936" y="173871"/>
                      <a:pt x="56754" y="175899"/>
                    </a:cubicBezTo>
                    <a:cubicBezTo>
                      <a:pt x="61959" y="178540"/>
                      <a:pt x="67470" y="180377"/>
                      <a:pt x="73210" y="181372"/>
                    </a:cubicBezTo>
                    <a:cubicBezTo>
                      <a:pt x="85265" y="183783"/>
                      <a:pt x="97741" y="183783"/>
                      <a:pt x="109797" y="181372"/>
                    </a:cubicBezTo>
                    <a:cubicBezTo>
                      <a:pt x="115537" y="180377"/>
                      <a:pt x="121048" y="178540"/>
                      <a:pt x="126253" y="175899"/>
                    </a:cubicBezTo>
                    <a:cubicBezTo>
                      <a:pt x="132070" y="173871"/>
                      <a:pt x="137658" y="171115"/>
                      <a:pt x="142709" y="167633"/>
                    </a:cubicBezTo>
                    <a:cubicBezTo>
                      <a:pt x="147531" y="164227"/>
                      <a:pt x="152085" y="160591"/>
                      <a:pt x="156448" y="156649"/>
                    </a:cubicBezTo>
                    <a:cubicBezTo>
                      <a:pt x="173171" y="139121"/>
                      <a:pt x="182625" y="115930"/>
                      <a:pt x="183007" y="91705"/>
                    </a:cubicBezTo>
                    <a:cubicBezTo>
                      <a:pt x="182854" y="79726"/>
                      <a:pt x="180366" y="67939"/>
                      <a:pt x="175697" y="56955"/>
                    </a:cubicBezTo>
                    <a:cubicBezTo>
                      <a:pt x="171066" y="45857"/>
                      <a:pt x="164561" y="35638"/>
                      <a:pt x="156486" y="2676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72EEF3BB-5798-164D-AF5D-24C07D6369D8}"/>
                  </a:ext>
                </a:extLst>
              </p:cNvPr>
              <p:cNvSpPr/>
              <p:nvPr/>
            </p:nvSpPr>
            <p:spPr>
              <a:xfrm>
                <a:off x="14597495" y="1397243"/>
                <a:ext cx="41964" cy="83921"/>
              </a:xfrm>
              <a:custGeom>
                <a:avLst/>
                <a:gdLst>
                  <a:gd name="connsiteX0" fmla="*/ 91465 w 182930"/>
                  <a:gd name="connsiteY0" fmla="*/ 0 h 365824"/>
                  <a:gd name="connsiteX1" fmla="*/ 0 w 182930"/>
                  <a:gd name="connsiteY1" fmla="*/ 91427 h 365824"/>
                  <a:gd name="connsiteX2" fmla="*/ 0 w 182930"/>
                  <a:gd name="connsiteY2" fmla="*/ 274359 h 365824"/>
                  <a:gd name="connsiteX3" fmla="*/ 91465 w 182930"/>
                  <a:gd name="connsiteY3" fmla="*/ 365824 h 365824"/>
                  <a:gd name="connsiteX4" fmla="*/ 182930 w 182930"/>
                  <a:gd name="connsiteY4" fmla="*/ 274359 h 365824"/>
                  <a:gd name="connsiteX5" fmla="*/ 182930 w 182930"/>
                  <a:gd name="connsiteY5" fmla="*/ 91427 h 365824"/>
                  <a:gd name="connsiteX6" fmla="*/ 91465 w 182930"/>
                  <a:gd name="connsiteY6" fmla="*/ 0 h 3658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82930" h="365824">
                    <a:moveTo>
                      <a:pt x="91465" y="0"/>
                    </a:moveTo>
                    <a:cubicBezTo>
                      <a:pt x="40988" y="0"/>
                      <a:pt x="0" y="40949"/>
                      <a:pt x="0" y="91427"/>
                    </a:cubicBezTo>
                    <a:lnTo>
                      <a:pt x="0" y="274359"/>
                    </a:lnTo>
                    <a:cubicBezTo>
                      <a:pt x="0" y="324875"/>
                      <a:pt x="40988" y="365824"/>
                      <a:pt x="91465" y="365824"/>
                    </a:cubicBezTo>
                    <a:cubicBezTo>
                      <a:pt x="141981" y="365824"/>
                      <a:pt x="182930" y="324875"/>
                      <a:pt x="182930" y="274359"/>
                    </a:cubicBezTo>
                    <a:lnTo>
                      <a:pt x="182930" y="91427"/>
                    </a:lnTo>
                    <a:cubicBezTo>
                      <a:pt x="182930" y="40949"/>
                      <a:pt x="141981" y="0"/>
                      <a:pt x="91465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BE6250FC-6029-3F71-73A4-EAB143F80E42}"/>
                  </a:ext>
                </a:extLst>
              </p:cNvPr>
              <p:cNvSpPr/>
              <p:nvPr/>
            </p:nvSpPr>
            <p:spPr>
              <a:xfrm>
                <a:off x="14072241" y="1208410"/>
                <a:ext cx="1092478" cy="1258572"/>
              </a:xfrm>
              <a:custGeom>
                <a:avLst/>
                <a:gdLst>
                  <a:gd name="connsiteX0" fmla="*/ 4500352 w 4762292"/>
                  <a:gd name="connsiteY0" fmla="*/ 1198159 h 5486324"/>
                  <a:gd name="connsiteX1" fmla="*/ 4647691 w 4762292"/>
                  <a:gd name="connsiteY1" fmla="*/ 1131607 h 5486324"/>
                  <a:gd name="connsiteX2" fmla="*/ 4750865 w 4762292"/>
                  <a:gd name="connsiteY2" fmla="*/ 862225 h 5486324"/>
                  <a:gd name="connsiteX3" fmla="*/ 4427481 w 4762292"/>
                  <a:gd name="connsiteY3" fmla="*/ 115457 h 5486324"/>
                  <a:gd name="connsiteX4" fmla="*/ 3611104 w 4762292"/>
                  <a:gd name="connsiteY4" fmla="*/ 129617 h 5486324"/>
                  <a:gd name="connsiteX5" fmla="*/ 3595069 w 4762292"/>
                  <a:gd name="connsiteY5" fmla="*/ 112089 h 5486324"/>
                  <a:gd name="connsiteX6" fmla="*/ 3072950 w 4762292"/>
                  <a:gd name="connsiteY6" fmla="*/ 11629 h 5486324"/>
                  <a:gd name="connsiteX7" fmla="*/ 2429395 w 4762292"/>
                  <a:gd name="connsiteY7" fmla="*/ 173781 h 5486324"/>
                  <a:gd name="connsiteX8" fmla="*/ 2381137 w 4762292"/>
                  <a:gd name="connsiteY8" fmla="*/ 189128 h 5486324"/>
                  <a:gd name="connsiteX9" fmla="*/ 2332878 w 4762292"/>
                  <a:gd name="connsiteY9" fmla="*/ 173781 h 5486324"/>
                  <a:gd name="connsiteX10" fmla="*/ 1689323 w 4762292"/>
                  <a:gd name="connsiteY10" fmla="*/ 11629 h 5486324"/>
                  <a:gd name="connsiteX11" fmla="*/ 1167204 w 4762292"/>
                  <a:gd name="connsiteY11" fmla="*/ 112246 h 5486324"/>
                  <a:gd name="connsiteX12" fmla="*/ 1151169 w 4762292"/>
                  <a:gd name="connsiteY12" fmla="*/ 129812 h 5486324"/>
                  <a:gd name="connsiteX13" fmla="*/ 335018 w 4762292"/>
                  <a:gd name="connsiteY13" fmla="*/ 115537 h 5486324"/>
                  <a:gd name="connsiteX14" fmla="*/ 11330 w 4762292"/>
                  <a:gd name="connsiteY14" fmla="*/ 861727 h 5486324"/>
                  <a:gd name="connsiteX15" fmla="*/ 113397 w 4762292"/>
                  <a:gd name="connsiteY15" fmla="*/ 1129728 h 5486324"/>
                  <a:gd name="connsiteX16" fmla="*/ 262460 w 4762292"/>
                  <a:gd name="connsiteY16" fmla="*/ 1197581 h 5486324"/>
                  <a:gd name="connsiteX17" fmla="*/ 424995 w 4762292"/>
                  <a:gd name="connsiteY17" fmla="*/ 1149629 h 5486324"/>
                  <a:gd name="connsiteX18" fmla="*/ 437356 w 4762292"/>
                  <a:gd name="connsiteY18" fmla="*/ 1141745 h 5486324"/>
                  <a:gd name="connsiteX19" fmla="*/ 434179 w 4762292"/>
                  <a:gd name="connsiteY19" fmla="*/ 1173931 h 5486324"/>
                  <a:gd name="connsiteX20" fmla="*/ 407926 w 4762292"/>
                  <a:gd name="connsiteY20" fmla="*/ 1437915 h 5486324"/>
                  <a:gd name="connsiteX21" fmla="*/ 406013 w 4762292"/>
                  <a:gd name="connsiteY21" fmla="*/ 1457318 h 5486324"/>
                  <a:gd name="connsiteX22" fmla="*/ 344475 w 4762292"/>
                  <a:gd name="connsiteY22" fmla="*/ 1857659 h 5486324"/>
                  <a:gd name="connsiteX23" fmla="*/ 221011 w 4762292"/>
                  <a:gd name="connsiteY23" fmla="*/ 2332213 h 5486324"/>
                  <a:gd name="connsiteX24" fmla="*/ 127593 w 4762292"/>
                  <a:gd name="connsiteY24" fmla="*/ 2867460 h 5486324"/>
                  <a:gd name="connsiteX25" fmla="*/ 146728 w 4762292"/>
                  <a:gd name="connsiteY25" fmla="*/ 3004659 h 5486324"/>
                  <a:gd name="connsiteX26" fmla="*/ 328171 w 4762292"/>
                  <a:gd name="connsiteY26" fmla="*/ 3140016 h 5486324"/>
                  <a:gd name="connsiteX27" fmla="*/ 282438 w 4762292"/>
                  <a:gd name="connsiteY27" fmla="*/ 3263323 h 5486324"/>
                  <a:gd name="connsiteX28" fmla="*/ 690244 w 4762292"/>
                  <a:gd name="connsiteY28" fmla="*/ 5312004 h 5486324"/>
                  <a:gd name="connsiteX29" fmla="*/ 1143558 w 4762292"/>
                  <a:gd name="connsiteY29" fmla="*/ 5486324 h 5486324"/>
                  <a:gd name="connsiteX30" fmla="*/ 1511029 w 4762292"/>
                  <a:gd name="connsiteY30" fmla="*/ 5384522 h 5486324"/>
                  <a:gd name="connsiteX31" fmla="*/ 1873680 w 4762292"/>
                  <a:gd name="connsiteY31" fmla="*/ 5137605 h 5486324"/>
                  <a:gd name="connsiteX32" fmla="*/ 2888861 w 4762292"/>
                  <a:gd name="connsiteY32" fmla="*/ 5137605 h 5486324"/>
                  <a:gd name="connsiteX33" fmla="*/ 3251512 w 4762292"/>
                  <a:gd name="connsiteY33" fmla="*/ 5384522 h 5486324"/>
                  <a:gd name="connsiteX34" fmla="*/ 3619022 w 4762292"/>
                  <a:gd name="connsiteY34" fmla="*/ 5486324 h 5486324"/>
                  <a:gd name="connsiteX35" fmla="*/ 4072296 w 4762292"/>
                  <a:gd name="connsiteY35" fmla="*/ 5312004 h 5486324"/>
                  <a:gd name="connsiteX36" fmla="*/ 4480142 w 4762292"/>
                  <a:gd name="connsiteY36" fmla="*/ 3263323 h 5486324"/>
                  <a:gd name="connsiteX37" fmla="*/ 4434409 w 4762292"/>
                  <a:gd name="connsiteY37" fmla="*/ 3139791 h 5486324"/>
                  <a:gd name="connsiteX38" fmla="*/ 4614774 w 4762292"/>
                  <a:gd name="connsiteY38" fmla="*/ 3003053 h 5486324"/>
                  <a:gd name="connsiteX39" fmla="*/ 4633029 w 4762292"/>
                  <a:gd name="connsiteY39" fmla="*/ 2868802 h 5486324"/>
                  <a:gd name="connsiteX40" fmla="*/ 4539651 w 4762292"/>
                  <a:gd name="connsiteY40" fmla="*/ 2332252 h 5486324"/>
                  <a:gd name="connsiteX41" fmla="*/ 4415884 w 4762292"/>
                  <a:gd name="connsiteY41" fmla="*/ 1856669 h 5486324"/>
                  <a:gd name="connsiteX42" fmla="*/ 4354346 w 4762292"/>
                  <a:gd name="connsiteY42" fmla="*/ 1455633 h 5486324"/>
                  <a:gd name="connsiteX43" fmla="*/ 4352624 w 4762292"/>
                  <a:gd name="connsiteY43" fmla="*/ 1437875 h 5486324"/>
                  <a:gd name="connsiteX44" fmla="*/ 4326906 w 4762292"/>
                  <a:gd name="connsiteY44" fmla="*/ 1180397 h 5486324"/>
                  <a:gd name="connsiteX45" fmla="*/ 4322964 w 4762292"/>
                  <a:gd name="connsiteY45" fmla="*/ 1140367 h 5486324"/>
                  <a:gd name="connsiteX46" fmla="*/ 4337392 w 4762292"/>
                  <a:gd name="connsiteY46" fmla="*/ 1149475 h 5486324"/>
                  <a:gd name="connsiteX47" fmla="*/ 4500388 w 4762292"/>
                  <a:gd name="connsiteY47" fmla="*/ 1198116 h 5486324"/>
                  <a:gd name="connsiteX48" fmla="*/ 2381132 w 4762292"/>
                  <a:gd name="connsiteY48" fmla="*/ 5121817 h 5486324"/>
                  <a:gd name="connsiteX49" fmla="*/ 2012975 w 4762292"/>
                  <a:gd name="connsiteY49" fmla="*/ 5013509 h 5486324"/>
                  <a:gd name="connsiteX50" fmla="*/ 2381132 w 4762292"/>
                  <a:gd name="connsiteY50" fmla="*/ 4496553 h 5486324"/>
                  <a:gd name="connsiteX51" fmla="*/ 2749289 w 4762292"/>
                  <a:gd name="connsiteY51" fmla="*/ 5013509 h 5486324"/>
                  <a:gd name="connsiteX52" fmla="*/ 2381132 w 4762292"/>
                  <a:gd name="connsiteY52" fmla="*/ 5121817 h 5486324"/>
                  <a:gd name="connsiteX53" fmla="*/ 3955435 w 4762292"/>
                  <a:gd name="connsiteY53" fmla="*/ 5171376 h 5486324"/>
                  <a:gd name="connsiteX54" fmla="*/ 3340086 w 4762292"/>
                  <a:gd name="connsiteY54" fmla="*/ 5224763 h 5486324"/>
                  <a:gd name="connsiteX55" fmla="*/ 2471197 w 4762292"/>
                  <a:gd name="connsiteY55" fmla="*/ 4194202 h 5486324"/>
                  <a:gd name="connsiteX56" fmla="*/ 2469436 w 4762292"/>
                  <a:gd name="connsiteY56" fmla="*/ 4189188 h 5486324"/>
                  <a:gd name="connsiteX57" fmla="*/ 2455736 w 4762292"/>
                  <a:gd name="connsiteY57" fmla="*/ 4156352 h 5486324"/>
                  <a:gd name="connsiteX58" fmla="*/ 2445174 w 4762292"/>
                  <a:gd name="connsiteY58" fmla="*/ 4144642 h 5486324"/>
                  <a:gd name="connsiteX59" fmla="*/ 2418194 w 4762292"/>
                  <a:gd name="connsiteY59" fmla="*/ 4125622 h 5486324"/>
                  <a:gd name="connsiteX60" fmla="*/ 2397987 w 4762292"/>
                  <a:gd name="connsiteY60" fmla="*/ 4118389 h 5486324"/>
                  <a:gd name="connsiteX61" fmla="*/ 2393968 w 4762292"/>
                  <a:gd name="connsiteY61" fmla="*/ 4116934 h 5486324"/>
                  <a:gd name="connsiteX62" fmla="*/ 2382143 w 4762292"/>
                  <a:gd name="connsiteY62" fmla="*/ 4117470 h 5486324"/>
                  <a:gd name="connsiteX63" fmla="*/ 2367600 w 4762292"/>
                  <a:gd name="connsiteY63" fmla="*/ 4116666 h 5486324"/>
                  <a:gd name="connsiteX64" fmla="*/ 2362587 w 4762292"/>
                  <a:gd name="connsiteY64" fmla="*/ 4118465 h 5486324"/>
                  <a:gd name="connsiteX65" fmla="*/ 2344294 w 4762292"/>
                  <a:gd name="connsiteY65" fmla="*/ 4124856 h 5486324"/>
                  <a:gd name="connsiteX66" fmla="*/ 2329866 w 4762292"/>
                  <a:gd name="connsiteY66" fmla="*/ 4131821 h 5486324"/>
                  <a:gd name="connsiteX67" fmla="*/ 2316586 w 4762292"/>
                  <a:gd name="connsiteY67" fmla="*/ 4143800 h 5486324"/>
                  <a:gd name="connsiteX68" fmla="*/ 2305142 w 4762292"/>
                  <a:gd name="connsiteY68" fmla="*/ 4156544 h 5486324"/>
                  <a:gd name="connsiteX69" fmla="*/ 2298101 w 4762292"/>
                  <a:gd name="connsiteY69" fmla="*/ 4170973 h 5486324"/>
                  <a:gd name="connsiteX70" fmla="*/ 2291480 w 4762292"/>
                  <a:gd name="connsiteY70" fmla="*/ 4189266 h 5486324"/>
                  <a:gd name="connsiteX71" fmla="*/ 2289834 w 4762292"/>
                  <a:gd name="connsiteY71" fmla="*/ 4193973 h 5486324"/>
                  <a:gd name="connsiteX72" fmla="*/ 1420945 w 4762292"/>
                  <a:gd name="connsiteY72" fmla="*/ 5224926 h 5486324"/>
                  <a:gd name="connsiteX73" fmla="*/ 805567 w 4762292"/>
                  <a:gd name="connsiteY73" fmla="*/ 5171501 h 5486324"/>
                  <a:gd name="connsiteX74" fmla="*/ 454477 w 4762292"/>
                  <a:gd name="connsiteY74" fmla="*/ 3321605 h 5486324"/>
                  <a:gd name="connsiteX75" fmla="*/ 1662366 w 4762292"/>
                  <a:gd name="connsiteY75" fmla="*/ 2291827 h 5486324"/>
                  <a:gd name="connsiteX76" fmla="*/ 1669485 w 4762292"/>
                  <a:gd name="connsiteY76" fmla="*/ 2313947 h 5486324"/>
                  <a:gd name="connsiteX77" fmla="*/ 1673159 w 4762292"/>
                  <a:gd name="connsiteY77" fmla="*/ 2324586 h 5486324"/>
                  <a:gd name="connsiteX78" fmla="*/ 2381041 w 4762292"/>
                  <a:gd name="connsiteY78" fmla="*/ 2835380 h 5486324"/>
                  <a:gd name="connsiteX79" fmla="*/ 3098643 w 4762292"/>
                  <a:gd name="connsiteY79" fmla="*/ 2291717 h 5486324"/>
                  <a:gd name="connsiteX80" fmla="*/ 4167805 w 4762292"/>
                  <a:gd name="connsiteY80" fmla="*/ 3007408 h 5486324"/>
                  <a:gd name="connsiteX81" fmla="*/ 4173125 w 4762292"/>
                  <a:gd name="connsiteY81" fmla="*/ 3017128 h 5486324"/>
                  <a:gd name="connsiteX82" fmla="*/ 4306454 w 4762292"/>
                  <a:gd name="connsiteY82" fmla="*/ 3321604 h 5486324"/>
                  <a:gd name="connsiteX83" fmla="*/ 3955325 w 4762292"/>
                  <a:gd name="connsiteY83" fmla="*/ 5171501 h 5486324"/>
                  <a:gd name="connsiteX84" fmla="*/ 1466568 w 4762292"/>
                  <a:gd name="connsiteY84" fmla="*/ 1874932 h 5486324"/>
                  <a:gd name="connsiteX85" fmla="*/ 1487962 w 4762292"/>
                  <a:gd name="connsiteY85" fmla="*/ 1762686 h 5486324"/>
                  <a:gd name="connsiteX86" fmla="*/ 1771500 w 4762292"/>
                  <a:gd name="connsiteY86" fmla="*/ 1556750 h 5486324"/>
                  <a:gd name="connsiteX87" fmla="*/ 2103300 w 4762292"/>
                  <a:gd name="connsiteY87" fmla="*/ 1846834 h 5486324"/>
                  <a:gd name="connsiteX88" fmla="*/ 1667592 w 4762292"/>
                  <a:gd name="connsiteY88" fmla="*/ 2093065 h 5486324"/>
                  <a:gd name="connsiteX89" fmla="*/ 1663191 w 4762292"/>
                  <a:gd name="connsiteY89" fmla="*/ 2108986 h 5486324"/>
                  <a:gd name="connsiteX90" fmla="*/ 1583627 w 4762292"/>
                  <a:gd name="connsiteY90" fmla="*/ 2119969 h 5486324"/>
                  <a:gd name="connsiteX91" fmla="*/ 1466561 w 4762292"/>
                  <a:gd name="connsiteY91" fmla="*/ 1874962 h 5486324"/>
                  <a:gd name="connsiteX92" fmla="*/ 2990416 w 4762292"/>
                  <a:gd name="connsiteY92" fmla="*/ 1556750 h 5486324"/>
                  <a:gd name="connsiteX93" fmla="*/ 3273955 w 4762292"/>
                  <a:gd name="connsiteY93" fmla="*/ 1762686 h 5486324"/>
                  <a:gd name="connsiteX94" fmla="*/ 3295731 w 4762292"/>
                  <a:gd name="connsiteY94" fmla="*/ 1874932 h 5486324"/>
                  <a:gd name="connsiteX95" fmla="*/ 3178587 w 4762292"/>
                  <a:gd name="connsiteY95" fmla="*/ 2120017 h 5486324"/>
                  <a:gd name="connsiteX96" fmla="*/ 3099904 w 4762292"/>
                  <a:gd name="connsiteY96" fmla="*/ 2109148 h 5486324"/>
                  <a:gd name="connsiteX97" fmla="*/ 2658533 w 4762292"/>
                  <a:gd name="connsiteY97" fmla="*/ 1846849 h 5486324"/>
                  <a:gd name="connsiteX98" fmla="*/ 2990411 w 4762292"/>
                  <a:gd name="connsiteY98" fmla="*/ 1556766 h 5486324"/>
                  <a:gd name="connsiteX99" fmla="*/ 2929873 w 4762292"/>
                  <a:gd name="connsiteY99" fmla="*/ 2195054 h 5486324"/>
                  <a:gd name="connsiteX100" fmla="*/ 2381115 w 4762292"/>
                  <a:gd name="connsiteY100" fmla="*/ 2652345 h 5486324"/>
                  <a:gd name="connsiteX101" fmla="*/ 1832357 w 4762292"/>
                  <a:gd name="connsiteY101" fmla="*/ 2195054 h 5486324"/>
                  <a:gd name="connsiteX102" fmla="*/ 1838404 w 4762292"/>
                  <a:gd name="connsiteY102" fmla="*/ 2159463 h 5486324"/>
                  <a:gd name="connsiteX103" fmla="*/ 2381146 w 4762292"/>
                  <a:gd name="connsiteY103" fmla="*/ 2012084 h 5486324"/>
                  <a:gd name="connsiteX104" fmla="*/ 2929904 w 4762292"/>
                  <a:gd name="connsiteY104" fmla="*/ 2195056 h 5486324"/>
                  <a:gd name="connsiteX105" fmla="*/ 4362509 w 4762292"/>
                  <a:gd name="connsiteY105" fmla="*/ 2377986 h 5486324"/>
                  <a:gd name="connsiteX106" fmla="*/ 4449918 w 4762292"/>
                  <a:gd name="connsiteY106" fmla="*/ 2871860 h 5486324"/>
                  <a:gd name="connsiteX107" fmla="*/ 4443527 w 4762292"/>
                  <a:gd name="connsiteY107" fmla="*/ 2937646 h 5486324"/>
                  <a:gd name="connsiteX108" fmla="*/ 4417273 w 4762292"/>
                  <a:gd name="connsiteY108" fmla="*/ 2958274 h 5486324"/>
                  <a:gd name="connsiteX109" fmla="*/ 4359563 w 4762292"/>
                  <a:gd name="connsiteY109" fmla="*/ 2939368 h 5486324"/>
                  <a:gd name="connsiteX110" fmla="*/ 4323971 w 4762292"/>
                  <a:gd name="connsiteY110" fmla="*/ 2912655 h 5486324"/>
                  <a:gd name="connsiteX111" fmla="*/ 3384210 w 4762292"/>
                  <a:gd name="connsiteY111" fmla="*/ 2167612 h 5486324"/>
                  <a:gd name="connsiteX112" fmla="*/ 3474107 w 4762292"/>
                  <a:gd name="connsiteY112" fmla="*/ 1940367 h 5486324"/>
                  <a:gd name="connsiteX113" fmla="*/ 3696306 w 4762292"/>
                  <a:gd name="connsiteY113" fmla="*/ 2020274 h 5486324"/>
                  <a:gd name="connsiteX114" fmla="*/ 3844487 w 4762292"/>
                  <a:gd name="connsiteY114" fmla="*/ 1982846 h 5486324"/>
                  <a:gd name="connsiteX115" fmla="*/ 3926806 w 4762292"/>
                  <a:gd name="connsiteY115" fmla="*/ 1240105 h 5486324"/>
                  <a:gd name="connsiteX116" fmla="*/ 3805605 w 4762292"/>
                  <a:gd name="connsiteY116" fmla="*/ 1200840 h 5486324"/>
                  <a:gd name="connsiteX117" fmla="*/ 3762743 w 4762292"/>
                  <a:gd name="connsiteY117" fmla="*/ 1320777 h 5486324"/>
                  <a:gd name="connsiteX118" fmla="*/ 3761365 w 4762292"/>
                  <a:gd name="connsiteY118" fmla="*/ 1819971 h 5486324"/>
                  <a:gd name="connsiteX119" fmla="*/ 3489798 w 4762292"/>
                  <a:gd name="connsiteY119" fmla="*/ 1713427 h 5486324"/>
                  <a:gd name="connsiteX120" fmla="*/ 3057921 w 4762292"/>
                  <a:gd name="connsiteY120" fmla="*/ 1387211 h 5486324"/>
                  <a:gd name="connsiteX121" fmla="*/ 3046210 w 4762292"/>
                  <a:gd name="connsiteY121" fmla="*/ 1381815 h 5486324"/>
                  <a:gd name="connsiteX122" fmla="*/ 2740549 w 4762292"/>
                  <a:gd name="connsiteY122" fmla="*/ 1285948 h 5486324"/>
                  <a:gd name="connsiteX123" fmla="*/ 2655513 w 4762292"/>
                  <a:gd name="connsiteY123" fmla="*/ 1280476 h 5486324"/>
                  <a:gd name="connsiteX124" fmla="*/ 2564048 w 4762292"/>
                  <a:gd name="connsiteY124" fmla="*/ 1371941 h 5486324"/>
                  <a:gd name="connsiteX125" fmla="*/ 2655513 w 4762292"/>
                  <a:gd name="connsiteY125" fmla="*/ 1463368 h 5486324"/>
                  <a:gd name="connsiteX126" fmla="*/ 2687775 w 4762292"/>
                  <a:gd name="connsiteY126" fmla="*/ 1465511 h 5486324"/>
                  <a:gd name="connsiteX127" fmla="*/ 2474912 w 4762292"/>
                  <a:gd name="connsiteY127" fmla="*/ 1831336 h 5486324"/>
                  <a:gd name="connsiteX128" fmla="*/ 2381074 w 4762292"/>
                  <a:gd name="connsiteY128" fmla="*/ 1829193 h 5486324"/>
                  <a:gd name="connsiteX129" fmla="*/ 2287427 w 4762292"/>
                  <a:gd name="connsiteY129" fmla="*/ 1831872 h 5486324"/>
                  <a:gd name="connsiteX130" fmla="*/ 2077092 w 4762292"/>
                  <a:gd name="connsiteY130" fmla="*/ 1465283 h 5486324"/>
                  <a:gd name="connsiteX131" fmla="*/ 2106369 w 4762292"/>
                  <a:gd name="connsiteY131" fmla="*/ 1463369 h 5486324"/>
                  <a:gd name="connsiteX132" fmla="*/ 2197796 w 4762292"/>
                  <a:gd name="connsiteY132" fmla="*/ 1371942 h 5486324"/>
                  <a:gd name="connsiteX133" fmla="*/ 2106369 w 4762292"/>
                  <a:gd name="connsiteY133" fmla="*/ 1280477 h 5486324"/>
                  <a:gd name="connsiteX134" fmla="*/ 2021027 w 4762292"/>
                  <a:gd name="connsiteY134" fmla="*/ 1285950 h 5486324"/>
                  <a:gd name="connsiteX135" fmla="*/ 1715366 w 4762292"/>
                  <a:gd name="connsiteY135" fmla="*/ 1381739 h 5486324"/>
                  <a:gd name="connsiteX136" fmla="*/ 1703465 w 4762292"/>
                  <a:gd name="connsiteY136" fmla="*/ 1387212 h 5486324"/>
                  <a:gd name="connsiteX137" fmla="*/ 1272312 w 4762292"/>
                  <a:gd name="connsiteY137" fmla="*/ 1713427 h 5486324"/>
                  <a:gd name="connsiteX138" fmla="*/ 1000745 w 4762292"/>
                  <a:gd name="connsiteY138" fmla="*/ 1819971 h 5486324"/>
                  <a:gd name="connsiteX139" fmla="*/ 999367 w 4762292"/>
                  <a:gd name="connsiteY139" fmla="*/ 1320777 h 5486324"/>
                  <a:gd name="connsiteX140" fmla="*/ 956466 w 4762292"/>
                  <a:gd name="connsiteY140" fmla="*/ 1200841 h 5486324"/>
                  <a:gd name="connsiteX141" fmla="*/ 835305 w 4762292"/>
                  <a:gd name="connsiteY141" fmla="*/ 1240106 h 5486324"/>
                  <a:gd name="connsiteX142" fmla="*/ 917624 w 4762292"/>
                  <a:gd name="connsiteY142" fmla="*/ 1982847 h 5486324"/>
                  <a:gd name="connsiteX143" fmla="*/ 1065806 w 4762292"/>
                  <a:gd name="connsiteY143" fmla="*/ 2020198 h 5486324"/>
                  <a:gd name="connsiteX144" fmla="*/ 1287966 w 4762292"/>
                  <a:gd name="connsiteY144" fmla="*/ 1940214 h 5486324"/>
                  <a:gd name="connsiteX145" fmla="*/ 1377900 w 4762292"/>
                  <a:gd name="connsiteY145" fmla="*/ 2167498 h 5486324"/>
                  <a:gd name="connsiteX146" fmla="*/ 439785 w 4762292"/>
                  <a:gd name="connsiteY146" fmla="*/ 2910356 h 5486324"/>
                  <a:gd name="connsiteX147" fmla="*/ 401859 w 4762292"/>
                  <a:gd name="connsiteY147" fmla="*/ 2939173 h 5486324"/>
                  <a:gd name="connsiteX148" fmla="*/ 343880 w 4762292"/>
                  <a:gd name="connsiteY148" fmla="*/ 2958921 h 5486324"/>
                  <a:gd name="connsiteX149" fmla="*/ 317626 w 4762292"/>
                  <a:gd name="connsiteY149" fmla="*/ 2939786 h 5486324"/>
                  <a:gd name="connsiteX150" fmla="*/ 310470 w 4762292"/>
                  <a:gd name="connsiteY150" fmla="*/ 2870900 h 5486324"/>
                  <a:gd name="connsiteX151" fmla="*/ 397802 w 4762292"/>
                  <a:gd name="connsiteY151" fmla="*/ 2377947 h 5486324"/>
                  <a:gd name="connsiteX152" fmla="*/ 521491 w 4762292"/>
                  <a:gd name="connsiteY152" fmla="*/ 1903628 h 5486324"/>
                  <a:gd name="connsiteX153" fmla="*/ 588502 w 4762292"/>
                  <a:gd name="connsiteY153" fmla="*/ 1475199 h 5486324"/>
                  <a:gd name="connsiteX154" fmla="*/ 590339 w 4762292"/>
                  <a:gd name="connsiteY154" fmla="*/ 1455643 h 5486324"/>
                  <a:gd name="connsiteX155" fmla="*/ 616592 w 4762292"/>
                  <a:gd name="connsiteY155" fmla="*/ 1192502 h 5486324"/>
                  <a:gd name="connsiteX156" fmla="*/ 639057 w 4762292"/>
                  <a:gd name="connsiteY156" fmla="*/ 967050 h 5486324"/>
                  <a:gd name="connsiteX157" fmla="*/ 747629 w 4762292"/>
                  <a:gd name="connsiteY157" fmla="*/ 651170 h 5486324"/>
                  <a:gd name="connsiteX158" fmla="*/ 656202 w 4762292"/>
                  <a:gd name="connsiteY158" fmla="*/ 559705 h 5486324"/>
                  <a:gd name="connsiteX159" fmla="*/ 564737 w 4762292"/>
                  <a:gd name="connsiteY159" fmla="*/ 651170 h 5486324"/>
                  <a:gd name="connsiteX160" fmla="*/ 335082 w 4762292"/>
                  <a:gd name="connsiteY160" fmla="*/ 990396 h 5486324"/>
                  <a:gd name="connsiteX161" fmla="*/ 254026 w 4762292"/>
                  <a:gd name="connsiteY161" fmla="*/ 1012707 h 5486324"/>
                  <a:gd name="connsiteX162" fmla="*/ 192489 w 4762292"/>
                  <a:gd name="connsiteY162" fmla="*/ 837123 h 5486324"/>
                  <a:gd name="connsiteX163" fmla="*/ 428727 w 4762292"/>
                  <a:gd name="connsiteY163" fmla="*/ 272337 h 5486324"/>
                  <a:gd name="connsiteX164" fmla="*/ 1070518 w 4762292"/>
                  <a:gd name="connsiteY164" fmla="*/ 294878 h 5486324"/>
                  <a:gd name="connsiteX165" fmla="*/ 1107067 w 4762292"/>
                  <a:gd name="connsiteY165" fmla="*/ 582327 h 5486324"/>
                  <a:gd name="connsiteX166" fmla="*/ 1192141 w 4762292"/>
                  <a:gd name="connsiteY166" fmla="*/ 640190 h 5486324"/>
                  <a:gd name="connsiteX167" fmla="*/ 1267801 w 4762292"/>
                  <a:gd name="connsiteY167" fmla="*/ 600237 h 5486324"/>
                  <a:gd name="connsiteX168" fmla="*/ 1277292 w 4762292"/>
                  <a:gd name="connsiteY168" fmla="*/ 515162 h 5486324"/>
                  <a:gd name="connsiteX169" fmla="*/ 1290572 w 4762292"/>
                  <a:gd name="connsiteY169" fmla="*/ 247005 h 5486324"/>
                  <a:gd name="connsiteX170" fmla="*/ 1667841 w 4762292"/>
                  <a:gd name="connsiteY170" fmla="*/ 193311 h 5486324"/>
                  <a:gd name="connsiteX171" fmla="*/ 2276410 w 4762292"/>
                  <a:gd name="connsiteY171" fmla="*/ 347499 h 5486324"/>
                  <a:gd name="connsiteX172" fmla="*/ 2353218 w 4762292"/>
                  <a:gd name="connsiteY172" fmla="*/ 372183 h 5486324"/>
                  <a:gd name="connsiteX173" fmla="*/ 2362326 w 4762292"/>
                  <a:gd name="connsiteY173" fmla="*/ 373254 h 5486324"/>
                  <a:gd name="connsiteX174" fmla="*/ 2380619 w 4762292"/>
                  <a:gd name="connsiteY174" fmla="*/ 375359 h 5486324"/>
                  <a:gd name="connsiteX175" fmla="*/ 2399830 w 4762292"/>
                  <a:gd name="connsiteY175" fmla="*/ 373178 h 5486324"/>
                  <a:gd name="connsiteX176" fmla="*/ 2408939 w 4762292"/>
                  <a:gd name="connsiteY176" fmla="*/ 372183 h 5486324"/>
                  <a:gd name="connsiteX177" fmla="*/ 2485746 w 4762292"/>
                  <a:gd name="connsiteY177" fmla="*/ 347499 h 5486324"/>
                  <a:gd name="connsiteX178" fmla="*/ 3094433 w 4762292"/>
                  <a:gd name="connsiteY178" fmla="*/ 193311 h 5486324"/>
                  <a:gd name="connsiteX179" fmla="*/ 3471741 w 4762292"/>
                  <a:gd name="connsiteY179" fmla="*/ 247005 h 5486324"/>
                  <a:gd name="connsiteX180" fmla="*/ 3484982 w 4762292"/>
                  <a:gd name="connsiteY180" fmla="*/ 515162 h 5486324"/>
                  <a:gd name="connsiteX181" fmla="*/ 3536570 w 4762292"/>
                  <a:gd name="connsiteY181" fmla="*/ 633913 h 5486324"/>
                  <a:gd name="connsiteX182" fmla="*/ 3655321 w 4762292"/>
                  <a:gd name="connsiteY182" fmla="*/ 582325 h 5486324"/>
                  <a:gd name="connsiteX183" fmla="*/ 3691908 w 4762292"/>
                  <a:gd name="connsiteY183" fmla="*/ 294877 h 5486324"/>
                  <a:gd name="connsiteX184" fmla="*/ 4333846 w 4762292"/>
                  <a:gd name="connsiteY184" fmla="*/ 272451 h 5486324"/>
                  <a:gd name="connsiteX185" fmla="*/ 4569820 w 4762292"/>
                  <a:gd name="connsiteY185" fmla="*/ 837628 h 5486324"/>
                  <a:gd name="connsiteX186" fmla="*/ 4507823 w 4762292"/>
                  <a:gd name="connsiteY186" fmla="*/ 1013938 h 5486324"/>
                  <a:gd name="connsiteX187" fmla="*/ 4427456 w 4762292"/>
                  <a:gd name="connsiteY187" fmla="*/ 990517 h 5486324"/>
                  <a:gd name="connsiteX188" fmla="*/ 4197527 w 4762292"/>
                  <a:gd name="connsiteY188" fmla="*/ 651212 h 5486324"/>
                  <a:gd name="connsiteX189" fmla="*/ 4106061 w 4762292"/>
                  <a:gd name="connsiteY189" fmla="*/ 559747 h 5486324"/>
                  <a:gd name="connsiteX190" fmla="*/ 4014635 w 4762292"/>
                  <a:gd name="connsiteY190" fmla="*/ 651212 h 5486324"/>
                  <a:gd name="connsiteX191" fmla="*/ 4121639 w 4762292"/>
                  <a:gd name="connsiteY191" fmla="*/ 964260 h 5486324"/>
                  <a:gd name="connsiteX192" fmla="*/ 4144946 w 4762292"/>
                  <a:gd name="connsiteY192" fmla="*/ 1199127 h 5486324"/>
                  <a:gd name="connsiteX193" fmla="*/ 4170434 w 4762292"/>
                  <a:gd name="connsiteY193" fmla="*/ 1455842 h 5486324"/>
                  <a:gd name="connsiteX194" fmla="*/ 4172270 w 4762292"/>
                  <a:gd name="connsiteY194" fmla="*/ 1474135 h 5486324"/>
                  <a:gd name="connsiteX195" fmla="*/ 4238823 w 4762292"/>
                  <a:gd name="connsiteY195" fmla="*/ 1903985 h 54863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</a:cxnLst>
                <a:rect l="l" t="t" r="r" b="b"/>
                <a:pathLst>
                  <a:path w="4762292" h="5486324">
                    <a:moveTo>
                      <a:pt x="4500352" y="1198159"/>
                    </a:moveTo>
                    <a:cubicBezTo>
                      <a:pt x="4557107" y="1199958"/>
                      <a:pt x="4611530" y="1175388"/>
                      <a:pt x="4647691" y="1131607"/>
                    </a:cubicBezTo>
                    <a:cubicBezTo>
                      <a:pt x="4707353" y="1053651"/>
                      <a:pt x="4743175" y="960118"/>
                      <a:pt x="4750865" y="862225"/>
                    </a:cubicBezTo>
                    <a:cubicBezTo>
                      <a:pt x="4802683" y="570956"/>
                      <a:pt x="4675396" y="276924"/>
                      <a:pt x="4427481" y="115457"/>
                    </a:cubicBezTo>
                    <a:cubicBezTo>
                      <a:pt x="4176468" y="-41640"/>
                      <a:pt x="3856493" y="-36095"/>
                      <a:pt x="3611104" y="129617"/>
                    </a:cubicBezTo>
                    <a:cubicBezTo>
                      <a:pt x="3605632" y="123761"/>
                      <a:pt x="3601001" y="117485"/>
                      <a:pt x="3595069" y="112089"/>
                    </a:cubicBezTo>
                    <a:cubicBezTo>
                      <a:pt x="3456685" y="-14510"/>
                      <a:pt x="3253315" y="-9651"/>
                      <a:pt x="3072950" y="11629"/>
                    </a:cubicBezTo>
                    <a:cubicBezTo>
                      <a:pt x="2853661" y="44427"/>
                      <a:pt x="2638084" y="98770"/>
                      <a:pt x="2429395" y="173781"/>
                    </a:cubicBezTo>
                    <a:lnTo>
                      <a:pt x="2381137" y="189128"/>
                    </a:lnTo>
                    <a:lnTo>
                      <a:pt x="2332878" y="173781"/>
                    </a:lnTo>
                    <a:cubicBezTo>
                      <a:pt x="2124228" y="98773"/>
                      <a:pt x="1908652" y="44430"/>
                      <a:pt x="1689323" y="11629"/>
                    </a:cubicBezTo>
                    <a:cubicBezTo>
                      <a:pt x="1508879" y="-9611"/>
                      <a:pt x="1305206" y="-14394"/>
                      <a:pt x="1167204" y="112246"/>
                    </a:cubicBezTo>
                    <a:cubicBezTo>
                      <a:pt x="1161272" y="117642"/>
                      <a:pt x="1156642" y="123956"/>
                      <a:pt x="1151169" y="129812"/>
                    </a:cubicBezTo>
                    <a:cubicBezTo>
                      <a:pt x="905897" y="-35975"/>
                      <a:pt x="585923" y="-41560"/>
                      <a:pt x="335018" y="115537"/>
                    </a:cubicBezTo>
                    <a:cubicBezTo>
                      <a:pt x="87219" y="276808"/>
                      <a:pt x="-40262" y="570605"/>
                      <a:pt x="11330" y="861727"/>
                    </a:cubicBezTo>
                    <a:cubicBezTo>
                      <a:pt x="18946" y="959010"/>
                      <a:pt x="54384" y="1052007"/>
                      <a:pt x="113397" y="1129728"/>
                    </a:cubicBezTo>
                    <a:cubicBezTo>
                      <a:pt x="149869" y="1174236"/>
                      <a:pt x="204900" y="1199265"/>
                      <a:pt x="262460" y="1197581"/>
                    </a:cubicBezTo>
                    <a:cubicBezTo>
                      <a:pt x="319866" y="1195782"/>
                      <a:pt x="375852" y="1179288"/>
                      <a:pt x="424995" y="1149629"/>
                    </a:cubicBezTo>
                    <a:cubicBezTo>
                      <a:pt x="429396" y="1147141"/>
                      <a:pt x="433032" y="1144348"/>
                      <a:pt x="437356" y="1141745"/>
                    </a:cubicBezTo>
                    <a:cubicBezTo>
                      <a:pt x="436284" y="1152538"/>
                      <a:pt x="435251" y="1163253"/>
                      <a:pt x="434179" y="1173931"/>
                    </a:cubicBezTo>
                    <a:cubicBezTo>
                      <a:pt x="424995" y="1262105"/>
                      <a:pt x="415886" y="1350279"/>
                      <a:pt x="407926" y="1437915"/>
                    </a:cubicBezTo>
                    <a:lnTo>
                      <a:pt x="406013" y="1457318"/>
                    </a:lnTo>
                    <a:cubicBezTo>
                      <a:pt x="396483" y="1592225"/>
                      <a:pt x="375856" y="1726093"/>
                      <a:pt x="344475" y="1857659"/>
                    </a:cubicBezTo>
                    <a:lnTo>
                      <a:pt x="221011" y="2332213"/>
                    </a:lnTo>
                    <a:cubicBezTo>
                      <a:pt x="167854" y="2506073"/>
                      <a:pt x="136434" y="2685870"/>
                      <a:pt x="127593" y="2867460"/>
                    </a:cubicBezTo>
                    <a:cubicBezTo>
                      <a:pt x="125029" y="2914035"/>
                      <a:pt x="131535" y="2960571"/>
                      <a:pt x="146728" y="3004659"/>
                    </a:cubicBezTo>
                    <a:cubicBezTo>
                      <a:pt x="175507" y="3081391"/>
                      <a:pt x="246424" y="3134314"/>
                      <a:pt x="328171" y="3140016"/>
                    </a:cubicBezTo>
                    <a:cubicBezTo>
                      <a:pt x="312060" y="3179703"/>
                      <a:pt x="296598" y="3220384"/>
                      <a:pt x="282438" y="3263323"/>
                    </a:cubicBezTo>
                    <a:cubicBezTo>
                      <a:pt x="36128" y="4001862"/>
                      <a:pt x="219063" y="4920804"/>
                      <a:pt x="690244" y="5312004"/>
                    </a:cubicBezTo>
                    <a:cubicBezTo>
                      <a:pt x="815805" y="5422182"/>
                      <a:pt x="976546" y="5483993"/>
                      <a:pt x="1143558" y="5486324"/>
                    </a:cubicBezTo>
                    <a:cubicBezTo>
                      <a:pt x="1272763" y="5484449"/>
                      <a:pt x="1399283" y="5449394"/>
                      <a:pt x="1511029" y="5384522"/>
                    </a:cubicBezTo>
                    <a:cubicBezTo>
                      <a:pt x="1639235" y="5313455"/>
                      <a:pt x="1760631" y="5230825"/>
                      <a:pt x="1873680" y="5137605"/>
                    </a:cubicBezTo>
                    <a:cubicBezTo>
                      <a:pt x="2175550" y="5359991"/>
                      <a:pt x="2587069" y="5359991"/>
                      <a:pt x="2888861" y="5137605"/>
                    </a:cubicBezTo>
                    <a:cubicBezTo>
                      <a:pt x="3001949" y="5230831"/>
                      <a:pt x="3123306" y="5313493"/>
                      <a:pt x="3251512" y="5384522"/>
                    </a:cubicBezTo>
                    <a:cubicBezTo>
                      <a:pt x="3363258" y="5449428"/>
                      <a:pt x="3489817" y="5484444"/>
                      <a:pt x="3619022" y="5486324"/>
                    </a:cubicBezTo>
                    <a:cubicBezTo>
                      <a:pt x="3785995" y="5483952"/>
                      <a:pt x="3946687" y="5422107"/>
                      <a:pt x="4072296" y="5312004"/>
                    </a:cubicBezTo>
                    <a:cubicBezTo>
                      <a:pt x="4543520" y="4921118"/>
                      <a:pt x="4726452" y="4002126"/>
                      <a:pt x="4480142" y="3263323"/>
                    </a:cubicBezTo>
                    <a:cubicBezTo>
                      <a:pt x="4465867" y="3220308"/>
                      <a:pt x="4450329" y="3179550"/>
                      <a:pt x="4434409" y="3139791"/>
                    </a:cubicBezTo>
                    <a:cubicBezTo>
                      <a:pt x="4516039" y="3133285"/>
                      <a:pt x="4586461" y="3079937"/>
                      <a:pt x="4614774" y="3003053"/>
                    </a:cubicBezTo>
                    <a:cubicBezTo>
                      <a:pt x="4629355" y="2959845"/>
                      <a:pt x="4635593" y="2914304"/>
                      <a:pt x="4633029" y="2868802"/>
                    </a:cubicBezTo>
                    <a:cubicBezTo>
                      <a:pt x="4624304" y="2686752"/>
                      <a:pt x="4592961" y="2506572"/>
                      <a:pt x="4539651" y="2332252"/>
                    </a:cubicBezTo>
                    <a:lnTo>
                      <a:pt x="4415884" y="1856669"/>
                    </a:lnTo>
                    <a:cubicBezTo>
                      <a:pt x="4384502" y="1724868"/>
                      <a:pt x="4363875" y="1590726"/>
                      <a:pt x="4354346" y="1455633"/>
                    </a:cubicBezTo>
                    <a:lnTo>
                      <a:pt x="4352624" y="1437875"/>
                    </a:lnTo>
                    <a:cubicBezTo>
                      <a:pt x="4344357" y="1352495"/>
                      <a:pt x="4335784" y="1266690"/>
                      <a:pt x="4326906" y="1180397"/>
                    </a:cubicBezTo>
                    <a:cubicBezTo>
                      <a:pt x="4325605" y="1167040"/>
                      <a:pt x="4324342" y="1153684"/>
                      <a:pt x="4322964" y="1140367"/>
                    </a:cubicBezTo>
                    <a:cubicBezTo>
                      <a:pt x="4327901" y="1143237"/>
                      <a:pt x="4332073" y="1146643"/>
                      <a:pt x="4337392" y="1149475"/>
                    </a:cubicBezTo>
                    <a:cubicBezTo>
                      <a:pt x="4386684" y="1179364"/>
                      <a:pt x="4442790" y="1196126"/>
                      <a:pt x="4500388" y="1198116"/>
                    </a:cubicBezTo>
                    <a:close/>
                    <a:moveTo>
                      <a:pt x="2381132" y="5121817"/>
                    </a:moveTo>
                    <a:cubicBezTo>
                      <a:pt x="2250291" y="5123730"/>
                      <a:pt x="2121929" y="5085996"/>
                      <a:pt x="2012975" y="5013509"/>
                    </a:cubicBezTo>
                    <a:cubicBezTo>
                      <a:pt x="2166212" y="4865132"/>
                      <a:pt x="2291008" y="4689900"/>
                      <a:pt x="2381132" y="4496553"/>
                    </a:cubicBezTo>
                    <a:cubicBezTo>
                      <a:pt x="2471258" y="4689890"/>
                      <a:pt x="2596022" y="4865093"/>
                      <a:pt x="2749289" y="5013509"/>
                    </a:cubicBezTo>
                    <a:cubicBezTo>
                      <a:pt x="2640335" y="5085993"/>
                      <a:pt x="2511973" y="5123727"/>
                      <a:pt x="2381132" y="5121817"/>
                    </a:cubicBezTo>
                    <a:close/>
                    <a:moveTo>
                      <a:pt x="3955435" y="5171376"/>
                    </a:moveTo>
                    <a:cubicBezTo>
                      <a:pt x="3786208" y="5326749"/>
                      <a:pt x="3533579" y="5348646"/>
                      <a:pt x="3340086" y="5224763"/>
                    </a:cubicBezTo>
                    <a:cubicBezTo>
                      <a:pt x="2570971" y="4797481"/>
                      <a:pt x="2475223" y="4218695"/>
                      <a:pt x="2471197" y="4194202"/>
                    </a:cubicBezTo>
                    <a:cubicBezTo>
                      <a:pt x="2471197" y="4192365"/>
                      <a:pt x="2469819" y="4191025"/>
                      <a:pt x="2469436" y="4189188"/>
                    </a:cubicBezTo>
                    <a:cubicBezTo>
                      <a:pt x="2466069" y="4177745"/>
                      <a:pt x="2461476" y="4166762"/>
                      <a:pt x="2455736" y="4156352"/>
                    </a:cubicBezTo>
                    <a:cubicBezTo>
                      <a:pt x="2452522" y="4152181"/>
                      <a:pt x="2449001" y="4148239"/>
                      <a:pt x="2445174" y="4144642"/>
                    </a:cubicBezTo>
                    <a:cubicBezTo>
                      <a:pt x="2438208" y="4135839"/>
                      <a:pt x="2428832" y="4129219"/>
                      <a:pt x="2418194" y="4125622"/>
                    </a:cubicBezTo>
                    <a:cubicBezTo>
                      <a:pt x="2411802" y="4122407"/>
                      <a:pt x="2404990" y="4119958"/>
                      <a:pt x="2397987" y="4118389"/>
                    </a:cubicBezTo>
                    <a:cubicBezTo>
                      <a:pt x="2396532" y="4118389"/>
                      <a:pt x="2395423" y="4117126"/>
                      <a:pt x="2393968" y="4116934"/>
                    </a:cubicBezTo>
                    <a:cubicBezTo>
                      <a:pt x="2390027" y="4116858"/>
                      <a:pt x="2386085" y="4117011"/>
                      <a:pt x="2382143" y="4117470"/>
                    </a:cubicBezTo>
                    <a:cubicBezTo>
                      <a:pt x="2377321" y="4116781"/>
                      <a:pt x="2372461" y="4116513"/>
                      <a:pt x="2367600" y="4116666"/>
                    </a:cubicBezTo>
                    <a:cubicBezTo>
                      <a:pt x="2365764" y="4116666"/>
                      <a:pt x="2364386" y="4118121"/>
                      <a:pt x="2362587" y="4118465"/>
                    </a:cubicBezTo>
                    <a:cubicBezTo>
                      <a:pt x="2356273" y="4119919"/>
                      <a:pt x="2350150" y="4122100"/>
                      <a:pt x="2344294" y="4124856"/>
                    </a:cubicBezTo>
                    <a:cubicBezTo>
                      <a:pt x="2339280" y="4126693"/>
                      <a:pt x="2334420" y="4129027"/>
                      <a:pt x="2329866" y="4131821"/>
                    </a:cubicBezTo>
                    <a:cubicBezTo>
                      <a:pt x="2325044" y="4135380"/>
                      <a:pt x="2320604" y="4139399"/>
                      <a:pt x="2316586" y="4143800"/>
                    </a:cubicBezTo>
                    <a:cubicBezTo>
                      <a:pt x="2312376" y="4147665"/>
                      <a:pt x="2308511" y="4151913"/>
                      <a:pt x="2305142" y="4156544"/>
                    </a:cubicBezTo>
                    <a:cubicBezTo>
                      <a:pt x="2302349" y="4161137"/>
                      <a:pt x="2299976" y="4165959"/>
                      <a:pt x="2298101" y="4170973"/>
                    </a:cubicBezTo>
                    <a:cubicBezTo>
                      <a:pt x="2295269" y="4176828"/>
                      <a:pt x="2293049" y="4182951"/>
                      <a:pt x="2291480" y="4189266"/>
                    </a:cubicBezTo>
                    <a:cubicBezTo>
                      <a:pt x="2291480" y="4191026"/>
                      <a:pt x="2290141" y="4192289"/>
                      <a:pt x="2289834" y="4193973"/>
                    </a:cubicBezTo>
                    <a:cubicBezTo>
                      <a:pt x="2286199" y="4218466"/>
                      <a:pt x="2190413" y="4797565"/>
                      <a:pt x="1420945" y="5224926"/>
                    </a:cubicBezTo>
                    <a:cubicBezTo>
                      <a:pt x="1227491" y="5348772"/>
                      <a:pt x="974832" y="5326836"/>
                      <a:pt x="805567" y="5171501"/>
                    </a:cubicBezTo>
                    <a:cubicBezTo>
                      <a:pt x="439742" y="4867673"/>
                      <a:pt x="211076" y="4051786"/>
                      <a:pt x="454477" y="3321605"/>
                    </a:cubicBezTo>
                    <a:cubicBezTo>
                      <a:pt x="740543" y="2463512"/>
                      <a:pt x="1429175" y="2316810"/>
                      <a:pt x="1662366" y="2291827"/>
                    </a:cubicBezTo>
                    <a:cubicBezTo>
                      <a:pt x="1664395" y="2299099"/>
                      <a:pt x="1667150" y="2306523"/>
                      <a:pt x="1669485" y="2313947"/>
                    </a:cubicBezTo>
                    <a:cubicBezTo>
                      <a:pt x="1670480" y="2317583"/>
                      <a:pt x="1671704" y="2321104"/>
                      <a:pt x="1673159" y="2324586"/>
                    </a:cubicBezTo>
                    <a:cubicBezTo>
                      <a:pt x="1787511" y="2619725"/>
                      <a:pt x="2064927" y="2819881"/>
                      <a:pt x="2381041" y="2835380"/>
                    </a:cubicBezTo>
                    <a:cubicBezTo>
                      <a:pt x="2709324" y="2819192"/>
                      <a:pt x="2994166" y="2603383"/>
                      <a:pt x="3098643" y="2291717"/>
                    </a:cubicBezTo>
                    <a:cubicBezTo>
                      <a:pt x="3550037" y="2342577"/>
                      <a:pt x="3948741" y="2609438"/>
                      <a:pt x="4167805" y="3007408"/>
                    </a:cubicBezTo>
                    <a:cubicBezTo>
                      <a:pt x="4169413" y="3010776"/>
                      <a:pt x="4171173" y="3013990"/>
                      <a:pt x="4173125" y="3017128"/>
                    </a:cubicBezTo>
                    <a:cubicBezTo>
                      <a:pt x="4226933" y="3114258"/>
                      <a:pt x="4271557" y="3216206"/>
                      <a:pt x="4306454" y="3321604"/>
                    </a:cubicBezTo>
                    <a:cubicBezTo>
                      <a:pt x="4549815" y="4051873"/>
                      <a:pt x="4321341" y="4867691"/>
                      <a:pt x="3955325" y="5171501"/>
                    </a:cubicBezTo>
                    <a:close/>
                    <a:moveTo>
                      <a:pt x="1466568" y="1874932"/>
                    </a:moveTo>
                    <a:cubicBezTo>
                      <a:pt x="1466760" y="1836508"/>
                      <a:pt x="1474031" y="1798468"/>
                      <a:pt x="1487962" y="1762686"/>
                    </a:cubicBezTo>
                    <a:cubicBezTo>
                      <a:pt x="1573763" y="1682779"/>
                      <a:pt x="1668944" y="1613583"/>
                      <a:pt x="1771500" y="1556750"/>
                    </a:cubicBezTo>
                    <a:cubicBezTo>
                      <a:pt x="1941530" y="1550168"/>
                      <a:pt x="2087115" y="1677490"/>
                      <a:pt x="2103300" y="1846834"/>
                    </a:cubicBezTo>
                    <a:cubicBezTo>
                      <a:pt x="1866866" y="1880511"/>
                      <a:pt x="1720634" y="1962332"/>
                      <a:pt x="1667592" y="2093065"/>
                    </a:cubicBezTo>
                    <a:cubicBezTo>
                      <a:pt x="1665679" y="2098155"/>
                      <a:pt x="1664875" y="2103742"/>
                      <a:pt x="1663191" y="2108986"/>
                    </a:cubicBezTo>
                    <a:cubicBezTo>
                      <a:pt x="1640880" y="2111473"/>
                      <a:pt x="1613822" y="2115032"/>
                      <a:pt x="1583627" y="2119969"/>
                    </a:cubicBezTo>
                    <a:cubicBezTo>
                      <a:pt x="1510072" y="2059809"/>
                      <a:pt x="1467129" y="1969955"/>
                      <a:pt x="1466561" y="1874962"/>
                    </a:cubicBezTo>
                    <a:close/>
                    <a:moveTo>
                      <a:pt x="2990416" y="1556750"/>
                    </a:moveTo>
                    <a:cubicBezTo>
                      <a:pt x="3092943" y="1613620"/>
                      <a:pt x="3188161" y="1682771"/>
                      <a:pt x="3273955" y="1762686"/>
                    </a:cubicBezTo>
                    <a:cubicBezTo>
                      <a:pt x="3288039" y="1798430"/>
                      <a:pt x="3295386" y="1836509"/>
                      <a:pt x="3295731" y="1874932"/>
                    </a:cubicBezTo>
                    <a:cubicBezTo>
                      <a:pt x="3295004" y="1969956"/>
                      <a:pt x="3252104" y="2059775"/>
                      <a:pt x="3178587" y="2120017"/>
                    </a:cubicBezTo>
                    <a:cubicBezTo>
                      <a:pt x="3148698" y="2115080"/>
                      <a:pt x="3122062" y="2111521"/>
                      <a:pt x="3099904" y="2109148"/>
                    </a:cubicBezTo>
                    <a:cubicBezTo>
                      <a:pt x="3065461" y="1997089"/>
                      <a:pt x="2950958" y="1888291"/>
                      <a:pt x="2658533" y="1846849"/>
                    </a:cubicBezTo>
                    <a:cubicBezTo>
                      <a:pt x="2674951" y="1677545"/>
                      <a:pt x="2820490" y="1550368"/>
                      <a:pt x="2990411" y="1556766"/>
                    </a:cubicBezTo>
                    <a:close/>
                    <a:moveTo>
                      <a:pt x="2929873" y="2195054"/>
                    </a:moveTo>
                    <a:cubicBezTo>
                      <a:pt x="2929873" y="2349515"/>
                      <a:pt x="2681388" y="2652345"/>
                      <a:pt x="2381115" y="2652345"/>
                    </a:cubicBezTo>
                    <a:cubicBezTo>
                      <a:pt x="2080852" y="2652345"/>
                      <a:pt x="1832357" y="2349515"/>
                      <a:pt x="1832357" y="2195054"/>
                    </a:cubicBezTo>
                    <a:cubicBezTo>
                      <a:pt x="1832434" y="2182922"/>
                      <a:pt x="1834462" y="2170906"/>
                      <a:pt x="1838404" y="2159463"/>
                    </a:cubicBezTo>
                    <a:cubicBezTo>
                      <a:pt x="1867412" y="2088280"/>
                      <a:pt x="2025089" y="2012084"/>
                      <a:pt x="2381146" y="2012084"/>
                    </a:cubicBezTo>
                    <a:cubicBezTo>
                      <a:pt x="2719569" y="2012084"/>
                      <a:pt x="2929904" y="2082272"/>
                      <a:pt x="2929904" y="2195056"/>
                    </a:cubicBezTo>
                    <a:close/>
                    <a:moveTo>
                      <a:pt x="4362509" y="2377986"/>
                    </a:moveTo>
                    <a:cubicBezTo>
                      <a:pt x="4411954" y="2538336"/>
                      <a:pt x="4441346" y="2704280"/>
                      <a:pt x="4449918" y="2871860"/>
                    </a:cubicBezTo>
                    <a:cubicBezTo>
                      <a:pt x="4451526" y="2894018"/>
                      <a:pt x="4449383" y="2916253"/>
                      <a:pt x="4443527" y="2937646"/>
                    </a:cubicBezTo>
                    <a:cubicBezTo>
                      <a:pt x="4440466" y="2949663"/>
                      <a:pt x="4429711" y="2958159"/>
                      <a:pt x="4417273" y="2958274"/>
                    </a:cubicBezTo>
                    <a:cubicBezTo>
                      <a:pt x="4396684" y="2957393"/>
                      <a:pt x="4376708" y="2950849"/>
                      <a:pt x="4359563" y="2939368"/>
                    </a:cubicBezTo>
                    <a:cubicBezTo>
                      <a:pt x="4347087" y="2931331"/>
                      <a:pt x="4335185" y="2922376"/>
                      <a:pt x="4323971" y="2912655"/>
                    </a:cubicBezTo>
                    <a:cubicBezTo>
                      <a:pt x="4120073" y="2551082"/>
                      <a:pt x="3782797" y="2283688"/>
                      <a:pt x="3384210" y="2167612"/>
                    </a:cubicBezTo>
                    <a:cubicBezTo>
                      <a:pt x="3432469" y="2100409"/>
                      <a:pt x="3463352" y="2022379"/>
                      <a:pt x="3474107" y="1940367"/>
                    </a:cubicBezTo>
                    <a:cubicBezTo>
                      <a:pt x="3538094" y="1989391"/>
                      <a:pt x="3615744" y="2017367"/>
                      <a:pt x="3696306" y="2020274"/>
                    </a:cubicBezTo>
                    <a:cubicBezTo>
                      <a:pt x="3747970" y="2019854"/>
                      <a:pt x="3798794" y="2007033"/>
                      <a:pt x="3844487" y="1982846"/>
                    </a:cubicBezTo>
                    <a:cubicBezTo>
                      <a:pt x="4071272" y="1866623"/>
                      <a:pt x="4101398" y="1595899"/>
                      <a:pt x="3926806" y="1240105"/>
                    </a:cubicBezTo>
                    <a:cubicBezTo>
                      <a:pt x="3903652" y="1196401"/>
                      <a:pt x="3849998" y="1179026"/>
                      <a:pt x="3805605" y="1200840"/>
                    </a:cubicBezTo>
                    <a:cubicBezTo>
                      <a:pt x="3761251" y="1222655"/>
                      <a:pt x="3742269" y="1275773"/>
                      <a:pt x="3762743" y="1320777"/>
                    </a:cubicBezTo>
                    <a:cubicBezTo>
                      <a:pt x="3821526" y="1440488"/>
                      <a:pt x="3939170" y="1728926"/>
                      <a:pt x="3761365" y="1819971"/>
                    </a:cubicBezTo>
                    <a:cubicBezTo>
                      <a:pt x="3683065" y="1860039"/>
                      <a:pt x="3611998" y="1832332"/>
                      <a:pt x="3489798" y="1713427"/>
                    </a:cubicBezTo>
                    <a:cubicBezTo>
                      <a:pt x="3362935" y="1583732"/>
                      <a:pt x="3217350" y="1473779"/>
                      <a:pt x="3057921" y="1387211"/>
                    </a:cubicBezTo>
                    <a:cubicBezTo>
                      <a:pt x="3054170" y="1385068"/>
                      <a:pt x="3050267" y="1383270"/>
                      <a:pt x="3046210" y="1381815"/>
                    </a:cubicBezTo>
                    <a:cubicBezTo>
                      <a:pt x="2950459" y="1332830"/>
                      <a:pt x="2847132" y="1300415"/>
                      <a:pt x="2740549" y="1285948"/>
                    </a:cubicBezTo>
                    <a:cubicBezTo>
                      <a:pt x="2712344" y="1282351"/>
                      <a:pt x="2683948" y="1280552"/>
                      <a:pt x="2655513" y="1280476"/>
                    </a:cubicBezTo>
                    <a:cubicBezTo>
                      <a:pt x="2604997" y="1280476"/>
                      <a:pt x="2564048" y="1321425"/>
                      <a:pt x="2564048" y="1371941"/>
                    </a:cubicBezTo>
                    <a:cubicBezTo>
                      <a:pt x="2564048" y="1422419"/>
                      <a:pt x="2604997" y="1463368"/>
                      <a:pt x="2655513" y="1463368"/>
                    </a:cubicBezTo>
                    <a:cubicBezTo>
                      <a:pt x="2666267" y="1463368"/>
                      <a:pt x="2676982" y="1464746"/>
                      <a:pt x="2687775" y="1465511"/>
                    </a:cubicBezTo>
                    <a:cubicBezTo>
                      <a:pt x="2566310" y="1550088"/>
                      <a:pt x="2488422" y="1683958"/>
                      <a:pt x="2474912" y="1831336"/>
                    </a:cubicBezTo>
                    <a:cubicBezTo>
                      <a:pt x="2445099" y="1830035"/>
                      <a:pt x="2413909" y="1829193"/>
                      <a:pt x="2381074" y="1829193"/>
                    </a:cubicBezTo>
                    <a:cubicBezTo>
                      <a:pt x="2348238" y="1829193"/>
                      <a:pt x="2318158" y="1830800"/>
                      <a:pt x="2287427" y="1831872"/>
                    </a:cubicBezTo>
                    <a:cubicBezTo>
                      <a:pt x="2274530" y="1684719"/>
                      <a:pt x="2197607" y="1550665"/>
                      <a:pt x="2077092" y="1465283"/>
                    </a:cubicBezTo>
                    <a:cubicBezTo>
                      <a:pt x="2086851" y="1464670"/>
                      <a:pt x="2096572" y="1463369"/>
                      <a:pt x="2106369" y="1463369"/>
                    </a:cubicBezTo>
                    <a:cubicBezTo>
                      <a:pt x="2156847" y="1463369"/>
                      <a:pt x="2197796" y="1422420"/>
                      <a:pt x="2197796" y="1371942"/>
                    </a:cubicBezTo>
                    <a:cubicBezTo>
                      <a:pt x="2197796" y="1321426"/>
                      <a:pt x="2156847" y="1280477"/>
                      <a:pt x="2106369" y="1280477"/>
                    </a:cubicBezTo>
                    <a:cubicBezTo>
                      <a:pt x="2077819" y="1280515"/>
                      <a:pt x="2049309" y="1282352"/>
                      <a:pt x="2021027" y="1285950"/>
                    </a:cubicBezTo>
                    <a:cubicBezTo>
                      <a:pt x="1914483" y="1300454"/>
                      <a:pt x="1811114" y="1332792"/>
                      <a:pt x="1715366" y="1381739"/>
                    </a:cubicBezTo>
                    <a:cubicBezTo>
                      <a:pt x="1711271" y="1383232"/>
                      <a:pt x="1707291" y="1385107"/>
                      <a:pt x="1703465" y="1387212"/>
                    </a:cubicBezTo>
                    <a:cubicBezTo>
                      <a:pt x="1544339" y="1473894"/>
                      <a:pt x="1398989" y="1583880"/>
                      <a:pt x="1272312" y="1713427"/>
                    </a:cubicBezTo>
                    <a:cubicBezTo>
                      <a:pt x="1150230" y="1832335"/>
                      <a:pt x="1079044" y="1859777"/>
                      <a:pt x="1000745" y="1819971"/>
                    </a:cubicBezTo>
                    <a:cubicBezTo>
                      <a:pt x="822946" y="1728506"/>
                      <a:pt x="940585" y="1440489"/>
                      <a:pt x="999367" y="1320777"/>
                    </a:cubicBezTo>
                    <a:cubicBezTo>
                      <a:pt x="1019841" y="1275771"/>
                      <a:pt x="1000822" y="1222649"/>
                      <a:pt x="956466" y="1200841"/>
                    </a:cubicBezTo>
                    <a:cubicBezTo>
                      <a:pt x="912112" y="1179026"/>
                      <a:pt x="858456" y="1196402"/>
                      <a:pt x="835305" y="1240106"/>
                    </a:cubicBezTo>
                    <a:cubicBezTo>
                      <a:pt x="660407" y="1595899"/>
                      <a:pt x="690533" y="1866623"/>
                      <a:pt x="917624" y="1982847"/>
                    </a:cubicBezTo>
                    <a:cubicBezTo>
                      <a:pt x="963319" y="2006995"/>
                      <a:pt x="1014141" y="2019815"/>
                      <a:pt x="1065806" y="2020198"/>
                    </a:cubicBezTo>
                    <a:cubicBezTo>
                      <a:pt x="1146365" y="2017252"/>
                      <a:pt x="1224010" y="1989315"/>
                      <a:pt x="1287966" y="1940214"/>
                    </a:cubicBezTo>
                    <a:cubicBezTo>
                      <a:pt x="1298796" y="2022226"/>
                      <a:pt x="1329680" y="2100299"/>
                      <a:pt x="1377900" y="2167498"/>
                    </a:cubicBezTo>
                    <a:cubicBezTo>
                      <a:pt x="980313" y="2283378"/>
                      <a:pt x="643722" y="2549968"/>
                      <a:pt x="439785" y="2910356"/>
                    </a:cubicBezTo>
                    <a:cubicBezTo>
                      <a:pt x="427921" y="2920957"/>
                      <a:pt x="415216" y="2930563"/>
                      <a:pt x="401859" y="2939173"/>
                    </a:cubicBezTo>
                    <a:cubicBezTo>
                      <a:pt x="384600" y="2950769"/>
                      <a:pt x="364584" y="2957543"/>
                      <a:pt x="343880" y="2958921"/>
                    </a:cubicBezTo>
                    <a:cubicBezTo>
                      <a:pt x="331786" y="2959227"/>
                      <a:pt x="321033" y="2951381"/>
                      <a:pt x="317626" y="2939786"/>
                    </a:cubicBezTo>
                    <a:cubicBezTo>
                      <a:pt x="310967" y="2917475"/>
                      <a:pt x="308556" y="2894091"/>
                      <a:pt x="310470" y="2870900"/>
                    </a:cubicBezTo>
                    <a:cubicBezTo>
                      <a:pt x="319119" y="2703584"/>
                      <a:pt x="348472" y="2538023"/>
                      <a:pt x="397802" y="2377947"/>
                    </a:cubicBezTo>
                    <a:lnTo>
                      <a:pt x="521491" y="1903628"/>
                    </a:lnTo>
                    <a:cubicBezTo>
                      <a:pt x="555629" y="1762912"/>
                      <a:pt x="578016" y="1619589"/>
                      <a:pt x="588502" y="1475199"/>
                    </a:cubicBezTo>
                    <a:lnTo>
                      <a:pt x="590339" y="1455643"/>
                    </a:lnTo>
                    <a:cubicBezTo>
                      <a:pt x="598796" y="1368005"/>
                      <a:pt x="607560" y="1280294"/>
                      <a:pt x="616592" y="1192502"/>
                    </a:cubicBezTo>
                    <a:cubicBezTo>
                      <a:pt x="624246" y="1117186"/>
                      <a:pt x="631747" y="1042027"/>
                      <a:pt x="639057" y="967050"/>
                    </a:cubicBezTo>
                    <a:cubicBezTo>
                      <a:pt x="709359" y="876732"/>
                      <a:pt x="747551" y="765601"/>
                      <a:pt x="747629" y="651170"/>
                    </a:cubicBezTo>
                    <a:cubicBezTo>
                      <a:pt x="747629" y="600654"/>
                      <a:pt x="706680" y="559705"/>
                      <a:pt x="656202" y="559705"/>
                    </a:cubicBezTo>
                    <a:cubicBezTo>
                      <a:pt x="605686" y="559705"/>
                      <a:pt x="564737" y="600654"/>
                      <a:pt x="564737" y="651170"/>
                    </a:cubicBezTo>
                    <a:cubicBezTo>
                      <a:pt x="559341" y="798852"/>
                      <a:pt x="470210" y="930506"/>
                      <a:pt x="335082" y="990396"/>
                    </a:cubicBezTo>
                    <a:cubicBezTo>
                      <a:pt x="311585" y="1007312"/>
                      <a:pt x="282882" y="1015234"/>
                      <a:pt x="254026" y="1012707"/>
                    </a:cubicBezTo>
                    <a:cubicBezTo>
                      <a:pt x="217823" y="960927"/>
                      <a:pt x="196545" y="900158"/>
                      <a:pt x="192489" y="837123"/>
                    </a:cubicBezTo>
                    <a:cubicBezTo>
                      <a:pt x="151156" y="618529"/>
                      <a:pt x="244115" y="396369"/>
                      <a:pt x="428727" y="272337"/>
                    </a:cubicBezTo>
                    <a:cubicBezTo>
                      <a:pt x="626855" y="146924"/>
                      <a:pt x="881620" y="155839"/>
                      <a:pt x="1070518" y="294878"/>
                    </a:cubicBezTo>
                    <a:cubicBezTo>
                      <a:pt x="1055784" y="392237"/>
                      <a:pt x="1068452" y="491742"/>
                      <a:pt x="1107067" y="582327"/>
                    </a:cubicBezTo>
                    <a:cubicBezTo>
                      <a:pt x="1120883" y="617229"/>
                      <a:pt x="1154598" y="640190"/>
                      <a:pt x="1192141" y="640190"/>
                    </a:cubicBezTo>
                    <a:cubicBezTo>
                      <a:pt x="1222412" y="640229"/>
                      <a:pt x="1250771" y="625304"/>
                      <a:pt x="1267801" y="600237"/>
                    </a:cubicBezTo>
                    <a:cubicBezTo>
                      <a:pt x="1284870" y="575208"/>
                      <a:pt x="1288391" y="543329"/>
                      <a:pt x="1277292" y="515162"/>
                    </a:cubicBezTo>
                    <a:cubicBezTo>
                      <a:pt x="1241318" y="424271"/>
                      <a:pt x="1225972" y="305974"/>
                      <a:pt x="1290572" y="247005"/>
                    </a:cubicBezTo>
                    <a:cubicBezTo>
                      <a:pt x="1375073" y="169814"/>
                      <a:pt x="1536765" y="177889"/>
                      <a:pt x="1667841" y="193311"/>
                    </a:cubicBezTo>
                    <a:cubicBezTo>
                      <a:pt x="1875305" y="224502"/>
                      <a:pt x="2079125" y="276166"/>
                      <a:pt x="2276410" y="347499"/>
                    </a:cubicBezTo>
                    <a:lnTo>
                      <a:pt x="2353218" y="372183"/>
                    </a:lnTo>
                    <a:cubicBezTo>
                      <a:pt x="2356241" y="372719"/>
                      <a:pt x="2359302" y="373063"/>
                      <a:pt x="2362326" y="373254"/>
                    </a:cubicBezTo>
                    <a:cubicBezTo>
                      <a:pt x="2368373" y="374594"/>
                      <a:pt x="2374458" y="375321"/>
                      <a:pt x="2380619" y="375359"/>
                    </a:cubicBezTo>
                    <a:cubicBezTo>
                      <a:pt x="2387049" y="375321"/>
                      <a:pt x="2393516" y="374594"/>
                      <a:pt x="2399830" y="373178"/>
                    </a:cubicBezTo>
                    <a:cubicBezTo>
                      <a:pt x="2402892" y="373063"/>
                      <a:pt x="2405954" y="372680"/>
                      <a:pt x="2408939" y="372183"/>
                    </a:cubicBezTo>
                    <a:lnTo>
                      <a:pt x="2485746" y="347499"/>
                    </a:lnTo>
                    <a:cubicBezTo>
                      <a:pt x="2683071" y="276164"/>
                      <a:pt x="2886969" y="224496"/>
                      <a:pt x="3094433" y="193311"/>
                    </a:cubicBezTo>
                    <a:cubicBezTo>
                      <a:pt x="3225891" y="177850"/>
                      <a:pt x="3387123" y="169776"/>
                      <a:pt x="3471741" y="247005"/>
                    </a:cubicBezTo>
                    <a:cubicBezTo>
                      <a:pt x="3536302" y="305978"/>
                      <a:pt x="3520917" y="424274"/>
                      <a:pt x="3484982" y="515162"/>
                    </a:cubicBezTo>
                    <a:cubicBezTo>
                      <a:pt x="3466460" y="562196"/>
                      <a:pt x="3489537" y="615358"/>
                      <a:pt x="3536570" y="633913"/>
                    </a:cubicBezTo>
                    <a:cubicBezTo>
                      <a:pt x="3583643" y="652474"/>
                      <a:pt x="3636766" y="629359"/>
                      <a:pt x="3655321" y="582325"/>
                    </a:cubicBezTo>
                    <a:cubicBezTo>
                      <a:pt x="3693974" y="491740"/>
                      <a:pt x="3706604" y="392202"/>
                      <a:pt x="3691908" y="294877"/>
                    </a:cubicBezTo>
                    <a:cubicBezTo>
                      <a:pt x="3880846" y="155875"/>
                      <a:pt x="4135689" y="146960"/>
                      <a:pt x="4333846" y="272451"/>
                    </a:cubicBezTo>
                    <a:cubicBezTo>
                      <a:pt x="4518502" y="396678"/>
                      <a:pt x="4611301" y="618985"/>
                      <a:pt x="4569820" y="837628"/>
                    </a:cubicBezTo>
                    <a:cubicBezTo>
                      <a:pt x="4565649" y="900965"/>
                      <a:pt x="4544179" y="961934"/>
                      <a:pt x="4507823" y="1013938"/>
                    </a:cubicBezTo>
                    <a:cubicBezTo>
                      <a:pt x="4479235" y="1014933"/>
                      <a:pt x="4451068" y="1006743"/>
                      <a:pt x="4427456" y="990517"/>
                    </a:cubicBezTo>
                    <a:cubicBezTo>
                      <a:pt x="4292207" y="930700"/>
                      <a:pt x="4202964" y="798973"/>
                      <a:pt x="4197527" y="651212"/>
                    </a:cubicBezTo>
                    <a:cubicBezTo>
                      <a:pt x="4197527" y="600696"/>
                      <a:pt x="4156577" y="559747"/>
                      <a:pt x="4106061" y="559747"/>
                    </a:cubicBezTo>
                    <a:cubicBezTo>
                      <a:pt x="4055584" y="559747"/>
                      <a:pt x="4014635" y="600696"/>
                      <a:pt x="4014635" y="651212"/>
                    </a:cubicBezTo>
                    <a:cubicBezTo>
                      <a:pt x="4014826" y="764487"/>
                      <a:pt x="4052446" y="874518"/>
                      <a:pt x="4121639" y="964260"/>
                    </a:cubicBezTo>
                    <a:cubicBezTo>
                      <a:pt x="4129140" y="1042523"/>
                      <a:pt x="4136909" y="1120789"/>
                      <a:pt x="4144946" y="1199127"/>
                    </a:cubicBezTo>
                    <a:cubicBezTo>
                      <a:pt x="4154054" y="1284661"/>
                      <a:pt x="4162320" y="1370234"/>
                      <a:pt x="4170434" y="1455842"/>
                    </a:cubicBezTo>
                    <a:lnTo>
                      <a:pt x="4172270" y="1474135"/>
                    </a:lnTo>
                    <a:cubicBezTo>
                      <a:pt x="4182527" y="1619025"/>
                      <a:pt x="4204800" y="1762808"/>
                      <a:pt x="4238823" y="1903985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B18DAC52-A366-8E4B-F6F3-583C4A8EBEE2}"/>
                </a:ext>
              </a:extLst>
            </p:cNvPr>
            <p:cNvSpPr/>
            <p:nvPr/>
          </p:nvSpPr>
          <p:spPr>
            <a:xfrm>
              <a:off x="7525045" y="2908708"/>
              <a:ext cx="182318" cy="148613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27B9A2A-950F-6B26-8547-5DF96FBE9C8B}"/>
                </a:ext>
              </a:extLst>
            </p:cNvPr>
            <p:cNvSpPr/>
            <p:nvPr/>
          </p:nvSpPr>
          <p:spPr>
            <a:xfrm>
              <a:off x="7616204" y="2641600"/>
              <a:ext cx="118675" cy="9673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7C502FCE-552A-D9F3-E447-3E7761CEAA5B}"/>
                </a:ext>
              </a:extLst>
            </p:cNvPr>
            <p:cNvSpPr/>
            <p:nvPr/>
          </p:nvSpPr>
          <p:spPr>
            <a:xfrm>
              <a:off x="8403604" y="2544864"/>
              <a:ext cx="118675" cy="9673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3031CDF-1453-623C-6A36-CDC89043614E}"/>
                </a:ext>
              </a:extLst>
            </p:cNvPr>
            <p:cNvSpPr/>
            <p:nvPr/>
          </p:nvSpPr>
          <p:spPr>
            <a:xfrm>
              <a:off x="8522279" y="2777405"/>
              <a:ext cx="118675" cy="9673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8470C21-62A1-32BC-4A11-B151F1437300}"/>
                </a:ext>
              </a:extLst>
            </p:cNvPr>
            <p:cNvSpPr/>
            <p:nvPr/>
          </p:nvSpPr>
          <p:spPr>
            <a:xfrm>
              <a:off x="8395016" y="2958595"/>
              <a:ext cx="118675" cy="96736"/>
            </a:xfrm>
            <a:custGeom>
              <a:avLst/>
              <a:gdLst>
                <a:gd name="connsiteX0" fmla="*/ 2655453 w 5371220"/>
                <a:gd name="connsiteY0" fmla="*/ 4564685 h 4564685"/>
                <a:gd name="connsiteX1" fmla="*/ 35 w 5371220"/>
                <a:gd name="connsiteY1" fmla="*/ 1497787 h 4564685"/>
                <a:gd name="connsiteX2" fmla="*/ 1415526 w 5371220"/>
                <a:gd name="connsiteY2" fmla="*/ 0 h 4564685"/>
                <a:gd name="connsiteX3" fmla="*/ 2682885 w 5371220"/>
                <a:gd name="connsiteY3" fmla="*/ 833943 h 4564685"/>
                <a:gd name="connsiteX4" fmla="*/ 3950243 w 5371220"/>
                <a:gd name="connsiteY4" fmla="*/ 0 h 4564685"/>
                <a:gd name="connsiteX5" fmla="*/ 5371221 w 5371220"/>
                <a:gd name="connsiteY5" fmla="*/ 1497787 h 4564685"/>
                <a:gd name="connsiteX6" fmla="*/ 2655453 w 5371220"/>
                <a:gd name="connsiteY6" fmla="*/ 4564685 h 4564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71220" h="4564685">
                  <a:moveTo>
                    <a:pt x="2655453" y="4564685"/>
                  </a:moveTo>
                  <a:cubicBezTo>
                    <a:pt x="2655453" y="4564685"/>
                    <a:pt x="35" y="3478378"/>
                    <a:pt x="35" y="1497787"/>
                  </a:cubicBezTo>
                  <a:cubicBezTo>
                    <a:pt x="-5438" y="669321"/>
                    <a:pt x="630951" y="0"/>
                    <a:pt x="1415526" y="0"/>
                  </a:cubicBezTo>
                  <a:cubicBezTo>
                    <a:pt x="1969643" y="0"/>
                    <a:pt x="2452456" y="340186"/>
                    <a:pt x="2682885" y="833943"/>
                  </a:cubicBezTo>
                  <a:cubicBezTo>
                    <a:pt x="2913313" y="340186"/>
                    <a:pt x="3396126" y="0"/>
                    <a:pt x="3950243" y="0"/>
                  </a:cubicBezTo>
                  <a:cubicBezTo>
                    <a:pt x="4734818" y="0"/>
                    <a:pt x="5371221" y="669341"/>
                    <a:pt x="5371221" y="1497787"/>
                  </a:cubicBezTo>
                  <a:cubicBezTo>
                    <a:pt x="5371221" y="3467405"/>
                    <a:pt x="2655453" y="4564685"/>
                    <a:pt x="2655453" y="4564685"/>
                  </a:cubicBezTo>
                  <a:close/>
                </a:path>
              </a:pathLst>
            </a:custGeom>
            <a:solidFill>
              <a:srgbClr val="FFBC00"/>
            </a:solidFill>
            <a:ln w="254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83A0D6E-F6EB-B3D4-F620-DCBC5F8D7ACE}"/>
              </a:ext>
            </a:extLst>
          </p:cNvPr>
          <p:cNvGrpSpPr/>
          <p:nvPr/>
        </p:nvGrpSpPr>
        <p:grpSpPr>
          <a:xfrm rot="20739178">
            <a:off x="1076519" y="3625985"/>
            <a:ext cx="1418474" cy="1722348"/>
            <a:chOff x="396543" y="4477387"/>
            <a:chExt cx="1065623" cy="1293907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B2B75387-07D5-641B-AA29-FC3365871F69}"/>
                </a:ext>
              </a:extLst>
            </p:cNvPr>
            <p:cNvGrpSpPr/>
            <p:nvPr/>
          </p:nvGrpSpPr>
          <p:grpSpPr>
            <a:xfrm>
              <a:off x="396543" y="4477387"/>
              <a:ext cx="1065623" cy="1293907"/>
              <a:chOff x="8814647" y="2563608"/>
              <a:chExt cx="2400300" cy="2914507"/>
            </a:xfrm>
            <a:solidFill>
              <a:srgbClr val="00AEAC"/>
            </a:solidFill>
          </p:grpSpPr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A23F33FB-6690-414E-9758-A8B3335ADC83}"/>
                  </a:ext>
                </a:extLst>
              </p:cNvPr>
              <p:cNvSpPr/>
              <p:nvPr/>
            </p:nvSpPr>
            <p:spPr>
              <a:xfrm>
                <a:off x="9071831" y="2563608"/>
                <a:ext cx="528056" cy="720788"/>
              </a:xfrm>
              <a:custGeom>
                <a:avLst/>
                <a:gdLst>
                  <a:gd name="connsiteX0" fmla="*/ 528056 w 528056"/>
                  <a:gd name="connsiteY0" fmla="*/ 407045 h 720788"/>
                  <a:gd name="connsiteX1" fmla="*/ 146575 w 528056"/>
                  <a:gd name="connsiteY1" fmla="*/ 24731 h 720788"/>
                  <a:gd name="connsiteX2" fmla="*/ 53157 w 528056"/>
                  <a:gd name="connsiteY2" fmla="*/ 6706 h 720788"/>
                  <a:gd name="connsiteX3" fmla="*/ 0 w 528056"/>
                  <a:gd name="connsiteY3" fmla="*/ 85581 h 720788"/>
                  <a:gd name="connsiteX4" fmla="*/ 0 w 528056"/>
                  <a:gd name="connsiteY4" fmla="*/ 720789 h 720788"/>
                  <a:gd name="connsiteX5" fmla="*/ 528046 w 528056"/>
                  <a:gd name="connsiteY5" fmla="*/ 407055 h 720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056" h="720788">
                    <a:moveTo>
                      <a:pt x="528056" y="407045"/>
                    </a:moveTo>
                    <a:lnTo>
                      <a:pt x="146575" y="24731"/>
                    </a:lnTo>
                    <a:cubicBezTo>
                      <a:pt x="121929" y="391"/>
                      <a:pt x="85075" y="-6727"/>
                      <a:pt x="53157" y="6706"/>
                    </a:cubicBezTo>
                    <a:cubicBezTo>
                      <a:pt x="21126" y="19872"/>
                      <a:pt x="192" y="50985"/>
                      <a:pt x="0" y="85581"/>
                    </a:cubicBezTo>
                    <a:lnTo>
                      <a:pt x="0" y="720789"/>
                    </a:lnTo>
                    <a:cubicBezTo>
                      <a:pt x="150053" y="577662"/>
                      <a:pt x="330575" y="470384"/>
                      <a:pt x="528046" y="407055"/>
                    </a:cubicBezTo>
                    <a:close/>
                  </a:path>
                </a:pathLst>
              </a:custGeom>
              <a:solidFill>
                <a:srgbClr val="FFDBC9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B638D80E-0B6D-9BE1-375C-C5CBB3870EEA}"/>
                  </a:ext>
                </a:extLst>
              </p:cNvPr>
              <p:cNvSpPr/>
              <p:nvPr/>
            </p:nvSpPr>
            <p:spPr>
              <a:xfrm>
                <a:off x="10429715" y="2563648"/>
                <a:ext cx="528056" cy="720788"/>
              </a:xfrm>
              <a:custGeom>
                <a:avLst/>
                <a:gdLst>
                  <a:gd name="connsiteX0" fmla="*/ 528056 w 528056"/>
                  <a:gd name="connsiteY0" fmla="*/ 720789 h 720788"/>
                  <a:gd name="connsiteX1" fmla="*/ 528056 w 528056"/>
                  <a:gd name="connsiteY1" fmla="*/ 85581 h 720788"/>
                  <a:gd name="connsiteX2" fmla="*/ 474899 w 528056"/>
                  <a:gd name="connsiteY2" fmla="*/ 6706 h 720788"/>
                  <a:gd name="connsiteX3" fmla="*/ 381481 w 528056"/>
                  <a:gd name="connsiteY3" fmla="*/ 24731 h 720788"/>
                  <a:gd name="connsiteX4" fmla="*/ 0 w 528056"/>
                  <a:gd name="connsiteY4" fmla="*/ 407045 h 720788"/>
                  <a:gd name="connsiteX5" fmla="*/ 528046 w 528056"/>
                  <a:gd name="connsiteY5" fmla="*/ 720779 h 720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056" h="720788">
                    <a:moveTo>
                      <a:pt x="528056" y="720789"/>
                    </a:moveTo>
                    <a:lnTo>
                      <a:pt x="528056" y="85581"/>
                    </a:lnTo>
                    <a:cubicBezTo>
                      <a:pt x="527865" y="50985"/>
                      <a:pt x="506932" y="19872"/>
                      <a:pt x="474899" y="6706"/>
                    </a:cubicBezTo>
                    <a:cubicBezTo>
                      <a:pt x="442982" y="-6727"/>
                      <a:pt x="406128" y="392"/>
                      <a:pt x="381481" y="24731"/>
                    </a:cubicBezTo>
                    <a:lnTo>
                      <a:pt x="0" y="407045"/>
                    </a:lnTo>
                    <a:cubicBezTo>
                      <a:pt x="197471" y="470381"/>
                      <a:pt x="377993" y="577652"/>
                      <a:pt x="528046" y="720779"/>
                    </a:cubicBezTo>
                    <a:close/>
                  </a:path>
                </a:pathLst>
              </a:custGeom>
              <a:solidFill>
                <a:srgbClr val="FFDBC9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E4CA5607-349A-B499-51A9-3E01006A0FD4}"/>
                  </a:ext>
                </a:extLst>
              </p:cNvPr>
              <p:cNvSpPr/>
              <p:nvPr/>
            </p:nvSpPr>
            <p:spPr>
              <a:xfrm>
                <a:off x="8814647" y="3077815"/>
                <a:ext cx="2400300" cy="2400300"/>
              </a:xfrm>
              <a:custGeom>
                <a:avLst/>
                <a:gdLst>
                  <a:gd name="connsiteX0" fmla="*/ 1511245 w 2400300"/>
                  <a:gd name="connsiteY0" fmla="*/ 1635203 h 2400300"/>
                  <a:gd name="connsiteX1" fmla="*/ 1509689 w 2400300"/>
                  <a:gd name="connsiteY1" fmla="*/ 1635518 h 2400300"/>
                  <a:gd name="connsiteX2" fmla="*/ 1457330 w 2400300"/>
                  <a:gd name="connsiteY2" fmla="*/ 1714505 h 2400300"/>
                  <a:gd name="connsiteX3" fmla="*/ 1455443 w 2400300"/>
                  <a:gd name="connsiteY3" fmla="*/ 1723852 h 2400300"/>
                  <a:gd name="connsiteX4" fmla="*/ 1463267 w 2400300"/>
                  <a:gd name="connsiteY4" fmla="*/ 1718625 h 2400300"/>
                  <a:gd name="connsiteX5" fmla="*/ 1504777 w 2400300"/>
                  <a:gd name="connsiteY5" fmla="*/ 1656492 h 2400300"/>
                  <a:gd name="connsiteX6" fmla="*/ 889065 w 2400300"/>
                  <a:gd name="connsiteY6" fmla="*/ 1635203 h 2400300"/>
                  <a:gd name="connsiteX7" fmla="*/ 895532 w 2400300"/>
                  <a:gd name="connsiteY7" fmla="*/ 1656487 h 2400300"/>
                  <a:gd name="connsiteX8" fmla="*/ 937040 w 2400300"/>
                  <a:gd name="connsiteY8" fmla="*/ 1718625 h 2400300"/>
                  <a:gd name="connsiteX9" fmla="*/ 944868 w 2400300"/>
                  <a:gd name="connsiteY9" fmla="*/ 1723855 h 2400300"/>
                  <a:gd name="connsiteX10" fmla="*/ 942980 w 2400300"/>
                  <a:gd name="connsiteY10" fmla="*/ 1714505 h 2400300"/>
                  <a:gd name="connsiteX11" fmla="*/ 890621 w 2400300"/>
                  <a:gd name="connsiteY11" fmla="*/ 1635518 h 2400300"/>
                  <a:gd name="connsiteX12" fmla="*/ 1200155 w 2400300"/>
                  <a:gd name="connsiteY12" fmla="*/ 1628780 h 2400300"/>
                  <a:gd name="connsiteX13" fmla="*/ 1114430 w 2400300"/>
                  <a:gd name="connsiteY13" fmla="*/ 1714505 h 2400300"/>
                  <a:gd name="connsiteX14" fmla="*/ 1107693 w 2400300"/>
                  <a:gd name="connsiteY14" fmla="*/ 1747871 h 2400300"/>
                  <a:gd name="connsiteX15" fmla="*/ 1092129 w 2400300"/>
                  <a:gd name="connsiteY15" fmla="*/ 1770955 h 2400300"/>
                  <a:gd name="connsiteX16" fmla="*/ 1140917 w 2400300"/>
                  <a:gd name="connsiteY16" fmla="*/ 1761628 h 2400300"/>
                  <a:gd name="connsiteX17" fmla="*/ 1200150 w 2400300"/>
                  <a:gd name="connsiteY17" fmla="*/ 1724924 h 2400300"/>
                  <a:gd name="connsiteX18" fmla="*/ 1259384 w 2400300"/>
                  <a:gd name="connsiteY18" fmla="*/ 1761628 h 2400300"/>
                  <a:gd name="connsiteX19" fmla="*/ 1308183 w 2400300"/>
                  <a:gd name="connsiteY19" fmla="*/ 1770957 h 2400300"/>
                  <a:gd name="connsiteX20" fmla="*/ 1292617 w 2400300"/>
                  <a:gd name="connsiteY20" fmla="*/ 1747871 h 2400300"/>
                  <a:gd name="connsiteX21" fmla="*/ 1285880 w 2400300"/>
                  <a:gd name="connsiteY21" fmla="*/ 1714505 h 2400300"/>
                  <a:gd name="connsiteX22" fmla="*/ 1200155 w 2400300"/>
                  <a:gd name="connsiteY22" fmla="*/ 1628780 h 2400300"/>
                  <a:gd name="connsiteX23" fmla="*/ 1200150 w 2400300"/>
                  <a:gd name="connsiteY23" fmla="*/ 0 h 2400300"/>
                  <a:gd name="connsiteX24" fmla="*/ 2048788 w 2400300"/>
                  <a:gd name="connsiteY24" fmla="*/ 351512 h 2400300"/>
                  <a:gd name="connsiteX25" fmla="*/ 2400300 w 2400300"/>
                  <a:gd name="connsiteY25" fmla="*/ 1200150 h 2400300"/>
                  <a:gd name="connsiteX26" fmla="*/ 2048788 w 2400300"/>
                  <a:gd name="connsiteY26" fmla="*/ 2048788 h 2400300"/>
                  <a:gd name="connsiteX27" fmla="*/ 1200150 w 2400300"/>
                  <a:gd name="connsiteY27" fmla="*/ 2400300 h 2400300"/>
                  <a:gd name="connsiteX28" fmla="*/ 351512 w 2400300"/>
                  <a:gd name="connsiteY28" fmla="*/ 2048788 h 2400300"/>
                  <a:gd name="connsiteX29" fmla="*/ 0 w 2400300"/>
                  <a:gd name="connsiteY29" fmla="*/ 1200150 h 2400300"/>
                  <a:gd name="connsiteX30" fmla="*/ 351512 w 2400300"/>
                  <a:gd name="connsiteY30" fmla="*/ 351512 h 2400300"/>
                  <a:gd name="connsiteX31" fmla="*/ 1200150 w 2400300"/>
                  <a:gd name="connsiteY31" fmla="*/ 0 h 24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400300" h="2400300">
                    <a:moveTo>
                      <a:pt x="1511245" y="1635203"/>
                    </a:moveTo>
                    <a:lnTo>
                      <a:pt x="1509689" y="1635518"/>
                    </a:lnTo>
                    <a:cubicBezTo>
                      <a:pt x="1478922" y="1648532"/>
                      <a:pt x="1457330" y="1679000"/>
                      <a:pt x="1457330" y="1714505"/>
                    </a:cubicBezTo>
                    <a:lnTo>
                      <a:pt x="1455443" y="1723852"/>
                    </a:lnTo>
                    <a:lnTo>
                      <a:pt x="1463267" y="1718625"/>
                    </a:lnTo>
                    <a:cubicBezTo>
                      <a:pt x="1481222" y="1700673"/>
                      <a:pt x="1495244" y="1679513"/>
                      <a:pt x="1504777" y="1656492"/>
                    </a:cubicBezTo>
                    <a:close/>
                    <a:moveTo>
                      <a:pt x="889065" y="1635203"/>
                    </a:moveTo>
                    <a:lnTo>
                      <a:pt x="895532" y="1656487"/>
                    </a:lnTo>
                    <a:cubicBezTo>
                      <a:pt x="905067" y="1679508"/>
                      <a:pt x="919089" y="1700670"/>
                      <a:pt x="937040" y="1718625"/>
                    </a:cubicBezTo>
                    <a:lnTo>
                      <a:pt x="944868" y="1723855"/>
                    </a:lnTo>
                    <a:lnTo>
                      <a:pt x="942980" y="1714505"/>
                    </a:lnTo>
                    <a:cubicBezTo>
                      <a:pt x="942980" y="1679000"/>
                      <a:pt x="921388" y="1648532"/>
                      <a:pt x="890621" y="1635518"/>
                    </a:cubicBezTo>
                    <a:close/>
                    <a:moveTo>
                      <a:pt x="1200155" y="1628780"/>
                    </a:moveTo>
                    <a:cubicBezTo>
                      <a:pt x="1152815" y="1628780"/>
                      <a:pt x="1114430" y="1667165"/>
                      <a:pt x="1114430" y="1714505"/>
                    </a:cubicBezTo>
                    <a:cubicBezTo>
                      <a:pt x="1114430" y="1726340"/>
                      <a:pt x="1112031" y="1737616"/>
                      <a:pt x="1107693" y="1747871"/>
                    </a:cubicBezTo>
                    <a:lnTo>
                      <a:pt x="1092129" y="1770955"/>
                    </a:lnTo>
                    <a:lnTo>
                      <a:pt x="1140917" y="1761628"/>
                    </a:lnTo>
                    <a:cubicBezTo>
                      <a:pt x="1162559" y="1753189"/>
                      <a:pt x="1182665" y="1740813"/>
                      <a:pt x="1200150" y="1724924"/>
                    </a:cubicBezTo>
                    <a:cubicBezTo>
                      <a:pt x="1217635" y="1740812"/>
                      <a:pt x="1237742" y="1753188"/>
                      <a:pt x="1259384" y="1761628"/>
                    </a:cubicBezTo>
                    <a:lnTo>
                      <a:pt x="1308183" y="1770957"/>
                    </a:lnTo>
                    <a:lnTo>
                      <a:pt x="1292617" y="1747871"/>
                    </a:lnTo>
                    <a:cubicBezTo>
                      <a:pt x="1288279" y="1737616"/>
                      <a:pt x="1285880" y="1726340"/>
                      <a:pt x="1285880" y="1714505"/>
                    </a:cubicBezTo>
                    <a:cubicBezTo>
                      <a:pt x="1285880" y="1667165"/>
                      <a:pt x="1247495" y="1628780"/>
                      <a:pt x="1200155" y="1628780"/>
                    </a:cubicBezTo>
                    <a:close/>
                    <a:moveTo>
                      <a:pt x="1200150" y="0"/>
                    </a:moveTo>
                    <a:cubicBezTo>
                      <a:pt x="1518440" y="0"/>
                      <a:pt x="1823719" y="126442"/>
                      <a:pt x="2048788" y="351512"/>
                    </a:cubicBezTo>
                    <a:cubicBezTo>
                      <a:pt x="2273858" y="576582"/>
                      <a:pt x="2400300" y="881860"/>
                      <a:pt x="2400300" y="1200150"/>
                    </a:cubicBezTo>
                    <a:cubicBezTo>
                      <a:pt x="2400300" y="1518440"/>
                      <a:pt x="2273858" y="1823719"/>
                      <a:pt x="2048788" y="2048788"/>
                    </a:cubicBezTo>
                    <a:cubicBezTo>
                      <a:pt x="1823719" y="2273858"/>
                      <a:pt x="1518440" y="2400300"/>
                      <a:pt x="1200150" y="2400300"/>
                    </a:cubicBezTo>
                    <a:cubicBezTo>
                      <a:pt x="881860" y="2400300"/>
                      <a:pt x="576582" y="2273858"/>
                      <a:pt x="351512" y="2048788"/>
                    </a:cubicBezTo>
                    <a:cubicBezTo>
                      <a:pt x="126442" y="1823719"/>
                      <a:pt x="0" y="1518440"/>
                      <a:pt x="0" y="1200150"/>
                    </a:cubicBezTo>
                    <a:cubicBezTo>
                      <a:pt x="0" y="881860"/>
                      <a:pt x="126442" y="576582"/>
                      <a:pt x="351512" y="351512"/>
                    </a:cubicBezTo>
                    <a:cubicBezTo>
                      <a:pt x="576582" y="126442"/>
                      <a:pt x="881860" y="0"/>
                      <a:pt x="1200150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49B6DDA5-72B3-804F-E691-9F0A251E08C3}"/>
                  </a:ext>
                </a:extLst>
              </p:cNvPr>
              <p:cNvSpPr/>
              <p:nvPr/>
            </p:nvSpPr>
            <p:spPr>
              <a:xfrm>
                <a:off x="9586172" y="4705537"/>
                <a:ext cx="857250" cy="342895"/>
              </a:xfrm>
              <a:custGeom>
                <a:avLst/>
                <a:gdLst>
                  <a:gd name="connsiteX0" fmla="*/ 85725 w 857250"/>
                  <a:gd name="connsiteY0" fmla="*/ 0 h 342895"/>
                  <a:gd name="connsiteX1" fmla="*/ 171450 w 857250"/>
                  <a:gd name="connsiteY1" fmla="*/ 85725 h 342895"/>
                  <a:gd name="connsiteX2" fmla="*/ 257175 w 857250"/>
                  <a:gd name="connsiteY2" fmla="*/ 171450 h 342895"/>
                  <a:gd name="connsiteX3" fmla="*/ 342900 w 857250"/>
                  <a:gd name="connsiteY3" fmla="*/ 85725 h 342895"/>
                  <a:gd name="connsiteX4" fmla="*/ 428625 w 857250"/>
                  <a:gd name="connsiteY4" fmla="*/ 0 h 342895"/>
                  <a:gd name="connsiteX5" fmla="*/ 514350 w 857250"/>
                  <a:gd name="connsiteY5" fmla="*/ 85725 h 342895"/>
                  <a:gd name="connsiteX6" fmla="*/ 600075 w 857250"/>
                  <a:gd name="connsiteY6" fmla="*/ 171450 h 342895"/>
                  <a:gd name="connsiteX7" fmla="*/ 685800 w 857250"/>
                  <a:gd name="connsiteY7" fmla="*/ 85725 h 342895"/>
                  <a:gd name="connsiteX8" fmla="*/ 771525 w 857250"/>
                  <a:gd name="connsiteY8" fmla="*/ 0 h 342895"/>
                  <a:gd name="connsiteX9" fmla="*/ 857250 w 857250"/>
                  <a:gd name="connsiteY9" fmla="*/ 85725 h 342895"/>
                  <a:gd name="connsiteX10" fmla="*/ 781934 w 857250"/>
                  <a:gd name="connsiteY10" fmla="*/ 267580 h 342895"/>
                  <a:gd name="connsiteX11" fmla="*/ 600080 w 857250"/>
                  <a:gd name="connsiteY11" fmla="*/ 342895 h 342895"/>
                  <a:gd name="connsiteX12" fmla="*/ 600070 w 857250"/>
                  <a:gd name="connsiteY12" fmla="*/ 342895 h 342895"/>
                  <a:gd name="connsiteX13" fmla="*/ 428620 w 857250"/>
                  <a:gd name="connsiteY13" fmla="*/ 276038 h 342895"/>
                  <a:gd name="connsiteX14" fmla="*/ 257170 w 857250"/>
                  <a:gd name="connsiteY14" fmla="*/ 342895 h 342895"/>
                  <a:gd name="connsiteX15" fmla="*/ 75315 w 857250"/>
                  <a:gd name="connsiteY15" fmla="*/ 267580 h 342895"/>
                  <a:gd name="connsiteX16" fmla="*/ 0 w 857250"/>
                  <a:gd name="connsiteY16" fmla="*/ 85725 h 342895"/>
                  <a:gd name="connsiteX17" fmla="*/ 85725 w 857250"/>
                  <a:gd name="connsiteY17" fmla="*/ 0 h 342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7250" h="342895">
                    <a:moveTo>
                      <a:pt x="85725" y="0"/>
                    </a:moveTo>
                    <a:cubicBezTo>
                      <a:pt x="133065" y="0"/>
                      <a:pt x="171450" y="38385"/>
                      <a:pt x="171450" y="85725"/>
                    </a:cubicBezTo>
                    <a:cubicBezTo>
                      <a:pt x="171450" y="133065"/>
                      <a:pt x="209835" y="171450"/>
                      <a:pt x="257175" y="171450"/>
                    </a:cubicBezTo>
                    <a:cubicBezTo>
                      <a:pt x="304515" y="171450"/>
                      <a:pt x="342900" y="133065"/>
                      <a:pt x="342900" y="85725"/>
                    </a:cubicBezTo>
                    <a:cubicBezTo>
                      <a:pt x="342900" y="38385"/>
                      <a:pt x="381285" y="0"/>
                      <a:pt x="428625" y="0"/>
                    </a:cubicBezTo>
                    <a:cubicBezTo>
                      <a:pt x="475965" y="0"/>
                      <a:pt x="514350" y="38385"/>
                      <a:pt x="514350" y="85725"/>
                    </a:cubicBezTo>
                    <a:cubicBezTo>
                      <a:pt x="514350" y="133065"/>
                      <a:pt x="552735" y="171450"/>
                      <a:pt x="600075" y="171450"/>
                    </a:cubicBezTo>
                    <a:cubicBezTo>
                      <a:pt x="647415" y="171450"/>
                      <a:pt x="685800" y="133065"/>
                      <a:pt x="685800" y="85725"/>
                    </a:cubicBezTo>
                    <a:cubicBezTo>
                      <a:pt x="685800" y="38385"/>
                      <a:pt x="724185" y="0"/>
                      <a:pt x="771525" y="0"/>
                    </a:cubicBezTo>
                    <a:cubicBezTo>
                      <a:pt x="818865" y="0"/>
                      <a:pt x="857250" y="38385"/>
                      <a:pt x="857250" y="85725"/>
                    </a:cubicBezTo>
                    <a:cubicBezTo>
                      <a:pt x="857250" y="153922"/>
                      <a:pt x="830155" y="219368"/>
                      <a:pt x="781934" y="267580"/>
                    </a:cubicBezTo>
                    <a:cubicBezTo>
                      <a:pt x="733714" y="315791"/>
                      <a:pt x="668268" y="342895"/>
                      <a:pt x="600080" y="342895"/>
                    </a:cubicBezTo>
                    <a:lnTo>
                      <a:pt x="600070" y="342895"/>
                    </a:lnTo>
                    <a:cubicBezTo>
                      <a:pt x="536618" y="342512"/>
                      <a:pt x="475578" y="318708"/>
                      <a:pt x="428620" y="276038"/>
                    </a:cubicBezTo>
                    <a:cubicBezTo>
                      <a:pt x="381662" y="318709"/>
                      <a:pt x="320626" y="342513"/>
                      <a:pt x="257170" y="342895"/>
                    </a:cubicBezTo>
                    <a:cubicBezTo>
                      <a:pt x="188973" y="342895"/>
                      <a:pt x="123527" y="315800"/>
                      <a:pt x="75315" y="267580"/>
                    </a:cubicBezTo>
                    <a:cubicBezTo>
                      <a:pt x="27104" y="219359"/>
                      <a:pt x="0" y="153913"/>
                      <a:pt x="0" y="85725"/>
                    </a:cubicBezTo>
                    <a:cubicBezTo>
                      <a:pt x="0" y="38385"/>
                      <a:pt x="38385" y="0"/>
                      <a:pt x="85725" y="0"/>
                    </a:cubicBezTo>
                    <a:close/>
                  </a:path>
                </a:pathLst>
              </a:custGeom>
              <a:solidFill>
                <a:srgbClr val="FFDBC9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ED30789-5A82-70B7-25E4-45004C1BD58B}"/>
                </a:ext>
              </a:extLst>
            </p:cNvPr>
            <p:cNvSpPr txBox="1"/>
            <p:nvPr/>
          </p:nvSpPr>
          <p:spPr>
            <a:xfrm>
              <a:off x="590096" y="4940943"/>
              <a:ext cx="678518" cy="64903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122070"/>
                </a:avLst>
              </a:prstTxWarp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FFDBC9"/>
                  </a:solidFill>
                  <a:latin typeface="Jumble" panose="02000503000000020004" pitchFamily="2" charset="0"/>
                </a:rPr>
                <a:t>GOODBOY</a:t>
              </a:r>
              <a:endParaRPr lang="zh-CN" altLang="en-US" sz="4000">
                <a:solidFill>
                  <a:srgbClr val="FFDBC9"/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E6AD982-C973-E9A3-B669-DC96B4AF9B5E}"/>
              </a:ext>
            </a:extLst>
          </p:cNvPr>
          <p:cNvGrpSpPr/>
          <p:nvPr/>
        </p:nvGrpSpPr>
        <p:grpSpPr>
          <a:xfrm rot="20722569">
            <a:off x="6171761" y="3310361"/>
            <a:ext cx="1931755" cy="1897060"/>
            <a:chOff x="2319656" y="1432950"/>
            <a:chExt cx="1931755" cy="1897060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B73DCF7-E1B5-E450-3ABE-460809A94EF7}"/>
                </a:ext>
              </a:extLst>
            </p:cNvPr>
            <p:cNvSpPr/>
            <p:nvPr/>
          </p:nvSpPr>
          <p:spPr>
            <a:xfrm>
              <a:off x="2337827" y="1899244"/>
              <a:ext cx="498740" cy="599907"/>
            </a:xfrm>
            <a:custGeom>
              <a:avLst/>
              <a:gdLst>
                <a:gd name="connsiteX0" fmla="*/ 807307 w 1443661"/>
                <a:gd name="connsiteY0" fmla="*/ 1736497 h 1736503"/>
                <a:gd name="connsiteX1" fmla="*/ 965903 w 1443661"/>
                <a:gd name="connsiteY1" fmla="*/ 1714224 h 1736503"/>
                <a:gd name="connsiteX2" fmla="*/ 1375659 w 1443661"/>
                <a:gd name="connsiteY2" fmla="*/ 1324181 h 1736503"/>
                <a:gd name="connsiteX3" fmla="*/ 1401377 w 1443661"/>
                <a:gd name="connsiteY3" fmla="*/ 672670 h 1736503"/>
                <a:gd name="connsiteX4" fmla="*/ 1035326 w 1443661"/>
                <a:gd name="connsiteY4" fmla="*/ 131721 h 1736503"/>
                <a:gd name="connsiteX5" fmla="*/ 480680 w 1443661"/>
                <a:gd name="connsiteY5" fmla="*/ 22003 h 1736503"/>
                <a:gd name="connsiteX6" fmla="*/ 68358 w 1443661"/>
                <a:gd name="connsiteY6" fmla="*/ 409490 h 1736503"/>
                <a:gd name="connsiteX7" fmla="*/ 42640 w 1443661"/>
                <a:gd name="connsiteY7" fmla="*/ 1061000 h 1736503"/>
                <a:gd name="connsiteX8" fmla="*/ 411258 w 1443661"/>
                <a:gd name="connsiteY8" fmla="*/ 1601067 h 1736503"/>
                <a:gd name="connsiteX9" fmla="*/ 807317 w 1443661"/>
                <a:gd name="connsiteY9" fmla="*/ 1736503 h 173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3661" h="1736503">
                  <a:moveTo>
                    <a:pt x="807307" y="1736497"/>
                  </a:moveTo>
                  <a:cubicBezTo>
                    <a:pt x="860924" y="1736306"/>
                    <a:pt x="914272" y="1728805"/>
                    <a:pt x="965903" y="1714224"/>
                  </a:cubicBezTo>
                  <a:cubicBezTo>
                    <a:pt x="1155919" y="1655327"/>
                    <a:pt x="1307461" y="1511051"/>
                    <a:pt x="1375659" y="1324181"/>
                  </a:cubicBezTo>
                  <a:cubicBezTo>
                    <a:pt x="1456485" y="1115913"/>
                    <a:pt x="1465518" y="886640"/>
                    <a:pt x="1401377" y="672670"/>
                  </a:cubicBezTo>
                  <a:cubicBezTo>
                    <a:pt x="1343015" y="456595"/>
                    <a:pt x="1214202" y="266246"/>
                    <a:pt x="1035326" y="131721"/>
                  </a:cubicBezTo>
                  <a:cubicBezTo>
                    <a:pt x="877572" y="10864"/>
                    <a:pt x="672567" y="-29706"/>
                    <a:pt x="480680" y="22003"/>
                  </a:cubicBezTo>
                  <a:cubicBezTo>
                    <a:pt x="290478" y="80021"/>
                    <a:pt x="138084" y="223226"/>
                    <a:pt x="68358" y="409490"/>
                  </a:cubicBezTo>
                  <a:cubicBezTo>
                    <a:pt x="-12928" y="617640"/>
                    <a:pt x="-21998" y="847069"/>
                    <a:pt x="42640" y="1061000"/>
                  </a:cubicBezTo>
                  <a:cubicBezTo>
                    <a:pt x="101690" y="1277144"/>
                    <a:pt x="231460" y="1467317"/>
                    <a:pt x="411258" y="1601067"/>
                  </a:cubicBezTo>
                  <a:cubicBezTo>
                    <a:pt x="525492" y="1687214"/>
                    <a:pt x="664220" y="1734671"/>
                    <a:pt x="807317" y="1736503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8CCFB66D-EAF3-E883-8446-B1FC05F887B5}"/>
                </a:ext>
              </a:extLst>
            </p:cNvPr>
            <p:cNvSpPr/>
            <p:nvPr/>
          </p:nvSpPr>
          <p:spPr>
            <a:xfrm>
              <a:off x="2764786" y="1432950"/>
              <a:ext cx="473787" cy="609244"/>
            </a:xfrm>
            <a:custGeom>
              <a:avLst/>
              <a:gdLst>
                <a:gd name="connsiteX0" fmla="*/ 703778 w 1371433"/>
                <a:gd name="connsiteY0" fmla="*/ 1763530 h 1763530"/>
                <a:gd name="connsiteX1" fmla="*/ 732059 w 1371433"/>
                <a:gd name="connsiteY1" fmla="*/ 1763530 h 1763530"/>
                <a:gd name="connsiteX2" fmla="*/ 1205271 w 1371433"/>
                <a:gd name="connsiteY2" fmla="*/ 1475475 h 1763530"/>
                <a:gd name="connsiteX3" fmla="*/ 1369030 w 1371433"/>
                <a:gd name="connsiteY3" fmla="*/ 846273 h 1763530"/>
                <a:gd name="connsiteX4" fmla="*/ 1139258 w 1371433"/>
                <a:gd name="connsiteY4" fmla="*/ 238468 h 1763530"/>
                <a:gd name="connsiteX5" fmla="*/ 638644 w 1371433"/>
                <a:gd name="connsiteY5" fmla="*/ 162 h 1763530"/>
                <a:gd name="connsiteX6" fmla="*/ 166274 w 1371433"/>
                <a:gd name="connsiteY6" fmla="*/ 289060 h 1763530"/>
                <a:gd name="connsiteX7" fmla="*/ 2554 w 1371433"/>
                <a:gd name="connsiteY7" fmla="*/ 917420 h 1763530"/>
                <a:gd name="connsiteX8" fmla="*/ 703775 w 1371433"/>
                <a:gd name="connsiteY8" fmla="*/ 1763530 h 176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433" h="1763530">
                  <a:moveTo>
                    <a:pt x="703778" y="1763530"/>
                  </a:moveTo>
                  <a:lnTo>
                    <a:pt x="732059" y="1763530"/>
                  </a:lnTo>
                  <a:cubicBezTo>
                    <a:pt x="926621" y="1748184"/>
                    <a:pt x="1102323" y="1641262"/>
                    <a:pt x="1205271" y="1475475"/>
                  </a:cubicBezTo>
                  <a:cubicBezTo>
                    <a:pt x="1326775" y="1289133"/>
                    <a:pt x="1384265" y="1068247"/>
                    <a:pt x="1369030" y="846273"/>
                  </a:cubicBezTo>
                  <a:cubicBezTo>
                    <a:pt x="1360496" y="624074"/>
                    <a:pt x="1279822" y="410760"/>
                    <a:pt x="1139258" y="238468"/>
                  </a:cubicBezTo>
                  <a:cubicBezTo>
                    <a:pt x="1019664" y="84124"/>
                    <a:pt x="833861" y="-4315"/>
                    <a:pt x="638644" y="162"/>
                  </a:cubicBezTo>
                  <a:cubicBezTo>
                    <a:pt x="444151" y="15661"/>
                    <a:pt x="268684" y="122969"/>
                    <a:pt x="166274" y="289060"/>
                  </a:cubicBezTo>
                  <a:cubicBezTo>
                    <a:pt x="44310" y="474902"/>
                    <a:pt x="-13209" y="695681"/>
                    <a:pt x="2554" y="917420"/>
                  </a:cubicBezTo>
                  <a:cubicBezTo>
                    <a:pt x="27430" y="1392356"/>
                    <a:pt x="338606" y="1763530"/>
                    <a:pt x="703775" y="1763530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CF4A7038-986F-03F1-B0D2-C6F4FA87EBF2}"/>
                </a:ext>
              </a:extLst>
            </p:cNvPr>
            <p:cNvSpPr/>
            <p:nvPr/>
          </p:nvSpPr>
          <p:spPr>
            <a:xfrm>
              <a:off x="3318131" y="1437826"/>
              <a:ext cx="489432" cy="604375"/>
            </a:xfrm>
            <a:custGeom>
              <a:avLst/>
              <a:gdLst>
                <a:gd name="connsiteX0" fmla="*/ 476203 w 1416719"/>
                <a:gd name="connsiteY0" fmla="*/ 1729725 h 1749437"/>
                <a:gd name="connsiteX1" fmla="*/ 620250 w 1416719"/>
                <a:gd name="connsiteY1" fmla="*/ 1749434 h 1749437"/>
                <a:gd name="connsiteX2" fmla="*/ 1078874 w 1416719"/>
                <a:gd name="connsiteY2" fmla="*/ 1556547 h 1749437"/>
                <a:gd name="connsiteX3" fmla="*/ 1377188 w 1416719"/>
                <a:gd name="connsiteY3" fmla="*/ 1056776 h 1749437"/>
                <a:gd name="connsiteX4" fmla="*/ 940833 w 1416719"/>
                <a:gd name="connsiteY4" fmla="*/ 19454 h 1749437"/>
                <a:gd name="connsiteX5" fmla="*/ 39878 w 1416719"/>
                <a:gd name="connsiteY5" fmla="*/ 693233 h 1749437"/>
                <a:gd name="connsiteX6" fmla="*/ 476193 w 1416719"/>
                <a:gd name="connsiteY6" fmla="*/ 1729673 h 1749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719" h="1749437">
                  <a:moveTo>
                    <a:pt x="476203" y="1729725"/>
                  </a:moveTo>
                  <a:cubicBezTo>
                    <a:pt x="523084" y="1742967"/>
                    <a:pt x="571534" y="1749625"/>
                    <a:pt x="620250" y="1749434"/>
                  </a:cubicBezTo>
                  <a:cubicBezTo>
                    <a:pt x="791700" y="1743999"/>
                    <a:pt x="955078" y="1675266"/>
                    <a:pt x="1078874" y="1556547"/>
                  </a:cubicBezTo>
                  <a:cubicBezTo>
                    <a:pt x="1224068" y="1421915"/>
                    <a:pt x="1327594" y="1248476"/>
                    <a:pt x="1377188" y="1056776"/>
                  </a:cubicBezTo>
                  <a:cubicBezTo>
                    <a:pt x="1505775" y="586131"/>
                    <a:pt x="1310330" y="120649"/>
                    <a:pt x="940833" y="19454"/>
                  </a:cubicBezTo>
                  <a:cubicBezTo>
                    <a:pt x="571373" y="-81692"/>
                    <a:pt x="169308" y="221746"/>
                    <a:pt x="39878" y="693233"/>
                  </a:cubicBezTo>
                  <a:cubicBezTo>
                    <a:pt x="-89592" y="1164721"/>
                    <a:pt x="106735" y="1629360"/>
                    <a:pt x="476193" y="1729673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FA00C32-1F21-1B26-04F1-080A8FB290FD}"/>
                </a:ext>
              </a:extLst>
            </p:cNvPr>
            <p:cNvSpPr/>
            <p:nvPr/>
          </p:nvSpPr>
          <p:spPr>
            <a:xfrm>
              <a:off x="3729535" y="1896949"/>
              <a:ext cx="490529" cy="604284"/>
            </a:xfrm>
            <a:custGeom>
              <a:avLst/>
              <a:gdLst>
                <a:gd name="connsiteX0" fmla="*/ 1349699 w 1419893"/>
                <a:gd name="connsiteY0" fmla="*/ 403283 h 1749172"/>
                <a:gd name="connsiteX1" fmla="*/ 942510 w 1419893"/>
                <a:gd name="connsiteY1" fmla="*/ 19245 h 1749172"/>
                <a:gd name="connsiteX2" fmla="*/ 40673 w 1419893"/>
                <a:gd name="connsiteY2" fmla="*/ 692191 h 1749172"/>
                <a:gd name="connsiteX3" fmla="*/ 68954 w 1419893"/>
                <a:gd name="connsiteY3" fmla="*/ 1345386 h 1749172"/>
                <a:gd name="connsiteX4" fmla="*/ 476986 w 1419893"/>
                <a:gd name="connsiteY4" fmla="*/ 1729463 h 1749172"/>
                <a:gd name="connsiteX5" fmla="*/ 621033 w 1419893"/>
                <a:gd name="connsiteY5" fmla="*/ 1749172 h 1749172"/>
                <a:gd name="connsiteX6" fmla="*/ 1079657 w 1419893"/>
                <a:gd name="connsiteY6" fmla="*/ 1556286 h 1749172"/>
                <a:gd name="connsiteX7" fmla="*/ 1379695 w 1419893"/>
                <a:gd name="connsiteY7" fmla="*/ 1057357 h 1749172"/>
                <a:gd name="connsiteX8" fmla="*/ 1349691 w 1419893"/>
                <a:gd name="connsiteY8" fmla="*/ 403280 h 1749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9893" h="1749172">
                  <a:moveTo>
                    <a:pt x="1349699" y="403283"/>
                  </a:moveTo>
                  <a:cubicBezTo>
                    <a:pt x="1282305" y="218097"/>
                    <a:pt x="1131291" y="75657"/>
                    <a:pt x="942510" y="19245"/>
                  </a:cubicBezTo>
                  <a:cubicBezTo>
                    <a:pt x="573050" y="-81059"/>
                    <a:pt x="170985" y="220693"/>
                    <a:pt x="40673" y="692191"/>
                  </a:cubicBezTo>
                  <a:cubicBezTo>
                    <a:pt x="-21975" y="907121"/>
                    <a:pt x="-12025" y="1136697"/>
                    <a:pt x="68954" y="1345386"/>
                  </a:cubicBezTo>
                  <a:cubicBezTo>
                    <a:pt x="136616" y="1530728"/>
                    <a:pt x="287940" y="1673130"/>
                    <a:pt x="476986" y="1729463"/>
                  </a:cubicBezTo>
                  <a:cubicBezTo>
                    <a:pt x="523905" y="1742437"/>
                    <a:pt x="572355" y="1749058"/>
                    <a:pt x="621033" y="1749172"/>
                  </a:cubicBezTo>
                  <a:cubicBezTo>
                    <a:pt x="792483" y="1743738"/>
                    <a:pt x="955860" y="1675005"/>
                    <a:pt x="1079657" y="1556286"/>
                  </a:cubicBezTo>
                  <a:cubicBezTo>
                    <a:pt x="1225311" y="1422075"/>
                    <a:pt x="1329445" y="1248940"/>
                    <a:pt x="1379695" y="1057357"/>
                  </a:cubicBezTo>
                  <a:cubicBezTo>
                    <a:pt x="1442151" y="842016"/>
                    <a:pt x="1431589" y="612008"/>
                    <a:pt x="1349691" y="403280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44420978-70F8-F2C1-78F6-192E8F27D82F}"/>
                </a:ext>
              </a:extLst>
            </p:cNvPr>
            <p:cNvSpPr/>
            <p:nvPr/>
          </p:nvSpPr>
          <p:spPr>
            <a:xfrm>
              <a:off x="2463630" y="2030626"/>
              <a:ext cx="1620917" cy="1299384"/>
            </a:xfrm>
            <a:custGeom>
              <a:avLst/>
              <a:gdLst>
                <a:gd name="connsiteX0" fmla="*/ 811124 w 1620917"/>
                <a:gd name="connsiteY0" fmla="*/ 0 h 1299384"/>
                <a:gd name="connsiteX1" fmla="*/ 1064929 w 1620917"/>
                <a:gd name="connsiteY1" fmla="*/ 224189 h 1299384"/>
                <a:gd name="connsiteX2" fmla="*/ 1385079 w 1620917"/>
                <a:gd name="connsiteY2" fmla="*/ 590539 h 1299384"/>
                <a:gd name="connsiteX3" fmla="*/ 1497021 w 1620917"/>
                <a:gd name="connsiteY3" fmla="*/ 661311 h 1299384"/>
                <a:gd name="connsiteX4" fmla="*/ 1497038 w 1620917"/>
                <a:gd name="connsiteY4" fmla="*/ 661311 h 1299384"/>
                <a:gd name="connsiteX5" fmla="*/ 1576999 w 1620917"/>
                <a:gd name="connsiteY5" fmla="*/ 735058 h 1299384"/>
                <a:gd name="connsiteX6" fmla="*/ 1541752 w 1620917"/>
                <a:gd name="connsiteY6" fmla="*/ 1149672 h 1299384"/>
                <a:gd name="connsiteX7" fmla="*/ 1381870 w 1620917"/>
                <a:gd name="connsiteY7" fmla="*/ 1276290 h 1299384"/>
                <a:gd name="connsiteX8" fmla="*/ 1178384 w 1620917"/>
                <a:gd name="connsiteY8" fmla="*/ 1290053 h 1299384"/>
                <a:gd name="connsiteX9" fmla="*/ 1005715 w 1620917"/>
                <a:gd name="connsiteY9" fmla="*/ 1208900 h 1299384"/>
                <a:gd name="connsiteX10" fmla="*/ 573027 w 1620917"/>
                <a:gd name="connsiteY10" fmla="*/ 1242363 h 1299384"/>
                <a:gd name="connsiteX11" fmla="*/ 360393 w 1620917"/>
                <a:gd name="connsiteY11" fmla="*/ 1297745 h 1299384"/>
                <a:gd name="connsiteX12" fmla="*/ 111624 w 1620917"/>
                <a:gd name="connsiteY12" fmla="*/ 1188764 h 1299384"/>
                <a:gd name="connsiteX13" fmla="*/ 44105 w 1620917"/>
                <a:gd name="connsiteY13" fmla="*/ 735058 h 1299384"/>
                <a:gd name="connsiteX14" fmla="*/ 123470 w 1620917"/>
                <a:gd name="connsiteY14" fmla="*/ 661311 h 1299384"/>
                <a:gd name="connsiteX15" fmla="*/ 235122 w 1620917"/>
                <a:gd name="connsiteY15" fmla="*/ 590539 h 1299384"/>
                <a:gd name="connsiteX16" fmla="*/ 557028 w 1620917"/>
                <a:gd name="connsiteY16" fmla="*/ 224189 h 1299384"/>
                <a:gd name="connsiteX17" fmla="*/ 811124 w 1620917"/>
                <a:gd name="connsiteY17" fmla="*/ 0 h 129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20917" h="1299384">
                  <a:moveTo>
                    <a:pt x="811124" y="0"/>
                  </a:moveTo>
                  <a:cubicBezTo>
                    <a:pt x="823854" y="0"/>
                    <a:pt x="940545" y="6519"/>
                    <a:pt x="1064929" y="224189"/>
                  </a:cubicBezTo>
                  <a:cubicBezTo>
                    <a:pt x="1143848" y="368069"/>
                    <a:pt x="1253079" y="493059"/>
                    <a:pt x="1385079" y="590539"/>
                  </a:cubicBezTo>
                  <a:cubicBezTo>
                    <a:pt x="1420972" y="616292"/>
                    <a:pt x="1458362" y="639932"/>
                    <a:pt x="1497021" y="661311"/>
                  </a:cubicBezTo>
                  <a:lnTo>
                    <a:pt x="1497038" y="661311"/>
                  </a:lnTo>
                  <a:cubicBezTo>
                    <a:pt x="1530170" y="677784"/>
                    <a:pt x="1557908" y="703367"/>
                    <a:pt x="1576999" y="735058"/>
                  </a:cubicBezTo>
                  <a:cubicBezTo>
                    <a:pt x="1646885" y="853519"/>
                    <a:pt x="1632080" y="1024096"/>
                    <a:pt x="1541752" y="1149672"/>
                  </a:cubicBezTo>
                  <a:cubicBezTo>
                    <a:pt x="1502487" y="1207078"/>
                    <a:pt x="1446746" y="1251223"/>
                    <a:pt x="1381870" y="1276290"/>
                  </a:cubicBezTo>
                  <a:cubicBezTo>
                    <a:pt x="1316994" y="1301344"/>
                    <a:pt x="1246036" y="1306143"/>
                    <a:pt x="1178384" y="1290053"/>
                  </a:cubicBezTo>
                  <a:cubicBezTo>
                    <a:pt x="1115610" y="1275892"/>
                    <a:pt x="1056684" y="1248192"/>
                    <a:pt x="1005715" y="1208900"/>
                  </a:cubicBezTo>
                  <a:cubicBezTo>
                    <a:pt x="875103" y="1110573"/>
                    <a:pt x="742430" y="1149669"/>
                    <a:pt x="573027" y="1242363"/>
                  </a:cubicBezTo>
                  <a:cubicBezTo>
                    <a:pt x="507464" y="1277226"/>
                    <a:pt x="434631" y="1296198"/>
                    <a:pt x="360393" y="1297745"/>
                  </a:cubicBezTo>
                  <a:cubicBezTo>
                    <a:pt x="265769" y="1298327"/>
                    <a:pt x="175350" y="1258717"/>
                    <a:pt x="111624" y="1188764"/>
                  </a:cubicBezTo>
                  <a:cubicBezTo>
                    <a:pt x="-5355" y="1064383"/>
                    <a:pt x="-34679" y="868923"/>
                    <a:pt x="44105" y="735058"/>
                  </a:cubicBezTo>
                  <a:cubicBezTo>
                    <a:pt x="63221" y="703605"/>
                    <a:pt x="90695" y="678089"/>
                    <a:pt x="123470" y="661311"/>
                  </a:cubicBezTo>
                  <a:cubicBezTo>
                    <a:pt x="162035" y="639920"/>
                    <a:pt x="199319" y="616294"/>
                    <a:pt x="235122" y="590539"/>
                  </a:cubicBezTo>
                  <a:cubicBezTo>
                    <a:pt x="367913" y="493411"/>
                    <a:pt x="477795" y="368367"/>
                    <a:pt x="557028" y="224189"/>
                  </a:cubicBezTo>
                  <a:cubicBezTo>
                    <a:pt x="681703" y="6518"/>
                    <a:pt x="798088" y="0"/>
                    <a:pt x="811124" y="0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B17B764-3419-5EAF-FE44-1373C47AC73C}"/>
                </a:ext>
              </a:extLst>
            </p:cNvPr>
            <p:cNvSpPr txBox="1"/>
            <p:nvPr/>
          </p:nvSpPr>
          <p:spPr>
            <a:xfrm>
              <a:off x="2319656" y="1898263"/>
              <a:ext cx="530044" cy="710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rgbClr val="FF8733"/>
                  </a:solidFill>
                  <a:latin typeface="Jumble" panose="02000503000000020004" pitchFamily="2" charset="0"/>
                </a:rPr>
                <a:t>C</a:t>
              </a:r>
              <a:endParaRPr lang="zh-CN" altLang="en-US" sz="44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F095EF5-4244-B9AC-7404-A7033C7900FC}"/>
                </a:ext>
              </a:extLst>
            </p:cNvPr>
            <p:cNvSpPr txBox="1"/>
            <p:nvPr/>
          </p:nvSpPr>
          <p:spPr>
            <a:xfrm>
              <a:off x="2736656" y="1446639"/>
              <a:ext cx="530044" cy="710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rgbClr val="FF8733"/>
                  </a:solidFill>
                  <a:latin typeface="Jumble" panose="02000503000000020004" pitchFamily="2" charset="0"/>
                </a:rPr>
                <a:t>O</a:t>
              </a:r>
              <a:endParaRPr lang="zh-CN" altLang="en-US" sz="44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D214A6DD-A200-AA2A-7F7A-801B5C8796B4}"/>
                </a:ext>
              </a:extLst>
            </p:cNvPr>
            <p:cNvSpPr txBox="1"/>
            <p:nvPr/>
          </p:nvSpPr>
          <p:spPr>
            <a:xfrm>
              <a:off x="3305105" y="1450759"/>
              <a:ext cx="530044" cy="710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rgbClr val="FF8733"/>
                  </a:solidFill>
                  <a:latin typeface="Jumble" panose="02000503000000020004" pitchFamily="2" charset="0"/>
                </a:rPr>
                <a:t>O</a:t>
              </a:r>
              <a:endParaRPr lang="zh-CN" altLang="en-US" sz="44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294CA0A-6A89-525B-BE51-78D512253506}"/>
                </a:ext>
              </a:extLst>
            </p:cNvPr>
            <p:cNvSpPr txBox="1"/>
            <p:nvPr/>
          </p:nvSpPr>
          <p:spPr>
            <a:xfrm>
              <a:off x="3721367" y="1898263"/>
              <a:ext cx="530044" cy="7108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rgbClr val="FF8733"/>
                  </a:solidFill>
                  <a:latin typeface="Jumble" panose="02000503000000020004" pitchFamily="2" charset="0"/>
                </a:rPr>
                <a:t>L</a:t>
              </a:r>
              <a:endParaRPr lang="zh-CN" altLang="en-US" sz="44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3C658E14-B24B-869F-DE75-5DE1937E4DF9}"/>
                </a:ext>
              </a:extLst>
            </p:cNvPr>
            <p:cNvGrpSpPr/>
            <p:nvPr/>
          </p:nvGrpSpPr>
          <p:grpSpPr>
            <a:xfrm>
              <a:off x="2695763" y="2795328"/>
              <a:ext cx="306378" cy="312904"/>
              <a:chOff x="10066687" y="3972486"/>
              <a:chExt cx="331627" cy="338691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D5266096-8DB9-E26C-B5B5-62269B3ADF59}"/>
                  </a:ext>
                </a:extLst>
              </p:cNvPr>
              <p:cNvSpPr/>
              <p:nvPr/>
            </p:nvSpPr>
            <p:spPr>
              <a:xfrm>
                <a:off x="10085480" y="4125885"/>
                <a:ext cx="186287" cy="185292"/>
              </a:xfrm>
              <a:custGeom>
                <a:avLst/>
                <a:gdLst>
                  <a:gd name="connsiteX0" fmla="*/ 287217 w 356132"/>
                  <a:gd name="connsiteY0" fmla="*/ 24582 h 354229"/>
                  <a:gd name="connsiteX1" fmla="*/ 214122 w 356132"/>
                  <a:gd name="connsiteY1" fmla="*/ 166 h 354229"/>
                  <a:gd name="connsiteX2" fmla="*/ 139074 w 356132"/>
                  <a:gd name="connsiteY2" fmla="*/ 17464 h 354229"/>
                  <a:gd name="connsiteX3" fmla="*/ 65557 w 356132"/>
                  <a:gd name="connsiteY3" fmla="*/ 56423 h 354229"/>
                  <a:gd name="connsiteX4" fmla="*/ 16724 w 356132"/>
                  <a:gd name="connsiteY4" fmla="*/ 97563 h 354229"/>
                  <a:gd name="connsiteX5" fmla="*/ 100650 w 356132"/>
                  <a:gd name="connsiteY5" fmla="*/ 317000 h 354229"/>
                  <a:gd name="connsiteX6" fmla="*/ 334900 w 356132"/>
                  <a:gd name="connsiteY6" fmla="*/ 300543 h 354229"/>
                  <a:gd name="connsiteX7" fmla="*/ 334938 w 356132"/>
                  <a:gd name="connsiteY7" fmla="*/ 300543 h 354229"/>
                  <a:gd name="connsiteX8" fmla="*/ 351931 w 356132"/>
                  <a:gd name="connsiteY8" fmla="*/ 239656 h 354229"/>
                  <a:gd name="connsiteX9" fmla="*/ 355796 w 356132"/>
                  <a:gd name="connsiteY9" fmla="*/ 156266 h 354229"/>
                  <a:gd name="connsiteX10" fmla="*/ 340067 w 356132"/>
                  <a:gd name="connsiteY10" fmla="*/ 80759 h 354229"/>
                  <a:gd name="connsiteX11" fmla="*/ 287216 w 356132"/>
                  <a:gd name="connsiteY11" fmla="*/ 24579 h 35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6132" h="354229">
                    <a:moveTo>
                      <a:pt x="287217" y="24582"/>
                    </a:moveTo>
                    <a:cubicBezTo>
                      <a:pt x="265557" y="9887"/>
                      <a:pt x="240260" y="1429"/>
                      <a:pt x="214122" y="166"/>
                    </a:cubicBezTo>
                    <a:cubicBezTo>
                      <a:pt x="187984" y="-1097"/>
                      <a:pt x="162036" y="4873"/>
                      <a:pt x="139074" y="17464"/>
                    </a:cubicBezTo>
                    <a:cubicBezTo>
                      <a:pt x="115461" y="32045"/>
                      <a:pt x="90892" y="45056"/>
                      <a:pt x="65557" y="56423"/>
                    </a:cubicBezTo>
                    <a:cubicBezTo>
                      <a:pt x="45541" y="64996"/>
                      <a:pt x="28550" y="79308"/>
                      <a:pt x="16724" y="97563"/>
                    </a:cubicBezTo>
                    <a:cubicBezTo>
                      <a:pt x="-24416" y="162316"/>
                      <a:pt x="12897" y="262165"/>
                      <a:pt x="100650" y="317000"/>
                    </a:cubicBezTo>
                    <a:cubicBezTo>
                      <a:pt x="188442" y="371879"/>
                      <a:pt x="293762" y="365833"/>
                      <a:pt x="334900" y="300543"/>
                    </a:cubicBezTo>
                    <a:lnTo>
                      <a:pt x="334938" y="300543"/>
                    </a:lnTo>
                    <a:cubicBezTo>
                      <a:pt x="346458" y="282365"/>
                      <a:pt x="352351" y="261164"/>
                      <a:pt x="351931" y="239656"/>
                    </a:cubicBezTo>
                    <a:cubicBezTo>
                      <a:pt x="351318" y="211795"/>
                      <a:pt x="352581" y="183935"/>
                      <a:pt x="355796" y="156266"/>
                    </a:cubicBezTo>
                    <a:cubicBezTo>
                      <a:pt x="357595" y="130127"/>
                      <a:pt x="352160" y="103989"/>
                      <a:pt x="340067" y="80759"/>
                    </a:cubicBezTo>
                    <a:cubicBezTo>
                      <a:pt x="327935" y="57529"/>
                      <a:pt x="309642" y="38088"/>
                      <a:pt x="287216" y="24579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A0F13DBA-B96E-621F-6AD0-EA8F47B17FFC}"/>
                  </a:ext>
                </a:extLst>
              </p:cNvPr>
              <p:cNvSpPr/>
              <p:nvPr/>
            </p:nvSpPr>
            <p:spPr>
              <a:xfrm>
                <a:off x="10280959" y="4050505"/>
                <a:ext cx="115005" cy="112501"/>
              </a:xfrm>
              <a:custGeom>
                <a:avLst/>
                <a:gdLst>
                  <a:gd name="connsiteX0" fmla="*/ 169708 w 219860"/>
                  <a:gd name="connsiteY0" fmla="*/ 178584 h 215072"/>
                  <a:gd name="connsiteX1" fmla="*/ 218158 w 219860"/>
                  <a:gd name="connsiteY1" fmla="*/ 112837 h 215072"/>
                  <a:gd name="connsiteX2" fmla="*/ 197530 w 219860"/>
                  <a:gd name="connsiteY2" fmla="*/ 33809 h 215072"/>
                  <a:gd name="connsiteX3" fmla="*/ 123172 w 219860"/>
                  <a:gd name="connsiteY3" fmla="*/ 17 h 215072"/>
                  <a:gd name="connsiteX4" fmla="*/ 50114 w 219860"/>
                  <a:gd name="connsiteY4" fmla="*/ 36489 h 215072"/>
                  <a:gd name="connsiteX5" fmla="*/ 1703 w 219860"/>
                  <a:gd name="connsiteY5" fmla="*/ 102274 h 215072"/>
                  <a:gd name="connsiteX6" fmla="*/ 22293 w 219860"/>
                  <a:gd name="connsiteY6" fmla="*/ 181302 h 215072"/>
                  <a:gd name="connsiteX7" fmla="*/ 96651 w 219860"/>
                  <a:gd name="connsiteY7" fmla="*/ 215056 h 215072"/>
                  <a:gd name="connsiteX8" fmla="*/ 169708 w 219860"/>
                  <a:gd name="connsiteY8" fmla="*/ 178584 h 215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9860" h="215072">
                    <a:moveTo>
                      <a:pt x="169708" y="178584"/>
                    </a:moveTo>
                    <a:cubicBezTo>
                      <a:pt x="194966" y="165075"/>
                      <a:pt x="212724" y="140926"/>
                      <a:pt x="218158" y="112837"/>
                    </a:cubicBezTo>
                    <a:cubicBezTo>
                      <a:pt x="223554" y="84708"/>
                      <a:pt x="215977" y="55700"/>
                      <a:pt x="197530" y="33809"/>
                    </a:cubicBezTo>
                    <a:cubicBezTo>
                      <a:pt x="179122" y="11880"/>
                      <a:pt x="151797" y="-519"/>
                      <a:pt x="123172" y="17"/>
                    </a:cubicBezTo>
                    <a:cubicBezTo>
                      <a:pt x="94584" y="552"/>
                      <a:pt x="67718" y="13947"/>
                      <a:pt x="50114" y="36489"/>
                    </a:cubicBezTo>
                    <a:cubicBezTo>
                      <a:pt x="24895" y="49998"/>
                      <a:pt x="7099" y="74147"/>
                      <a:pt x="1703" y="102274"/>
                    </a:cubicBezTo>
                    <a:cubicBezTo>
                      <a:pt x="-3693" y="130365"/>
                      <a:pt x="3884" y="159411"/>
                      <a:pt x="22293" y="181302"/>
                    </a:cubicBezTo>
                    <a:cubicBezTo>
                      <a:pt x="40739" y="203193"/>
                      <a:pt x="68064" y="215592"/>
                      <a:pt x="96651" y="215056"/>
                    </a:cubicBezTo>
                    <a:cubicBezTo>
                      <a:pt x="125277" y="214559"/>
                      <a:pt x="152105" y="201126"/>
                      <a:pt x="169708" y="178584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90D5C545-1E60-4E51-87F5-1B795129AC7C}"/>
                  </a:ext>
                </a:extLst>
              </p:cNvPr>
              <p:cNvSpPr/>
              <p:nvPr/>
            </p:nvSpPr>
            <p:spPr>
              <a:xfrm>
                <a:off x="10171989" y="3972486"/>
                <a:ext cx="98778" cy="118554"/>
              </a:xfrm>
              <a:custGeom>
                <a:avLst/>
                <a:gdLst>
                  <a:gd name="connsiteX0" fmla="*/ 124480 w 188838"/>
                  <a:gd name="connsiteY0" fmla="*/ 2667 h 226644"/>
                  <a:gd name="connsiteX1" fmla="*/ 183913 w 188838"/>
                  <a:gd name="connsiteY1" fmla="*/ 137642 h 226644"/>
                  <a:gd name="connsiteX2" fmla="*/ 64359 w 188838"/>
                  <a:gd name="connsiteY2" fmla="*/ 223979 h 226644"/>
                  <a:gd name="connsiteX3" fmla="*/ 4925 w 188838"/>
                  <a:gd name="connsiteY3" fmla="*/ 89004 h 226644"/>
                  <a:gd name="connsiteX4" fmla="*/ 124480 w 188838"/>
                  <a:gd name="connsiteY4" fmla="*/ 2667 h 22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838" h="226644">
                    <a:moveTo>
                      <a:pt x="124480" y="2667"/>
                    </a:moveTo>
                    <a:cubicBezTo>
                      <a:pt x="173887" y="16099"/>
                      <a:pt x="200484" y="76528"/>
                      <a:pt x="183913" y="137642"/>
                    </a:cubicBezTo>
                    <a:cubicBezTo>
                      <a:pt x="167304" y="198721"/>
                      <a:pt x="113764" y="237416"/>
                      <a:pt x="64359" y="223979"/>
                    </a:cubicBezTo>
                    <a:cubicBezTo>
                      <a:pt x="14952" y="210547"/>
                      <a:pt x="-11645" y="150118"/>
                      <a:pt x="4925" y="89004"/>
                    </a:cubicBezTo>
                    <a:cubicBezTo>
                      <a:pt x="21535" y="27887"/>
                      <a:pt x="75075" y="-10770"/>
                      <a:pt x="124480" y="2667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5836F20F-875A-FBA5-1026-34169BFE8F1F}"/>
                  </a:ext>
                </a:extLst>
              </p:cNvPr>
              <p:cNvSpPr/>
              <p:nvPr/>
            </p:nvSpPr>
            <p:spPr>
              <a:xfrm>
                <a:off x="10066687" y="4023705"/>
                <a:ext cx="79551" cy="97313"/>
              </a:xfrm>
              <a:custGeom>
                <a:avLst/>
                <a:gdLst>
                  <a:gd name="connsiteX0" fmla="*/ 151107 w 152080"/>
                  <a:gd name="connsiteY0" fmla="*/ 83253 h 186037"/>
                  <a:gd name="connsiteX1" fmla="*/ 88076 w 152080"/>
                  <a:gd name="connsiteY1" fmla="*/ 185516 h 186037"/>
                  <a:gd name="connsiteX2" fmla="*/ 974 w 152080"/>
                  <a:gd name="connsiteY2" fmla="*/ 102814 h 186037"/>
                  <a:gd name="connsiteX3" fmla="*/ 64004 w 152080"/>
                  <a:gd name="connsiteY3" fmla="*/ 522 h 186037"/>
                  <a:gd name="connsiteX4" fmla="*/ 151107 w 152080"/>
                  <a:gd name="connsiteY4" fmla="*/ 83262 h 18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80" h="186037">
                    <a:moveTo>
                      <a:pt x="151107" y="83253"/>
                    </a:moveTo>
                    <a:cubicBezTo>
                      <a:pt x="157766" y="134305"/>
                      <a:pt x="129561" y="180114"/>
                      <a:pt x="88076" y="185516"/>
                    </a:cubicBezTo>
                    <a:cubicBezTo>
                      <a:pt x="46629" y="190912"/>
                      <a:pt x="7595" y="153866"/>
                      <a:pt x="974" y="102814"/>
                    </a:cubicBezTo>
                    <a:cubicBezTo>
                      <a:pt x="-5686" y="51724"/>
                      <a:pt x="22519" y="5914"/>
                      <a:pt x="64004" y="522"/>
                    </a:cubicBezTo>
                    <a:cubicBezTo>
                      <a:pt x="105451" y="-4874"/>
                      <a:pt x="144448" y="32172"/>
                      <a:pt x="151107" y="83262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9FFBC1CC-1B72-BCEB-2902-90CC115CC18F}"/>
                  </a:ext>
                </a:extLst>
              </p:cNvPr>
              <p:cNvSpPr/>
              <p:nvPr/>
            </p:nvSpPr>
            <p:spPr>
              <a:xfrm>
                <a:off x="10302240" y="4187133"/>
                <a:ext cx="96074" cy="81082"/>
              </a:xfrm>
              <a:custGeom>
                <a:avLst/>
                <a:gdLst>
                  <a:gd name="connsiteX0" fmla="*/ 180753 w 183668"/>
                  <a:gd name="connsiteY0" fmla="*/ 49355 h 155008"/>
                  <a:gd name="connsiteX1" fmla="*/ 114661 w 183668"/>
                  <a:gd name="connsiteY1" fmla="*/ 149698 h 155008"/>
                  <a:gd name="connsiteX2" fmla="*/ 2915 w 183668"/>
                  <a:gd name="connsiteY2" fmla="*/ 105649 h 155008"/>
                  <a:gd name="connsiteX3" fmla="*/ 69007 w 183668"/>
                  <a:gd name="connsiteY3" fmla="*/ 5306 h 155008"/>
                  <a:gd name="connsiteX4" fmla="*/ 180753 w 183668"/>
                  <a:gd name="connsiteY4" fmla="*/ 49355 h 15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668" h="155008">
                    <a:moveTo>
                      <a:pt x="180753" y="49355"/>
                    </a:moveTo>
                    <a:cubicBezTo>
                      <a:pt x="193383" y="89233"/>
                      <a:pt x="163799" y="134161"/>
                      <a:pt x="114661" y="149698"/>
                    </a:cubicBezTo>
                    <a:cubicBezTo>
                      <a:pt x="65561" y="165235"/>
                      <a:pt x="15543" y="145526"/>
                      <a:pt x="2915" y="105649"/>
                    </a:cubicBezTo>
                    <a:cubicBezTo>
                      <a:pt x="-9715" y="65771"/>
                      <a:pt x="19869" y="20843"/>
                      <a:pt x="69007" y="5306"/>
                    </a:cubicBezTo>
                    <a:cubicBezTo>
                      <a:pt x="118108" y="-10231"/>
                      <a:pt x="168125" y="9516"/>
                      <a:pt x="180753" y="49355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55C8E7EE-E3EA-3A12-8776-D07A9FC88FF0}"/>
                </a:ext>
              </a:extLst>
            </p:cNvPr>
            <p:cNvGrpSpPr/>
            <p:nvPr/>
          </p:nvGrpSpPr>
          <p:grpSpPr>
            <a:xfrm>
              <a:off x="3627935" y="2859523"/>
              <a:ext cx="312589" cy="313095"/>
              <a:chOff x="10585939" y="4105076"/>
              <a:chExt cx="338350" cy="338898"/>
            </a:xfrm>
          </p:grpSpPr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AC3AF802-187D-8474-5293-19390EA36E10}"/>
                  </a:ext>
                </a:extLst>
              </p:cNvPr>
              <p:cNvSpPr/>
              <p:nvPr/>
            </p:nvSpPr>
            <p:spPr>
              <a:xfrm>
                <a:off x="10585939" y="4236823"/>
                <a:ext cx="184849" cy="186002"/>
              </a:xfrm>
              <a:custGeom>
                <a:avLst/>
                <a:gdLst>
                  <a:gd name="connsiteX0" fmla="*/ 198400 w 353383"/>
                  <a:gd name="connsiteY0" fmla="*/ 113 h 355586"/>
                  <a:gd name="connsiteX1" fmla="*/ 115545 w 353383"/>
                  <a:gd name="connsiteY1" fmla="*/ 3940 h 355586"/>
                  <a:gd name="connsiteX2" fmla="*/ 54122 w 353383"/>
                  <a:gd name="connsiteY2" fmla="*/ 20970 h 355586"/>
                  <a:gd name="connsiteX3" fmla="*/ 37666 w 353383"/>
                  <a:gd name="connsiteY3" fmla="*/ 254681 h 355586"/>
                  <a:gd name="connsiteX4" fmla="*/ 257102 w 353383"/>
                  <a:gd name="connsiteY4" fmla="*/ 338607 h 355586"/>
                  <a:gd name="connsiteX5" fmla="*/ 298243 w 353383"/>
                  <a:gd name="connsiteY5" fmla="*/ 290348 h 355586"/>
                  <a:gd name="connsiteX6" fmla="*/ 337202 w 353383"/>
                  <a:gd name="connsiteY6" fmla="*/ 216832 h 355586"/>
                  <a:gd name="connsiteX7" fmla="*/ 329816 w 353383"/>
                  <a:gd name="connsiteY7" fmla="*/ 68728 h 355586"/>
                  <a:gd name="connsiteX8" fmla="*/ 198397 w 353383"/>
                  <a:gd name="connsiteY8" fmla="*/ 110 h 355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3383" h="355586">
                    <a:moveTo>
                      <a:pt x="198400" y="113"/>
                    </a:moveTo>
                    <a:cubicBezTo>
                      <a:pt x="170960" y="113"/>
                      <a:pt x="143520" y="3940"/>
                      <a:pt x="115545" y="3940"/>
                    </a:cubicBezTo>
                    <a:cubicBezTo>
                      <a:pt x="93808" y="3136"/>
                      <a:pt x="72338" y="9068"/>
                      <a:pt x="54122" y="20970"/>
                    </a:cubicBezTo>
                    <a:cubicBezTo>
                      <a:pt x="-11167" y="62110"/>
                      <a:pt x="-18285" y="166899"/>
                      <a:pt x="37666" y="254681"/>
                    </a:cubicBezTo>
                    <a:cubicBezTo>
                      <a:pt x="93617" y="342472"/>
                      <a:pt x="191814" y="380320"/>
                      <a:pt x="257102" y="338607"/>
                    </a:cubicBezTo>
                    <a:cubicBezTo>
                      <a:pt x="275510" y="327202"/>
                      <a:pt x="289900" y="310326"/>
                      <a:pt x="298243" y="290348"/>
                    </a:cubicBezTo>
                    <a:cubicBezTo>
                      <a:pt x="309609" y="265014"/>
                      <a:pt x="322621" y="240444"/>
                      <a:pt x="337202" y="216832"/>
                    </a:cubicBezTo>
                    <a:cubicBezTo>
                      <a:pt x="361159" y="169645"/>
                      <a:pt x="358366" y="113315"/>
                      <a:pt x="329816" y="68728"/>
                    </a:cubicBezTo>
                    <a:cubicBezTo>
                      <a:pt x="301266" y="24182"/>
                      <a:pt x="251286" y="-1918"/>
                      <a:pt x="198397" y="110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" name="任意多边形: 形状 67">
                <a:extLst>
                  <a:ext uri="{FF2B5EF4-FFF2-40B4-BE49-F238E27FC236}">
                    <a16:creationId xmlns:a16="http://schemas.microsoft.com/office/drawing/2014/main" id="{F43E7587-CF1C-DFA8-D99B-2D2782CDFFD1}"/>
                  </a:ext>
                </a:extLst>
              </p:cNvPr>
              <p:cNvSpPr/>
              <p:nvPr/>
            </p:nvSpPr>
            <p:spPr>
              <a:xfrm>
                <a:off x="10736848" y="4114319"/>
                <a:ext cx="107153" cy="110991"/>
              </a:xfrm>
              <a:custGeom>
                <a:avLst/>
                <a:gdLst>
                  <a:gd name="connsiteX0" fmla="*/ 176385 w 204848"/>
                  <a:gd name="connsiteY0" fmla="*/ 18479 h 212186"/>
                  <a:gd name="connsiteX1" fmla="*/ 173247 w 204848"/>
                  <a:gd name="connsiteY1" fmla="*/ 165896 h 212186"/>
                  <a:gd name="connsiteX2" fmla="*/ 28435 w 204848"/>
                  <a:gd name="connsiteY2" fmla="*/ 193680 h 212186"/>
                  <a:gd name="connsiteX3" fmla="*/ 31573 w 204848"/>
                  <a:gd name="connsiteY3" fmla="*/ 46263 h 212186"/>
                  <a:gd name="connsiteX4" fmla="*/ 176385 w 204848"/>
                  <a:gd name="connsiteY4" fmla="*/ 18479 h 21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848" h="212186">
                    <a:moveTo>
                      <a:pt x="176385" y="18479"/>
                    </a:moveTo>
                    <a:cubicBezTo>
                      <a:pt x="215535" y="51506"/>
                      <a:pt x="214120" y="117518"/>
                      <a:pt x="173247" y="165896"/>
                    </a:cubicBezTo>
                    <a:cubicBezTo>
                      <a:pt x="132412" y="214308"/>
                      <a:pt x="67585" y="226746"/>
                      <a:pt x="28435" y="193680"/>
                    </a:cubicBezTo>
                    <a:cubicBezTo>
                      <a:pt x="-10677" y="160653"/>
                      <a:pt x="-9261" y="94641"/>
                      <a:pt x="31573" y="46263"/>
                    </a:cubicBezTo>
                    <a:cubicBezTo>
                      <a:pt x="72446" y="-2111"/>
                      <a:pt x="137275" y="-14548"/>
                      <a:pt x="176385" y="18479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:a16="http://schemas.microsoft.com/office/drawing/2014/main" id="{B39F6CB2-820B-8DD2-3CBE-634C27D72EC7}"/>
                  </a:ext>
                </a:extLst>
              </p:cNvPr>
              <p:cNvSpPr/>
              <p:nvPr/>
            </p:nvSpPr>
            <p:spPr>
              <a:xfrm>
                <a:off x="10805742" y="4237666"/>
                <a:ext cx="118547" cy="98768"/>
              </a:xfrm>
              <a:custGeom>
                <a:avLst/>
                <a:gdLst>
                  <a:gd name="connsiteX0" fmla="*/ 223965 w 226630"/>
                  <a:gd name="connsiteY0" fmla="*/ 64338 h 188818"/>
                  <a:gd name="connsiteX1" fmla="*/ 137627 w 226630"/>
                  <a:gd name="connsiteY1" fmla="*/ 183893 h 188818"/>
                  <a:gd name="connsiteX2" fmla="*/ 2652 w 226630"/>
                  <a:gd name="connsiteY2" fmla="*/ 124460 h 188818"/>
                  <a:gd name="connsiteX3" fmla="*/ 89028 w 226630"/>
                  <a:gd name="connsiteY3" fmla="*/ 4944 h 188818"/>
                  <a:gd name="connsiteX4" fmla="*/ 223964 w 226630"/>
                  <a:gd name="connsiteY4" fmla="*/ 64339 h 188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630" h="188818">
                    <a:moveTo>
                      <a:pt x="223965" y="64338"/>
                    </a:moveTo>
                    <a:cubicBezTo>
                      <a:pt x="237398" y="113745"/>
                      <a:pt x="198745" y="167287"/>
                      <a:pt x="137627" y="183893"/>
                    </a:cubicBezTo>
                    <a:cubicBezTo>
                      <a:pt x="76510" y="200464"/>
                      <a:pt x="16084" y="173867"/>
                      <a:pt x="2652" y="124460"/>
                    </a:cubicBezTo>
                    <a:cubicBezTo>
                      <a:pt x="-10743" y="75053"/>
                      <a:pt x="27910" y="21511"/>
                      <a:pt x="89028" y="4944"/>
                    </a:cubicBezTo>
                    <a:cubicBezTo>
                      <a:pt x="150107" y="-11665"/>
                      <a:pt x="210532" y="14932"/>
                      <a:pt x="223964" y="64339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:a16="http://schemas.microsoft.com/office/drawing/2014/main" id="{2DE6A0B2-C2F5-71EB-CF81-676B8FB9FB21}"/>
                  </a:ext>
                </a:extLst>
              </p:cNvPr>
              <p:cNvSpPr/>
              <p:nvPr/>
            </p:nvSpPr>
            <p:spPr>
              <a:xfrm>
                <a:off x="10792251" y="4363156"/>
                <a:ext cx="80572" cy="80818"/>
              </a:xfrm>
              <a:custGeom>
                <a:avLst/>
                <a:gdLst>
                  <a:gd name="connsiteX0" fmla="*/ 71743 w 154032"/>
                  <a:gd name="connsiteY0" fmla="*/ 0 h 154503"/>
                  <a:gd name="connsiteX1" fmla="*/ 5268 w 154032"/>
                  <a:gd name="connsiteY1" fmla="*/ 49101 h 154503"/>
                  <a:gd name="connsiteX2" fmla="*/ 21074 w 154032"/>
                  <a:gd name="connsiteY2" fmla="*/ 130233 h 154503"/>
                  <a:gd name="connsiteX3" fmla="*/ 101135 w 154032"/>
                  <a:gd name="connsiteY3" fmla="*/ 150746 h 154503"/>
                  <a:gd name="connsiteX4" fmla="*/ 154024 w 154032"/>
                  <a:gd name="connsiteY4" fmla="*/ 87217 h 154503"/>
                  <a:gd name="connsiteX5" fmla="*/ 71743 w 154032"/>
                  <a:gd name="connsiteY5" fmla="*/ 0 h 154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032" h="154503">
                    <a:moveTo>
                      <a:pt x="71743" y="0"/>
                    </a:moveTo>
                    <a:cubicBezTo>
                      <a:pt x="41969" y="2143"/>
                      <a:pt x="16060" y="21278"/>
                      <a:pt x="5268" y="49101"/>
                    </a:cubicBezTo>
                    <a:cubicBezTo>
                      <a:pt x="-5563" y="76922"/>
                      <a:pt x="599" y="108496"/>
                      <a:pt x="21074" y="130233"/>
                    </a:cubicBezTo>
                    <a:cubicBezTo>
                      <a:pt x="41587" y="151971"/>
                      <a:pt x="72738" y="159930"/>
                      <a:pt x="101135" y="150746"/>
                    </a:cubicBezTo>
                    <a:cubicBezTo>
                      <a:pt x="129569" y="141561"/>
                      <a:pt x="150159" y="116839"/>
                      <a:pt x="154024" y="87217"/>
                    </a:cubicBezTo>
                    <a:cubicBezTo>
                      <a:pt x="154674" y="40681"/>
                      <a:pt x="118242" y="2066"/>
                      <a:pt x="71743" y="0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B314AEAE-582B-20E9-4035-E141CFA3D841}"/>
                  </a:ext>
                </a:extLst>
              </p:cNvPr>
              <p:cNvSpPr/>
              <p:nvPr/>
            </p:nvSpPr>
            <p:spPr>
              <a:xfrm>
                <a:off x="10609117" y="4105076"/>
                <a:ext cx="101055" cy="99860"/>
              </a:xfrm>
              <a:custGeom>
                <a:avLst/>
                <a:gdLst>
                  <a:gd name="connsiteX0" fmla="*/ 143118 w 193191"/>
                  <a:gd name="connsiteY0" fmla="*/ 12734 h 190906"/>
                  <a:gd name="connsiteX1" fmla="*/ 32939 w 193191"/>
                  <a:gd name="connsiteY1" fmla="*/ 23334 h 190906"/>
                  <a:gd name="connsiteX2" fmla="*/ 6838 w 193191"/>
                  <a:gd name="connsiteY2" fmla="*/ 130907 h 190906"/>
                  <a:gd name="connsiteX3" fmla="*/ 99911 w 193191"/>
                  <a:gd name="connsiteY3" fmla="*/ 190800 h 190906"/>
                  <a:gd name="connsiteX4" fmla="*/ 187014 w 193191"/>
                  <a:gd name="connsiteY4" fmla="*/ 122487 h 190906"/>
                  <a:gd name="connsiteX5" fmla="*/ 143118 w 193191"/>
                  <a:gd name="connsiteY5" fmla="*/ 12730 h 190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191" h="190906">
                    <a:moveTo>
                      <a:pt x="143118" y="12734"/>
                    </a:moveTo>
                    <a:cubicBezTo>
                      <a:pt x="107909" y="-7549"/>
                      <a:pt x="63669" y="-3301"/>
                      <a:pt x="32939" y="23334"/>
                    </a:cubicBezTo>
                    <a:cubicBezTo>
                      <a:pt x="2208" y="49971"/>
                      <a:pt x="-8278" y="93139"/>
                      <a:pt x="6838" y="130907"/>
                    </a:cubicBezTo>
                    <a:cubicBezTo>
                      <a:pt x="21917" y="168680"/>
                      <a:pt x="59307" y="192713"/>
                      <a:pt x="99911" y="190800"/>
                    </a:cubicBezTo>
                    <a:cubicBezTo>
                      <a:pt x="140554" y="188924"/>
                      <a:pt x="175533" y="161485"/>
                      <a:pt x="187014" y="122487"/>
                    </a:cubicBezTo>
                    <a:cubicBezTo>
                      <a:pt x="204044" y="80046"/>
                      <a:pt x="184717" y="31749"/>
                      <a:pt x="143118" y="12730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FD1E8747-342B-F10A-9F8D-17811FED291B}"/>
                </a:ext>
              </a:extLst>
            </p:cNvPr>
            <p:cNvGrpSpPr/>
            <p:nvPr/>
          </p:nvGrpSpPr>
          <p:grpSpPr>
            <a:xfrm>
              <a:off x="3113526" y="2206009"/>
              <a:ext cx="307166" cy="311225"/>
              <a:chOff x="10500598" y="3540917"/>
              <a:chExt cx="332480" cy="336874"/>
            </a:xfrm>
          </p:grpSpPr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BE0259A4-8F33-4D72-676D-AF668095154A}"/>
                  </a:ext>
                </a:extLst>
              </p:cNvPr>
              <p:cNvSpPr/>
              <p:nvPr/>
            </p:nvSpPr>
            <p:spPr>
              <a:xfrm>
                <a:off x="10518114" y="3693005"/>
                <a:ext cx="187461" cy="184786"/>
              </a:xfrm>
              <a:custGeom>
                <a:avLst/>
                <a:gdLst>
                  <a:gd name="connsiteX0" fmla="*/ 337371 w 358376"/>
                  <a:gd name="connsiteY0" fmla="*/ 298008 h 353261"/>
                  <a:gd name="connsiteX1" fmla="*/ 354363 w 358376"/>
                  <a:gd name="connsiteY1" fmla="*/ 238728 h 353261"/>
                  <a:gd name="connsiteX2" fmla="*/ 358190 w 358376"/>
                  <a:gd name="connsiteY2" fmla="*/ 155873 h 353261"/>
                  <a:gd name="connsiteX3" fmla="*/ 358229 w 358376"/>
                  <a:gd name="connsiteY3" fmla="*/ 155912 h 353261"/>
                  <a:gd name="connsiteX4" fmla="*/ 327268 w 358376"/>
                  <a:gd name="connsiteY4" fmla="*/ 58017 h 353261"/>
                  <a:gd name="connsiteX5" fmla="*/ 240394 w 358376"/>
                  <a:gd name="connsiteY5" fmla="*/ 3329 h 353261"/>
                  <a:gd name="connsiteX6" fmla="*/ 138749 w 358376"/>
                  <a:gd name="connsiteY6" fmla="*/ 17642 h 353261"/>
                  <a:gd name="connsiteX7" fmla="*/ 65232 w 358376"/>
                  <a:gd name="connsiteY7" fmla="*/ 56601 h 353261"/>
                  <a:gd name="connsiteX8" fmla="*/ 16973 w 358376"/>
                  <a:gd name="connsiteY8" fmla="*/ 97741 h 353261"/>
                  <a:gd name="connsiteX9" fmla="*/ 100900 w 358376"/>
                  <a:gd name="connsiteY9" fmla="*/ 317177 h 353261"/>
                  <a:gd name="connsiteX10" fmla="*/ 337373 w 358376"/>
                  <a:gd name="connsiteY10" fmla="*/ 298004 h 35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8376" h="353261">
                    <a:moveTo>
                      <a:pt x="337371" y="298008"/>
                    </a:moveTo>
                    <a:cubicBezTo>
                      <a:pt x="348814" y="280366"/>
                      <a:pt x="354745" y="259739"/>
                      <a:pt x="354363" y="238728"/>
                    </a:cubicBezTo>
                    <a:cubicBezTo>
                      <a:pt x="354363" y="211288"/>
                      <a:pt x="354363" y="183848"/>
                      <a:pt x="358190" y="155873"/>
                    </a:cubicBezTo>
                    <a:lnTo>
                      <a:pt x="358229" y="155912"/>
                    </a:lnTo>
                    <a:cubicBezTo>
                      <a:pt x="359798" y="120626"/>
                      <a:pt x="348814" y="85954"/>
                      <a:pt x="327268" y="58017"/>
                    </a:cubicBezTo>
                    <a:cubicBezTo>
                      <a:pt x="305683" y="30117"/>
                      <a:pt x="274914" y="10715"/>
                      <a:pt x="240394" y="3329"/>
                    </a:cubicBezTo>
                    <a:cubicBezTo>
                      <a:pt x="205875" y="-4095"/>
                      <a:pt x="169863" y="994"/>
                      <a:pt x="138749" y="17642"/>
                    </a:cubicBezTo>
                    <a:cubicBezTo>
                      <a:pt x="115136" y="32223"/>
                      <a:pt x="90567" y="45234"/>
                      <a:pt x="65232" y="56601"/>
                    </a:cubicBezTo>
                    <a:cubicBezTo>
                      <a:pt x="45447" y="65250"/>
                      <a:pt x="28646" y="79564"/>
                      <a:pt x="16973" y="97741"/>
                    </a:cubicBezTo>
                    <a:cubicBezTo>
                      <a:pt x="-24741" y="162494"/>
                      <a:pt x="13147" y="262343"/>
                      <a:pt x="100900" y="317177"/>
                    </a:cubicBezTo>
                    <a:cubicBezTo>
                      <a:pt x="188691" y="372057"/>
                      <a:pt x="296235" y="363293"/>
                      <a:pt x="337373" y="298004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CE67561F-A8C8-CB47-0B06-CC5413CC8EF6}"/>
                  </a:ext>
                </a:extLst>
              </p:cNvPr>
              <p:cNvSpPr/>
              <p:nvPr/>
            </p:nvSpPr>
            <p:spPr>
              <a:xfrm>
                <a:off x="10716967" y="3619086"/>
                <a:ext cx="110998" cy="107156"/>
              </a:xfrm>
              <a:custGeom>
                <a:avLst/>
                <a:gdLst>
                  <a:gd name="connsiteX0" fmla="*/ 193719 w 212198"/>
                  <a:gd name="connsiteY0" fmla="*/ 28430 h 204853"/>
                  <a:gd name="connsiteX1" fmla="*/ 165936 w 212198"/>
                  <a:gd name="connsiteY1" fmla="*/ 173281 h 204853"/>
                  <a:gd name="connsiteX2" fmla="*/ 18479 w 212198"/>
                  <a:gd name="connsiteY2" fmla="*/ 176419 h 204853"/>
                  <a:gd name="connsiteX3" fmla="*/ 46263 w 212198"/>
                  <a:gd name="connsiteY3" fmla="*/ 31607 h 204853"/>
                  <a:gd name="connsiteX4" fmla="*/ 193719 w 212198"/>
                  <a:gd name="connsiteY4" fmla="*/ 28431 h 20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198" h="204853">
                    <a:moveTo>
                      <a:pt x="193719" y="28430"/>
                    </a:moveTo>
                    <a:cubicBezTo>
                      <a:pt x="226747" y="67580"/>
                      <a:pt x="214309" y="132407"/>
                      <a:pt x="165936" y="173281"/>
                    </a:cubicBezTo>
                    <a:cubicBezTo>
                      <a:pt x="117524" y="214115"/>
                      <a:pt x="51544" y="215531"/>
                      <a:pt x="18479" y="176419"/>
                    </a:cubicBezTo>
                    <a:cubicBezTo>
                      <a:pt x="-14548" y="137268"/>
                      <a:pt x="-2111" y="72442"/>
                      <a:pt x="46263" y="31607"/>
                    </a:cubicBezTo>
                    <a:cubicBezTo>
                      <a:pt x="94674" y="-9266"/>
                      <a:pt x="160654" y="-10681"/>
                      <a:pt x="193719" y="28431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10FE495B-D04B-B002-22E6-0F10A5828C19}"/>
                  </a:ext>
                </a:extLst>
              </p:cNvPr>
              <p:cNvSpPr/>
              <p:nvPr/>
            </p:nvSpPr>
            <p:spPr>
              <a:xfrm>
                <a:off x="10608428" y="3540917"/>
                <a:ext cx="93709" cy="114831"/>
              </a:xfrm>
              <a:custGeom>
                <a:avLst/>
                <a:gdLst>
                  <a:gd name="connsiteX0" fmla="*/ 59395 w 179146"/>
                  <a:gd name="connsiteY0" fmla="*/ 219506 h 219527"/>
                  <a:gd name="connsiteX1" fmla="*/ 174933 w 179146"/>
                  <a:gd name="connsiteY1" fmla="*/ 133245 h 219527"/>
                  <a:gd name="connsiteX2" fmla="*/ 119747 w 179146"/>
                  <a:gd name="connsiteY2" fmla="*/ 24 h 219527"/>
                  <a:gd name="connsiteX3" fmla="*/ 4210 w 179146"/>
                  <a:gd name="connsiteY3" fmla="*/ 86285 h 219527"/>
                  <a:gd name="connsiteX4" fmla="*/ 59395 w 179146"/>
                  <a:gd name="connsiteY4" fmla="*/ 219506 h 21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146" h="219527">
                    <a:moveTo>
                      <a:pt x="59395" y="219506"/>
                    </a:moveTo>
                    <a:cubicBezTo>
                      <a:pt x="113127" y="220539"/>
                      <a:pt x="160698" y="185025"/>
                      <a:pt x="174933" y="133245"/>
                    </a:cubicBezTo>
                    <a:cubicBezTo>
                      <a:pt x="189169" y="81427"/>
                      <a:pt x="166475" y="26584"/>
                      <a:pt x="119747" y="24"/>
                    </a:cubicBezTo>
                    <a:cubicBezTo>
                      <a:pt x="66054" y="-1048"/>
                      <a:pt x="18484" y="34505"/>
                      <a:pt x="4210" y="86285"/>
                    </a:cubicBezTo>
                    <a:cubicBezTo>
                      <a:pt x="-10027" y="138064"/>
                      <a:pt x="12706" y="192946"/>
                      <a:pt x="59395" y="219506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46AF1BA7-99FC-7A13-C7FD-EE21EACF3BFD}"/>
                  </a:ext>
                </a:extLst>
              </p:cNvPr>
              <p:cNvSpPr/>
              <p:nvPr/>
            </p:nvSpPr>
            <p:spPr>
              <a:xfrm>
                <a:off x="10500598" y="3589912"/>
                <a:ext cx="79551" cy="97302"/>
              </a:xfrm>
              <a:custGeom>
                <a:avLst/>
                <a:gdLst>
                  <a:gd name="connsiteX0" fmla="*/ 151107 w 152080"/>
                  <a:gd name="connsiteY0" fmla="*/ 83224 h 186015"/>
                  <a:gd name="connsiteX1" fmla="*/ 88076 w 152080"/>
                  <a:gd name="connsiteY1" fmla="*/ 185486 h 186015"/>
                  <a:gd name="connsiteX2" fmla="*/ 974 w 152080"/>
                  <a:gd name="connsiteY2" fmla="*/ 102785 h 186015"/>
                  <a:gd name="connsiteX3" fmla="*/ 64005 w 152080"/>
                  <a:gd name="connsiteY3" fmla="*/ 522 h 186015"/>
                  <a:gd name="connsiteX4" fmla="*/ 151107 w 152080"/>
                  <a:gd name="connsiteY4" fmla="*/ 83224 h 186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80" h="186015">
                    <a:moveTo>
                      <a:pt x="151107" y="83224"/>
                    </a:moveTo>
                    <a:cubicBezTo>
                      <a:pt x="157766" y="134314"/>
                      <a:pt x="129561" y="180085"/>
                      <a:pt x="88076" y="185486"/>
                    </a:cubicBezTo>
                    <a:cubicBezTo>
                      <a:pt x="46629" y="190921"/>
                      <a:pt x="7633" y="153875"/>
                      <a:pt x="974" y="102785"/>
                    </a:cubicBezTo>
                    <a:cubicBezTo>
                      <a:pt x="-5685" y="51733"/>
                      <a:pt x="22520" y="5923"/>
                      <a:pt x="64005" y="522"/>
                    </a:cubicBezTo>
                    <a:cubicBezTo>
                      <a:pt x="105452" y="-4874"/>
                      <a:pt x="144486" y="32172"/>
                      <a:pt x="151107" y="83224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B9C6FBD5-4508-5970-F49D-F9AE3B7DFA43}"/>
                  </a:ext>
                </a:extLst>
              </p:cNvPr>
              <p:cNvSpPr/>
              <p:nvPr/>
            </p:nvSpPr>
            <p:spPr>
              <a:xfrm>
                <a:off x="10736468" y="3750580"/>
                <a:ext cx="96610" cy="85697"/>
              </a:xfrm>
              <a:custGeom>
                <a:avLst/>
                <a:gdLst>
                  <a:gd name="connsiteX0" fmla="*/ 68069 w 184693"/>
                  <a:gd name="connsiteY0" fmla="*/ 10710 h 163830"/>
                  <a:gd name="connsiteX1" fmla="*/ 12348 w 184693"/>
                  <a:gd name="connsiteY1" fmla="*/ 45268 h 163830"/>
                  <a:gd name="connsiteX2" fmla="*/ 3584 w 184693"/>
                  <a:gd name="connsiteY2" fmla="*/ 110212 h 163830"/>
                  <a:gd name="connsiteX3" fmla="*/ 48169 w 184693"/>
                  <a:gd name="connsiteY3" fmla="*/ 158279 h 163830"/>
                  <a:gd name="connsiteX4" fmla="*/ 113573 w 184693"/>
                  <a:gd name="connsiteY4" fmla="*/ 154452 h 163830"/>
                  <a:gd name="connsiteX5" fmla="*/ 171552 w 184693"/>
                  <a:gd name="connsiteY5" fmla="*/ 120507 h 163830"/>
                  <a:gd name="connsiteX6" fmla="*/ 181082 w 184693"/>
                  <a:gd name="connsiteY6" fmla="*/ 53993 h 163830"/>
                  <a:gd name="connsiteX7" fmla="*/ 135005 w 184693"/>
                  <a:gd name="connsiteY7" fmla="*/ 5122 h 163830"/>
                  <a:gd name="connsiteX8" fmla="*/ 68071 w 184693"/>
                  <a:gd name="connsiteY8" fmla="*/ 10709 h 1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4693" h="163830">
                    <a:moveTo>
                      <a:pt x="68069" y="10710"/>
                    </a:moveTo>
                    <a:cubicBezTo>
                      <a:pt x="45261" y="13351"/>
                      <a:pt x="24824" y="26018"/>
                      <a:pt x="12348" y="45268"/>
                    </a:cubicBezTo>
                    <a:cubicBezTo>
                      <a:pt x="-128" y="64517"/>
                      <a:pt x="-3343" y="88359"/>
                      <a:pt x="3584" y="110212"/>
                    </a:cubicBezTo>
                    <a:cubicBezTo>
                      <a:pt x="10511" y="132103"/>
                      <a:pt x="26853" y="149706"/>
                      <a:pt x="48169" y="158279"/>
                    </a:cubicBezTo>
                    <a:cubicBezTo>
                      <a:pt x="69448" y="166851"/>
                      <a:pt x="93443" y="165435"/>
                      <a:pt x="113573" y="154452"/>
                    </a:cubicBezTo>
                    <a:cubicBezTo>
                      <a:pt x="137070" y="152538"/>
                      <a:pt x="158425" y="140062"/>
                      <a:pt x="171552" y="120507"/>
                    </a:cubicBezTo>
                    <a:cubicBezTo>
                      <a:pt x="184680" y="100951"/>
                      <a:pt x="188200" y="76458"/>
                      <a:pt x="181082" y="53993"/>
                    </a:cubicBezTo>
                    <a:cubicBezTo>
                      <a:pt x="173964" y="31528"/>
                      <a:pt x="157010" y="13541"/>
                      <a:pt x="135005" y="5122"/>
                    </a:cubicBezTo>
                    <a:cubicBezTo>
                      <a:pt x="112999" y="-3298"/>
                      <a:pt x="88354" y="-1269"/>
                      <a:pt x="68071" y="10709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028FA5B3-0724-16C3-9FF1-16D8E77530F2}"/>
                </a:ext>
              </a:extLst>
            </p:cNvPr>
            <p:cNvGrpSpPr/>
            <p:nvPr/>
          </p:nvGrpSpPr>
          <p:grpSpPr>
            <a:xfrm>
              <a:off x="3236924" y="2583641"/>
              <a:ext cx="312777" cy="304873"/>
              <a:chOff x="11019851" y="3677590"/>
              <a:chExt cx="338554" cy="329998"/>
            </a:xfrm>
          </p:grpSpPr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5714B297-1613-5E7D-DD9B-8D3686D79A54}"/>
                  </a:ext>
                </a:extLst>
              </p:cNvPr>
              <p:cNvSpPr/>
              <p:nvPr/>
            </p:nvSpPr>
            <p:spPr>
              <a:xfrm>
                <a:off x="11019851" y="3801451"/>
                <a:ext cx="185324" cy="187444"/>
              </a:xfrm>
              <a:custGeom>
                <a:avLst/>
                <a:gdLst>
                  <a:gd name="connsiteX0" fmla="*/ 198400 w 354290"/>
                  <a:gd name="connsiteY0" fmla="*/ 2905 h 358343"/>
                  <a:gd name="connsiteX1" fmla="*/ 115545 w 354290"/>
                  <a:gd name="connsiteY1" fmla="*/ 6732 h 358343"/>
                  <a:gd name="connsiteX2" fmla="*/ 54122 w 354290"/>
                  <a:gd name="connsiteY2" fmla="*/ 23188 h 358343"/>
                  <a:gd name="connsiteX3" fmla="*/ 37666 w 354290"/>
                  <a:gd name="connsiteY3" fmla="*/ 257438 h 358343"/>
                  <a:gd name="connsiteX4" fmla="*/ 257102 w 354290"/>
                  <a:gd name="connsiteY4" fmla="*/ 341364 h 358343"/>
                  <a:gd name="connsiteX5" fmla="*/ 257102 w 354290"/>
                  <a:gd name="connsiteY5" fmla="*/ 341402 h 358343"/>
                  <a:gd name="connsiteX6" fmla="*/ 298243 w 354290"/>
                  <a:gd name="connsiteY6" fmla="*/ 293144 h 358343"/>
                  <a:gd name="connsiteX7" fmla="*/ 336666 w 354290"/>
                  <a:gd name="connsiteY7" fmla="*/ 219627 h 358343"/>
                  <a:gd name="connsiteX8" fmla="*/ 350978 w 354290"/>
                  <a:gd name="connsiteY8" fmla="*/ 117982 h 358343"/>
                  <a:gd name="connsiteX9" fmla="*/ 296252 w 354290"/>
                  <a:gd name="connsiteY9" fmla="*/ 31108 h 358343"/>
                  <a:gd name="connsiteX10" fmla="*/ 198396 w 354290"/>
                  <a:gd name="connsiteY10" fmla="*/ 147 h 358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4290" h="358343">
                    <a:moveTo>
                      <a:pt x="198400" y="2905"/>
                    </a:moveTo>
                    <a:cubicBezTo>
                      <a:pt x="170960" y="5661"/>
                      <a:pt x="143520" y="6732"/>
                      <a:pt x="115545" y="6732"/>
                    </a:cubicBezTo>
                    <a:cubicBezTo>
                      <a:pt x="93885" y="6043"/>
                      <a:pt x="72530" y="11784"/>
                      <a:pt x="54122" y="23188"/>
                    </a:cubicBezTo>
                    <a:cubicBezTo>
                      <a:pt x="-11167" y="64903"/>
                      <a:pt x="-18285" y="169685"/>
                      <a:pt x="37666" y="257438"/>
                    </a:cubicBezTo>
                    <a:cubicBezTo>
                      <a:pt x="93616" y="345229"/>
                      <a:pt x="191814" y="383077"/>
                      <a:pt x="257102" y="341364"/>
                    </a:cubicBezTo>
                    <a:lnTo>
                      <a:pt x="257102" y="341402"/>
                    </a:lnTo>
                    <a:cubicBezTo>
                      <a:pt x="275127" y="329539"/>
                      <a:pt x="289364" y="312776"/>
                      <a:pt x="298243" y="293144"/>
                    </a:cubicBezTo>
                    <a:cubicBezTo>
                      <a:pt x="309417" y="267809"/>
                      <a:pt x="322238" y="243239"/>
                      <a:pt x="336666" y="219627"/>
                    </a:cubicBezTo>
                    <a:cubicBezTo>
                      <a:pt x="353313" y="188475"/>
                      <a:pt x="358365" y="152463"/>
                      <a:pt x="350978" y="117982"/>
                    </a:cubicBezTo>
                    <a:cubicBezTo>
                      <a:pt x="343592" y="83462"/>
                      <a:pt x="324189" y="52692"/>
                      <a:pt x="296252" y="31108"/>
                    </a:cubicBezTo>
                    <a:cubicBezTo>
                      <a:pt x="268315" y="9563"/>
                      <a:pt x="233643" y="-1421"/>
                      <a:pt x="198396" y="147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8" name="任意多边形: 形状 57">
                <a:extLst>
                  <a:ext uri="{FF2B5EF4-FFF2-40B4-BE49-F238E27FC236}">
                    <a16:creationId xmlns:a16="http://schemas.microsoft.com/office/drawing/2014/main" id="{FFD60736-E08A-4A92-69DD-88A03F195C05}"/>
                  </a:ext>
                </a:extLst>
              </p:cNvPr>
              <p:cNvSpPr/>
              <p:nvPr/>
            </p:nvSpPr>
            <p:spPr>
              <a:xfrm>
                <a:off x="11170855" y="3680501"/>
                <a:ext cx="107160" cy="110987"/>
              </a:xfrm>
              <a:custGeom>
                <a:avLst/>
                <a:gdLst>
                  <a:gd name="connsiteX0" fmla="*/ 176398 w 204862"/>
                  <a:gd name="connsiteY0" fmla="*/ 18496 h 212177"/>
                  <a:gd name="connsiteX1" fmla="*/ 173260 w 204862"/>
                  <a:gd name="connsiteY1" fmla="*/ 165913 h 212177"/>
                  <a:gd name="connsiteX2" fmla="*/ 28448 w 204862"/>
                  <a:gd name="connsiteY2" fmla="*/ 193697 h 212177"/>
                  <a:gd name="connsiteX3" fmla="*/ 31587 w 204862"/>
                  <a:gd name="connsiteY3" fmla="*/ 46279 h 212177"/>
                  <a:gd name="connsiteX4" fmla="*/ 176398 w 204862"/>
                  <a:gd name="connsiteY4" fmla="*/ 18496 h 21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862" h="212177">
                    <a:moveTo>
                      <a:pt x="176398" y="18496"/>
                    </a:moveTo>
                    <a:cubicBezTo>
                      <a:pt x="215549" y="51523"/>
                      <a:pt x="214133" y="117535"/>
                      <a:pt x="173260" y="165913"/>
                    </a:cubicBezTo>
                    <a:cubicBezTo>
                      <a:pt x="132387" y="214292"/>
                      <a:pt x="67559" y="226724"/>
                      <a:pt x="28448" y="193697"/>
                    </a:cubicBezTo>
                    <a:cubicBezTo>
                      <a:pt x="-10662" y="160670"/>
                      <a:pt x="-9286" y="94658"/>
                      <a:pt x="31587" y="46279"/>
                    </a:cubicBezTo>
                    <a:cubicBezTo>
                      <a:pt x="72459" y="-2094"/>
                      <a:pt x="137288" y="-14570"/>
                      <a:pt x="176398" y="18496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8731C74-D9F5-57B4-3B48-D9568AB501F6}"/>
                  </a:ext>
                </a:extLst>
              </p:cNvPr>
              <p:cNvSpPr/>
              <p:nvPr/>
            </p:nvSpPr>
            <p:spPr>
              <a:xfrm>
                <a:off x="11239852" y="3803836"/>
                <a:ext cx="118553" cy="98778"/>
              </a:xfrm>
              <a:custGeom>
                <a:avLst/>
                <a:gdLst>
                  <a:gd name="connsiteX0" fmla="*/ 223978 w 226643"/>
                  <a:gd name="connsiteY0" fmla="*/ 64378 h 188837"/>
                  <a:gd name="connsiteX1" fmla="*/ 137641 w 226643"/>
                  <a:gd name="connsiteY1" fmla="*/ 183894 h 188837"/>
                  <a:gd name="connsiteX2" fmla="*/ 2666 w 226643"/>
                  <a:gd name="connsiteY2" fmla="*/ 124498 h 188837"/>
                  <a:gd name="connsiteX3" fmla="*/ 89003 w 226643"/>
                  <a:gd name="connsiteY3" fmla="*/ 4944 h 188837"/>
                  <a:gd name="connsiteX4" fmla="*/ 223978 w 226643"/>
                  <a:gd name="connsiteY4" fmla="*/ 64377 h 18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643" h="188837">
                    <a:moveTo>
                      <a:pt x="223978" y="64378"/>
                    </a:moveTo>
                    <a:cubicBezTo>
                      <a:pt x="237411" y="113785"/>
                      <a:pt x="198758" y="167288"/>
                      <a:pt x="137641" y="183894"/>
                    </a:cubicBezTo>
                    <a:cubicBezTo>
                      <a:pt x="76523" y="200503"/>
                      <a:pt x="16097" y="173905"/>
                      <a:pt x="2666" y="124498"/>
                    </a:cubicBezTo>
                    <a:cubicBezTo>
                      <a:pt x="-10767" y="75092"/>
                      <a:pt x="27885" y="21550"/>
                      <a:pt x="89003" y="4944"/>
                    </a:cubicBezTo>
                    <a:cubicBezTo>
                      <a:pt x="150120" y="-11665"/>
                      <a:pt x="210546" y="14932"/>
                      <a:pt x="223978" y="64377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A9CB8364-4ACE-EAAA-E15E-30F95FE92A06}"/>
                  </a:ext>
                </a:extLst>
              </p:cNvPr>
              <p:cNvSpPr/>
              <p:nvPr/>
            </p:nvSpPr>
            <p:spPr>
              <a:xfrm>
                <a:off x="11209617" y="3928018"/>
                <a:ext cx="97298" cy="79570"/>
              </a:xfrm>
              <a:custGeom>
                <a:avLst/>
                <a:gdLst>
                  <a:gd name="connsiteX0" fmla="*/ 102785 w 186009"/>
                  <a:gd name="connsiteY0" fmla="*/ 973 h 152116"/>
                  <a:gd name="connsiteX1" fmla="*/ 185487 w 186009"/>
                  <a:gd name="connsiteY1" fmla="*/ 88113 h 152116"/>
                  <a:gd name="connsiteX2" fmla="*/ 83224 w 186009"/>
                  <a:gd name="connsiteY2" fmla="*/ 151144 h 152116"/>
                  <a:gd name="connsiteX3" fmla="*/ 523 w 186009"/>
                  <a:gd name="connsiteY3" fmla="*/ 64004 h 152116"/>
                  <a:gd name="connsiteX4" fmla="*/ 102785 w 186009"/>
                  <a:gd name="connsiteY4" fmla="*/ 973 h 152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009" h="152116">
                    <a:moveTo>
                      <a:pt x="102785" y="973"/>
                    </a:moveTo>
                    <a:cubicBezTo>
                      <a:pt x="153875" y="7632"/>
                      <a:pt x="190883" y="46629"/>
                      <a:pt x="185487" y="88113"/>
                    </a:cubicBezTo>
                    <a:cubicBezTo>
                      <a:pt x="180091" y="129560"/>
                      <a:pt x="134319" y="157803"/>
                      <a:pt x="83224" y="151144"/>
                    </a:cubicBezTo>
                    <a:cubicBezTo>
                      <a:pt x="32134" y="144485"/>
                      <a:pt x="-4874" y="105488"/>
                      <a:pt x="523" y="64004"/>
                    </a:cubicBezTo>
                    <a:cubicBezTo>
                      <a:pt x="5919" y="22557"/>
                      <a:pt x="51690" y="-5686"/>
                      <a:pt x="102785" y="973"/>
                    </a:cubicBezTo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E74F7D6B-882A-1C2A-DF1C-398C82B18FD0}"/>
                  </a:ext>
                </a:extLst>
              </p:cNvPr>
              <p:cNvSpPr/>
              <p:nvPr/>
            </p:nvSpPr>
            <p:spPr>
              <a:xfrm>
                <a:off x="11062520" y="3677590"/>
                <a:ext cx="100983" cy="99874"/>
              </a:xfrm>
              <a:custGeom>
                <a:avLst/>
                <a:gdLst>
                  <a:gd name="connsiteX0" fmla="*/ 49913 w 193052"/>
                  <a:gd name="connsiteY0" fmla="*/ 178168 h 190932"/>
                  <a:gd name="connsiteX1" fmla="*/ 160131 w 193052"/>
                  <a:gd name="connsiteY1" fmla="*/ 167606 h 190932"/>
                  <a:gd name="connsiteX2" fmla="*/ 186231 w 193052"/>
                  <a:gd name="connsiteY2" fmla="*/ 60033 h 190932"/>
                  <a:gd name="connsiteX3" fmla="*/ 93120 w 193052"/>
                  <a:gd name="connsiteY3" fmla="*/ 102 h 190932"/>
                  <a:gd name="connsiteX4" fmla="*/ 6018 w 193052"/>
                  <a:gd name="connsiteY4" fmla="*/ 68453 h 190932"/>
                  <a:gd name="connsiteX5" fmla="*/ 49914 w 193052"/>
                  <a:gd name="connsiteY5" fmla="*/ 178171 h 19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052" h="190932">
                    <a:moveTo>
                      <a:pt x="49913" y="178168"/>
                    </a:moveTo>
                    <a:cubicBezTo>
                      <a:pt x="85160" y="198490"/>
                      <a:pt x="129400" y="194242"/>
                      <a:pt x="160131" y="167606"/>
                    </a:cubicBezTo>
                    <a:cubicBezTo>
                      <a:pt x="190862" y="140971"/>
                      <a:pt x="201309" y="97763"/>
                      <a:pt x="186231" y="60033"/>
                    </a:cubicBezTo>
                    <a:cubicBezTo>
                      <a:pt x="171114" y="22261"/>
                      <a:pt x="133763" y="-1773"/>
                      <a:pt x="93120" y="102"/>
                    </a:cubicBezTo>
                    <a:cubicBezTo>
                      <a:pt x="52516" y="2016"/>
                      <a:pt x="17537" y="29456"/>
                      <a:pt x="6018" y="68453"/>
                    </a:cubicBezTo>
                    <a:cubicBezTo>
                      <a:pt x="-10706" y="110894"/>
                      <a:pt x="8544" y="159000"/>
                      <a:pt x="49914" y="178171"/>
                    </a:cubicBezTo>
                    <a:close/>
                  </a:path>
                </a:pathLst>
              </a:custGeom>
              <a:solidFill>
                <a:srgbClr val="FF8733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8AF1CC92-9397-8478-9EBB-D90FC07228F1}"/>
              </a:ext>
            </a:extLst>
          </p:cNvPr>
          <p:cNvGrpSpPr/>
          <p:nvPr/>
        </p:nvGrpSpPr>
        <p:grpSpPr>
          <a:xfrm>
            <a:off x="3872815" y="1396632"/>
            <a:ext cx="1733797" cy="1733797"/>
            <a:chOff x="2340301" y="3925461"/>
            <a:chExt cx="1733797" cy="1733797"/>
          </a:xfrm>
        </p:grpSpPr>
        <p:sp>
          <p:nvSpPr>
            <p:cNvPr id="78" name="星形: 十二角 77">
              <a:extLst>
                <a:ext uri="{FF2B5EF4-FFF2-40B4-BE49-F238E27FC236}">
                  <a16:creationId xmlns:a16="http://schemas.microsoft.com/office/drawing/2014/main" id="{D7211143-5593-7BB2-E607-467951CC59CE}"/>
                </a:ext>
              </a:extLst>
            </p:cNvPr>
            <p:cNvSpPr/>
            <p:nvPr/>
          </p:nvSpPr>
          <p:spPr>
            <a:xfrm>
              <a:off x="2340301" y="3925461"/>
              <a:ext cx="1733797" cy="1733797"/>
            </a:xfrm>
            <a:prstGeom prst="star12">
              <a:avLst/>
            </a:prstGeom>
            <a:solidFill>
              <a:srgbClr val="00AEA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9" name="图形 237">
              <a:extLst>
                <a:ext uri="{FF2B5EF4-FFF2-40B4-BE49-F238E27FC236}">
                  <a16:creationId xmlns:a16="http://schemas.microsoft.com/office/drawing/2014/main" id="{E95FB127-868F-DFCA-D471-DF3FA60B5EDD}"/>
                </a:ext>
              </a:extLst>
            </p:cNvPr>
            <p:cNvGrpSpPr/>
            <p:nvPr/>
          </p:nvGrpSpPr>
          <p:grpSpPr>
            <a:xfrm>
              <a:off x="2765627" y="4420369"/>
              <a:ext cx="883144" cy="712230"/>
              <a:chOff x="-7721798" y="1162413"/>
              <a:chExt cx="6621131" cy="5339753"/>
            </a:xfrm>
            <a:solidFill>
              <a:srgbClr val="FFDBC9"/>
            </a:solidFill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328FE56-79DC-17AB-D3DE-2A9801BF1517}"/>
                  </a:ext>
                </a:extLst>
              </p:cNvPr>
              <p:cNvSpPr/>
              <p:nvPr/>
            </p:nvSpPr>
            <p:spPr>
              <a:xfrm>
                <a:off x="-5247728" y="4818580"/>
                <a:ext cx="1688181" cy="907495"/>
              </a:xfrm>
              <a:custGeom>
                <a:avLst/>
                <a:gdLst>
                  <a:gd name="connsiteX0" fmla="*/ 1650910 w 1688182"/>
                  <a:gd name="connsiteY0" fmla="*/ 474777 h 907492"/>
                  <a:gd name="connsiteX1" fmla="*/ 1538400 w 1688182"/>
                  <a:gd name="connsiteY1" fmla="*/ 498619 h 907492"/>
                  <a:gd name="connsiteX2" fmla="*/ 1063738 w 1688182"/>
                  <a:gd name="connsiteY2" fmla="*/ 723796 h 907492"/>
                  <a:gd name="connsiteX3" fmla="*/ 954627 w 1688182"/>
                  <a:gd name="connsiteY3" fmla="*/ 599422 h 907492"/>
                  <a:gd name="connsiteX4" fmla="*/ 1235835 w 1688182"/>
                  <a:gd name="connsiteY4" fmla="*/ 344618 h 907492"/>
                  <a:gd name="connsiteX5" fmla="*/ 1237901 w 1688182"/>
                  <a:gd name="connsiteY5" fmla="*/ 151388 h 907492"/>
                  <a:gd name="connsiteX6" fmla="*/ 752904 w 1688182"/>
                  <a:gd name="connsiteY6" fmla="*/ 4696 h 907492"/>
                  <a:gd name="connsiteX7" fmla="*/ 422368 w 1688182"/>
                  <a:gd name="connsiteY7" fmla="*/ 178713 h 907492"/>
                  <a:gd name="connsiteX8" fmla="*/ 422368 w 1688182"/>
                  <a:gd name="connsiteY8" fmla="*/ 178866 h 907492"/>
                  <a:gd name="connsiteX9" fmla="*/ 537406 w 1688182"/>
                  <a:gd name="connsiteY9" fmla="*/ 485252 h 907492"/>
                  <a:gd name="connsiteX10" fmla="*/ 732770 w 1688182"/>
                  <a:gd name="connsiteY10" fmla="*/ 600368 h 907492"/>
                  <a:gd name="connsiteX11" fmla="*/ 624316 w 1688182"/>
                  <a:gd name="connsiteY11" fmla="*/ 723753 h 907492"/>
                  <a:gd name="connsiteX12" fmla="*/ 149498 w 1688182"/>
                  <a:gd name="connsiteY12" fmla="*/ 498615 h 907492"/>
                  <a:gd name="connsiteX13" fmla="*/ 36987 w 1688182"/>
                  <a:gd name="connsiteY13" fmla="*/ 474773 h 907492"/>
                  <a:gd name="connsiteX14" fmla="*/ 13145 w 1688182"/>
                  <a:gd name="connsiteY14" fmla="*/ 587283 h 907492"/>
                  <a:gd name="connsiteX15" fmla="*/ 528034 w 1688182"/>
                  <a:gd name="connsiteY15" fmla="*/ 907493 h 907492"/>
                  <a:gd name="connsiteX16" fmla="*/ 694585 w 1688182"/>
                  <a:gd name="connsiteY16" fmla="*/ 870639 h 907492"/>
                  <a:gd name="connsiteX17" fmla="*/ 843991 w 1688182"/>
                  <a:gd name="connsiteY17" fmla="*/ 737036 h 907492"/>
                  <a:gd name="connsiteX18" fmla="*/ 993359 w 1688182"/>
                  <a:gd name="connsiteY18" fmla="*/ 870639 h 907492"/>
                  <a:gd name="connsiteX19" fmla="*/ 1160067 w 1688182"/>
                  <a:gd name="connsiteY19" fmla="*/ 907493 h 907492"/>
                  <a:gd name="connsiteX20" fmla="*/ 1675103 w 1688182"/>
                  <a:gd name="connsiteY20" fmla="*/ 587283 h 907492"/>
                  <a:gd name="connsiteX21" fmla="*/ 1650915 w 1688182"/>
                  <a:gd name="connsiteY21" fmla="*/ 474773 h 907492"/>
                  <a:gd name="connsiteX22" fmla="*/ 577633 w 1688182"/>
                  <a:gd name="connsiteY22" fmla="*/ 227360 h 907492"/>
                  <a:gd name="connsiteX23" fmla="*/ 850003 w 1688182"/>
                  <a:gd name="connsiteY23" fmla="*/ 162989 h 907492"/>
                  <a:gd name="connsiteX24" fmla="*/ 1094589 w 1688182"/>
                  <a:gd name="connsiteY24" fmla="*/ 228317 h 907492"/>
                  <a:gd name="connsiteX25" fmla="*/ 1086323 w 1688182"/>
                  <a:gd name="connsiteY25" fmla="*/ 280287 h 907492"/>
                  <a:gd name="connsiteX26" fmla="*/ 879584 w 1688182"/>
                  <a:gd name="connsiteY26" fmla="*/ 455715 h 907492"/>
                  <a:gd name="connsiteX27" fmla="*/ 658041 w 1688182"/>
                  <a:gd name="connsiteY27" fmla="*/ 375922 h 907492"/>
                  <a:gd name="connsiteX28" fmla="*/ 577636 w 1688182"/>
                  <a:gd name="connsiteY28" fmla="*/ 227358 h 90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688182" h="907492">
                    <a:moveTo>
                      <a:pt x="1650910" y="474777"/>
                    </a:moveTo>
                    <a:cubicBezTo>
                      <a:pt x="1613406" y="450131"/>
                      <a:pt x="1562889" y="460960"/>
                      <a:pt x="1538400" y="498619"/>
                    </a:cubicBezTo>
                    <a:cubicBezTo>
                      <a:pt x="1399819" y="711903"/>
                      <a:pt x="1184174" y="781972"/>
                      <a:pt x="1063738" y="723796"/>
                    </a:cubicBezTo>
                    <a:cubicBezTo>
                      <a:pt x="1008591" y="697467"/>
                      <a:pt x="976941" y="647065"/>
                      <a:pt x="954627" y="599422"/>
                    </a:cubicBezTo>
                    <a:cubicBezTo>
                      <a:pt x="1074721" y="555640"/>
                      <a:pt x="1187613" y="456481"/>
                      <a:pt x="1235835" y="344618"/>
                    </a:cubicBezTo>
                    <a:cubicBezTo>
                      <a:pt x="1266183" y="274048"/>
                      <a:pt x="1266987" y="205390"/>
                      <a:pt x="1237901" y="151388"/>
                    </a:cubicBezTo>
                    <a:cubicBezTo>
                      <a:pt x="1165111" y="15532"/>
                      <a:pt x="931359" y="-12939"/>
                      <a:pt x="752904" y="4696"/>
                    </a:cubicBezTo>
                    <a:cubicBezTo>
                      <a:pt x="646281" y="15029"/>
                      <a:pt x="461634" y="51423"/>
                      <a:pt x="422368" y="178713"/>
                    </a:cubicBezTo>
                    <a:lnTo>
                      <a:pt x="422368" y="178866"/>
                    </a:lnTo>
                    <a:cubicBezTo>
                      <a:pt x="390106" y="283764"/>
                      <a:pt x="464158" y="409441"/>
                      <a:pt x="537406" y="485252"/>
                    </a:cubicBezTo>
                    <a:cubicBezTo>
                      <a:pt x="595614" y="545489"/>
                      <a:pt x="663387" y="579358"/>
                      <a:pt x="732770" y="600368"/>
                    </a:cubicBezTo>
                    <a:cubicBezTo>
                      <a:pt x="710421" y="647824"/>
                      <a:pt x="678962" y="697613"/>
                      <a:pt x="624316" y="723753"/>
                    </a:cubicBezTo>
                    <a:cubicBezTo>
                      <a:pt x="501313" y="783378"/>
                      <a:pt x="290292" y="715066"/>
                      <a:pt x="149498" y="498615"/>
                    </a:cubicBezTo>
                    <a:cubicBezTo>
                      <a:pt x="125196" y="460804"/>
                      <a:pt x="74335" y="450318"/>
                      <a:pt x="36987" y="474773"/>
                    </a:cubicBezTo>
                    <a:cubicBezTo>
                      <a:pt x="-671" y="499228"/>
                      <a:pt x="-11310" y="549629"/>
                      <a:pt x="13145" y="587283"/>
                    </a:cubicBezTo>
                    <a:cubicBezTo>
                      <a:pt x="143917" y="788771"/>
                      <a:pt x="344484" y="907493"/>
                      <a:pt x="528034" y="907493"/>
                    </a:cubicBezTo>
                    <a:cubicBezTo>
                      <a:pt x="586204" y="907493"/>
                      <a:pt x="642611" y="895592"/>
                      <a:pt x="694585" y="870639"/>
                    </a:cubicBezTo>
                    <a:cubicBezTo>
                      <a:pt x="761595" y="838607"/>
                      <a:pt x="808820" y="789048"/>
                      <a:pt x="843991" y="737036"/>
                    </a:cubicBezTo>
                    <a:cubicBezTo>
                      <a:pt x="879161" y="789006"/>
                      <a:pt x="926387" y="838524"/>
                      <a:pt x="993359" y="870639"/>
                    </a:cubicBezTo>
                    <a:cubicBezTo>
                      <a:pt x="1045482" y="895592"/>
                      <a:pt x="1101892" y="907493"/>
                      <a:pt x="1160067" y="907493"/>
                    </a:cubicBezTo>
                    <a:cubicBezTo>
                      <a:pt x="1343607" y="907493"/>
                      <a:pt x="1544144" y="788781"/>
                      <a:pt x="1675103" y="587283"/>
                    </a:cubicBezTo>
                    <a:cubicBezTo>
                      <a:pt x="1699557" y="549625"/>
                      <a:pt x="1688727" y="499262"/>
                      <a:pt x="1650915" y="474773"/>
                    </a:cubicBezTo>
                    <a:close/>
                    <a:moveTo>
                      <a:pt x="577633" y="227360"/>
                    </a:moveTo>
                    <a:cubicBezTo>
                      <a:pt x="591793" y="204168"/>
                      <a:pt x="704614" y="159659"/>
                      <a:pt x="850003" y="162989"/>
                    </a:cubicBezTo>
                    <a:cubicBezTo>
                      <a:pt x="994933" y="163946"/>
                      <a:pt x="1080276" y="201757"/>
                      <a:pt x="1094589" y="228317"/>
                    </a:cubicBezTo>
                    <a:cubicBezTo>
                      <a:pt x="1097459" y="233713"/>
                      <a:pt x="1099029" y="250896"/>
                      <a:pt x="1086323" y="280287"/>
                    </a:cubicBezTo>
                    <a:cubicBezTo>
                      <a:pt x="1058194" y="345768"/>
                      <a:pt x="976027" y="429498"/>
                      <a:pt x="879584" y="455715"/>
                    </a:cubicBezTo>
                    <a:cubicBezTo>
                      <a:pt x="778663" y="483537"/>
                      <a:pt x="690949" y="408834"/>
                      <a:pt x="658041" y="375922"/>
                    </a:cubicBezTo>
                    <a:cubicBezTo>
                      <a:pt x="592446" y="309677"/>
                      <a:pt x="574306" y="244043"/>
                      <a:pt x="577636" y="22735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224AA6F6-5BF8-F77F-39CE-0650E955D776}"/>
                  </a:ext>
                </a:extLst>
              </p:cNvPr>
              <p:cNvSpPr/>
              <p:nvPr/>
            </p:nvSpPr>
            <p:spPr>
              <a:xfrm>
                <a:off x="-6348531" y="3239738"/>
                <a:ext cx="1437841" cy="1703476"/>
              </a:xfrm>
              <a:custGeom>
                <a:avLst/>
                <a:gdLst>
                  <a:gd name="connsiteX0" fmla="*/ 961384 w 1437838"/>
                  <a:gd name="connsiteY0" fmla="*/ 39 h 1703478"/>
                  <a:gd name="connsiteX1" fmla="*/ 0 w 1437838"/>
                  <a:gd name="connsiteY1" fmla="*/ 1130042 h 1703478"/>
                  <a:gd name="connsiteX2" fmla="*/ 801142 w 1437838"/>
                  <a:gd name="connsiteY2" fmla="*/ 1703478 h 1703478"/>
                  <a:gd name="connsiteX3" fmla="*/ 1437839 w 1437838"/>
                  <a:gd name="connsiteY3" fmla="*/ 784271 h 1703478"/>
                  <a:gd name="connsiteX4" fmla="*/ 961374 w 1437838"/>
                  <a:gd name="connsiteY4" fmla="*/ 0 h 1703478"/>
                  <a:gd name="connsiteX5" fmla="*/ 983351 w 1437838"/>
                  <a:gd name="connsiteY5" fmla="*/ 1341366 h 1703478"/>
                  <a:gd name="connsiteX6" fmla="*/ 662720 w 1437838"/>
                  <a:gd name="connsiteY6" fmla="*/ 1469111 h 1703478"/>
                  <a:gd name="connsiteX7" fmla="*/ 399118 w 1437838"/>
                  <a:gd name="connsiteY7" fmla="*/ 1402177 h 1703478"/>
                  <a:gd name="connsiteX8" fmla="*/ 350592 w 1437838"/>
                  <a:gd name="connsiteY8" fmla="*/ 1244580 h 1703478"/>
                  <a:gd name="connsiteX9" fmla="*/ 508189 w 1437838"/>
                  <a:gd name="connsiteY9" fmla="*/ 1196054 h 1703478"/>
                  <a:gd name="connsiteX10" fmla="*/ 815731 w 1437838"/>
                  <a:gd name="connsiteY10" fmla="*/ 1179215 h 1703478"/>
                  <a:gd name="connsiteX11" fmla="*/ 867778 w 1437838"/>
                  <a:gd name="connsiteY11" fmla="*/ 1042437 h 1703478"/>
                  <a:gd name="connsiteX12" fmla="*/ 989057 w 1437838"/>
                  <a:gd name="connsiteY12" fmla="*/ 930769 h 1703478"/>
                  <a:gd name="connsiteX13" fmla="*/ 1100725 w 1437838"/>
                  <a:gd name="connsiteY13" fmla="*/ 1052048 h 1703478"/>
                  <a:gd name="connsiteX14" fmla="*/ 983355 w 1437838"/>
                  <a:gd name="connsiteY14" fmla="*/ 1341367 h 1703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7838" h="1703478">
                    <a:moveTo>
                      <a:pt x="961384" y="39"/>
                    </a:moveTo>
                    <a:cubicBezTo>
                      <a:pt x="609716" y="39"/>
                      <a:pt x="0" y="622383"/>
                      <a:pt x="0" y="1130042"/>
                    </a:cubicBezTo>
                    <a:cubicBezTo>
                      <a:pt x="0" y="1637690"/>
                      <a:pt x="449483" y="1703478"/>
                      <a:pt x="801142" y="1703478"/>
                    </a:cubicBezTo>
                    <a:cubicBezTo>
                      <a:pt x="1152771" y="1703478"/>
                      <a:pt x="1437839" y="1291959"/>
                      <a:pt x="1437839" y="784271"/>
                    </a:cubicBezTo>
                    <a:cubicBezTo>
                      <a:pt x="1437839" y="276622"/>
                      <a:pt x="1313003" y="0"/>
                      <a:pt x="961374" y="0"/>
                    </a:cubicBezTo>
                    <a:close/>
                    <a:moveTo>
                      <a:pt x="983351" y="1341366"/>
                    </a:moveTo>
                    <a:cubicBezTo>
                      <a:pt x="901836" y="1425637"/>
                      <a:pt x="785801" y="1469111"/>
                      <a:pt x="662720" y="1469111"/>
                    </a:cubicBezTo>
                    <a:cubicBezTo>
                      <a:pt x="575158" y="1469111"/>
                      <a:pt x="484079" y="1447144"/>
                      <a:pt x="399118" y="1402177"/>
                    </a:cubicBezTo>
                    <a:cubicBezTo>
                      <a:pt x="342172" y="1372097"/>
                      <a:pt x="320435" y="1301531"/>
                      <a:pt x="350592" y="1244580"/>
                    </a:cubicBezTo>
                    <a:cubicBezTo>
                      <a:pt x="380748" y="1187629"/>
                      <a:pt x="450895" y="1165667"/>
                      <a:pt x="508189" y="1196054"/>
                    </a:cubicBezTo>
                    <a:cubicBezTo>
                      <a:pt x="619553" y="1255028"/>
                      <a:pt x="749140" y="1247872"/>
                      <a:pt x="815731" y="1179215"/>
                    </a:cubicBezTo>
                    <a:cubicBezTo>
                      <a:pt x="857866" y="1135701"/>
                      <a:pt x="866401" y="1074777"/>
                      <a:pt x="867778" y="1042437"/>
                    </a:cubicBezTo>
                    <a:cubicBezTo>
                      <a:pt x="870495" y="978105"/>
                      <a:pt x="932225" y="929848"/>
                      <a:pt x="989057" y="930769"/>
                    </a:cubicBezTo>
                    <a:cubicBezTo>
                      <a:pt x="1053389" y="933371"/>
                      <a:pt x="1103370" y="987715"/>
                      <a:pt x="1100725" y="1052048"/>
                    </a:cubicBezTo>
                    <a:cubicBezTo>
                      <a:pt x="1096094" y="1165322"/>
                      <a:pt x="1054418" y="1268006"/>
                      <a:pt x="983355" y="134136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5CB860F6-4ECF-5E7C-CD90-384C22F99B86}"/>
                  </a:ext>
                </a:extLst>
              </p:cNvPr>
              <p:cNvSpPr/>
              <p:nvPr/>
            </p:nvSpPr>
            <p:spPr>
              <a:xfrm>
                <a:off x="-3559563" y="4130919"/>
                <a:ext cx="763810" cy="538354"/>
              </a:xfrm>
              <a:custGeom>
                <a:avLst/>
                <a:gdLst>
                  <a:gd name="connsiteX0" fmla="*/ 111761 w 763810"/>
                  <a:gd name="connsiteY0" fmla="*/ 13 h 538355"/>
                  <a:gd name="connsiteX1" fmla="*/ 233040 w 763810"/>
                  <a:gd name="connsiteY1" fmla="*/ 111681 h 538355"/>
                  <a:gd name="connsiteX2" fmla="*/ 285087 w 763810"/>
                  <a:gd name="connsiteY2" fmla="*/ 248459 h 538355"/>
                  <a:gd name="connsiteX3" fmla="*/ 592629 w 763810"/>
                  <a:gd name="connsiteY3" fmla="*/ 265298 h 538355"/>
                  <a:gd name="connsiteX4" fmla="*/ 750226 w 763810"/>
                  <a:gd name="connsiteY4" fmla="*/ 313824 h 538355"/>
                  <a:gd name="connsiteX5" fmla="*/ 701700 w 763810"/>
                  <a:gd name="connsiteY5" fmla="*/ 471421 h 538355"/>
                  <a:gd name="connsiteX6" fmla="*/ 438098 w 763810"/>
                  <a:gd name="connsiteY6" fmla="*/ 538355 h 538355"/>
                  <a:gd name="connsiteX7" fmla="*/ 117467 w 763810"/>
                  <a:gd name="connsiteY7" fmla="*/ 410610 h 538355"/>
                  <a:gd name="connsiteX8" fmla="*/ 97 w 763810"/>
                  <a:gd name="connsiteY8" fmla="*/ 121291 h 538355"/>
                  <a:gd name="connsiteX9" fmla="*/ 111765 w 763810"/>
                  <a:gd name="connsiteY9" fmla="*/ 12 h 538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3810" h="538355">
                    <a:moveTo>
                      <a:pt x="111761" y="13"/>
                    </a:moveTo>
                    <a:cubicBezTo>
                      <a:pt x="168592" y="-906"/>
                      <a:pt x="230287" y="47391"/>
                      <a:pt x="233040" y="111681"/>
                    </a:cubicBezTo>
                    <a:cubicBezTo>
                      <a:pt x="234418" y="144019"/>
                      <a:pt x="242952" y="204945"/>
                      <a:pt x="285087" y="248459"/>
                    </a:cubicBezTo>
                    <a:cubicBezTo>
                      <a:pt x="351716" y="317115"/>
                      <a:pt x="481256" y="324272"/>
                      <a:pt x="592629" y="265298"/>
                    </a:cubicBezTo>
                    <a:cubicBezTo>
                      <a:pt x="649920" y="234911"/>
                      <a:pt x="720071" y="256879"/>
                      <a:pt x="750226" y="313824"/>
                    </a:cubicBezTo>
                    <a:cubicBezTo>
                      <a:pt x="780382" y="370770"/>
                      <a:pt x="758646" y="441344"/>
                      <a:pt x="701700" y="471421"/>
                    </a:cubicBezTo>
                    <a:cubicBezTo>
                      <a:pt x="616740" y="516388"/>
                      <a:pt x="525655" y="538355"/>
                      <a:pt x="438098" y="538355"/>
                    </a:cubicBezTo>
                    <a:cubicBezTo>
                      <a:pt x="315027" y="538355"/>
                      <a:pt x="198989" y="494880"/>
                      <a:pt x="117467" y="410610"/>
                    </a:cubicBezTo>
                    <a:cubicBezTo>
                      <a:pt x="46400" y="337246"/>
                      <a:pt x="4722" y="234565"/>
                      <a:pt x="97" y="121291"/>
                    </a:cubicBezTo>
                    <a:cubicBezTo>
                      <a:pt x="-2505" y="56959"/>
                      <a:pt x="47475" y="2618"/>
                      <a:pt x="111765" y="1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EB621B3-F13A-F39A-6056-2F4063161C7C}"/>
                  </a:ext>
                </a:extLst>
              </p:cNvPr>
              <p:cNvSpPr/>
              <p:nvPr/>
            </p:nvSpPr>
            <p:spPr>
              <a:xfrm>
                <a:off x="-7721798" y="1162413"/>
                <a:ext cx="6621131" cy="5339753"/>
              </a:xfrm>
              <a:custGeom>
                <a:avLst/>
                <a:gdLst>
                  <a:gd name="connsiteX0" fmla="*/ 6073635 w 6621131"/>
                  <a:gd name="connsiteY0" fmla="*/ 3966845 h 5339753"/>
                  <a:gd name="connsiteX1" fmla="*/ 6500996 w 6621131"/>
                  <a:gd name="connsiteY1" fmla="*/ 3970595 h 5339753"/>
                  <a:gd name="connsiteX2" fmla="*/ 6501915 w 6621131"/>
                  <a:gd name="connsiteY2" fmla="*/ 3970595 h 5339753"/>
                  <a:gd name="connsiteX3" fmla="*/ 6621127 w 6621131"/>
                  <a:gd name="connsiteY3" fmla="*/ 3852305 h 5339753"/>
                  <a:gd name="connsiteX4" fmla="*/ 6502835 w 6621131"/>
                  <a:gd name="connsiteY4" fmla="*/ 3732172 h 5339753"/>
                  <a:gd name="connsiteX5" fmla="*/ 6071918 w 6621131"/>
                  <a:gd name="connsiteY5" fmla="*/ 3728383 h 5339753"/>
                  <a:gd name="connsiteX6" fmla="*/ 6013900 w 6621131"/>
                  <a:gd name="connsiteY6" fmla="*/ 3416599 h 5339753"/>
                  <a:gd name="connsiteX7" fmla="*/ 6467782 w 6621131"/>
                  <a:gd name="connsiteY7" fmla="*/ 3211084 h 5339753"/>
                  <a:gd name="connsiteX8" fmla="*/ 6527407 w 6621131"/>
                  <a:gd name="connsiteY8" fmla="*/ 3053223 h 5339753"/>
                  <a:gd name="connsiteX9" fmla="*/ 6369693 w 6621131"/>
                  <a:gd name="connsiteY9" fmla="*/ 2993790 h 5339753"/>
                  <a:gd name="connsiteX10" fmla="*/ 5934748 w 6621131"/>
                  <a:gd name="connsiteY10" fmla="*/ 3190732 h 5339753"/>
                  <a:gd name="connsiteX11" fmla="*/ 5816644 w 6621131"/>
                  <a:gd name="connsiteY11" fmla="*/ 2939220 h 5339753"/>
                  <a:gd name="connsiteX12" fmla="*/ 6018367 w 6621131"/>
                  <a:gd name="connsiteY12" fmla="*/ 467988 h 5339753"/>
                  <a:gd name="connsiteX13" fmla="*/ 4057567 w 6621131"/>
                  <a:gd name="connsiteY13" fmla="*/ 1465631 h 5339753"/>
                  <a:gd name="connsiteX14" fmla="*/ 3466182 w 6621131"/>
                  <a:gd name="connsiteY14" fmla="*/ 1343471 h 5339753"/>
                  <a:gd name="connsiteX15" fmla="*/ 3217961 w 6621131"/>
                  <a:gd name="connsiteY15" fmla="*/ 1338381 h 5339753"/>
                  <a:gd name="connsiteX16" fmla="*/ 2525196 w 6621131"/>
                  <a:gd name="connsiteY16" fmla="*/ 1465969 h 5339753"/>
                  <a:gd name="connsiteX17" fmla="*/ 2452329 w 6621131"/>
                  <a:gd name="connsiteY17" fmla="*/ 1356290 h 5339753"/>
                  <a:gd name="connsiteX18" fmla="*/ 564224 w 6621131"/>
                  <a:gd name="connsiteY18" fmla="*/ 467924 h 5339753"/>
                  <a:gd name="connsiteX19" fmla="*/ 797171 w 6621131"/>
                  <a:gd name="connsiteY19" fmla="*/ 2998722 h 5339753"/>
                  <a:gd name="connsiteX20" fmla="*/ 799811 w 6621131"/>
                  <a:gd name="connsiteY20" fmla="*/ 2996388 h 5339753"/>
                  <a:gd name="connsiteX21" fmla="*/ 711637 w 6621131"/>
                  <a:gd name="connsiteY21" fmla="*/ 3202588 h 5339753"/>
                  <a:gd name="connsiteX22" fmla="*/ 254845 w 6621131"/>
                  <a:gd name="connsiteY22" fmla="*/ 2989383 h 5339753"/>
                  <a:gd name="connsiteX23" fmla="*/ 204558 w 6621131"/>
                  <a:gd name="connsiteY23" fmla="*/ 2978208 h 5339753"/>
                  <a:gd name="connsiteX24" fmla="*/ 96525 w 6621131"/>
                  <a:gd name="connsiteY24" fmla="*/ 3047133 h 5339753"/>
                  <a:gd name="connsiteX25" fmla="*/ 154274 w 6621131"/>
                  <a:gd name="connsiteY25" fmla="*/ 3205455 h 5339753"/>
                  <a:gd name="connsiteX26" fmla="*/ 633031 w 6621131"/>
                  <a:gd name="connsiteY26" fmla="*/ 3428947 h 5339753"/>
                  <a:gd name="connsiteX27" fmla="*/ 576545 w 6621131"/>
                  <a:gd name="connsiteY27" fmla="*/ 3732620 h 5339753"/>
                  <a:gd name="connsiteX28" fmla="*/ 120135 w 6621131"/>
                  <a:gd name="connsiteY28" fmla="*/ 3728601 h 5339753"/>
                  <a:gd name="connsiteX29" fmla="*/ 119217 w 6621131"/>
                  <a:gd name="connsiteY29" fmla="*/ 3728601 h 5339753"/>
                  <a:gd name="connsiteX30" fmla="*/ 5 w 6621131"/>
                  <a:gd name="connsiteY30" fmla="*/ 3846892 h 5339753"/>
                  <a:gd name="connsiteX31" fmla="*/ 118296 w 6621131"/>
                  <a:gd name="connsiteY31" fmla="*/ 3967024 h 5339753"/>
                  <a:gd name="connsiteX32" fmla="*/ 573256 w 6621131"/>
                  <a:gd name="connsiteY32" fmla="*/ 3971043 h 5339753"/>
                  <a:gd name="connsiteX33" fmla="*/ 622624 w 6621131"/>
                  <a:gd name="connsiteY33" fmla="*/ 4222555 h 5339753"/>
                  <a:gd name="connsiteX34" fmla="*/ 639502 w 6621131"/>
                  <a:gd name="connsiteY34" fmla="*/ 4267982 h 5339753"/>
                  <a:gd name="connsiteX35" fmla="*/ 153358 w 6621131"/>
                  <a:gd name="connsiteY35" fmla="*/ 4488114 h 5339753"/>
                  <a:gd name="connsiteX36" fmla="*/ 93734 w 6621131"/>
                  <a:gd name="connsiteY36" fmla="*/ 4645975 h 5339753"/>
                  <a:gd name="connsiteX37" fmla="*/ 251448 w 6621131"/>
                  <a:gd name="connsiteY37" fmla="*/ 4705408 h 5339753"/>
                  <a:gd name="connsiteX38" fmla="*/ 730705 w 6621131"/>
                  <a:gd name="connsiteY38" fmla="*/ 4488421 h 5339753"/>
                  <a:gd name="connsiteX39" fmla="*/ 1073066 w 6621131"/>
                  <a:gd name="connsiteY39" fmla="*/ 4899176 h 5339753"/>
                  <a:gd name="connsiteX40" fmla="*/ 2110387 w 6621131"/>
                  <a:gd name="connsiteY40" fmla="*/ 5271007 h 5339753"/>
                  <a:gd name="connsiteX41" fmla="*/ 3568104 w 6621131"/>
                  <a:gd name="connsiteY41" fmla="*/ 5339434 h 5339753"/>
                  <a:gd name="connsiteX42" fmla="*/ 5931469 w 6621131"/>
                  <a:gd name="connsiteY42" fmla="*/ 4506834 h 5339753"/>
                  <a:gd name="connsiteX43" fmla="*/ 6366296 w 6621131"/>
                  <a:gd name="connsiteY43" fmla="*/ 4709821 h 5339753"/>
                  <a:gd name="connsiteX44" fmla="*/ 6416582 w 6621131"/>
                  <a:gd name="connsiteY44" fmla="*/ 4720996 h 5339753"/>
                  <a:gd name="connsiteX45" fmla="*/ 6524615 w 6621131"/>
                  <a:gd name="connsiteY45" fmla="*/ 4652071 h 5339753"/>
                  <a:gd name="connsiteX46" fmla="*/ 6466866 w 6621131"/>
                  <a:gd name="connsiteY46" fmla="*/ 4493749 h 5339753"/>
                  <a:gd name="connsiteX47" fmla="*/ 6008693 w 6621131"/>
                  <a:gd name="connsiteY47" fmla="*/ 4279858 h 5339753"/>
                  <a:gd name="connsiteX48" fmla="*/ 6018719 w 6621131"/>
                  <a:gd name="connsiteY48" fmla="*/ 4249433 h 5339753"/>
                  <a:gd name="connsiteX49" fmla="*/ 6073638 w 6621131"/>
                  <a:gd name="connsiteY49" fmla="*/ 3966844 h 5339753"/>
                  <a:gd name="connsiteX50" fmla="*/ 5606282 w 6621131"/>
                  <a:gd name="connsiteY50" fmla="*/ 4091984 h 5339753"/>
                  <a:gd name="connsiteX51" fmla="*/ 5447960 w 6621131"/>
                  <a:gd name="connsiteY51" fmla="*/ 4149733 h 5339753"/>
                  <a:gd name="connsiteX52" fmla="*/ 5505710 w 6621131"/>
                  <a:gd name="connsiteY52" fmla="*/ 4308055 h 5339753"/>
                  <a:gd name="connsiteX53" fmla="*/ 5630123 w 6621131"/>
                  <a:gd name="connsiteY53" fmla="*/ 4366149 h 5339753"/>
                  <a:gd name="connsiteX54" fmla="*/ 3318879 w 6621131"/>
                  <a:gd name="connsiteY54" fmla="*/ 5010429 h 5339753"/>
                  <a:gd name="connsiteX55" fmla="*/ 1019196 w 6621131"/>
                  <a:gd name="connsiteY55" fmla="*/ 4357773 h 5339753"/>
                  <a:gd name="connsiteX56" fmla="*/ 1116364 w 6621131"/>
                  <a:gd name="connsiteY56" fmla="*/ 4313762 h 5339753"/>
                  <a:gd name="connsiteX57" fmla="*/ 1175988 w 6621131"/>
                  <a:gd name="connsiteY57" fmla="*/ 4156047 h 5339753"/>
                  <a:gd name="connsiteX58" fmla="*/ 1067338 w 6621131"/>
                  <a:gd name="connsiteY58" fmla="*/ 4085898 h 5339753"/>
                  <a:gd name="connsiteX59" fmla="*/ 1018276 w 6621131"/>
                  <a:gd name="connsiteY59" fmla="*/ 4096460 h 5339753"/>
                  <a:gd name="connsiteX60" fmla="*/ 935804 w 6621131"/>
                  <a:gd name="connsiteY60" fmla="*/ 4133812 h 5339753"/>
                  <a:gd name="connsiteX61" fmla="*/ 906641 w 6621131"/>
                  <a:gd name="connsiteY61" fmla="*/ 3973961 h 5339753"/>
                  <a:gd name="connsiteX62" fmla="*/ 1067951 w 6621131"/>
                  <a:gd name="connsiteY62" fmla="*/ 3975377 h 5339753"/>
                  <a:gd name="connsiteX63" fmla="*/ 1188084 w 6621131"/>
                  <a:gd name="connsiteY63" fmla="*/ 3857087 h 5339753"/>
                  <a:gd name="connsiteX64" fmla="*/ 1069793 w 6621131"/>
                  <a:gd name="connsiteY64" fmla="*/ 3736954 h 5339753"/>
                  <a:gd name="connsiteX65" fmla="*/ 905613 w 6621131"/>
                  <a:gd name="connsiteY65" fmla="*/ 3735500 h 5339753"/>
                  <a:gd name="connsiteX66" fmla="*/ 933703 w 6621131"/>
                  <a:gd name="connsiteY66" fmla="*/ 3569291 h 5339753"/>
                  <a:gd name="connsiteX67" fmla="*/ 1014835 w 6621131"/>
                  <a:gd name="connsiteY67" fmla="*/ 3607179 h 5339753"/>
                  <a:gd name="connsiteX68" fmla="*/ 1173157 w 6621131"/>
                  <a:gd name="connsiteY68" fmla="*/ 3549430 h 5339753"/>
                  <a:gd name="connsiteX69" fmla="*/ 1115408 w 6621131"/>
                  <a:gd name="connsiteY69" fmla="*/ 3391108 h 5339753"/>
                  <a:gd name="connsiteX70" fmla="*/ 1004582 w 6621131"/>
                  <a:gd name="connsiteY70" fmla="*/ 3339367 h 5339753"/>
                  <a:gd name="connsiteX71" fmla="*/ 1125097 w 6621131"/>
                  <a:gd name="connsiteY71" fmla="*/ 3080772 h 5339753"/>
                  <a:gd name="connsiteX72" fmla="*/ 2476907 w 6621131"/>
                  <a:gd name="connsiteY72" fmla="*/ 1835947 h 5339753"/>
                  <a:gd name="connsiteX73" fmla="*/ 3228798 w 6621131"/>
                  <a:gd name="connsiteY73" fmla="*/ 1663576 h 5339753"/>
                  <a:gd name="connsiteX74" fmla="*/ 3442690 w 6621131"/>
                  <a:gd name="connsiteY74" fmla="*/ 1668015 h 5339753"/>
                  <a:gd name="connsiteX75" fmla="*/ 4143567 w 6621131"/>
                  <a:gd name="connsiteY75" fmla="*/ 1842561 h 5339753"/>
                  <a:gd name="connsiteX76" fmla="*/ 5509093 w 6621131"/>
                  <a:gd name="connsiteY76" fmla="*/ 3055251 h 5339753"/>
                  <a:gd name="connsiteX77" fmla="*/ 5637641 w 6621131"/>
                  <a:gd name="connsiteY77" fmla="*/ 3325251 h 5339753"/>
                  <a:gd name="connsiteX78" fmla="*/ 5504734 w 6621131"/>
                  <a:gd name="connsiteY78" fmla="*/ 3385411 h 5339753"/>
                  <a:gd name="connsiteX79" fmla="*/ 5445109 w 6621131"/>
                  <a:gd name="connsiteY79" fmla="*/ 3543125 h 5339753"/>
                  <a:gd name="connsiteX80" fmla="*/ 5553759 w 6621131"/>
                  <a:gd name="connsiteY80" fmla="*/ 3613275 h 5339753"/>
                  <a:gd name="connsiteX81" fmla="*/ 5602822 w 6621131"/>
                  <a:gd name="connsiteY81" fmla="*/ 3602713 h 5339753"/>
                  <a:gd name="connsiteX82" fmla="*/ 5708445 w 6621131"/>
                  <a:gd name="connsiteY82" fmla="*/ 3554875 h 5339753"/>
                  <a:gd name="connsiteX83" fmla="*/ 5738258 w 6621131"/>
                  <a:gd name="connsiteY83" fmla="*/ 3725404 h 5339753"/>
                  <a:gd name="connsiteX84" fmla="*/ 5553140 w 6621131"/>
                  <a:gd name="connsiteY84" fmla="*/ 3723758 h 5339753"/>
                  <a:gd name="connsiteX85" fmla="*/ 5433008 w 6621131"/>
                  <a:gd name="connsiteY85" fmla="*/ 3842049 h 5339753"/>
                  <a:gd name="connsiteX86" fmla="*/ 5551299 w 6621131"/>
                  <a:gd name="connsiteY86" fmla="*/ 3962182 h 5339753"/>
                  <a:gd name="connsiteX87" fmla="*/ 5741001 w 6621131"/>
                  <a:gd name="connsiteY87" fmla="*/ 3963866 h 5339753"/>
                  <a:gd name="connsiteX88" fmla="*/ 5709122 w 6621131"/>
                  <a:gd name="connsiteY88" fmla="*/ 4140018 h 533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621131" h="5339753">
                    <a:moveTo>
                      <a:pt x="6073635" y="3966845"/>
                    </a:moveTo>
                    <a:lnTo>
                      <a:pt x="6500996" y="3970595"/>
                    </a:lnTo>
                    <a:lnTo>
                      <a:pt x="6501915" y="3970595"/>
                    </a:lnTo>
                    <a:cubicBezTo>
                      <a:pt x="6567433" y="3970595"/>
                      <a:pt x="6620509" y="3917821"/>
                      <a:pt x="6621127" y="3852305"/>
                    </a:cubicBezTo>
                    <a:cubicBezTo>
                      <a:pt x="6621739" y="3786480"/>
                      <a:pt x="6568658" y="3732789"/>
                      <a:pt x="6502835" y="3732172"/>
                    </a:cubicBezTo>
                    <a:lnTo>
                      <a:pt x="6071918" y="3728383"/>
                    </a:lnTo>
                    <a:cubicBezTo>
                      <a:pt x="6063078" y="3626699"/>
                      <a:pt x="6043981" y="3522839"/>
                      <a:pt x="6013900" y="3416599"/>
                    </a:cubicBezTo>
                    <a:lnTo>
                      <a:pt x="6467782" y="3211084"/>
                    </a:lnTo>
                    <a:cubicBezTo>
                      <a:pt x="6528020" y="3183913"/>
                      <a:pt x="6554387" y="3113304"/>
                      <a:pt x="6527407" y="3053223"/>
                    </a:cubicBezTo>
                    <a:cubicBezTo>
                      <a:pt x="6500082" y="2993445"/>
                      <a:pt x="6429318" y="2966771"/>
                      <a:pt x="6369693" y="2993790"/>
                    </a:cubicBezTo>
                    <a:lnTo>
                      <a:pt x="5934748" y="3190732"/>
                    </a:lnTo>
                    <a:cubicBezTo>
                      <a:pt x="5900726" y="3107954"/>
                      <a:pt x="5862762" y="3024337"/>
                      <a:pt x="5816644" y="2939220"/>
                    </a:cubicBezTo>
                    <a:cubicBezTo>
                      <a:pt x="5936316" y="2699493"/>
                      <a:pt x="6350363" y="1738090"/>
                      <a:pt x="6018367" y="467988"/>
                    </a:cubicBezTo>
                    <a:cubicBezTo>
                      <a:pt x="5634368" y="-1001093"/>
                      <a:pt x="4062563" y="1457989"/>
                      <a:pt x="4057567" y="1465631"/>
                    </a:cubicBezTo>
                    <a:cubicBezTo>
                      <a:pt x="3863192" y="1402638"/>
                      <a:pt x="3665181" y="1358166"/>
                      <a:pt x="3466182" y="1343471"/>
                    </a:cubicBezTo>
                    <a:cubicBezTo>
                      <a:pt x="3384016" y="1337424"/>
                      <a:pt x="3301198" y="1334898"/>
                      <a:pt x="3217961" y="1338381"/>
                    </a:cubicBezTo>
                    <a:cubicBezTo>
                      <a:pt x="2983633" y="1346073"/>
                      <a:pt x="2750912" y="1390275"/>
                      <a:pt x="2525196" y="1465969"/>
                    </a:cubicBezTo>
                    <a:cubicBezTo>
                      <a:pt x="2503994" y="1427660"/>
                      <a:pt x="2479424" y="1391228"/>
                      <a:pt x="2452329" y="1356290"/>
                    </a:cubicBezTo>
                    <a:cubicBezTo>
                      <a:pt x="2138625" y="894825"/>
                      <a:pt x="899286" y="-813973"/>
                      <a:pt x="564224" y="467924"/>
                    </a:cubicBezTo>
                    <a:cubicBezTo>
                      <a:pt x="179608" y="1939259"/>
                      <a:pt x="797171" y="2998722"/>
                      <a:pt x="797171" y="2998722"/>
                    </a:cubicBezTo>
                    <a:lnTo>
                      <a:pt x="799811" y="2996388"/>
                    </a:lnTo>
                    <a:cubicBezTo>
                      <a:pt x="763684" y="3066652"/>
                      <a:pt x="739421" y="3134233"/>
                      <a:pt x="711637" y="3202588"/>
                    </a:cubicBezTo>
                    <a:lnTo>
                      <a:pt x="254845" y="2989383"/>
                    </a:lnTo>
                    <a:cubicBezTo>
                      <a:pt x="238696" y="2981920"/>
                      <a:pt x="221627" y="2978208"/>
                      <a:pt x="204558" y="2978208"/>
                    </a:cubicBezTo>
                    <a:cubicBezTo>
                      <a:pt x="159859" y="2978208"/>
                      <a:pt x="116690" y="3003658"/>
                      <a:pt x="96525" y="3047133"/>
                    </a:cubicBezTo>
                    <a:cubicBezTo>
                      <a:pt x="68588" y="3106757"/>
                      <a:pt x="94344" y="3177523"/>
                      <a:pt x="154274" y="3205455"/>
                    </a:cubicBezTo>
                    <a:lnTo>
                      <a:pt x="633031" y="3428947"/>
                    </a:lnTo>
                    <a:cubicBezTo>
                      <a:pt x="603908" y="3533081"/>
                      <a:pt x="584849" y="3634344"/>
                      <a:pt x="576545" y="3732620"/>
                    </a:cubicBezTo>
                    <a:lnTo>
                      <a:pt x="120135" y="3728601"/>
                    </a:lnTo>
                    <a:lnTo>
                      <a:pt x="119217" y="3728601"/>
                    </a:lnTo>
                    <a:cubicBezTo>
                      <a:pt x="53698" y="3728601"/>
                      <a:pt x="622" y="3781375"/>
                      <a:pt x="5" y="3846892"/>
                    </a:cubicBezTo>
                    <a:cubicBezTo>
                      <a:pt x="-607" y="3912717"/>
                      <a:pt x="52474" y="3966407"/>
                      <a:pt x="118296" y="3967024"/>
                    </a:cubicBezTo>
                    <a:lnTo>
                      <a:pt x="573256" y="3971043"/>
                    </a:lnTo>
                    <a:cubicBezTo>
                      <a:pt x="581522" y="4057687"/>
                      <a:pt x="596179" y="4142228"/>
                      <a:pt x="622624" y="4222555"/>
                    </a:cubicBezTo>
                    <a:cubicBezTo>
                      <a:pt x="627906" y="4238628"/>
                      <a:pt x="634106" y="4252368"/>
                      <a:pt x="639502" y="4267982"/>
                    </a:cubicBezTo>
                    <a:lnTo>
                      <a:pt x="153358" y="4488114"/>
                    </a:lnTo>
                    <a:cubicBezTo>
                      <a:pt x="93121" y="4515285"/>
                      <a:pt x="66753" y="4585894"/>
                      <a:pt x="93734" y="4645975"/>
                    </a:cubicBezTo>
                    <a:cubicBezTo>
                      <a:pt x="121059" y="4705753"/>
                      <a:pt x="191823" y="4732427"/>
                      <a:pt x="251448" y="4705408"/>
                    </a:cubicBezTo>
                    <a:lnTo>
                      <a:pt x="730705" y="4488421"/>
                    </a:lnTo>
                    <a:cubicBezTo>
                      <a:pt x="807704" y="4646204"/>
                      <a:pt x="907210" y="4781689"/>
                      <a:pt x="1073066" y="4899176"/>
                    </a:cubicBezTo>
                    <a:cubicBezTo>
                      <a:pt x="1375249" y="5113293"/>
                      <a:pt x="1749412" y="5213067"/>
                      <a:pt x="2110387" y="5271007"/>
                    </a:cubicBezTo>
                    <a:cubicBezTo>
                      <a:pt x="2593122" y="5348427"/>
                      <a:pt x="3080912" y="5339434"/>
                      <a:pt x="3568104" y="5339434"/>
                    </a:cubicBezTo>
                    <a:cubicBezTo>
                      <a:pt x="4850648" y="5339434"/>
                      <a:pt x="5657639" y="5050154"/>
                      <a:pt x="5931469" y="4506834"/>
                    </a:cubicBezTo>
                    <a:lnTo>
                      <a:pt x="6366296" y="4709821"/>
                    </a:lnTo>
                    <a:cubicBezTo>
                      <a:pt x="6382446" y="4717284"/>
                      <a:pt x="6399514" y="4720996"/>
                      <a:pt x="6416582" y="4720996"/>
                    </a:cubicBezTo>
                    <a:cubicBezTo>
                      <a:pt x="6461282" y="4720996"/>
                      <a:pt x="6504451" y="4695546"/>
                      <a:pt x="6524615" y="4652071"/>
                    </a:cubicBezTo>
                    <a:cubicBezTo>
                      <a:pt x="6552553" y="4592446"/>
                      <a:pt x="6526797" y="4521680"/>
                      <a:pt x="6466866" y="4493749"/>
                    </a:cubicBezTo>
                    <a:lnTo>
                      <a:pt x="6008693" y="4279858"/>
                    </a:lnTo>
                    <a:cubicBezTo>
                      <a:pt x="6011028" y="4269257"/>
                      <a:pt x="6016730" y="4260187"/>
                      <a:pt x="6018719" y="4249433"/>
                    </a:cubicBezTo>
                    <a:cubicBezTo>
                      <a:pt x="6047920" y="4157814"/>
                      <a:pt x="6065486" y="4063404"/>
                      <a:pt x="6073638" y="3966844"/>
                    </a:cubicBezTo>
                    <a:close/>
                    <a:moveTo>
                      <a:pt x="5606282" y="4091984"/>
                    </a:moveTo>
                    <a:cubicBezTo>
                      <a:pt x="5548226" y="4064965"/>
                      <a:pt x="5475892" y="4089802"/>
                      <a:pt x="5447960" y="4149733"/>
                    </a:cubicBezTo>
                    <a:cubicBezTo>
                      <a:pt x="5420023" y="4209358"/>
                      <a:pt x="5445779" y="4280123"/>
                      <a:pt x="5505710" y="4308055"/>
                    </a:cubicBezTo>
                    <a:lnTo>
                      <a:pt x="5630123" y="4366149"/>
                    </a:lnTo>
                    <a:cubicBezTo>
                      <a:pt x="5301655" y="4965685"/>
                      <a:pt x="4075904" y="5031248"/>
                      <a:pt x="3318879" y="5010429"/>
                    </a:cubicBezTo>
                    <a:cubicBezTo>
                      <a:pt x="2575825" y="5033392"/>
                      <a:pt x="1361508" y="4966150"/>
                      <a:pt x="1019196" y="4357773"/>
                    </a:cubicBezTo>
                    <a:lnTo>
                      <a:pt x="1116364" y="4313762"/>
                    </a:lnTo>
                    <a:cubicBezTo>
                      <a:pt x="1176601" y="4286591"/>
                      <a:pt x="1202969" y="4215981"/>
                      <a:pt x="1175988" y="4156047"/>
                    </a:cubicBezTo>
                    <a:cubicBezTo>
                      <a:pt x="1156127" y="4111960"/>
                      <a:pt x="1112652" y="4085898"/>
                      <a:pt x="1067338" y="4085898"/>
                    </a:cubicBezTo>
                    <a:cubicBezTo>
                      <a:pt x="1050882" y="4085898"/>
                      <a:pt x="1034120" y="4089304"/>
                      <a:pt x="1018276" y="4096460"/>
                    </a:cubicBezTo>
                    <a:lnTo>
                      <a:pt x="935804" y="4133812"/>
                    </a:lnTo>
                    <a:cubicBezTo>
                      <a:pt x="919730" y="4082644"/>
                      <a:pt x="913454" y="4028189"/>
                      <a:pt x="906641" y="3973961"/>
                    </a:cubicBezTo>
                    <a:lnTo>
                      <a:pt x="1067951" y="3975377"/>
                    </a:lnTo>
                    <a:cubicBezTo>
                      <a:pt x="1136876" y="3979396"/>
                      <a:pt x="1187467" y="3922909"/>
                      <a:pt x="1188084" y="3857087"/>
                    </a:cubicBezTo>
                    <a:cubicBezTo>
                      <a:pt x="1188701" y="3791265"/>
                      <a:pt x="1135615" y="3737572"/>
                      <a:pt x="1069793" y="3736954"/>
                    </a:cubicBezTo>
                    <a:lnTo>
                      <a:pt x="905613" y="3735500"/>
                    </a:lnTo>
                    <a:cubicBezTo>
                      <a:pt x="911277" y="3681194"/>
                      <a:pt x="920194" y="3625968"/>
                      <a:pt x="933703" y="3569291"/>
                    </a:cubicBezTo>
                    <a:lnTo>
                      <a:pt x="1014835" y="3607179"/>
                    </a:lnTo>
                    <a:cubicBezTo>
                      <a:pt x="1072891" y="3634198"/>
                      <a:pt x="1145225" y="3609361"/>
                      <a:pt x="1173157" y="3549430"/>
                    </a:cubicBezTo>
                    <a:cubicBezTo>
                      <a:pt x="1201095" y="3489805"/>
                      <a:pt x="1175338" y="3419039"/>
                      <a:pt x="1115408" y="3391108"/>
                    </a:cubicBezTo>
                    <a:lnTo>
                      <a:pt x="1004582" y="3339367"/>
                    </a:lnTo>
                    <a:cubicBezTo>
                      <a:pt x="1038107" y="3255096"/>
                      <a:pt x="1076300" y="3169406"/>
                      <a:pt x="1125097" y="3080772"/>
                    </a:cubicBezTo>
                    <a:cubicBezTo>
                      <a:pt x="1556211" y="2275838"/>
                      <a:pt x="2476907" y="1835947"/>
                      <a:pt x="2476907" y="1835947"/>
                    </a:cubicBezTo>
                    <a:cubicBezTo>
                      <a:pt x="2720033" y="1735026"/>
                      <a:pt x="2973005" y="1672040"/>
                      <a:pt x="3228798" y="1663576"/>
                    </a:cubicBezTo>
                    <a:cubicBezTo>
                      <a:pt x="3300287" y="1661815"/>
                      <a:pt x="3371817" y="1663231"/>
                      <a:pt x="3442690" y="1668015"/>
                    </a:cubicBezTo>
                    <a:cubicBezTo>
                      <a:pt x="3679663" y="1685543"/>
                      <a:pt x="3915598" y="1748650"/>
                      <a:pt x="4143567" y="1842561"/>
                    </a:cubicBezTo>
                    <a:cubicBezTo>
                      <a:pt x="4143567" y="1842561"/>
                      <a:pt x="5064342" y="2271147"/>
                      <a:pt x="5509093" y="3055251"/>
                    </a:cubicBezTo>
                    <a:cubicBezTo>
                      <a:pt x="5561179" y="3147521"/>
                      <a:pt x="5602205" y="3237037"/>
                      <a:pt x="5637641" y="3325251"/>
                    </a:cubicBezTo>
                    <a:lnTo>
                      <a:pt x="5504734" y="3385411"/>
                    </a:lnTo>
                    <a:cubicBezTo>
                      <a:pt x="5444497" y="3412582"/>
                      <a:pt x="5418129" y="3483192"/>
                      <a:pt x="5445109" y="3543125"/>
                    </a:cubicBezTo>
                    <a:cubicBezTo>
                      <a:pt x="5464971" y="3587213"/>
                      <a:pt x="5508446" y="3613275"/>
                      <a:pt x="5553759" y="3613275"/>
                    </a:cubicBezTo>
                    <a:cubicBezTo>
                      <a:pt x="5570216" y="3613275"/>
                      <a:pt x="5586978" y="3609869"/>
                      <a:pt x="5602822" y="3602713"/>
                    </a:cubicBezTo>
                    <a:lnTo>
                      <a:pt x="5708445" y="3554875"/>
                    </a:lnTo>
                    <a:cubicBezTo>
                      <a:pt x="5722413" y="3612586"/>
                      <a:pt x="5732249" y="3669453"/>
                      <a:pt x="5738258" y="3725404"/>
                    </a:cubicBezTo>
                    <a:lnTo>
                      <a:pt x="5553140" y="3723758"/>
                    </a:lnTo>
                    <a:cubicBezTo>
                      <a:pt x="5484215" y="3719740"/>
                      <a:pt x="5433625" y="3776227"/>
                      <a:pt x="5433008" y="3842049"/>
                    </a:cubicBezTo>
                    <a:cubicBezTo>
                      <a:pt x="5432391" y="3907871"/>
                      <a:pt x="5485477" y="3961565"/>
                      <a:pt x="5551299" y="3962182"/>
                    </a:cubicBezTo>
                    <a:lnTo>
                      <a:pt x="5741001" y="3963866"/>
                    </a:lnTo>
                    <a:cubicBezTo>
                      <a:pt x="5734801" y="4023490"/>
                      <a:pt x="5725425" y="4082431"/>
                      <a:pt x="5709122" y="414001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0" name="星形: 十二角 79">
              <a:extLst>
                <a:ext uri="{FF2B5EF4-FFF2-40B4-BE49-F238E27FC236}">
                  <a16:creationId xmlns:a16="http://schemas.microsoft.com/office/drawing/2014/main" id="{4A721196-4D41-2441-0599-9AB2DE436DBF}"/>
                </a:ext>
              </a:extLst>
            </p:cNvPr>
            <p:cNvSpPr/>
            <p:nvPr/>
          </p:nvSpPr>
          <p:spPr>
            <a:xfrm>
              <a:off x="2454477" y="4039637"/>
              <a:ext cx="1505444" cy="1505444"/>
            </a:xfrm>
            <a:prstGeom prst="star12">
              <a:avLst/>
            </a:prstGeom>
            <a:noFill/>
            <a:ln w="38100">
              <a:solidFill>
                <a:srgbClr val="FFDB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9FC04F27-1063-412F-4E18-8AF0D634834C}"/>
              </a:ext>
            </a:extLst>
          </p:cNvPr>
          <p:cNvGrpSpPr/>
          <p:nvPr/>
        </p:nvGrpSpPr>
        <p:grpSpPr>
          <a:xfrm>
            <a:off x="3182444" y="3711448"/>
            <a:ext cx="2096250" cy="1730522"/>
            <a:chOff x="4763475" y="4267338"/>
            <a:chExt cx="2096250" cy="1730522"/>
          </a:xfrm>
        </p:grpSpPr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5626D5C4-77F6-0712-7892-52CEF6A36806}"/>
                </a:ext>
              </a:extLst>
            </p:cNvPr>
            <p:cNvSpPr/>
            <p:nvPr/>
          </p:nvSpPr>
          <p:spPr>
            <a:xfrm>
              <a:off x="4763475" y="4267338"/>
              <a:ext cx="2096250" cy="1730522"/>
            </a:xfrm>
            <a:custGeom>
              <a:avLst/>
              <a:gdLst>
                <a:gd name="connsiteX0" fmla="*/ 2686785 w 3267172"/>
                <a:gd name="connsiteY0" fmla="*/ 286 h 2697156"/>
                <a:gd name="connsiteX1" fmla="*/ 2770639 w 3267172"/>
                <a:gd name="connsiteY1" fmla="*/ 8834 h 2697156"/>
                <a:gd name="connsiteX2" fmla="*/ 2770652 w 3267172"/>
                <a:gd name="connsiteY2" fmla="*/ 8845 h 2697156"/>
                <a:gd name="connsiteX3" fmla="*/ 3126338 w 3267172"/>
                <a:gd name="connsiteY3" fmla="*/ 212939 h 2697156"/>
                <a:gd name="connsiteX4" fmla="*/ 3267172 w 3267172"/>
                <a:gd name="connsiteY4" fmla="*/ 598084 h 2697156"/>
                <a:gd name="connsiteX5" fmla="*/ 3267172 w 3267172"/>
                <a:gd name="connsiteY5" fmla="*/ 823575 h 2697156"/>
                <a:gd name="connsiteX6" fmla="*/ 3225955 w 3267172"/>
                <a:gd name="connsiteY6" fmla="*/ 930462 h 2697156"/>
                <a:gd name="connsiteX7" fmla="*/ 3123888 w 3267172"/>
                <a:gd name="connsiteY7" fmla="*/ 982509 h 2697156"/>
                <a:gd name="connsiteX8" fmla="*/ 3013171 w 3267172"/>
                <a:gd name="connsiteY8" fmla="*/ 953041 h 2697156"/>
                <a:gd name="connsiteX9" fmla="*/ 2789326 w 3267172"/>
                <a:gd name="connsiteY9" fmla="*/ 788440 h 2697156"/>
                <a:gd name="connsiteX10" fmla="*/ 2505669 w 3267172"/>
                <a:gd name="connsiteY10" fmla="*/ 678721 h 2697156"/>
                <a:gd name="connsiteX11" fmla="*/ 2717993 w 3267172"/>
                <a:gd name="connsiteY11" fmla="*/ 1488514 h 2697156"/>
                <a:gd name="connsiteX12" fmla="*/ 2619796 w 3267172"/>
                <a:gd name="connsiteY12" fmla="*/ 2103549 h 2697156"/>
                <a:gd name="connsiteX13" fmla="*/ 2460054 w 3267172"/>
                <a:gd name="connsiteY13" fmla="*/ 2397542 h 2697156"/>
                <a:gd name="connsiteX14" fmla="*/ 2145742 w 3267172"/>
                <a:gd name="connsiteY14" fmla="*/ 2512276 h 2697156"/>
                <a:gd name="connsiteX15" fmla="*/ 2048114 w 3267172"/>
                <a:gd name="connsiteY15" fmla="*/ 2512276 h 2697156"/>
                <a:gd name="connsiteX16" fmla="*/ 1920712 w 3267172"/>
                <a:gd name="connsiteY16" fmla="*/ 2647252 h 2697156"/>
                <a:gd name="connsiteX17" fmla="*/ 1741954 w 3267172"/>
                <a:gd name="connsiteY17" fmla="*/ 2697156 h 2697156"/>
                <a:gd name="connsiteX18" fmla="*/ 1437478 w 3267172"/>
                <a:gd name="connsiteY18" fmla="*/ 2697156 h 2697156"/>
                <a:gd name="connsiteX19" fmla="*/ 1262011 w 3267172"/>
                <a:gd name="connsiteY19" fmla="*/ 2649242 h 2697156"/>
                <a:gd name="connsiteX20" fmla="*/ 1135187 w 3267172"/>
                <a:gd name="connsiteY20" fmla="*/ 2518852 h 2697156"/>
                <a:gd name="connsiteX21" fmla="*/ 1044640 w 3267172"/>
                <a:gd name="connsiteY21" fmla="*/ 2518852 h 2697156"/>
                <a:gd name="connsiteX22" fmla="*/ 741614 w 3267172"/>
                <a:gd name="connsiteY22" fmla="*/ 2406792 h 2697156"/>
                <a:gd name="connsiteX23" fmla="*/ 582675 w 3267172"/>
                <a:gd name="connsiteY23" fmla="*/ 2125468 h 2697156"/>
                <a:gd name="connsiteX24" fmla="*/ 582713 w 3267172"/>
                <a:gd name="connsiteY24" fmla="*/ 2125506 h 2697156"/>
                <a:gd name="connsiteX25" fmla="*/ 467479 w 3267172"/>
                <a:gd name="connsiteY25" fmla="*/ 1538441 h 2697156"/>
                <a:gd name="connsiteX26" fmla="*/ 669350 w 3267172"/>
                <a:gd name="connsiteY26" fmla="*/ 694623 h 2697156"/>
                <a:gd name="connsiteX27" fmla="*/ 477884 w 3267172"/>
                <a:gd name="connsiteY27" fmla="*/ 787351 h 2697156"/>
                <a:gd name="connsiteX28" fmla="*/ 477884 w 3267172"/>
                <a:gd name="connsiteY28" fmla="*/ 787313 h 2697156"/>
                <a:gd name="connsiteX29" fmla="*/ 254039 w 3267172"/>
                <a:gd name="connsiteY29" fmla="*/ 951915 h 2697156"/>
                <a:gd name="connsiteX30" fmla="*/ 143321 w 3267172"/>
                <a:gd name="connsiteY30" fmla="*/ 981383 h 2697156"/>
                <a:gd name="connsiteX31" fmla="*/ 41255 w 3267172"/>
                <a:gd name="connsiteY31" fmla="*/ 929335 h 2697156"/>
                <a:gd name="connsiteX32" fmla="*/ 0 w 3267172"/>
                <a:gd name="connsiteY32" fmla="*/ 822448 h 2697156"/>
                <a:gd name="connsiteX33" fmla="*/ 0 w 3267172"/>
                <a:gd name="connsiteY33" fmla="*/ 598074 h 2697156"/>
                <a:gd name="connsiteX34" fmla="*/ 200303 w 3267172"/>
                <a:gd name="connsiteY34" fmla="*/ 154910 h 2697156"/>
                <a:gd name="connsiteX35" fmla="*/ 663639 w 3267172"/>
                <a:gd name="connsiteY35" fmla="*/ 7111 h 2697156"/>
                <a:gd name="connsiteX36" fmla="*/ 1083574 w 3267172"/>
                <a:gd name="connsiteY36" fmla="*/ 252421 h 2697156"/>
                <a:gd name="connsiteX37" fmla="*/ 1138453 w 3267172"/>
                <a:gd name="connsiteY37" fmla="*/ 324828 h 2697156"/>
                <a:gd name="connsiteX38" fmla="*/ 1335964 w 3267172"/>
                <a:gd name="connsiteY38" fmla="*/ 263405 h 2697156"/>
                <a:gd name="connsiteX39" fmla="*/ 1354601 w 3267172"/>
                <a:gd name="connsiteY39" fmla="*/ 259004 h 2697156"/>
                <a:gd name="connsiteX40" fmla="*/ 1857704 w 3267172"/>
                <a:gd name="connsiteY40" fmla="*/ 262295 h 2697156"/>
                <a:gd name="connsiteX41" fmla="*/ 1868687 w 3267172"/>
                <a:gd name="connsiteY41" fmla="*/ 265050 h 2697156"/>
                <a:gd name="connsiteX42" fmla="*/ 2110099 w 3267172"/>
                <a:gd name="connsiteY42" fmla="*/ 351733 h 2697156"/>
                <a:gd name="connsiteX43" fmla="*/ 2180861 w 3267172"/>
                <a:gd name="connsiteY43" fmla="*/ 252419 h 2697156"/>
                <a:gd name="connsiteX44" fmla="*/ 2440485 w 3267172"/>
                <a:gd name="connsiteY44" fmla="*/ 45190 h 2697156"/>
                <a:gd name="connsiteX45" fmla="*/ 2686785 w 3267172"/>
                <a:gd name="connsiteY45" fmla="*/ 286 h 2697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7172" h="2697156">
                  <a:moveTo>
                    <a:pt x="2686785" y="286"/>
                  </a:moveTo>
                  <a:cubicBezTo>
                    <a:pt x="2714797" y="1151"/>
                    <a:pt x="2742818" y="3993"/>
                    <a:pt x="2770639" y="8834"/>
                  </a:cubicBezTo>
                  <a:lnTo>
                    <a:pt x="2770652" y="8845"/>
                  </a:lnTo>
                  <a:cubicBezTo>
                    <a:pt x="2909576" y="32877"/>
                    <a:pt x="3035523" y="105131"/>
                    <a:pt x="3126338" y="212939"/>
                  </a:cubicBezTo>
                  <a:cubicBezTo>
                    <a:pt x="3217191" y="320737"/>
                    <a:pt x="3267057" y="457093"/>
                    <a:pt x="3267172" y="598084"/>
                  </a:cubicBezTo>
                  <a:lnTo>
                    <a:pt x="3267172" y="823575"/>
                  </a:lnTo>
                  <a:cubicBezTo>
                    <a:pt x="3267095" y="863068"/>
                    <a:pt x="3252400" y="901147"/>
                    <a:pt x="3225955" y="930462"/>
                  </a:cubicBezTo>
                  <a:cubicBezTo>
                    <a:pt x="3199511" y="959815"/>
                    <a:pt x="3163154" y="978338"/>
                    <a:pt x="3123888" y="982509"/>
                  </a:cubicBezTo>
                  <a:cubicBezTo>
                    <a:pt x="3084621" y="986681"/>
                    <a:pt x="3045164" y="976157"/>
                    <a:pt x="3013171" y="953041"/>
                  </a:cubicBezTo>
                  <a:lnTo>
                    <a:pt x="2789326" y="788440"/>
                  </a:lnTo>
                  <a:cubicBezTo>
                    <a:pt x="2705364" y="728855"/>
                    <a:pt x="2607853" y="691159"/>
                    <a:pt x="2505669" y="678721"/>
                  </a:cubicBezTo>
                  <a:cubicBezTo>
                    <a:pt x="2679914" y="910365"/>
                    <a:pt x="2756186" y="1201184"/>
                    <a:pt x="2717993" y="1488514"/>
                  </a:cubicBezTo>
                  <a:cubicBezTo>
                    <a:pt x="2682903" y="1748599"/>
                    <a:pt x="2647772" y="1893410"/>
                    <a:pt x="2619796" y="2103549"/>
                  </a:cubicBezTo>
                  <a:cubicBezTo>
                    <a:pt x="2604140" y="2217716"/>
                    <a:pt x="2547346" y="2322264"/>
                    <a:pt x="2460054" y="2397542"/>
                  </a:cubicBezTo>
                  <a:cubicBezTo>
                    <a:pt x="2372761" y="2472820"/>
                    <a:pt x="2261015" y="2513616"/>
                    <a:pt x="2145742" y="2512276"/>
                  </a:cubicBezTo>
                  <a:lnTo>
                    <a:pt x="2048114" y="2512276"/>
                  </a:lnTo>
                  <a:cubicBezTo>
                    <a:pt x="2018683" y="2567995"/>
                    <a:pt x="1974635" y="2614646"/>
                    <a:pt x="1920712" y="2647252"/>
                  </a:cubicBezTo>
                  <a:cubicBezTo>
                    <a:pt x="1866749" y="2679820"/>
                    <a:pt x="1804984" y="2697080"/>
                    <a:pt x="1741954" y="2697156"/>
                  </a:cubicBezTo>
                  <a:lnTo>
                    <a:pt x="1437478" y="2697156"/>
                  </a:lnTo>
                  <a:cubicBezTo>
                    <a:pt x="1375746" y="2697156"/>
                    <a:pt x="1315168" y="2680585"/>
                    <a:pt x="1262011" y="2649242"/>
                  </a:cubicBezTo>
                  <a:cubicBezTo>
                    <a:pt x="1208857" y="2617852"/>
                    <a:pt x="1165038" y="2572851"/>
                    <a:pt x="1135187" y="2518852"/>
                  </a:cubicBezTo>
                  <a:lnTo>
                    <a:pt x="1044640" y="2518852"/>
                  </a:lnTo>
                  <a:cubicBezTo>
                    <a:pt x="933540" y="2518500"/>
                    <a:pt x="826191" y="2478779"/>
                    <a:pt x="741614" y="2406792"/>
                  </a:cubicBezTo>
                  <a:cubicBezTo>
                    <a:pt x="657033" y="2334764"/>
                    <a:pt x="600739" y="2235078"/>
                    <a:pt x="582675" y="2125468"/>
                  </a:cubicBezTo>
                  <a:lnTo>
                    <a:pt x="582713" y="2125506"/>
                  </a:lnTo>
                  <a:lnTo>
                    <a:pt x="467479" y="1538441"/>
                  </a:lnTo>
                  <a:cubicBezTo>
                    <a:pt x="418562" y="1241460"/>
                    <a:pt x="491355" y="937298"/>
                    <a:pt x="669350" y="694623"/>
                  </a:cubicBezTo>
                  <a:cubicBezTo>
                    <a:pt x="600544" y="713949"/>
                    <a:pt x="535710" y="745330"/>
                    <a:pt x="477884" y="787351"/>
                  </a:cubicBezTo>
                  <a:lnTo>
                    <a:pt x="477884" y="787313"/>
                  </a:lnTo>
                  <a:lnTo>
                    <a:pt x="254039" y="951915"/>
                  </a:lnTo>
                  <a:cubicBezTo>
                    <a:pt x="222004" y="975068"/>
                    <a:pt x="182586" y="985554"/>
                    <a:pt x="143321" y="981383"/>
                  </a:cubicBezTo>
                  <a:cubicBezTo>
                    <a:pt x="104056" y="977211"/>
                    <a:pt x="67699" y="958688"/>
                    <a:pt x="41255" y="929335"/>
                  </a:cubicBezTo>
                  <a:cubicBezTo>
                    <a:pt x="14772" y="900022"/>
                    <a:pt x="115" y="861943"/>
                    <a:pt x="0" y="822448"/>
                  </a:cubicBezTo>
                  <a:lnTo>
                    <a:pt x="0" y="598074"/>
                  </a:lnTo>
                  <a:cubicBezTo>
                    <a:pt x="989" y="428652"/>
                    <a:pt x="73782" y="267577"/>
                    <a:pt x="200303" y="154910"/>
                  </a:cubicBezTo>
                  <a:cubicBezTo>
                    <a:pt x="326862" y="42204"/>
                    <a:pt x="495245" y="-11488"/>
                    <a:pt x="663639" y="7111"/>
                  </a:cubicBezTo>
                  <a:cubicBezTo>
                    <a:pt x="832062" y="25706"/>
                    <a:pt x="984682" y="114840"/>
                    <a:pt x="1083574" y="252421"/>
                  </a:cubicBezTo>
                  <a:lnTo>
                    <a:pt x="1138453" y="324828"/>
                  </a:lnTo>
                  <a:cubicBezTo>
                    <a:pt x="1202213" y="298193"/>
                    <a:pt x="1268341" y="277603"/>
                    <a:pt x="1335964" y="263405"/>
                  </a:cubicBezTo>
                  <a:lnTo>
                    <a:pt x="1354601" y="259004"/>
                  </a:lnTo>
                  <a:cubicBezTo>
                    <a:pt x="1520428" y="222265"/>
                    <a:pt x="1692377" y="223374"/>
                    <a:pt x="1857704" y="262295"/>
                  </a:cubicBezTo>
                  <a:lnTo>
                    <a:pt x="1868687" y="265050"/>
                  </a:lnTo>
                  <a:cubicBezTo>
                    <a:pt x="1952238" y="284492"/>
                    <a:pt x="2033252" y="313578"/>
                    <a:pt x="2110099" y="351733"/>
                  </a:cubicBezTo>
                  <a:lnTo>
                    <a:pt x="2180861" y="252419"/>
                  </a:lnTo>
                  <a:cubicBezTo>
                    <a:pt x="2246031" y="160189"/>
                    <a:pt x="2336087" y="88320"/>
                    <a:pt x="2440485" y="45190"/>
                  </a:cubicBezTo>
                  <a:cubicBezTo>
                    <a:pt x="2518784" y="12871"/>
                    <a:pt x="2602748" y="-2313"/>
                    <a:pt x="2686785" y="286"/>
                  </a:cubicBezTo>
                  <a:close/>
                </a:path>
              </a:pathLst>
            </a:custGeom>
            <a:solidFill>
              <a:srgbClr val="FF8733"/>
            </a:solidFill>
            <a:ln w="38100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0F53C88-FD37-733A-EB16-2FF9CA1A2823}"/>
                </a:ext>
              </a:extLst>
            </p:cNvPr>
            <p:cNvSpPr/>
            <p:nvPr/>
          </p:nvSpPr>
          <p:spPr>
            <a:xfrm>
              <a:off x="4899215" y="4379396"/>
              <a:ext cx="1824770" cy="1506406"/>
            </a:xfrm>
            <a:custGeom>
              <a:avLst/>
              <a:gdLst>
                <a:gd name="connsiteX0" fmla="*/ 2686785 w 3267172"/>
                <a:gd name="connsiteY0" fmla="*/ 286 h 2697156"/>
                <a:gd name="connsiteX1" fmla="*/ 2770639 w 3267172"/>
                <a:gd name="connsiteY1" fmla="*/ 8834 h 2697156"/>
                <a:gd name="connsiteX2" fmla="*/ 2770652 w 3267172"/>
                <a:gd name="connsiteY2" fmla="*/ 8845 h 2697156"/>
                <a:gd name="connsiteX3" fmla="*/ 3126338 w 3267172"/>
                <a:gd name="connsiteY3" fmla="*/ 212939 h 2697156"/>
                <a:gd name="connsiteX4" fmla="*/ 3267172 w 3267172"/>
                <a:gd name="connsiteY4" fmla="*/ 598084 h 2697156"/>
                <a:gd name="connsiteX5" fmla="*/ 3267172 w 3267172"/>
                <a:gd name="connsiteY5" fmla="*/ 823575 h 2697156"/>
                <a:gd name="connsiteX6" fmla="*/ 3225955 w 3267172"/>
                <a:gd name="connsiteY6" fmla="*/ 930462 h 2697156"/>
                <a:gd name="connsiteX7" fmla="*/ 3123888 w 3267172"/>
                <a:gd name="connsiteY7" fmla="*/ 982509 h 2697156"/>
                <a:gd name="connsiteX8" fmla="*/ 3013171 w 3267172"/>
                <a:gd name="connsiteY8" fmla="*/ 953041 h 2697156"/>
                <a:gd name="connsiteX9" fmla="*/ 2789326 w 3267172"/>
                <a:gd name="connsiteY9" fmla="*/ 788440 h 2697156"/>
                <a:gd name="connsiteX10" fmla="*/ 2505669 w 3267172"/>
                <a:gd name="connsiteY10" fmla="*/ 678721 h 2697156"/>
                <a:gd name="connsiteX11" fmla="*/ 2717993 w 3267172"/>
                <a:gd name="connsiteY11" fmla="*/ 1488514 h 2697156"/>
                <a:gd name="connsiteX12" fmla="*/ 2619796 w 3267172"/>
                <a:gd name="connsiteY12" fmla="*/ 2103549 h 2697156"/>
                <a:gd name="connsiteX13" fmla="*/ 2460054 w 3267172"/>
                <a:gd name="connsiteY13" fmla="*/ 2397542 h 2697156"/>
                <a:gd name="connsiteX14" fmla="*/ 2145742 w 3267172"/>
                <a:gd name="connsiteY14" fmla="*/ 2512276 h 2697156"/>
                <a:gd name="connsiteX15" fmla="*/ 2048114 w 3267172"/>
                <a:gd name="connsiteY15" fmla="*/ 2512276 h 2697156"/>
                <a:gd name="connsiteX16" fmla="*/ 1920712 w 3267172"/>
                <a:gd name="connsiteY16" fmla="*/ 2647252 h 2697156"/>
                <a:gd name="connsiteX17" fmla="*/ 1741954 w 3267172"/>
                <a:gd name="connsiteY17" fmla="*/ 2697156 h 2697156"/>
                <a:gd name="connsiteX18" fmla="*/ 1437478 w 3267172"/>
                <a:gd name="connsiteY18" fmla="*/ 2697156 h 2697156"/>
                <a:gd name="connsiteX19" fmla="*/ 1262011 w 3267172"/>
                <a:gd name="connsiteY19" fmla="*/ 2649242 h 2697156"/>
                <a:gd name="connsiteX20" fmla="*/ 1135187 w 3267172"/>
                <a:gd name="connsiteY20" fmla="*/ 2518852 h 2697156"/>
                <a:gd name="connsiteX21" fmla="*/ 1044640 w 3267172"/>
                <a:gd name="connsiteY21" fmla="*/ 2518852 h 2697156"/>
                <a:gd name="connsiteX22" fmla="*/ 741614 w 3267172"/>
                <a:gd name="connsiteY22" fmla="*/ 2406792 h 2697156"/>
                <a:gd name="connsiteX23" fmla="*/ 582675 w 3267172"/>
                <a:gd name="connsiteY23" fmla="*/ 2125468 h 2697156"/>
                <a:gd name="connsiteX24" fmla="*/ 582713 w 3267172"/>
                <a:gd name="connsiteY24" fmla="*/ 2125506 h 2697156"/>
                <a:gd name="connsiteX25" fmla="*/ 467479 w 3267172"/>
                <a:gd name="connsiteY25" fmla="*/ 1538441 h 2697156"/>
                <a:gd name="connsiteX26" fmla="*/ 669350 w 3267172"/>
                <a:gd name="connsiteY26" fmla="*/ 694623 h 2697156"/>
                <a:gd name="connsiteX27" fmla="*/ 477884 w 3267172"/>
                <a:gd name="connsiteY27" fmla="*/ 787351 h 2697156"/>
                <a:gd name="connsiteX28" fmla="*/ 477884 w 3267172"/>
                <a:gd name="connsiteY28" fmla="*/ 787313 h 2697156"/>
                <a:gd name="connsiteX29" fmla="*/ 254039 w 3267172"/>
                <a:gd name="connsiteY29" fmla="*/ 951915 h 2697156"/>
                <a:gd name="connsiteX30" fmla="*/ 143321 w 3267172"/>
                <a:gd name="connsiteY30" fmla="*/ 981383 h 2697156"/>
                <a:gd name="connsiteX31" fmla="*/ 41255 w 3267172"/>
                <a:gd name="connsiteY31" fmla="*/ 929335 h 2697156"/>
                <a:gd name="connsiteX32" fmla="*/ 0 w 3267172"/>
                <a:gd name="connsiteY32" fmla="*/ 822448 h 2697156"/>
                <a:gd name="connsiteX33" fmla="*/ 0 w 3267172"/>
                <a:gd name="connsiteY33" fmla="*/ 598074 h 2697156"/>
                <a:gd name="connsiteX34" fmla="*/ 200303 w 3267172"/>
                <a:gd name="connsiteY34" fmla="*/ 154910 h 2697156"/>
                <a:gd name="connsiteX35" fmla="*/ 663639 w 3267172"/>
                <a:gd name="connsiteY35" fmla="*/ 7111 h 2697156"/>
                <a:gd name="connsiteX36" fmla="*/ 1083574 w 3267172"/>
                <a:gd name="connsiteY36" fmla="*/ 252421 h 2697156"/>
                <a:gd name="connsiteX37" fmla="*/ 1138453 w 3267172"/>
                <a:gd name="connsiteY37" fmla="*/ 324828 h 2697156"/>
                <a:gd name="connsiteX38" fmla="*/ 1335964 w 3267172"/>
                <a:gd name="connsiteY38" fmla="*/ 263405 h 2697156"/>
                <a:gd name="connsiteX39" fmla="*/ 1354601 w 3267172"/>
                <a:gd name="connsiteY39" fmla="*/ 259004 h 2697156"/>
                <a:gd name="connsiteX40" fmla="*/ 1857704 w 3267172"/>
                <a:gd name="connsiteY40" fmla="*/ 262295 h 2697156"/>
                <a:gd name="connsiteX41" fmla="*/ 1868687 w 3267172"/>
                <a:gd name="connsiteY41" fmla="*/ 265050 h 2697156"/>
                <a:gd name="connsiteX42" fmla="*/ 2110099 w 3267172"/>
                <a:gd name="connsiteY42" fmla="*/ 351733 h 2697156"/>
                <a:gd name="connsiteX43" fmla="*/ 2180861 w 3267172"/>
                <a:gd name="connsiteY43" fmla="*/ 252419 h 2697156"/>
                <a:gd name="connsiteX44" fmla="*/ 2440485 w 3267172"/>
                <a:gd name="connsiteY44" fmla="*/ 45190 h 2697156"/>
                <a:gd name="connsiteX45" fmla="*/ 2686785 w 3267172"/>
                <a:gd name="connsiteY45" fmla="*/ 286 h 2697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3267172" h="2697156">
                  <a:moveTo>
                    <a:pt x="2686785" y="286"/>
                  </a:moveTo>
                  <a:cubicBezTo>
                    <a:pt x="2714797" y="1151"/>
                    <a:pt x="2742818" y="3993"/>
                    <a:pt x="2770639" y="8834"/>
                  </a:cubicBezTo>
                  <a:lnTo>
                    <a:pt x="2770652" y="8845"/>
                  </a:lnTo>
                  <a:cubicBezTo>
                    <a:pt x="2909576" y="32877"/>
                    <a:pt x="3035523" y="105131"/>
                    <a:pt x="3126338" y="212939"/>
                  </a:cubicBezTo>
                  <a:cubicBezTo>
                    <a:pt x="3217191" y="320737"/>
                    <a:pt x="3267057" y="457093"/>
                    <a:pt x="3267172" y="598084"/>
                  </a:cubicBezTo>
                  <a:lnTo>
                    <a:pt x="3267172" y="823575"/>
                  </a:lnTo>
                  <a:cubicBezTo>
                    <a:pt x="3267095" y="863068"/>
                    <a:pt x="3252400" y="901147"/>
                    <a:pt x="3225955" y="930462"/>
                  </a:cubicBezTo>
                  <a:cubicBezTo>
                    <a:pt x="3199511" y="959815"/>
                    <a:pt x="3163154" y="978338"/>
                    <a:pt x="3123888" y="982509"/>
                  </a:cubicBezTo>
                  <a:cubicBezTo>
                    <a:pt x="3084621" y="986681"/>
                    <a:pt x="3045164" y="976157"/>
                    <a:pt x="3013171" y="953041"/>
                  </a:cubicBezTo>
                  <a:lnTo>
                    <a:pt x="2789326" y="788440"/>
                  </a:lnTo>
                  <a:cubicBezTo>
                    <a:pt x="2705364" y="728855"/>
                    <a:pt x="2607853" y="691159"/>
                    <a:pt x="2505669" y="678721"/>
                  </a:cubicBezTo>
                  <a:cubicBezTo>
                    <a:pt x="2679914" y="910365"/>
                    <a:pt x="2756186" y="1201184"/>
                    <a:pt x="2717993" y="1488514"/>
                  </a:cubicBezTo>
                  <a:cubicBezTo>
                    <a:pt x="2682903" y="1748599"/>
                    <a:pt x="2647772" y="1893410"/>
                    <a:pt x="2619796" y="2103549"/>
                  </a:cubicBezTo>
                  <a:cubicBezTo>
                    <a:pt x="2604140" y="2217716"/>
                    <a:pt x="2547346" y="2322264"/>
                    <a:pt x="2460054" y="2397542"/>
                  </a:cubicBezTo>
                  <a:cubicBezTo>
                    <a:pt x="2372761" y="2472820"/>
                    <a:pt x="2261015" y="2513616"/>
                    <a:pt x="2145742" y="2512276"/>
                  </a:cubicBezTo>
                  <a:lnTo>
                    <a:pt x="2048114" y="2512276"/>
                  </a:lnTo>
                  <a:cubicBezTo>
                    <a:pt x="2018683" y="2567995"/>
                    <a:pt x="1974635" y="2614646"/>
                    <a:pt x="1920712" y="2647252"/>
                  </a:cubicBezTo>
                  <a:cubicBezTo>
                    <a:pt x="1866749" y="2679820"/>
                    <a:pt x="1804984" y="2697080"/>
                    <a:pt x="1741954" y="2697156"/>
                  </a:cubicBezTo>
                  <a:lnTo>
                    <a:pt x="1437478" y="2697156"/>
                  </a:lnTo>
                  <a:cubicBezTo>
                    <a:pt x="1375746" y="2697156"/>
                    <a:pt x="1315168" y="2680585"/>
                    <a:pt x="1262011" y="2649242"/>
                  </a:cubicBezTo>
                  <a:cubicBezTo>
                    <a:pt x="1208857" y="2617852"/>
                    <a:pt x="1165038" y="2572851"/>
                    <a:pt x="1135187" y="2518852"/>
                  </a:cubicBezTo>
                  <a:lnTo>
                    <a:pt x="1044640" y="2518852"/>
                  </a:lnTo>
                  <a:cubicBezTo>
                    <a:pt x="933540" y="2518500"/>
                    <a:pt x="826191" y="2478779"/>
                    <a:pt x="741614" y="2406792"/>
                  </a:cubicBezTo>
                  <a:cubicBezTo>
                    <a:pt x="657033" y="2334764"/>
                    <a:pt x="600739" y="2235078"/>
                    <a:pt x="582675" y="2125468"/>
                  </a:cubicBezTo>
                  <a:lnTo>
                    <a:pt x="582713" y="2125506"/>
                  </a:lnTo>
                  <a:lnTo>
                    <a:pt x="467479" y="1538441"/>
                  </a:lnTo>
                  <a:cubicBezTo>
                    <a:pt x="418562" y="1241460"/>
                    <a:pt x="491355" y="937298"/>
                    <a:pt x="669350" y="694623"/>
                  </a:cubicBezTo>
                  <a:cubicBezTo>
                    <a:pt x="600544" y="713949"/>
                    <a:pt x="535710" y="745330"/>
                    <a:pt x="477884" y="787351"/>
                  </a:cubicBezTo>
                  <a:lnTo>
                    <a:pt x="477884" y="787313"/>
                  </a:lnTo>
                  <a:lnTo>
                    <a:pt x="254039" y="951915"/>
                  </a:lnTo>
                  <a:cubicBezTo>
                    <a:pt x="222004" y="975068"/>
                    <a:pt x="182586" y="985554"/>
                    <a:pt x="143321" y="981383"/>
                  </a:cubicBezTo>
                  <a:cubicBezTo>
                    <a:pt x="104056" y="977211"/>
                    <a:pt x="67699" y="958688"/>
                    <a:pt x="41255" y="929335"/>
                  </a:cubicBezTo>
                  <a:cubicBezTo>
                    <a:pt x="14772" y="900022"/>
                    <a:pt x="115" y="861943"/>
                    <a:pt x="0" y="822448"/>
                  </a:cubicBezTo>
                  <a:lnTo>
                    <a:pt x="0" y="598074"/>
                  </a:lnTo>
                  <a:cubicBezTo>
                    <a:pt x="989" y="428652"/>
                    <a:pt x="73782" y="267577"/>
                    <a:pt x="200303" y="154910"/>
                  </a:cubicBezTo>
                  <a:cubicBezTo>
                    <a:pt x="326862" y="42204"/>
                    <a:pt x="495245" y="-11488"/>
                    <a:pt x="663639" y="7111"/>
                  </a:cubicBezTo>
                  <a:cubicBezTo>
                    <a:pt x="832062" y="25706"/>
                    <a:pt x="984682" y="114840"/>
                    <a:pt x="1083574" y="252421"/>
                  </a:cubicBezTo>
                  <a:lnTo>
                    <a:pt x="1138453" y="324828"/>
                  </a:lnTo>
                  <a:cubicBezTo>
                    <a:pt x="1202213" y="298193"/>
                    <a:pt x="1268341" y="277603"/>
                    <a:pt x="1335964" y="263405"/>
                  </a:cubicBezTo>
                  <a:lnTo>
                    <a:pt x="1354601" y="259004"/>
                  </a:lnTo>
                  <a:cubicBezTo>
                    <a:pt x="1520428" y="222265"/>
                    <a:pt x="1692377" y="223374"/>
                    <a:pt x="1857704" y="262295"/>
                  </a:cubicBezTo>
                  <a:lnTo>
                    <a:pt x="1868687" y="265050"/>
                  </a:lnTo>
                  <a:cubicBezTo>
                    <a:pt x="1952238" y="284492"/>
                    <a:pt x="2033252" y="313578"/>
                    <a:pt x="2110099" y="351733"/>
                  </a:cubicBezTo>
                  <a:lnTo>
                    <a:pt x="2180861" y="252419"/>
                  </a:lnTo>
                  <a:cubicBezTo>
                    <a:pt x="2246031" y="160189"/>
                    <a:pt x="2336087" y="88320"/>
                    <a:pt x="2440485" y="45190"/>
                  </a:cubicBezTo>
                  <a:cubicBezTo>
                    <a:pt x="2518784" y="12871"/>
                    <a:pt x="2602748" y="-2313"/>
                    <a:pt x="2686785" y="286"/>
                  </a:cubicBezTo>
                  <a:close/>
                </a:path>
              </a:pathLst>
            </a:custGeom>
            <a:solidFill>
              <a:srgbClr val="FF8733"/>
            </a:solidFill>
            <a:ln w="3810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22335C91-3158-186C-D489-A483EC56313C}"/>
                </a:ext>
              </a:extLst>
            </p:cNvPr>
            <p:cNvSpPr txBox="1"/>
            <p:nvPr/>
          </p:nvSpPr>
          <p:spPr>
            <a:xfrm>
              <a:off x="5411800" y="4742289"/>
              <a:ext cx="774201" cy="1029005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7937085"/>
                </a:avLst>
              </a:prstTxWarp>
              <a:spAutoFit/>
            </a:bodyPr>
            <a:lstStyle/>
            <a:p>
              <a:pPr algn="ctr"/>
              <a:r>
                <a:rPr lang="en-US" altLang="zh-CN" sz="7200" b="1">
                  <a:ln w="15875">
                    <a:solidFill>
                      <a:srgbClr val="00AEAC"/>
                    </a:solidFill>
                  </a:ln>
                  <a:solidFill>
                    <a:srgbClr val="FFBC00"/>
                  </a:solidFill>
                  <a:latin typeface="Jumble" panose="02000503000000020004" pitchFamily="2" charset="0"/>
                </a:rPr>
                <a:t>POWERYOURPOINT</a:t>
              </a:r>
              <a:endParaRPr lang="zh-CN" altLang="en-US" sz="7200" b="1">
                <a:ln w="15875">
                  <a:solidFill>
                    <a:srgbClr val="00AEAC"/>
                  </a:solidFill>
                </a:ln>
                <a:solidFill>
                  <a:srgbClr val="FFBC00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5ED164BD-A3E3-F788-BFFE-1C873F178DD6}"/>
                </a:ext>
              </a:extLst>
            </p:cNvPr>
            <p:cNvSpPr/>
            <p:nvPr/>
          </p:nvSpPr>
          <p:spPr>
            <a:xfrm>
              <a:off x="5663831" y="5267576"/>
              <a:ext cx="270138" cy="286551"/>
            </a:xfrm>
            <a:custGeom>
              <a:avLst/>
              <a:gdLst>
                <a:gd name="connsiteX0" fmla="*/ 62664 w 421032"/>
                <a:gd name="connsiteY0" fmla="*/ 4 h 446613"/>
                <a:gd name="connsiteX1" fmla="*/ 358380 w 421032"/>
                <a:gd name="connsiteY1" fmla="*/ 4 h 446613"/>
                <a:gd name="connsiteX2" fmla="*/ 416205 w 421032"/>
                <a:gd name="connsiteY2" fmla="*/ 38006 h 446613"/>
                <a:gd name="connsiteX3" fmla="*/ 402811 w 421032"/>
                <a:gd name="connsiteY3" fmla="*/ 105898 h 446613"/>
                <a:gd name="connsiteX4" fmla="*/ 230518 w 421032"/>
                <a:gd name="connsiteY4" fmla="*/ 278190 h 446613"/>
                <a:gd name="connsiteX5" fmla="*/ 255738 w 421032"/>
                <a:gd name="connsiteY5" fmla="*/ 446613 h 446613"/>
                <a:gd name="connsiteX6" fmla="*/ 165229 w 421032"/>
                <a:gd name="connsiteY6" fmla="*/ 446613 h 446613"/>
                <a:gd name="connsiteX7" fmla="*/ 190449 w 421032"/>
                <a:gd name="connsiteY7" fmla="*/ 278190 h 446613"/>
                <a:gd name="connsiteX8" fmla="*/ 18156 w 421032"/>
                <a:gd name="connsiteY8" fmla="*/ 105898 h 446613"/>
                <a:gd name="connsiteX9" fmla="*/ 18195 w 421032"/>
                <a:gd name="connsiteY9" fmla="*/ 105898 h 446613"/>
                <a:gd name="connsiteX10" fmla="*/ 4838 w 421032"/>
                <a:gd name="connsiteY10" fmla="*/ 38006 h 446613"/>
                <a:gd name="connsiteX11" fmla="*/ 62664 w 421032"/>
                <a:gd name="connsiteY11" fmla="*/ 4 h 446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21032" h="446613">
                  <a:moveTo>
                    <a:pt x="62664" y="4"/>
                  </a:moveTo>
                  <a:lnTo>
                    <a:pt x="358380" y="4"/>
                  </a:lnTo>
                  <a:cubicBezTo>
                    <a:pt x="383561" y="-264"/>
                    <a:pt x="406446" y="14776"/>
                    <a:pt x="416205" y="38006"/>
                  </a:cubicBezTo>
                  <a:cubicBezTo>
                    <a:pt x="425964" y="61236"/>
                    <a:pt x="420645" y="88102"/>
                    <a:pt x="402811" y="105898"/>
                  </a:cubicBezTo>
                  <a:lnTo>
                    <a:pt x="230518" y="278190"/>
                  </a:lnTo>
                  <a:lnTo>
                    <a:pt x="255738" y="446613"/>
                  </a:lnTo>
                  <a:lnTo>
                    <a:pt x="165229" y="446613"/>
                  </a:lnTo>
                  <a:lnTo>
                    <a:pt x="190449" y="278190"/>
                  </a:lnTo>
                  <a:lnTo>
                    <a:pt x="18156" y="105898"/>
                  </a:lnTo>
                  <a:lnTo>
                    <a:pt x="18195" y="105898"/>
                  </a:lnTo>
                  <a:cubicBezTo>
                    <a:pt x="361" y="88102"/>
                    <a:pt x="-4921" y="61236"/>
                    <a:pt x="4838" y="38006"/>
                  </a:cubicBezTo>
                  <a:cubicBezTo>
                    <a:pt x="14597" y="14776"/>
                    <a:pt x="37444" y="-263"/>
                    <a:pt x="62664" y="4"/>
                  </a:cubicBezTo>
                  <a:close/>
                </a:path>
              </a:pathLst>
            </a:custGeom>
            <a:solidFill>
              <a:srgbClr val="FFBC00"/>
            </a:solidFill>
            <a:ln w="19050" cap="flat">
              <a:solidFill>
                <a:srgbClr val="00AEA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055BA354-659E-E9D2-4CF8-CFD7A26C4F5E}"/>
              </a:ext>
            </a:extLst>
          </p:cNvPr>
          <p:cNvGrpSpPr/>
          <p:nvPr/>
        </p:nvGrpSpPr>
        <p:grpSpPr>
          <a:xfrm rot="21275921">
            <a:off x="9046892" y="3862416"/>
            <a:ext cx="2068590" cy="1203302"/>
            <a:chOff x="8489343" y="4307770"/>
            <a:chExt cx="2068590" cy="1203302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F4113542-8B72-FC36-2135-258C3C82CAEC}"/>
                </a:ext>
              </a:extLst>
            </p:cNvPr>
            <p:cNvGrpSpPr/>
            <p:nvPr/>
          </p:nvGrpSpPr>
          <p:grpSpPr>
            <a:xfrm>
              <a:off x="8489343" y="4307770"/>
              <a:ext cx="2068590" cy="1203302"/>
              <a:chOff x="8365308" y="4235619"/>
              <a:chExt cx="2316660" cy="1347604"/>
            </a:xfrm>
          </p:grpSpPr>
          <p:sp>
            <p:nvSpPr>
              <p:cNvPr id="93" name="图形 119">
                <a:extLst>
                  <a:ext uri="{FF2B5EF4-FFF2-40B4-BE49-F238E27FC236}">
                    <a16:creationId xmlns:a16="http://schemas.microsoft.com/office/drawing/2014/main" id="{BAB693F5-CD35-7F33-1035-E12D8B6AE8ED}"/>
                  </a:ext>
                </a:extLst>
              </p:cNvPr>
              <p:cNvSpPr/>
              <p:nvPr/>
            </p:nvSpPr>
            <p:spPr>
              <a:xfrm rot="5400000">
                <a:off x="8849836" y="3751091"/>
                <a:ext cx="1347604" cy="2316660"/>
              </a:xfrm>
              <a:custGeom>
                <a:avLst/>
                <a:gdLst>
                  <a:gd name="connsiteX0" fmla="*/ 2188815 w 2438411"/>
                  <a:gd name="connsiteY0" fmla="*/ 3505394 h 4876666"/>
                  <a:gd name="connsiteX1" fmla="*/ 1981203 w 2438411"/>
                  <a:gd name="connsiteY1" fmla="*/ 3278835 h 4876666"/>
                  <a:gd name="connsiteX2" fmla="*/ 1981203 w 2438411"/>
                  <a:gd name="connsiteY2" fmla="*/ 1588044 h 4876666"/>
                  <a:gd name="connsiteX3" fmla="*/ 2205734 w 2438411"/>
                  <a:gd name="connsiteY3" fmla="*/ 1334768 h 4876666"/>
                  <a:gd name="connsiteX4" fmla="*/ 1227930 w 2438411"/>
                  <a:gd name="connsiteY4" fmla="*/ 267761 h 4876666"/>
                  <a:gd name="connsiteX5" fmla="*/ 249597 w 2438411"/>
                  <a:gd name="connsiteY5" fmla="*/ 1371312 h 4876666"/>
                  <a:gd name="connsiteX6" fmla="*/ 457209 w 2438411"/>
                  <a:gd name="connsiteY6" fmla="*/ 1597831 h 4876666"/>
                  <a:gd name="connsiteX7" fmla="*/ 457209 w 2438411"/>
                  <a:gd name="connsiteY7" fmla="*/ 3288622 h 4876666"/>
                  <a:gd name="connsiteX8" fmla="*/ 232678 w 2438411"/>
                  <a:gd name="connsiteY8" fmla="*/ 3541898 h 4876666"/>
                  <a:gd name="connsiteX9" fmla="*/ 1210482 w 2438411"/>
                  <a:gd name="connsiteY9" fmla="*/ 4608905 h 4876666"/>
                  <a:gd name="connsiteX10" fmla="*/ 2188815 w 2438411"/>
                  <a:gd name="connsiteY10" fmla="*/ 3505355 h 487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8411" h="4876666">
                    <a:moveTo>
                      <a:pt x="2188815" y="3505394"/>
                    </a:moveTo>
                    <a:lnTo>
                      <a:pt x="1981203" y="3278835"/>
                    </a:lnTo>
                    <a:lnTo>
                      <a:pt x="1981203" y="1588044"/>
                    </a:lnTo>
                    <a:lnTo>
                      <a:pt x="2205734" y="1334768"/>
                    </a:lnTo>
                    <a:cubicBezTo>
                      <a:pt x="2890270" y="562557"/>
                      <a:pt x="1912466" y="-504449"/>
                      <a:pt x="1227930" y="267761"/>
                    </a:cubicBezTo>
                    <a:cubicBezTo>
                      <a:pt x="512543" y="-512914"/>
                      <a:pt x="-465800" y="590685"/>
                      <a:pt x="249597" y="1371312"/>
                    </a:cubicBezTo>
                    <a:lnTo>
                      <a:pt x="457209" y="1597831"/>
                    </a:lnTo>
                    <a:lnTo>
                      <a:pt x="457209" y="3288622"/>
                    </a:lnTo>
                    <a:lnTo>
                      <a:pt x="232678" y="3541898"/>
                    </a:lnTo>
                    <a:cubicBezTo>
                      <a:pt x="-451859" y="4314109"/>
                      <a:pt x="525945" y="5381116"/>
                      <a:pt x="1210482" y="4608905"/>
                    </a:cubicBezTo>
                    <a:cubicBezTo>
                      <a:pt x="1925869" y="5389580"/>
                      <a:pt x="2904212" y="4285981"/>
                      <a:pt x="2188815" y="3505355"/>
                    </a:cubicBezTo>
                    <a:close/>
                  </a:path>
                </a:pathLst>
              </a:custGeom>
              <a:solidFill>
                <a:srgbClr val="83C55B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图形 119">
                <a:extLst>
                  <a:ext uri="{FF2B5EF4-FFF2-40B4-BE49-F238E27FC236}">
                    <a16:creationId xmlns:a16="http://schemas.microsoft.com/office/drawing/2014/main" id="{33D4E480-94D6-E010-6099-1F2BDD822C54}"/>
                  </a:ext>
                </a:extLst>
              </p:cNvPr>
              <p:cNvSpPr/>
              <p:nvPr/>
            </p:nvSpPr>
            <p:spPr>
              <a:xfrm rot="5400000">
                <a:off x="9042003" y="3860310"/>
                <a:ext cx="963271" cy="2098222"/>
              </a:xfrm>
              <a:custGeom>
                <a:avLst/>
                <a:gdLst>
                  <a:gd name="connsiteX0" fmla="*/ 2188815 w 2438411"/>
                  <a:gd name="connsiteY0" fmla="*/ 3505394 h 4876666"/>
                  <a:gd name="connsiteX1" fmla="*/ 1981203 w 2438411"/>
                  <a:gd name="connsiteY1" fmla="*/ 3278835 h 4876666"/>
                  <a:gd name="connsiteX2" fmla="*/ 1981203 w 2438411"/>
                  <a:gd name="connsiteY2" fmla="*/ 1588044 h 4876666"/>
                  <a:gd name="connsiteX3" fmla="*/ 2205734 w 2438411"/>
                  <a:gd name="connsiteY3" fmla="*/ 1334768 h 4876666"/>
                  <a:gd name="connsiteX4" fmla="*/ 1227930 w 2438411"/>
                  <a:gd name="connsiteY4" fmla="*/ 267761 h 4876666"/>
                  <a:gd name="connsiteX5" fmla="*/ 249597 w 2438411"/>
                  <a:gd name="connsiteY5" fmla="*/ 1371312 h 4876666"/>
                  <a:gd name="connsiteX6" fmla="*/ 457209 w 2438411"/>
                  <a:gd name="connsiteY6" fmla="*/ 1597831 h 4876666"/>
                  <a:gd name="connsiteX7" fmla="*/ 457209 w 2438411"/>
                  <a:gd name="connsiteY7" fmla="*/ 3288622 h 4876666"/>
                  <a:gd name="connsiteX8" fmla="*/ 232678 w 2438411"/>
                  <a:gd name="connsiteY8" fmla="*/ 3541898 h 4876666"/>
                  <a:gd name="connsiteX9" fmla="*/ 1210482 w 2438411"/>
                  <a:gd name="connsiteY9" fmla="*/ 4608905 h 4876666"/>
                  <a:gd name="connsiteX10" fmla="*/ 2188815 w 2438411"/>
                  <a:gd name="connsiteY10" fmla="*/ 3505355 h 487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8411" h="4876666">
                    <a:moveTo>
                      <a:pt x="2188815" y="3505394"/>
                    </a:moveTo>
                    <a:lnTo>
                      <a:pt x="1981203" y="3278835"/>
                    </a:lnTo>
                    <a:lnTo>
                      <a:pt x="1981203" y="1588044"/>
                    </a:lnTo>
                    <a:lnTo>
                      <a:pt x="2205734" y="1334768"/>
                    </a:lnTo>
                    <a:cubicBezTo>
                      <a:pt x="2890270" y="562557"/>
                      <a:pt x="1912466" y="-504449"/>
                      <a:pt x="1227930" y="267761"/>
                    </a:cubicBezTo>
                    <a:cubicBezTo>
                      <a:pt x="512543" y="-512914"/>
                      <a:pt x="-465800" y="590685"/>
                      <a:pt x="249597" y="1371312"/>
                    </a:cubicBezTo>
                    <a:lnTo>
                      <a:pt x="457209" y="1597831"/>
                    </a:lnTo>
                    <a:lnTo>
                      <a:pt x="457209" y="3288622"/>
                    </a:lnTo>
                    <a:lnTo>
                      <a:pt x="232678" y="3541898"/>
                    </a:lnTo>
                    <a:cubicBezTo>
                      <a:pt x="-451859" y="4314109"/>
                      <a:pt x="525945" y="5381116"/>
                      <a:pt x="1210482" y="4608905"/>
                    </a:cubicBezTo>
                    <a:cubicBezTo>
                      <a:pt x="1925869" y="5389580"/>
                      <a:pt x="2904212" y="4285981"/>
                      <a:pt x="2188815" y="3505355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FFDBC9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4CA2DE14-AFC4-931A-1CF4-92F217DD2D95}"/>
                </a:ext>
              </a:extLst>
            </p:cNvPr>
            <p:cNvSpPr txBox="1"/>
            <p:nvPr/>
          </p:nvSpPr>
          <p:spPr>
            <a:xfrm>
              <a:off x="8586865" y="4658222"/>
              <a:ext cx="18735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FFDBC9"/>
                  </a:solidFill>
                  <a:latin typeface="Jumble" panose="02000503000000020004" pitchFamily="2" charset="0"/>
                </a:rPr>
                <a:t>YUMMY</a:t>
              </a:r>
              <a:endParaRPr lang="zh-CN" altLang="en-US" sz="3200">
                <a:solidFill>
                  <a:srgbClr val="FFDBC9"/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027264F0-CDEE-8B5E-1536-24092CFA8312}"/>
              </a:ext>
            </a:extLst>
          </p:cNvPr>
          <p:cNvGrpSpPr/>
          <p:nvPr/>
        </p:nvGrpSpPr>
        <p:grpSpPr>
          <a:xfrm rot="1847567">
            <a:off x="8797400" y="1737432"/>
            <a:ext cx="1750818" cy="1649986"/>
            <a:chOff x="1576582" y="3191254"/>
            <a:chExt cx="1750818" cy="1649986"/>
          </a:xfrm>
        </p:grpSpPr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AD7FDE4-A602-DEEB-CB91-26B2C902FAF0}"/>
                </a:ext>
              </a:extLst>
            </p:cNvPr>
            <p:cNvSpPr/>
            <p:nvPr/>
          </p:nvSpPr>
          <p:spPr>
            <a:xfrm>
              <a:off x="1576582" y="3191254"/>
              <a:ext cx="1750818" cy="1649986"/>
            </a:xfrm>
            <a:custGeom>
              <a:avLst/>
              <a:gdLst>
                <a:gd name="connsiteX0" fmla="*/ 3428953 w 6858000"/>
                <a:gd name="connsiteY0" fmla="*/ 0 h 5139148"/>
                <a:gd name="connsiteX1" fmla="*/ 3994777 w 6858000"/>
                <a:gd name="connsiteY1" fmla="*/ 40873 h 5139148"/>
                <a:gd name="connsiteX2" fmla="*/ 6813414 w 6858000"/>
                <a:gd name="connsiteY2" fmla="*/ 2862352 h 5139148"/>
                <a:gd name="connsiteX3" fmla="*/ 6855514 w 6858000"/>
                <a:gd name="connsiteY3" fmla="*/ 4139704 h 5139148"/>
                <a:gd name="connsiteX4" fmla="*/ 6858000 w 6858000"/>
                <a:gd name="connsiteY4" fmla="*/ 5139110 h 5139148"/>
                <a:gd name="connsiteX5" fmla="*/ 3429000 w 6858000"/>
                <a:gd name="connsiteY5" fmla="*/ 5139148 h 5139148"/>
                <a:gd name="connsiteX6" fmla="*/ 0 w 6858000"/>
                <a:gd name="connsiteY6" fmla="*/ 5139148 h 5139148"/>
                <a:gd name="connsiteX7" fmla="*/ 2442 w 6858000"/>
                <a:gd name="connsiteY7" fmla="*/ 4139789 h 5139148"/>
                <a:gd name="connsiteX8" fmla="*/ 44540 w 6858000"/>
                <a:gd name="connsiteY8" fmla="*/ 2862437 h 5139148"/>
                <a:gd name="connsiteX9" fmla="*/ 2317477 w 6858000"/>
                <a:gd name="connsiteY9" fmla="*/ 178608 h 5139148"/>
                <a:gd name="connsiteX10" fmla="*/ 3064009 w 6858000"/>
                <a:gd name="connsiteY10" fmla="*/ 12017 h 5139148"/>
                <a:gd name="connsiteX11" fmla="*/ 3428953 w 6858000"/>
                <a:gd name="connsiteY11" fmla="*/ 0 h 513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0" h="5139148">
                  <a:moveTo>
                    <a:pt x="3428953" y="0"/>
                  </a:moveTo>
                  <a:cubicBezTo>
                    <a:pt x="3712463" y="0"/>
                    <a:pt x="3780886" y="4937"/>
                    <a:pt x="3994777" y="40873"/>
                  </a:cubicBezTo>
                  <a:cubicBezTo>
                    <a:pt x="5441522" y="283852"/>
                    <a:pt x="6572602" y="1416098"/>
                    <a:pt x="6813414" y="2862352"/>
                  </a:cubicBezTo>
                  <a:cubicBezTo>
                    <a:pt x="6854786" y="3110798"/>
                    <a:pt x="6852794" y="3050790"/>
                    <a:pt x="6855514" y="4139704"/>
                  </a:cubicBezTo>
                  <a:lnTo>
                    <a:pt x="6858000" y="5139110"/>
                  </a:lnTo>
                  <a:lnTo>
                    <a:pt x="3429000" y="5139148"/>
                  </a:lnTo>
                  <a:lnTo>
                    <a:pt x="0" y="5139148"/>
                  </a:lnTo>
                  <a:lnTo>
                    <a:pt x="2442" y="4139789"/>
                  </a:lnTo>
                  <a:cubicBezTo>
                    <a:pt x="5159" y="3050934"/>
                    <a:pt x="3169" y="3110893"/>
                    <a:pt x="44540" y="2862437"/>
                  </a:cubicBezTo>
                  <a:cubicBezTo>
                    <a:pt x="251769" y="1617808"/>
                    <a:pt x="1121540" y="590774"/>
                    <a:pt x="2317477" y="178608"/>
                  </a:cubicBezTo>
                  <a:cubicBezTo>
                    <a:pt x="2544839" y="100231"/>
                    <a:pt x="2797615" y="43858"/>
                    <a:pt x="3064009" y="12017"/>
                  </a:cubicBezTo>
                  <a:cubicBezTo>
                    <a:pt x="3144683" y="2373"/>
                    <a:pt x="3216512" y="0"/>
                    <a:pt x="3428953" y="0"/>
                  </a:cubicBezTo>
                  <a:close/>
                </a:path>
              </a:pathLst>
            </a:custGeom>
            <a:solidFill>
              <a:srgbClr val="83C55B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C93B949E-198E-7D25-C2D3-BD4CAE765C70}"/>
                </a:ext>
              </a:extLst>
            </p:cNvPr>
            <p:cNvSpPr/>
            <p:nvPr/>
          </p:nvSpPr>
          <p:spPr>
            <a:xfrm>
              <a:off x="2098847" y="3725333"/>
              <a:ext cx="706288" cy="1008142"/>
            </a:xfrm>
            <a:custGeom>
              <a:avLst/>
              <a:gdLst>
                <a:gd name="connsiteX0" fmla="*/ 538748 w 2997920"/>
                <a:gd name="connsiteY0" fmla="*/ 3403336 h 4279173"/>
                <a:gd name="connsiteX1" fmla="*/ 529602 w 2997920"/>
                <a:gd name="connsiteY1" fmla="*/ 3406742 h 4279173"/>
                <a:gd name="connsiteX2" fmla="*/ 445867 w 2997920"/>
                <a:gd name="connsiteY2" fmla="*/ 3447538 h 4279173"/>
                <a:gd name="connsiteX3" fmla="*/ 370704 w 2997920"/>
                <a:gd name="connsiteY3" fmla="*/ 3504599 h 4279173"/>
                <a:gd name="connsiteX4" fmla="*/ 334232 w 2997920"/>
                <a:gd name="connsiteY4" fmla="*/ 3543940 h 4279173"/>
                <a:gd name="connsiteX5" fmla="*/ 303080 w 2997920"/>
                <a:gd name="connsiteY5" fmla="*/ 3588104 h 4279173"/>
                <a:gd name="connsiteX6" fmla="*/ 276329 w 2997920"/>
                <a:gd name="connsiteY6" fmla="*/ 3640840 h 4279173"/>
                <a:gd name="connsiteX7" fmla="*/ 257118 w 2997920"/>
                <a:gd name="connsiteY7" fmla="*/ 3700082 h 4279173"/>
                <a:gd name="connsiteX8" fmla="*/ 247397 w 2997920"/>
                <a:gd name="connsiteY8" fmla="*/ 3764108 h 4279173"/>
                <a:gd name="connsiteX9" fmla="*/ 247856 w 2997920"/>
                <a:gd name="connsiteY9" fmla="*/ 3824231 h 4279173"/>
                <a:gd name="connsiteX10" fmla="*/ 260868 w 2997920"/>
                <a:gd name="connsiteY10" fmla="*/ 3896714 h 4279173"/>
                <a:gd name="connsiteX11" fmla="*/ 286356 w 2997920"/>
                <a:gd name="connsiteY11" fmla="*/ 3963763 h 4279173"/>
                <a:gd name="connsiteX12" fmla="*/ 338365 w 2997920"/>
                <a:gd name="connsiteY12" fmla="*/ 4043212 h 4279173"/>
                <a:gd name="connsiteX13" fmla="*/ 371736 w 2997920"/>
                <a:gd name="connsiteY13" fmla="*/ 4077847 h 4279173"/>
                <a:gd name="connsiteX14" fmla="*/ 408323 w 2997920"/>
                <a:gd name="connsiteY14" fmla="*/ 4107468 h 4279173"/>
                <a:gd name="connsiteX15" fmla="*/ 442346 w 2997920"/>
                <a:gd name="connsiteY15" fmla="*/ 4129282 h 4279173"/>
                <a:gd name="connsiteX16" fmla="*/ 462169 w 2997920"/>
                <a:gd name="connsiteY16" fmla="*/ 4139921 h 4279173"/>
                <a:gd name="connsiteX17" fmla="*/ 462934 w 2997920"/>
                <a:gd name="connsiteY17" fmla="*/ 4140265 h 4279173"/>
                <a:gd name="connsiteX18" fmla="*/ 460600 w 2997920"/>
                <a:gd name="connsiteY18" fmla="*/ 4137510 h 4279173"/>
                <a:gd name="connsiteX19" fmla="*/ 458457 w 2997920"/>
                <a:gd name="connsiteY19" fmla="*/ 4134984 h 4279173"/>
                <a:gd name="connsiteX20" fmla="*/ 449655 w 2997920"/>
                <a:gd name="connsiteY20" fmla="*/ 4123924 h 4279173"/>
                <a:gd name="connsiteX21" fmla="*/ 430825 w 2997920"/>
                <a:gd name="connsiteY21" fmla="*/ 4097327 h 4279173"/>
                <a:gd name="connsiteX22" fmla="*/ 398220 w 2997920"/>
                <a:gd name="connsiteY22" fmla="*/ 4032804 h 4279173"/>
                <a:gd name="connsiteX23" fmla="*/ 385706 w 2997920"/>
                <a:gd name="connsiteY23" fmla="*/ 3989980 h 4279173"/>
                <a:gd name="connsiteX24" fmla="*/ 380004 w 2997920"/>
                <a:gd name="connsiteY24" fmla="*/ 3945089 h 4279173"/>
                <a:gd name="connsiteX25" fmla="*/ 384826 w 2997920"/>
                <a:gd name="connsiteY25" fmla="*/ 3879838 h 4279173"/>
                <a:gd name="connsiteX26" fmla="*/ 404267 w 2997920"/>
                <a:gd name="connsiteY26" fmla="*/ 3817879 h 4279173"/>
                <a:gd name="connsiteX27" fmla="*/ 447130 w 2997920"/>
                <a:gd name="connsiteY27" fmla="*/ 3747807 h 4279173"/>
                <a:gd name="connsiteX28" fmla="*/ 485820 w 2997920"/>
                <a:gd name="connsiteY28" fmla="*/ 3707585 h 4279173"/>
                <a:gd name="connsiteX29" fmla="*/ 521106 w 2997920"/>
                <a:gd name="connsiteY29" fmla="*/ 3680910 h 4279173"/>
                <a:gd name="connsiteX30" fmla="*/ 539131 w 2997920"/>
                <a:gd name="connsiteY30" fmla="*/ 3670156 h 4279173"/>
                <a:gd name="connsiteX31" fmla="*/ 553903 w 2997920"/>
                <a:gd name="connsiteY31" fmla="*/ 3662655 h 4279173"/>
                <a:gd name="connsiteX32" fmla="*/ 566455 w 2997920"/>
                <a:gd name="connsiteY32" fmla="*/ 3657144 h 4279173"/>
                <a:gd name="connsiteX33" fmla="*/ 576635 w 2997920"/>
                <a:gd name="connsiteY33" fmla="*/ 3653279 h 4279173"/>
                <a:gd name="connsiteX34" fmla="*/ 585628 w 2997920"/>
                <a:gd name="connsiteY34" fmla="*/ 3650255 h 4279173"/>
                <a:gd name="connsiteX35" fmla="*/ 601396 w 2997920"/>
                <a:gd name="connsiteY35" fmla="*/ 3645969 h 4279173"/>
                <a:gd name="connsiteX36" fmla="*/ 577477 w 2997920"/>
                <a:gd name="connsiteY36" fmla="*/ 3572529 h 4279173"/>
                <a:gd name="connsiteX37" fmla="*/ 538748 w 2997920"/>
                <a:gd name="connsiteY37" fmla="*/ 3403332 h 4279173"/>
                <a:gd name="connsiteX38" fmla="*/ 1153323 w 2997920"/>
                <a:gd name="connsiteY38" fmla="*/ 4049066 h 4279173"/>
                <a:gd name="connsiteX39" fmla="*/ 1160327 w 2997920"/>
                <a:gd name="connsiteY39" fmla="*/ 4048951 h 4279173"/>
                <a:gd name="connsiteX40" fmla="*/ 1175213 w 2997920"/>
                <a:gd name="connsiteY40" fmla="*/ 4048032 h 4279173"/>
                <a:gd name="connsiteX41" fmla="*/ 1237556 w 2997920"/>
                <a:gd name="connsiteY41" fmla="*/ 4033146 h 4279173"/>
                <a:gd name="connsiteX42" fmla="*/ 1262775 w 2997920"/>
                <a:gd name="connsiteY42" fmla="*/ 4020632 h 4279173"/>
                <a:gd name="connsiteX43" fmla="*/ 1284704 w 2997920"/>
                <a:gd name="connsiteY43" fmla="*/ 4004979 h 4279173"/>
                <a:gd name="connsiteX44" fmla="*/ 1291555 w 2997920"/>
                <a:gd name="connsiteY44" fmla="*/ 3998741 h 4279173"/>
                <a:gd name="connsiteX45" fmla="*/ 1315626 w 2997920"/>
                <a:gd name="connsiteY45" fmla="*/ 3965025 h 4279173"/>
                <a:gd name="connsiteX46" fmla="*/ 1318152 w 2997920"/>
                <a:gd name="connsiteY46" fmla="*/ 3958634 h 4279173"/>
                <a:gd name="connsiteX47" fmla="*/ 1320180 w 2997920"/>
                <a:gd name="connsiteY47" fmla="*/ 3952243 h 4279173"/>
                <a:gd name="connsiteX48" fmla="*/ 1322247 w 2997920"/>
                <a:gd name="connsiteY48" fmla="*/ 3942140 h 4279173"/>
                <a:gd name="connsiteX49" fmla="*/ 1322898 w 2997920"/>
                <a:gd name="connsiteY49" fmla="*/ 3927444 h 4279173"/>
                <a:gd name="connsiteX50" fmla="*/ 1320104 w 2997920"/>
                <a:gd name="connsiteY50" fmla="*/ 3909801 h 4279173"/>
                <a:gd name="connsiteX51" fmla="*/ 1310192 w 2997920"/>
                <a:gd name="connsiteY51" fmla="*/ 3886916 h 4279173"/>
                <a:gd name="connsiteX52" fmla="*/ 1285354 w 2997920"/>
                <a:gd name="connsiteY52" fmla="*/ 3857908 h 4279173"/>
                <a:gd name="connsiteX53" fmla="*/ 1266755 w 2997920"/>
                <a:gd name="connsiteY53" fmla="*/ 3844131 h 4279173"/>
                <a:gd name="connsiteX54" fmla="*/ 1241229 w 2997920"/>
                <a:gd name="connsiteY54" fmla="*/ 3830737 h 4279173"/>
                <a:gd name="connsiteX55" fmla="*/ 1206786 w 2997920"/>
                <a:gd name="connsiteY55" fmla="*/ 3819409 h 4279173"/>
                <a:gd name="connsiteX56" fmla="*/ 1154509 w 2997920"/>
                <a:gd name="connsiteY56" fmla="*/ 3813286 h 4279173"/>
                <a:gd name="connsiteX57" fmla="*/ 1100893 w 2997920"/>
                <a:gd name="connsiteY57" fmla="*/ 3819141 h 4279173"/>
                <a:gd name="connsiteX58" fmla="*/ 1067253 w 2997920"/>
                <a:gd name="connsiteY58" fmla="*/ 3829972 h 4279173"/>
                <a:gd name="connsiteX59" fmla="*/ 1042263 w 2997920"/>
                <a:gd name="connsiteY59" fmla="*/ 3842678 h 4279173"/>
                <a:gd name="connsiteX60" fmla="*/ 1021942 w 2997920"/>
                <a:gd name="connsiteY60" fmla="*/ 3857336 h 4279173"/>
                <a:gd name="connsiteX61" fmla="*/ 1015704 w 2997920"/>
                <a:gd name="connsiteY61" fmla="*/ 3863038 h 4279173"/>
                <a:gd name="connsiteX62" fmla="*/ 1011111 w 2997920"/>
                <a:gd name="connsiteY62" fmla="*/ 3867707 h 4279173"/>
                <a:gd name="connsiteX63" fmla="*/ 988723 w 2997920"/>
                <a:gd name="connsiteY63" fmla="*/ 3903030 h 4279173"/>
                <a:gd name="connsiteX64" fmla="*/ 986388 w 2997920"/>
                <a:gd name="connsiteY64" fmla="*/ 3910454 h 4279173"/>
                <a:gd name="connsiteX65" fmla="*/ 984398 w 2997920"/>
                <a:gd name="connsiteY65" fmla="*/ 3920519 h 4279173"/>
                <a:gd name="connsiteX66" fmla="*/ 983747 w 2997920"/>
                <a:gd name="connsiteY66" fmla="*/ 3935215 h 4279173"/>
                <a:gd name="connsiteX67" fmla="*/ 986656 w 2997920"/>
                <a:gd name="connsiteY67" fmla="*/ 3952896 h 4279173"/>
                <a:gd name="connsiteX68" fmla="*/ 996453 w 2997920"/>
                <a:gd name="connsiteY68" fmla="*/ 3975437 h 4279173"/>
                <a:gd name="connsiteX69" fmla="*/ 1021291 w 2997920"/>
                <a:gd name="connsiteY69" fmla="*/ 4004445 h 4279173"/>
                <a:gd name="connsiteX70" fmla="*/ 1040656 w 2997920"/>
                <a:gd name="connsiteY70" fmla="*/ 4018682 h 4279173"/>
                <a:gd name="connsiteX71" fmla="*/ 1068172 w 2997920"/>
                <a:gd name="connsiteY71" fmla="*/ 4032765 h 4279173"/>
                <a:gd name="connsiteX72" fmla="*/ 1128065 w 2997920"/>
                <a:gd name="connsiteY72" fmla="*/ 4047728 h 4279173"/>
                <a:gd name="connsiteX73" fmla="*/ 1142875 w 2997920"/>
                <a:gd name="connsiteY73" fmla="*/ 4048800 h 4279173"/>
                <a:gd name="connsiteX74" fmla="*/ 1149802 w 2997920"/>
                <a:gd name="connsiteY74" fmla="*/ 4049030 h 4279173"/>
                <a:gd name="connsiteX75" fmla="*/ 1153323 w 2997920"/>
                <a:gd name="connsiteY75" fmla="*/ 4049068 h 4279173"/>
                <a:gd name="connsiteX76" fmla="*/ 1878998 w 2997920"/>
                <a:gd name="connsiteY76" fmla="*/ 4049066 h 4279173"/>
                <a:gd name="connsiteX77" fmla="*/ 1886001 w 2997920"/>
                <a:gd name="connsiteY77" fmla="*/ 4048951 h 4279173"/>
                <a:gd name="connsiteX78" fmla="*/ 1900888 w 2997920"/>
                <a:gd name="connsiteY78" fmla="*/ 4048032 h 4279173"/>
                <a:gd name="connsiteX79" fmla="*/ 1963230 w 2997920"/>
                <a:gd name="connsiteY79" fmla="*/ 4033146 h 4279173"/>
                <a:gd name="connsiteX80" fmla="*/ 1988450 w 2997920"/>
                <a:gd name="connsiteY80" fmla="*/ 4020632 h 4279173"/>
                <a:gd name="connsiteX81" fmla="*/ 2010379 w 2997920"/>
                <a:gd name="connsiteY81" fmla="*/ 4004979 h 4279173"/>
                <a:gd name="connsiteX82" fmla="*/ 2017229 w 2997920"/>
                <a:gd name="connsiteY82" fmla="*/ 3998741 h 4279173"/>
                <a:gd name="connsiteX83" fmla="*/ 2041569 w 2997920"/>
                <a:gd name="connsiteY83" fmla="*/ 3964374 h 4279173"/>
                <a:gd name="connsiteX84" fmla="*/ 2043712 w 2997920"/>
                <a:gd name="connsiteY84" fmla="*/ 3958978 h 4279173"/>
                <a:gd name="connsiteX85" fmla="*/ 2045779 w 2997920"/>
                <a:gd name="connsiteY85" fmla="*/ 3952587 h 4279173"/>
                <a:gd name="connsiteX86" fmla="*/ 2047883 w 2997920"/>
                <a:gd name="connsiteY86" fmla="*/ 3942139 h 4279173"/>
                <a:gd name="connsiteX87" fmla="*/ 2048573 w 2997920"/>
                <a:gd name="connsiteY87" fmla="*/ 3927444 h 4279173"/>
                <a:gd name="connsiteX88" fmla="*/ 2045779 w 2997920"/>
                <a:gd name="connsiteY88" fmla="*/ 3909763 h 4279173"/>
                <a:gd name="connsiteX89" fmla="*/ 2035867 w 2997920"/>
                <a:gd name="connsiteY89" fmla="*/ 3886916 h 4279173"/>
                <a:gd name="connsiteX90" fmla="*/ 2011029 w 2997920"/>
                <a:gd name="connsiteY90" fmla="*/ 3857908 h 4279173"/>
                <a:gd name="connsiteX91" fmla="*/ 1993195 w 2997920"/>
                <a:gd name="connsiteY91" fmla="*/ 3844627 h 4279173"/>
                <a:gd name="connsiteX92" fmla="*/ 1966904 w 2997920"/>
                <a:gd name="connsiteY92" fmla="*/ 3830735 h 4279173"/>
                <a:gd name="connsiteX93" fmla="*/ 1932461 w 2997920"/>
                <a:gd name="connsiteY93" fmla="*/ 3819408 h 4279173"/>
                <a:gd name="connsiteX94" fmla="*/ 1880184 w 2997920"/>
                <a:gd name="connsiteY94" fmla="*/ 3813285 h 4279173"/>
                <a:gd name="connsiteX95" fmla="*/ 1826568 w 2997920"/>
                <a:gd name="connsiteY95" fmla="*/ 3819140 h 4279173"/>
                <a:gd name="connsiteX96" fmla="*/ 1792928 w 2997920"/>
                <a:gd name="connsiteY96" fmla="*/ 3829971 h 4279173"/>
                <a:gd name="connsiteX97" fmla="*/ 1767899 w 2997920"/>
                <a:gd name="connsiteY97" fmla="*/ 3842677 h 4279173"/>
                <a:gd name="connsiteX98" fmla="*/ 1747616 w 2997920"/>
                <a:gd name="connsiteY98" fmla="*/ 3857334 h 4279173"/>
                <a:gd name="connsiteX99" fmla="*/ 1741378 w 2997920"/>
                <a:gd name="connsiteY99" fmla="*/ 3863036 h 4279173"/>
                <a:gd name="connsiteX100" fmla="*/ 1736748 w 2997920"/>
                <a:gd name="connsiteY100" fmla="*/ 3867705 h 4279173"/>
                <a:gd name="connsiteX101" fmla="*/ 1714359 w 2997920"/>
                <a:gd name="connsiteY101" fmla="*/ 3903029 h 4279173"/>
                <a:gd name="connsiteX102" fmla="*/ 1712063 w 2997920"/>
                <a:gd name="connsiteY102" fmla="*/ 3910453 h 4279173"/>
                <a:gd name="connsiteX103" fmla="*/ 1710034 w 2997920"/>
                <a:gd name="connsiteY103" fmla="*/ 3920518 h 4279173"/>
                <a:gd name="connsiteX104" fmla="*/ 1709460 w 2997920"/>
                <a:gd name="connsiteY104" fmla="*/ 3935213 h 4279173"/>
                <a:gd name="connsiteX105" fmla="*/ 1712331 w 2997920"/>
                <a:gd name="connsiteY105" fmla="*/ 3952894 h 4279173"/>
                <a:gd name="connsiteX106" fmla="*/ 1722166 w 2997920"/>
                <a:gd name="connsiteY106" fmla="*/ 3975436 h 4279173"/>
                <a:gd name="connsiteX107" fmla="*/ 1747004 w 2997920"/>
                <a:gd name="connsiteY107" fmla="*/ 4004444 h 4279173"/>
                <a:gd name="connsiteX108" fmla="*/ 1766331 w 2997920"/>
                <a:gd name="connsiteY108" fmla="*/ 4018680 h 4279173"/>
                <a:gd name="connsiteX109" fmla="*/ 1793847 w 2997920"/>
                <a:gd name="connsiteY109" fmla="*/ 4032764 h 4279173"/>
                <a:gd name="connsiteX110" fmla="*/ 1853740 w 2997920"/>
                <a:gd name="connsiteY110" fmla="*/ 4047727 h 4279173"/>
                <a:gd name="connsiteX111" fmla="*/ 1868550 w 2997920"/>
                <a:gd name="connsiteY111" fmla="*/ 4048798 h 4279173"/>
                <a:gd name="connsiteX112" fmla="*/ 1875515 w 2997920"/>
                <a:gd name="connsiteY112" fmla="*/ 4049028 h 4279173"/>
                <a:gd name="connsiteX113" fmla="*/ 1878998 w 2997920"/>
                <a:gd name="connsiteY113" fmla="*/ 4049066 h 4279173"/>
                <a:gd name="connsiteX114" fmla="*/ 900008 w 2997920"/>
                <a:gd name="connsiteY114" fmla="*/ 3882936 h 4279173"/>
                <a:gd name="connsiteX115" fmla="*/ 906131 w 2997920"/>
                <a:gd name="connsiteY115" fmla="*/ 3865485 h 4279173"/>
                <a:gd name="connsiteX116" fmla="*/ 922090 w 2997920"/>
                <a:gd name="connsiteY116" fmla="*/ 3835022 h 4279173"/>
                <a:gd name="connsiteX117" fmla="*/ 955806 w 2997920"/>
                <a:gd name="connsiteY117" fmla="*/ 3794991 h 4279173"/>
                <a:gd name="connsiteX118" fmla="*/ 979457 w 2997920"/>
                <a:gd name="connsiteY118" fmla="*/ 3775664 h 4279173"/>
                <a:gd name="connsiteX119" fmla="*/ 978845 w 2997920"/>
                <a:gd name="connsiteY119" fmla="*/ 3771991 h 4279173"/>
                <a:gd name="connsiteX120" fmla="*/ 978539 w 2997920"/>
                <a:gd name="connsiteY120" fmla="*/ 3767934 h 4279173"/>
                <a:gd name="connsiteX121" fmla="*/ 978118 w 2997920"/>
                <a:gd name="connsiteY121" fmla="*/ 3760854 h 4279173"/>
                <a:gd name="connsiteX122" fmla="*/ 976778 w 2997920"/>
                <a:gd name="connsiteY122" fmla="*/ 3733338 h 4279173"/>
                <a:gd name="connsiteX123" fmla="*/ 975209 w 2997920"/>
                <a:gd name="connsiteY123" fmla="*/ 3669465 h 4279173"/>
                <a:gd name="connsiteX124" fmla="*/ 975860 w 2997920"/>
                <a:gd name="connsiteY124" fmla="*/ 3609152 h 4279173"/>
                <a:gd name="connsiteX125" fmla="*/ 978462 w 2997920"/>
                <a:gd name="connsiteY125" fmla="*/ 3556569 h 4279173"/>
                <a:gd name="connsiteX126" fmla="*/ 982672 w 2997920"/>
                <a:gd name="connsiteY126" fmla="*/ 3512749 h 4279173"/>
                <a:gd name="connsiteX127" fmla="*/ 984585 w 2997920"/>
                <a:gd name="connsiteY127" fmla="*/ 3498437 h 4279173"/>
                <a:gd name="connsiteX128" fmla="*/ 984776 w 2997920"/>
                <a:gd name="connsiteY128" fmla="*/ 3497021 h 4279173"/>
                <a:gd name="connsiteX129" fmla="*/ 985351 w 2997920"/>
                <a:gd name="connsiteY129" fmla="*/ 3493538 h 4279173"/>
                <a:gd name="connsiteX130" fmla="*/ 986384 w 2997920"/>
                <a:gd name="connsiteY130" fmla="*/ 3489328 h 4279173"/>
                <a:gd name="connsiteX131" fmla="*/ 994268 w 2997920"/>
                <a:gd name="connsiteY131" fmla="*/ 3474135 h 4279173"/>
                <a:gd name="connsiteX132" fmla="*/ 1009155 w 2997920"/>
                <a:gd name="connsiteY132" fmla="*/ 3461927 h 4279173"/>
                <a:gd name="connsiteX133" fmla="*/ 1027791 w 2997920"/>
                <a:gd name="connsiteY133" fmla="*/ 3456990 h 4279173"/>
                <a:gd name="connsiteX134" fmla="*/ 1040612 w 2997920"/>
                <a:gd name="connsiteY134" fmla="*/ 3458253 h 4279173"/>
                <a:gd name="connsiteX135" fmla="*/ 1052553 w 2997920"/>
                <a:gd name="connsiteY135" fmla="*/ 3463075 h 4279173"/>
                <a:gd name="connsiteX136" fmla="*/ 1065488 w 2997920"/>
                <a:gd name="connsiteY136" fmla="*/ 3474326 h 4279173"/>
                <a:gd name="connsiteX137" fmla="*/ 1072645 w 2997920"/>
                <a:gd name="connsiteY137" fmla="*/ 3487530 h 4279173"/>
                <a:gd name="connsiteX138" fmla="*/ 1075017 w 2997920"/>
                <a:gd name="connsiteY138" fmla="*/ 3500235 h 4279173"/>
                <a:gd name="connsiteX139" fmla="*/ 1074864 w 2997920"/>
                <a:gd name="connsiteY139" fmla="*/ 3506703 h 4279173"/>
                <a:gd name="connsiteX140" fmla="*/ 1074405 w 2997920"/>
                <a:gd name="connsiteY140" fmla="*/ 3510109 h 4279173"/>
                <a:gd name="connsiteX141" fmla="*/ 1073908 w 2997920"/>
                <a:gd name="connsiteY141" fmla="*/ 3513783 h 4279173"/>
                <a:gd name="connsiteX142" fmla="*/ 1073219 w 2997920"/>
                <a:gd name="connsiteY142" fmla="*/ 3518720 h 4279173"/>
                <a:gd name="connsiteX143" fmla="*/ 1067784 w 2997920"/>
                <a:gd name="connsiteY143" fmla="*/ 3579340 h 4279173"/>
                <a:gd name="connsiteX144" fmla="*/ 1065794 w 2997920"/>
                <a:gd name="connsiteY144" fmla="*/ 3643634 h 4279173"/>
                <a:gd name="connsiteX145" fmla="*/ 1066675 w 2997920"/>
                <a:gd name="connsiteY145" fmla="*/ 3713209 h 4279173"/>
                <a:gd name="connsiteX146" fmla="*/ 1067440 w 2997920"/>
                <a:gd name="connsiteY146" fmla="*/ 3734219 h 4279173"/>
                <a:gd name="connsiteX147" fmla="*/ 1071688 w 2997920"/>
                <a:gd name="connsiteY147" fmla="*/ 3733071 h 4279173"/>
                <a:gd name="connsiteX148" fmla="*/ 1093923 w 2997920"/>
                <a:gd name="connsiteY148" fmla="*/ 3728096 h 4279173"/>
                <a:gd name="connsiteX149" fmla="*/ 1120023 w 2997920"/>
                <a:gd name="connsiteY149" fmla="*/ 3724383 h 4279173"/>
                <a:gd name="connsiteX150" fmla="*/ 1151711 w 2997920"/>
                <a:gd name="connsiteY150" fmla="*/ 3722700 h 4279173"/>
                <a:gd name="connsiteX151" fmla="*/ 1183475 w 2997920"/>
                <a:gd name="connsiteY151" fmla="*/ 3724077 h 4279173"/>
                <a:gd name="connsiteX152" fmla="*/ 1209690 w 2997920"/>
                <a:gd name="connsiteY152" fmla="*/ 3727560 h 4279173"/>
                <a:gd name="connsiteX153" fmla="*/ 1232040 w 2997920"/>
                <a:gd name="connsiteY153" fmla="*/ 3732343 h 4279173"/>
                <a:gd name="connsiteX154" fmla="*/ 1236441 w 2997920"/>
                <a:gd name="connsiteY154" fmla="*/ 3733492 h 4279173"/>
                <a:gd name="connsiteX155" fmla="*/ 1235637 w 2997920"/>
                <a:gd name="connsiteY155" fmla="*/ 3704865 h 4279173"/>
                <a:gd name="connsiteX156" fmla="*/ 1235293 w 2997920"/>
                <a:gd name="connsiteY156" fmla="*/ 3656454 h 4279173"/>
                <a:gd name="connsiteX157" fmla="*/ 1236211 w 2997920"/>
                <a:gd name="connsiteY157" fmla="*/ 3611333 h 4279173"/>
                <a:gd name="connsiteX158" fmla="*/ 1238737 w 2997920"/>
                <a:gd name="connsiteY158" fmla="*/ 3564452 h 4279173"/>
                <a:gd name="connsiteX159" fmla="*/ 1243482 w 2997920"/>
                <a:gd name="connsiteY159" fmla="*/ 3517801 h 4279173"/>
                <a:gd name="connsiteX160" fmla="*/ 1244630 w 2997920"/>
                <a:gd name="connsiteY160" fmla="*/ 3509266 h 4279173"/>
                <a:gd name="connsiteX161" fmla="*/ 1245434 w 2997920"/>
                <a:gd name="connsiteY161" fmla="*/ 3504368 h 4279173"/>
                <a:gd name="connsiteX162" fmla="*/ 1245893 w 2997920"/>
                <a:gd name="connsiteY162" fmla="*/ 3502225 h 4279173"/>
                <a:gd name="connsiteX163" fmla="*/ 1251825 w 2997920"/>
                <a:gd name="connsiteY163" fmla="*/ 3488448 h 4279173"/>
                <a:gd name="connsiteX164" fmla="*/ 1261967 w 2997920"/>
                <a:gd name="connsiteY164" fmla="*/ 3477350 h 4279173"/>
                <a:gd name="connsiteX165" fmla="*/ 1275171 w 2997920"/>
                <a:gd name="connsiteY165" fmla="*/ 3470232 h 4279173"/>
                <a:gd name="connsiteX166" fmla="*/ 1290019 w 2997920"/>
                <a:gd name="connsiteY166" fmla="*/ 3467744 h 4279173"/>
                <a:gd name="connsiteX167" fmla="*/ 1304830 w 2997920"/>
                <a:gd name="connsiteY167" fmla="*/ 3470308 h 4279173"/>
                <a:gd name="connsiteX168" fmla="*/ 1316273 w 2997920"/>
                <a:gd name="connsiteY168" fmla="*/ 3476240 h 4279173"/>
                <a:gd name="connsiteX169" fmla="*/ 1325534 w 2997920"/>
                <a:gd name="connsiteY169" fmla="*/ 3485157 h 4279173"/>
                <a:gd name="connsiteX170" fmla="*/ 1332729 w 2997920"/>
                <a:gd name="connsiteY170" fmla="*/ 3498361 h 4279173"/>
                <a:gd name="connsiteX171" fmla="*/ 1335102 w 2997920"/>
                <a:gd name="connsiteY171" fmla="*/ 3511067 h 4279173"/>
                <a:gd name="connsiteX172" fmla="*/ 1334949 w 2997920"/>
                <a:gd name="connsiteY172" fmla="*/ 3517496 h 4279173"/>
                <a:gd name="connsiteX173" fmla="*/ 1334489 w 2997920"/>
                <a:gd name="connsiteY173" fmla="*/ 3520902 h 4279173"/>
                <a:gd name="connsiteX174" fmla="*/ 1334145 w 2997920"/>
                <a:gd name="connsiteY174" fmla="*/ 3523351 h 4279173"/>
                <a:gd name="connsiteX175" fmla="*/ 1333456 w 2997920"/>
                <a:gd name="connsiteY175" fmla="*/ 3528326 h 4279173"/>
                <a:gd name="connsiteX176" fmla="*/ 1327869 w 2997920"/>
                <a:gd name="connsiteY176" fmla="*/ 3590133 h 4279173"/>
                <a:gd name="connsiteX177" fmla="*/ 1325917 w 2997920"/>
                <a:gd name="connsiteY177" fmla="*/ 3651863 h 4279173"/>
                <a:gd name="connsiteX178" fmla="*/ 1326606 w 2997920"/>
                <a:gd name="connsiteY178" fmla="*/ 3720059 h 4279173"/>
                <a:gd name="connsiteX179" fmla="*/ 1327639 w 2997920"/>
                <a:gd name="connsiteY179" fmla="*/ 3746887 h 4279173"/>
                <a:gd name="connsiteX180" fmla="*/ 1329017 w 2997920"/>
                <a:gd name="connsiteY180" fmla="*/ 3772872 h 4279173"/>
                <a:gd name="connsiteX181" fmla="*/ 1329093 w 2997920"/>
                <a:gd name="connsiteY181" fmla="*/ 3774096 h 4279173"/>
                <a:gd name="connsiteX182" fmla="*/ 1329093 w 2997920"/>
                <a:gd name="connsiteY182" fmla="*/ 3774479 h 4279173"/>
                <a:gd name="connsiteX183" fmla="*/ 1329208 w 2997920"/>
                <a:gd name="connsiteY183" fmla="*/ 3776622 h 4279173"/>
                <a:gd name="connsiteX184" fmla="*/ 1329208 w 2997920"/>
                <a:gd name="connsiteY184" fmla="*/ 3777158 h 4279173"/>
                <a:gd name="connsiteX185" fmla="*/ 1349836 w 2997920"/>
                <a:gd name="connsiteY185" fmla="*/ 3794074 h 4279173"/>
                <a:gd name="connsiteX186" fmla="*/ 1384929 w 2997920"/>
                <a:gd name="connsiteY186" fmla="*/ 3835597 h 4279173"/>
                <a:gd name="connsiteX187" fmla="*/ 1401041 w 2997920"/>
                <a:gd name="connsiteY187" fmla="*/ 3866749 h 4279173"/>
                <a:gd name="connsiteX188" fmla="*/ 1405633 w 2997920"/>
                <a:gd name="connsiteY188" fmla="*/ 3879646 h 4279173"/>
                <a:gd name="connsiteX189" fmla="*/ 1432384 w 2997920"/>
                <a:gd name="connsiteY189" fmla="*/ 3879225 h 4279173"/>
                <a:gd name="connsiteX190" fmla="*/ 1466942 w 2997920"/>
                <a:gd name="connsiteY190" fmla="*/ 3879072 h 4279173"/>
                <a:gd name="connsiteX191" fmla="*/ 1514818 w 2997920"/>
                <a:gd name="connsiteY191" fmla="*/ 3879263 h 4279173"/>
                <a:gd name="connsiteX192" fmla="*/ 1572797 w 2997920"/>
                <a:gd name="connsiteY192" fmla="*/ 3879914 h 4279173"/>
                <a:gd name="connsiteX193" fmla="*/ 1618874 w 2997920"/>
                <a:gd name="connsiteY193" fmla="*/ 3880679 h 4279173"/>
                <a:gd name="connsiteX194" fmla="*/ 1626298 w 2997920"/>
                <a:gd name="connsiteY194" fmla="*/ 3880832 h 4279173"/>
                <a:gd name="connsiteX195" fmla="*/ 1631809 w 2997920"/>
                <a:gd name="connsiteY195" fmla="*/ 3865486 h 4279173"/>
                <a:gd name="connsiteX196" fmla="*/ 1647730 w 2997920"/>
                <a:gd name="connsiteY196" fmla="*/ 3835023 h 4279173"/>
                <a:gd name="connsiteX197" fmla="*/ 1681484 w 2997920"/>
                <a:gd name="connsiteY197" fmla="*/ 3794993 h 4279173"/>
                <a:gd name="connsiteX198" fmla="*/ 1690898 w 2997920"/>
                <a:gd name="connsiteY198" fmla="*/ 3786688 h 4279173"/>
                <a:gd name="connsiteX199" fmla="*/ 1690783 w 2997920"/>
                <a:gd name="connsiteY199" fmla="*/ 3786344 h 4279173"/>
                <a:gd name="connsiteX200" fmla="*/ 1688564 w 2997920"/>
                <a:gd name="connsiteY200" fmla="*/ 3773638 h 4279173"/>
                <a:gd name="connsiteX201" fmla="*/ 1688525 w 2997920"/>
                <a:gd name="connsiteY201" fmla="*/ 3771495 h 4279173"/>
                <a:gd name="connsiteX202" fmla="*/ 1688755 w 2997920"/>
                <a:gd name="connsiteY202" fmla="*/ 3767744 h 4279173"/>
                <a:gd name="connsiteX203" fmla="*/ 1688946 w 2997920"/>
                <a:gd name="connsiteY203" fmla="*/ 3764453 h 4279173"/>
                <a:gd name="connsiteX204" fmla="*/ 1689329 w 2997920"/>
                <a:gd name="connsiteY204" fmla="*/ 3757411 h 4279173"/>
                <a:gd name="connsiteX205" fmla="*/ 1691511 w 2997920"/>
                <a:gd name="connsiteY205" fmla="*/ 3693232 h 4279173"/>
                <a:gd name="connsiteX206" fmla="*/ 1691434 w 2997920"/>
                <a:gd name="connsiteY206" fmla="*/ 3628059 h 4279173"/>
                <a:gd name="connsiteX207" fmla="*/ 1689023 w 2997920"/>
                <a:gd name="connsiteY207" fmla="*/ 3571227 h 4279173"/>
                <a:gd name="connsiteX208" fmla="*/ 1683282 w 2997920"/>
                <a:gd name="connsiteY208" fmla="*/ 3514205 h 4279173"/>
                <a:gd name="connsiteX209" fmla="*/ 1683015 w 2997920"/>
                <a:gd name="connsiteY209" fmla="*/ 3512062 h 4279173"/>
                <a:gd name="connsiteX210" fmla="*/ 1682862 w 2997920"/>
                <a:gd name="connsiteY210" fmla="*/ 3509919 h 4279173"/>
                <a:gd name="connsiteX211" fmla="*/ 1682900 w 2997920"/>
                <a:gd name="connsiteY211" fmla="*/ 3505594 h 4279173"/>
                <a:gd name="connsiteX212" fmla="*/ 1686956 w 2997920"/>
                <a:gd name="connsiteY212" fmla="*/ 3488947 h 4279173"/>
                <a:gd name="connsiteX213" fmla="*/ 1695414 w 2997920"/>
                <a:gd name="connsiteY213" fmla="*/ 3476548 h 4279173"/>
                <a:gd name="connsiteX214" fmla="*/ 1705556 w 2997920"/>
                <a:gd name="connsiteY214" fmla="*/ 3468587 h 4279173"/>
                <a:gd name="connsiteX215" fmla="*/ 1719601 w 2997920"/>
                <a:gd name="connsiteY215" fmla="*/ 3463344 h 4279173"/>
                <a:gd name="connsiteX216" fmla="*/ 1734680 w 2997920"/>
                <a:gd name="connsiteY216" fmla="*/ 3463000 h 4279173"/>
                <a:gd name="connsiteX217" fmla="*/ 1747003 w 2997920"/>
                <a:gd name="connsiteY217" fmla="*/ 3466674 h 4279173"/>
                <a:gd name="connsiteX218" fmla="*/ 1760972 w 2997920"/>
                <a:gd name="connsiteY218" fmla="*/ 3476662 h 4279173"/>
                <a:gd name="connsiteX219" fmla="*/ 1770195 w 2997920"/>
                <a:gd name="connsiteY219" fmla="*/ 3491090 h 4279173"/>
                <a:gd name="connsiteX220" fmla="*/ 1772606 w 2997920"/>
                <a:gd name="connsiteY220" fmla="*/ 3499357 h 4279173"/>
                <a:gd name="connsiteX221" fmla="*/ 1773142 w 2997920"/>
                <a:gd name="connsiteY221" fmla="*/ 3502839 h 4279173"/>
                <a:gd name="connsiteX222" fmla="*/ 1773716 w 2997920"/>
                <a:gd name="connsiteY222" fmla="*/ 3507125 h 4279173"/>
                <a:gd name="connsiteX223" fmla="*/ 1775514 w 2997920"/>
                <a:gd name="connsiteY223" fmla="*/ 3521438 h 4279173"/>
                <a:gd name="connsiteX224" fmla="*/ 1780298 w 2997920"/>
                <a:gd name="connsiteY224" fmla="*/ 3579876 h 4279173"/>
                <a:gd name="connsiteX225" fmla="*/ 1782135 w 2997920"/>
                <a:gd name="connsiteY225" fmla="*/ 3631809 h 4279173"/>
                <a:gd name="connsiteX226" fmla="*/ 1782173 w 2997920"/>
                <a:gd name="connsiteY226" fmla="*/ 3689979 h 4279173"/>
                <a:gd name="connsiteX227" fmla="*/ 1780872 w 2997920"/>
                <a:gd name="connsiteY227" fmla="*/ 3737893 h 4279173"/>
                <a:gd name="connsiteX228" fmla="*/ 1797367 w 2997920"/>
                <a:gd name="connsiteY228" fmla="*/ 3733071 h 4279173"/>
                <a:gd name="connsiteX229" fmla="*/ 1819639 w 2997920"/>
                <a:gd name="connsiteY229" fmla="*/ 3728096 h 4279173"/>
                <a:gd name="connsiteX230" fmla="*/ 1845740 w 2997920"/>
                <a:gd name="connsiteY230" fmla="*/ 3724384 h 4279173"/>
                <a:gd name="connsiteX231" fmla="*/ 1877390 w 2997920"/>
                <a:gd name="connsiteY231" fmla="*/ 3722700 h 4279173"/>
                <a:gd name="connsiteX232" fmla="*/ 1909154 w 2997920"/>
                <a:gd name="connsiteY232" fmla="*/ 3724078 h 4279173"/>
                <a:gd name="connsiteX233" fmla="*/ 1935369 w 2997920"/>
                <a:gd name="connsiteY233" fmla="*/ 3727560 h 4279173"/>
                <a:gd name="connsiteX234" fmla="*/ 1957718 w 2997920"/>
                <a:gd name="connsiteY234" fmla="*/ 3732344 h 4279173"/>
                <a:gd name="connsiteX235" fmla="*/ 1967554 w 2997920"/>
                <a:gd name="connsiteY235" fmla="*/ 3734985 h 4279173"/>
                <a:gd name="connsiteX236" fmla="*/ 1968931 w 2997920"/>
                <a:gd name="connsiteY236" fmla="*/ 3689367 h 4279173"/>
                <a:gd name="connsiteX237" fmla="*/ 1968855 w 2997920"/>
                <a:gd name="connsiteY237" fmla="*/ 3621897 h 4279173"/>
                <a:gd name="connsiteX238" fmla="*/ 1966559 w 2997920"/>
                <a:gd name="connsiteY238" fmla="*/ 3566443 h 4279173"/>
                <a:gd name="connsiteX239" fmla="*/ 1962349 w 2997920"/>
                <a:gd name="connsiteY239" fmla="*/ 3520481 h 4279173"/>
                <a:gd name="connsiteX240" fmla="*/ 1960703 w 2997920"/>
                <a:gd name="connsiteY240" fmla="*/ 3508005 h 4279173"/>
                <a:gd name="connsiteX241" fmla="*/ 1960474 w 2997920"/>
                <a:gd name="connsiteY241" fmla="*/ 3505862 h 4279173"/>
                <a:gd name="connsiteX242" fmla="*/ 1960282 w 2997920"/>
                <a:gd name="connsiteY242" fmla="*/ 3503719 h 4279173"/>
                <a:gd name="connsiteX243" fmla="*/ 1960321 w 2997920"/>
                <a:gd name="connsiteY243" fmla="*/ 3499433 h 4279173"/>
                <a:gd name="connsiteX244" fmla="*/ 1964377 w 2997920"/>
                <a:gd name="connsiteY244" fmla="*/ 3482786 h 4279173"/>
                <a:gd name="connsiteX245" fmla="*/ 1972835 w 2997920"/>
                <a:gd name="connsiteY245" fmla="*/ 3470348 h 4279173"/>
                <a:gd name="connsiteX246" fmla="*/ 1984890 w 2997920"/>
                <a:gd name="connsiteY246" fmla="*/ 3461355 h 4279173"/>
                <a:gd name="connsiteX247" fmla="*/ 1999203 w 2997920"/>
                <a:gd name="connsiteY247" fmla="*/ 3456839 h 4279173"/>
                <a:gd name="connsiteX248" fmla="*/ 2012100 w 2997920"/>
                <a:gd name="connsiteY248" fmla="*/ 3456877 h 4279173"/>
                <a:gd name="connsiteX249" fmla="*/ 2024461 w 2997920"/>
                <a:gd name="connsiteY249" fmla="*/ 3460513 h 4279173"/>
                <a:gd name="connsiteX250" fmla="*/ 2038391 w 2997920"/>
                <a:gd name="connsiteY250" fmla="*/ 3470501 h 4279173"/>
                <a:gd name="connsiteX251" fmla="*/ 2047614 w 2997920"/>
                <a:gd name="connsiteY251" fmla="*/ 3484967 h 4279173"/>
                <a:gd name="connsiteX252" fmla="*/ 2050025 w 2997920"/>
                <a:gd name="connsiteY252" fmla="*/ 3493234 h 4279173"/>
                <a:gd name="connsiteX253" fmla="*/ 2050599 w 2997920"/>
                <a:gd name="connsiteY253" fmla="*/ 3496716 h 4279173"/>
                <a:gd name="connsiteX254" fmla="*/ 2051173 w 2997920"/>
                <a:gd name="connsiteY254" fmla="*/ 3500926 h 4279173"/>
                <a:gd name="connsiteX255" fmla="*/ 2052934 w 2997920"/>
                <a:gd name="connsiteY255" fmla="*/ 3515239 h 4279173"/>
                <a:gd name="connsiteX256" fmla="*/ 2057756 w 2997920"/>
                <a:gd name="connsiteY256" fmla="*/ 3573716 h 4279173"/>
                <a:gd name="connsiteX257" fmla="*/ 2059555 w 2997920"/>
                <a:gd name="connsiteY257" fmla="*/ 3625648 h 4279173"/>
                <a:gd name="connsiteX258" fmla="*/ 2059593 w 2997920"/>
                <a:gd name="connsiteY258" fmla="*/ 3683819 h 4279173"/>
                <a:gd name="connsiteX259" fmla="*/ 2058292 w 2997920"/>
                <a:gd name="connsiteY259" fmla="*/ 3732652 h 4279173"/>
                <a:gd name="connsiteX260" fmla="*/ 2056493 w 2997920"/>
                <a:gd name="connsiteY260" fmla="*/ 3768588 h 4279173"/>
                <a:gd name="connsiteX261" fmla="*/ 2056455 w 2997920"/>
                <a:gd name="connsiteY261" fmla="*/ 3769085 h 4279173"/>
                <a:gd name="connsiteX262" fmla="*/ 2055996 w 2997920"/>
                <a:gd name="connsiteY262" fmla="*/ 3773372 h 4279173"/>
                <a:gd name="connsiteX263" fmla="*/ 2055154 w 2997920"/>
                <a:gd name="connsiteY263" fmla="*/ 3777352 h 4279173"/>
                <a:gd name="connsiteX264" fmla="*/ 2075513 w 2997920"/>
                <a:gd name="connsiteY264" fmla="*/ 3794075 h 4279173"/>
                <a:gd name="connsiteX265" fmla="*/ 2110607 w 2997920"/>
                <a:gd name="connsiteY265" fmla="*/ 3835599 h 4279173"/>
                <a:gd name="connsiteX266" fmla="*/ 2125915 w 2997920"/>
                <a:gd name="connsiteY266" fmla="*/ 3864875 h 4279173"/>
                <a:gd name="connsiteX267" fmla="*/ 2129703 w 2997920"/>
                <a:gd name="connsiteY267" fmla="*/ 3874787 h 4279173"/>
                <a:gd name="connsiteX268" fmla="*/ 2130239 w 2997920"/>
                <a:gd name="connsiteY268" fmla="*/ 3874749 h 4279173"/>
                <a:gd name="connsiteX269" fmla="*/ 2155842 w 2997920"/>
                <a:gd name="connsiteY269" fmla="*/ 3870578 h 4279173"/>
                <a:gd name="connsiteX270" fmla="*/ 2171609 w 2997920"/>
                <a:gd name="connsiteY270" fmla="*/ 3864340 h 4279173"/>
                <a:gd name="connsiteX271" fmla="*/ 2178689 w 2997920"/>
                <a:gd name="connsiteY271" fmla="*/ 3860206 h 4279173"/>
                <a:gd name="connsiteX272" fmla="*/ 2207814 w 2997920"/>
                <a:gd name="connsiteY272" fmla="*/ 3831504 h 4279173"/>
                <a:gd name="connsiteX273" fmla="*/ 2211411 w 2997920"/>
                <a:gd name="connsiteY273" fmla="*/ 3826299 h 4279173"/>
                <a:gd name="connsiteX274" fmla="*/ 2216042 w 2997920"/>
                <a:gd name="connsiteY274" fmla="*/ 3818913 h 4279173"/>
                <a:gd name="connsiteX275" fmla="*/ 2221132 w 2997920"/>
                <a:gd name="connsiteY275" fmla="*/ 3809728 h 4279173"/>
                <a:gd name="connsiteX276" fmla="*/ 2224691 w 2997920"/>
                <a:gd name="connsiteY276" fmla="*/ 3802686 h 4279173"/>
                <a:gd name="connsiteX277" fmla="*/ 2227752 w 2997920"/>
                <a:gd name="connsiteY277" fmla="*/ 3796142 h 4279173"/>
                <a:gd name="connsiteX278" fmla="*/ 2233837 w 2997920"/>
                <a:gd name="connsiteY278" fmla="*/ 3782824 h 4279173"/>
                <a:gd name="connsiteX279" fmla="*/ 2244400 w 2997920"/>
                <a:gd name="connsiteY279" fmla="*/ 3758293 h 4279173"/>
                <a:gd name="connsiteX280" fmla="*/ 2269657 w 2997920"/>
                <a:gd name="connsiteY280" fmla="*/ 3690592 h 4279173"/>
                <a:gd name="connsiteX281" fmla="*/ 2288218 w 2997920"/>
                <a:gd name="connsiteY281" fmla="*/ 3628327 h 4279173"/>
                <a:gd name="connsiteX282" fmla="*/ 2315313 w 2997920"/>
                <a:gd name="connsiteY282" fmla="*/ 3496408 h 4279173"/>
                <a:gd name="connsiteX283" fmla="*/ 2329167 w 2997920"/>
                <a:gd name="connsiteY283" fmla="*/ 3371651 h 4279173"/>
                <a:gd name="connsiteX284" fmla="*/ 2335099 w 2997920"/>
                <a:gd name="connsiteY284" fmla="*/ 3247002 h 4279173"/>
                <a:gd name="connsiteX285" fmla="*/ 2336017 w 2997920"/>
                <a:gd name="connsiteY285" fmla="*/ 3181598 h 4279173"/>
                <a:gd name="connsiteX286" fmla="*/ 2336056 w 2997920"/>
                <a:gd name="connsiteY286" fmla="*/ 3167094 h 4279173"/>
                <a:gd name="connsiteX287" fmla="*/ 2336017 w 2997920"/>
                <a:gd name="connsiteY287" fmla="*/ 3149222 h 4279173"/>
                <a:gd name="connsiteX288" fmla="*/ 2335252 w 2997920"/>
                <a:gd name="connsiteY288" fmla="*/ 3113401 h 4279173"/>
                <a:gd name="connsiteX289" fmla="*/ 2324116 w 2997920"/>
                <a:gd name="connsiteY289" fmla="*/ 2978152 h 4279173"/>
                <a:gd name="connsiteX290" fmla="*/ 2310645 w 2997920"/>
                <a:gd name="connsiteY290" fmla="*/ 2895718 h 4279173"/>
                <a:gd name="connsiteX291" fmla="*/ 2295604 w 2997920"/>
                <a:gd name="connsiteY291" fmla="*/ 2828057 h 4279173"/>
                <a:gd name="connsiteX292" fmla="*/ 2222929 w 2997920"/>
                <a:gd name="connsiteY292" fmla="*/ 2617340 h 4279173"/>
                <a:gd name="connsiteX293" fmla="*/ 2135252 w 2997920"/>
                <a:gd name="connsiteY293" fmla="*/ 2456755 h 4279173"/>
                <a:gd name="connsiteX294" fmla="*/ 2116270 w 2997920"/>
                <a:gd name="connsiteY294" fmla="*/ 2428779 h 4279173"/>
                <a:gd name="connsiteX295" fmla="*/ 1980639 w 2997920"/>
                <a:gd name="connsiteY295" fmla="*/ 2486873 h 4279173"/>
                <a:gd name="connsiteX296" fmla="*/ 1792622 w 2997920"/>
                <a:gd name="connsiteY296" fmla="*/ 2538921 h 4279173"/>
                <a:gd name="connsiteX297" fmla="*/ 1568355 w 2997920"/>
                <a:gd name="connsiteY297" fmla="*/ 2567393 h 4279173"/>
                <a:gd name="connsiteX298" fmla="*/ 1511333 w 2997920"/>
                <a:gd name="connsiteY298" fmla="*/ 2569498 h 4279173"/>
                <a:gd name="connsiteX299" fmla="*/ 1485730 w 2997920"/>
                <a:gd name="connsiteY299" fmla="*/ 2569804 h 4279173"/>
                <a:gd name="connsiteX300" fmla="*/ 1479263 w 2997920"/>
                <a:gd name="connsiteY300" fmla="*/ 2569804 h 4279173"/>
                <a:gd name="connsiteX301" fmla="*/ 1450445 w 2997920"/>
                <a:gd name="connsiteY301" fmla="*/ 2569536 h 4279173"/>
                <a:gd name="connsiteX302" fmla="*/ 1396523 w 2997920"/>
                <a:gd name="connsiteY302" fmla="*/ 2567699 h 4279173"/>
                <a:gd name="connsiteX303" fmla="*/ 1174706 w 2997920"/>
                <a:gd name="connsiteY303" fmla="*/ 2540642 h 4279173"/>
                <a:gd name="connsiteX304" fmla="*/ 1075010 w 2997920"/>
                <a:gd name="connsiteY304" fmla="*/ 2517336 h 4279173"/>
                <a:gd name="connsiteX305" fmla="*/ 980560 w 2997920"/>
                <a:gd name="connsiteY305" fmla="*/ 2487792 h 4279173"/>
                <a:gd name="connsiteX306" fmla="*/ 831417 w 2997920"/>
                <a:gd name="connsiteY306" fmla="*/ 2423153 h 4279173"/>
                <a:gd name="connsiteX307" fmla="*/ 830958 w 2997920"/>
                <a:gd name="connsiteY307" fmla="*/ 2424301 h 4279173"/>
                <a:gd name="connsiteX308" fmla="*/ 826174 w 2997920"/>
                <a:gd name="connsiteY308" fmla="*/ 2433218 h 4279173"/>
                <a:gd name="connsiteX309" fmla="*/ 825371 w 2997920"/>
                <a:gd name="connsiteY309" fmla="*/ 2434405 h 4279173"/>
                <a:gd name="connsiteX310" fmla="*/ 824567 w 2997920"/>
                <a:gd name="connsiteY310" fmla="*/ 2435514 h 4279173"/>
                <a:gd name="connsiteX311" fmla="*/ 822233 w 2997920"/>
                <a:gd name="connsiteY311" fmla="*/ 2438959 h 4279173"/>
                <a:gd name="connsiteX312" fmla="*/ 818329 w 2997920"/>
                <a:gd name="connsiteY312" fmla="*/ 2444623 h 4279173"/>
                <a:gd name="connsiteX313" fmla="*/ 785455 w 2997920"/>
                <a:gd name="connsiteY313" fmla="*/ 2496441 h 4279173"/>
                <a:gd name="connsiteX314" fmla="*/ 696439 w 2997920"/>
                <a:gd name="connsiteY314" fmla="*/ 2680294 h 4279173"/>
                <a:gd name="connsiteX315" fmla="*/ 625639 w 2997920"/>
                <a:gd name="connsiteY315" fmla="*/ 2948951 h 4279173"/>
                <a:gd name="connsiteX316" fmla="*/ 615268 w 2997920"/>
                <a:gd name="connsiteY316" fmla="*/ 3033681 h 4279173"/>
                <a:gd name="connsiteX317" fmla="*/ 609757 w 2997920"/>
                <a:gd name="connsiteY317" fmla="*/ 3133494 h 4279173"/>
                <a:gd name="connsiteX318" fmla="*/ 613316 w 2997920"/>
                <a:gd name="connsiteY318" fmla="*/ 3265295 h 4279173"/>
                <a:gd name="connsiteX319" fmla="*/ 647070 w 2997920"/>
                <a:gd name="connsiteY319" fmla="*/ 3482360 h 4279173"/>
                <a:gd name="connsiteX320" fmla="*/ 726327 w 2997920"/>
                <a:gd name="connsiteY320" fmla="*/ 3713201 h 4279173"/>
                <a:gd name="connsiteX321" fmla="*/ 753002 w 2997920"/>
                <a:gd name="connsiteY321" fmla="*/ 3767888 h 4279173"/>
                <a:gd name="connsiteX322" fmla="*/ 767812 w 2997920"/>
                <a:gd name="connsiteY322" fmla="*/ 3795443 h 4279173"/>
                <a:gd name="connsiteX323" fmla="*/ 768922 w 2997920"/>
                <a:gd name="connsiteY323" fmla="*/ 3797433 h 4279173"/>
                <a:gd name="connsiteX324" fmla="*/ 777724 w 2997920"/>
                <a:gd name="connsiteY324" fmla="*/ 3811363 h 4279173"/>
                <a:gd name="connsiteX325" fmla="*/ 794142 w 2997920"/>
                <a:gd name="connsiteY325" fmla="*/ 3831034 h 4279173"/>
                <a:gd name="connsiteX326" fmla="*/ 807384 w 2997920"/>
                <a:gd name="connsiteY326" fmla="*/ 3842936 h 4279173"/>
                <a:gd name="connsiteX327" fmla="*/ 815995 w 2997920"/>
                <a:gd name="connsiteY327" fmla="*/ 3849327 h 4279173"/>
                <a:gd name="connsiteX328" fmla="*/ 872175 w 2997920"/>
                <a:gd name="connsiteY328" fmla="*/ 3875656 h 4279173"/>
                <a:gd name="connsiteX329" fmla="*/ 881284 w 2997920"/>
                <a:gd name="connsiteY329" fmla="*/ 3878297 h 4279173"/>
                <a:gd name="connsiteX330" fmla="*/ 894372 w 2997920"/>
                <a:gd name="connsiteY330" fmla="*/ 3881665 h 4279173"/>
                <a:gd name="connsiteX331" fmla="*/ 899997 w 2997920"/>
                <a:gd name="connsiteY331" fmla="*/ 3882928 h 4279173"/>
                <a:gd name="connsiteX332" fmla="*/ 1479264 w 2997920"/>
                <a:gd name="connsiteY332" fmla="*/ 1597262 h 4279173"/>
                <a:gd name="connsiteX333" fmla="*/ 1766330 w 2997920"/>
                <a:gd name="connsiteY333" fmla="*/ 1596611 h 4279173"/>
                <a:gd name="connsiteX334" fmla="*/ 1766330 w 2997920"/>
                <a:gd name="connsiteY334" fmla="*/ 1813295 h 4279173"/>
                <a:gd name="connsiteX335" fmla="*/ 1479264 w 2997920"/>
                <a:gd name="connsiteY335" fmla="*/ 1986694 h 4279173"/>
                <a:gd name="connsiteX336" fmla="*/ 1192237 w 2997920"/>
                <a:gd name="connsiteY336" fmla="*/ 1813295 h 4279173"/>
                <a:gd name="connsiteX337" fmla="*/ 1192237 w 2997920"/>
                <a:gd name="connsiteY337" fmla="*/ 1596611 h 4279173"/>
                <a:gd name="connsiteX338" fmla="*/ 1479264 w 2997920"/>
                <a:gd name="connsiteY338" fmla="*/ 1597262 h 4279173"/>
                <a:gd name="connsiteX339" fmla="*/ 744214 w 2997920"/>
                <a:gd name="connsiteY339" fmla="*/ 2260215 h 4279173"/>
                <a:gd name="connsiteX340" fmla="*/ 776361 w 2997920"/>
                <a:gd name="connsiteY340" fmla="*/ 2284134 h 4279173"/>
                <a:gd name="connsiteX341" fmla="*/ 889224 w 2997920"/>
                <a:gd name="connsiteY341" fmla="*/ 2350992 h 4279173"/>
                <a:gd name="connsiteX342" fmla="*/ 1025541 w 2997920"/>
                <a:gd name="connsiteY342" fmla="*/ 2407593 h 4279173"/>
                <a:gd name="connsiteX343" fmla="*/ 1194963 w 2997920"/>
                <a:gd name="connsiteY343" fmla="*/ 2452369 h 4279173"/>
                <a:gd name="connsiteX344" fmla="*/ 1401124 w 2997920"/>
                <a:gd name="connsiteY344" fmla="*/ 2477283 h 4279173"/>
                <a:gd name="connsiteX345" fmla="*/ 1449038 w 2997920"/>
                <a:gd name="connsiteY345" fmla="*/ 2478967 h 4279173"/>
                <a:gd name="connsiteX346" fmla="*/ 1473225 w 2997920"/>
                <a:gd name="connsiteY346" fmla="*/ 2479273 h 4279173"/>
                <a:gd name="connsiteX347" fmla="*/ 1479272 w 2997920"/>
                <a:gd name="connsiteY347" fmla="*/ 2479273 h 4279173"/>
                <a:gd name="connsiteX348" fmla="*/ 1506520 w 2997920"/>
                <a:gd name="connsiteY348" fmla="*/ 2479005 h 4279173"/>
                <a:gd name="connsiteX349" fmla="*/ 1557495 w 2997920"/>
                <a:gd name="connsiteY349" fmla="*/ 2477283 h 4279173"/>
                <a:gd name="connsiteX350" fmla="*/ 1774561 w 2997920"/>
                <a:gd name="connsiteY350" fmla="*/ 2450188 h 4279173"/>
                <a:gd name="connsiteX351" fmla="*/ 1867481 w 2997920"/>
                <a:gd name="connsiteY351" fmla="*/ 2427838 h 4279173"/>
                <a:gd name="connsiteX352" fmla="*/ 1959827 w 2997920"/>
                <a:gd name="connsiteY352" fmla="*/ 2398102 h 4279173"/>
                <a:gd name="connsiteX353" fmla="*/ 2036443 w 2997920"/>
                <a:gd name="connsiteY353" fmla="*/ 2366683 h 4279173"/>
                <a:gd name="connsiteX354" fmla="*/ 2105100 w 2997920"/>
                <a:gd name="connsiteY354" fmla="*/ 2332240 h 4279173"/>
                <a:gd name="connsiteX355" fmla="*/ 2209773 w 2997920"/>
                <a:gd name="connsiteY355" fmla="*/ 2263851 h 4279173"/>
                <a:gd name="connsiteX356" fmla="*/ 2173493 w 2997920"/>
                <a:gd name="connsiteY356" fmla="*/ 2235760 h 4279173"/>
                <a:gd name="connsiteX357" fmla="*/ 2114595 w 2997920"/>
                <a:gd name="connsiteY357" fmla="*/ 2199863 h 4279173"/>
                <a:gd name="connsiteX358" fmla="*/ 2022020 w 2997920"/>
                <a:gd name="connsiteY358" fmla="*/ 2164157 h 4279173"/>
                <a:gd name="connsiteX359" fmla="*/ 2000359 w 2997920"/>
                <a:gd name="connsiteY359" fmla="*/ 2159259 h 4279173"/>
                <a:gd name="connsiteX360" fmla="*/ 1989414 w 2997920"/>
                <a:gd name="connsiteY360" fmla="*/ 2157268 h 4279173"/>
                <a:gd name="connsiteX361" fmla="*/ 1986620 w 2997920"/>
                <a:gd name="connsiteY361" fmla="*/ 2156694 h 4279173"/>
                <a:gd name="connsiteX362" fmla="*/ 1983865 w 2997920"/>
                <a:gd name="connsiteY362" fmla="*/ 2156006 h 4279173"/>
                <a:gd name="connsiteX363" fmla="*/ 1978546 w 2997920"/>
                <a:gd name="connsiteY363" fmla="*/ 2154015 h 4279173"/>
                <a:gd name="connsiteX364" fmla="*/ 1962663 w 2997920"/>
                <a:gd name="connsiteY364" fmla="*/ 2142267 h 4279173"/>
                <a:gd name="connsiteX365" fmla="*/ 1955162 w 2997920"/>
                <a:gd name="connsiteY365" fmla="*/ 2130212 h 4279173"/>
                <a:gd name="connsiteX366" fmla="*/ 1951756 w 2997920"/>
                <a:gd name="connsiteY366" fmla="*/ 2116473 h 4279173"/>
                <a:gd name="connsiteX367" fmla="*/ 1952216 w 2997920"/>
                <a:gd name="connsiteY367" fmla="*/ 2105145 h 4279173"/>
                <a:gd name="connsiteX368" fmla="*/ 1958071 w 2997920"/>
                <a:gd name="connsiteY368" fmla="*/ 2089225 h 4279173"/>
                <a:gd name="connsiteX369" fmla="*/ 1971733 w 2997920"/>
                <a:gd name="connsiteY369" fmla="*/ 2074912 h 4279173"/>
                <a:gd name="connsiteX370" fmla="*/ 1987386 w 2997920"/>
                <a:gd name="connsiteY370" fmla="*/ 2068330 h 4279173"/>
                <a:gd name="connsiteX371" fmla="*/ 1998675 w 2997920"/>
                <a:gd name="connsiteY371" fmla="*/ 2067335 h 4279173"/>
                <a:gd name="connsiteX372" fmla="*/ 2001507 w 2997920"/>
                <a:gd name="connsiteY372" fmla="*/ 2067565 h 4279173"/>
                <a:gd name="connsiteX373" fmla="*/ 2007286 w 2997920"/>
                <a:gd name="connsiteY373" fmla="*/ 2068406 h 4279173"/>
                <a:gd name="connsiteX374" fmla="*/ 2013294 w 2997920"/>
                <a:gd name="connsiteY374" fmla="*/ 2069478 h 4279173"/>
                <a:gd name="connsiteX375" fmla="*/ 2041576 w 2997920"/>
                <a:gd name="connsiteY375" fmla="*/ 2075640 h 4279173"/>
                <a:gd name="connsiteX376" fmla="*/ 2170888 w 2997920"/>
                <a:gd name="connsiteY376" fmla="*/ 2127304 h 4279173"/>
                <a:gd name="connsiteX377" fmla="*/ 2230667 w 2997920"/>
                <a:gd name="connsiteY377" fmla="*/ 2165306 h 4279173"/>
                <a:gd name="connsiteX378" fmla="*/ 2278083 w 2997920"/>
                <a:gd name="connsiteY378" fmla="*/ 2203194 h 4279173"/>
                <a:gd name="connsiteX379" fmla="*/ 2286196 w 2997920"/>
                <a:gd name="connsiteY379" fmla="*/ 2194660 h 4279173"/>
                <a:gd name="connsiteX380" fmla="*/ 2334302 w 2997920"/>
                <a:gd name="connsiteY380" fmla="*/ 2134805 h 4279173"/>
                <a:gd name="connsiteX381" fmla="*/ 2362163 w 2997920"/>
                <a:gd name="connsiteY381" fmla="*/ 2087923 h 4279173"/>
                <a:gd name="connsiteX382" fmla="*/ 2375175 w 2997920"/>
                <a:gd name="connsiteY382" fmla="*/ 2059565 h 4279173"/>
                <a:gd name="connsiteX383" fmla="*/ 2358182 w 2997920"/>
                <a:gd name="connsiteY383" fmla="*/ 2057882 h 4279173"/>
                <a:gd name="connsiteX384" fmla="*/ 2345515 w 2997920"/>
                <a:gd name="connsiteY384" fmla="*/ 2057499 h 4279173"/>
                <a:gd name="connsiteX385" fmla="*/ 2329442 w 2997920"/>
                <a:gd name="connsiteY385" fmla="*/ 2058111 h 4279173"/>
                <a:gd name="connsiteX386" fmla="*/ 2305944 w 2997920"/>
                <a:gd name="connsiteY386" fmla="*/ 2061364 h 4279173"/>
                <a:gd name="connsiteX387" fmla="*/ 2283403 w 2997920"/>
                <a:gd name="connsiteY387" fmla="*/ 2067373 h 4279173"/>
                <a:gd name="connsiteX388" fmla="*/ 2271233 w 2997920"/>
                <a:gd name="connsiteY388" fmla="*/ 2071888 h 4279173"/>
                <a:gd name="connsiteX389" fmla="*/ 2270544 w 2997920"/>
                <a:gd name="connsiteY389" fmla="*/ 2072156 h 4279173"/>
                <a:gd name="connsiteX390" fmla="*/ 2269817 w 2997920"/>
                <a:gd name="connsiteY390" fmla="*/ 2072462 h 4279173"/>
                <a:gd name="connsiteX391" fmla="*/ 2267368 w 2997920"/>
                <a:gd name="connsiteY391" fmla="*/ 2073381 h 4279173"/>
                <a:gd name="connsiteX392" fmla="*/ 2264918 w 2997920"/>
                <a:gd name="connsiteY392" fmla="*/ 2074185 h 4279173"/>
                <a:gd name="connsiteX393" fmla="*/ 2259867 w 2997920"/>
                <a:gd name="connsiteY393" fmla="*/ 2075333 h 4279173"/>
                <a:gd name="connsiteX394" fmla="*/ 2241880 w 2997920"/>
                <a:gd name="connsiteY394" fmla="*/ 2074720 h 4279173"/>
                <a:gd name="connsiteX395" fmla="*/ 2227720 w 2997920"/>
                <a:gd name="connsiteY395" fmla="*/ 2068597 h 4279173"/>
                <a:gd name="connsiteX396" fmla="*/ 2213484 w 2997920"/>
                <a:gd name="connsiteY396" fmla="*/ 2053825 h 4279173"/>
                <a:gd name="connsiteX397" fmla="*/ 2207246 w 2997920"/>
                <a:gd name="connsiteY397" fmla="*/ 2034269 h 4279173"/>
                <a:gd name="connsiteX398" fmla="*/ 2208088 w 2997920"/>
                <a:gd name="connsiteY398" fmla="*/ 2021410 h 4279173"/>
                <a:gd name="connsiteX399" fmla="*/ 2215168 w 2997920"/>
                <a:gd name="connsiteY399" fmla="*/ 2004878 h 4279173"/>
                <a:gd name="connsiteX400" fmla="*/ 2228141 w 2997920"/>
                <a:gd name="connsiteY400" fmla="*/ 1992402 h 4279173"/>
                <a:gd name="connsiteX401" fmla="*/ 2232657 w 2997920"/>
                <a:gd name="connsiteY401" fmla="*/ 1989876 h 4279173"/>
                <a:gd name="connsiteX402" fmla="*/ 2235948 w 2997920"/>
                <a:gd name="connsiteY402" fmla="*/ 1988460 h 4279173"/>
                <a:gd name="connsiteX403" fmla="*/ 2238895 w 2997920"/>
                <a:gd name="connsiteY403" fmla="*/ 1987236 h 4279173"/>
                <a:gd name="connsiteX404" fmla="*/ 2252826 w 2997920"/>
                <a:gd name="connsiteY404" fmla="*/ 1982107 h 4279173"/>
                <a:gd name="connsiteX405" fmla="*/ 2301161 w 2997920"/>
                <a:gd name="connsiteY405" fmla="*/ 1970244 h 4279173"/>
                <a:gd name="connsiteX406" fmla="*/ 2349611 w 2997920"/>
                <a:gd name="connsiteY406" fmla="*/ 1966953 h 4279173"/>
                <a:gd name="connsiteX407" fmla="*/ 2374563 w 2997920"/>
                <a:gd name="connsiteY407" fmla="*/ 1968330 h 4279173"/>
                <a:gd name="connsiteX408" fmla="*/ 2393278 w 2997920"/>
                <a:gd name="connsiteY408" fmla="*/ 1970665 h 4279173"/>
                <a:gd name="connsiteX409" fmla="*/ 2398368 w 2997920"/>
                <a:gd name="connsiteY409" fmla="*/ 1971507 h 4279173"/>
                <a:gd name="connsiteX410" fmla="*/ 2400051 w 2997920"/>
                <a:gd name="connsiteY410" fmla="*/ 1953367 h 4279173"/>
                <a:gd name="connsiteX411" fmla="*/ 2398176 w 2997920"/>
                <a:gd name="connsiteY411" fmla="*/ 1891713 h 4279173"/>
                <a:gd name="connsiteX412" fmla="*/ 2389910 w 2997920"/>
                <a:gd name="connsiteY412" fmla="*/ 1849272 h 4279173"/>
                <a:gd name="connsiteX413" fmla="*/ 2380648 w 2997920"/>
                <a:gd name="connsiteY413" fmla="*/ 1819575 h 4279173"/>
                <a:gd name="connsiteX414" fmla="*/ 2372114 w 2997920"/>
                <a:gd name="connsiteY414" fmla="*/ 1798182 h 4279173"/>
                <a:gd name="connsiteX415" fmla="*/ 2369129 w 2997920"/>
                <a:gd name="connsiteY415" fmla="*/ 1791446 h 4279173"/>
                <a:gd name="connsiteX416" fmla="*/ 2299057 w 2997920"/>
                <a:gd name="connsiteY416" fmla="*/ 1792173 h 4279173"/>
                <a:gd name="connsiteX417" fmla="*/ 2213179 w 2997920"/>
                <a:gd name="connsiteY417" fmla="*/ 1800057 h 4279173"/>
                <a:gd name="connsiteX418" fmla="*/ 2174948 w 2997920"/>
                <a:gd name="connsiteY418" fmla="*/ 1806601 h 4279173"/>
                <a:gd name="connsiteX419" fmla="*/ 2138400 w 2997920"/>
                <a:gd name="connsiteY419" fmla="*/ 1815135 h 4279173"/>
                <a:gd name="connsiteX420" fmla="*/ 2113142 w 2997920"/>
                <a:gd name="connsiteY420" fmla="*/ 1822751 h 4279173"/>
                <a:gd name="connsiteX421" fmla="*/ 2089185 w 2997920"/>
                <a:gd name="connsiteY421" fmla="*/ 1831630 h 4279173"/>
                <a:gd name="connsiteX422" fmla="*/ 2070126 w 2997920"/>
                <a:gd name="connsiteY422" fmla="*/ 1840240 h 4279173"/>
                <a:gd name="connsiteX423" fmla="*/ 2053632 w 2997920"/>
                <a:gd name="connsiteY423" fmla="*/ 1849349 h 4279173"/>
                <a:gd name="connsiteX424" fmla="*/ 2047088 w 2997920"/>
                <a:gd name="connsiteY424" fmla="*/ 1853520 h 4279173"/>
                <a:gd name="connsiteX425" fmla="*/ 2038094 w 2997920"/>
                <a:gd name="connsiteY425" fmla="*/ 1858189 h 4279173"/>
                <a:gd name="connsiteX426" fmla="*/ 2028259 w 2997920"/>
                <a:gd name="connsiteY426" fmla="*/ 1860715 h 4279173"/>
                <a:gd name="connsiteX427" fmla="*/ 2008205 w 2997920"/>
                <a:gd name="connsiteY427" fmla="*/ 1859031 h 4279173"/>
                <a:gd name="connsiteX428" fmla="*/ 1998905 w 2997920"/>
                <a:gd name="connsiteY428" fmla="*/ 1854860 h 4279173"/>
                <a:gd name="connsiteX429" fmla="*/ 1990830 w 2997920"/>
                <a:gd name="connsiteY429" fmla="*/ 1848736 h 4279173"/>
                <a:gd name="connsiteX430" fmla="*/ 1984286 w 2997920"/>
                <a:gd name="connsiteY430" fmla="*/ 1841006 h 4279173"/>
                <a:gd name="connsiteX431" fmla="*/ 1977091 w 2997920"/>
                <a:gd name="connsiteY431" fmla="*/ 1822177 h 4279173"/>
                <a:gd name="connsiteX432" fmla="*/ 1976862 w 2997920"/>
                <a:gd name="connsiteY432" fmla="*/ 1812035 h 4279173"/>
                <a:gd name="connsiteX433" fmla="*/ 1978813 w 2997920"/>
                <a:gd name="connsiteY433" fmla="*/ 1802085 h 4279173"/>
                <a:gd name="connsiteX434" fmla="*/ 1989070 w 2997920"/>
                <a:gd name="connsiteY434" fmla="*/ 1784710 h 4279173"/>
                <a:gd name="connsiteX435" fmla="*/ 1996801 w 2997920"/>
                <a:gd name="connsiteY435" fmla="*/ 1778166 h 4279173"/>
                <a:gd name="connsiteX436" fmla="*/ 1999097 w 2997920"/>
                <a:gd name="connsiteY436" fmla="*/ 1776674 h 4279173"/>
                <a:gd name="connsiteX437" fmla="*/ 2003957 w 2997920"/>
                <a:gd name="connsiteY437" fmla="*/ 1773574 h 4279173"/>
                <a:gd name="connsiteX438" fmla="*/ 2012683 w 2997920"/>
                <a:gd name="connsiteY438" fmla="*/ 1768331 h 4279173"/>
                <a:gd name="connsiteX439" fmla="*/ 2057573 w 2997920"/>
                <a:gd name="connsiteY439" fmla="*/ 1746670 h 4279173"/>
                <a:gd name="connsiteX440" fmla="*/ 2113103 w 2997920"/>
                <a:gd name="connsiteY440" fmla="*/ 1728148 h 4279173"/>
                <a:gd name="connsiteX441" fmla="*/ 2151871 w 2997920"/>
                <a:gd name="connsiteY441" fmla="*/ 1718848 h 4279173"/>
                <a:gd name="connsiteX442" fmla="*/ 2194772 w 2997920"/>
                <a:gd name="connsiteY442" fmla="*/ 1711194 h 4279173"/>
                <a:gd name="connsiteX443" fmla="*/ 2291021 w 2997920"/>
                <a:gd name="connsiteY443" fmla="*/ 1701856 h 4279173"/>
                <a:gd name="connsiteX444" fmla="*/ 2312759 w 2997920"/>
                <a:gd name="connsiteY444" fmla="*/ 1701053 h 4279173"/>
                <a:gd name="connsiteX445" fmla="*/ 2301124 w 2997920"/>
                <a:gd name="connsiteY445" fmla="*/ 1686969 h 4279173"/>
                <a:gd name="connsiteX446" fmla="*/ 2289528 w 2997920"/>
                <a:gd name="connsiteY446" fmla="*/ 1673919 h 4279173"/>
                <a:gd name="connsiteX447" fmla="*/ 2274565 w 2997920"/>
                <a:gd name="connsiteY447" fmla="*/ 1658190 h 4279173"/>
                <a:gd name="connsiteX448" fmla="*/ 2253479 w 2997920"/>
                <a:gd name="connsiteY448" fmla="*/ 1637869 h 4279173"/>
                <a:gd name="connsiteX449" fmla="*/ 2223552 w 2997920"/>
                <a:gd name="connsiteY449" fmla="*/ 1612037 h 4279173"/>
                <a:gd name="connsiteX450" fmla="*/ 2180421 w 2997920"/>
                <a:gd name="connsiteY450" fmla="*/ 1579546 h 4279173"/>
                <a:gd name="connsiteX451" fmla="*/ 2069361 w 2997920"/>
                <a:gd name="connsiteY451" fmla="*/ 1513951 h 4279173"/>
                <a:gd name="connsiteX452" fmla="*/ 1930555 w 2997920"/>
                <a:gd name="connsiteY452" fmla="*/ 1456545 h 4279173"/>
                <a:gd name="connsiteX453" fmla="*/ 1841462 w 2997920"/>
                <a:gd name="connsiteY453" fmla="*/ 1430139 h 4279173"/>
                <a:gd name="connsiteX454" fmla="*/ 1736064 w 2997920"/>
                <a:gd name="connsiteY454" fmla="*/ 1407483 h 4279173"/>
                <a:gd name="connsiteX455" fmla="*/ 1622212 w 2997920"/>
                <a:gd name="connsiteY455" fmla="*/ 1392328 h 4279173"/>
                <a:gd name="connsiteX456" fmla="*/ 1482338 w 2997920"/>
                <a:gd name="connsiteY456" fmla="*/ 1385707 h 4279173"/>
                <a:gd name="connsiteX457" fmla="*/ 1330561 w 2997920"/>
                <a:gd name="connsiteY457" fmla="*/ 1392864 h 4279173"/>
                <a:gd name="connsiteX458" fmla="*/ 1208704 w 2997920"/>
                <a:gd name="connsiteY458" fmla="*/ 1409971 h 4279173"/>
                <a:gd name="connsiteX459" fmla="*/ 1098868 w 2997920"/>
                <a:gd name="connsiteY459" fmla="*/ 1434961 h 4279173"/>
                <a:gd name="connsiteX460" fmla="*/ 1001202 w 2997920"/>
                <a:gd name="connsiteY460" fmla="*/ 1465960 h 4279173"/>
                <a:gd name="connsiteX461" fmla="*/ 924394 w 2997920"/>
                <a:gd name="connsiteY461" fmla="*/ 1497227 h 4279173"/>
                <a:gd name="connsiteX462" fmla="*/ 903920 w 2997920"/>
                <a:gd name="connsiteY462" fmla="*/ 1506756 h 4279173"/>
                <a:gd name="connsiteX463" fmla="*/ 900400 w 2997920"/>
                <a:gd name="connsiteY463" fmla="*/ 1509244 h 4279173"/>
                <a:gd name="connsiteX464" fmla="*/ 888382 w 2997920"/>
                <a:gd name="connsiteY464" fmla="*/ 1514372 h 4279173"/>
                <a:gd name="connsiteX465" fmla="*/ 855546 w 2997920"/>
                <a:gd name="connsiteY465" fmla="*/ 1531593 h 4279173"/>
                <a:gd name="connsiteX466" fmla="*/ 796572 w 2997920"/>
                <a:gd name="connsiteY466" fmla="*/ 1567070 h 4279173"/>
                <a:gd name="connsiteX467" fmla="*/ 745023 w 2997920"/>
                <a:gd name="connsiteY467" fmla="*/ 1604077 h 4279173"/>
                <a:gd name="connsiteX468" fmla="*/ 670396 w 2997920"/>
                <a:gd name="connsiteY468" fmla="*/ 1672466 h 4279173"/>
                <a:gd name="connsiteX469" fmla="*/ 637101 w 2997920"/>
                <a:gd name="connsiteY469" fmla="*/ 1712266 h 4279173"/>
                <a:gd name="connsiteX470" fmla="*/ 728682 w 2997920"/>
                <a:gd name="connsiteY470" fmla="*/ 1718734 h 4279173"/>
                <a:gd name="connsiteX471" fmla="*/ 797453 w 2997920"/>
                <a:gd name="connsiteY471" fmla="*/ 1730445 h 4279173"/>
                <a:gd name="connsiteX472" fmla="*/ 856772 w 2997920"/>
                <a:gd name="connsiteY472" fmla="*/ 1747016 h 4279173"/>
                <a:gd name="connsiteX473" fmla="*/ 898946 w 2997920"/>
                <a:gd name="connsiteY473" fmla="*/ 1764046 h 4279173"/>
                <a:gd name="connsiteX474" fmla="*/ 934115 w 2997920"/>
                <a:gd name="connsiteY474" fmla="*/ 1783449 h 4279173"/>
                <a:gd name="connsiteX475" fmla="*/ 944410 w 2997920"/>
                <a:gd name="connsiteY475" fmla="*/ 1790414 h 4279173"/>
                <a:gd name="connsiteX476" fmla="*/ 951949 w 2997920"/>
                <a:gd name="connsiteY476" fmla="*/ 1797188 h 4279173"/>
                <a:gd name="connsiteX477" fmla="*/ 957805 w 2997920"/>
                <a:gd name="connsiteY477" fmla="*/ 1805454 h 4279173"/>
                <a:gd name="connsiteX478" fmla="*/ 963354 w 2997920"/>
                <a:gd name="connsiteY478" fmla="*/ 1824820 h 4279173"/>
                <a:gd name="connsiteX479" fmla="*/ 962780 w 2997920"/>
                <a:gd name="connsiteY479" fmla="*/ 1834962 h 4279173"/>
                <a:gd name="connsiteX480" fmla="*/ 959986 w 2997920"/>
                <a:gd name="connsiteY480" fmla="*/ 1844720 h 4279173"/>
                <a:gd name="connsiteX481" fmla="*/ 955049 w 2997920"/>
                <a:gd name="connsiteY481" fmla="*/ 1853599 h 4279173"/>
                <a:gd name="connsiteX482" fmla="*/ 940009 w 2997920"/>
                <a:gd name="connsiteY482" fmla="*/ 1866994 h 4279173"/>
                <a:gd name="connsiteX483" fmla="*/ 930633 w 2997920"/>
                <a:gd name="connsiteY483" fmla="*/ 1870859 h 4279173"/>
                <a:gd name="connsiteX484" fmla="*/ 920606 w 2997920"/>
                <a:gd name="connsiteY484" fmla="*/ 1872543 h 4279173"/>
                <a:gd name="connsiteX485" fmla="*/ 900744 w 2997920"/>
                <a:gd name="connsiteY485" fmla="*/ 1869137 h 4279173"/>
                <a:gd name="connsiteX486" fmla="*/ 891904 w 2997920"/>
                <a:gd name="connsiteY486" fmla="*/ 1864238 h 4279173"/>
                <a:gd name="connsiteX487" fmla="*/ 890335 w 2997920"/>
                <a:gd name="connsiteY487" fmla="*/ 1863128 h 4279173"/>
                <a:gd name="connsiteX488" fmla="*/ 883485 w 2997920"/>
                <a:gd name="connsiteY488" fmla="*/ 1858574 h 4279173"/>
                <a:gd name="connsiteX489" fmla="*/ 868827 w 2997920"/>
                <a:gd name="connsiteY489" fmla="*/ 1850193 h 4279173"/>
                <a:gd name="connsiteX490" fmla="*/ 850993 w 2997920"/>
                <a:gd name="connsiteY490" fmla="*/ 1841774 h 4279173"/>
                <a:gd name="connsiteX491" fmla="*/ 804878 w 2997920"/>
                <a:gd name="connsiteY491" fmla="*/ 1825701 h 4279173"/>
                <a:gd name="connsiteX492" fmla="*/ 770665 w 2997920"/>
                <a:gd name="connsiteY492" fmla="*/ 1817358 h 4279173"/>
                <a:gd name="connsiteX493" fmla="*/ 734882 w 2997920"/>
                <a:gd name="connsiteY493" fmla="*/ 1810967 h 4279173"/>
                <a:gd name="connsiteX494" fmla="*/ 652793 w 2997920"/>
                <a:gd name="connsiteY494" fmla="*/ 1803389 h 4279173"/>
                <a:gd name="connsiteX495" fmla="*/ 584366 w 2997920"/>
                <a:gd name="connsiteY495" fmla="*/ 1803159 h 4279173"/>
                <a:gd name="connsiteX496" fmla="*/ 573880 w 2997920"/>
                <a:gd name="connsiteY496" fmla="*/ 1831594 h 4279173"/>
                <a:gd name="connsiteX497" fmla="*/ 563700 w 2997920"/>
                <a:gd name="connsiteY497" fmla="*/ 1871204 h 4279173"/>
                <a:gd name="connsiteX498" fmla="*/ 558534 w 2997920"/>
                <a:gd name="connsiteY498" fmla="*/ 1911579 h 4279173"/>
                <a:gd name="connsiteX499" fmla="*/ 557959 w 2997920"/>
                <a:gd name="connsiteY499" fmla="*/ 1941391 h 4279173"/>
                <a:gd name="connsiteX500" fmla="*/ 612111 w 2997920"/>
                <a:gd name="connsiteY500" fmla="*/ 1935115 h 4279173"/>
                <a:gd name="connsiteX501" fmla="*/ 654629 w 2997920"/>
                <a:gd name="connsiteY501" fmla="*/ 1937717 h 4279173"/>
                <a:gd name="connsiteX502" fmla="*/ 692325 w 2997920"/>
                <a:gd name="connsiteY502" fmla="*/ 1946060 h 4279173"/>
                <a:gd name="connsiteX503" fmla="*/ 716168 w 2997920"/>
                <a:gd name="connsiteY503" fmla="*/ 1954594 h 4279173"/>
                <a:gd name="connsiteX504" fmla="*/ 720913 w 2997920"/>
                <a:gd name="connsiteY504" fmla="*/ 1956585 h 4279173"/>
                <a:gd name="connsiteX505" fmla="*/ 724970 w 2997920"/>
                <a:gd name="connsiteY505" fmla="*/ 1958460 h 4279173"/>
                <a:gd name="connsiteX506" fmla="*/ 731323 w 2997920"/>
                <a:gd name="connsiteY506" fmla="*/ 1962402 h 4279173"/>
                <a:gd name="connsiteX507" fmla="*/ 745368 w 2997920"/>
                <a:gd name="connsiteY507" fmla="*/ 1979623 h 4279173"/>
                <a:gd name="connsiteX508" fmla="*/ 749386 w 2997920"/>
                <a:gd name="connsiteY508" fmla="*/ 1993974 h 4279173"/>
                <a:gd name="connsiteX509" fmla="*/ 749003 w 2997920"/>
                <a:gd name="connsiteY509" fmla="*/ 2006411 h 4279173"/>
                <a:gd name="connsiteX510" fmla="*/ 741464 w 2997920"/>
                <a:gd name="connsiteY510" fmla="*/ 2024743 h 4279173"/>
                <a:gd name="connsiteX511" fmla="*/ 728988 w 2997920"/>
                <a:gd name="connsiteY511" fmla="*/ 2036798 h 4279173"/>
                <a:gd name="connsiteX512" fmla="*/ 717699 w 2997920"/>
                <a:gd name="connsiteY512" fmla="*/ 2042079 h 4279173"/>
                <a:gd name="connsiteX513" fmla="*/ 705415 w 2997920"/>
                <a:gd name="connsiteY513" fmla="*/ 2044069 h 4279173"/>
                <a:gd name="connsiteX514" fmla="*/ 693054 w 2997920"/>
                <a:gd name="connsiteY514" fmla="*/ 2042653 h 4279173"/>
                <a:gd name="connsiteX515" fmla="*/ 688308 w 2997920"/>
                <a:gd name="connsiteY515" fmla="*/ 2041123 h 4279173"/>
                <a:gd name="connsiteX516" fmla="*/ 683448 w 2997920"/>
                <a:gd name="connsiteY516" fmla="*/ 2039094 h 4279173"/>
                <a:gd name="connsiteX517" fmla="*/ 680960 w 2997920"/>
                <a:gd name="connsiteY517" fmla="*/ 2038023 h 4279173"/>
                <a:gd name="connsiteX518" fmla="*/ 669824 w 2997920"/>
                <a:gd name="connsiteY518" fmla="*/ 2033928 h 4279173"/>
                <a:gd name="connsiteX519" fmla="*/ 649272 w 2997920"/>
                <a:gd name="connsiteY519" fmla="*/ 2028647 h 4279173"/>
                <a:gd name="connsiteX520" fmla="*/ 628492 w 2997920"/>
                <a:gd name="connsiteY520" fmla="*/ 2026006 h 4279173"/>
                <a:gd name="connsiteX521" fmla="*/ 613834 w 2997920"/>
                <a:gd name="connsiteY521" fmla="*/ 2025661 h 4279173"/>
                <a:gd name="connsiteX522" fmla="*/ 603578 w 2997920"/>
                <a:gd name="connsiteY522" fmla="*/ 2026159 h 4279173"/>
                <a:gd name="connsiteX523" fmla="*/ 573076 w 2997920"/>
                <a:gd name="connsiteY523" fmla="*/ 2030828 h 4279173"/>
                <a:gd name="connsiteX524" fmla="*/ 577936 w 2997920"/>
                <a:gd name="connsiteY524" fmla="*/ 2045371 h 4279173"/>
                <a:gd name="connsiteX525" fmla="*/ 586471 w 2997920"/>
                <a:gd name="connsiteY525" fmla="*/ 2066764 h 4279173"/>
                <a:gd name="connsiteX526" fmla="*/ 594086 w 2997920"/>
                <a:gd name="connsiteY526" fmla="*/ 2083258 h 4279173"/>
                <a:gd name="connsiteX527" fmla="*/ 667756 w 2997920"/>
                <a:gd name="connsiteY527" fmla="*/ 2189606 h 4279173"/>
                <a:gd name="connsiteX528" fmla="*/ 676635 w 2997920"/>
                <a:gd name="connsiteY528" fmla="*/ 2199136 h 4279173"/>
                <a:gd name="connsiteX529" fmla="*/ 727764 w 2997920"/>
                <a:gd name="connsiteY529" fmla="*/ 2157574 h 4279173"/>
                <a:gd name="connsiteX530" fmla="*/ 787810 w 2997920"/>
                <a:gd name="connsiteY530" fmla="*/ 2119343 h 4279173"/>
                <a:gd name="connsiteX531" fmla="*/ 896460 w 2997920"/>
                <a:gd name="connsiteY531" fmla="*/ 2074337 h 4279173"/>
                <a:gd name="connsiteX532" fmla="*/ 950421 w 2997920"/>
                <a:gd name="connsiteY532" fmla="*/ 2062702 h 4279173"/>
                <a:gd name="connsiteX533" fmla="*/ 959070 w 2997920"/>
                <a:gd name="connsiteY533" fmla="*/ 2061478 h 4279173"/>
                <a:gd name="connsiteX534" fmla="*/ 964619 w 2997920"/>
                <a:gd name="connsiteY534" fmla="*/ 2060904 h 4279173"/>
                <a:gd name="connsiteX535" fmla="*/ 967336 w 2997920"/>
                <a:gd name="connsiteY535" fmla="*/ 2060789 h 4279173"/>
                <a:gd name="connsiteX536" fmla="*/ 985935 w 2997920"/>
                <a:gd name="connsiteY536" fmla="*/ 2064769 h 4279173"/>
                <a:gd name="connsiteX537" fmla="*/ 1001281 w 2997920"/>
                <a:gd name="connsiteY537" fmla="*/ 2076020 h 4279173"/>
                <a:gd name="connsiteX538" fmla="*/ 1010619 w 2997920"/>
                <a:gd name="connsiteY538" fmla="*/ 2092553 h 4279173"/>
                <a:gd name="connsiteX539" fmla="*/ 1012724 w 2997920"/>
                <a:gd name="connsiteY539" fmla="*/ 2106024 h 4279173"/>
                <a:gd name="connsiteX540" fmla="*/ 1010696 w 2997920"/>
                <a:gd name="connsiteY540" fmla="*/ 2119495 h 4279173"/>
                <a:gd name="connsiteX541" fmla="*/ 1003118 w 2997920"/>
                <a:gd name="connsiteY541" fmla="*/ 2133961 h 4279173"/>
                <a:gd name="connsiteX542" fmla="*/ 993206 w 2997920"/>
                <a:gd name="connsiteY542" fmla="*/ 2143338 h 4279173"/>
                <a:gd name="connsiteX543" fmla="*/ 980998 w 2997920"/>
                <a:gd name="connsiteY543" fmla="*/ 2149308 h 4279173"/>
                <a:gd name="connsiteX544" fmla="*/ 975678 w 2997920"/>
                <a:gd name="connsiteY544" fmla="*/ 2150609 h 4279173"/>
                <a:gd name="connsiteX545" fmla="*/ 971737 w 2997920"/>
                <a:gd name="connsiteY545" fmla="*/ 2151183 h 4279173"/>
                <a:gd name="connsiteX546" fmla="*/ 969479 w 2997920"/>
                <a:gd name="connsiteY546" fmla="*/ 2151489 h 4279173"/>
                <a:gd name="connsiteX547" fmla="*/ 966111 w 2997920"/>
                <a:gd name="connsiteY547" fmla="*/ 2151948 h 4279173"/>
                <a:gd name="connsiteX548" fmla="*/ 958227 w 2997920"/>
                <a:gd name="connsiteY548" fmla="*/ 2153173 h 4279173"/>
                <a:gd name="connsiteX549" fmla="*/ 941273 w 2997920"/>
                <a:gd name="connsiteY549" fmla="*/ 2156464 h 4279173"/>
                <a:gd name="connsiteX550" fmla="*/ 885131 w 2997920"/>
                <a:gd name="connsiteY550" fmla="*/ 2173533 h 4279173"/>
                <a:gd name="connsiteX551" fmla="*/ 825238 w 2997920"/>
                <a:gd name="connsiteY551" fmla="*/ 2202236 h 4279173"/>
                <a:gd name="connsiteX552" fmla="*/ 772042 w 2997920"/>
                <a:gd name="connsiteY552" fmla="*/ 2237483 h 4279173"/>
                <a:gd name="connsiteX553" fmla="*/ 744221 w 2997920"/>
                <a:gd name="connsiteY553" fmla="*/ 2260215 h 4279173"/>
                <a:gd name="connsiteX554" fmla="*/ 902732 w 2997920"/>
                <a:gd name="connsiteY554" fmla="*/ 1407746 h 4279173"/>
                <a:gd name="connsiteX555" fmla="*/ 954626 w 2997920"/>
                <a:gd name="connsiteY555" fmla="*/ 1386622 h 4279173"/>
                <a:gd name="connsiteX556" fmla="*/ 1058496 w 2997920"/>
                <a:gd name="connsiteY556" fmla="*/ 1352179 h 4279173"/>
                <a:gd name="connsiteX557" fmla="*/ 1177629 w 2997920"/>
                <a:gd name="connsiteY557" fmla="*/ 1323667 h 4279173"/>
                <a:gd name="connsiteX558" fmla="*/ 1315592 w 2997920"/>
                <a:gd name="connsiteY558" fmla="*/ 1303346 h 4279173"/>
                <a:gd name="connsiteX559" fmla="*/ 1476099 w 2997920"/>
                <a:gd name="connsiteY559" fmla="*/ 1295118 h 4279173"/>
                <a:gd name="connsiteX560" fmla="*/ 1636831 w 2997920"/>
                <a:gd name="connsiteY560" fmla="*/ 1302733 h 4279173"/>
                <a:gd name="connsiteX561" fmla="*/ 1775137 w 2997920"/>
                <a:gd name="connsiteY561" fmla="*/ 1322557 h 4279173"/>
                <a:gd name="connsiteX562" fmla="*/ 1889107 w 2997920"/>
                <a:gd name="connsiteY562" fmla="*/ 1349078 h 4279173"/>
                <a:gd name="connsiteX563" fmla="*/ 2001392 w 2997920"/>
                <a:gd name="connsiteY563" fmla="*/ 1385664 h 4279173"/>
                <a:gd name="connsiteX564" fmla="*/ 2040390 w 2997920"/>
                <a:gd name="connsiteY564" fmla="*/ 1401125 h 4279173"/>
                <a:gd name="connsiteX565" fmla="*/ 2045748 w 2997920"/>
                <a:gd name="connsiteY565" fmla="*/ 1380995 h 4279173"/>
                <a:gd name="connsiteX566" fmla="*/ 2071656 w 2997920"/>
                <a:gd name="connsiteY566" fmla="*/ 1254631 h 4279173"/>
                <a:gd name="connsiteX567" fmla="*/ 2087271 w 2997920"/>
                <a:gd name="connsiteY567" fmla="*/ 1088344 h 4279173"/>
                <a:gd name="connsiteX568" fmla="*/ 2087730 w 2997920"/>
                <a:gd name="connsiteY568" fmla="*/ 1004150 h 4279173"/>
                <a:gd name="connsiteX569" fmla="*/ 2078354 w 2997920"/>
                <a:gd name="connsiteY569" fmla="*/ 870967 h 4279173"/>
                <a:gd name="connsiteX570" fmla="*/ 2041806 w 2997920"/>
                <a:gd name="connsiteY570" fmla="*/ 680531 h 4279173"/>
                <a:gd name="connsiteX571" fmla="*/ 1996647 w 2997920"/>
                <a:gd name="connsiteY571" fmla="*/ 545624 h 4279173"/>
                <a:gd name="connsiteX572" fmla="*/ 1950723 w 2997920"/>
                <a:gd name="connsiteY572" fmla="*/ 446545 h 4279173"/>
                <a:gd name="connsiteX573" fmla="*/ 1909276 w 2997920"/>
                <a:gd name="connsiteY573" fmla="*/ 375745 h 4279173"/>
                <a:gd name="connsiteX574" fmla="*/ 1875751 w 2997920"/>
                <a:gd name="connsiteY574" fmla="*/ 327487 h 4279173"/>
                <a:gd name="connsiteX575" fmla="*/ 1846819 w 2997920"/>
                <a:gd name="connsiteY575" fmla="*/ 291015 h 4279173"/>
                <a:gd name="connsiteX576" fmla="*/ 1823475 w 2997920"/>
                <a:gd name="connsiteY576" fmla="*/ 264647 h 4279173"/>
                <a:gd name="connsiteX577" fmla="*/ 1804876 w 2997920"/>
                <a:gd name="connsiteY577" fmla="*/ 245358 h 4279173"/>
                <a:gd name="connsiteX578" fmla="*/ 1788267 w 2997920"/>
                <a:gd name="connsiteY578" fmla="*/ 229361 h 4279173"/>
                <a:gd name="connsiteX579" fmla="*/ 1660561 w 2997920"/>
                <a:gd name="connsiteY579" fmla="*/ 138852 h 4279173"/>
                <a:gd name="connsiteX580" fmla="*/ 1635570 w 2997920"/>
                <a:gd name="connsiteY580" fmla="*/ 127027 h 4279173"/>
                <a:gd name="connsiteX581" fmla="*/ 1600094 w 2997920"/>
                <a:gd name="connsiteY581" fmla="*/ 113250 h 4279173"/>
                <a:gd name="connsiteX582" fmla="*/ 1547129 w 2997920"/>
                <a:gd name="connsiteY582" fmla="*/ 98900 h 4279173"/>
                <a:gd name="connsiteX583" fmla="*/ 1471584 w 2997920"/>
                <a:gd name="connsiteY583" fmla="*/ 90633 h 4279173"/>
                <a:gd name="connsiteX584" fmla="*/ 1414638 w 2997920"/>
                <a:gd name="connsiteY584" fmla="*/ 93657 h 4279173"/>
                <a:gd name="connsiteX585" fmla="*/ 1359069 w 2997920"/>
                <a:gd name="connsiteY585" fmla="*/ 104334 h 4279173"/>
                <a:gd name="connsiteX586" fmla="*/ 1281496 w 2997920"/>
                <a:gd name="connsiteY586" fmla="*/ 132730 h 4279173"/>
                <a:gd name="connsiteX587" fmla="*/ 1214140 w 2997920"/>
                <a:gd name="connsiteY587" fmla="*/ 171229 h 4279173"/>
                <a:gd name="connsiteX588" fmla="*/ 1139704 w 2997920"/>
                <a:gd name="connsiteY588" fmla="*/ 230854 h 4279173"/>
                <a:gd name="connsiteX589" fmla="*/ 1060217 w 2997920"/>
                <a:gd name="connsiteY589" fmla="*/ 319066 h 4279173"/>
                <a:gd name="connsiteX590" fmla="*/ 984863 w 2997920"/>
                <a:gd name="connsiteY590" fmla="*/ 435407 h 4279173"/>
                <a:gd name="connsiteX591" fmla="*/ 917585 w 2997920"/>
                <a:gd name="connsiteY591" fmla="*/ 585774 h 4279173"/>
                <a:gd name="connsiteX592" fmla="*/ 871737 w 2997920"/>
                <a:gd name="connsiteY592" fmla="*/ 746780 h 4279173"/>
                <a:gd name="connsiteX593" fmla="*/ 844795 w 2997920"/>
                <a:gd name="connsiteY593" fmla="*/ 939892 h 4279173"/>
                <a:gd name="connsiteX594" fmla="*/ 841580 w 2997920"/>
                <a:gd name="connsiteY594" fmla="*/ 1016546 h 4279173"/>
                <a:gd name="connsiteX595" fmla="*/ 841580 w 2997920"/>
                <a:gd name="connsiteY595" fmla="*/ 1056769 h 4279173"/>
                <a:gd name="connsiteX596" fmla="*/ 843034 w 2997920"/>
                <a:gd name="connsiteY596" fmla="*/ 1099976 h 4279173"/>
                <a:gd name="connsiteX597" fmla="*/ 852410 w 2997920"/>
                <a:gd name="connsiteY597" fmla="*/ 1196723 h 4279173"/>
                <a:gd name="connsiteX598" fmla="*/ 863853 w 2997920"/>
                <a:gd name="connsiteY598" fmla="*/ 1262586 h 4279173"/>
                <a:gd name="connsiteX599" fmla="*/ 879698 w 2997920"/>
                <a:gd name="connsiteY599" fmla="*/ 1329865 h 4279173"/>
                <a:gd name="connsiteX600" fmla="*/ 902736 w 2997920"/>
                <a:gd name="connsiteY600" fmla="*/ 1407745 h 4279173"/>
                <a:gd name="connsiteX601" fmla="*/ 1179080 w 2997920"/>
                <a:gd name="connsiteY601" fmla="*/ 1050376 h 4279173"/>
                <a:gd name="connsiteX602" fmla="*/ 1179692 w 2997920"/>
                <a:gd name="connsiteY602" fmla="*/ 1049075 h 4279173"/>
                <a:gd name="connsiteX603" fmla="*/ 1181491 w 2997920"/>
                <a:gd name="connsiteY603" fmla="*/ 1041612 h 4279173"/>
                <a:gd name="connsiteX604" fmla="*/ 1180993 w 2997920"/>
                <a:gd name="connsiteY604" fmla="*/ 1034455 h 4279173"/>
                <a:gd name="connsiteX605" fmla="*/ 1179922 w 2997920"/>
                <a:gd name="connsiteY605" fmla="*/ 1030858 h 4279173"/>
                <a:gd name="connsiteX606" fmla="*/ 1178314 w 2997920"/>
                <a:gd name="connsiteY606" fmla="*/ 1027528 h 4279173"/>
                <a:gd name="connsiteX607" fmla="*/ 1166259 w 2997920"/>
                <a:gd name="connsiteY607" fmla="*/ 1016507 h 4279173"/>
                <a:gd name="connsiteX608" fmla="*/ 1154472 w 2997920"/>
                <a:gd name="connsiteY608" fmla="*/ 1013904 h 4279173"/>
                <a:gd name="connsiteX609" fmla="*/ 1142609 w 2997920"/>
                <a:gd name="connsiteY609" fmla="*/ 1016354 h 4279173"/>
                <a:gd name="connsiteX610" fmla="*/ 1128755 w 2997920"/>
                <a:gd name="connsiteY610" fmla="*/ 1030552 h 4279173"/>
                <a:gd name="connsiteX611" fmla="*/ 1127645 w 2997920"/>
                <a:gd name="connsiteY611" fmla="*/ 1034187 h 4279173"/>
                <a:gd name="connsiteX612" fmla="*/ 1127071 w 2997920"/>
                <a:gd name="connsiteY612" fmla="*/ 1041305 h 4279173"/>
                <a:gd name="connsiteX613" fmla="*/ 1128755 w 2997920"/>
                <a:gd name="connsiteY613" fmla="*/ 1048806 h 4279173"/>
                <a:gd name="connsiteX614" fmla="*/ 1133653 w 2997920"/>
                <a:gd name="connsiteY614" fmla="*/ 1056499 h 4279173"/>
                <a:gd name="connsiteX615" fmla="*/ 1142187 w 2997920"/>
                <a:gd name="connsiteY615" fmla="*/ 1062775 h 4279173"/>
                <a:gd name="connsiteX616" fmla="*/ 1149420 w 2997920"/>
                <a:gd name="connsiteY616" fmla="*/ 1065033 h 4279173"/>
                <a:gd name="connsiteX617" fmla="*/ 1153898 w 2997920"/>
                <a:gd name="connsiteY617" fmla="*/ 1065454 h 4279173"/>
                <a:gd name="connsiteX618" fmla="*/ 1154281 w 2997920"/>
                <a:gd name="connsiteY618" fmla="*/ 1065454 h 4279173"/>
                <a:gd name="connsiteX619" fmla="*/ 1159141 w 2997920"/>
                <a:gd name="connsiteY619" fmla="*/ 1065033 h 4279173"/>
                <a:gd name="connsiteX620" fmla="*/ 1166106 w 2997920"/>
                <a:gd name="connsiteY620" fmla="*/ 1062928 h 4279173"/>
                <a:gd name="connsiteX621" fmla="*/ 1169436 w 2997920"/>
                <a:gd name="connsiteY621" fmla="*/ 1061091 h 4279173"/>
                <a:gd name="connsiteX622" fmla="*/ 1169818 w 2997920"/>
                <a:gd name="connsiteY622" fmla="*/ 1060555 h 4279173"/>
                <a:gd name="connsiteX623" fmla="*/ 1172650 w 2997920"/>
                <a:gd name="connsiteY623" fmla="*/ 1057073 h 4279173"/>
                <a:gd name="connsiteX624" fmla="*/ 1174679 w 2997920"/>
                <a:gd name="connsiteY624" fmla="*/ 1054968 h 4279173"/>
                <a:gd name="connsiteX625" fmla="*/ 1176363 w 2997920"/>
                <a:gd name="connsiteY625" fmla="*/ 1053246 h 4279173"/>
                <a:gd name="connsiteX626" fmla="*/ 1178391 w 2997920"/>
                <a:gd name="connsiteY626" fmla="*/ 1051141 h 4279173"/>
                <a:gd name="connsiteX627" fmla="*/ 1179080 w 2997920"/>
                <a:gd name="connsiteY627" fmla="*/ 1050376 h 4279173"/>
                <a:gd name="connsiteX628" fmla="*/ 1704030 w 2997920"/>
                <a:gd name="connsiteY628" fmla="*/ 1043985 h 4279173"/>
                <a:gd name="connsiteX629" fmla="*/ 1704643 w 2997920"/>
                <a:gd name="connsiteY629" fmla="*/ 1042722 h 4279173"/>
                <a:gd name="connsiteX630" fmla="*/ 1706403 w 2997920"/>
                <a:gd name="connsiteY630" fmla="*/ 1035259 h 4279173"/>
                <a:gd name="connsiteX631" fmla="*/ 1705944 w 2997920"/>
                <a:gd name="connsiteY631" fmla="*/ 1028102 h 4279173"/>
                <a:gd name="connsiteX632" fmla="*/ 1704643 w 2997920"/>
                <a:gd name="connsiteY632" fmla="*/ 1023893 h 4279173"/>
                <a:gd name="connsiteX633" fmla="*/ 1691631 w 2997920"/>
                <a:gd name="connsiteY633" fmla="*/ 1010345 h 4279173"/>
                <a:gd name="connsiteX634" fmla="*/ 1679959 w 2997920"/>
                <a:gd name="connsiteY634" fmla="*/ 1007513 h 4279173"/>
                <a:gd name="connsiteX635" fmla="*/ 1667865 w 2997920"/>
                <a:gd name="connsiteY635" fmla="*/ 1009848 h 4279173"/>
                <a:gd name="connsiteX636" fmla="*/ 1654127 w 2997920"/>
                <a:gd name="connsiteY636" fmla="*/ 1023204 h 4279173"/>
                <a:gd name="connsiteX637" fmla="*/ 1652672 w 2997920"/>
                <a:gd name="connsiteY637" fmla="*/ 1027376 h 4279173"/>
                <a:gd name="connsiteX638" fmla="*/ 1651984 w 2997920"/>
                <a:gd name="connsiteY638" fmla="*/ 1034456 h 4279173"/>
                <a:gd name="connsiteX639" fmla="*/ 1653514 w 2997920"/>
                <a:gd name="connsiteY639" fmla="*/ 1041995 h 4279173"/>
                <a:gd name="connsiteX640" fmla="*/ 1658260 w 2997920"/>
                <a:gd name="connsiteY640" fmla="*/ 1049802 h 4279173"/>
                <a:gd name="connsiteX641" fmla="*/ 1666526 w 2997920"/>
                <a:gd name="connsiteY641" fmla="*/ 1056117 h 4279173"/>
                <a:gd name="connsiteX642" fmla="*/ 1673683 w 2997920"/>
                <a:gd name="connsiteY642" fmla="*/ 1058566 h 4279173"/>
                <a:gd name="connsiteX643" fmla="*/ 1677893 w 2997920"/>
                <a:gd name="connsiteY643" fmla="*/ 1059063 h 4279173"/>
                <a:gd name="connsiteX644" fmla="*/ 1679232 w 2997920"/>
                <a:gd name="connsiteY644" fmla="*/ 1059102 h 4279173"/>
                <a:gd name="connsiteX645" fmla="*/ 1683901 w 2997920"/>
                <a:gd name="connsiteY645" fmla="*/ 1058719 h 4279173"/>
                <a:gd name="connsiteX646" fmla="*/ 1691058 w 2997920"/>
                <a:gd name="connsiteY646" fmla="*/ 1056537 h 4279173"/>
                <a:gd name="connsiteX647" fmla="*/ 1694349 w 2997920"/>
                <a:gd name="connsiteY647" fmla="*/ 1054739 h 4279173"/>
                <a:gd name="connsiteX648" fmla="*/ 1694770 w 2997920"/>
                <a:gd name="connsiteY648" fmla="*/ 1054203 h 4279173"/>
                <a:gd name="connsiteX649" fmla="*/ 1697601 w 2997920"/>
                <a:gd name="connsiteY649" fmla="*/ 1050682 h 4279173"/>
                <a:gd name="connsiteX650" fmla="*/ 1699630 w 2997920"/>
                <a:gd name="connsiteY650" fmla="*/ 1048577 h 4279173"/>
                <a:gd name="connsiteX651" fmla="*/ 1701275 w 2997920"/>
                <a:gd name="connsiteY651" fmla="*/ 1046893 h 4279173"/>
                <a:gd name="connsiteX652" fmla="*/ 1703304 w 2997920"/>
                <a:gd name="connsiteY652" fmla="*/ 1044789 h 4279173"/>
                <a:gd name="connsiteX653" fmla="*/ 1704031 w 2997920"/>
                <a:gd name="connsiteY653" fmla="*/ 1043985 h 4279173"/>
                <a:gd name="connsiteX654" fmla="*/ 1251794 w 2997920"/>
                <a:gd name="connsiteY654" fmla="*/ 1105064 h 4279173"/>
                <a:gd name="connsiteX655" fmla="*/ 1242150 w 2997920"/>
                <a:gd name="connsiteY655" fmla="*/ 1117234 h 4279173"/>
                <a:gd name="connsiteX656" fmla="*/ 1205066 w 2997920"/>
                <a:gd name="connsiteY656" fmla="*/ 1144674 h 4279173"/>
                <a:gd name="connsiteX657" fmla="*/ 1174221 w 2997920"/>
                <a:gd name="connsiteY657" fmla="*/ 1154394 h 4279173"/>
                <a:gd name="connsiteX658" fmla="*/ 1162472 w 2997920"/>
                <a:gd name="connsiteY658" fmla="*/ 1155772 h 4279173"/>
                <a:gd name="connsiteX659" fmla="*/ 1156540 w 2997920"/>
                <a:gd name="connsiteY659" fmla="*/ 1156002 h 4279173"/>
                <a:gd name="connsiteX660" fmla="*/ 1154282 w 2997920"/>
                <a:gd name="connsiteY660" fmla="*/ 1156040 h 4279173"/>
                <a:gd name="connsiteX661" fmla="*/ 1149077 w 2997920"/>
                <a:gd name="connsiteY661" fmla="*/ 1155925 h 4279173"/>
                <a:gd name="connsiteX662" fmla="*/ 1137252 w 2997920"/>
                <a:gd name="connsiteY662" fmla="*/ 1154815 h 4279173"/>
                <a:gd name="connsiteX663" fmla="*/ 1105450 w 2997920"/>
                <a:gd name="connsiteY663" fmla="*/ 1145592 h 4279173"/>
                <a:gd name="connsiteX664" fmla="*/ 1067869 w 2997920"/>
                <a:gd name="connsiteY664" fmla="*/ 1118765 h 4279173"/>
                <a:gd name="connsiteX665" fmla="*/ 1044753 w 2997920"/>
                <a:gd name="connsiteY665" fmla="*/ 1082638 h 4279173"/>
                <a:gd name="connsiteX666" fmla="*/ 1036525 w 2997920"/>
                <a:gd name="connsiteY666" fmla="*/ 1044941 h 4279173"/>
                <a:gd name="connsiteX667" fmla="*/ 1040391 w 2997920"/>
                <a:gd name="connsiteY667" fmla="*/ 1009694 h 4279173"/>
                <a:gd name="connsiteX668" fmla="*/ 1051910 w 2997920"/>
                <a:gd name="connsiteY668" fmla="*/ 981987 h 4279173"/>
                <a:gd name="connsiteX669" fmla="*/ 1081876 w 2997920"/>
                <a:gd name="connsiteY669" fmla="*/ 947888 h 4279173"/>
                <a:gd name="connsiteX670" fmla="*/ 1115401 w 2997920"/>
                <a:gd name="connsiteY670" fmla="*/ 929786 h 4279173"/>
                <a:gd name="connsiteX671" fmla="*/ 1152791 w 2997920"/>
                <a:gd name="connsiteY671" fmla="*/ 923318 h 4279173"/>
                <a:gd name="connsiteX672" fmla="*/ 1191788 w 2997920"/>
                <a:gd name="connsiteY672" fmla="*/ 929326 h 4279173"/>
                <a:gd name="connsiteX673" fmla="*/ 1200629 w 2997920"/>
                <a:gd name="connsiteY673" fmla="*/ 932656 h 4279173"/>
                <a:gd name="connsiteX674" fmla="*/ 1182335 w 2997920"/>
                <a:gd name="connsiteY674" fmla="*/ 908508 h 4279173"/>
                <a:gd name="connsiteX675" fmla="*/ 1164119 w 2997920"/>
                <a:gd name="connsiteY675" fmla="*/ 891516 h 4279173"/>
                <a:gd name="connsiteX676" fmla="*/ 1140544 w 2997920"/>
                <a:gd name="connsiteY676" fmla="*/ 874868 h 4279173"/>
                <a:gd name="connsiteX677" fmla="*/ 1119611 w 2997920"/>
                <a:gd name="connsiteY677" fmla="*/ 863617 h 4279173"/>
                <a:gd name="connsiteX678" fmla="*/ 1097950 w 2997920"/>
                <a:gd name="connsiteY678" fmla="*/ 855006 h 4279173"/>
                <a:gd name="connsiteX679" fmla="*/ 1081494 w 2997920"/>
                <a:gd name="connsiteY679" fmla="*/ 850529 h 4279173"/>
                <a:gd name="connsiteX680" fmla="*/ 1066760 w 2997920"/>
                <a:gd name="connsiteY680" fmla="*/ 848233 h 4279173"/>
                <a:gd name="connsiteX681" fmla="*/ 1055968 w 2997920"/>
                <a:gd name="connsiteY681" fmla="*/ 847965 h 4279173"/>
                <a:gd name="connsiteX682" fmla="*/ 1047319 w 2997920"/>
                <a:gd name="connsiteY682" fmla="*/ 849036 h 4279173"/>
                <a:gd name="connsiteX683" fmla="*/ 1042879 w 2997920"/>
                <a:gd name="connsiteY683" fmla="*/ 850452 h 4279173"/>
                <a:gd name="connsiteX684" fmla="*/ 1041770 w 2997920"/>
                <a:gd name="connsiteY684" fmla="*/ 851026 h 4279173"/>
                <a:gd name="connsiteX685" fmla="*/ 1040889 w 2997920"/>
                <a:gd name="connsiteY685" fmla="*/ 851639 h 4279173"/>
                <a:gd name="connsiteX686" fmla="*/ 1040698 w 2997920"/>
                <a:gd name="connsiteY686" fmla="*/ 851868 h 4279173"/>
                <a:gd name="connsiteX687" fmla="*/ 1039167 w 2997920"/>
                <a:gd name="connsiteY687" fmla="*/ 853514 h 4279173"/>
                <a:gd name="connsiteX688" fmla="*/ 1037560 w 2997920"/>
                <a:gd name="connsiteY688" fmla="*/ 855083 h 4279173"/>
                <a:gd name="connsiteX689" fmla="*/ 1034077 w 2997920"/>
                <a:gd name="connsiteY689" fmla="*/ 857992 h 4279173"/>
                <a:gd name="connsiteX690" fmla="*/ 1017889 w 2997920"/>
                <a:gd name="connsiteY690" fmla="*/ 865799 h 4279173"/>
                <a:gd name="connsiteX691" fmla="*/ 1004457 w 2997920"/>
                <a:gd name="connsiteY691" fmla="*/ 867138 h 4279173"/>
                <a:gd name="connsiteX692" fmla="*/ 987082 w 2997920"/>
                <a:gd name="connsiteY692" fmla="*/ 862699 h 4279173"/>
                <a:gd name="connsiteX693" fmla="*/ 971315 w 2997920"/>
                <a:gd name="connsiteY693" fmla="*/ 850108 h 4279173"/>
                <a:gd name="connsiteX694" fmla="*/ 964579 w 2997920"/>
                <a:gd name="connsiteY694" fmla="*/ 838435 h 4279173"/>
                <a:gd name="connsiteX695" fmla="*/ 961441 w 2997920"/>
                <a:gd name="connsiteY695" fmla="*/ 823013 h 4279173"/>
                <a:gd name="connsiteX696" fmla="*/ 963163 w 2997920"/>
                <a:gd name="connsiteY696" fmla="*/ 809618 h 4279173"/>
                <a:gd name="connsiteX697" fmla="*/ 968713 w 2997920"/>
                <a:gd name="connsiteY697" fmla="*/ 797295 h 4279173"/>
                <a:gd name="connsiteX698" fmla="*/ 971353 w 2997920"/>
                <a:gd name="connsiteY698" fmla="*/ 793621 h 4279173"/>
                <a:gd name="connsiteX699" fmla="*/ 974262 w 2997920"/>
                <a:gd name="connsiteY699" fmla="*/ 790253 h 4279173"/>
                <a:gd name="connsiteX700" fmla="*/ 978433 w 2997920"/>
                <a:gd name="connsiteY700" fmla="*/ 786044 h 4279173"/>
                <a:gd name="connsiteX701" fmla="*/ 992976 w 2997920"/>
                <a:gd name="connsiteY701" fmla="*/ 774716 h 4279173"/>
                <a:gd name="connsiteX702" fmla="*/ 1008782 w 2997920"/>
                <a:gd name="connsiteY702" fmla="*/ 766526 h 4279173"/>
                <a:gd name="connsiteX703" fmla="*/ 1015862 w 2997920"/>
                <a:gd name="connsiteY703" fmla="*/ 763886 h 4279173"/>
                <a:gd name="connsiteX704" fmla="*/ 1069479 w 2997920"/>
                <a:gd name="connsiteY704" fmla="*/ 757610 h 4279173"/>
                <a:gd name="connsiteX705" fmla="*/ 1112915 w 2997920"/>
                <a:gd name="connsiteY705" fmla="*/ 764958 h 4279173"/>
                <a:gd name="connsiteX706" fmla="*/ 1138594 w 2997920"/>
                <a:gd name="connsiteY706" fmla="*/ 773377 h 4279173"/>
                <a:gd name="connsiteX707" fmla="*/ 1165958 w 2997920"/>
                <a:gd name="connsiteY707" fmla="*/ 785470 h 4279173"/>
                <a:gd name="connsiteX708" fmla="*/ 1212303 w 2997920"/>
                <a:gd name="connsiteY708" fmla="*/ 814211 h 4279173"/>
                <a:gd name="connsiteX709" fmla="*/ 1251798 w 2997920"/>
                <a:gd name="connsiteY709" fmla="*/ 850262 h 4279173"/>
                <a:gd name="connsiteX710" fmla="*/ 1287503 w 2997920"/>
                <a:gd name="connsiteY710" fmla="*/ 903381 h 4279173"/>
                <a:gd name="connsiteX711" fmla="*/ 1301625 w 2997920"/>
                <a:gd name="connsiteY711" fmla="*/ 946627 h 4279173"/>
                <a:gd name="connsiteX712" fmla="*/ 1304495 w 2997920"/>
                <a:gd name="connsiteY712" fmla="*/ 979692 h 4279173"/>
                <a:gd name="connsiteX713" fmla="*/ 1302237 w 2997920"/>
                <a:gd name="connsiteY713" fmla="*/ 1004683 h 4279173"/>
                <a:gd name="connsiteX714" fmla="*/ 1296918 w 2997920"/>
                <a:gd name="connsiteY714" fmla="*/ 1027147 h 4279173"/>
                <a:gd name="connsiteX715" fmla="*/ 1279773 w 2997920"/>
                <a:gd name="connsiteY715" fmla="*/ 1066221 h 4279173"/>
                <a:gd name="connsiteX716" fmla="*/ 1255586 w 2997920"/>
                <a:gd name="connsiteY716" fmla="*/ 1100626 h 4279173"/>
                <a:gd name="connsiteX717" fmla="*/ 1251797 w 2997920"/>
                <a:gd name="connsiteY717" fmla="*/ 1105065 h 4279173"/>
                <a:gd name="connsiteX718" fmla="*/ 1776706 w 2997920"/>
                <a:gd name="connsiteY718" fmla="*/ 1098673 h 4279173"/>
                <a:gd name="connsiteX719" fmla="*/ 1767061 w 2997920"/>
                <a:gd name="connsiteY719" fmla="*/ 1110843 h 4279173"/>
                <a:gd name="connsiteX720" fmla="*/ 1730017 w 2997920"/>
                <a:gd name="connsiteY720" fmla="*/ 1138321 h 4279173"/>
                <a:gd name="connsiteX721" fmla="*/ 1698443 w 2997920"/>
                <a:gd name="connsiteY721" fmla="*/ 1148118 h 4279173"/>
                <a:gd name="connsiteX722" fmla="*/ 1686695 w 2997920"/>
                <a:gd name="connsiteY722" fmla="*/ 1149419 h 4279173"/>
                <a:gd name="connsiteX723" fmla="*/ 1681452 w 2997920"/>
                <a:gd name="connsiteY723" fmla="*/ 1149649 h 4279173"/>
                <a:gd name="connsiteX724" fmla="*/ 1679232 w 2997920"/>
                <a:gd name="connsiteY724" fmla="*/ 1149687 h 4279173"/>
                <a:gd name="connsiteX725" fmla="*/ 1673223 w 2997920"/>
                <a:gd name="connsiteY725" fmla="*/ 1149534 h 4279173"/>
                <a:gd name="connsiteX726" fmla="*/ 1662202 w 2997920"/>
                <a:gd name="connsiteY726" fmla="*/ 1148462 h 4279173"/>
                <a:gd name="connsiteX727" fmla="*/ 1630361 w 2997920"/>
                <a:gd name="connsiteY727" fmla="*/ 1139201 h 4279173"/>
                <a:gd name="connsiteX728" fmla="*/ 1592780 w 2997920"/>
                <a:gd name="connsiteY728" fmla="*/ 1112412 h 4279173"/>
                <a:gd name="connsiteX729" fmla="*/ 1569665 w 2997920"/>
                <a:gd name="connsiteY729" fmla="*/ 1076247 h 4279173"/>
                <a:gd name="connsiteX730" fmla="*/ 1561475 w 2997920"/>
                <a:gd name="connsiteY730" fmla="*/ 1038550 h 4279173"/>
                <a:gd name="connsiteX731" fmla="*/ 1565302 w 2997920"/>
                <a:gd name="connsiteY731" fmla="*/ 1003303 h 4279173"/>
                <a:gd name="connsiteX732" fmla="*/ 1576860 w 2997920"/>
                <a:gd name="connsiteY732" fmla="*/ 975596 h 4279173"/>
                <a:gd name="connsiteX733" fmla="*/ 1607935 w 2997920"/>
                <a:gd name="connsiteY733" fmla="*/ 940655 h 4279173"/>
                <a:gd name="connsiteX734" fmla="*/ 1641001 w 2997920"/>
                <a:gd name="connsiteY734" fmla="*/ 923204 h 4279173"/>
                <a:gd name="connsiteX735" fmla="*/ 1678467 w 2997920"/>
                <a:gd name="connsiteY735" fmla="*/ 916928 h 4279173"/>
                <a:gd name="connsiteX736" fmla="*/ 1716048 w 2997920"/>
                <a:gd name="connsiteY736" fmla="*/ 922745 h 4279173"/>
                <a:gd name="connsiteX737" fmla="*/ 1725577 w 2997920"/>
                <a:gd name="connsiteY737" fmla="*/ 926304 h 4279173"/>
                <a:gd name="connsiteX738" fmla="*/ 1707284 w 2997920"/>
                <a:gd name="connsiteY738" fmla="*/ 902156 h 4279173"/>
                <a:gd name="connsiteX739" fmla="*/ 1688455 w 2997920"/>
                <a:gd name="connsiteY739" fmla="*/ 884667 h 4279173"/>
                <a:gd name="connsiteX740" fmla="*/ 1665454 w 2997920"/>
                <a:gd name="connsiteY740" fmla="*/ 868517 h 4279173"/>
                <a:gd name="connsiteX741" fmla="*/ 1643831 w 2997920"/>
                <a:gd name="connsiteY741" fmla="*/ 856921 h 4279173"/>
                <a:gd name="connsiteX742" fmla="*/ 1622898 w 2997920"/>
                <a:gd name="connsiteY742" fmla="*/ 848655 h 4279173"/>
                <a:gd name="connsiteX743" fmla="*/ 1606404 w 2997920"/>
                <a:gd name="connsiteY743" fmla="*/ 844139 h 4279173"/>
                <a:gd name="connsiteX744" fmla="*/ 1591670 w 2997920"/>
                <a:gd name="connsiteY744" fmla="*/ 841881 h 4279173"/>
                <a:gd name="connsiteX745" fmla="*/ 1580877 w 2997920"/>
                <a:gd name="connsiteY745" fmla="*/ 841575 h 4279173"/>
                <a:gd name="connsiteX746" fmla="*/ 1572266 w 2997920"/>
                <a:gd name="connsiteY746" fmla="*/ 842684 h 4279173"/>
                <a:gd name="connsiteX747" fmla="*/ 1567674 w 2997920"/>
                <a:gd name="connsiteY747" fmla="*/ 844139 h 4279173"/>
                <a:gd name="connsiteX748" fmla="*/ 1566602 w 2997920"/>
                <a:gd name="connsiteY748" fmla="*/ 844713 h 4279173"/>
                <a:gd name="connsiteX749" fmla="*/ 1565645 w 2997920"/>
                <a:gd name="connsiteY749" fmla="*/ 845478 h 4279173"/>
                <a:gd name="connsiteX750" fmla="*/ 1564115 w 2997920"/>
                <a:gd name="connsiteY750" fmla="*/ 847124 h 4279173"/>
                <a:gd name="connsiteX751" fmla="*/ 1562507 w 2997920"/>
                <a:gd name="connsiteY751" fmla="*/ 848693 h 4279173"/>
                <a:gd name="connsiteX752" fmla="*/ 1559063 w 2997920"/>
                <a:gd name="connsiteY752" fmla="*/ 851601 h 4279173"/>
                <a:gd name="connsiteX753" fmla="*/ 1542875 w 2997920"/>
                <a:gd name="connsiteY753" fmla="*/ 859409 h 4279173"/>
                <a:gd name="connsiteX754" fmla="*/ 1529442 w 2997920"/>
                <a:gd name="connsiteY754" fmla="*/ 860748 h 4279173"/>
                <a:gd name="connsiteX755" fmla="*/ 1514134 w 2997920"/>
                <a:gd name="connsiteY755" fmla="*/ 857265 h 4279173"/>
                <a:gd name="connsiteX756" fmla="*/ 1502577 w 2997920"/>
                <a:gd name="connsiteY756" fmla="*/ 850224 h 4279173"/>
                <a:gd name="connsiteX757" fmla="*/ 1493621 w 2997920"/>
                <a:gd name="connsiteY757" fmla="*/ 840121 h 4279173"/>
                <a:gd name="connsiteX758" fmla="*/ 1488072 w 2997920"/>
                <a:gd name="connsiteY758" fmla="*/ 827798 h 4279173"/>
                <a:gd name="connsiteX759" fmla="*/ 1486733 w 2997920"/>
                <a:gd name="connsiteY759" fmla="*/ 809888 h 4279173"/>
                <a:gd name="connsiteX760" fmla="*/ 1493621 w 2997920"/>
                <a:gd name="connsiteY760" fmla="*/ 790944 h 4279173"/>
                <a:gd name="connsiteX761" fmla="*/ 1496262 w 2997920"/>
                <a:gd name="connsiteY761" fmla="*/ 787309 h 4279173"/>
                <a:gd name="connsiteX762" fmla="*/ 1498826 w 2997920"/>
                <a:gd name="connsiteY762" fmla="*/ 784324 h 4279173"/>
                <a:gd name="connsiteX763" fmla="*/ 1502079 w 2997920"/>
                <a:gd name="connsiteY763" fmla="*/ 780917 h 4279173"/>
                <a:gd name="connsiteX764" fmla="*/ 1523740 w 2997920"/>
                <a:gd name="connsiteY764" fmla="*/ 764921 h 4279173"/>
                <a:gd name="connsiteX765" fmla="*/ 1533689 w 2997920"/>
                <a:gd name="connsiteY765" fmla="*/ 760175 h 4279173"/>
                <a:gd name="connsiteX766" fmla="*/ 1547964 w 2997920"/>
                <a:gd name="connsiteY766" fmla="*/ 755391 h 4279173"/>
                <a:gd name="connsiteX767" fmla="*/ 1577891 w 2997920"/>
                <a:gd name="connsiteY767" fmla="*/ 751029 h 4279173"/>
                <a:gd name="connsiteX768" fmla="*/ 1616161 w 2997920"/>
                <a:gd name="connsiteY768" fmla="*/ 753784 h 4279173"/>
                <a:gd name="connsiteX769" fmla="*/ 1640921 w 2997920"/>
                <a:gd name="connsiteY769" fmla="*/ 759448 h 4279173"/>
                <a:gd name="connsiteX770" fmla="*/ 1667596 w 2997920"/>
                <a:gd name="connsiteY770" fmla="*/ 768595 h 4279173"/>
                <a:gd name="connsiteX771" fmla="*/ 1698862 w 2997920"/>
                <a:gd name="connsiteY771" fmla="*/ 783252 h 4279173"/>
                <a:gd name="connsiteX772" fmla="*/ 1725078 w 2997920"/>
                <a:gd name="connsiteY772" fmla="*/ 799172 h 4279173"/>
                <a:gd name="connsiteX773" fmla="*/ 1772762 w 2997920"/>
                <a:gd name="connsiteY773" fmla="*/ 839547 h 4279173"/>
                <a:gd name="connsiteX774" fmla="*/ 1805215 w 2997920"/>
                <a:gd name="connsiteY774" fmla="*/ 883137 h 4279173"/>
                <a:gd name="connsiteX775" fmla="*/ 1823164 w 2997920"/>
                <a:gd name="connsiteY775" fmla="*/ 925655 h 4279173"/>
                <a:gd name="connsiteX776" fmla="*/ 1828981 w 2997920"/>
                <a:gd name="connsiteY776" fmla="*/ 958491 h 4279173"/>
                <a:gd name="connsiteX777" fmla="*/ 1828483 w 2997920"/>
                <a:gd name="connsiteY777" fmla="*/ 989030 h 4279173"/>
                <a:gd name="connsiteX778" fmla="*/ 1823011 w 2997920"/>
                <a:gd name="connsiteY778" fmla="*/ 1016814 h 4279173"/>
                <a:gd name="connsiteX779" fmla="*/ 1803225 w 2997920"/>
                <a:gd name="connsiteY779" fmla="*/ 1062393 h 4279173"/>
                <a:gd name="connsiteX780" fmla="*/ 1776705 w 2997920"/>
                <a:gd name="connsiteY780" fmla="*/ 1098673 h 4279173"/>
                <a:gd name="connsiteX781" fmla="*/ 635534 w 2997920"/>
                <a:gd name="connsiteY781" fmla="*/ 3731949 h 4279173"/>
                <a:gd name="connsiteX782" fmla="*/ 633544 w 2997920"/>
                <a:gd name="connsiteY782" fmla="*/ 3732179 h 4279173"/>
                <a:gd name="connsiteX783" fmla="*/ 614179 w 2997920"/>
                <a:gd name="connsiteY783" fmla="*/ 3736350 h 4279173"/>
                <a:gd name="connsiteX784" fmla="*/ 587582 w 2997920"/>
                <a:gd name="connsiteY784" fmla="*/ 3747104 h 4279173"/>
                <a:gd name="connsiteX785" fmla="*/ 556545 w 2997920"/>
                <a:gd name="connsiteY785" fmla="*/ 3766775 h 4279173"/>
                <a:gd name="connsiteX786" fmla="*/ 529603 w 2997920"/>
                <a:gd name="connsiteY786" fmla="*/ 3791115 h 4279173"/>
                <a:gd name="connsiteX787" fmla="*/ 490414 w 2997920"/>
                <a:gd name="connsiteY787" fmla="*/ 3847601 h 4279173"/>
                <a:gd name="connsiteX788" fmla="*/ 479316 w 2997920"/>
                <a:gd name="connsiteY788" fmla="*/ 3875385 h 4279173"/>
                <a:gd name="connsiteX789" fmla="*/ 472236 w 2997920"/>
                <a:gd name="connsiteY789" fmla="*/ 3906346 h 4279173"/>
                <a:gd name="connsiteX790" fmla="*/ 470399 w 2997920"/>
                <a:gd name="connsiteY790" fmla="*/ 3930227 h 4279173"/>
                <a:gd name="connsiteX791" fmla="*/ 476063 w 2997920"/>
                <a:gd name="connsiteY791" fmla="*/ 3978600 h 4279173"/>
                <a:gd name="connsiteX792" fmla="*/ 480693 w 2997920"/>
                <a:gd name="connsiteY792" fmla="*/ 3994368 h 4279173"/>
                <a:gd name="connsiteX793" fmla="*/ 485018 w 2997920"/>
                <a:gd name="connsiteY793" fmla="*/ 4006154 h 4279173"/>
                <a:gd name="connsiteX794" fmla="*/ 524054 w 2997920"/>
                <a:gd name="connsiteY794" fmla="*/ 4072018 h 4279173"/>
                <a:gd name="connsiteX795" fmla="*/ 531746 w 2997920"/>
                <a:gd name="connsiteY795" fmla="*/ 4081432 h 4279173"/>
                <a:gd name="connsiteX796" fmla="*/ 541926 w 2997920"/>
                <a:gd name="connsiteY796" fmla="*/ 4092875 h 4279173"/>
                <a:gd name="connsiteX797" fmla="*/ 555819 w 2997920"/>
                <a:gd name="connsiteY797" fmla="*/ 4107112 h 4279173"/>
                <a:gd name="connsiteX798" fmla="*/ 574303 w 2997920"/>
                <a:gd name="connsiteY798" fmla="*/ 4124218 h 4279173"/>
                <a:gd name="connsiteX799" fmla="*/ 599408 w 2997920"/>
                <a:gd name="connsiteY799" fmla="*/ 4144770 h 4279173"/>
                <a:gd name="connsiteX800" fmla="*/ 631938 w 2997920"/>
                <a:gd name="connsiteY800" fmla="*/ 4168114 h 4279173"/>
                <a:gd name="connsiteX801" fmla="*/ 674800 w 2997920"/>
                <a:gd name="connsiteY801" fmla="*/ 4194712 h 4279173"/>
                <a:gd name="connsiteX802" fmla="*/ 682913 w 2997920"/>
                <a:gd name="connsiteY802" fmla="*/ 4200682 h 4279173"/>
                <a:gd name="connsiteX803" fmla="*/ 694280 w 2997920"/>
                <a:gd name="connsiteY803" fmla="*/ 4217176 h 4279173"/>
                <a:gd name="connsiteX804" fmla="*/ 696921 w 2997920"/>
                <a:gd name="connsiteY804" fmla="*/ 4226897 h 4279173"/>
                <a:gd name="connsiteX805" fmla="*/ 697380 w 2997920"/>
                <a:gd name="connsiteY805" fmla="*/ 4236962 h 4279173"/>
                <a:gd name="connsiteX806" fmla="*/ 691678 w 2997920"/>
                <a:gd name="connsiteY806" fmla="*/ 4256135 h 4279173"/>
                <a:gd name="connsiteX807" fmla="*/ 685784 w 2997920"/>
                <a:gd name="connsiteY807" fmla="*/ 4264325 h 4279173"/>
                <a:gd name="connsiteX808" fmla="*/ 678245 w 2997920"/>
                <a:gd name="connsiteY808" fmla="*/ 4271022 h 4279173"/>
                <a:gd name="connsiteX809" fmla="*/ 659722 w 2997920"/>
                <a:gd name="connsiteY809" fmla="*/ 4278599 h 4279173"/>
                <a:gd name="connsiteX810" fmla="*/ 649658 w 2997920"/>
                <a:gd name="connsiteY810" fmla="*/ 4279173 h 4279173"/>
                <a:gd name="connsiteX811" fmla="*/ 619309 w 2997920"/>
                <a:gd name="connsiteY811" fmla="*/ 4276839 h 4279173"/>
                <a:gd name="connsiteX812" fmla="*/ 554824 w 2997920"/>
                <a:gd name="connsiteY812" fmla="*/ 4266889 h 4279173"/>
                <a:gd name="connsiteX813" fmla="*/ 490224 w 2997920"/>
                <a:gd name="connsiteY813" fmla="*/ 4249438 h 4279173"/>
                <a:gd name="connsiteX814" fmla="*/ 422907 w 2997920"/>
                <a:gd name="connsiteY814" fmla="*/ 4221577 h 4279173"/>
                <a:gd name="connsiteX815" fmla="*/ 348930 w 2997920"/>
                <a:gd name="connsiteY815" fmla="*/ 4176303 h 4279173"/>
                <a:gd name="connsiteX816" fmla="*/ 277251 w 2997920"/>
                <a:gd name="connsiteY816" fmla="*/ 4111014 h 4279173"/>
                <a:gd name="connsiteX817" fmla="*/ 237947 w 2997920"/>
                <a:gd name="connsiteY817" fmla="*/ 4060536 h 4279173"/>
                <a:gd name="connsiteX818" fmla="*/ 206221 w 2997920"/>
                <a:gd name="connsiteY818" fmla="*/ 4006002 h 4279173"/>
                <a:gd name="connsiteX819" fmla="*/ 173654 w 2997920"/>
                <a:gd name="connsiteY819" fmla="*/ 3921042 h 4279173"/>
                <a:gd name="connsiteX820" fmla="*/ 158116 w 2997920"/>
                <a:gd name="connsiteY820" fmla="*/ 3837039 h 4279173"/>
                <a:gd name="connsiteX821" fmla="*/ 157045 w 2997920"/>
                <a:gd name="connsiteY821" fmla="*/ 3757973 h 4279173"/>
                <a:gd name="connsiteX822" fmla="*/ 170592 w 2997920"/>
                <a:gd name="connsiteY822" fmla="*/ 3672822 h 4279173"/>
                <a:gd name="connsiteX823" fmla="*/ 195850 w 2997920"/>
                <a:gd name="connsiteY823" fmla="*/ 3598770 h 4279173"/>
                <a:gd name="connsiteX824" fmla="*/ 225701 w 2997920"/>
                <a:gd name="connsiteY824" fmla="*/ 3541211 h 4279173"/>
                <a:gd name="connsiteX825" fmla="*/ 263933 w 2997920"/>
                <a:gd name="connsiteY825" fmla="*/ 3486906 h 4279173"/>
                <a:gd name="connsiteX826" fmla="*/ 308479 w 2997920"/>
                <a:gd name="connsiteY826" fmla="*/ 3438877 h 4279173"/>
                <a:gd name="connsiteX827" fmla="*/ 401552 w 2997920"/>
                <a:gd name="connsiteY827" fmla="*/ 3368575 h 4279173"/>
                <a:gd name="connsiteX828" fmla="*/ 498835 w 2997920"/>
                <a:gd name="connsiteY828" fmla="*/ 3321617 h 4279173"/>
                <a:gd name="connsiteX829" fmla="*/ 526542 w 2997920"/>
                <a:gd name="connsiteY829" fmla="*/ 3311744 h 4279173"/>
                <a:gd name="connsiteX830" fmla="*/ 519003 w 2997920"/>
                <a:gd name="connsiteY830" fmla="*/ 3167197 h 4279173"/>
                <a:gd name="connsiteX831" fmla="*/ 521950 w 2997920"/>
                <a:gd name="connsiteY831" fmla="*/ 3066355 h 4279173"/>
                <a:gd name="connsiteX832" fmla="*/ 529948 w 2997920"/>
                <a:gd name="connsiteY832" fmla="*/ 2980132 h 4279173"/>
                <a:gd name="connsiteX833" fmla="*/ 541008 w 2997920"/>
                <a:gd name="connsiteY833" fmla="*/ 2905620 h 4279173"/>
                <a:gd name="connsiteX834" fmla="*/ 611923 w 2997920"/>
                <a:gd name="connsiteY834" fmla="*/ 2647945 h 4279173"/>
                <a:gd name="connsiteX835" fmla="*/ 698489 w 2997920"/>
                <a:gd name="connsiteY835" fmla="*/ 2465777 h 4279173"/>
                <a:gd name="connsiteX836" fmla="*/ 731707 w 2997920"/>
                <a:gd name="connsiteY836" fmla="*/ 2411548 h 4279173"/>
                <a:gd name="connsiteX837" fmla="*/ 750115 w 2997920"/>
                <a:gd name="connsiteY837" fmla="*/ 2384108 h 4279173"/>
                <a:gd name="connsiteX838" fmla="*/ 750957 w 2997920"/>
                <a:gd name="connsiteY838" fmla="*/ 2382883 h 4279173"/>
                <a:gd name="connsiteX839" fmla="*/ 751799 w 2997920"/>
                <a:gd name="connsiteY839" fmla="*/ 2381697 h 4279173"/>
                <a:gd name="connsiteX840" fmla="*/ 754516 w 2997920"/>
                <a:gd name="connsiteY840" fmla="*/ 2378597 h 4279173"/>
                <a:gd name="connsiteX841" fmla="*/ 704535 w 2997920"/>
                <a:gd name="connsiteY841" fmla="*/ 2343924 h 4279173"/>
                <a:gd name="connsiteX842" fmla="*/ 681612 w 2997920"/>
                <a:gd name="connsiteY842" fmla="*/ 2326167 h 4279173"/>
                <a:gd name="connsiteX843" fmla="*/ 656392 w 2997920"/>
                <a:gd name="connsiteY843" fmla="*/ 2361682 h 4279173"/>
                <a:gd name="connsiteX844" fmla="*/ 630139 w 2997920"/>
                <a:gd name="connsiteY844" fmla="*/ 2410322 h 4279173"/>
                <a:gd name="connsiteX845" fmla="*/ 614257 w 2997920"/>
                <a:gd name="connsiteY845" fmla="*/ 2455367 h 4279173"/>
                <a:gd name="connsiteX846" fmla="*/ 607253 w 2997920"/>
                <a:gd name="connsiteY846" fmla="*/ 2511548 h 4279173"/>
                <a:gd name="connsiteX847" fmla="*/ 607751 w 2997920"/>
                <a:gd name="connsiteY847" fmla="*/ 2521383 h 4279173"/>
                <a:gd name="connsiteX848" fmla="*/ 608325 w 2997920"/>
                <a:gd name="connsiteY848" fmla="*/ 2527008 h 4279173"/>
                <a:gd name="connsiteX849" fmla="*/ 608401 w 2997920"/>
                <a:gd name="connsiteY849" fmla="*/ 2527774 h 4279173"/>
                <a:gd name="connsiteX850" fmla="*/ 608516 w 2997920"/>
                <a:gd name="connsiteY850" fmla="*/ 2528692 h 4279173"/>
                <a:gd name="connsiteX851" fmla="*/ 608746 w 2997920"/>
                <a:gd name="connsiteY851" fmla="*/ 2531409 h 4279173"/>
                <a:gd name="connsiteX852" fmla="*/ 608784 w 2997920"/>
                <a:gd name="connsiteY852" fmla="*/ 2536882 h 4279173"/>
                <a:gd name="connsiteX853" fmla="*/ 607598 w 2997920"/>
                <a:gd name="connsiteY853" fmla="*/ 2544995 h 4279173"/>
                <a:gd name="connsiteX854" fmla="*/ 597571 w 2997920"/>
                <a:gd name="connsiteY854" fmla="*/ 2564245 h 4279173"/>
                <a:gd name="connsiteX855" fmla="*/ 582340 w 2997920"/>
                <a:gd name="connsiteY855" fmla="*/ 2575534 h 4279173"/>
                <a:gd name="connsiteX856" fmla="*/ 571892 w 2997920"/>
                <a:gd name="connsiteY856" fmla="*/ 2578825 h 4279173"/>
                <a:gd name="connsiteX857" fmla="*/ 566458 w 2997920"/>
                <a:gd name="connsiteY857" fmla="*/ 2579514 h 4279173"/>
                <a:gd name="connsiteX858" fmla="*/ 563741 w 2997920"/>
                <a:gd name="connsiteY858" fmla="*/ 2579591 h 4279173"/>
                <a:gd name="connsiteX859" fmla="*/ 558268 w 2997920"/>
                <a:gd name="connsiteY859" fmla="*/ 2579284 h 4279173"/>
                <a:gd name="connsiteX860" fmla="*/ 547667 w 2997920"/>
                <a:gd name="connsiteY860" fmla="*/ 2576720 h 4279173"/>
                <a:gd name="connsiteX861" fmla="*/ 531671 w 2997920"/>
                <a:gd name="connsiteY861" fmla="*/ 2566464 h 4279173"/>
                <a:gd name="connsiteX862" fmla="*/ 520382 w 2997920"/>
                <a:gd name="connsiteY862" fmla="*/ 2547941 h 4279173"/>
                <a:gd name="connsiteX863" fmla="*/ 519042 w 2997920"/>
                <a:gd name="connsiteY863" fmla="*/ 2542660 h 4279173"/>
                <a:gd name="connsiteX864" fmla="*/ 518506 w 2997920"/>
                <a:gd name="connsiteY864" fmla="*/ 2538795 h 4279173"/>
                <a:gd name="connsiteX865" fmla="*/ 518162 w 2997920"/>
                <a:gd name="connsiteY865" fmla="*/ 2536269 h 4279173"/>
                <a:gd name="connsiteX866" fmla="*/ 517052 w 2997920"/>
                <a:gd name="connsiteY866" fmla="*/ 2522376 h 4279173"/>
                <a:gd name="connsiteX867" fmla="*/ 519463 w 2997920"/>
                <a:gd name="connsiteY867" fmla="*/ 2467956 h 4279173"/>
                <a:gd name="connsiteX868" fmla="*/ 531900 w 2997920"/>
                <a:gd name="connsiteY868" fmla="*/ 2414072 h 4279173"/>
                <a:gd name="connsiteX869" fmla="*/ 557694 w 2997920"/>
                <a:gd name="connsiteY869" fmla="*/ 2351845 h 4279173"/>
                <a:gd name="connsiteX870" fmla="*/ 605341 w 2997920"/>
                <a:gd name="connsiteY870" fmla="*/ 2276758 h 4279173"/>
                <a:gd name="connsiteX871" fmla="*/ 614449 w 2997920"/>
                <a:gd name="connsiteY871" fmla="*/ 2265124 h 4279173"/>
                <a:gd name="connsiteX872" fmla="*/ 536378 w 2997920"/>
                <a:gd name="connsiteY872" fmla="*/ 2165732 h 4279173"/>
                <a:gd name="connsiteX873" fmla="*/ 526428 w 2997920"/>
                <a:gd name="connsiteY873" fmla="*/ 2148932 h 4279173"/>
                <a:gd name="connsiteX874" fmla="*/ 514258 w 2997920"/>
                <a:gd name="connsiteY874" fmla="*/ 2126085 h 4279173"/>
                <a:gd name="connsiteX875" fmla="*/ 500098 w 2997920"/>
                <a:gd name="connsiteY875" fmla="*/ 2095010 h 4279173"/>
                <a:gd name="connsiteX876" fmla="*/ 489726 w 2997920"/>
                <a:gd name="connsiteY876" fmla="*/ 2067379 h 4279173"/>
                <a:gd name="connsiteX877" fmla="*/ 470897 w 2997920"/>
                <a:gd name="connsiteY877" fmla="*/ 2080697 h 4279173"/>
                <a:gd name="connsiteX878" fmla="*/ 445907 w 2997920"/>
                <a:gd name="connsiteY878" fmla="*/ 2101669 h 4279173"/>
                <a:gd name="connsiteX879" fmla="*/ 417740 w 2997920"/>
                <a:gd name="connsiteY879" fmla="*/ 2131060 h 4279173"/>
                <a:gd name="connsiteX880" fmla="*/ 393745 w 2997920"/>
                <a:gd name="connsiteY880" fmla="*/ 2163015 h 4279173"/>
                <a:gd name="connsiteX881" fmla="*/ 386895 w 2997920"/>
                <a:gd name="connsiteY881" fmla="*/ 2173846 h 4279173"/>
                <a:gd name="connsiteX882" fmla="*/ 385555 w 2997920"/>
                <a:gd name="connsiteY882" fmla="*/ 2175951 h 4279173"/>
                <a:gd name="connsiteX883" fmla="*/ 384101 w 2997920"/>
                <a:gd name="connsiteY883" fmla="*/ 2177979 h 4279173"/>
                <a:gd name="connsiteX884" fmla="*/ 379087 w 2997920"/>
                <a:gd name="connsiteY884" fmla="*/ 2183528 h 4279173"/>
                <a:gd name="connsiteX885" fmla="*/ 359608 w 2997920"/>
                <a:gd name="connsiteY885" fmla="*/ 2194283 h 4279173"/>
                <a:gd name="connsiteX886" fmla="*/ 352222 w 2997920"/>
                <a:gd name="connsiteY886" fmla="*/ 2195584 h 4279173"/>
                <a:gd name="connsiteX887" fmla="*/ 349772 w 2997920"/>
                <a:gd name="connsiteY887" fmla="*/ 2195737 h 4279173"/>
                <a:gd name="connsiteX888" fmla="*/ 347246 w 2997920"/>
                <a:gd name="connsiteY888" fmla="*/ 2195775 h 4279173"/>
                <a:gd name="connsiteX889" fmla="*/ 344759 w 2997920"/>
                <a:gd name="connsiteY889" fmla="*/ 2195622 h 4279173"/>
                <a:gd name="connsiteX890" fmla="*/ 339822 w 2997920"/>
                <a:gd name="connsiteY890" fmla="*/ 2195010 h 4279173"/>
                <a:gd name="connsiteX891" fmla="*/ 325815 w 2997920"/>
                <a:gd name="connsiteY891" fmla="*/ 2189882 h 4279173"/>
                <a:gd name="connsiteX892" fmla="*/ 315941 w 2997920"/>
                <a:gd name="connsiteY892" fmla="*/ 2182343 h 4279173"/>
                <a:gd name="connsiteX893" fmla="*/ 306297 w 2997920"/>
                <a:gd name="connsiteY893" fmla="*/ 2167876 h 4279173"/>
                <a:gd name="connsiteX894" fmla="*/ 302815 w 2997920"/>
                <a:gd name="connsiteY894" fmla="*/ 2150884 h 4279173"/>
                <a:gd name="connsiteX895" fmla="*/ 304422 w 2997920"/>
                <a:gd name="connsiteY895" fmla="*/ 2138561 h 4279173"/>
                <a:gd name="connsiteX896" fmla="*/ 308058 w 2997920"/>
                <a:gd name="connsiteY896" fmla="*/ 2129261 h 4279173"/>
                <a:gd name="connsiteX897" fmla="*/ 310698 w 2997920"/>
                <a:gd name="connsiteY897" fmla="*/ 2124784 h 4279173"/>
                <a:gd name="connsiteX898" fmla="*/ 314104 w 2997920"/>
                <a:gd name="connsiteY898" fmla="*/ 2119349 h 4279173"/>
                <a:gd name="connsiteX899" fmla="*/ 331900 w 2997920"/>
                <a:gd name="connsiteY899" fmla="*/ 2093479 h 4279173"/>
                <a:gd name="connsiteX900" fmla="*/ 381613 w 2997920"/>
                <a:gd name="connsiteY900" fmla="*/ 2037796 h 4279173"/>
                <a:gd name="connsiteX901" fmla="*/ 439974 w 2997920"/>
                <a:gd name="connsiteY901" fmla="*/ 1991719 h 4279173"/>
                <a:gd name="connsiteX902" fmla="*/ 469442 w 2997920"/>
                <a:gd name="connsiteY902" fmla="*/ 1974268 h 4279173"/>
                <a:gd name="connsiteX903" fmla="*/ 467720 w 2997920"/>
                <a:gd name="connsiteY903" fmla="*/ 1914261 h 4279173"/>
                <a:gd name="connsiteX904" fmla="*/ 472733 w 2997920"/>
                <a:gd name="connsiteY904" fmla="*/ 1865620 h 4279173"/>
                <a:gd name="connsiteX905" fmla="*/ 483640 w 2997920"/>
                <a:gd name="connsiteY905" fmla="*/ 1817056 h 4279173"/>
                <a:gd name="connsiteX906" fmla="*/ 485363 w 2997920"/>
                <a:gd name="connsiteY906" fmla="*/ 1811277 h 4279173"/>
                <a:gd name="connsiteX907" fmla="*/ 481076 w 2997920"/>
                <a:gd name="connsiteY907" fmla="*/ 1811851 h 4279173"/>
                <a:gd name="connsiteX908" fmla="*/ 386319 w 2997920"/>
                <a:gd name="connsiteY908" fmla="*/ 1829302 h 4279173"/>
                <a:gd name="connsiteX909" fmla="*/ 295007 w 2997920"/>
                <a:gd name="connsiteY909" fmla="*/ 1855555 h 4279173"/>
                <a:gd name="connsiteX910" fmla="*/ 186092 w 2997920"/>
                <a:gd name="connsiteY910" fmla="*/ 1902091 h 4279173"/>
                <a:gd name="connsiteX911" fmla="*/ 98454 w 2997920"/>
                <a:gd name="connsiteY911" fmla="*/ 1956971 h 4279173"/>
                <a:gd name="connsiteX912" fmla="*/ 82763 w 2997920"/>
                <a:gd name="connsiteY912" fmla="*/ 1969218 h 4279173"/>
                <a:gd name="connsiteX913" fmla="*/ 74420 w 2997920"/>
                <a:gd name="connsiteY913" fmla="*/ 1976106 h 4279173"/>
                <a:gd name="connsiteX914" fmla="*/ 65924 w 2997920"/>
                <a:gd name="connsiteY914" fmla="*/ 1981732 h 4279173"/>
                <a:gd name="connsiteX915" fmla="*/ 56471 w 2997920"/>
                <a:gd name="connsiteY915" fmla="*/ 1985329 h 4279173"/>
                <a:gd name="connsiteX916" fmla="*/ 46407 w 2997920"/>
                <a:gd name="connsiteY916" fmla="*/ 1986707 h 4279173"/>
                <a:gd name="connsiteX917" fmla="*/ 26659 w 2997920"/>
                <a:gd name="connsiteY917" fmla="*/ 1982727 h 4279173"/>
                <a:gd name="connsiteX918" fmla="*/ 17934 w 2997920"/>
                <a:gd name="connsiteY918" fmla="*/ 1977560 h 4279173"/>
                <a:gd name="connsiteX919" fmla="*/ 4961 w 2997920"/>
                <a:gd name="connsiteY919" fmla="*/ 1962099 h 4279173"/>
                <a:gd name="connsiteX920" fmla="*/ 1401 w 2997920"/>
                <a:gd name="connsiteY920" fmla="*/ 1952608 h 4279173"/>
                <a:gd name="connsiteX921" fmla="*/ 24 w 2997920"/>
                <a:gd name="connsiteY921" fmla="*/ 1942582 h 4279173"/>
                <a:gd name="connsiteX922" fmla="*/ 866 w 2997920"/>
                <a:gd name="connsiteY922" fmla="*/ 1932479 h 4279173"/>
                <a:gd name="connsiteX923" fmla="*/ 4004 w 2997920"/>
                <a:gd name="connsiteY923" fmla="*/ 1922797 h 4279173"/>
                <a:gd name="connsiteX924" fmla="*/ 9170 w 2997920"/>
                <a:gd name="connsiteY924" fmla="*/ 1914072 h 4279173"/>
                <a:gd name="connsiteX925" fmla="*/ 16135 w 2997920"/>
                <a:gd name="connsiteY925" fmla="*/ 1906762 h 4279173"/>
                <a:gd name="connsiteX926" fmla="*/ 19312 w 2997920"/>
                <a:gd name="connsiteY926" fmla="*/ 1904083 h 4279173"/>
                <a:gd name="connsiteX927" fmla="*/ 22565 w 2997920"/>
                <a:gd name="connsiteY927" fmla="*/ 1901404 h 4279173"/>
                <a:gd name="connsiteX928" fmla="*/ 120000 w 2997920"/>
                <a:gd name="connsiteY928" fmla="*/ 1834928 h 4279173"/>
                <a:gd name="connsiteX929" fmla="*/ 247441 w 2997920"/>
                <a:gd name="connsiteY929" fmla="*/ 1776337 h 4279173"/>
                <a:gd name="connsiteX930" fmla="*/ 378057 w 2997920"/>
                <a:gd name="connsiteY930" fmla="*/ 1738296 h 4279173"/>
                <a:gd name="connsiteX931" fmla="*/ 511925 w 2997920"/>
                <a:gd name="connsiteY931" fmla="*/ 1717094 h 4279173"/>
                <a:gd name="connsiteX932" fmla="*/ 526583 w 2997920"/>
                <a:gd name="connsiteY932" fmla="*/ 1715793 h 4279173"/>
                <a:gd name="connsiteX933" fmla="*/ 538140 w 2997920"/>
                <a:gd name="connsiteY933" fmla="*/ 1696466 h 4279173"/>
                <a:gd name="connsiteX934" fmla="*/ 637072 w 2997920"/>
                <a:gd name="connsiteY934" fmla="*/ 1577480 h 4279173"/>
                <a:gd name="connsiteX935" fmla="*/ 654408 w 2997920"/>
                <a:gd name="connsiteY935" fmla="*/ 1561712 h 4279173"/>
                <a:gd name="connsiteX936" fmla="*/ 677905 w 2997920"/>
                <a:gd name="connsiteY936" fmla="*/ 1541773 h 4279173"/>
                <a:gd name="connsiteX937" fmla="*/ 796274 w 2997920"/>
                <a:gd name="connsiteY937" fmla="*/ 1461023 h 4279173"/>
                <a:gd name="connsiteX938" fmla="*/ 820500 w 2997920"/>
                <a:gd name="connsiteY938" fmla="*/ 1447552 h 4279173"/>
                <a:gd name="connsiteX939" fmla="*/ 799490 w 2997920"/>
                <a:gd name="connsiteY939" fmla="*/ 1379508 h 4279173"/>
                <a:gd name="connsiteX940" fmla="*/ 774806 w 2997920"/>
                <a:gd name="connsiteY940" fmla="*/ 1279087 h 4279173"/>
                <a:gd name="connsiteX941" fmla="*/ 758006 w 2997920"/>
                <a:gd name="connsiteY941" fmla="*/ 1171740 h 4279173"/>
                <a:gd name="connsiteX942" fmla="*/ 756054 w 2997920"/>
                <a:gd name="connsiteY942" fmla="*/ 1152146 h 4279173"/>
                <a:gd name="connsiteX943" fmla="*/ 701175 w 2997920"/>
                <a:gd name="connsiteY943" fmla="*/ 1254977 h 4279173"/>
                <a:gd name="connsiteX944" fmla="*/ 448212 w 2997920"/>
                <a:gd name="connsiteY944" fmla="*/ 441696 h 4279173"/>
                <a:gd name="connsiteX945" fmla="*/ 997920 w 2997920"/>
                <a:gd name="connsiteY945" fmla="*/ 251720 h 4279173"/>
                <a:gd name="connsiteX946" fmla="*/ 1012769 w 2997920"/>
                <a:gd name="connsiteY946" fmla="*/ 233618 h 4279173"/>
                <a:gd name="connsiteX947" fmla="*/ 1032057 w 2997920"/>
                <a:gd name="connsiteY947" fmla="*/ 211421 h 4279173"/>
                <a:gd name="connsiteX948" fmla="*/ 1049355 w 2997920"/>
                <a:gd name="connsiteY948" fmla="*/ 192899 h 4279173"/>
                <a:gd name="connsiteX949" fmla="*/ 1182616 w 2997920"/>
                <a:gd name="connsiteY949" fmla="*/ 83749 h 4279173"/>
                <a:gd name="connsiteX950" fmla="*/ 1209213 w 2997920"/>
                <a:gd name="connsiteY950" fmla="*/ 68096 h 4279173"/>
                <a:gd name="connsiteX951" fmla="*/ 1246029 w 2997920"/>
                <a:gd name="connsiteY951" fmla="*/ 49343 h 4279173"/>
                <a:gd name="connsiteX952" fmla="*/ 1295894 w 2997920"/>
                <a:gd name="connsiteY952" fmla="*/ 29060 h 4279173"/>
                <a:gd name="connsiteX953" fmla="*/ 1373621 w 2997920"/>
                <a:gd name="connsiteY953" fmla="*/ 8356 h 4279173"/>
                <a:gd name="connsiteX954" fmla="*/ 1425859 w 2997920"/>
                <a:gd name="connsiteY954" fmla="*/ 1505 h 4279173"/>
                <a:gd name="connsiteX955" fmla="*/ 1483801 w 2997920"/>
                <a:gd name="connsiteY955" fmla="*/ 357 h 4279173"/>
                <a:gd name="connsiteX956" fmla="*/ 1566388 w 2997920"/>
                <a:gd name="connsiteY956" fmla="*/ 10345 h 4279173"/>
                <a:gd name="connsiteX957" fmla="*/ 1646947 w 2997920"/>
                <a:gd name="connsiteY957" fmla="*/ 33843 h 4279173"/>
                <a:gd name="connsiteX958" fmla="*/ 1748092 w 2997920"/>
                <a:gd name="connsiteY958" fmla="*/ 84398 h 4279173"/>
                <a:gd name="connsiteX959" fmla="*/ 1828842 w 2997920"/>
                <a:gd name="connsiteY959" fmla="*/ 144100 h 4279173"/>
                <a:gd name="connsiteX960" fmla="*/ 1900139 w 2997920"/>
                <a:gd name="connsiteY960" fmla="*/ 214250 h 4279173"/>
                <a:gd name="connsiteX961" fmla="*/ 1934774 w 2997920"/>
                <a:gd name="connsiteY961" fmla="*/ 255582 h 4279173"/>
                <a:gd name="connsiteX962" fmla="*/ 2509357 w 2997920"/>
                <a:gd name="connsiteY962" fmla="*/ 441688 h 4279173"/>
                <a:gd name="connsiteX963" fmla="*/ 2246558 w 2997920"/>
                <a:gd name="connsiteY963" fmla="*/ 1254969 h 4279173"/>
                <a:gd name="connsiteX964" fmla="*/ 2176218 w 2997920"/>
                <a:gd name="connsiteY964" fmla="*/ 1127302 h 4279173"/>
                <a:gd name="connsiteX965" fmla="*/ 2163244 w 2997920"/>
                <a:gd name="connsiteY965" fmla="*/ 1255125 h 4279173"/>
                <a:gd name="connsiteX966" fmla="*/ 2134733 w 2997920"/>
                <a:gd name="connsiteY966" fmla="*/ 1398830 h 4279173"/>
                <a:gd name="connsiteX967" fmla="*/ 2123634 w 2997920"/>
                <a:gd name="connsiteY967" fmla="*/ 1439894 h 4279173"/>
                <a:gd name="connsiteX968" fmla="*/ 2157963 w 2997920"/>
                <a:gd name="connsiteY968" fmla="*/ 1458493 h 4279173"/>
                <a:gd name="connsiteX969" fmla="*/ 2278898 w 2997920"/>
                <a:gd name="connsiteY969" fmla="*/ 1540238 h 4279173"/>
                <a:gd name="connsiteX970" fmla="*/ 2302512 w 2997920"/>
                <a:gd name="connsiteY970" fmla="*/ 1560138 h 4279173"/>
                <a:gd name="connsiteX971" fmla="*/ 2319886 w 2997920"/>
                <a:gd name="connsiteY971" fmla="*/ 1575867 h 4279173"/>
                <a:gd name="connsiteX972" fmla="*/ 2352492 w 2997920"/>
                <a:gd name="connsiteY972" fmla="*/ 1608511 h 4279173"/>
                <a:gd name="connsiteX973" fmla="*/ 2420000 w 2997920"/>
                <a:gd name="connsiteY973" fmla="*/ 1695537 h 4279173"/>
                <a:gd name="connsiteX974" fmla="*/ 2424746 w 2997920"/>
                <a:gd name="connsiteY974" fmla="*/ 1703268 h 4279173"/>
                <a:gd name="connsiteX975" fmla="*/ 2495851 w 2997920"/>
                <a:gd name="connsiteY975" fmla="*/ 1710042 h 4279173"/>
                <a:gd name="connsiteX976" fmla="*/ 2605383 w 2997920"/>
                <a:gd name="connsiteY976" fmla="*/ 1728564 h 4279173"/>
                <a:gd name="connsiteX977" fmla="*/ 2711731 w 2997920"/>
                <a:gd name="connsiteY977" fmla="*/ 1756807 h 4279173"/>
                <a:gd name="connsiteX978" fmla="*/ 2838712 w 2997920"/>
                <a:gd name="connsiteY978" fmla="*/ 1806865 h 4279173"/>
                <a:gd name="connsiteX979" fmla="*/ 2943806 w 2997920"/>
                <a:gd name="connsiteY979" fmla="*/ 1867256 h 4279173"/>
                <a:gd name="connsiteX980" fmla="*/ 2968644 w 2997920"/>
                <a:gd name="connsiteY980" fmla="*/ 1885127 h 4279173"/>
                <a:gd name="connsiteX981" fmla="*/ 2980661 w 2997920"/>
                <a:gd name="connsiteY981" fmla="*/ 1894350 h 4279173"/>
                <a:gd name="connsiteX982" fmla="*/ 2987856 w 2997920"/>
                <a:gd name="connsiteY982" fmla="*/ 1901507 h 4279173"/>
                <a:gd name="connsiteX983" fmla="*/ 2996734 w 2997920"/>
                <a:gd name="connsiteY983" fmla="*/ 1919609 h 4279173"/>
                <a:gd name="connsiteX984" fmla="*/ 2997921 w 2997920"/>
                <a:gd name="connsiteY984" fmla="*/ 1929674 h 4279173"/>
                <a:gd name="connsiteX985" fmla="*/ 2996849 w 2997920"/>
                <a:gd name="connsiteY985" fmla="*/ 1939739 h 4279173"/>
                <a:gd name="connsiteX986" fmla="*/ 2988200 w 2997920"/>
                <a:gd name="connsiteY986" fmla="*/ 1957955 h 4279173"/>
                <a:gd name="connsiteX987" fmla="*/ 2981082 w 2997920"/>
                <a:gd name="connsiteY987" fmla="*/ 1965188 h 4279173"/>
                <a:gd name="connsiteX988" fmla="*/ 2962941 w 2997920"/>
                <a:gd name="connsiteY988" fmla="*/ 1974067 h 4279173"/>
                <a:gd name="connsiteX989" fmla="*/ 2952915 w 2997920"/>
                <a:gd name="connsiteY989" fmla="*/ 1975253 h 4279173"/>
                <a:gd name="connsiteX990" fmla="*/ 2942812 w 2997920"/>
                <a:gd name="connsiteY990" fmla="*/ 1974182 h 4279173"/>
                <a:gd name="connsiteX991" fmla="*/ 2933206 w 2997920"/>
                <a:gd name="connsiteY991" fmla="*/ 1970891 h 4279173"/>
                <a:gd name="connsiteX992" fmla="*/ 2924596 w 2997920"/>
                <a:gd name="connsiteY992" fmla="*/ 1965533 h 4279173"/>
                <a:gd name="connsiteX993" fmla="*/ 2923065 w 2997920"/>
                <a:gd name="connsiteY993" fmla="*/ 1964346 h 4279173"/>
                <a:gd name="connsiteX994" fmla="*/ 2921572 w 2997920"/>
                <a:gd name="connsiteY994" fmla="*/ 1963160 h 4279173"/>
                <a:gd name="connsiteX995" fmla="*/ 2918625 w 2997920"/>
                <a:gd name="connsiteY995" fmla="*/ 1960864 h 4279173"/>
                <a:gd name="connsiteX996" fmla="*/ 2908063 w 2997920"/>
                <a:gd name="connsiteY996" fmla="*/ 1952942 h 4279173"/>
                <a:gd name="connsiteX997" fmla="*/ 2887857 w 2997920"/>
                <a:gd name="connsiteY997" fmla="*/ 1938744 h 4279173"/>
                <a:gd name="connsiteX998" fmla="*/ 2799491 w 2997920"/>
                <a:gd name="connsiteY998" fmla="*/ 1888533 h 4279173"/>
                <a:gd name="connsiteX999" fmla="*/ 2680319 w 2997920"/>
                <a:gd name="connsiteY999" fmla="*/ 1841882 h 4279173"/>
                <a:gd name="connsiteX1000" fmla="*/ 2586289 w 2997920"/>
                <a:gd name="connsiteY1000" fmla="*/ 1817122 h 4279173"/>
                <a:gd name="connsiteX1001" fmla="*/ 2484722 w 2997920"/>
                <a:gd name="connsiteY1001" fmla="*/ 1799939 h 4279173"/>
                <a:gd name="connsiteX1002" fmla="*/ 2469146 w 2997920"/>
                <a:gd name="connsiteY1002" fmla="*/ 1798102 h 4279173"/>
                <a:gd name="connsiteX1003" fmla="*/ 2474772 w 2997920"/>
                <a:gd name="connsiteY1003" fmla="*/ 1816050 h 4279173"/>
                <a:gd name="connsiteX1004" fmla="*/ 2485258 w 2997920"/>
                <a:gd name="connsiteY1004" fmla="*/ 1861400 h 4279173"/>
                <a:gd name="connsiteX1005" fmla="*/ 2490960 w 2997920"/>
                <a:gd name="connsiteY1005" fmla="*/ 1914251 h 4279173"/>
                <a:gd name="connsiteX1006" fmla="*/ 2487095 w 2997920"/>
                <a:gd name="connsiteY1006" fmla="*/ 1992016 h 4279173"/>
                <a:gd name="connsiteX1007" fmla="*/ 2486062 w 2997920"/>
                <a:gd name="connsiteY1007" fmla="*/ 1998675 h 4279173"/>
                <a:gd name="connsiteX1008" fmla="*/ 2516372 w 2997920"/>
                <a:gd name="connsiteY1008" fmla="*/ 2013945 h 4279173"/>
                <a:gd name="connsiteX1009" fmla="*/ 2535775 w 2997920"/>
                <a:gd name="connsiteY1009" fmla="*/ 2025426 h 4279173"/>
                <a:gd name="connsiteX1010" fmla="*/ 2560077 w 2997920"/>
                <a:gd name="connsiteY1010" fmla="*/ 2041882 h 4279173"/>
                <a:gd name="connsiteX1011" fmla="*/ 2589085 w 2997920"/>
                <a:gd name="connsiteY1011" fmla="*/ 2064805 h 4279173"/>
                <a:gd name="connsiteX1012" fmla="*/ 2625863 w 2997920"/>
                <a:gd name="connsiteY1012" fmla="*/ 2100320 h 4279173"/>
                <a:gd name="connsiteX1013" fmla="*/ 2658852 w 2997920"/>
                <a:gd name="connsiteY1013" fmla="*/ 2140810 h 4279173"/>
                <a:gd name="connsiteX1014" fmla="*/ 2669950 w 2997920"/>
                <a:gd name="connsiteY1014" fmla="*/ 2157113 h 4279173"/>
                <a:gd name="connsiteX1015" fmla="*/ 2670409 w 2997920"/>
                <a:gd name="connsiteY1015" fmla="*/ 2157879 h 4279173"/>
                <a:gd name="connsiteX1016" fmla="*/ 2672935 w 2997920"/>
                <a:gd name="connsiteY1016" fmla="*/ 2162395 h 4279173"/>
                <a:gd name="connsiteX1017" fmla="*/ 2676915 w 2997920"/>
                <a:gd name="connsiteY1017" fmla="*/ 2174641 h 4279173"/>
                <a:gd name="connsiteX1018" fmla="*/ 2677298 w 2997920"/>
                <a:gd name="connsiteY1018" fmla="*/ 2187538 h 4279173"/>
                <a:gd name="connsiteX1019" fmla="*/ 2670409 w 2997920"/>
                <a:gd name="connsiteY1019" fmla="*/ 2206827 h 4279173"/>
                <a:gd name="connsiteX1020" fmla="*/ 2655675 w 2997920"/>
                <a:gd name="connsiteY1020" fmla="*/ 2221139 h 4279173"/>
                <a:gd name="connsiteX1021" fmla="*/ 2641285 w 2997920"/>
                <a:gd name="connsiteY1021" fmla="*/ 2226727 h 4279173"/>
                <a:gd name="connsiteX1022" fmla="*/ 2636157 w 2997920"/>
                <a:gd name="connsiteY1022" fmla="*/ 2227454 h 4279173"/>
                <a:gd name="connsiteX1023" fmla="*/ 2633555 w 2997920"/>
                <a:gd name="connsiteY1023" fmla="*/ 2227607 h 4279173"/>
                <a:gd name="connsiteX1024" fmla="*/ 2630990 w 2997920"/>
                <a:gd name="connsiteY1024" fmla="*/ 2227607 h 4279173"/>
                <a:gd name="connsiteX1025" fmla="*/ 2623260 w 2997920"/>
                <a:gd name="connsiteY1025" fmla="*/ 2226727 h 4279173"/>
                <a:gd name="connsiteX1026" fmla="*/ 2611128 w 2997920"/>
                <a:gd name="connsiteY1026" fmla="*/ 2222364 h 4279173"/>
                <a:gd name="connsiteX1027" fmla="*/ 2600719 w 2997920"/>
                <a:gd name="connsiteY1027" fmla="*/ 2214786 h 4279173"/>
                <a:gd name="connsiteX1028" fmla="*/ 2595629 w 2997920"/>
                <a:gd name="connsiteY1028" fmla="*/ 2208931 h 4279173"/>
                <a:gd name="connsiteX1029" fmla="*/ 2593792 w 2997920"/>
                <a:gd name="connsiteY1029" fmla="*/ 2206176 h 4279173"/>
                <a:gd name="connsiteX1030" fmla="*/ 2592223 w 2997920"/>
                <a:gd name="connsiteY1030" fmla="*/ 2203765 h 4279173"/>
                <a:gd name="connsiteX1031" fmla="*/ 2590195 w 2997920"/>
                <a:gd name="connsiteY1031" fmla="*/ 2200741 h 4279173"/>
                <a:gd name="connsiteX1032" fmla="*/ 2580436 w 2997920"/>
                <a:gd name="connsiteY1032" fmla="*/ 2187079 h 4279173"/>
                <a:gd name="connsiteX1033" fmla="*/ 2555063 w 2997920"/>
                <a:gd name="connsiteY1033" fmla="*/ 2157305 h 4279173"/>
                <a:gd name="connsiteX1034" fmla="*/ 2524026 w 2997920"/>
                <a:gd name="connsiteY1034" fmla="*/ 2128449 h 4279173"/>
                <a:gd name="connsiteX1035" fmla="*/ 2497351 w 2997920"/>
                <a:gd name="connsiteY1035" fmla="*/ 2108472 h 4279173"/>
                <a:gd name="connsiteX1036" fmla="*/ 2475690 w 2997920"/>
                <a:gd name="connsiteY1036" fmla="*/ 2095001 h 4279173"/>
                <a:gd name="connsiteX1037" fmla="*/ 2461645 w 2997920"/>
                <a:gd name="connsiteY1037" fmla="*/ 2087423 h 4279173"/>
                <a:gd name="connsiteX1038" fmla="*/ 2459043 w 2997920"/>
                <a:gd name="connsiteY1038" fmla="*/ 2093967 h 4279173"/>
                <a:gd name="connsiteX1039" fmla="*/ 2444883 w 2997920"/>
                <a:gd name="connsiteY1039" fmla="*/ 2125158 h 4279173"/>
                <a:gd name="connsiteX1040" fmla="*/ 2432789 w 2997920"/>
                <a:gd name="connsiteY1040" fmla="*/ 2147966 h 4279173"/>
                <a:gd name="connsiteX1041" fmla="*/ 2421729 w 2997920"/>
                <a:gd name="connsiteY1041" fmla="*/ 2166642 h 4279173"/>
                <a:gd name="connsiteX1042" fmla="*/ 2341401 w 2997920"/>
                <a:gd name="connsiteY1042" fmla="*/ 2268062 h 4279173"/>
                <a:gd name="connsiteX1043" fmla="*/ 2369720 w 2997920"/>
                <a:gd name="connsiteY1043" fmla="*/ 2304954 h 4279173"/>
                <a:gd name="connsiteX1044" fmla="*/ 2413502 w 2997920"/>
                <a:gd name="connsiteY1044" fmla="*/ 2380498 h 4279173"/>
                <a:gd name="connsiteX1045" fmla="*/ 2436655 w 2997920"/>
                <a:gd name="connsiteY1045" fmla="*/ 2444448 h 4279173"/>
                <a:gd name="connsiteX1046" fmla="*/ 2445879 w 2997920"/>
                <a:gd name="connsiteY1046" fmla="*/ 2496840 h 4279173"/>
                <a:gd name="connsiteX1047" fmla="*/ 2444003 w 2997920"/>
                <a:gd name="connsiteY1047" fmla="*/ 2559564 h 4279173"/>
                <a:gd name="connsiteX1048" fmla="*/ 2442702 w 2997920"/>
                <a:gd name="connsiteY1048" fmla="*/ 2567141 h 4279173"/>
                <a:gd name="connsiteX1049" fmla="*/ 2442205 w 2997920"/>
                <a:gd name="connsiteY1049" fmla="*/ 2569667 h 4279173"/>
                <a:gd name="connsiteX1050" fmla="*/ 2441325 w 2997920"/>
                <a:gd name="connsiteY1050" fmla="*/ 2573571 h 4279173"/>
                <a:gd name="connsiteX1051" fmla="*/ 2438339 w 2997920"/>
                <a:gd name="connsiteY1051" fmla="*/ 2581569 h 4279173"/>
                <a:gd name="connsiteX1052" fmla="*/ 2426093 w 2997920"/>
                <a:gd name="connsiteY1052" fmla="*/ 2597030 h 4279173"/>
                <a:gd name="connsiteX1053" fmla="*/ 2411130 w 2997920"/>
                <a:gd name="connsiteY1053" fmla="*/ 2605067 h 4279173"/>
                <a:gd name="connsiteX1054" fmla="*/ 2402787 w 2997920"/>
                <a:gd name="connsiteY1054" fmla="*/ 2606827 h 4279173"/>
                <a:gd name="connsiteX1055" fmla="*/ 2399955 w 2997920"/>
                <a:gd name="connsiteY1055" fmla="*/ 2607095 h 4279173"/>
                <a:gd name="connsiteX1056" fmla="*/ 2397085 w 2997920"/>
                <a:gd name="connsiteY1056" fmla="*/ 2607133 h 4279173"/>
                <a:gd name="connsiteX1057" fmla="*/ 2391421 w 2997920"/>
                <a:gd name="connsiteY1057" fmla="*/ 2606712 h 4279173"/>
                <a:gd name="connsiteX1058" fmla="*/ 2380437 w 2997920"/>
                <a:gd name="connsiteY1058" fmla="*/ 2603766 h 4279173"/>
                <a:gd name="connsiteX1059" fmla="*/ 2368343 w 2997920"/>
                <a:gd name="connsiteY1059" fmla="*/ 2596418 h 4279173"/>
                <a:gd name="connsiteX1060" fmla="*/ 2357667 w 2997920"/>
                <a:gd name="connsiteY1060" fmla="*/ 2583214 h 4279173"/>
                <a:gd name="connsiteX1061" fmla="*/ 2353036 w 2997920"/>
                <a:gd name="connsiteY1061" fmla="*/ 2569858 h 4279173"/>
                <a:gd name="connsiteX1062" fmla="*/ 2352423 w 2997920"/>
                <a:gd name="connsiteY1062" fmla="*/ 2558491 h 4279173"/>
                <a:gd name="connsiteX1063" fmla="*/ 2352730 w 2997920"/>
                <a:gd name="connsiteY1063" fmla="*/ 2555697 h 4279173"/>
                <a:gd name="connsiteX1064" fmla="*/ 2353533 w 2997920"/>
                <a:gd name="connsiteY1064" fmla="*/ 2551220 h 4279173"/>
                <a:gd name="connsiteX1065" fmla="*/ 2353954 w 2997920"/>
                <a:gd name="connsiteY1065" fmla="*/ 2548847 h 4279173"/>
                <a:gd name="connsiteX1066" fmla="*/ 2354720 w 2997920"/>
                <a:gd name="connsiteY1066" fmla="*/ 2544140 h 4279173"/>
                <a:gd name="connsiteX1067" fmla="*/ 2355983 w 2997920"/>
                <a:gd name="connsiteY1067" fmla="*/ 2531970 h 4279173"/>
                <a:gd name="connsiteX1068" fmla="*/ 2350855 w 2997920"/>
                <a:gd name="connsiteY1068" fmla="*/ 2474833 h 4279173"/>
                <a:gd name="connsiteX1069" fmla="*/ 2335125 w 2997920"/>
                <a:gd name="connsiteY1069" fmla="*/ 2427186 h 4279173"/>
                <a:gd name="connsiteX1070" fmla="*/ 2308450 w 2997920"/>
                <a:gd name="connsiteY1070" fmla="*/ 2376402 h 4279173"/>
                <a:gd name="connsiteX1071" fmla="*/ 2275385 w 2997920"/>
                <a:gd name="connsiteY1071" fmla="*/ 2330401 h 4279173"/>
                <a:gd name="connsiteX1072" fmla="*/ 2273931 w 2997920"/>
                <a:gd name="connsiteY1072" fmla="*/ 2328679 h 4279173"/>
                <a:gd name="connsiteX1073" fmla="*/ 2256097 w 2997920"/>
                <a:gd name="connsiteY1073" fmla="*/ 2342456 h 4279173"/>
                <a:gd name="connsiteX1074" fmla="*/ 2195554 w 2997920"/>
                <a:gd name="connsiteY1074" fmla="*/ 2384056 h 4279173"/>
                <a:gd name="connsiteX1075" fmla="*/ 2228045 w 2997920"/>
                <a:gd name="connsiteY1075" fmla="*/ 2433807 h 4279173"/>
                <a:gd name="connsiteX1076" fmla="*/ 2347217 w 2997920"/>
                <a:gd name="connsiteY1076" fmla="*/ 2684701 h 4279173"/>
                <a:gd name="connsiteX1077" fmla="*/ 2421997 w 2997920"/>
                <a:gd name="connsiteY1077" fmla="*/ 3042180 h 4279173"/>
                <a:gd name="connsiteX1078" fmla="*/ 2426245 w 2997920"/>
                <a:gd name="connsiteY1078" fmla="*/ 3124881 h 4279173"/>
                <a:gd name="connsiteX1079" fmla="*/ 2426666 w 2997920"/>
                <a:gd name="connsiteY1079" fmla="*/ 3152168 h 4279173"/>
                <a:gd name="connsiteX1080" fmla="*/ 2426704 w 2997920"/>
                <a:gd name="connsiteY1080" fmla="*/ 3167247 h 4279173"/>
                <a:gd name="connsiteX1081" fmla="*/ 2426628 w 2997920"/>
                <a:gd name="connsiteY1081" fmla="*/ 3185042 h 4279173"/>
                <a:gd name="connsiteX1082" fmla="*/ 2425633 w 2997920"/>
                <a:gd name="connsiteY1082" fmla="*/ 3252053 h 4279173"/>
                <a:gd name="connsiteX1083" fmla="*/ 2416295 w 2997920"/>
                <a:gd name="connsiteY1083" fmla="*/ 3416655 h 4279173"/>
                <a:gd name="connsiteX1084" fmla="*/ 2392491 w 2997920"/>
                <a:gd name="connsiteY1084" fmla="*/ 3580257 h 4279173"/>
                <a:gd name="connsiteX1085" fmla="*/ 2366620 w 2997920"/>
                <a:gd name="connsiteY1085" fmla="*/ 3684313 h 4279173"/>
                <a:gd name="connsiteX1086" fmla="*/ 2328120 w 2997920"/>
                <a:gd name="connsiteY1086" fmla="*/ 3793042 h 4279173"/>
                <a:gd name="connsiteX1087" fmla="*/ 2313310 w 2997920"/>
                <a:gd name="connsiteY1087" fmla="*/ 3827102 h 4279173"/>
                <a:gd name="connsiteX1088" fmla="*/ 2309981 w 2997920"/>
                <a:gd name="connsiteY1088" fmla="*/ 3834373 h 4279173"/>
                <a:gd name="connsiteX1089" fmla="*/ 2306345 w 2997920"/>
                <a:gd name="connsiteY1089" fmla="*/ 3842066 h 4279173"/>
                <a:gd name="connsiteX1090" fmla="*/ 2301370 w 2997920"/>
                <a:gd name="connsiteY1090" fmla="*/ 3851901 h 4279173"/>
                <a:gd name="connsiteX1091" fmla="*/ 2282235 w 2997920"/>
                <a:gd name="connsiteY1091" fmla="*/ 3883283 h 4279173"/>
                <a:gd name="connsiteX1092" fmla="*/ 2265281 w 2997920"/>
                <a:gd name="connsiteY1092" fmla="*/ 3904407 h 4279173"/>
                <a:gd name="connsiteX1093" fmla="*/ 2243352 w 2997920"/>
                <a:gd name="connsiteY1093" fmla="*/ 3925150 h 4279173"/>
                <a:gd name="connsiteX1094" fmla="*/ 2214267 w 2997920"/>
                <a:gd name="connsiteY1094" fmla="*/ 3944285 h 4279173"/>
                <a:gd name="connsiteX1095" fmla="*/ 2184990 w 2997920"/>
                <a:gd name="connsiteY1095" fmla="*/ 3956493 h 4279173"/>
                <a:gd name="connsiteX1096" fmla="*/ 2149169 w 2997920"/>
                <a:gd name="connsiteY1096" fmla="*/ 3964032 h 4279173"/>
                <a:gd name="connsiteX1097" fmla="*/ 2135889 w 2997920"/>
                <a:gd name="connsiteY1097" fmla="*/ 3965218 h 4279173"/>
                <a:gd name="connsiteX1098" fmla="*/ 2135813 w 2997920"/>
                <a:gd name="connsiteY1098" fmla="*/ 3965678 h 4279173"/>
                <a:gd name="connsiteX1099" fmla="*/ 2121155 w 2997920"/>
                <a:gd name="connsiteY1099" fmla="*/ 4008234 h 4279173"/>
                <a:gd name="connsiteX1100" fmla="*/ 2103665 w 2997920"/>
                <a:gd name="connsiteY1100" fmla="*/ 4037013 h 4279173"/>
                <a:gd name="connsiteX1101" fmla="*/ 2081584 w 2997920"/>
                <a:gd name="connsiteY1101" fmla="*/ 4062578 h 4279173"/>
                <a:gd name="connsiteX1102" fmla="*/ 2006804 w 2997920"/>
                <a:gd name="connsiteY1102" fmla="*/ 4113094 h 4279173"/>
                <a:gd name="connsiteX1103" fmla="*/ 1916984 w 2997920"/>
                <a:gd name="connsiteY1103" fmla="*/ 4137472 h 4279173"/>
                <a:gd name="connsiteX1104" fmla="*/ 1893448 w 2997920"/>
                <a:gd name="connsiteY1104" fmla="*/ 4139386 h 4279173"/>
                <a:gd name="connsiteX1105" fmla="*/ 1882274 w 2997920"/>
                <a:gd name="connsiteY1105" fmla="*/ 4139654 h 4279173"/>
                <a:gd name="connsiteX1106" fmla="*/ 1879059 w 2997920"/>
                <a:gd name="connsiteY1106" fmla="*/ 4139692 h 4279173"/>
                <a:gd name="connsiteX1107" fmla="*/ 1866277 w 2997920"/>
                <a:gd name="connsiteY1107" fmla="*/ 4139424 h 4279173"/>
                <a:gd name="connsiteX1108" fmla="*/ 1841133 w 2997920"/>
                <a:gd name="connsiteY1108" fmla="*/ 4137472 h 4279173"/>
                <a:gd name="connsiteX1109" fmla="*/ 1752614 w 2997920"/>
                <a:gd name="connsiteY1109" fmla="*/ 4113668 h 4279173"/>
                <a:gd name="connsiteX1110" fmla="*/ 1677528 w 2997920"/>
                <a:gd name="connsiteY1110" fmla="*/ 4063534 h 4279173"/>
                <a:gd name="connsiteX1111" fmla="*/ 1656096 w 2997920"/>
                <a:gd name="connsiteY1111" fmla="*/ 4039232 h 4279173"/>
                <a:gd name="connsiteX1112" fmla="*/ 1637267 w 2997920"/>
                <a:gd name="connsiteY1112" fmla="*/ 4008846 h 4279173"/>
                <a:gd name="connsiteX1113" fmla="*/ 1623605 w 2997920"/>
                <a:gd name="connsiteY1113" fmla="*/ 3971417 h 4279173"/>
                <a:gd name="connsiteX1114" fmla="*/ 1576495 w 2997920"/>
                <a:gd name="connsiteY1114" fmla="*/ 3970576 h 4279173"/>
                <a:gd name="connsiteX1115" fmla="*/ 1492913 w 2997920"/>
                <a:gd name="connsiteY1115" fmla="*/ 3969734 h 4279173"/>
                <a:gd name="connsiteX1116" fmla="*/ 1431107 w 2997920"/>
                <a:gd name="connsiteY1116" fmla="*/ 3969848 h 4279173"/>
                <a:gd name="connsiteX1117" fmla="*/ 1409102 w 2997920"/>
                <a:gd name="connsiteY1117" fmla="*/ 3970231 h 4279173"/>
                <a:gd name="connsiteX1118" fmla="*/ 1395478 w 2997920"/>
                <a:gd name="connsiteY1118" fmla="*/ 4008195 h 4279173"/>
                <a:gd name="connsiteX1119" fmla="*/ 1375539 w 2997920"/>
                <a:gd name="connsiteY1119" fmla="*/ 4040303 h 4279173"/>
                <a:gd name="connsiteX1120" fmla="*/ 1355906 w 2997920"/>
                <a:gd name="connsiteY1120" fmla="*/ 4062576 h 4279173"/>
                <a:gd name="connsiteX1121" fmla="*/ 1281127 w 2997920"/>
                <a:gd name="connsiteY1121" fmla="*/ 4113092 h 4279173"/>
                <a:gd name="connsiteX1122" fmla="*/ 1191344 w 2997920"/>
                <a:gd name="connsiteY1122" fmla="*/ 4137471 h 4279173"/>
                <a:gd name="connsiteX1123" fmla="*/ 1167771 w 2997920"/>
                <a:gd name="connsiteY1123" fmla="*/ 4139384 h 4279173"/>
                <a:gd name="connsiteX1124" fmla="*/ 1156596 w 2997920"/>
                <a:gd name="connsiteY1124" fmla="*/ 4139652 h 4279173"/>
                <a:gd name="connsiteX1125" fmla="*/ 1153381 w 2997920"/>
                <a:gd name="connsiteY1125" fmla="*/ 4139690 h 4279173"/>
                <a:gd name="connsiteX1126" fmla="*/ 1140599 w 2997920"/>
                <a:gd name="connsiteY1126" fmla="*/ 4139422 h 4279173"/>
                <a:gd name="connsiteX1127" fmla="*/ 1115417 w 2997920"/>
                <a:gd name="connsiteY1127" fmla="*/ 4137470 h 4279173"/>
                <a:gd name="connsiteX1128" fmla="*/ 1026976 w 2997920"/>
                <a:gd name="connsiteY1128" fmla="*/ 4113666 h 4279173"/>
                <a:gd name="connsiteX1129" fmla="*/ 951813 w 2997920"/>
                <a:gd name="connsiteY1129" fmla="*/ 4063532 h 4279173"/>
                <a:gd name="connsiteX1130" fmla="*/ 931223 w 2997920"/>
                <a:gd name="connsiteY1130" fmla="*/ 4040302 h 4279173"/>
                <a:gd name="connsiteX1131" fmla="*/ 911591 w 2997920"/>
                <a:gd name="connsiteY1131" fmla="*/ 4008845 h 4279173"/>
                <a:gd name="connsiteX1132" fmla="*/ 898847 w 2997920"/>
                <a:gd name="connsiteY1132" fmla="*/ 3975091 h 4279173"/>
                <a:gd name="connsiteX1133" fmla="*/ 896665 w 2997920"/>
                <a:gd name="connsiteY1133" fmla="*/ 3974670 h 4279173"/>
                <a:gd name="connsiteX1134" fmla="*/ 861572 w 2997920"/>
                <a:gd name="connsiteY1134" fmla="*/ 3966862 h 4279173"/>
                <a:gd name="connsiteX1135" fmla="*/ 818404 w 2997920"/>
                <a:gd name="connsiteY1135" fmla="*/ 3952588 h 4279173"/>
                <a:gd name="connsiteX1136" fmla="*/ 777991 w 2997920"/>
                <a:gd name="connsiteY1136" fmla="*/ 3932572 h 4279173"/>
                <a:gd name="connsiteX1137" fmla="*/ 738917 w 2997920"/>
                <a:gd name="connsiteY1137" fmla="*/ 3903564 h 4279173"/>
                <a:gd name="connsiteX1138" fmla="*/ 706885 w 2997920"/>
                <a:gd name="connsiteY1138" fmla="*/ 3867935 h 4279173"/>
                <a:gd name="connsiteX1139" fmla="*/ 693069 w 2997920"/>
                <a:gd name="connsiteY1139" fmla="*/ 3847078 h 4279173"/>
                <a:gd name="connsiteX1140" fmla="*/ 689740 w 2997920"/>
                <a:gd name="connsiteY1140" fmla="*/ 3841375 h 4279173"/>
                <a:gd name="connsiteX1141" fmla="*/ 686180 w 2997920"/>
                <a:gd name="connsiteY1141" fmla="*/ 3834908 h 4279173"/>
                <a:gd name="connsiteX1142" fmla="*/ 678756 w 2997920"/>
                <a:gd name="connsiteY1142" fmla="*/ 3821207 h 4279173"/>
                <a:gd name="connsiteX1143" fmla="*/ 648445 w 2997920"/>
                <a:gd name="connsiteY1143" fmla="*/ 3760435 h 4279173"/>
                <a:gd name="connsiteX1144" fmla="*/ 635548 w 2997920"/>
                <a:gd name="connsiteY1144" fmla="*/ 3731923 h 4279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</a:cxnLst>
              <a:rect l="l" t="t" r="r" b="b"/>
              <a:pathLst>
                <a:path w="2997920" h="4279173">
                  <a:moveTo>
                    <a:pt x="538748" y="3403336"/>
                  </a:moveTo>
                  <a:cubicBezTo>
                    <a:pt x="535687" y="3404446"/>
                    <a:pt x="532625" y="3405556"/>
                    <a:pt x="529602" y="3406742"/>
                  </a:cubicBezTo>
                  <a:cubicBezTo>
                    <a:pt x="500593" y="3417840"/>
                    <a:pt x="472427" y="3431349"/>
                    <a:pt x="445867" y="3447538"/>
                  </a:cubicBezTo>
                  <a:cubicBezTo>
                    <a:pt x="418925" y="3463880"/>
                    <a:pt x="393590" y="3482938"/>
                    <a:pt x="370704" y="3504599"/>
                  </a:cubicBezTo>
                  <a:cubicBezTo>
                    <a:pt x="357731" y="3516922"/>
                    <a:pt x="345484" y="3530049"/>
                    <a:pt x="334232" y="3543940"/>
                  </a:cubicBezTo>
                  <a:cubicBezTo>
                    <a:pt x="322866" y="3557947"/>
                    <a:pt x="312456" y="3572719"/>
                    <a:pt x="303080" y="3588104"/>
                  </a:cubicBezTo>
                  <a:cubicBezTo>
                    <a:pt x="292862" y="3604981"/>
                    <a:pt x="283907" y="3622623"/>
                    <a:pt x="276329" y="3640840"/>
                  </a:cubicBezTo>
                  <a:cubicBezTo>
                    <a:pt x="268369" y="3660051"/>
                    <a:pt x="261939" y="3679876"/>
                    <a:pt x="257118" y="3700082"/>
                  </a:cubicBezTo>
                  <a:cubicBezTo>
                    <a:pt x="252143" y="3721130"/>
                    <a:pt x="248851" y="3742523"/>
                    <a:pt x="247397" y="3764108"/>
                  </a:cubicBezTo>
                  <a:cubicBezTo>
                    <a:pt x="246019" y="3784086"/>
                    <a:pt x="246173" y="3804254"/>
                    <a:pt x="247856" y="3824231"/>
                  </a:cubicBezTo>
                  <a:cubicBezTo>
                    <a:pt x="249923" y="3848724"/>
                    <a:pt x="254286" y="3873025"/>
                    <a:pt x="260868" y="3896714"/>
                  </a:cubicBezTo>
                  <a:cubicBezTo>
                    <a:pt x="267297" y="3919791"/>
                    <a:pt x="275831" y="3942255"/>
                    <a:pt x="286356" y="3963763"/>
                  </a:cubicBezTo>
                  <a:cubicBezTo>
                    <a:pt x="300325" y="3992236"/>
                    <a:pt x="317814" y="4018987"/>
                    <a:pt x="338365" y="4043212"/>
                  </a:cubicBezTo>
                  <a:cubicBezTo>
                    <a:pt x="348737" y="4055459"/>
                    <a:pt x="359911" y="4067016"/>
                    <a:pt x="371736" y="4077847"/>
                  </a:cubicBezTo>
                  <a:cubicBezTo>
                    <a:pt x="383332" y="4088448"/>
                    <a:pt x="395541" y="4098361"/>
                    <a:pt x="408323" y="4107468"/>
                  </a:cubicBezTo>
                  <a:cubicBezTo>
                    <a:pt x="419268" y="4115313"/>
                    <a:pt x="430634" y="4122585"/>
                    <a:pt x="442346" y="4129282"/>
                  </a:cubicBezTo>
                  <a:cubicBezTo>
                    <a:pt x="448851" y="4132994"/>
                    <a:pt x="455472" y="4136554"/>
                    <a:pt x="462169" y="4139921"/>
                  </a:cubicBezTo>
                  <a:lnTo>
                    <a:pt x="462934" y="4140265"/>
                  </a:lnTo>
                  <a:cubicBezTo>
                    <a:pt x="462131" y="4139347"/>
                    <a:pt x="461365" y="4138428"/>
                    <a:pt x="460600" y="4137510"/>
                  </a:cubicBezTo>
                  <a:cubicBezTo>
                    <a:pt x="459873" y="4136668"/>
                    <a:pt x="459146" y="4135788"/>
                    <a:pt x="458457" y="4134984"/>
                  </a:cubicBezTo>
                  <a:cubicBezTo>
                    <a:pt x="455472" y="4131310"/>
                    <a:pt x="452525" y="4127636"/>
                    <a:pt x="449655" y="4123924"/>
                  </a:cubicBezTo>
                  <a:cubicBezTo>
                    <a:pt x="443034" y="4115313"/>
                    <a:pt x="436758" y="4106434"/>
                    <a:pt x="430825" y="4097327"/>
                  </a:cubicBezTo>
                  <a:cubicBezTo>
                    <a:pt x="417738" y="4077044"/>
                    <a:pt x="406638" y="4055460"/>
                    <a:pt x="398220" y="4032804"/>
                  </a:cubicBezTo>
                  <a:cubicBezTo>
                    <a:pt x="392977" y="4018835"/>
                    <a:pt x="388805" y="4004523"/>
                    <a:pt x="385706" y="3989980"/>
                  </a:cubicBezTo>
                  <a:cubicBezTo>
                    <a:pt x="382644" y="3975169"/>
                    <a:pt x="380692" y="3960167"/>
                    <a:pt x="380004" y="3945089"/>
                  </a:cubicBezTo>
                  <a:cubicBezTo>
                    <a:pt x="379047" y="3923275"/>
                    <a:pt x="380654" y="3901347"/>
                    <a:pt x="384826" y="3879838"/>
                  </a:cubicBezTo>
                  <a:cubicBezTo>
                    <a:pt x="388920" y="3858522"/>
                    <a:pt x="395502" y="3837741"/>
                    <a:pt x="404267" y="3817879"/>
                  </a:cubicBezTo>
                  <a:cubicBezTo>
                    <a:pt x="415365" y="3792774"/>
                    <a:pt x="429870" y="3769161"/>
                    <a:pt x="447130" y="3747807"/>
                  </a:cubicBezTo>
                  <a:cubicBezTo>
                    <a:pt x="458840" y="3733302"/>
                    <a:pt x="471775" y="3719831"/>
                    <a:pt x="485820" y="3707585"/>
                  </a:cubicBezTo>
                  <a:cubicBezTo>
                    <a:pt x="496919" y="3697864"/>
                    <a:pt x="508706" y="3688948"/>
                    <a:pt x="521106" y="3680910"/>
                  </a:cubicBezTo>
                  <a:cubicBezTo>
                    <a:pt x="526961" y="3677121"/>
                    <a:pt x="532969" y="3673524"/>
                    <a:pt x="539131" y="3670156"/>
                  </a:cubicBezTo>
                  <a:cubicBezTo>
                    <a:pt x="543991" y="3667515"/>
                    <a:pt x="548928" y="3664989"/>
                    <a:pt x="553903" y="3662655"/>
                  </a:cubicBezTo>
                  <a:cubicBezTo>
                    <a:pt x="558036" y="3660703"/>
                    <a:pt x="562246" y="3658866"/>
                    <a:pt x="566455" y="3657144"/>
                  </a:cubicBezTo>
                  <a:cubicBezTo>
                    <a:pt x="569823" y="3655766"/>
                    <a:pt x="573190" y="3654503"/>
                    <a:pt x="576635" y="3653279"/>
                  </a:cubicBezTo>
                  <a:cubicBezTo>
                    <a:pt x="579582" y="3652207"/>
                    <a:pt x="582605" y="3651212"/>
                    <a:pt x="585628" y="3650255"/>
                  </a:cubicBezTo>
                  <a:cubicBezTo>
                    <a:pt x="590833" y="3648648"/>
                    <a:pt x="596076" y="3647194"/>
                    <a:pt x="601396" y="3645969"/>
                  </a:cubicBezTo>
                  <a:cubicBezTo>
                    <a:pt x="592747" y="3621744"/>
                    <a:pt x="584749" y="3597213"/>
                    <a:pt x="577477" y="3572529"/>
                  </a:cubicBezTo>
                  <a:cubicBezTo>
                    <a:pt x="561098" y="3516998"/>
                    <a:pt x="548201" y="3460440"/>
                    <a:pt x="538748" y="3403332"/>
                  </a:cubicBezTo>
                  <a:close/>
                  <a:moveTo>
                    <a:pt x="1153323" y="4049066"/>
                  </a:moveTo>
                  <a:cubicBezTo>
                    <a:pt x="1155658" y="4049066"/>
                    <a:pt x="1157992" y="4049027"/>
                    <a:pt x="1160327" y="4048951"/>
                  </a:cubicBezTo>
                  <a:cubicBezTo>
                    <a:pt x="1165302" y="4048798"/>
                    <a:pt x="1170238" y="4048492"/>
                    <a:pt x="1175213" y="4048032"/>
                  </a:cubicBezTo>
                  <a:cubicBezTo>
                    <a:pt x="1196530" y="4046081"/>
                    <a:pt x="1217655" y="4041220"/>
                    <a:pt x="1237556" y="4033146"/>
                  </a:cubicBezTo>
                  <a:cubicBezTo>
                    <a:pt x="1246243" y="4029587"/>
                    <a:pt x="1254701" y="4025453"/>
                    <a:pt x="1262775" y="4020632"/>
                  </a:cubicBezTo>
                  <a:cubicBezTo>
                    <a:pt x="1270506" y="4016001"/>
                    <a:pt x="1277854" y="4010834"/>
                    <a:pt x="1284704" y="4004979"/>
                  </a:cubicBezTo>
                  <a:cubicBezTo>
                    <a:pt x="1287039" y="4002989"/>
                    <a:pt x="1289335" y="4000884"/>
                    <a:pt x="1291555" y="3998741"/>
                  </a:cubicBezTo>
                  <a:cubicBezTo>
                    <a:pt x="1301466" y="3989020"/>
                    <a:pt x="1309924" y="3977731"/>
                    <a:pt x="1315626" y="3965025"/>
                  </a:cubicBezTo>
                  <a:cubicBezTo>
                    <a:pt x="1316545" y="3962920"/>
                    <a:pt x="1317387" y="3960815"/>
                    <a:pt x="1318152" y="3958634"/>
                  </a:cubicBezTo>
                  <a:cubicBezTo>
                    <a:pt x="1318917" y="3956529"/>
                    <a:pt x="1319606" y="3954424"/>
                    <a:pt x="1320180" y="3952243"/>
                  </a:cubicBezTo>
                  <a:cubicBezTo>
                    <a:pt x="1321061" y="3948951"/>
                    <a:pt x="1321749" y="3945545"/>
                    <a:pt x="1322247" y="3942140"/>
                  </a:cubicBezTo>
                  <a:cubicBezTo>
                    <a:pt x="1322898" y="3937280"/>
                    <a:pt x="1323127" y="3932381"/>
                    <a:pt x="1322898" y="3927444"/>
                  </a:cubicBezTo>
                  <a:cubicBezTo>
                    <a:pt x="1322630" y="3921512"/>
                    <a:pt x="1321673" y="3915543"/>
                    <a:pt x="1320104" y="3909801"/>
                  </a:cubicBezTo>
                  <a:cubicBezTo>
                    <a:pt x="1317884" y="3901726"/>
                    <a:pt x="1314478" y="3894072"/>
                    <a:pt x="1310192" y="3886916"/>
                  </a:cubicBezTo>
                  <a:cubicBezTo>
                    <a:pt x="1303609" y="3875933"/>
                    <a:pt x="1294999" y="3866250"/>
                    <a:pt x="1285354" y="3857908"/>
                  </a:cubicBezTo>
                  <a:cubicBezTo>
                    <a:pt x="1279499" y="3852856"/>
                    <a:pt x="1273261" y="3848302"/>
                    <a:pt x="1266755" y="3844131"/>
                  </a:cubicBezTo>
                  <a:cubicBezTo>
                    <a:pt x="1258642" y="3839003"/>
                    <a:pt x="1250070" y="3834525"/>
                    <a:pt x="1241229" y="3830737"/>
                  </a:cubicBezTo>
                  <a:cubicBezTo>
                    <a:pt x="1230131" y="3825953"/>
                    <a:pt x="1218573" y="3822202"/>
                    <a:pt x="1206786" y="3819409"/>
                  </a:cubicBezTo>
                  <a:cubicBezTo>
                    <a:pt x="1189679" y="3815353"/>
                    <a:pt x="1172075" y="3813362"/>
                    <a:pt x="1154509" y="3813286"/>
                  </a:cubicBezTo>
                  <a:cubicBezTo>
                    <a:pt x="1136485" y="3813209"/>
                    <a:pt x="1118459" y="3815123"/>
                    <a:pt x="1100893" y="3819141"/>
                  </a:cubicBezTo>
                  <a:cubicBezTo>
                    <a:pt x="1089411" y="3821820"/>
                    <a:pt x="1078122" y="3825417"/>
                    <a:pt x="1067253" y="3829972"/>
                  </a:cubicBezTo>
                  <a:cubicBezTo>
                    <a:pt x="1058604" y="3833570"/>
                    <a:pt x="1050223" y="3837818"/>
                    <a:pt x="1042263" y="3842678"/>
                  </a:cubicBezTo>
                  <a:cubicBezTo>
                    <a:pt x="1035144" y="3847041"/>
                    <a:pt x="1028332" y="3851901"/>
                    <a:pt x="1021942" y="3857336"/>
                  </a:cubicBezTo>
                  <a:cubicBezTo>
                    <a:pt x="1019798" y="3859173"/>
                    <a:pt x="1017732" y="3861086"/>
                    <a:pt x="1015704" y="3863038"/>
                  </a:cubicBezTo>
                  <a:cubicBezTo>
                    <a:pt x="1014134" y="3864530"/>
                    <a:pt x="1012565" y="3866138"/>
                    <a:pt x="1011111" y="3867707"/>
                  </a:cubicBezTo>
                  <a:cubicBezTo>
                    <a:pt x="1001505" y="3877963"/>
                    <a:pt x="993545" y="3889827"/>
                    <a:pt x="988723" y="3903030"/>
                  </a:cubicBezTo>
                  <a:cubicBezTo>
                    <a:pt x="987804" y="3905441"/>
                    <a:pt x="987039" y="3907929"/>
                    <a:pt x="986388" y="3910454"/>
                  </a:cubicBezTo>
                  <a:cubicBezTo>
                    <a:pt x="985508" y="3913746"/>
                    <a:pt x="984819" y="3917114"/>
                    <a:pt x="984398" y="3920519"/>
                  </a:cubicBezTo>
                  <a:cubicBezTo>
                    <a:pt x="983709" y="3925379"/>
                    <a:pt x="983518" y="3930278"/>
                    <a:pt x="983747" y="3935215"/>
                  </a:cubicBezTo>
                  <a:cubicBezTo>
                    <a:pt x="984054" y="3941185"/>
                    <a:pt x="985049" y="3947117"/>
                    <a:pt x="986656" y="3952896"/>
                  </a:cubicBezTo>
                  <a:cubicBezTo>
                    <a:pt x="988837" y="3960818"/>
                    <a:pt x="992243" y="3968395"/>
                    <a:pt x="996453" y="3975437"/>
                  </a:cubicBezTo>
                  <a:cubicBezTo>
                    <a:pt x="1003036" y="3986382"/>
                    <a:pt x="1011647" y="3996065"/>
                    <a:pt x="1021291" y="4004445"/>
                  </a:cubicBezTo>
                  <a:cubicBezTo>
                    <a:pt x="1027376" y="4009688"/>
                    <a:pt x="1033882" y="4014434"/>
                    <a:pt x="1040656" y="4018682"/>
                  </a:cubicBezTo>
                  <a:cubicBezTo>
                    <a:pt x="1049420" y="4024154"/>
                    <a:pt x="1058643" y="4028824"/>
                    <a:pt x="1068172" y="4032765"/>
                  </a:cubicBezTo>
                  <a:cubicBezTo>
                    <a:pt x="1087269" y="4040649"/>
                    <a:pt x="1107552" y="4045547"/>
                    <a:pt x="1128065" y="4047728"/>
                  </a:cubicBezTo>
                  <a:cubicBezTo>
                    <a:pt x="1133002" y="4048226"/>
                    <a:pt x="1137939" y="4048609"/>
                    <a:pt x="1142875" y="4048800"/>
                  </a:cubicBezTo>
                  <a:cubicBezTo>
                    <a:pt x="1145172" y="4048953"/>
                    <a:pt x="1147468" y="4048991"/>
                    <a:pt x="1149802" y="4049030"/>
                  </a:cubicBezTo>
                  <a:cubicBezTo>
                    <a:pt x="1150989" y="4049030"/>
                    <a:pt x="1152175" y="4049068"/>
                    <a:pt x="1153323" y="4049068"/>
                  </a:cubicBezTo>
                  <a:close/>
                  <a:moveTo>
                    <a:pt x="1878998" y="4049066"/>
                  </a:moveTo>
                  <a:cubicBezTo>
                    <a:pt x="1881332" y="4049066"/>
                    <a:pt x="1883666" y="4049027"/>
                    <a:pt x="1886001" y="4048951"/>
                  </a:cubicBezTo>
                  <a:cubicBezTo>
                    <a:pt x="1890976" y="4048798"/>
                    <a:pt x="1895913" y="4048492"/>
                    <a:pt x="1900888" y="4048032"/>
                  </a:cubicBezTo>
                  <a:cubicBezTo>
                    <a:pt x="1922204" y="4046081"/>
                    <a:pt x="1943329" y="4041220"/>
                    <a:pt x="1963230" y="4033146"/>
                  </a:cubicBezTo>
                  <a:cubicBezTo>
                    <a:pt x="1971917" y="4029587"/>
                    <a:pt x="1980375" y="4025453"/>
                    <a:pt x="1988450" y="4020632"/>
                  </a:cubicBezTo>
                  <a:cubicBezTo>
                    <a:pt x="1996180" y="4016001"/>
                    <a:pt x="2003528" y="4010834"/>
                    <a:pt x="2010379" y="4004979"/>
                  </a:cubicBezTo>
                  <a:cubicBezTo>
                    <a:pt x="2012713" y="4002989"/>
                    <a:pt x="2015009" y="4000884"/>
                    <a:pt x="2017229" y="3998741"/>
                  </a:cubicBezTo>
                  <a:cubicBezTo>
                    <a:pt x="2027294" y="3988867"/>
                    <a:pt x="2035904" y="3977348"/>
                    <a:pt x="2041569" y="3964374"/>
                  </a:cubicBezTo>
                  <a:cubicBezTo>
                    <a:pt x="2042335" y="3962614"/>
                    <a:pt x="2043061" y="3960815"/>
                    <a:pt x="2043712" y="3958978"/>
                  </a:cubicBezTo>
                  <a:cubicBezTo>
                    <a:pt x="2044478" y="3956873"/>
                    <a:pt x="2045167" y="3954730"/>
                    <a:pt x="2045779" y="3952587"/>
                  </a:cubicBezTo>
                  <a:cubicBezTo>
                    <a:pt x="2046697" y="3949143"/>
                    <a:pt x="2047424" y="3945660"/>
                    <a:pt x="2047883" y="3942139"/>
                  </a:cubicBezTo>
                  <a:cubicBezTo>
                    <a:pt x="2048573" y="3937279"/>
                    <a:pt x="2048802" y="3932381"/>
                    <a:pt x="2048573" y="3927444"/>
                  </a:cubicBezTo>
                  <a:cubicBezTo>
                    <a:pt x="2048304" y="3921512"/>
                    <a:pt x="2047348" y="3915542"/>
                    <a:pt x="2045779" y="3909763"/>
                  </a:cubicBezTo>
                  <a:cubicBezTo>
                    <a:pt x="2043559" y="3901726"/>
                    <a:pt x="2040153" y="3894072"/>
                    <a:pt x="2035867" y="3886916"/>
                  </a:cubicBezTo>
                  <a:cubicBezTo>
                    <a:pt x="2029284" y="3875932"/>
                    <a:pt x="2020673" y="3866250"/>
                    <a:pt x="2011029" y="3857908"/>
                  </a:cubicBezTo>
                  <a:cubicBezTo>
                    <a:pt x="2005404" y="3853047"/>
                    <a:pt x="1999433" y="3848646"/>
                    <a:pt x="1993195" y="3844627"/>
                  </a:cubicBezTo>
                  <a:cubicBezTo>
                    <a:pt x="1984853" y="3839270"/>
                    <a:pt x="1976012" y="3834639"/>
                    <a:pt x="1966904" y="3830735"/>
                  </a:cubicBezTo>
                  <a:cubicBezTo>
                    <a:pt x="1955806" y="3825951"/>
                    <a:pt x="1944248" y="3822201"/>
                    <a:pt x="1932461" y="3819408"/>
                  </a:cubicBezTo>
                  <a:cubicBezTo>
                    <a:pt x="1915354" y="3815351"/>
                    <a:pt x="1897750" y="3813361"/>
                    <a:pt x="1880184" y="3813285"/>
                  </a:cubicBezTo>
                  <a:cubicBezTo>
                    <a:pt x="1862160" y="3813208"/>
                    <a:pt x="1844134" y="3815122"/>
                    <a:pt x="1826568" y="3819140"/>
                  </a:cubicBezTo>
                  <a:cubicBezTo>
                    <a:pt x="1815086" y="3821819"/>
                    <a:pt x="1803797" y="3825416"/>
                    <a:pt x="1792928" y="3829971"/>
                  </a:cubicBezTo>
                  <a:cubicBezTo>
                    <a:pt x="1784279" y="3833568"/>
                    <a:pt x="1775898" y="3837816"/>
                    <a:pt x="1767899" y="3842677"/>
                  </a:cubicBezTo>
                  <a:cubicBezTo>
                    <a:pt x="1760819" y="3847039"/>
                    <a:pt x="1754007" y="3851900"/>
                    <a:pt x="1747616" y="3857334"/>
                  </a:cubicBezTo>
                  <a:cubicBezTo>
                    <a:pt x="1745473" y="3859171"/>
                    <a:pt x="1743407" y="3861085"/>
                    <a:pt x="1741378" y="3863036"/>
                  </a:cubicBezTo>
                  <a:cubicBezTo>
                    <a:pt x="1739809" y="3864529"/>
                    <a:pt x="1738278" y="3866136"/>
                    <a:pt x="1736748" y="3867705"/>
                  </a:cubicBezTo>
                  <a:cubicBezTo>
                    <a:pt x="1727218" y="3877962"/>
                    <a:pt x="1719220" y="3889825"/>
                    <a:pt x="1714359" y="3903029"/>
                  </a:cubicBezTo>
                  <a:cubicBezTo>
                    <a:pt x="1713479" y="3905440"/>
                    <a:pt x="1712714" y="3907927"/>
                    <a:pt x="1712063" y="3910453"/>
                  </a:cubicBezTo>
                  <a:cubicBezTo>
                    <a:pt x="1711183" y="3913744"/>
                    <a:pt x="1710532" y="3917112"/>
                    <a:pt x="1710034" y="3920518"/>
                  </a:cubicBezTo>
                  <a:cubicBezTo>
                    <a:pt x="1709384" y="3925378"/>
                    <a:pt x="1709193" y="3930277"/>
                    <a:pt x="1709460" y="3935213"/>
                  </a:cubicBezTo>
                  <a:cubicBezTo>
                    <a:pt x="1709728" y="3941184"/>
                    <a:pt x="1710724" y="3947115"/>
                    <a:pt x="1712331" y="3952894"/>
                  </a:cubicBezTo>
                  <a:cubicBezTo>
                    <a:pt x="1714512" y="3960816"/>
                    <a:pt x="1717918" y="3968394"/>
                    <a:pt x="1722166" y="3975436"/>
                  </a:cubicBezTo>
                  <a:cubicBezTo>
                    <a:pt x="1728710" y="3986381"/>
                    <a:pt x="1737321" y="3996063"/>
                    <a:pt x="1747004" y="4004444"/>
                  </a:cubicBezTo>
                  <a:cubicBezTo>
                    <a:pt x="1753051" y="4009687"/>
                    <a:pt x="1759556" y="4014432"/>
                    <a:pt x="1766331" y="4018680"/>
                  </a:cubicBezTo>
                  <a:cubicBezTo>
                    <a:pt x="1775095" y="4024153"/>
                    <a:pt x="1784317" y="4028822"/>
                    <a:pt x="1793847" y="4032764"/>
                  </a:cubicBezTo>
                  <a:cubicBezTo>
                    <a:pt x="1812944" y="4040647"/>
                    <a:pt x="1833226" y="4045546"/>
                    <a:pt x="1853740" y="4047727"/>
                  </a:cubicBezTo>
                  <a:cubicBezTo>
                    <a:pt x="1858677" y="4048224"/>
                    <a:pt x="1863614" y="4048607"/>
                    <a:pt x="1868550" y="4048798"/>
                  </a:cubicBezTo>
                  <a:cubicBezTo>
                    <a:pt x="1870846" y="4048951"/>
                    <a:pt x="1873181" y="4048990"/>
                    <a:pt x="1875515" y="4049028"/>
                  </a:cubicBezTo>
                  <a:cubicBezTo>
                    <a:pt x="1876664" y="4049028"/>
                    <a:pt x="1877850" y="4049066"/>
                    <a:pt x="1878998" y="4049066"/>
                  </a:cubicBezTo>
                  <a:close/>
                  <a:moveTo>
                    <a:pt x="900008" y="3882936"/>
                  </a:moveTo>
                  <a:cubicBezTo>
                    <a:pt x="901769" y="3877004"/>
                    <a:pt x="903797" y="3871187"/>
                    <a:pt x="906131" y="3865485"/>
                  </a:cubicBezTo>
                  <a:cubicBezTo>
                    <a:pt x="910494" y="3854884"/>
                    <a:pt x="915852" y="3844666"/>
                    <a:pt x="922090" y="3835022"/>
                  </a:cubicBezTo>
                  <a:cubicBezTo>
                    <a:pt x="931543" y="3820326"/>
                    <a:pt x="942985" y="3806893"/>
                    <a:pt x="955806" y="3794991"/>
                  </a:cubicBezTo>
                  <a:cubicBezTo>
                    <a:pt x="963269" y="3788065"/>
                    <a:pt x="971152" y="3781597"/>
                    <a:pt x="979457" y="3775664"/>
                  </a:cubicBezTo>
                  <a:cubicBezTo>
                    <a:pt x="979189" y="3774478"/>
                    <a:pt x="978998" y="3773215"/>
                    <a:pt x="978845" y="3771991"/>
                  </a:cubicBezTo>
                  <a:cubicBezTo>
                    <a:pt x="978692" y="3770613"/>
                    <a:pt x="978615" y="3769273"/>
                    <a:pt x="978539" y="3767934"/>
                  </a:cubicBezTo>
                  <a:cubicBezTo>
                    <a:pt x="978386" y="3765561"/>
                    <a:pt x="978233" y="3763227"/>
                    <a:pt x="978118" y="3760854"/>
                  </a:cubicBezTo>
                  <a:cubicBezTo>
                    <a:pt x="977544" y="3751669"/>
                    <a:pt x="977123" y="3742523"/>
                    <a:pt x="976778" y="3733338"/>
                  </a:cubicBezTo>
                  <a:cubicBezTo>
                    <a:pt x="975898" y="3712059"/>
                    <a:pt x="975401" y="3690781"/>
                    <a:pt x="975209" y="3669465"/>
                  </a:cubicBezTo>
                  <a:cubicBezTo>
                    <a:pt x="975094" y="3649373"/>
                    <a:pt x="975248" y="3629281"/>
                    <a:pt x="975860" y="3609152"/>
                  </a:cubicBezTo>
                  <a:cubicBezTo>
                    <a:pt x="976357" y="3591624"/>
                    <a:pt x="977199" y="3574097"/>
                    <a:pt x="978462" y="3556569"/>
                  </a:cubicBezTo>
                  <a:cubicBezTo>
                    <a:pt x="979534" y="3541950"/>
                    <a:pt x="980912" y="3527292"/>
                    <a:pt x="982672" y="3512749"/>
                  </a:cubicBezTo>
                  <a:cubicBezTo>
                    <a:pt x="983246" y="3507966"/>
                    <a:pt x="983897" y="3503182"/>
                    <a:pt x="984585" y="3498437"/>
                  </a:cubicBezTo>
                  <a:lnTo>
                    <a:pt x="984776" y="3497021"/>
                  </a:lnTo>
                  <a:cubicBezTo>
                    <a:pt x="984968" y="3495758"/>
                    <a:pt x="985083" y="3494801"/>
                    <a:pt x="985351" y="3493538"/>
                  </a:cubicBezTo>
                  <a:cubicBezTo>
                    <a:pt x="985619" y="3492084"/>
                    <a:pt x="985963" y="3490706"/>
                    <a:pt x="986384" y="3489328"/>
                  </a:cubicBezTo>
                  <a:cubicBezTo>
                    <a:pt x="988030" y="3483817"/>
                    <a:pt x="990709" y="3478612"/>
                    <a:pt x="994268" y="3474135"/>
                  </a:cubicBezTo>
                  <a:cubicBezTo>
                    <a:pt x="998286" y="3469045"/>
                    <a:pt x="1003414" y="3464835"/>
                    <a:pt x="1009155" y="3461927"/>
                  </a:cubicBezTo>
                  <a:cubicBezTo>
                    <a:pt x="1014933" y="3458980"/>
                    <a:pt x="1021324" y="3457258"/>
                    <a:pt x="1027791" y="3456990"/>
                  </a:cubicBezTo>
                  <a:cubicBezTo>
                    <a:pt x="1032116" y="3456798"/>
                    <a:pt x="1036402" y="3457219"/>
                    <a:pt x="1040612" y="3458253"/>
                  </a:cubicBezTo>
                  <a:cubicBezTo>
                    <a:pt x="1044822" y="3459286"/>
                    <a:pt x="1048840" y="3460932"/>
                    <a:pt x="1052553" y="3463075"/>
                  </a:cubicBezTo>
                  <a:cubicBezTo>
                    <a:pt x="1057528" y="3465983"/>
                    <a:pt x="1061929" y="3469810"/>
                    <a:pt x="1065488" y="3474326"/>
                  </a:cubicBezTo>
                  <a:cubicBezTo>
                    <a:pt x="1068588" y="3478306"/>
                    <a:pt x="1070999" y="3482783"/>
                    <a:pt x="1072645" y="3487530"/>
                  </a:cubicBezTo>
                  <a:cubicBezTo>
                    <a:pt x="1074022" y="3491663"/>
                    <a:pt x="1074826" y="3495911"/>
                    <a:pt x="1075017" y="3500235"/>
                  </a:cubicBezTo>
                  <a:cubicBezTo>
                    <a:pt x="1075132" y="3502378"/>
                    <a:pt x="1075094" y="3504560"/>
                    <a:pt x="1074864" y="3506703"/>
                  </a:cubicBezTo>
                  <a:cubicBezTo>
                    <a:pt x="1074711" y="3508004"/>
                    <a:pt x="1074596" y="3508846"/>
                    <a:pt x="1074405" y="3510109"/>
                  </a:cubicBezTo>
                  <a:cubicBezTo>
                    <a:pt x="1074252" y="3511295"/>
                    <a:pt x="1074061" y="3512520"/>
                    <a:pt x="1073908" y="3513783"/>
                  </a:cubicBezTo>
                  <a:cubicBezTo>
                    <a:pt x="1073640" y="3515429"/>
                    <a:pt x="1073448" y="3517074"/>
                    <a:pt x="1073219" y="3518720"/>
                  </a:cubicBezTo>
                  <a:cubicBezTo>
                    <a:pt x="1070616" y="3538850"/>
                    <a:pt x="1068932" y="3559095"/>
                    <a:pt x="1067784" y="3579340"/>
                  </a:cubicBezTo>
                  <a:cubicBezTo>
                    <a:pt x="1066560" y="3600733"/>
                    <a:pt x="1065986" y="3622202"/>
                    <a:pt x="1065794" y="3643634"/>
                  </a:cubicBezTo>
                  <a:cubicBezTo>
                    <a:pt x="1065603" y="3666825"/>
                    <a:pt x="1065947" y="3690017"/>
                    <a:pt x="1066675" y="3713209"/>
                  </a:cubicBezTo>
                  <a:cubicBezTo>
                    <a:pt x="1066904" y="3720212"/>
                    <a:pt x="1067172" y="3727216"/>
                    <a:pt x="1067440" y="3734219"/>
                  </a:cubicBezTo>
                  <a:cubicBezTo>
                    <a:pt x="1068856" y="3733836"/>
                    <a:pt x="1070272" y="3733453"/>
                    <a:pt x="1071688" y="3733071"/>
                  </a:cubicBezTo>
                  <a:cubicBezTo>
                    <a:pt x="1079036" y="3731157"/>
                    <a:pt x="1086460" y="3729512"/>
                    <a:pt x="1093923" y="3728096"/>
                  </a:cubicBezTo>
                  <a:cubicBezTo>
                    <a:pt x="1102610" y="3726488"/>
                    <a:pt x="1111297" y="3725264"/>
                    <a:pt x="1120023" y="3724383"/>
                  </a:cubicBezTo>
                  <a:cubicBezTo>
                    <a:pt x="1130547" y="3723312"/>
                    <a:pt x="1141148" y="3722738"/>
                    <a:pt x="1151711" y="3722700"/>
                  </a:cubicBezTo>
                  <a:cubicBezTo>
                    <a:pt x="1162311" y="3722661"/>
                    <a:pt x="1172913" y="3723121"/>
                    <a:pt x="1183475" y="3724077"/>
                  </a:cubicBezTo>
                  <a:cubicBezTo>
                    <a:pt x="1192239" y="3724881"/>
                    <a:pt x="1201003" y="3726029"/>
                    <a:pt x="1209690" y="3727560"/>
                  </a:cubicBezTo>
                  <a:cubicBezTo>
                    <a:pt x="1217191" y="3728899"/>
                    <a:pt x="1224653" y="3730468"/>
                    <a:pt x="1232040" y="3732343"/>
                  </a:cubicBezTo>
                  <a:cubicBezTo>
                    <a:pt x="1233494" y="3732688"/>
                    <a:pt x="1234948" y="3733070"/>
                    <a:pt x="1236441" y="3733492"/>
                  </a:cubicBezTo>
                  <a:cubicBezTo>
                    <a:pt x="1236096" y="3723962"/>
                    <a:pt x="1235828" y="3714395"/>
                    <a:pt x="1235637" y="3704865"/>
                  </a:cubicBezTo>
                  <a:cubicBezTo>
                    <a:pt x="1235331" y="3688754"/>
                    <a:pt x="1235178" y="3672603"/>
                    <a:pt x="1235293" y="3656454"/>
                  </a:cubicBezTo>
                  <a:cubicBezTo>
                    <a:pt x="1235407" y="3641413"/>
                    <a:pt x="1235675" y="3626373"/>
                    <a:pt x="1236211" y="3611333"/>
                  </a:cubicBezTo>
                  <a:cubicBezTo>
                    <a:pt x="1236785" y="3595680"/>
                    <a:pt x="1237589" y="3580066"/>
                    <a:pt x="1238737" y="3564452"/>
                  </a:cubicBezTo>
                  <a:cubicBezTo>
                    <a:pt x="1239923" y="3548876"/>
                    <a:pt x="1241454" y="3533300"/>
                    <a:pt x="1243482" y="3517801"/>
                  </a:cubicBezTo>
                  <a:cubicBezTo>
                    <a:pt x="1243865" y="3514969"/>
                    <a:pt x="1244248" y="3512098"/>
                    <a:pt x="1244630" y="3509266"/>
                  </a:cubicBezTo>
                  <a:cubicBezTo>
                    <a:pt x="1244898" y="3507621"/>
                    <a:pt x="1245090" y="3505975"/>
                    <a:pt x="1245434" y="3504368"/>
                  </a:cubicBezTo>
                  <a:cubicBezTo>
                    <a:pt x="1245549" y="3503641"/>
                    <a:pt x="1245702" y="3502952"/>
                    <a:pt x="1245893" y="3502225"/>
                  </a:cubicBezTo>
                  <a:cubicBezTo>
                    <a:pt x="1247080" y="3497364"/>
                    <a:pt x="1249108" y="3492657"/>
                    <a:pt x="1251825" y="3488448"/>
                  </a:cubicBezTo>
                  <a:cubicBezTo>
                    <a:pt x="1254581" y="3484238"/>
                    <a:pt x="1258025" y="3480450"/>
                    <a:pt x="1261967" y="3477350"/>
                  </a:cubicBezTo>
                  <a:cubicBezTo>
                    <a:pt x="1265947" y="3474250"/>
                    <a:pt x="1270425" y="3471839"/>
                    <a:pt x="1275171" y="3470232"/>
                  </a:cubicBezTo>
                  <a:cubicBezTo>
                    <a:pt x="1279955" y="3468586"/>
                    <a:pt x="1284968" y="3467744"/>
                    <a:pt x="1290019" y="3467744"/>
                  </a:cubicBezTo>
                  <a:cubicBezTo>
                    <a:pt x="1295033" y="3467782"/>
                    <a:pt x="1300084" y="3468624"/>
                    <a:pt x="1304830" y="3470308"/>
                  </a:cubicBezTo>
                  <a:cubicBezTo>
                    <a:pt x="1308887" y="3471724"/>
                    <a:pt x="1312752" y="3473714"/>
                    <a:pt x="1316273" y="3476240"/>
                  </a:cubicBezTo>
                  <a:cubicBezTo>
                    <a:pt x="1319756" y="3478766"/>
                    <a:pt x="1322894" y="3481789"/>
                    <a:pt x="1325534" y="3485157"/>
                  </a:cubicBezTo>
                  <a:cubicBezTo>
                    <a:pt x="1328634" y="3489137"/>
                    <a:pt x="1331083" y="3493615"/>
                    <a:pt x="1332729" y="3498361"/>
                  </a:cubicBezTo>
                  <a:cubicBezTo>
                    <a:pt x="1334107" y="3502456"/>
                    <a:pt x="1334910" y="3506742"/>
                    <a:pt x="1335102" y="3511067"/>
                  </a:cubicBezTo>
                  <a:cubicBezTo>
                    <a:pt x="1335217" y="3513210"/>
                    <a:pt x="1335140" y="3515353"/>
                    <a:pt x="1334949" y="3517496"/>
                  </a:cubicBezTo>
                  <a:cubicBezTo>
                    <a:pt x="1334834" y="3518835"/>
                    <a:pt x="1334681" y="3519677"/>
                    <a:pt x="1334489" y="3520902"/>
                  </a:cubicBezTo>
                  <a:cubicBezTo>
                    <a:pt x="1334375" y="3521744"/>
                    <a:pt x="1334260" y="3522548"/>
                    <a:pt x="1334145" y="3523351"/>
                  </a:cubicBezTo>
                  <a:cubicBezTo>
                    <a:pt x="1333915" y="3525035"/>
                    <a:pt x="1333686" y="3526681"/>
                    <a:pt x="1333456" y="3528326"/>
                  </a:cubicBezTo>
                  <a:cubicBezTo>
                    <a:pt x="1330777" y="3548839"/>
                    <a:pt x="1329017" y="3569466"/>
                    <a:pt x="1327869" y="3590133"/>
                  </a:cubicBezTo>
                  <a:cubicBezTo>
                    <a:pt x="1326682" y="3610684"/>
                    <a:pt x="1326108" y="3631273"/>
                    <a:pt x="1325917" y="3651863"/>
                  </a:cubicBezTo>
                  <a:cubicBezTo>
                    <a:pt x="1325687" y="3674595"/>
                    <a:pt x="1325955" y="3697327"/>
                    <a:pt x="1326606" y="3720059"/>
                  </a:cubicBezTo>
                  <a:cubicBezTo>
                    <a:pt x="1326874" y="3729014"/>
                    <a:pt x="1327218" y="3737969"/>
                    <a:pt x="1327639" y="3746887"/>
                  </a:cubicBezTo>
                  <a:cubicBezTo>
                    <a:pt x="1328022" y="3755574"/>
                    <a:pt x="1328443" y="3764223"/>
                    <a:pt x="1329017" y="3772872"/>
                  </a:cubicBezTo>
                  <a:lnTo>
                    <a:pt x="1329093" y="3774096"/>
                  </a:lnTo>
                  <a:lnTo>
                    <a:pt x="1329093" y="3774479"/>
                  </a:lnTo>
                  <a:lnTo>
                    <a:pt x="1329208" y="3776622"/>
                  </a:lnTo>
                  <a:lnTo>
                    <a:pt x="1329208" y="3777158"/>
                  </a:lnTo>
                  <a:cubicBezTo>
                    <a:pt x="1336365" y="3782401"/>
                    <a:pt x="1343253" y="3788065"/>
                    <a:pt x="1349836" y="3794074"/>
                  </a:cubicBezTo>
                  <a:cubicBezTo>
                    <a:pt x="1363192" y="3806358"/>
                    <a:pt x="1375132" y="3820289"/>
                    <a:pt x="1384929" y="3835597"/>
                  </a:cubicBezTo>
                  <a:cubicBezTo>
                    <a:pt x="1391244" y="3845471"/>
                    <a:pt x="1396678" y="3855880"/>
                    <a:pt x="1401041" y="3866749"/>
                  </a:cubicBezTo>
                  <a:cubicBezTo>
                    <a:pt x="1402725" y="3870997"/>
                    <a:pt x="1404256" y="3875283"/>
                    <a:pt x="1405633" y="3879646"/>
                  </a:cubicBezTo>
                  <a:cubicBezTo>
                    <a:pt x="1414550" y="3879416"/>
                    <a:pt x="1423467" y="3879302"/>
                    <a:pt x="1432384" y="3879225"/>
                  </a:cubicBezTo>
                  <a:cubicBezTo>
                    <a:pt x="1443904" y="3879110"/>
                    <a:pt x="1455423" y="3879072"/>
                    <a:pt x="1466942" y="3879072"/>
                  </a:cubicBezTo>
                  <a:cubicBezTo>
                    <a:pt x="1482900" y="3879072"/>
                    <a:pt x="1498859" y="3879149"/>
                    <a:pt x="1514818" y="3879263"/>
                  </a:cubicBezTo>
                  <a:cubicBezTo>
                    <a:pt x="1534144" y="3879416"/>
                    <a:pt x="1553470" y="3879646"/>
                    <a:pt x="1572797" y="3879914"/>
                  </a:cubicBezTo>
                  <a:cubicBezTo>
                    <a:pt x="1588143" y="3880144"/>
                    <a:pt x="1603528" y="3880412"/>
                    <a:pt x="1618874" y="3880679"/>
                  </a:cubicBezTo>
                  <a:cubicBezTo>
                    <a:pt x="1621361" y="3880718"/>
                    <a:pt x="1623849" y="3880794"/>
                    <a:pt x="1626298" y="3880832"/>
                  </a:cubicBezTo>
                  <a:cubicBezTo>
                    <a:pt x="1627906" y="3875628"/>
                    <a:pt x="1629743" y="3870499"/>
                    <a:pt x="1631809" y="3865486"/>
                  </a:cubicBezTo>
                  <a:cubicBezTo>
                    <a:pt x="1636172" y="3854886"/>
                    <a:pt x="1641530" y="3844667"/>
                    <a:pt x="1647730" y="3835023"/>
                  </a:cubicBezTo>
                  <a:cubicBezTo>
                    <a:pt x="1657221" y="3820327"/>
                    <a:pt x="1668663" y="3806894"/>
                    <a:pt x="1681484" y="3794993"/>
                  </a:cubicBezTo>
                  <a:cubicBezTo>
                    <a:pt x="1684545" y="3792161"/>
                    <a:pt x="1687683" y="3789367"/>
                    <a:pt x="1690898" y="3786688"/>
                  </a:cubicBezTo>
                  <a:cubicBezTo>
                    <a:pt x="1690860" y="3786573"/>
                    <a:pt x="1690822" y="3786458"/>
                    <a:pt x="1690783" y="3786344"/>
                  </a:cubicBezTo>
                  <a:cubicBezTo>
                    <a:pt x="1689444" y="3782249"/>
                    <a:pt x="1688679" y="3777924"/>
                    <a:pt x="1688564" y="3773638"/>
                  </a:cubicBezTo>
                  <a:cubicBezTo>
                    <a:pt x="1688525" y="3772911"/>
                    <a:pt x="1688525" y="3772183"/>
                    <a:pt x="1688525" y="3771495"/>
                  </a:cubicBezTo>
                  <a:cubicBezTo>
                    <a:pt x="1688564" y="3770232"/>
                    <a:pt x="1688640" y="3769007"/>
                    <a:pt x="1688755" y="3767744"/>
                  </a:cubicBezTo>
                  <a:cubicBezTo>
                    <a:pt x="1688793" y="3766634"/>
                    <a:pt x="1688870" y="3765563"/>
                    <a:pt x="1688946" y="3764453"/>
                  </a:cubicBezTo>
                  <a:cubicBezTo>
                    <a:pt x="1689100" y="3762080"/>
                    <a:pt x="1689214" y="3759746"/>
                    <a:pt x="1689329" y="3757411"/>
                  </a:cubicBezTo>
                  <a:cubicBezTo>
                    <a:pt x="1690439" y="3736018"/>
                    <a:pt x="1691166" y="3714663"/>
                    <a:pt x="1691511" y="3693232"/>
                  </a:cubicBezTo>
                  <a:cubicBezTo>
                    <a:pt x="1691893" y="3671533"/>
                    <a:pt x="1691893" y="3649795"/>
                    <a:pt x="1691434" y="3628059"/>
                  </a:cubicBezTo>
                  <a:cubicBezTo>
                    <a:pt x="1691051" y="3609115"/>
                    <a:pt x="1690286" y="3590133"/>
                    <a:pt x="1689023" y="3571227"/>
                  </a:cubicBezTo>
                  <a:cubicBezTo>
                    <a:pt x="1687760" y="3552169"/>
                    <a:pt x="1685961" y="3533110"/>
                    <a:pt x="1683282" y="3514205"/>
                  </a:cubicBezTo>
                  <a:lnTo>
                    <a:pt x="1683015" y="3512062"/>
                  </a:lnTo>
                  <a:cubicBezTo>
                    <a:pt x="1682976" y="3511335"/>
                    <a:pt x="1682900" y="3510608"/>
                    <a:pt x="1682862" y="3509919"/>
                  </a:cubicBezTo>
                  <a:cubicBezTo>
                    <a:pt x="1682823" y="3508465"/>
                    <a:pt x="1682823" y="3507010"/>
                    <a:pt x="1682900" y="3505594"/>
                  </a:cubicBezTo>
                  <a:cubicBezTo>
                    <a:pt x="1683168" y="3499854"/>
                    <a:pt x="1684545" y="3494189"/>
                    <a:pt x="1686956" y="3488947"/>
                  </a:cubicBezTo>
                  <a:cubicBezTo>
                    <a:pt x="1689061" y="3484393"/>
                    <a:pt x="1691932" y="3480145"/>
                    <a:pt x="1695414" y="3476548"/>
                  </a:cubicBezTo>
                  <a:cubicBezTo>
                    <a:pt x="1698361" y="3473409"/>
                    <a:pt x="1701805" y="3470731"/>
                    <a:pt x="1705556" y="3468587"/>
                  </a:cubicBezTo>
                  <a:cubicBezTo>
                    <a:pt x="1709919" y="3466062"/>
                    <a:pt x="1714703" y="3464301"/>
                    <a:pt x="1719601" y="3463344"/>
                  </a:cubicBezTo>
                  <a:cubicBezTo>
                    <a:pt x="1724576" y="3462426"/>
                    <a:pt x="1729666" y="3462311"/>
                    <a:pt x="1734680" y="3463000"/>
                  </a:cubicBezTo>
                  <a:cubicBezTo>
                    <a:pt x="1738928" y="3463651"/>
                    <a:pt x="1743100" y="3464875"/>
                    <a:pt x="1747003" y="3466674"/>
                  </a:cubicBezTo>
                  <a:cubicBezTo>
                    <a:pt x="1752246" y="3469085"/>
                    <a:pt x="1756991" y="3472491"/>
                    <a:pt x="1760972" y="3476662"/>
                  </a:cubicBezTo>
                  <a:cubicBezTo>
                    <a:pt x="1764913" y="3480834"/>
                    <a:pt x="1768052" y="3485770"/>
                    <a:pt x="1770195" y="3491090"/>
                  </a:cubicBezTo>
                  <a:cubicBezTo>
                    <a:pt x="1771266" y="3493769"/>
                    <a:pt x="1772070" y="3496525"/>
                    <a:pt x="1772606" y="3499357"/>
                  </a:cubicBezTo>
                  <a:cubicBezTo>
                    <a:pt x="1772835" y="3500620"/>
                    <a:pt x="1772988" y="3501653"/>
                    <a:pt x="1773142" y="3502839"/>
                  </a:cubicBezTo>
                  <a:cubicBezTo>
                    <a:pt x="1773333" y="3504294"/>
                    <a:pt x="1773524" y="3505671"/>
                    <a:pt x="1773716" y="3507125"/>
                  </a:cubicBezTo>
                  <a:cubicBezTo>
                    <a:pt x="1774366" y="3511871"/>
                    <a:pt x="1774979" y="3516655"/>
                    <a:pt x="1775514" y="3521438"/>
                  </a:cubicBezTo>
                  <a:cubicBezTo>
                    <a:pt x="1777734" y="3540841"/>
                    <a:pt x="1779227" y="3560359"/>
                    <a:pt x="1780298" y="3579876"/>
                  </a:cubicBezTo>
                  <a:cubicBezTo>
                    <a:pt x="1781255" y="3597174"/>
                    <a:pt x="1781829" y="3614472"/>
                    <a:pt x="1782135" y="3631809"/>
                  </a:cubicBezTo>
                  <a:cubicBezTo>
                    <a:pt x="1782441" y="3651212"/>
                    <a:pt x="1782441" y="3670614"/>
                    <a:pt x="1782173" y="3689979"/>
                  </a:cubicBezTo>
                  <a:cubicBezTo>
                    <a:pt x="1781944" y="3705938"/>
                    <a:pt x="1781523" y="3721935"/>
                    <a:pt x="1780872" y="3737893"/>
                  </a:cubicBezTo>
                  <a:cubicBezTo>
                    <a:pt x="1786306" y="3736171"/>
                    <a:pt x="1791817" y="3734526"/>
                    <a:pt x="1797367" y="3733071"/>
                  </a:cubicBezTo>
                  <a:cubicBezTo>
                    <a:pt x="1804714" y="3731158"/>
                    <a:pt x="1812138" y="3729512"/>
                    <a:pt x="1819639" y="3728096"/>
                  </a:cubicBezTo>
                  <a:cubicBezTo>
                    <a:pt x="1828288" y="3726489"/>
                    <a:pt x="1836975" y="3725264"/>
                    <a:pt x="1845740" y="3724384"/>
                  </a:cubicBezTo>
                  <a:cubicBezTo>
                    <a:pt x="1856226" y="3723312"/>
                    <a:pt x="1866826" y="3722738"/>
                    <a:pt x="1877390" y="3722700"/>
                  </a:cubicBezTo>
                  <a:cubicBezTo>
                    <a:pt x="1887990" y="3722662"/>
                    <a:pt x="1898592" y="3723121"/>
                    <a:pt x="1909154" y="3724078"/>
                  </a:cubicBezTo>
                  <a:cubicBezTo>
                    <a:pt x="1917918" y="3724881"/>
                    <a:pt x="1926682" y="3726029"/>
                    <a:pt x="1935369" y="3727560"/>
                  </a:cubicBezTo>
                  <a:cubicBezTo>
                    <a:pt x="1942870" y="3728900"/>
                    <a:pt x="1950332" y="3730469"/>
                    <a:pt x="1957718" y="3732344"/>
                  </a:cubicBezTo>
                  <a:cubicBezTo>
                    <a:pt x="1961009" y="3733186"/>
                    <a:pt x="1964262" y="3734028"/>
                    <a:pt x="1967554" y="3734985"/>
                  </a:cubicBezTo>
                  <a:cubicBezTo>
                    <a:pt x="1968166" y="3719791"/>
                    <a:pt x="1968625" y="3704560"/>
                    <a:pt x="1968931" y="3689367"/>
                  </a:cubicBezTo>
                  <a:cubicBezTo>
                    <a:pt x="1969314" y="3666864"/>
                    <a:pt x="1969352" y="3644361"/>
                    <a:pt x="1968855" y="3621897"/>
                  </a:cubicBezTo>
                  <a:cubicBezTo>
                    <a:pt x="1968472" y="3603413"/>
                    <a:pt x="1967745" y="3584890"/>
                    <a:pt x="1966559" y="3566443"/>
                  </a:cubicBezTo>
                  <a:cubicBezTo>
                    <a:pt x="1965525" y="3551059"/>
                    <a:pt x="1964186" y="3535713"/>
                    <a:pt x="1962349" y="3520481"/>
                  </a:cubicBezTo>
                  <a:cubicBezTo>
                    <a:pt x="1961851" y="3516310"/>
                    <a:pt x="1961277" y="3512176"/>
                    <a:pt x="1960703" y="3508005"/>
                  </a:cubicBezTo>
                  <a:lnTo>
                    <a:pt x="1960474" y="3505862"/>
                  </a:lnTo>
                  <a:cubicBezTo>
                    <a:pt x="1960397" y="3505173"/>
                    <a:pt x="1960321" y="3504446"/>
                    <a:pt x="1960282" y="3503719"/>
                  </a:cubicBezTo>
                  <a:cubicBezTo>
                    <a:pt x="1960244" y="3502303"/>
                    <a:pt x="1960244" y="3500849"/>
                    <a:pt x="1960321" y="3499433"/>
                  </a:cubicBezTo>
                  <a:cubicBezTo>
                    <a:pt x="1960588" y="3493654"/>
                    <a:pt x="1961966" y="3487990"/>
                    <a:pt x="1964377" y="3482786"/>
                  </a:cubicBezTo>
                  <a:cubicBezTo>
                    <a:pt x="1966482" y="3478193"/>
                    <a:pt x="1969352" y="3473983"/>
                    <a:pt x="1972835" y="3470348"/>
                  </a:cubicBezTo>
                  <a:cubicBezTo>
                    <a:pt x="1976317" y="3466713"/>
                    <a:pt x="1980412" y="3463651"/>
                    <a:pt x="1984890" y="3461355"/>
                  </a:cubicBezTo>
                  <a:cubicBezTo>
                    <a:pt x="1989368" y="3459097"/>
                    <a:pt x="1994228" y="3457528"/>
                    <a:pt x="1999203" y="3456839"/>
                  </a:cubicBezTo>
                  <a:cubicBezTo>
                    <a:pt x="2003489" y="3456226"/>
                    <a:pt x="2007813" y="3456265"/>
                    <a:pt x="2012100" y="3456877"/>
                  </a:cubicBezTo>
                  <a:cubicBezTo>
                    <a:pt x="2016348" y="3457489"/>
                    <a:pt x="2020519" y="3458714"/>
                    <a:pt x="2024461" y="3460513"/>
                  </a:cubicBezTo>
                  <a:cubicBezTo>
                    <a:pt x="2029665" y="3462924"/>
                    <a:pt x="2034449" y="3466330"/>
                    <a:pt x="2038391" y="3470501"/>
                  </a:cubicBezTo>
                  <a:cubicBezTo>
                    <a:pt x="2042371" y="3474672"/>
                    <a:pt x="2045509" y="3479571"/>
                    <a:pt x="2047614" y="3484967"/>
                  </a:cubicBezTo>
                  <a:cubicBezTo>
                    <a:pt x="2048724" y="3487608"/>
                    <a:pt x="2049528" y="3490402"/>
                    <a:pt x="2050025" y="3493234"/>
                  </a:cubicBezTo>
                  <a:cubicBezTo>
                    <a:pt x="2050293" y="3494458"/>
                    <a:pt x="2050408" y="3495492"/>
                    <a:pt x="2050599" y="3496716"/>
                  </a:cubicBezTo>
                  <a:cubicBezTo>
                    <a:pt x="2050791" y="3498094"/>
                    <a:pt x="2050982" y="3499548"/>
                    <a:pt x="2051173" y="3500926"/>
                  </a:cubicBezTo>
                  <a:cubicBezTo>
                    <a:pt x="2051824" y="3505710"/>
                    <a:pt x="2052398" y="3510493"/>
                    <a:pt x="2052934" y="3515239"/>
                  </a:cubicBezTo>
                  <a:cubicBezTo>
                    <a:pt x="2055154" y="3534680"/>
                    <a:pt x="2056684" y="3554160"/>
                    <a:pt x="2057756" y="3573716"/>
                  </a:cubicBezTo>
                  <a:cubicBezTo>
                    <a:pt x="2058674" y="3591014"/>
                    <a:pt x="2059248" y="3608311"/>
                    <a:pt x="2059555" y="3625648"/>
                  </a:cubicBezTo>
                  <a:cubicBezTo>
                    <a:pt x="2059899" y="3645013"/>
                    <a:pt x="2059899" y="3664416"/>
                    <a:pt x="2059593" y="3683819"/>
                  </a:cubicBezTo>
                  <a:cubicBezTo>
                    <a:pt x="2059363" y="3700084"/>
                    <a:pt x="2058942" y="3716387"/>
                    <a:pt x="2058292" y="3732652"/>
                  </a:cubicBezTo>
                  <a:cubicBezTo>
                    <a:pt x="2057794" y="3744631"/>
                    <a:pt x="2057258" y="3756647"/>
                    <a:pt x="2056493" y="3768588"/>
                  </a:cubicBezTo>
                  <a:lnTo>
                    <a:pt x="2056455" y="3769085"/>
                  </a:lnTo>
                  <a:cubicBezTo>
                    <a:pt x="2056302" y="3770999"/>
                    <a:pt x="2056302" y="3771496"/>
                    <a:pt x="2055996" y="3773372"/>
                  </a:cubicBezTo>
                  <a:cubicBezTo>
                    <a:pt x="2055766" y="3774711"/>
                    <a:pt x="2055460" y="3776050"/>
                    <a:pt x="2055154" y="3777352"/>
                  </a:cubicBezTo>
                  <a:cubicBezTo>
                    <a:pt x="2062234" y="3782556"/>
                    <a:pt x="2069046" y="3788106"/>
                    <a:pt x="2075513" y="3794075"/>
                  </a:cubicBezTo>
                  <a:cubicBezTo>
                    <a:pt x="2088869" y="3806360"/>
                    <a:pt x="2100810" y="3820291"/>
                    <a:pt x="2110607" y="3835599"/>
                  </a:cubicBezTo>
                  <a:cubicBezTo>
                    <a:pt x="2116539" y="3844898"/>
                    <a:pt x="2121705" y="3854695"/>
                    <a:pt x="2125915" y="3864875"/>
                  </a:cubicBezTo>
                  <a:cubicBezTo>
                    <a:pt x="2127292" y="3868128"/>
                    <a:pt x="2128555" y="3871420"/>
                    <a:pt x="2129703" y="3874787"/>
                  </a:cubicBezTo>
                  <a:lnTo>
                    <a:pt x="2130239" y="3874749"/>
                  </a:lnTo>
                  <a:cubicBezTo>
                    <a:pt x="2138888" y="3874213"/>
                    <a:pt x="2147499" y="3873027"/>
                    <a:pt x="2155842" y="3870578"/>
                  </a:cubicBezTo>
                  <a:cubicBezTo>
                    <a:pt x="2161276" y="3869047"/>
                    <a:pt x="2166558" y="3866942"/>
                    <a:pt x="2171609" y="3864340"/>
                  </a:cubicBezTo>
                  <a:cubicBezTo>
                    <a:pt x="2174021" y="3863076"/>
                    <a:pt x="2176393" y="3861699"/>
                    <a:pt x="2178689" y="3860206"/>
                  </a:cubicBezTo>
                  <a:cubicBezTo>
                    <a:pt x="2190247" y="3852743"/>
                    <a:pt x="2199814" y="3842602"/>
                    <a:pt x="2207814" y="3831504"/>
                  </a:cubicBezTo>
                  <a:cubicBezTo>
                    <a:pt x="2209038" y="3829781"/>
                    <a:pt x="2210225" y="3828021"/>
                    <a:pt x="2211411" y="3826299"/>
                  </a:cubicBezTo>
                  <a:cubicBezTo>
                    <a:pt x="2213018" y="3823850"/>
                    <a:pt x="2214549" y="3821400"/>
                    <a:pt x="2216042" y="3818913"/>
                  </a:cubicBezTo>
                  <a:cubicBezTo>
                    <a:pt x="2217802" y="3815889"/>
                    <a:pt x="2219524" y="3812828"/>
                    <a:pt x="2221132" y="3809728"/>
                  </a:cubicBezTo>
                  <a:cubicBezTo>
                    <a:pt x="2222356" y="3807393"/>
                    <a:pt x="2223543" y="3805059"/>
                    <a:pt x="2224691" y="3802686"/>
                  </a:cubicBezTo>
                  <a:cubicBezTo>
                    <a:pt x="2225724" y="3800505"/>
                    <a:pt x="2226757" y="3798323"/>
                    <a:pt x="2227752" y="3796142"/>
                  </a:cubicBezTo>
                  <a:cubicBezTo>
                    <a:pt x="2229819" y="3791741"/>
                    <a:pt x="2231847" y="3787263"/>
                    <a:pt x="2233837" y="3782824"/>
                  </a:cubicBezTo>
                  <a:cubicBezTo>
                    <a:pt x="2237473" y="3774672"/>
                    <a:pt x="2240994" y="3766520"/>
                    <a:pt x="2244400" y="3758293"/>
                  </a:cubicBezTo>
                  <a:cubicBezTo>
                    <a:pt x="2253623" y="3736020"/>
                    <a:pt x="2262042" y="3713440"/>
                    <a:pt x="2269657" y="3690592"/>
                  </a:cubicBezTo>
                  <a:cubicBezTo>
                    <a:pt x="2276470" y="3670041"/>
                    <a:pt x="2282631" y="3649260"/>
                    <a:pt x="2288218" y="3628327"/>
                  </a:cubicBezTo>
                  <a:cubicBezTo>
                    <a:pt x="2299738" y="3584890"/>
                    <a:pt x="2308578" y="3540841"/>
                    <a:pt x="2315313" y="3496408"/>
                  </a:cubicBezTo>
                  <a:cubicBezTo>
                    <a:pt x="2321589" y="3455038"/>
                    <a:pt x="2326029" y="3413400"/>
                    <a:pt x="2329167" y="3371651"/>
                  </a:cubicBezTo>
                  <a:cubicBezTo>
                    <a:pt x="2332267" y="3330166"/>
                    <a:pt x="2334104" y="3288605"/>
                    <a:pt x="2335099" y="3247002"/>
                  </a:cubicBezTo>
                  <a:cubicBezTo>
                    <a:pt x="2335597" y="3225188"/>
                    <a:pt x="2335903" y="3203413"/>
                    <a:pt x="2336017" y="3181598"/>
                  </a:cubicBezTo>
                  <a:cubicBezTo>
                    <a:pt x="2336017" y="3176738"/>
                    <a:pt x="2336017" y="3171916"/>
                    <a:pt x="2336056" y="3167094"/>
                  </a:cubicBezTo>
                  <a:cubicBezTo>
                    <a:pt x="2336056" y="3161124"/>
                    <a:pt x="2336056" y="3155192"/>
                    <a:pt x="2336017" y="3149222"/>
                  </a:cubicBezTo>
                  <a:cubicBezTo>
                    <a:pt x="2335903" y="3137281"/>
                    <a:pt x="2335635" y="3125341"/>
                    <a:pt x="2335252" y="3113401"/>
                  </a:cubicBezTo>
                  <a:cubicBezTo>
                    <a:pt x="2333721" y="3068166"/>
                    <a:pt x="2330009" y="3023007"/>
                    <a:pt x="2324116" y="2978152"/>
                  </a:cubicBezTo>
                  <a:cubicBezTo>
                    <a:pt x="2320480" y="2950521"/>
                    <a:pt x="2315964" y="2923043"/>
                    <a:pt x="2310645" y="2895718"/>
                  </a:cubicBezTo>
                  <a:cubicBezTo>
                    <a:pt x="2306205" y="2873024"/>
                    <a:pt x="2301192" y="2850482"/>
                    <a:pt x="2295604" y="2828057"/>
                  </a:cubicBezTo>
                  <a:cubicBezTo>
                    <a:pt x="2277540" y="2755918"/>
                    <a:pt x="2253392" y="2685234"/>
                    <a:pt x="2222929" y="2617340"/>
                  </a:cubicBezTo>
                  <a:cubicBezTo>
                    <a:pt x="2197938" y="2561619"/>
                    <a:pt x="2168739" y="2507808"/>
                    <a:pt x="2135252" y="2456755"/>
                  </a:cubicBezTo>
                  <a:cubicBezTo>
                    <a:pt x="2129053" y="2447340"/>
                    <a:pt x="2122739" y="2438002"/>
                    <a:pt x="2116270" y="2428779"/>
                  </a:cubicBezTo>
                  <a:cubicBezTo>
                    <a:pt x="2072374" y="2451052"/>
                    <a:pt x="2026948" y="2470303"/>
                    <a:pt x="1980639" y="2486873"/>
                  </a:cubicBezTo>
                  <a:cubicBezTo>
                    <a:pt x="1919330" y="2508764"/>
                    <a:pt x="1856372" y="2525947"/>
                    <a:pt x="1792622" y="2538921"/>
                  </a:cubicBezTo>
                  <a:cubicBezTo>
                    <a:pt x="1718684" y="2553922"/>
                    <a:pt x="1643636" y="2563299"/>
                    <a:pt x="1568355" y="2567393"/>
                  </a:cubicBezTo>
                  <a:cubicBezTo>
                    <a:pt x="1549335" y="2568388"/>
                    <a:pt x="1530353" y="2569115"/>
                    <a:pt x="1511333" y="2569498"/>
                  </a:cubicBezTo>
                  <a:cubicBezTo>
                    <a:pt x="1502799" y="2569651"/>
                    <a:pt x="1494264" y="2569728"/>
                    <a:pt x="1485730" y="2569804"/>
                  </a:cubicBezTo>
                  <a:lnTo>
                    <a:pt x="1479263" y="2569804"/>
                  </a:lnTo>
                  <a:cubicBezTo>
                    <a:pt x="1469657" y="2569804"/>
                    <a:pt x="1460051" y="2569728"/>
                    <a:pt x="1450445" y="2569536"/>
                  </a:cubicBezTo>
                  <a:cubicBezTo>
                    <a:pt x="1432459" y="2569230"/>
                    <a:pt x="1414471" y="2568618"/>
                    <a:pt x="1396523" y="2567699"/>
                  </a:cubicBezTo>
                  <a:cubicBezTo>
                    <a:pt x="1322049" y="2563949"/>
                    <a:pt x="1247841" y="2555070"/>
                    <a:pt x="1174706" y="2540642"/>
                  </a:cubicBezTo>
                  <a:cubicBezTo>
                    <a:pt x="1141219" y="2534060"/>
                    <a:pt x="1107963" y="2526292"/>
                    <a:pt x="1075010" y="2517336"/>
                  </a:cubicBezTo>
                  <a:cubicBezTo>
                    <a:pt x="1043207" y="2508649"/>
                    <a:pt x="1011673" y="2498813"/>
                    <a:pt x="980560" y="2487792"/>
                  </a:cubicBezTo>
                  <a:cubicBezTo>
                    <a:pt x="929469" y="2469651"/>
                    <a:pt x="879492" y="2448258"/>
                    <a:pt x="831417" y="2423153"/>
                  </a:cubicBezTo>
                  <a:cubicBezTo>
                    <a:pt x="831264" y="2423536"/>
                    <a:pt x="831150" y="2423919"/>
                    <a:pt x="830958" y="2424301"/>
                  </a:cubicBezTo>
                  <a:cubicBezTo>
                    <a:pt x="829734" y="2427439"/>
                    <a:pt x="827820" y="2430271"/>
                    <a:pt x="826174" y="2433218"/>
                  </a:cubicBezTo>
                  <a:cubicBezTo>
                    <a:pt x="825945" y="2433639"/>
                    <a:pt x="825639" y="2434022"/>
                    <a:pt x="825371" y="2434405"/>
                  </a:cubicBezTo>
                  <a:cubicBezTo>
                    <a:pt x="825103" y="2434787"/>
                    <a:pt x="824835" y="2435170"/>
                    <a:pt x="824567" y="2435514"/>
                  </a:cubicBezTo>
                  <a:cubicBezTo>
                    <a:pt x="823802" y="2436663"/>
                    <a:pt x="822998" y="2437811"/>
                    <a:pt x="822233" y="2438959"/>
                  </a:cubicBezTo>
                  <a:cubicBezTo>
                    <a:pt x="820931" y="2440834"/>
                    <a:pt x="819631" y="2442747"/>
                    <a:pt x="818329" y="2444623"/>
                  </a:cubicBezTo>
                  <a:cubicBezTo>
                    <a:pt x="806886" y="2461615"/>
                    <a:pt x="795941" y="2478874"/>
                    <a:pt x="785455" y="2496441"/>
                  </a:cubicBezTo>
                  <a:cubicBezTo>
                    <a:pt x="750476" y="2554956"/>
                    <a:pt x="720816" y="2616652"/>
                    <a:pt x="696439" y="2680294"/>
                  </a:cubicBezTo>
                  <a:cubicBezTo>
                    <a:pt x="663259" y="2766976"/>
                    <a:pt x="639722" y="2857250"/>
                    <a:pt x="625639" y="2948951"/>
                  </a:cubicBezTo>
                  <a:cubicBezTo>
                    <a:pt x="621276" y="2977080"/>
                    <a:pt x="617832" y="3005361"/>
                    <a:pt x="615268" y="3033681"/>
                  </a:cubicBezTo>
                  <a:cubicBezTo>
                    <a:pt x="612244" y="3066861"/>
                    <a:pt x="610407" y="3100156"/>
                    <a:pt x="609757" y="3133494"/>
                  </a:cubicBezTo>
                  <a:cubicBezTo>
                    <a:pt x="608915" y="3177428"/>
                    <a:pt x="610101" y="3221439"/>
                    <a:pt x="613316" y="3265295"/>
                  </a:cubicBezTo>
                  <a:cubicBezTo>
                    <a:pt x="618750" y="3338390"/>
                    <a:pt x="629925" y="3411067"/>
                    <a:pt x="647070" y="3482360"/>
                  </a:cubicBezTo>
                  <a:cubicBezTo>
                    <a:pt x="666128" y="3561541"/>
                    <a:pt x="692496" y="3639076"/>
                    <a:pt x="726327" y="3713201"/>
                  </a:cubicBezTo>
                  <a:cubicBezTo>
                    <a:pt x="734785" y="3731647"/>
                    <a:pt x="743663" y="3749902"/>
                    <a:pt x="753002" y="3767888"/>
                  </a:cubicBezTo>
                  <a:cubicBezTo>
                    <a:pt x="757824" y="3777150"/>
                    <a:pt x="762761" y="3786334"/>
                    <a:pt x="767812" y="3795443"/>
                  </a:cubicBezTo>
                  <a:cubicBezTo>
                    <a:pt x="768195" y="3796132"/>
                    <a:pt x="768539" y="3796782"/>
                    <a:pt x="768922" y="3797433"/>
                  </a:cubicBezTo>
                  <a:cubicBezTo>
                    <a:pt x="771639" y="3802216"/>
                    <a:pt x="774586" y="3806885"/>
                    <a:pt x="777724" y="3811363"/>
                  </a:cubicBezTo>
                  <a:cubicBezTo>
                    <a:pt x="782661" y="3818367"/>
                    <a:pt x="788133" y="3824949"/>
                    <a:pt x="794142" y="3831034"/>
                  </a:cubicBezTo>
                  <a:cubicBezTo>
                    <a:pt x="798314" y="3835282"/>
                    <a:pt x="802753" y="3839262"/>
                    <a:pt x="807384" y="3842936"/>
                  </a:cubicBezTo>
                  <a:cubicBezTo>
                    <a:pt x="810178" y="3845194"/>
                    <a:pt x="813048" y="3847298"/>
                    <a:pt x="815995" y="3849327"/>
                  </a:cubicBezTo>
                  <a:cubicBezTo>
                    <a:pt x="833101" y="3861114"/>
                    <a:pt x="852389" y="3869495"/>
                    <a:pt x="872175" y="3875656"/>
                  </a:cubicBezTo>
                  <a:cubicBezTo>
                    <a:pt x="875199" y="3876575"/>
                    <a:pt x="878222" y="3877493"/>
                    <a:pt x="881284" y="3878297"/>
                  </a:cubicBezTo>
                  <a:cubicBezTo>
                    <a:pt x="885608" y="3879522"/>
                    <a:pt x="889971" y="3880632"/>
                    <a:pt x="894372" y="3881665"/>
                  </a:cubicBezTo>
                  <a:cubicBezTo>
                    <a:pt x="896247" y="3882086"/>
                    <a:pt x="898122" y="3882507"/>
                    <a:pt x="899997" y="3882928"/>
                  </a:cubicBezTo>
                  <a:close/>
                  <a:moveTo>
                    <a:pt x="1479264" y="1597262"/>
                  </a:moveTo>
                  <a:cubicBezTo>
                    <a:pt x="1551059" y="1553251"/>
                    <a:pt x="1694576" y="1553251"/>
                    <a:pt x="1766330" y="1596611"/>
                  </a:cubicBezTo>
                  <a:cubicBezTo>
                    <a:pt x="1838087" y="1639933"/>
                    <a:pt x="1838087" y="1726619"/>
                    <a:pt x="1766330" y="1813295"/>
                  </a:cubicBezTo>
                  <a:cubicBezTo>
                    <a:pt x="1716120" y="1878316"/>
                    <a:pt x="1586925" y="1943332"/>
                    <a:pt x="1479264" y="1986694"/>
                  </a:cubicBezTo>
                  <a:cubicBezTo>
                    <a:pt x="1371652" y="1943334"/>
                    <a:pt x="1242487" y="1878318"/>
                    <a:pt x="1192237" y="1813295"/>
                  </a:cubicBezTo>
                  <a:cubicBezTo>
                    <a:pt x="1120481" y="1726613"/>
                    <a:pt x="1120481" y="1639934"/>
                    <a:pt x="1192237" y="1596611"/>
                  </a:cubicBezTo>
                  <a:cubicBezTo>
                    <a:pt x="1263994" y="1553251"/>
                    <a:pt x="1407549" y="1553251"/>
                    <a:pt x="1479264" y="1597262"/>
                  </a:cubicBezTo>
                  <a:close/>
                  <a:moveTo>
                    <a:pt x="744214" y="2260215"/>
                  </a:moveTo>
                  <a:cubicBezTo>
                    <a:pt x="754700" y="2268520"/>
                    <a:pt x="765416" y="2276480"/>
                    <a:pt x="776361" y="2284134"/>
                  </a:cubicBezTo>
                  <a:cubicBezTo>
                    <a:pt x="812181" y="2309277"/>
                    <a:pt x="850068" y="2331474"/>
                    <a:pt x="889224" y="2350992"/>
                  </a:cubicBezTo>
                  <a:cubicBezTo>
                    <a:pt x="933272" y="2372997"/>
                    <a:pt x="978967" y="2391710"/>
                    <a:pt x="1025541" y="2407593"/>
                  </a:cubicBezTo>
                  <a:cubicBezTo>
                    <a:pt x="1080879" y="2426422"/>
                    <a:pt x="1137601" y="2441194"/>
                    <a:pt x="1194963" y="2452369"/>
                  </a:cubicBezTo>
                  <a:cubicBezTo>
                    <a:pt x="1262969" y="2465610"/>
                    <a:pt x="1331927" y="2473800"/>
                    <a:pt x="1401124" y="2477283"/>
                  </a:cubicBezTo>
                  <a:cubicBezTo>
                    <a:pt x="1417083" y="2478086"/>
                    <a:pt x="1433042" y="2478660"/>
                    <a:pt x="1449038" y="2478967"/>
                  </a:cubicBezTo>
                  <a:cubicBezTo>
                    <a:pt x="1457113" y="2479120"/>
                    <a:pt x="1465150" y="2479196"/>
                    <a:pt x="1473225" y="2479273"/>
                  </a:cubicBezTo>
                  <a:lnTo>
                    <a:pt x="1479272" y="2479273"/>
                  </a:lnTo>
                  <a:cubicBezTo>
                    <a:pt x="1488380" y="2479273"/>
                    <a:pt x="1497451" y="2479196"/>
                    <a:pt x="1506520" y="2479005"/>
                  </a:cubicBezTo>
                  <a:cubicBezTo>
                    <a:pt x="1523550" y="2478737"/>
                    <a:pt x="1540504" y="2478125"/>
                    <a:pt x="1557495" y="2477283"/>
                  </a:cubicBezTo>
                  <a:cubicBezTo>
                    <a:pt x="1630362" y="2473609"/>
                    <a:pt x="1703032" y="2464731"/>
                    <a:pt x="1774561" y="2450188"/>
                  </a:cubicBezTo>
                  <a:cubicBezTo>
                    <a:pt x="1805789" y="2443835"/>
                    <a:pt x="1836788" y="2436411"/>
                    <a:pt x="1867481" y="2427838"/>
                  </a:cubicBezTo>
                  <a:cubicBezTo>
                    <a:pt x="1898633" y="2419151"/>
                    <a:pt x="1929440" y="2409278"/>
                    <a:pt x="1959827" y="2398102"/>
                  </a:cubicBezTo>
                  <a:cubicBezTo>
                    <a:pt x="1985735" y="2388611"/>
                    <a:pt x="2011338" y="2378163"/>
                    <a:pt x="2036443" y="2366683"/>
                  </a:cubicBezTo>
                  <a:cubicBezTo>
                    <a:pt x="2059750" y="2356082"/>
                    <a:pt x="2082674" y="2344639"/>
                    <a:pt x="2105100" y="2332240"/>
                  </a:cubicBezTo>
                  <a:cubicBezTo>
                    <a:pt x="2141572" y="2312033"/>
                    <a:pt x="2176742" y="2289377"/>
                    <a:pt x="2209773" y="2263851"/>
                  </a:cubicBezTo>
                  <a:cubicBezTo>
                    <a:pt x="2198100" y="2253977"/>
                    <a:pt x="2186007" y="2244601"/>
                    <a:pt x="2173493" y="2235760"/>
                  </a:cubicBezTo>
                  <a:cubicBezTo>
                    <a:pt x="2154702" y="2222480"/>
                    <a:pt x="2134993" y="2210426"/>
                    <a:pt x="2114595" y="2199863"/>
                  </a:cubicBezTo>
                  <a:cubicBezTo>
                    <a:pt x="2085166" y="2184631"/>
                    <a:pt x="2054128" y="2172385"/>
                    <a:pt x="2022020" y="2164157"/>
                  </a:cubicBezTo>
                  <a:cubicBezTo>
                    <a:pt x="2014864" y="2162320"/>
                    <a:pt x="2007630" y="2160674"/>
                    <a:pt x="2000359" y="2159259"/>
                  </a:cubicBezTo>
                  <a:cubicBezTo>
                    <a:pt x="1996724" y="2158531"/>
                    <a:pt x="1993088" y="2157881"/>
                    <a:pt x="1989414" y="2157268"/>
                  </a:cubicBezTo>
                  <a:lnTo>
                    <a:pt x="1986620" y="2156694"/>
                  </a:lnTo>
                  <a:cubicBezTo>
                    <a:pt x="1985702" y="2156465"/>
                    <a:pt x="1984784" y="2156235"/>
                    <a:pt x="1983865" y="2156006"/>
                  </a:cubicBezTo>
                  <a:cubicBezTo>
                    <a:pt x="1982066" y="2155431"/>
                    <a:pt x="1980268" y="2154781"/>
                    <a:pt x="1978546" y="2154015"/>
                  </a:cubicBezTo>
                  <a:cubicBezTo>
                    <a:pt x="1972461" y="2151299"/>
                    <a:pt x="1966988" y="2147280"/>
                    <a:pt x="1962663" y="2142267"/>
                  </a:cubicBezTo>
                  <a:cubicBezTo>
                    <a:pt x="1959525" y="2138669"/>
                    <a:pt x="1956999" y="2134613"/>
                    <a:pt x="1955162" y="2130212"/>
                  </a:cubicBezTo>
                  <a:cubicBezTo>
                    <a:pt x="1953326" y="2125849"/>
                    <a:pt x="1952177" y="2121218"/>
                    <a:pt x="1951756" y="2116473"/>
                  </a:cubicBezTo>
                  <a:cubicBezTo>
                    <a:pt x="1951412" y="2112684"/>
                    <a:pt x="1951565" y="2108895"/>
                    <a:pt x="1952216" y="2105145"/>
                  </a:cubicBezTo>
                  <a:cubicBezTo>
                    <a:pt x="1953134" y="2099520"/>
                    <a:pt x="1955162" y="2094085"/>
                    <a:pt x="1958071" y="2089225"/>
                  </a:cubicBezTo>
                  <a:cubicBezTo>
                    <a:pt x="1961515" y="2083523"/>
                    <a:pt x="1966223" y="2078625"/>
                    <a:pt x="1971733" y="2074912"/>
                  </a:cubicBezTo>
                  <a:cubicBezTo>
                    <a:pt x="1976479" y="2071774"/>
                    <a:pt x="1981798" y="2069516"/>
                    <a:pt x="1987386" y="2068330"/>
                  </a:cubicBezTo>
                  <a:cubicBezTo>
                    <a:pt x="1991060" y="2067526"/>
                    <a:pt x="1994887" y="2067182"/>
                    <a:pt x="1998675" y="2067335"/>
                  </a:cubicBezTo>
                  <a:cubicBezTo>
                    <a:pt x="1999632" y="2067373"/>
                    <a:pt x="2000589" y="2067450"/>
                    <a:pt x="2001507" y="2067565"/>
                  </a:cubicBezTo>
                  <a:cubicBezTo>
                    <a:pt x="2003459" y="2067756"/>
                    <a:pt x="2005334" y="2068100"/>
                    <a:pt x="2007286" y="2068406"/>
                  </a:cubicBezTo>
                  <a:cubicBezTo>
                    <a:pt x="2009276" y="2068751"/>
                    <a:pt x="2011304" y="2069134"/>
                    <a:pt x="2013294" y="2069478"/>
                  </a:cubicBezTo>
                  <a:cubicBezTo>
                    <a:pt x="2022785" y="2071239"/>
                    <a:pt x="2032200" y="2073305"/>
                    <a:pt x="2041576" y="2075640"/>
                  </a:cubicBezTo>
                  <a:cubicBezTo>
                    <a:pt x="2086773" y="2086929"/>
                    <a:pt x="2130210" y="2104725"/>
                    <a:pt x="2170888" y="2127304"/>
                  </a:cubicBezTo>
                  <a:cubicBezTo>
                    <a:pt x="2191554" y="2138747"/>
                    <a:pt x="2211531" y="2151491"/>
                    <a:pt x="2230667" y="2165306"/>
                  </a:cubicBezTo>
                  <a:cubicBezTo>
                    <a:pt x="2247085" y="2177131"/>
                    <a:pt x="2262890" y="2189799"/>
                    <a:pt x="2278083" y="2203194"/>
                  </a:cubicBezTo>
                  <a:cubicBezTo>
                    <a:pt x="2280800" y="2200362"/>
                    <a:pt x="2283517" y="2197530"/>
                    <a:pt x="2286196" y="2194660"/>
                  </a:cubicBezTo>
                  <a:cubicBezTo>
                    <a:pt x="2303647" y="2175907"/>
                    <a:pt x="2319874" y="2156007"/>
                    <a:pt x="2334302" y="2134805"/>
                  </a:cubicBezTo>
                  <a:cubicBezTo>
                    <a:pt x="2344559" y="2119803"/>
                    <a:pt x="2353896" y="2104150"/>
                    <a:pt x="2362163" y="2087923"/>
                  </a:cubicBezTo>
                  <a:cubicBezTo>
                    <a:pt x="2366870" y="2078662"/>
                    <a:pt x="2371233" y="2069209"/>
                    <a:pt x="2375175" y="2059565"/>
                  </a:cubicBezTo>
                  <a:cubicBezTo>
                    <a:pt x="2369511" y="2058762"/>
                    <a:pt x="2363847" y="2058226"/>
                    <a:pt x="2358182" y="2057882"/>
                  </a:cubicBezTo>
                  <a:cubicBezTo>
                    <a:pt x="2353973" y="2057652"/>
                    <a:pt x="2349725" y="2057499"/>
                    <a:pt x="2345515" y="2057499"/>
                  </a:cubicBezTo>
                  <a:cubicBezTo>
                    <a:pt x="2340157" y="2057499"/>
                    <a:pt x="2334799" y="2057690"/>
                    <a:pt x="2329442" y="2058111"/>
                  </a:cubicBezTo>
                  <a:cubicBezTo>
                    <a:pt x="2321558" y="2058724"/>
                    <a:pt x="2313674" y="2059795"/>
                    <a:pt x="2305944" y="2061364"/>
                  </a:cubicBezTo>
                  <a:cubicBezTo>
                    <a:pt x="2298290" y="2062895"/>
                    <a:pt x="2290751" y="2064885"/>
                    <a:pt x="2283403" y="2067373"/>
                  </a:cubicBezTo>
                  <a:cubicBezTo>
                    <a:pt x="2279270" y="2068750"/>
                    <a:pt x="2275213" y="2070243"/>
                    <a:pt x="2271233" y="2071888"/>
                  </a:cubicBezTo>
                  <a:lnTo>
                    <a:pt x="2270544" y="2072156"/>
                  </a:lnTo>
                  <a:lnTo>
                    <a:pt x="2269817" y="2072462"/>
                  </a:lnTo>
                  <a:lnTo>
                    <a:pt x="2267368" y="2073381"/>
                  </a:lnTo>
                  <a:cubicBezTo>
                    <a:pt x="2266564" y="2073649"/>
                    <a:pt x="2265760" y="2073955"/>
                    <a:pt x="2264918" y="2074185"/>
                  </a:cubicBezTo>
                  <a:cubicBezTo>
                    <a:pt x="2263273" y="2074644"/>
                    <a:pt x="2261589" y="2075027"/>
                    <a:pt x="2259867" y="2075333"/>
                  </a:cubicBezTo>
                  <a:cubicBezTo>
                    <a:pt x="2253896" y="2076328"/>
                    <a:pt x="2247773" y="2076098"/>
                    <a:pt x="2241880" y="2074720"/>
                  </a:cubicBezTo>
                  <a:cubicBezTo>
                    <a:pt x="2236867" y="2073496"/>
                    <a:pt x="2232045" y="2071429"/>
                    <a:pt x="2227720" y="2068597"/>
                  </a:cubicBezTo>
                  <a:cubicBezTo>
                    <a:pt x="2221903" y="2064847"/>
                    <a:pt x="2217004" y="2059757"/>
                    <a:pt x="2213484" y="2053825"/>
                  </a:cubicBezTo>
                  <a:cubicBezTo>
                    <a:pt x="2209963" y="2047893"/>
                    <a:pt x="2207820" y="2041119"/>
                    <a:pt x="2207246" y="2034269"/>
                  </a:cubicBezTo>
                  <a:cubicBezTo>
                    <a:pt x="2206940" y="2029944"/>
                    <a:pt x="2207208" y="2025620"/>
                    <a:pt x="2208088" y="2021410"/>
                  </a:cubicBezTo>
                  <a:cubicBezTo>
                    <a:pt x="2209312" y="2015479"/>
                    <a:pt x="2211723" y="2009853"/>
                    <a:pt x="2215168" y="2004878"/>
                  </a:cubicBezTo>
                  <a:cubicBezTo>
                    <a:pt x="2218612" y="1999903"/>
                    <a:pt x="2223052" y="1995616"/>
                    <a:pt x="2228141" y="1992402"/>
                  </a:cubicBezTo>
                  <a:cubicBezTo>
                    <a:pt x="2229596" y="1991484"/>
                    <a:pt x="2231088" y="1990642"/>
                    <a:pt x="2232657" y="1989876"/>
                  </a:cubicBezTo>
                  <a:cubicBezTo>
                    <a:pt x="2233882" y="1989302"/>
                    <a:pt x="2234762" y="1988919"/>
                    <a:pt x="2235948" y="1988460"/>
                  </a:cubicBezTo>
                  <a:cubicBezTo>
                    <a:pt x="2236905" y="1988039"/>
                    <a:pt x="2237900" y="1987657"/>
                    <a:pt x="2238895" y="1987236"/>
                  </a:cubicBezTo>
                  <a:cubicBezTo>
                    <a:pt x="2243488" y="1985399"/>
                    <a:pt x="2248118" y="1983676"/>
                    <a:pt x="2252826" y="1982107"/>
                  </a:cubicBezTo>
                  <a:cubicBezTo>
                    <a:pt x="2268555" y="1976711"/>
                    <a:pt x="2284743" y="1972769"/>
                    <a:pt x="2301161" y="1970244"/>
                  </a:cubicBezTo>
                  <a:cubicBezTo>
                    <a:pt x="2317196" y="1967795"/>
                    <a:pt x="2333385" y="1966723"/>
                    <a:pt x="2349611" y="1966953"/>
                  </a:cubicBezTo>
                  <a:cubicBezTo>
                    <a:pt x="2357954" y="1967068"/>
                    <a:pt x="2366258" y="1967527"/>
                    <a:pt x="2374563" y="1968330"/>
                  </a:cubicBezTo>
                  <a:cubicBezTo>
                    <a:pt x="2380839" y="1968905"/>
                    <a:pt x="2387077" y="1969708"/>
                    <a:pt x="2393278" y="1970665"/>
                  </a:cubicBezTo>
                  <a:cubicBezTo>
                    <a:pt x="2395000" y="1970933"/>
                    <a:pt x="2396684" y="1971201"/>
                    <a:pt x="2398368" y="1971507"/>
                  </a:cubicBezTo>
                  <a:cubicBezTo>
                    <a:pt x="2399095" y="1965460"/>
                    <a:pt x="2399669" y="1959413"/>
                    <a:pt x="2400051" y="1953367"/>
                  </a:cubicBezTo>
                  <a:cubicBezTo>
                    <a:pt x="2401391" y="1932815"/>
                    <a:pt x="2400740" y="1912150"/>
                    <a:pt x="2398176" y="1891713"/>
                  </a:cubicBezTo>
                  <a:cubicBezTo>
                    <a:pt x="2396339" y="1877400"/>
                    <a:pt x="2393584" y="1863240"/>
                    <a:pt x="2389910" y="1849272"/>
                  </a:cubicBezTo>
                  <a:cubicBezTo>
                    <a:pt x="2387269" y="1839245"/>
                    <a:pt x="2384169" y="1829372"/>
                    <a:pt x="2380648" y="1819575"/>
                  </a:cubicBezTo>
                  <a:cubicBezTo>
                    <a:pt x="2378046" y="1812380"/>
                    <a:pt x="2375214" y="1805224"/>
                    <a:pt x="2372114" y="1798182"/>
                  </a:cubicBezTo>
                  <a:cubicBezTo>
                    <a:pt x="2371158" y="1795924"/>
                    <a:pt x="2370162" y="1793704"/>
                    <a:pt x="2369129" y="1791446"/>
                  </a:cubicBezTo>
                  <a:cubicBezTo>
                    <a:pt x="2345746" y="1790910"/>
                    <a:pt x="2322402" y="1791140"/>
                    <a:pt x="2299057" y="1792173"/>
                  </a:cubicBezTo>
                  <a:cubicBezTo>
                    <a:pt x="2270354" y="1793436"/>
                    <a:pt x="2241652" y="1795962"/>
                    <a:pt x="2213179" y="1800057"/>
                  </a:cubicBezTo>
                  <a:cubicBezTo>
                    <a:pt x="2200397" y="1801894"/>
                    <a:pt x="2187615" y="1804037"/>
                    <a:pt x="2174948" y="1806601"/>
                  </a:cubicBezTo>
                  <a:cubicBezTo>
                    <a:pt x="2162702" y="1809050"/>
                    <a:pt x="2150493" y="1811882"/>
                    <a:pt x="2138400" y="1815135"/>
                  </a:cubicBezTo>
                  <a:cubicBezTo>
                    <a:pt x="2129904" y="1817431"/>
                    <a:pt x="2121484" y="1819957"/>
                    <a:pt x="2113142" y="1822751"/>
                  </a:cubicBezTo>
                  <a:cubicBezTo>
                    <a:pt x="2105029" y="1825430"/>
                    <a:pt x="2097030" y="1828377"/>
                    <a:pt x="2089185" y="1831630"/>
                  </a:cubicBezTo>
                  <a:cubicBezTo>
                    <a:pt x="2082717" y="1834270"/>
                    <a:pt x="2076364" y="1837141"/>
                    <a:pt x="2070126" y="1840240"/>
                  </a:cubicBezTo>
                  <a:cubicBezTo>
                    <a:pt x="2064539" y="1843072"/>
                    <a:pt x="2059028" y="1846058"/>
                    <a:pt x="2053632" y="1849349"/>
                  </a:cubicBezTo>
                  <a:cubicBezTo>
                    <a:pt x="2051450" y="1850688"/>
                    <a:pt x="2049269" y="1852104"/>
                    <a:pt x="2047088" y="1853520"/>
                  </a:cubicBezTo>
                  <a:lnTo>
                    <a:pt x="2038094" y="1858189"/>
                  </a:lnTo>
                  <a:cubicBezTo>
                    <a:pt x="2034803" y="1859031"/>
                    <a:pt x="2031626" y="1860217"/>
                    <a:pt x="2028259" y="1860715"/>
                  </a:cubicBezTo>
                  <a:cubicBezTo>
                    <a:pt x="2021523" y="1861672"/>
                    <a:pt x="2014635" y="1861059"/>
                    <a:pt x="2008205" y="1859031"/>
                  </a:cubicBezTo>
                  <a:cubicBezTo>
                    <a:pt x="2004952" y="1857960"/>
                    <a:pt x="2001814" y="1856582"/>
                    <a:pt x="1998905" y="1854860"/>
                  </a:cubicBezTo>
                  <a:cubicBezTo>
                    <a:pt x="1995997" y="1853137"/>
                    <a:pt x="1993279" y="1851071"/>
                    <a:pt x="1990830" y="1848736"/>
                  </a:cubicBezTo>
                  <a:cubicBezTo>
                    <a:pt x="1988343" y="1846440"/>
                    <a:pt x="1986161" y="1843799"/>
                    <a:pt x="1984286" y="1841006"/>
                  </a:cubicBezTo>
                  <a:cubicBezTo>
                    <a:pt x="1980497" y="1835342"/>
                    <a:pt x="1978048" y="1828912"/>
                    <a:pt x="1977091" y="1822177"/>
                  </a:cubicBezTo>
                  <a:cubicBezTo>
                    <a:pt x="1976632" y="1818809"/>
                    <a:pt x="1976555" y="1815403"/>
                    <a:pt x="1976862" y="1812035"/>
                  </a:cubicBezTo>
                  <a:cubicBezTo>
                    <a:pt x="1977091" y="1808667"/>
                    <a:pt x="1977780" y="1805299"/>
                    <a:pt x="1978813" y="1802085"/>
                  </a:cubicBezTo>
                  <a:cubicBezTo>
                    <a:pt x="1980880" y="1795579"/>
                    <a:pt x="1984401" y="1789647"/>
                    <a:pt x="1989070" y="1784710"/>
                  </a:cubicBezTo>
                  <a:cubicBezTo>
                    <a:pt x="1991366" y="1782261"/>
                    <a:pt x="1994237" y="1780348"/>
                    <a:pt x="1996801" y="1778166"/>
                  </a:cubicBezTo>
                  <a:cubicBezTo>
                    <a:pt x="1997566" y="1777669"/>
                    <a:pt x="1998331" y="1777171"/>
                    <a:pt x="1999097" y="1776674"/>
                  </a:cubicBezTo>
                  <a:cubicBezTo>
                    <a:pt x="2000704" y="1775602"/>
                    <a:pt x="2002312" y="1774569"/>
                    <a:pt x="2003957" y="1773574"/>
                  </a:cubicBezTo>
                  <a:cubicBezTo>
                    <a:pt x="2006827" y="1771775"/>
                    <a:pt x="2009736" y="1770015"/>
                    <a:pt x="2012683" y="1768331"/>
                  </a:cubicBezTo>
                  <a:cubicBezTo>
                    <a:pt x="2027073" y="1760026"/>
                    <a:pt x="2042150" y="1752908"/>
                    <a:pt x="2057573" y="1746670"/>
                  </a:cubicBezTo>
                  <a:cubicBezTo>
                    <a:pt x="2075675" y="1739361"/>
                    <a:pt x="2094274" y="1733314"/>
                    <a:pt x="2113103" y="1728148"/>
                  </a:cubicBezTo>
                  <a:cubicBezTo>
                    <a:pt x="2125924" y="1724665"/>
                    <a:pt x="2138859" y="1721565"/>
                    <a:pt x="2151871" y="1718848"/>
                  </a:cubicBezTo>
                  <a:cubicBezTo>
                    <a:pt x="2166107" y="1715901"/>
                    <a:pt x="2180382" y="1713376"/>
                    <a:pt x="2194772" y="1711194"/>
                  </a:cubicBezTo>
                  <a:cubicBezTo>
                    <a:pt x="2226650" y="1706410"/>
                    <a:pt x="2258836" y="1703425"/>
                    <a:pt x="2291021" y="1701856"/>
                  </a:cubicBezTo>
                  <a:cubicBezTo>
                    <a:pt x="2298292" y="1701512"/>
                    <a:pt x="2305525" y="1701244"/>
                    <a:pt x="2312759" y="1701053"/>
                  </a:cubicBezTo>
                  <a:cubicBezTo>
                    <a:pt x="2308970" y="1696269"/>
                    <a:pt x="2305105" y="1691600"/>
                    <a:pt x="2301124" y="1686969"/>
                  </a:cubicBezTo>
                  <a:cubicBezTo>
                    <a:pt x="2297336" y="1682568"/>
                    <a:pt x="2293470" y="1678205"/>
                    <a:pt x="2289528" y="1673919"/>
                  </a:cubicBezTo>
                  <a:cubicBezTo>
                    <a:pt x="2284630" y="1668562"/>
                    <a:pt x="2279617" y="1663319"/>
                    <a:pt x="2274565" y="1658190"/>
                  </a:cubicBezTo>
                  <a:cubicBezTo>
                    <a:pt x="2267677" y="1651225"/>
                    <a:pt x="2260635" y="1644452"/>
                    <a:pt x="2253479" y="1637869"/>
                  </a:cubicBezTo>
                  <a:cubicBezTo>
                    <a:pt x="2243720" y="1628952"/>
                    <a:pt x="2233770" y="1620341"/>
                    <a:pt x="2223552" y="1612037"/>
                  </a:cubicBezTo>
                  <a:cubicBezTo>
                    <a:pt x="2209583" y="1600670"/>
                    <a:pt x="2195194" y="1589840"/>
                    <a:pt x="2180421" y="1579546"/>
                  </a:cubicBezTo>
                  <a:cubicBezTo>
                    <a:pt x="2145136" y="1554900"/>
                    <a:pt x="2107862" y="1533162"/>
                    <a:pt x="2069361" y="1513951"/>
                  </a:cubicBezTo>
                  <a:cubicBezTo>
                    <a:pt x="2024547" y="1491562"/>
                    <a:pt x="1978049" y="1472580"/>
                    <a:pt x="1930555" y="1456545"/>
                  </a:cubicBezTo>
                  <a:cubicBezTo>
                    <a:pt x="1901240" y="1446634"/>
                    <a:pt x="1871467" y="1437831"/>
                    <a:pt x="1841462" y="1430139"/>
                  </a:cubicBezTo>
                  <a:cubicBezTo>
                    <a:pt x="1806636" y="1421184"/>
                    <a:pt x="1771466" y="1413683"/>
                    <a:pt x="1736064" y="1407483"/>
                  </a:cubicBezTo>
                  <a:cubicBezTo>
                    <a:pt x="1698330" y="1400939"/>
                    <a:pt x="1660327" y="1395887"/>
                    <a:pt x="1622212" y="1392328"/>
                  </a:cubicBezTo>
                  <a:cubicBezTo>
                    <a:pt x="1575713" y="1387965"/>
                    <a:pt x="1529024" y="1385784"/>
                    <a:pt x="1482338" y="1385707"/>
                  </a:cubicBezTo>
                  <a:cubicBezTo>
                    <a:pt x="1431668" y="1385593"/>
                    <a:pt x="1380996" y="1387965"/>
                    <a:pt x="1330561" y="1392864"/>
                  </a:cubicBezTo>
                  <a:cubicBezTo>
                    <a:pt x="1289726" y="1396882"/>
                    <a:pt x="1249045" y="1402546"/>
                    <a:pt x="1208704" y="1409971"/>
                  </a:cubicBezTo>
                  <a:cubicBezTo>
                    <a:pt x="1171773" y="1416783"/>
                    <a:pt x="1135110" y="1425088"/>
                    <a:pt x="1098868" y="1434961"/>
                  </a:cubicBezTo>
                  <a:cubicBezTo>
                    <a:pt x="1065917" y="1443955"/>
                    <a:pt x="1033311" y="1454250"/>
                    <a:pt x="1001202" y="1465960"/>
                  </a:cubicBezTo>
                  <a:cubicBezTo>
                    <a:pt x="975217" y="1475413"/>
                    <a:pt x="949576" y="1485822"/>
                    <a:pt x="924394" y="1497227"/>
                  </a:cubicBezTo>
                  <a:cubicBezTo>
                    <a:pt x="917506" y="1500327"/>
                    <a:pt x="910694" y="1503503"/>
                    <a:pt x="903920" y="1506756"/>
                  </a:cubicBezTo>
                  <a:cubicBezTo>
                    <a:pt x="902772" y="1507636"/>
                    <a:pt x="901586" y="1508440"/>
                    <a:pt x="900400" y="1509244"/>
                  </a:cubicBezTo>
                  <a:cubicBezTo>
                    <a:pt x="895195" y="1512497"/>
                    <a:pt x="892325" y="1513492"/>
                    <a:pt x="888382" y="1514372"/>
                  </a:cubicBezTo>
                  <a:cubicBezTo>
                    <a:pt x="877322" y="1519921"/>
                    <a:pt x="866377" y="1525623"/>
                    <a:pt x="855546" y="1531593"/>
                  </a:cubicBezTo>
                  <a:cubicBezTo>
                    <a:pt x="835454" y="1542653"/>
                    <a:pt x="815745" y="1554479"/>
                    <a:pt x="796572" y="1567070"/>
                  </a:cubicBezTo>
                  <a:cubicBezTo>
                    <a:pt x="778891" y="1578704"/>
                    <a:pt x="761670" y="1591027"/>
                    <a:pt x="745023" y="1604077"/>
                  </a:cubicBezTo>
                  <a:cubicBezTo>
                    <a:pt x="718464" y="1624896"/>
                    <a:pt x="693282" y="1647628"/>
                    <a:pt x="670396" y="1672466"/>
                  </a:cubicBezTo>
                  <a:cubicBezTo>
                    <a:pt x="658647" y="1685171"/>
                    <a:pt x="647511" y="1698451"/>
                    <a:pt x="637101" y="1712266"/>
                  </a:cubicBezTo>
                  <a:cubicBezTo>
                    <a:pt x="667679" y="1712955"/>
                    <a:pt x="698295" y="1714984"/>
                    <a:pt x="728682" y="1718734"/>
                  </a:cubicBezTo>
                  <a:cubicBezTo>
                    <a:pt x="751759" y="1721566"/>
                    <a:pt x="774759" y="1725393"/>
                    <a:pt x="797453" y="1730445"/>
                  </a:cubicBezTo>
                  <a:cubicBezTo>
                    <a:pt x="817507" y="1734922"/>
                    <a:pt x="837368" y="1740318"/>
                    <a:pt x="856772" y="1747016"/>
                  </a:cubicBezTo>
                  <a:cubicBezTo>
                    <a:pt x="871123" y="1751952"/>
                    <a:pt x="885244" y="1757540"/>
                    <a:pt x="898946" y="1764046"/>
                  </a:cubicBezTo>
                  <a:cubicBezTo>
                    <a:pt x="911077" y="1769786"/>
                    <a:pt x="922864" y="1776178"/>
                    <a:pt x="934115" y="1783449"/>
                  </a:cubicBezTo>
                  <a:cubicBezTo>
                    <a:pt x="937598" y="1785669"/>
                    <a:pt x="941042" y="1788003"/>
                    <a:pt x="944410" y="1790414"/>
                  </a:cubicBezTo>
                  <a:lnTo>
                    <a:pt x="951949" y="1797188"/>
                  </a:lnTo>
                  <a:cubicBezTo>
                    <a:pt x="953901" y="1799944"/>
                    <a:pt x="956197" y="1802508"/>
                    <a:pt x="957805" y="1805454"/>
                  </a:cubicBezTo>
                  <a:cubicBezTo>
                    <a:pt x="961096" y="1811425"/>
                    <a:pt x="963009" y="1818046"/>
                    <a:pt x="963354" y="1824820"/>
                  </a:cubicBezTo>
                  <a:cubicBezTo>
                    <a:pt x="963545" y="1828226"/>
                    <a:pt x="963354" y="1831632"/>
                    <a:pt x="962780" y="1834962"/>
                  </a:cubicBezTo>
                  <a:cubicBezTo>
                    <a:pt x="962206" y="1838291"/>
                    <a:pt x="961249" y="1841582"/>
                    <a:pt x="959986" y="1844720"/>
                  </a:cubicBezTo>
                  <a:cubicBezTo>
                    <a:pt x="958647" y="1847820"/>
                    <a:pt x="957001" y="1850805"/>
                    <a:pt x="955049" y="1853599"/>
                  </a:cubicBezTo>
                  <a:cubicBezTo>
                    <a:pt x="951107" y="1859148"/>
                    <a:pt x="945941" y="1863702"/>
                    <a:pt x="940009" y="1866994"/>
                  </a:cubicBezTo>
                  <a:cubicBezTo>
                    <a:pt x="937062" y="1868639"/>
                    <a:pt x="933886" y="1869940"/>
                    <a:pt x="930633" y="1870859"/>
                  </a:cubicBezTo>
                  <a:cubicBezTo>
                    <a:pt x="927380" y="1871777"/>
                    <a:pt x="924012" y="1872351"/>
                    <a:pt x="920606" y="1872543"/>
                  </a:cubicBezTo>
                  <a:cubicBezTo>
                    <a:pt x="913832" y="1872926"/>
                    <a:pt x="907020" y="1871739"/>
                    <a:pt x="900744" y="1869137"/>
                  </a:cubicBezTo>
                  <a:cubicBezTo>
                    <a:pt x="897644" y="1867836"/>
                    <a:pt x="894851" y="1865846"/>
                    <a:pt x="891904" y="1864238"/>
                  </a:cubicBezTo>
                  <a:cubicBezTo>
                    <a:pt x="891368" y="1863856"/>
                    <a:pt x="890871" y="1863511"/>
                    <a:pt x="890335" y="1863128"/>
                  </a:cubicBezTo>
                  <a:cubicBezTo>
                    <a:pt x="888115" y="1861559"/>
                    <a:pt x="885819" y="1860067"/>
                    <a:pt x="883485" y="1858574"/>
                  </a:cubicBezTo>
                  <a:cubicBezTo>
                    <a:pt x="878701" y="1855589"/>
                    <a:pt x="873840" y="1852834"/>
                    <a:pt x="868827" y="1850193"/>
                  </a:cubicBezTo>
                  <a:cubicBezTo>
                    <a:pt x="863010" y="1847170"/>
                    <a:pt x="857002" y="1844338"/>
                    <a:pt x="850993" y="1841774"/>
                  </a:cubicBezTo>
                  <a:cubicBezTo>
                    <a:pt x="836030" y="1835306"/>
                    <a:pt x="820530" y="1830101"/>
                    <a:pt x="804878" y="1825701"/>
                  </a:cubicBezTo>
                  <a:cubicBezTo>
                    <a:pt x="793589" y="1822486"/>
                    <a:pt x="782184" y="1819730"/>
                    <a:pt x="770665" y="1817358"/>
                  </a:cubicBezTo>
                  <a:cubicBezTo>
                    <a:pt x="758801" y="1814870"/>
                    <a:pt x="746861" y="1812765"/>
                    <a:pt x="734882" y="1810967"/>
                  </a:cubicBezTo>
                  <a:cubicBezTo>
                    <a:pt x="707711" y="1806948"/>
                    <a:pt x="680271" y="1804537"/>
                    <a:pt x="652793" y="1803389"/>
                  </a:cubicBezTo>
                  <a:cubicBezTo>
                    <a:pt x="630023" y="1802471"/>
                    <a:pt x="607176" y="1802394"/>
                    <a:pt x="584366" y="1803159"/>
                  </a:cubicBezTo>
                  <a:cubicBezTo>
                    <a:pt x="580463" y="1812459"/>
                    <a:pt x="576942" y="1821989"/>
                    <a:pt x="573880" y="1831594"/>
                  </a:cubicBezTo>
                  <a:cubicBezTo>
                    <a:pt x="569709" y="1844567"/>
                    <a:pt x="566264" y="1857809"/>
                    <a:pt x="563700" y="1871204"/>
                  </a:cubicBezTo>
                  <a:cubicBezTo>
                    <a:pt x="561136" y="1884560"/>
                    <a:pt x="559414" y="1898031"/>
                    <a:pt x="558534" y="1911579"/>
                  </a:cubicBezTo>
                  <a:cubicBezTo>
                    <a:pt x="557883" y="1921529"/>
                    <a:pt x="557692" y="1931478"/>
                    <a:pt x="557959" y="1941391"/>
                  </a:cubicBezTo>
                  <a:cubicBezTo>
                    <a:pt x="575793" y="1937641"/>
                    <a:pt x="593934" y="1935459"/>
                    <a:pt x="612111" y="1935115"/>
                  </a:cubicBezTo>
                  <a:cubicBezTo>
                    <a:pt x="626348" y="1934847"/>
                    <a:pt x="640584" y="1935689"/>
                    <a:pt x="654629" y="1937717"/>
                  </a:cubicBezTo>
                  <a:cubicBezTo>
                    <a:pt x="667373" y="1939554"/>
                    <a:pt x="680002" y="1942348"/>
                    <a:pt x="692325" y="1946060"/>
                  </a:cubicBezTo>
                  <a:cubicBezTo>
                    <a:pt x="700400" y="1948510"/>
                    <a:pt x="708360" y="1951380"/>
                    <a:pt x="716168" y="1954594"/>
                  </a:cubicBezTo>
                  <a:cubicBezTo>
                    <a:pt x="717775" y="1955245"/>
                    <a:pt x="719344" y="1955896"/>
                    <a:pt x="720913" y="1956585"/>
                  </a:cubicBezTo>
                  <a:cubicBezTo>
                    <a:pt x="722253" y="1957197"/>
                    <a:pt x="723630" y="1957771"/>
                    <a:pt x="724970" y="1958460"/>
                  </a:cubicBezTo>
                  <a:cubicBezTo>
                    <a:pt x="727189" y="1959608"/>
                    <a:pt x="729333" y="1960909"/>
                    <a:pt x="731323" y="1962402"/>
                  </a:cubicBezTo>
                  <a:cubicBezTo>
                    <a:pt x="737369" y="1966879"/>
                    <a:pt x="742230" y="1972811"/>
                    <a:pt x="745368" y="1979623"/>
                  </a:cubicBezTo>
                  <a:cubicBezTo>
                    <a:pt x="747511" y="1984139"/>
                    <a:pt x="748850" y="1988999"/>
                    <a:pt x="749386" y="1993974"/>
                  </a:cubicBezTo>
                  <a:cubicBezTo>
                    <a:pt x="749807" y="1998107"/>
                    <a:pt x="749692" y="2002317"/>
                    <a:pt x="749003" y="2006411"/>
                  </a:cubicBezTo>
                  <a:cubicBezTo>
                    <a:pt x="747855" y="2012994"/>
                    <a:pt x="745291" y="2019270"/>
                    <a:pt x="741464" y="2024743"/>
                  </a:cubicBezTo>
                  <a:cubicBezTo>
                    <a:pt x="738135" y="2029526"/>
                    <a:pt x="733887" y="2033621"/>
                    <a:pt x="728988" y="2036798"/>
                  </a:cubicBezTo>
                  <a:cubicBezTo>
                    <a:pt x="725468" y="2039056"/>
                    <a:pt x="721679" y="2040816"/>
                    <a:pt x="717699" y="2042079"/>
                  </a:cubicBezTo>
                  <a:cubicBezTo>
                    <a:pt x="713719" y="2043304"/>
                    <a:pt x="709586" y="2043993"/>
                    <a:pt x="705415" y="2044069"/>
                  </a:cubicBezTo>
                  <a:cubicBezTo>
                    <a:pt x="701243" y="2044184"/>
                    <a:pt x="697072" y="2043687"/>
                    <a:pt x="693054" y="2042653"/>
                  </a:cubicBezTo>
                  <a:cubicBezTo>
                    <a:pt x="691446" y="2042232"/>
                    <a:pt x="689877" y="2041735"/>
                    <a:pt x="688308" y="2041123"/>
                  </a:cubicBezTo>
                  <a:cubicBezTo>
                    <a:pt x="686663" y="2040510"/>
                    <a:pt x="685094" y="2039783"/>
                    <a:pt x="683448" y="2039094"/>
                  </a:cubicBezTo>
                  <a:cubicBezTo>
                    <a:pt x="682606" y="2038750"/>
                    <a:pt x="681802" y="2038405"/>
                    <a:pt x="680960" y="2038023"/>
                  </a:cubicBezTo>
                  <a:cubicBezTo>
                    <a:pt x="677286" y="2036568"/>
                    <a:pt x="673574" y="2035191"/>
                    <a:pt x="669824" y="2033928"/>
                  </a:cubicBezTo>
                  <a:cubicBezTo>
                    <a:pt x="663088" y="2031746"/>
                    <a:pt x="656238" y="2029948"/>
                    <a:pt x="649272" y="2028647"/>
                  </a:cubicBezTo>
                  <a:cubicBezTo>
                    <a:pt x="642422" y="2027345"/>
                    <a:pt x="635457" y="2026465"/>
                    <a:pt x="628492" y="2026006"/>
                  </a:cubicBezTo>
                  <a:cubicBezTo>
                    <a:pt x="623593" y="2025700"/>
                    <a:pt x="618695" y="2025585"/>
                    <a:pt x="613834" y="2025661"/>
                  </a:cubicBezTo>
                  <a:cubicBezTo>
                    <a:pt x="610390" y="2025738"/>
                    <a:pt x="606984" y="2025891"/>
                    <a:pt x="603578" y="2026159"/>
                  </a:cubicBezTo>
                  <a:cubicBezTo>
                    <a:pt x="593283" y="2026924"/>
                    <a:pt x="583104" y="2028532"/>
                    <a:pt x="573076" y="2030828"/>
                  </a:cubicBezTo>
                  <a:cubicBezTo>
                    <a:pt x="574569" y="2035688"/>
                    <a:pt x="576214" y="2040586"/>
                    <a:pt x="577936" y="2045371"/>
                  </a:cubicBezTo>
                  <a:cubicBezTo>
                    <a:pt x="580577" y="2052566"/>
                    <a:pt x="583409" y="2059722"/>
                    <a:pt x="586471" y="2066764"/>
                  </a:cubicBezTo>
                  <a:cubicBezTo>
                    <a:pt x="588882" y="2072313"/>
                    <a:pt x="591408" y="2077824"/>
                    <a:pt x="594086" y="2083258"/>
                  </a:cubicBezTo>
                  <a:cubicBezTo>
                    <a:pt x="613221" y="2122102"/>
                    <a:pt x="638671" y="2157656"/>
                    <a:pt x="667756" y="2189606"/>
                  </a:cubicBezTo>
                  <a:cubicBezTo>
                    <a:pt x="670665" y="2192821"/>
                    <a:pt x="673650" y="2195997"/>
                    <a:pt x="676635" y="2199136"/>
                  </a:cubicBezTo>
                  <a:cubicBezTo>
                    <a:pt x="692900" y="2184363"/>
                    <a:pt x="709967" y="2170471"/>
                    <a:pt x="727764" y="2157574"/>
                  </a:cubicBezTo>
                  <a:cubicBezTo>
                    <a:pt x="746975" y="2143605"/>
                    <a:pt x="767029" y="2130823"/>
                    <a:pt x="787810" y="2119343"/>
                  </a:cubicBezTo>
                  <a:cubicBezTo>
                    <a:pt x="822176" y="2100361"/>
                    <a:pt x="858648" y="2084938"/>
                    <a:pt x="896460" y="2074337"/>
                  </a:cubicBezTo>
                  <a:cubicBezTo>
                    <a:pt x="914179" y="2069361"/>
                    <a:pt x="932204" y="2065420"/>
                    <a:pt x="950421" y="2062702"/>
                  </a:cubicBezTo>
                  <a:cubicBezTo>
                    <a:pt x="953291" y="2062243"/>
                    <a:pt x="956200" y="2061860"/>
                    <a:pt x="959070" y="2061478"/>
                  </a:cubicBezTo>
                  <a:cubicBezTo>
                    <a:pt x="960907" y="2061248"/>
                    <a:pt x="962744" y="2060980"/>
                    <a:pt x="964619" y="2060904"/>
                  </a:cubicBezTo>
                  <a:cubicBezTo>
                    <a:pt x="965499" y="2060827"/>
                    <a:pt x="966456" y="2060789"/>
                    <a:pt x="967336" y="2060789"/>
                  </a:cubicBezTo>
                  <a:cubicBezTo>
                    <a:pt x="973727" y="2060789"/>
                    <a:pt x="980080" y="2062128"/>
                    <a:pt x="985935" y="2064769"/>
                  </a:cubicBezTo>
                  <a:cubicBezTo>
                    <a:pt x="991790" y="2067371"/>
                    <a:pt x="997033" y="2071237"/>
                    <a:pt x="1001281" y="2076020"/>
                  </a:cubicBezTo>
                  <a:cubicBezTo>
                    <a:pt x="1005491" y="2080766"/>
                    <a:pt x="1008744" y="2086468"/>
                    <a:pt x="1010619" y="2092553"/>
                  </a:cubicBezTo>
                  <a:cubicBezTo>
                    <a:pt x="1011997" y="2096877"/>
                    <a:pt x="1012724" y="2101431"/>
                    <a:pt x="1012724" y="2106024"/>
                  </a:cubicBezTo>
                  <a:cubicBezTo>
                    <a:pt x="1012724" y="2110578"/>
                    <a:pt x="1012035" y="2115132"/>
                    <a:pt x="1010696" y="2119495"/>
                  </a:cubicBezTo>
                  <a:cubicBezTo>
                    <a:pt x="1009050" y="2124738"/>
                    <a:pt x="1006486" y="2129637"/>
                    <a:pt x="1003118" y="2133961"/>
                  </a:cubicBezTo>
                  <a:cubicBezTo>
                    <a:pt x="1000324" y="2137559"/>
                    <a:pt x="996957" y="2140735"/>
                    <a:pt x="993206" y="2143338"/>
                  </a:cubicBezTo>
                  <a:cubicBezTo>
                    <a:pt x="989456" y="2145940"/>
                    <a:pt x="985323" y="2147968"/>
                    <a:pt x="980998" y="2149308"/>
                  </a:cubicBezTo>
                  <a:cubicBezTo>
                    <a:pt x="979200" y="2149843"/>
                    <a:pt x="977439" y="2150303"/>
                    <a:pt x="975678" y="2150609"/>
                  </a:cubicBezTo>
                  <a:cubicBezTo>
                    <a:pt x="974033" y="2150953"/>
                    <a:pt x="973191" y="2150992"/>
                    <a:pt x="971737" y="2151183"/>
                  </a:cubicBezTo>
                  <a:cubicBezTo>
                    <a:pt x="971010" y="2151298"/>
                    <a:pt x="970244" y="2151374"/>
                    <a:pt x="969479" y="2151489"/>
                  </a:cubicBezTo>
                  <a:cubicBezTo>
                    <a:pt x="968369" y="2151642"/>
                    <a:pt x="967221" y="2151795"/>
                    <a:pt x="966111" y="2151948"/>
                  </a:cubicBezTo>
                  <a:cubicBezTo>
                    <a:pt x="963471" y="2152331"/>
                    <a:pt x="960830" y="2152752"/>
                    <a:pt x="958227" y="2153173"/>
                  </a:cubicBezTo>
                  <a:cubicBezTo>
                    <a:pt x="952525" y="2154130"/>
                    <a:pt x="946900" y="2155240"/>
                    <a:pt x="941273" y="2156464"/>
                  </a:cubicBezTo>
                  <a:cubicBezTo>
                    <a:pt x="922139" y="2160674"/>
                    <a:pt x="903348" y="2166452"/>
                    <a:pt x="885131" y="2173533"/>
                  </a:cubicBezTo>
                  <a:cubicBezTo>
                    <a:pt x="864465" y="2181531"/>
                    <a:pt x="844450" y="2191214"/>
                    <a:pt x="825238" y="2202236"/>
                  </a:cubicBezTo>
                  <a:cubicBezTo>
                    <a:pt x="806754" y="2212798"/>
                    <a:pt x="788996" y="2224624"/>
                    <a:pt x="772042" y="2237483"/>
                  </a:cubicBezTo>
                  <a:cubicBezTo>
                    <a:pt x="762513" y="2244754"/>
                    <a:pt x="753213" y="2252331"/>
                    <a:pt x="744221" y="2260215"/>
                  </a:cubicBezTo>
                  <a:close/>
                  <a:moveTo>
                    <a:pt x="902732" y="1407746"/>
                  </a:moveTo>
                  <a:cubicBezTo>
                    <a:pt x="919839" y="1400283"/>
                    <a:pt x="937175" y="1393241"/>
                    <a:pt x="954626" y="1386622"/>
                  </a:cubicBezTo>
                  <a:cubicBezTo>
                    <a:pt x="988725" y="1373686"/>
                    <a:pt x="1023397" y="1362243"/>
                    <a:pt x="1058496" y="1352179"/>
                  </a:cubicBezTo>
                  <a:cubicBezTo>
                    <a:pt x="1097761" y="1340966"/>
                    <a:pt x="1137523" y="1331474"/>
                    <a:pt x="1177629" y="1323667"/>
                  </a:cubicBezTo>
                  <a:cubicBezTo>
                    <a:pt x="1223286" y="1314788"/>
                    <a:pt x="1269362" y="1308014"/>
                    <a:pt x="1315592" y="1303346"/>
                  </a:cubicBezTo>
                  <a:cubicBezTo>
                    <a:pt x="1368902" y="1297911"/>
                    <a:pt x="1422518" y="1295194"/>
                    <a:pt x="1476099" y="1295118"/>
                  </a:cubicBezTo>
                  <a:cubicBezTo>
                    <a:pt x="1529754" y="1295003"/>
                    <a:pt x="1583407" y="1297490"/>
                    <a:pt x="1636831" y="1302733"/>
                  </a:cubicBezTo>
                  <a:cubicBezTo>
                    <a:pt x="1683214" y="1307249"/>
                    <a:pt x="1729368" y="1313832"/>
                    <a:pt x="1775137" y="1322557"/>
                  </a:cubicBezTo>
                  <a:cubicBezTo>
                    <a:pt x="1813446" y="1329867"/>
                    <a:pt x="1851486" y="1338668"/>
                    <a:pt x="1889107" y="1349078"/>
                  </a:cubicBezTo>
                  <a:cubicBezTo>
                    <a:pt x="1927033" y="1359602"/>
                    <a:pt x="1964537" y="1371734"/>
                    <a:pt x="2001392" y="1385664"/>
                  </a:cubicBezTo>
                  <a:cubicBezTo>
                    <a:pt x="2014480" y="1390601"/>
                    <a:pt x="2027493" y="1395767"/>
                    <a:pt x="2040390" y="1401125"/>
                  </a:cubicBezTo>
                  <a:cubicBezTo>
                    <a:pt x="2042227" y="1394428"/>
                    <a:pt x="2044025" y="1387730"/>
                    <a:pt x="2045748" y="1380995"/>
                  </a:cubicBezTo>
                  <a:cubicBezTo>
                    <a:pt x="2056502" y="1339319"/>
                    <a:pt x="2065074" y="1297145"/>
                    <a:pt x="2071656" y="1254631"/>
                  </a:cubicBezTo>
                  <a:cubicBezTo>
                    <a:pt x="2080191" y="1199599"/>
                    <a:pt x="2085356" y="1144031"/>
                    <a:pt x="2087271" y="1088344"/>
                  </a:cubicBezTo>
                  <a:cubicBezTo>
                    <a:pt x="2088228" y="1060292"/>
                    <a:pt x="2088419" y="1032202"/>
                    <a:pt x="2087730" y="1004150"/>
                  </a:cubicBezTo>
                  <a:cubicBezTo>
                    <a:pt x="2086697" y="959641"/>
                    <a:pt x="2083597" y="915172"/>
                    <a:pt x="2078354" y="870967"/>
                  </a:cubicBezTo>
                  <a:cubicBezTo>
                    <a:pt x="2070776" y="806712"/>
                    <a:pt x="2058683" y="742997"/>
                    <a:pt x="2041806" y="680531"/>
                  </a:cubicBezTo>
                  <a:cubicBezTo>
                    <a:pt x="2029406" y="634721"/>
                    <a:pt x="2014442" y="589601"/>
                    <a:pt x="1996647" y="545624"/>
                  </a:cubicBezTo>
                  <a:cubicBezTo>
                    <a:pt x="1983023" y="511870"/>
                    <a:pt x="1967753" y="478728"/>
                    <a:pt x="1950723" y="446545"/>
                  </a:cubicBezTo>
                  <a:cubicBezTo>
                    <a:pt x="1937902" y="422358"/>
                    <a:pt x="1924125" y="398708"/>
                    <a:pt x="1909276" y="375745"/>
                  </a:cubicBezTo>
                  <a:cubicBezTo>
                    <a:pt x="1898637" y="359289"/>
                    <a:pt x="1887500" y="343178"/>
                    <a:pt x="1875751" y="327487"/>
                  </a:cubicBezTo>
                  <a:cubicBezTo>
                    <a:pt x="1866490" y="315049"/>
                    <a:pt x="1856807" y="302879"/>
                    <a:pt x="1846819" y="291015"/>
                  </a:cubicBezTo>
                  <a:cubicBezTo>
                    <a:pt x="1839241" y="282060"/>
                    <a:pt x="1831435" y="273257"/>
                    <a:pt x="1823475" y="264647"/>
                  </a:cubicBezTo>
                  <a:cubicBezTo>
                    <a:pt x="1817390" y="258103"/>
                    <a:pt x="1811190" y="251673"/>
                    <a:pt x="1804876" y="245358"/>
                  </a:cubicBezTo>
                  <a:cubicBezTo>
                    <a:pt x="1799403" y="239924"/>
                    <a:pt x="1793892" y="234604"/>
                    <a:pt x="1788267" y="229361"/>
                  </a:cubicBezTo>
                  <a:cubicBezTo>
                    <a:pt x="1749958" y="193732"/>
                    <a:pt x="1707249" y="162580"/>
                    <a:pt x="1660561" y="138852"/>
                  </a:cubicBezTo>
                  <a:cubicBezTo>
                    <a:pt x="1652371" y="134681"/>
                    <a:pt x="1643990" y="130739"/>
                    <a:pt x="1635570" y="127027"/>
                  </a:cubicBezTo>
                  <a:cubicBezTo>
                    <a:pt x="1623936" y="121937"/>
                    <a:pt x="1612111" y="117345"/>
                    <a:pt x="1600094" y="113250"/>
                  </a:cubicBezTo>
                  <a:cubicBezTo>
                    <a:pt x="1582758" y="107357"/>
                    <a:pt x="1565077" y="102534"/>
                    <a:pt x="1547129" y="98900"/>
                  </a:cubicBezTo>
                  <a:cubicBezTo>
                    <a:pt x="1522291" y="93848"/>
                    <a:pt x="1496994" y="91054"/>
                    <a:pt x="1471584" y="90633"/>
                  </a:cubicBezTo>
                  <a:cubicBezTo>
                    <a:pt x="1452563" y="90327"/>
                    <a:pt x="1433543" y="91322"/>
                    <a:pt x="1414638" y="93657"/>
                  </a:cubicBezTo>
                  <a:cubicBezTo>
                    <a:pt x="1395923" y="95953"/>
                    <a:pt x="1377324" y="99512"/>
                    <a:pt x="1359069" y="104334"/>
                  </a:cubicBezTo>
                  <a:cubicBezTo>
                    <a:pt x="1332395" y="111375"/>
                    <a:pt x="1306410" y="120981"/>
                    <a:pt x="1281496" y="132730"/>
                  </a:cubicBezTo>
                  <a:cubicBezTo>
                    <a:pt x="1258075" y="143790"/>
                    <a:pt x="1235610" y="156763"/>
                    <a:pt x="1214140" y="171229"/>
                  </a:cubicBezTo>
                  <a:cubicBezTo>
                    <a:pt x="1187734" y="189025"/>
                    <a:pt x="1162935" y="209117"/>
                    <a:pt x="1139704" y="230854"/>
                  </a:cubicBezTo>
                  <a:cubicBezTo>
                    <a:pt x="1110811" y="257949"/>
                    <a:pt x="1084328" y="287647"/>
                    <a:pt x="1060217" y="319066"/>
                  </a:cubicBezTo>
                  <a:cubicBezTo>
                    <a:pt x="1032051" y="355729"/>
                    <a:pt x="1007022" y="394803"/>
                    <a:pt x="984863" y="435407"/>
                  </a:cubicBezTo>
                  <a:cubicBezTo>
                    <a:pt x="958534" y="483666"/>
                    <a:pt x="936223" y="534065"/>
                    <a:pt x="917585" y="585774"/>
                  </a:cubicBezTo>
                  <a:cubicBezTo>
                    <a:pt x="898641" y="638319"/>
                    <a:pt x="883447" y="692200"/>
                    <a:pt x="871737" y="746780"/>
                  </a:cubicBezTo>
                  <a:cubicBezTo>
                    <a:pt x="858113" y="810385"/>
                    <a:pt x="849234" y="875025"/>
                    <a:pt x="844795" y="939892"/>
                  </a:cubicBezTo>
                  <a:cubicBezTo>
                    <a:pt x="843034" y="965418"/>
                    <a:pt x="841963" y="990982"/>
                    <a:pt x="841580" y="1016546"/>
                  </a:cubicBezTo>
                  <a:cubicBezTo>
                    <a:pt x="841389" y="1029941"/>
                    <a:pt x="841389" y="1043374"/>
                    <a:pt x="841580" y="1056769"/>
                  </a:cubicBezTo>
                  <a:cubicBezTo>
                    <a:pt x="841771" y="1071197"/>
                    <a:pt x="842307" y="1085586"/>
                    <a:pt x="843034" y="1099976"/>
                  </a:cubicBezTo>
                  <a:cubicBezTo>
                    <a:pt x="844718" y="1132353"/>
                    <a:pt x="847857" y="1164615"/>
                    <a:pt x="852410" y="1196723"/>
                  </a:cubicBezTo>
                  <a:cubicBezTo>
                    <a:pt x="855549" y="1218766"/>
                    <a:pt x="859376" y="1240772"/>
                    <a:pt x="863853" y="1262586"/>
                  </a:cubicBezTo>
                  <a:cubicBezTo>
                    <a:pt x="868484" y="1285166"/>
                    <a:pt x="873804" y="1307592"/>
                    <a:pt x="879698" y="1329865"/>
                  </a:cubicBezTo>
                  <a:cubicBezTo>
                    <a:pt x="886663" y="1356004"/>
                    <a:pt x="894393" y="1381989"/>
                    <a:pt x="902736" y="1407745"/>
                  </a:cubicBezTo>
                  <a:close/>
                  <a:moveTo>
                    <a:pt x="1179080" y="1050376"/>
                  </a:moveTo>
                  <a:cubicBezTo>
                    <a:pt x="1179309" y="1049955"/>
                    <a:pt x="1179501" y="1049534"/>
                    <a:pt x="1179692" y="1049075"/>
                  </a:cubicBezTo>
                  <a:cubicBezTo>
                    <a:pt x="1180649" y="1046702"/>
                    <a:pt x="1181299" y="1044176"/>
                    <a:pt x="1181491" y="1041612"/>
                  </a:cubicBezTo>
                  <a:cubicBezTo>
                    <a:pt x="1181682" y="1039239"/>
                    <a:pt x="1181491" y="1036828"/>
                    <a:pt x="1180993" y="1034455"/>
                  </a:cubicBezTo>
                  <a:cubicBezTo>
                    <a:pt x="1180725" y="1033231"/>
                    <a:pt x="1180381" y="1032006"/>
                    <a:pt x="1179922" y="1030858"/>
                  </a:cubicBezTo>
                  <a:cubicBezTo>
                    <a:pt x="1179462" y="1029710"/>
                    <a:pt x="1178965" y="1028562"/>
                    <a:pt x="1178314" y="1027528"/>
                  </a:cubicBezTo>
                  <a:cubicBezTo>
                    <a:pt x="1175597" y="1022706"/>
                    <a:pt x="1171234" y="1018841"/>
                    <a:pt x="1166259" y="1016507"/>
                  </a:cubicBezTo>
                  <a:cubicBezTo>
                    <a:pt x="1162547" y="1014785"/>
                    <a:pt x="1158528" y="1013904"/>
                    <a:pt x="1154472" y="1013904"/>
                  </a:cubicBezTo>
                  <a:cubicBezTo>
                    <a:pt x="1150377" y="1013866"/>
                    <a:pt x="1146359" y="1014670"/>
                    <a:pt x="1142609" y="1016354"/>
                  </a:cubicBezTo>
                  <a:cubicBezTo>
                    <a:pt x="1136447" y="1019147"/>
                    <a:pt x="1131281" y="1024237"/>
                    <a:pt x="1128755" y="1030552"/>
                  </a:cubicBezTo>
                  <a:cubicBezTo>
                    <a:pt x="1128295" y="1031738"/>
                    <a:pt x="1127874" y="1032924"/>
                    <a:pt x="1127645" y="1034187"/>
                  </a:cubicBezTo>
                  <a:cubicBezTo>
                    <a:pt x="1127071" y="1036522"/>
                    <a:pt x="1126918" y="1038895"/>
                    <a:pt x="1127071" y="1041305"/>
                  </a:cubicBezTo>
                  <a:cubicBezTo>
                    <a:pt x="1127224" y="1043869"/>
                    <a:pt x="1127798" y="1046395"/>
                    <a:pt x="1128755" y="1048806"/>
                  </a:cubicBezTo>
                  <a:cubicBezTo>
                    <a:pt x="1129903" y="1051638"/>
                    <a:pt x="1131587" y="1054279"/>
                    <a:pt x="1133653" y="1056499"/>
                  </a:cubicBezTo>
                  <a:cubicBezTo>
                    <a:pt x="1136064" y="1059139"/>
                    <a:pt x="1138973" y="1061244"/>
                    <a:pt x="1142187" y="1062775"/>
                  </a:cubicBezTo>
                  <a:cubicBezTo>
                    <a:pt x="1144484" y="1063846"/>
                    <a:pt x="1146895" y="1064612"/>
                    <a:pt x="1149420" y="1065033"/>
                  </a:cubicBezTo>
                  <a:cubicBezTo>
                    <a:pt x="1150913" y="1065301"/>
                    <a:pt x="1152405" y="1065416"/>
                    <a:pt x="1153898" y="1065454"/>
                  </a:cubicBezTo>
                  <a:lnTo>
                    <a:pt x="1154281" y="1065454"/>
                  </a:lnTo>
                  <a:cubicBezTo>
                    <a:pt x="1155888" y="1065454"/>
                    <a:pt x="1157534" y="1065339"/>
                    <a:pt x="1159141" y="1065033"/>
                  </a:cubicBezTo>
                  <a:cubicBezTo>
                    <a:pt x="1161514" y="1064650"/>
                    <a:pt x="1163887" y="1063923"/>
                    <a:pt x="1166106" y="1062928"/>
                  </a:cubicBezTo>
                  <a:cubicBezTo>
                    <a:pt x="1167254" y="1062392"/>
                    <a:pt x="1168364" y="1061780"/>
                    <a:pt x="1169436" y="1061091"/>
                  </a:cubicBezTo>
                  <a:cubicBezTo>
                    <a:pt x="1169550" y="1060938"/>
                    <a:pt x="1169665" y="1060747"/>
                    <a:pt x="1169818" y="1060555"/>
                  </a:cubicBezTo>
                  <a:cubicBezTo>
                    <a:pt x="1170699" y="1059369"/>
                    <a:pt x="1171655" y="1058183"/>
                    <a:pt x="1172650" y="1057073"/>
                  </a:cubicBezTo>
                  <a:cubicBezTo>
                    <a:pt x="1173569" y="1056078"/>
                    <a:pt x="1173913" y="1055733"/>
                    <a:pt x="1174679" y="1054968"/>
                  </a:cubicBezTo>
                  <a:cubicBezTo>
                    <a:pt x="1175214" y="1054394"/>
                    <a:pt x="1175789" y="1053820"/>
                    <a:pt x="1176363" y="1053246"/>
                  </a:cubicBezTo>
                  <a:cubicBezTo>
                    <a:pt x="1177013" y="1052557"/>
                    <a:pt x="1177702" y="1051868"/>
                    <a:pt x="1178391" y="1051141"/>
                  </a:cubicBezTo>
                  <a:cubicBezTo>
                    <a:pt x="1178621" y="1050873"/>
                    <a:pt x="1178850" y="1050643"/>
                    <a:pt x="1179080" y="1050376"/>
                  </a:cubicBezTo>
                  <a:close/>
                  <a:moveTo>
                    <a:pt x="1704030" y="1043985"/>
                  </a:moveTo>
                  <a:cubicBezTo>
                    <a:pt x="1704260" y="1043564"/>
                    <a:pt x="1704451" y="1043143"/>
                    <a:pt x="1704643" y="1042722"/>
                  </a:cubicBezTo>
                  <a:cubicBezTo>
                    <a:pt x="1705599" y="1040349"/>
                    <a:pt x="1706212" y="1037823"/>
                    <a:pt x="1706403" y="1035259"/>
                  </a:cubicBezTo>
                  <a:cubicBezTo>
                    <a:pt x="1706595" y="1032848"/>
                    <a:pt x="1706442" y="1030437"/>
                    <a:pt x="1705944" y="1028102"/>
                  </a:cubicBezTo>
                  <a:cubicBezTo>
                    <a:pt x="1705638" y="1026648"/>
                    <a:pt x="1705217" y="1025271"/>
                    <a:pt x="1704643" y="1023893"/>
                  </a:cubicBezTo>
                  <a:cubicBezTo>
                    <a:pt x="1702155" y="1017961"/>
                    <a:pt x="1697372" y="1013138"/>
                    <a:pt x="1691631" y="1010345"/>
                  </a:cubicBezTo>
                  <a:cubicBezTo>
                    <a:pt x="1687996" y="1008585"/>
                    <a:pt x="1684016" y="1007628"/>
                    <a:pt x="1679959" y="1007513"/>
                  </a:cubicBezTo>
                  <a:cubicBezTo>
                    <a:pt x="1675826" y="1007437"/>
                    <a:pt x="1671654" y="1008202"/>
                    <a:pt x="1667865" y="1009848"/>
                  </a:cubicBezTo>
                  <a:cubicBezTo>
                    <a:pt x="1661895" y="1012450"/>
                    <a:pt x="1656844" y="1017234"/>
                    <a:pt x="1654127" y="1023204"/>
                  </a:cubicBezTo>
                  <a:cubicBezTo>
                    <a:pt x="1653514" y="1024544"/>
                    <a:pt x="1653017" y="1025921"/>
                    <a:pt x="1652672" y="1027376"/>
                  </a:cubicBezTo>
                  <a:cubicBezTo>
                    <a:pt x="1652098" y="1029672"/>
                    <a:pt x="1651869" y="1032083"/>
                    <a:pt x="1651984" y="1034456"/>
                  </a:cubicBezTo>
                  <a:cubicBezTo>
                    <a:pt x="1652098" y="1037020"/>
                    <a:pt x="1652634" y="1039584"/>
                    <a:pt x="1653514" y="1041995"/>
                  </a:cubicBezTo>
                  <a:cubicBezTo>
                    <a:pt x="1654624" y="1044865"/>
                    <a:pt x="1656232" y="1047506"/>
                    <a:pt x="1658260" y="1049802"/>
                  </a:cubicBezTo>
                  <a:cubicBezTo>
                    <a:pt x="1660594" y="1052404"/>
                    <a:pt x="1663388" y="1054547"/>
                    <a:pt x="1666526" y="1056117"/>
                  </a:cubicBezTo>
                  <a:cubicBezTo>
                    <a:pt x="1668784" y="1057265"/>
                    <a:pt x="1671195" y="1058068"/>
                    <a:pt x="1673683" y="1058566"/>
                  </a:cubicBezTo>
                  <a:cubicBezTo>
                    <a:pt x="1675061" y="1058834"/>
                    <a:pt x="1676515" y="1058987"/>
                    <a:pt x="1677893" y="1059063"/>
                  </a:cubicBezTo>
                  <a:cubicBezTo>
                    <a:pt x="1678352" y="1059063"/>
                    <a:pt x="1678773" y="1059102"/>
                    <a:pt x="1679232" y="1059102"/>
                  </a:cubicBezTo>
                  <a:cubicBezTo>
                    <a:pt x="1680801" y="1059063"/>
                    <a:pt x="1682332" y="1058949"/>
                    <a:pt x="1683901" y="1058719"/>
                  </a:cubicBezTo>
                  <a:cubicBezTo>
                    <a:pt x="1686389" y="1058298"/>
                    <a:pt x="1688761" y="1057571"/>
                    <a:pt x="1691058" y="1056537"/>
                  </a:cubicBezTo>
                  <a:cubicBezTo>
                    <a:pt x="1692206" y="1056002"/>
                    <a:pt x="1693316" y="1055428"/>
                    <a:pt x="1694349" y="1054739"/>
                  </a:cubicBezTo>
                  <a:cubicBezTo>
                    <a:pt x="1694502" y="1054547"/>
                    <a:pt x="1694617" y="1054356"/>
                    <a:pt x="1694770" y="1054203"/>
                  </a:cubicBezTo>
                  <a:cubicBezTo>
                    <a:pt x="1695650" y="1052978"/>
                    <a:pt x="1696607" y="1051830"/>
                    <a:pt x="1697601" y="1050682"/>
                  </a:cubicBezTo>
                  <a:cubicBezTo>
                    <a:pt x="1698520" y="1049687"/>
                    <a:pt x="1698865" y="1049343"/>
                    <a:pt x="1699630" y="1048577"/>
                  </a:cubicBezTo>
                  <a:cubicBezTo>
                    <a:pt x="1700166" y="1048042"/>
                    <a:pt x="1700740" y="1047467"/>
                    <a:pt x="1701275" y="1046893"/>
                  </a:cubicBezTo>
                  <a:cubicBezTo>
                    <a:pt x="1701964" y="1046205"/>
                    <a:pt x="1702653" y="1045477"/>
                    <a:pt x="1703304" y="1044789"/>
                  </a:cubicBezTo>
                  <a:cubicBezTo>
                    <a:pt x="1703572" y="1044521"/>
                    <a:pt x="1703801" y="1044253"/>
                    <a:pt x="1704031" y="1043985"/>
                  </a:cubicBezTo>
                  <a:close/>
                  <a:moveTo>
                    <a:pt x="1251794" y="1105064"/>
                  </a:moveTo>
                  <a:cubicBezTo>
                    <a:pt x="1248848" y="1109312"/>
                    <a:pt x="1245633" y="1113369"/>
                    <a:pt x="1242150" y="1117234"/>
                  </a:cubicBezTo>
                  <a:cubicBezTo>
                    <a:pt x="1231741" y="1128715"/>
                    <a:pt x="1219073" y="1138091"/>
                    <a:pt x="1205066" y="1144674"/>
                  </a:cubicBezTo>
                  <a:cubicBezTo>
                    <a:pt x="1195307" y="1149305"/>
                    <a:pt x="1184898" y="1152557"/>
                    <a:pt x="1174221" y="1154394"/>
                  </a:cubicBezTo>
                  <a:cubicBezTo>
                    <a:pt x="1170317" y="1155045"/>
                    <a:pt x="1166414" y="1155504"/>
                    <a:pt x="1162472" y="1155772"/>
                  </a:cubicBezTo>
                  <a:cubicBezTo>
                    <a:pt x="1160520" y="1155887"/>
                    <a:pt x="1158530" y="1155963"/>
                    <a:pt x="1156540" y="1156002"/>
                  </a:cubicBezTo>
                  <a:cubicBezTo>
                    <a:pt x="1155775" y="1156040"/>
                    <a:pt x="1155048" y="1156040"/>
                    <a:pt x="1154282" y="1156040"/>
                  </a:cubicBezTo>
                  <a:cubicBezTo>
                    <a:pt x="1152522" y="1156040"/>
                    <a:pt x="1150800" y="1156002"/>
                    <a:pt x="1149077" y="1155925"/>
                  </a:cubicBezTo>
                  <a:cubicBezTo>
                    <a:pt x="1145097" y="1155772"/>
                    <a:pt x="1141156" y="1155389"/>
                    <a:pt x="1137252" y="1154815"/>
                  </a:cubicBezTo>
                  <a:cubicBezTo>
                    <a:pt x="1126269" y="1153246"/>
                    <a:pt x="1115554" y="1150146"/>
                    <a:pt x="1105450" y="1145592"/>
                  </a:cubicBezTo>
                  <a:cubicBezTo>
                    <a:pt x="1091290" y="1139239"/>
                    <a:pt x="1078469" y="1130055"/>
                    <a:pt x="1067869" y="1118765"/>
                  </a:cubicBezTo>
                  <a:cubicBezTo>
                    <a:pt x="1057996" y="1108279"/>
                    <a:pt x="1050112" y="1095994"/>
                    <a:pt x="1044753" y="1082638"/>
                  </a:cubicBezTo>
                  <a:cubicBezTo>
                    <a:pt x="1039893" y="1070659"/>
                    <a:pt x="1037099" y="1057839"/>
                    <a:pt x="1036525" y="1044941"/>
                  </a:cubicBezTo>
                  <a:cubicBezTo>
                    <a:pt x="1035990" y="1033078"/>
                    <a:pt x="1037291" y="1021137"/>
                    <a:pt x="1040391" y="1009694"/>
                  </a:cubicBezTo>
                  <a:cubicBezTo>
                    <a:pt x="1042993" y="1000012"/>
                    <a:pt x="1046897" y="990674"/>
                    <a:pt x="1051910" y="981987"/>
                  </a:cubicBezTo>
                  <a:cubicBezTo>
                    <a:pt x="1059564" y="968783"/>
                    <a:pt x="1069782" y="957149"/>
                    <a:pt x="1081876" y="947888"/>
                  </a:cubicBezTo>
                  <a:cubicBezTo>
                    <a:pt x="1091979" y="940081"/>
                    <a:pt x="1103345" y="933957"/>
                    <a:pt x="1115401" y="929786"/>
                  </a:cubicBezTo>
                  <a:cubicBezTo>
                    <a:pt x="1127418" y="925652"/>
                    <a:pt x="1140085" y="923471"/>
                    <a:pt x="1152791" y="923318"/>
                  </a:cubicBezTo>
                  <a:cubicBezTo>
                    <a:pt x="1165994" y="923165"/>
                    <a:pt x="1179273" y="925193"/>
                    <a:pt x="1191788" y="929326"/>
                  </a:cubicBezTo>
                  <a:cubicBezTo>
                    <a:pt x="1194773" y="930321"/>
                    <a:pt x="1197720" y="931431"/>
                    <a:pt x="1200629" y="932656"/>
                  </a:cubicBezTo>
                  <a:cubicBezTo>
                    <a:pt x="1195462" y="923968"/>
                    <a:pt x="1189224" y="915894"/>
                    <a:pt x="1182335" y="908508"/>
                  </a:cubicBezTo>
                  <a:cubicBezTo>
                    <a:pt x="1176671" y="902423"/>
                    <a:pt x="1170548" y="896759"/>
                    <a:pt x="1164119" y="891516"/>
                  </a:cubicBezTo>
                  <a:cubicBezTo>
                    <a:pt x="1156656" y="885431"/>
                    <a:pt x="1148734" y="879882"/>
                    <a:pt x="1140544" y="874868"/>
                  </a:cubicBezTo>
                  <a:cubicBezTo>
                    <a:pt x="1133771" y="870735"/>
                    <a:pt x="1126768" y="866985"/>
                    <a:pt x="1119611" y="863617"/>
                  </a:cubicBezTo>
                  <a:cubicBezTo>
                    <a:pt x="1112569" y="860364"/>
                    <a:pt x="1105337" y="857456"/>
                    <a:pt x="1097950" y="855006"/>
                  </a:cubicBezTo>
                  <a:cubicBezTo>
                    <a:pt x="1092554" y="853246"/>
                    <a:pt x="1087043" y="851715"/>
                    <a:pt x="1081494" y="850529"/>
                  </a:cubicBezTo>
                  <a:cubicBezTo>
                    <a:pt x="1076634" y="849457"/>
                    <a:pt x="1071697" y="848654"/>
                    <a:pt x="1066760" y="848233"/>
                  </a:cubicBezTo>
                  <a:cubicBezTo>
                    <a:pt x="1063163" y="847926"/>
                    <a:pt x="1059566" y="847773"/>
                    <a:pt x="1055968" y="847965"/>
                  </a:cubicBezTo>
                  <a:cubicBezTo>
                    <a:pt x="1053059" y="848080"/>
                    <a:pt x="1050151" y="848386"/>
                    <a:pt x="1047319" y="849036"/>
                  </a:cubicBezTo>
                  <a:cubicBezTo>
                    <a:pt x="1045826" y="849381"/>
                    <a:pt x="1044295" y="849840"/>
                    <a:pt x="1042879" y="850452"/>
                  </a:cubicBezTo>
                  <a:cubicBezTo>
                    <a:pt x="1042497" y="850644"/>
                    <a:pt x="1042114" y="850835"/>
                    <a:pt x="1041770" y="851026"/>
                  </a:cubicBezTo>
                  <a:cubicBezTo>
                    <a:pt x="1041463" y="851218"/>
                    <a:pt x="1041157" y="851409"/>
                    <a:pt x="1040889" y="851639"/>
                  </a:cubicBezTo>
                  <a:cubicBezTo>
                    <a:pt x="1040851" y="851715"/>
                    <a:pt x="1040775" y="851792"/>
                    <a:pt x="1040698" y="851868"/>
                  </a:cubicBezTo>
                  <a:lnTo>
                    <a:pt x="1039167" y="853514"/>
                  </a:lnTo>
                  <a:cubicBezTo>
                    <a:pt x="1038631" y="854050"/>
                    <a:pt x="1038096" y="854585"/>
                    <a:pt x="1037560" y="855083"/>
                  </a:cubicBezTo>
                  <a:cubicBezTo>
                    <a:pt x="1036412" y="856116"/>
                    <a:pt x="1035264" y="857073"/>
                    <a:pt x="1034077" y="857992"/>
                  </a:cubicBezTo>
                  <a:cubicBezTo>
                    <a:pt x="1029255" y="861627"/>
                    <a:pt x="1023744" y="864306"/>
                    <a:pt x="1017889" y="865799"/>
                  </a:cubicBezTo>
                  <a:cubicBezTo>
                    <a:pt x="1013527" y="866909"/>
                    <a:pt x="1008972" y="867368"/>
                    <a:pt x="1004457" y="867138"/>
                  </a:cubicBezTo>
                  <a:cubicBezTo>
                    <a:pt x="998448" y="866832"/>
                    <a:pt x="992516" y="865301"/>
                    <a:pt x="987082" y="862699"/>
                  </a:cubicBezTo>
                  <a:cubicBezTo>
                    <a:pt x="980998" y="859752"/>
                    <a:pt x="975525" y="855428"/>
                    <a:pt x="971315" y="850108"/>
                  </a:cubicBezTo>
                  <a:cubicBezTo>
                    <a:pt x="968521" y="846587"/>
                    <a:pt x="966225" y="842645"/>
                    <a:pt x="964579" y="838435"/>
                  </a:cubicBezTo>
                  <a:cubicBezTo>
                    <a:pt x="962628" y="833498"/>
                    <a:pt x="961594" y="828255"/>
                    <a:pt x="961441" y="823013"/>
                  </a:cubicBezTo>
                  <a:cubicBezTo>
                    <a:pt x="961365" y="818497"/>
                    <a:pt x="961939" y="813943"/>
                    <a:pt x="963163" y="809618"/>
                  </a:cubicBezTo>
                  <a:cubicBezTo>
                    <a:pt x="964350" y="805255"/>
                    <a:pt x="966263" y="801084"/>
                    <a:pt x="968713" y="797295"/>
                  </a:cubicBezTo>
                  <a:cubicBezTo>
                    <a:pt x="969516" y="796032"/>
                    <a:pt x="970397" y="794808"/>
                    <a:pt x="971353" y="793621"/>
                  </a:cubicBezTo>
                  <a:cubicBezTo>
                    <a:pt x="972272" y="792473"/>
                    <a:pt x="973267" y="791363"/>
                    <a:pt x="974262" y="790253"/>
                  </a:cubicBezTo>
                  <a:cubicBezTo>
                    <a:pt x="975601" y="788799"/>
                    <a:pt x="976979" y="787421"/>
                    <a:pt x="978433" y="786044"/>
                  </a:cubicBezTo>
                  <a:cubicBezTo>
                    <a:pt x="982873" y="781796"/>
                    <a:pt x="987771" y="778007"/>
                    <a:pt x="992976" y="774716"/>
                  </a:cubicBezTo>
                  <a:cubicBezTo>
                    <a:pt x="997990" y="771540"/>
                    <a:pt x="1003271" y="768784"/>
                    <a:pt x="1008782" y="766526"/>
                  </a:cubicBezTo>
                  <a:cubicBezTo>
                    <a:pt x="1011078" y="765570"/>
                    <a:pt x="1013489" y="764689"/>
                    <a:pt x="1015862" y="763886"/>
                  </a:cubicBezTo>
                  <a:cubicBezTo>
                    <a:pt x="1033083" y="758145"/>
                    <a:pt x="1051453" y="756538"/>
                    <a:pt x="1069479" y="757610"/>
                  </a:cubicBezTo>
                  <a:cubicBezTo>
                    <a:pt x="1084174" y="758490"/>
                    <a:pt x="1098717" y="761131"/>
                    <a:pt x="1112915" y="764958"/>
                  </a:cubicBezTo>
                  <a:cubicBezTo>
                    <a:pt x="1121603" y="767330"/>
                    <a:pt x="1130175" y="770124"/>
                    <a:pt x="1138594" y="773377"/>
                  </a:cubicBezTo>
                  <a:cubicBezTo>
                    <a:pt x="1147932" y="776936"/>
                    <a:pt x="1157041" y="780954"/>
                    <a:pt x="1165958" y="785470"/>
                  </a:cubicBezTo>
                  <a:cubicBezTo>
                    <a:pt x="1182223" y="793622"/>
                    <a:pt x="1197760" y="803266"/>
                    <a:pt x="1212303" y="814211"/>
                  </a:cubicBezTo>
                  <a:cubicBezTo>
                    <a:pt x="1226578" y="824966"/>
                    <a:pt x="1239896" y="836982"/>
                    <a:pt x="1251798" y="850262"/>
                  </a:cubicBezTo>
                  <a:cubicBezTo>
                    <a:pt x="1266072" y="866182"/>
                    <a:pt x="1278395" y="883978"/>
                    <a:pt x="1287503" y="903381"/>
                  </a:cubicBezTo>
                  <a:cubicBezTo>
                    <a:pt x="1293971" y="917158"/>
                    <a:pt x="1298831" y="931662"/>
                    <a:pt x="1301625" y="946627"/>
                  </a:cubicBezTo>
                  <a:cubicBezTo>
                    <a:pt x="1303691" y="957496"/>
                    <a:pt x="1304648" y="968594"/>
                    <a:pt x="1304495" y="979692"/>
                  </a:cubicBezTo>
                  <a:cubicBezTo>
                    <a:pt x="1304380" y="988073"/>
                    <a:pt x="1303615" y="996416"/>
                    <a:pt x="1302237" y="1004683"/>
                  </a:cubicBezTo>
                  <a:cubicBezTo>
                    <a:pt x="1300974" y="1012260"/>
                    <a:pt x="1299175" y="1019800"/>
                    <a:pt x="1296918" y="1027147"/>
                  </a:cubicBezTo>
                  <a:cubicBezTo>
                    <a:pt x="1292670" y="1040771"/>
                    <a:pt x="1286853" y="1053860"/>
                    <a:pt x="1279773" y="1066221"/>
                  </a:cubicBezTo>
                  <a:cubicBezTo>
                    <a:pt x="1272769" y="1078391"/>
                    <a:pt x="1264579" y="1089873"/>
                    <a:pt x="1255586" y="1100626"/>
                  </a:cubicBezTo>
                  <a:cubicBezTo>
                    <a:pt x="1254323" y="1102119"/>
                    <a:pt x="1253060" y="1103573"/>
                    <a:pt x="1251797" y="1105065"/>
                  </a:cubicBezTo>
                  <a:close/>
                  <a:moveTo>
                    <a:pt x="1776706" y="1098673"/>
                  </a:moveTo>
                  <a:cubicBezTo>
                    <a:pt x="1773759" y="1102959"/>
                    <a:pt x="1770544" y="1107016"/>
                    <a:pt x="1767061" y="1110843"/>
                  </a:cubicBezTo>
                  <a:cubicBezTo>
                    <a:pt x="1756652" y="1122324"/>
                    <a:pt x="1744023" y="1131700"/>
                    <a:pt x="1730017" y="1138321"/>
                  </a:cubicBezTo>
                  <a:cubicBezTo>
                    <a:pt x="1719990" y="1143028"/>
                    <a:pt x="1709350" y="1146358"/>
                    <a:pt x="1698443" y="1148118"/>
                  </a:cubicBezTo>
                  <a:cubicBezTo>
                    <a:pt x="1694540" y="1148769"/>
                    <a:pt x="1690598" y="1149190"/>
                    <a:pt x="1686695" y="1149419"/>
                  </a:cubicBezTo>
                  <a:cubicBezTo>
                    <a:pt x="1684934" y="1149534"/>
                    <a:pt x="1683212" y="1149611"/>
                    <a:pt x="1681452" y="1149649"/>
                  </a:cubicBezTo>
                  <a:cubicBezTo>
                    <a:pt x="1680724" y="1149649"/>
                    <a:pt x="1679959" y="1149649"/>
                    <a:pt x="1679232" y="1149687"/>
                  </a:cubicBezTo>
                  <a:cubicBezTo>
                    <a:pt x="1677204" y="1149649"/>
                    <a:pt x="1675252" y="1149611"/>
                    <a:pt x="1673223" y="1149534"/>
                  </a:cubicBezTo>
                  <a:cubicBezTo>
                    <a:pt x="1669550" y="1149343"/>
                    <a:pt x="1665837" y="1148998"/>
                    <a:pt x="1662202" y="1148462"/>
                  </a:cubicBezTo>
                  <a:cubicBezTo>
                    <a:pt x="1651218" y="1146893"/>
                    <a:pt x="1640464" y="1143755"/>
                    <a:pt x="1630361" y="1139201"/>
                  </a:cubicBezTo>
                  <a:cubicBezTo>
                    <a:pt x="1616239" y="1132848"/>
                    <a:pt x="1603381" y="1123702"/>
                    <a:pt x="1592780" y="1112412"/>
                  </a:cubicBezTo>
                  <a:cubicBezTo>
                    <a:pt x="1582945" y="1101926"/>
                    <a:pt x="1575061" y="1089603"/>
                    <a:pt x="1569665" y="1076247"/>
                  </a:cubicBezTo>
                  <a:cubicBezTo>
                    <a:pt x="1564843" y="1064268"/>
                    <a:pt x="1562049" y="1051486"/>
                    <a:pt x="1561475" y="1038550"/>
                  </a:cubicBezTo>
                  <a:cubicBezTo>
                    <a:pt x="1560939" y="1026687"/>
                    <a:pt x="1562240" y="1014746"/>
                    <a:pt x="1565302" y="1003303"/>
                  </a:cubicBezTo>
                  <a:cubicBezTo>
                    <a:pt x="1567942" y="993621"/>
                    <a:pt x="1571846" y="984283"/>
                    <a:pt x="1576860" y="975596"/>
                  </a:cubicBezTo>
                  <a:cubicBezTo>
                    <a:pt x="1584743" y="962010"/>
                    <a:pt x="1595344" y="950069"/>
                    <a:pt x="1607935" y="940655"/>
                  </a:cubicBezTo>
                  <a:cubicBezTo>
                    <a:pt x="1617923" y="933116"/>
                    <a:pt x="1629137" y="927222"/>
                    <a:pt x="1641001" y="923204"/>
                  </a:cubicBezTo>
                  <a:cubicBezTo>
                    <a:pt x="1653056" y="919109"/>
                    <a:pt x="1665761" y="917005"/>
                    <a:pt x="1678467" y="916928"/>
                  </a:cubicBezTo>
                  <a:cubicBezTo>
                    <a:pt x="1691211" y="916852"/>
                    <a:pt x="1703955" y="918803"/>
                    <a:pt x="1716048" y="922745"/>
                  </a:cubicBezTo>
                  <a:cubicBezTo>
                    <a:pt x="1719262" y="923779"/>
                    <a:pt x="1722439" y="924965"/>
                    <a:pt x="1725577" y="926304"/>
                  </a:cubicBezTo>
                  <a:cubicBezTo>
                    <a:pt x="1720410" y="917579"/>
                    <a:pt x="1714172" y="909542"/>
                    <a:pt x="1707284" y="902156"/>
                  </a:cubicBezTo>
                  <a:cubicBezTo>
                    <a:pt x="1701428" y="895880"/>
                    <a:pt x="1695114" y="890063"/>
                    <a:pt x="1688455" y="884667"/>
                  </a:cubicBezTo>
                  <a:cubicBezTo>
                    <a:pt x="1681145" y="878773"/>
                    <a:pt x="1673491" y="873377"/>
                    <a:pt x="1665454" y="868517"/>
                  </a:cubicBezTo>
                  <a:cubicBezTo>
                    <a:pt x="1658489" y="864231"/>
                    <a:pt x="1651256" y="860365"/>
                    <a:pt x="1643831" y="856921"/>
                  </a:cubicBezTo>
                  <a:cubicBezTo>
                    <a:pt x="1637019" y="853783"/>
                    <a:pt x="1630016" y="850989"/>
                    <a:pt x="1622898" y="848655"/>
                  </a:cubicBezTo>
                  <a:cubicBezTo>
                    <a:pt x="1617464" y="846856"/>
                    <a:pt x="1611991" y="845325"/>
                    <a:pt x="1606404" y="844139"/>
                  </a:cubicBezTo>
                  <a:cubicBezTo>
                    <a:pt x="1601543" y="843105"/>
                    <a:pt x="1596606" y="842302"/>
                    <a:pt x="1591670" y="841881"/>
                  </a:cubicBezTo>
                  <a:cubicBezTo>
                    <a:pt x="1588072" y="841536"/>
                    <a:pt x="1584475" y="841421"/>
                    <a:pt x="1580877" y="841575"/>
                  </a:cubicBezTo>
                  <a:cubicBezTo>
                    <a:pt x="1578007" y="841728"/>
                    <a:pt x="1575098" y="842034"/>
                    <a:pt x="1572266" y="842684"/>
                  </a:cubicBezTo>
                  <a:cubicBezTo>
                    <a:pt x="1570697" y="843029"/>
                    <a:pt x="1569128" y="843488"/>
                    <a:pt x="1567674" y="844139"/>
                  </a:cubicBezTo>
                  <a:cubicBezTo>
                    <a:pt x="1567329" y="844330"/>
                    <a:pt x="1566947" y="844521"/>
                    <a:pt x="1566602" y="844713"/>
                  </a:cubicBezTo>
                  <a:cubicBezTo>
                    <a:pt x="1566258" y="844942"/>
                    <a:pt x="1565913" y="845172"/>
                    <a:pt x="1565645" y="845478"/>
                  </a:cubicBezTo>
                  <a:lnTo>
                    <a:pt x="1564115" y="847124"/>
                  </a:lnTo>
                  <a:cubicBezTo>
                    <a:pt x="1563579" y="847660"/>
                    <a:pt x="1563043" y="848195"/>
                    <a:pt x="1562507" y="848693"/>
                  </a:cubicBezTo>
                  <a:cubicBezTo>
                    <a:pt x="1561397" y="849726"/>
                    <a:pt x="1560249" y="850683"/>
                    <a:pt x="1559063" y="851601"/>
                  </a:cubicBezTo>
                  <a:cubicBezTo>
                    <a:pt x="1554241" y="855237"/>
                    <a:pt x="1548692" y="857916"/>
                    <a:pt x="1542875" y="859409"/>
                  </a:cubicBezTo>
                  <a:cubicBezTo>
                    <a:pt x="1538512" y="860518"/>
                    <a:pt x="1533958" y="860978"/>
                    <a:pt x="1529442" y="860748"/>
                  </a:cubicBezTo>
                  <a:cubicBezTo>
                    <a:pt x="1524161" y="860480"/>
                    <a:pt x="1518956" y="859294"/>
                    <a:pt x="1514134" y="857265"/>
                  </a:cubicBezTo>
                  <a:cubicBezTo>
                    <a:pt x="1509963" y="855505"/>
                    <a:pt x="1506021" y="853132"/>
                    <a:pt x="1502577" y="850224"/>
                  </a:cubicBezTo>
                  <a:cubicBezTo>
                    <a:pt x="1499132" y="847315"/>
                    <a:pt x="1496109" y="843909"/>
                    <a:pt x="1493621" y="840121"/>
                  </a:cubicBezTo>
                  <a:cubicBezTo>
                    <a:pt x="1491172" y="836332"/>
                    <a:pt x="1489297" y="832161"/>
                    <a:pt x="1488072" y="827798"/>
                  </a:cubicBezTo>
                  <a:cubicBezTo>
                    <a:pt x="1486427" y="822019"/>
                    <a:pt x="1486006" y="815897"/>
                    <a:pt x="1486733" y="809888"/>
                  </a:cubicBezTo>
                  <a:cubicBezTo>
                    <a:pt x="1487575" y="803191"/>
                    <a:pt x="1489947" y="796646"/>
                    <a:pt x="1493621" y="790944"/>
                  </a:cubicBezTo>
                  <a:cubicBezTo>
                    <a:pt x="1494425" y="789681"/>
                    <a:pt x="1495305" y="788457"/>
                    <a:pt x="1496262" y="787309"/>
                  </a:cubicBezTo>
                  <a:cubicBezTo>
                    <a:pt x="1497066" y="786275"/>
                    <a:pt x="1497946" y="785280"/>
                    <a:pt x="1498826" y="784324"/>
                  </a:cubicBezTo>
                  <a:cubicBezTo>
                    <a:pt x="1499859" y="783175"/>
                    <a:pt x="1500969" y="782027"/>
                    <a:pt x="1502079" y="780917"/>
                  </a:cubicBezTo>
                  <a:cubicBezTo>
                    <a:pt x="1508508" y="774565"/>
                    <a:pt x="1515818" y="769207"/>
                    <a:pt x="1523740" y="764921"/>
                  </a:cubicBezTo>
                  <a:cubicBezTo>
                    <a:pt x="1526954" y="763160"/>
                    <a:pt x="1530284" y="761591"/>
                    <a:pt x="1533689" y="760175"/>
                  </a:cubicBezTo>
                  <a:cubicBezTo>
                    <a:pt x="1538320" y="758262"/>
                    <a:pt x="1543104" y="756654"/>
                    <a:pt x="1547964" y="755391"/>
                  </a:cubicBezTo>
                  <a:cubicBezTo>
                    <a:pt x="1557723" y="752789"/>
                    <a:pt x="1567788" y="751411"/>
                    <a:pt x="1577891" y="751029"/>
                  </a:cubicBezTo>
                  <a:cubicBezTo>
                    <a:pt x="1590674" y="750569"/>
                    <a:pt x="1603532" y="751603"/>
                    <a:pt x="1616161" y="753784"/>
                  </a:cubicBezTo>
                  <a:cubicBezTo>
                    <a:pt x="1624504" y="755200"/>
                    <a:pt x="1632770" y="757113"/>
                    <a:pt x="1640921" y="759448"/>
                  </a:cubicBezTo>
                  <a:cubicBezTo>
                    <a:pt x="1649991" y="762012"/>
                    <a:pt x="1658869" y="765112"/>
                    <a:pt x="1667596" y="768595"/>
                  </a:cubicBezTo>
                  <a:cubicBezTo>
                    <a:pt x="1678312" y="772843"/>
                    <a:pt x="1688720" y="777779"/>
                    <a:pt x="1698862" y="783252"/>
                  </a:cubicBezTo>
                  <a:cubicBezTo>
                    <a:pt x="1707856" y="788112"/>
                    <a:pt x="1716620" y="793432"/>
                    <a:pt x="1725078" y="799172"/>
                  </a:cubicBezTo>
                  <a:cubicBezTo>
                    <a:pt x="1742375" y="810883"/>
                    <a:pt x="1758449" y="824354"/>
                    <a:pt x="1772762" y="839547"/>
                  </a:cubicBezTo>
                  <a:cubicBezTo>
                    <a:pt x="1785162" y="852789"/>
                    <a:pt x="1796221" y="867331"/>
                    <a:pt x="1805215" y="883137"/>
                  </a:cubicBezTo>
                  <a:cubicBezTo>
                    <a:pt x="1812870" y="896531"/>
                    <a:pt x="1818992" y="910806"/>
                    <a:pt x="1823164" y="925655"/>
                  </a:cubicBezTo>
                  <a:cubicBezTo>
                    <a:pt x="1826149" y="936371"/>
                    <a:pt x="1828139" y="947392"/>
                    <a:pt x="1828981" y="958491"/>
                  </a:cubicBezTo>
                  <a:cubicBezTo>
                    <a:pt x="1829746" y="968633"/>
                    <a:pt x="1829555" y="978888"/>
                    <a:pt x="1828483" y="989030"/>
                  </a:cubicBezTo>
                  <a:cubicBezTo>
                    <a:pt x="1827412" y="998445"/>
                    <a:pt x="1825575" y="1007745"/>
                    <a:pt x="1823011" y="1016814"/>
                  </a:cubicBezTo>
                  <a:cubicBezTo>
                    <a:pt x="1818495" y="1032811"/>
                    <a:pt x="1811644" y="1048081"/>
                    <a:pt x="1803225" y="1062393"/>
                  </a:cubicBezTo>
                  <a:cubicBezTo>
                    <a:pt x="1795571" y="1075290"/>
                    <a:pt x="1786578" y="1087384"/>
                    <a:pt x="1776705" y="1098673"/>
                  </a:cubicBezTo>
                  <a:close/>
                  <a:moveTo>
                    <a:pt x="635534" y="3731949"/>
                  </a:moveTo>
                  <a:cubicBezTo>
                    <a:pt x="634846" y="3732026"/>
                    <a:pt x="634195" y="3732102"/>
                    <a:pt x="633544" y="3732179"/>
                  </a:cubicBezTo>
                  <a:cubicBezTo>
                    <a:pt x="626962" y="3732982"/>
                    <a:pt x="620495" y="3734437"/>
                    <a:pt x="614179" y="3736350"/>
                  </a:cubicBezTo>
                  <a:cubicBezTo>
                    <a:pt x="604995" y="3739067"/>
                    <a:pt x="596115" y="3742741"/>
                    <a:pt x="587582" y="3747104"/>
                  </a:cubicBezTo>
                  <a:cubicBezTo>
                    <a:pt x="576637" y="3752653"/>
                    <a:pt x="566266" y="3759312"/>
                    <a:pt x="556545" y="3766775"/>
                  </a:cubicBezTo>
                  <a:cubicBezTo>
                    <a:pt x="546901" y="3774161"/>
                    <a:pt x="537908" y="3782312"/>
                    <a:pt x="529603" y="3791115"/>
                  </a:cubicBezTo>
                  <a:cubicBezTo>
                    <a:pt x="513797" y="3807839"/>
                    <a:pt x="500440" y="3826897"/>
                    <a:pt x="490414" y="3847601"/>
                  </a:cubicBezTo>
                  <a:cubicBezTo>
                    <a:pt x="486051" y="3856595"/>
                    <a:pt x="482339" y="3865856"/>
                    <a:pt x="479316" y="3875385"/>
                  </a:cubicBezTo>
                  <a:cubicBezTo>
                    <a:pt x="476101" y="3885488"/>
                    <a:pt x="473728" y="3895859"/>
                    <a:pt x="472236" y="3906346"/>
                  </a:cubicBezTo>
                  <a:cubicBezTo>
                    <a:pt x="471088" y="3914268"/>
                    <a:pt x="470475" y="3922266"/>
                    <a:pt x="470399" y="3930227"/>
                  </a:cubicBezTo>
                  <a:cubicBezTo>
                    <a:pt x="470169" y="3946530"/>
                    <a:pt x="472159" y="3962794"/>
                    <a:pt x="476063" y="3978600"/>
                  </a:cubicBezTo>
                  <a:cubicBezTo>
                    <a:pt x="477402" y="3983920"/>
                    <a:pt x="478933" y="3989201"/>
                    <a:pt x="480693" y="3994368"/>
                  </a:cubicBezTo>
                  <a:cubicBezTo>
                    <a:pt x="481995" y="3998348"/>
                    <a:pt x="483449" y="4002289"/>
                    <a:pt x="485018" y="4006154"/>
                  </a:cubicBezTo>
                  <a:cubicBezTo>
                    <a:pt x="494586" y="4029920"/>
                    <a:pt x="508172" y="4051964"/>
                    <a:pt x="524054" y="4072018"/>
                  </a:cubicBezTo>
                  <a:cubicBezTo>
                    <a:pt x="526579" y="4075194"/>
                    <a:pt x="529144" y="4078332"/>
                    <a:pt x="531746" y="4081432"/>
                  </a:cubicBezTo>
                  <a:cubicBezTo>
                    <a:pt x="535075" y="4085298"/>
                    <a:pt x="538443" y="4089125"/>
                    <a:pt x="541926" y="4092875"/>
                  </a:cubicBezTo>
                  <a:cubicBezTo>
                    <a:pt x="546442" y="4097735"/>
                    <a:pt x="551073" y="4102481"/>
                    <a:pt x="555819" y="4107112"/>
                  </a:cubicBezTo>
                  <a:cubicBezTo>
                    <a:pt x="561789" y="4112967"/>
                    <a:pt x="567989" y="4118669"/>
                    <a:pt x="574303" y="4124218"/>
                  </a:cubicBezTo>
                  <a:cubicBezTo>
                    <a:pt x="582454" y="4131337"/>
                    <a:pt x="590836" y="4138187"/>
                    <a:pt x="599408" y="4144770"/>
                  </a:cubicBezTo>
                  <a:cubicBezTo>
                    <a:pt x="610009" y="4152921"/>
                    <a:pt x="620839" y="4160690"/>
                    <a:pt x="631938" y="4168114"/>
                  </a:cubicBezTo>
                  <a:cubicBezTo>
                    <a:pt x="645906" y="4177452"/>
                    <a:pt x="660257" y="4186293"/>
                    <a:pt x="674800" y="4194712"/>
                  </a:cubicBezTo>
                  <a:lnTo>
                    <a:pt x="682913" y="4200682"/>
                  </a:lnTo>
                  <a:cubicBezTo>
                    <a:pt x="688730" y="4207418"/>
                    <a:pt x="690912" y="4208795"/>
                    <a:pt x="694280" y="4217176"/>
                  </a:cubicBezTo>
                  <a:cubicBezTo>
                    <a:pt x="695505" y="4220315"/>
                    <a:pt x="696423" y="4223606"/>
                    <a:pt x="696921" y="4226897"/>
                  </a:cubicBezTo>
                  <a:cubicBezTo>
                    <a:pt x="697456" y="4230227"/>
                    <a:pt x="697609" y="4233594"/>
                    <a:pt x="697380" y="4236962"/>
                  </a:cubicBezTo>
                  <a:cubicBezTo>
                    <a:pt x="696921" y="4243697"/>
                    <a:pt x="694969" y="4250280"/>
                    <a:pt x="691678" y="4256135"/>
                  </a:cubicBezTo>
                  <a:cubicBezTo>
                    <a:pt x="690032" y="4259082"/>
                    <a:pt x="688042" y="4261837"/>
                    <a:pt x="685784" y="4264325"/>
                  </a:cubicBezTo>
                  <a:cubicBezTo>
                    <a:pt x="683526" y="4266850"/>
                    <a:pt x="680962" y="4269070"/>
                    <a:pt x="678245" y="4271022"/>
                  </a:cubicBezTo>
                  <a:cubicBezTo>
                    <a:pt x="670820" y="4276188"/>
                    <a:pt x="668257" y="4276188"/>
                    <a:pt x="659722" y="4278599"/>
                  </a:cubicBezTo>
                  <a:cubicBezTo>
                    <a:pt x="656355" y="4278791"/>
                    <a:pt x="652987" y="4278982"/>
                    <a:pt x="649658" y="4279173"/>
                  </a:cubicBezTo>
                  <a:cubicBezTo>
                    <a:pt x="639516" y="4278599"/>
                    <a:pt x="629413" y="4277834"/>
                    <a:pt x="619309" y="4276839"/>
                  </a:cubicBezTo>
                  <a:cubicBezTo>
                    <a:pt x="597649" y="4274619"/>
                    <a:pt x="576102" y="4271328"/>
                    <a:pt x="554824" y="4266889"/>
                  </a:cubicBezTo>
                  <a:cubicBezTo>
                    <a:pt x="532972" y="4262335"/>
                    <a:pt x="511388" y="4256518"/>
                    <a:pt x="490224" y="4249438"/>
                  </a:cubicBezTo>
                  <a:cubicBezTo>
                    <a:pt x="467147" y="4241708"/>
                    <a:pt x="444645" y="4232446"/>
                    <a:pt x="422907" y="4221577"/>
                  </a:cubicBezTo>
                  <a:cubicBezTo>
                    <a:pt x="396998" y="4208680"/>
                    <a:pt x="372160" y="4193563"/>
                    <a:pt x="348930" y="4176303"/>
                  </a:cubicBezTo>
                  <a:cubicBezTo>
                    <a:pt x="322907" y="4157015"/>
                    <a:pt x="298835" y="4135163"/>
                    <a:pt x="277251" y="4111014"/>
                  </a:cubicBezTo>
                  <a:cubicBezTo>
                    <a:pt x="263053" y="4095094"/>
                    <a:pt x="249887" y="4078216"/>
                    <a:pt x="237947" y="4060536"/>
                  </a:cubicBezTo>
                  <a:cubicBezTo>
                    <a:pt x="226199" y="4043124"/>
                    <a:pt x="215559" y="4024869"/>
                    <a:pt x="206221" y="4006002"/>
                  </a:cubicBezTo>
                  <a:cubicBezTo>
                    <a:pt x="192674" y="3978830"/>
                    <a:pt x="181767" y="3950318"/>
                    <a:pt x="173654" y="3921042"/>
                  </a:cubicBezTo>
                  <a:cubicBezTo>
                    <a:pt x="166000" y="3893564"/>
                    <a:pt x="160795" y="3865435"/>
                    <a:pt x="158116" y="3837039"/>
                  </a:cubicBezTo>
                  <a:cubicBezTo>
                    <a:pt x="155591" y="3810786"/>
                    <a:pt x="155246" y="3784303"/>
                    <a:pt x="157045" y="3757973"/>
                  </a:cubicBezTo>
                  <a:cubicBezTo>
                    <a:pt x="159035" y="3729270"/>
                    <a:pt x="163551" y="3700682"/>
                    <a:pt x="170592" y="3672822"/>
                  </a:cubicBezTo>
                  <a:cubicBezTo>
                    <a:pt x="176983" y="3647488"/>
                    <a:pt x="185441" y="3622688"/>
                    <a:pt x="195850" y="3598770"/>
                  </a:cubicBezTo>
                  <a:cubicBezTo>
                    <a:pt x="204499" y="3578946"/>
                    <a:pt x="214487" y="3559696"/>
                    <a:pt x="225701" y="3541211"/>
                  </a:cubicBezTo>
                  <a:cubicBezTo>
                    <a:pt x="237183" y="3522229"/>
                    <a:pt x="249965" y="3504127"/>
                    <a:pt x="263933" y="3486906"/>
                  </a:cubicBezTo>
                  <a:cubicBezTo>
                    <a:pt x="277709" y="3469952"/>
                    <a:pt x="292635" y="3453917"/>
                    <a:pt x="308479" y="3438877"/>
                  </a:cubicBezTo>
                  <a:cubicBezTo>
                    <a:pt x="336799" y="3412088"/>
                    <a:pt x="368142" y="3388591"/>
                    <a:pt x="401552" y="3368575"/>
                  </a:cubicBezTo>
                  <a:cubicBezTo>
                    <a:pt x="432436" y="3349976"/>
                    <a:pt x="465119" y="3334400"/>
                    <a:pt x="498835" y="3321617"/>
                  </a:cubicBezTo>
                  <a:cubicBezTo>
                    <a:pt x="507981" y="3318135"/>
                    <a:pt x="517204" y="3314844"/>
                    <a:pt x="526542" y="3311744"/>
                  </a:cubicBezTo>
                  <a:cubicBezTo>
                    <a:pt x="521682" y="3263753"/>
                    <a:pt x="519194" y="3215456"/>
                    <a:pt x="519003" y="3167197"/>
                  </a:cubicBezTo>
                  <a:cubicBezTo>
                    <a:pt x="518850" y="3133557"/>
                    <a:pt x="519845" y="3099918"/>
                    <a:pt x="521950" y="3066355"/>
                  </a:cubicBezTo>
                  <a:cubicBezTo>
                    <a:pt x="523787" y="3037537"/>
                    <a:pt x="526466" y="3008758"/>
                    <a:pt x="529948" y="2980132"/>
                  </a:cubicBezTo>
                  <a:cubicBezTo>
                    <a:pt x="533010" y="2955180"/>
                    <a:pt x="536684" y="2930343"/>
                    <a:pt x="541008" y="2905620"/>
                  </a:cubicBezTo>
                  <a:cubicBezTo>
                    <a:pt x="556431" y="2817751"/>
                    <a:pt x="580006" y="2731260"/>
                    <a:pt x="611923" y="2647945"/>
                  </a:cubicBezTo>
                  <a:cubicBezTo>
                    <a:pt x="635994" y="2585105"/>
                    <a:pt x="664812" y="2524060"/>
                    <a:pt x="698489" y="2465777"/>
                  </a:cubicBezTo>
                  <a:cubicBezTo>
                    <a:pt x="709090" y="2447407"/>
                    <a:pt x="720150" y="2429343"/>
                    <a:pt x="731707" y="2411548"/>
                  </a:cubicBezTo>
                  <a:cubicBezTo>
                    <a:pt x="737716" y="2402325"/>
                    <a:pt x="743839" y="2393178"/>
                    <a:pt x="750115" y="2384108"/>
                  </a:cubicBezTo>
                  <a:lnTo>
                    <a:pt x="750957" y="2382883"/>
                  </a:lnTo>
                  <a:lnTo>
                    <a:pt x="751799" y="2381697"/>
                  </a:lnTo>
                  <a:lnTo>
                    <a:pt x="754516" y="2378597"/>
                  </a:lnTo>
                  <a:cubicBezTo>
                    <a:pt x="737448" y="2367575"/>
                    <a:pt x="720763" y="2356056"/>
                    <a:pt x="704535" y="2343924"/>
                  </a:cubicBezTo>
                  <a:cubicBezTo>
                    <a:pt x="696805" y="2338145"/>
                    <a:pt x="689151" y="2332252"/>
                    <a:pt x="681612" y="2326167"/>
                  </a:cubicBezTo>
                  <a:cubicBezTo>
                    <a:pt x="672618" y="2337610"/>
                    <a:pt x="664200" y="2349435"/>
                    <a:pt x="656392" y="2361682"/>
                  </a:cubicBezTo>
                  <a:cubicBezTo>
                    <a:pt x="646481" y="2377257"/>
                    <a:pt x="637601" y="2393446"/>
                    <a:pt x="630139" y="2410322"/>
                  </a:cubicBezTo>
                  <a:cubicBezTo>
                    <a:pt x="623671" y="2424865"/>
                    <a:pt x="618237" y="2439943"/>
                    <a:pt x="614257" y="2455367"/>
                  </a:cubicBezTo>
                  <a:cubicBezTo>
                    <a:pt x="609511" y="2473698"/>
                    <a:pt x="606832" y="2492604"/>
                    <a:pt x="607253" y="2511548"/>
                  </a:cubicBezTo>
                  <a:cubicBezTo>
                    <a:pt x="607291" y="2514839"/>
                    <a:pt x="607483" y="2518092"/>
                    <a:pt x="607751" y="2521383"/>
                  </a:cubicBezTo>
                  <a:cubicBezTo>
                    <a:pt x="607904" y="2523258"/>
                    <a:pt x="608095" y="2525095"/>
                    <a:pt x="608325" y="2527008"/>
                  </a:cubicBezTo>
                  <a:lnTo>
                    <a:pt x="608401" y="2527774"/>
                  </a:lnTo>
                  <a:lnTo>
                    <a:pt x="608516" y="2528692"/>
                  </a:lnTo>
                  <a:lnTo>
                    <a:pt x="608746" y="2531409"/>
                  </a:lnTo>
                  <a:cubicBezTo>
                    <a:pt x="608860" y="2533820"/>
                    <a:pt x="608937" y="2534471"/>
                    <a:pt x="608784" y="2536882"/>
                  </a:cubicBezTo>
                  <a:cubicBezTo>
                    <a:pt x="608631" y="2539599"/>
                    <a:pt x="608248" y="2542316"/>
                    <a:pt x="607598" y="2544995"/>
                  </a:cubicBezTo>
                  <a:cubicBezTo>
                    <a:pt x="605837" y="2552114"/>
                    <a:pt x="602393" y="2558734"/>
                    <a:pt x="597571" y="2564245"/>
                  </a:cubicBezTo>
                  <a:cubicBezTo>
                    <a:pt x="593362" y="2569028"/>
                    <a:pt x="588157" y="2572894"/>
                    <a:pt x="582340" y="2575534"/>
                  </a:cubicBezTo>
                  <a:cubicBezTo>
                    <a:pt x="578972" y="2577065"/>
                    <a:pt x="575489" y="2578136"/>
                    <a:pt x="571892" y="2578825"/>
                  </a:cubicBezTo>
                  <a:cubicBezTo>
                    <a:pt x="569481" y="2579284"/>
                    <a:pt x="568869" y="2579284"/>
                    <a:pt x="566458" y="2579514"/>
                  </a:cubicBezTo>
                  <a:cubicBezTo>
                    <a:pt x="565578" y="2579552"/>
                    <a:pt x="564659" y="2579591"/>
                    <a:pt x="563741" y="2579591"/>
                  </a:cubicBezTo>
                  <a:cubicBezTo>
                    <a:pt x="561291" y="2579552"/>
                    <a:pt x="560717" y="2579591"/>
                    <a:pt x="558268" y="2579284"/>
                  </a:cubicBezTo>
                  <a:cubicBezTo>
                    <a:pt x="554632" y="2578863"/>
                    <a:pt x="551073" y="2578021"/>
                    <a:pt x="547667" y="2576720"/>
                  </a:cubicBezTo>
                  <a:cubicBezTo>
                    <a:pt x="541697" y="2574462"/>
                    <a:pt x="536186" y="2570942"/>
                    <a:pt x="531671" y="2566464"/>
                  </a:cubicBezTo>
                  <a:cubicBezTo>
                    <a:pt x="526466" y="2561335"/>
                    <a:pt x="522601" y="2554906"/>
                    <a:pt x="520382" y="2547941"/>
                  </a:cubicBezTo>
                  <a:cubicBezTo>
                    <a:pt x="519807" y="2546219"/>
                    <a:pt x="519386" y="2544459"/>
                    <a:pt x="519042" y="2542660"/>
                  </a:cubicBezTo>
                  <a:cubicBezTo>
                    <a:pt x="518812" y="2541244"/>
                    <a:pt x="518659" y="2540134"/>
                    <a:pt x="518506" y="2538795"/>
                  </a:cubicBezTo>
                  <a:cubicBezTo>
                    <a:pt x="518391" y="2537953"/>
                    <a:pt x="518277" y="2537149"/>
                    <a:pt x="518162" y="2536269"/>
                  </a:cubicBezTo>
                  <a:cubicBezTo>
                    <a:pt x="517664" y="2531676"/>
                    <a:pt x="517282" y="2527046"/>
                    <a:pt x="517052" y="2522376"/>
                  </a:cubicBezTo>
                  <a:cubicBezTo>
                    <a:pt x="516019" y="2504236"/>
                    <a:pt x="516937" y="2485982"/>
                    <a:pt x="519463" y="2467956"/>
                  </a:cubicBezTo>
                  <a:cubicBezTo>
                    <a:pt x="522065" y="2449701"/>
                    <a:pt x="526313" y="2431677"/>
                    <a:pt x="531900" y="2414072"/>
                  </a:cubicBezTo>
                  <a:cubicBezTo>
                    <a:pt x="538712" y="2392641"/>
                    <a:pt x="547438" y="2371860"/>
                    <a:pt x="557694" y="2351845"/>
                  </a:cubicBezTo>
                  <a:cubicBezTo>
                    <a:pt x="571204" y="2325438"/>
                    <a:pt x="587315" y="2300333"/>
                    <a:pt x="605341" y="2276758"/>
                  </a:cubicBezTo>
                  <a:cubicBezTo>
                    <a:pt x="608326" y="2272817"/>
                    <a:pt x="611349" y="2268951"/>
                    <a:pt x="614449" y="2265124"/>
                  </a:cubicBezTo>
                  <a:cubicBezTo>
                    <a:pt x="585096" y="2234776"/>
                    <a:pt x="558613" y="2201634"/>
                    <a:pt x="536378" y="2165732"/>
                  </a:cubicBezTo>
                  <a:cubicBezTo>
                    <a:pt x="532971" y="2160183"/>
                    <a:pt x="529642" y="2154596"/>
                    <a:pt x="526428" y="2148932"/>
                  </a:cubicBezTo>
                  <a:cubicBezTo>
                    <a:pt x="522180" y="2141431"/>
                    <a:pt x="518123" y="2133815"/>
                    <a:pt x="514258" y="2126085"/>
                  </a:cubicBezTo>
                  <a:cubicBezTo>
                    <a:pt x="509168" y="2115905"/>
                    <a:pt x="504422" y="2105534"/>
                    <a:pt x="500098" y="2095010"/>
                  </a:cubicBezTo>
                  <a:cubicBezTo>
                    <a:pt x="496347" y="2085901"/>
                    <a:pt x="492903" y="2076678"/>
                    <a:pt x="489726" y="2067379"/>
                  </a:cubicBezTo>
                  <a:cubicBezTo>
                    <a:pt x="483297" y="2071588"/>
                    <a:pt x="477021" y="2076028"/>
                    <a:pt x="470897" y="2080697"/>
                  </a:cubicBezTo>
                  <a:cubicBezTo>
                    <a:pt x="462210" y="2087279"/>
                    <a:pt x="453867" y="2094282"/>
                    <a:pt x="445907" y="2101669"/>
                  </a:cubicBezTo>
                  <a:cubicBezTo>
                    <a:pt x="435919" y="2110892"/>
                    <a:pt x="426504" y="2120727"/>
                    <a:pt x="417740" y="2131060"/>
                  </a:cubicBezTo>
                  <a:cubicBezTo>
                    <a:pt x="409091" y="2141202"/>
                    <a:pt x="401054" y="2151879"/>
                    <a:pt x="393745" y="2163015"/>
                  </a:cubicBezTo>
                  <a:cubicBezTo>
                    <a:pt x="391372" y="2166574"/>
                    <a:pt x="389114" y="2170172"/>
                    <a:pt x="386895" y="2173846"/>
                  </a:cubicBezTo>
                  <a:lnTo>
                    <a:pt x="385555" y="2175951"/>
                  </a:lnTo>
                  <a:cubicBezTo>
                    <a:pt x="385058" y="2176640"/>
                    <a:pt x="384598" y="2177290"/>
                    <a:pt x="384101" y="2177979"/>
                  </a:cubicBezTo>
                  <a:cubicBezTo>
                    <a:pt x="382570" y="2179969"/>
                    <a:pt x="380886" y="2181806"/>
                    <a:pt x="379087" y="2183528"/>
                  </a:cubicBezTo>
                  <a:cubicBezTo>
                    <a:pt x="373615" y="2188657"/>
                    <a:pt x="366879" y="2192369"/>
                    <a:pt x="359608" y="2194283"/>
                  </a:cubicBezTo>
                  <a:cubicBezTo>
                    <a:pt x="357197" y="2194933"/>
                    <a:pt x="354747" y="2195354"/>
                    <a:pt x="352222" y="2195584"/>
                  </a:cubicBezTo>
                  <a:cubicBezTo>
                    <a:pt x="351418" y="2195661"/>
                    <a:pt x="350576" y="2195699"/>
                    <a:pt x="349772" y="2195737"/>
                  </a:cubicBezTo>
                  <a:cubicBezTo>
                    <a:pt x="348930" y="2195775"/>
                    <a:pt x="348088" y="2195775"/>
                    <a:pt x="347246" y="2195775"/>
                  </a:cubicBezTo>
                  <a:cubicBezTo>
                    <a:pt x="346404" y="2195737"/>
                    <a:pt x="345601" y="2195699"/>
                    <a:pt x="344759" y="2195622"/>
                  </a:cubicBezTo>
                  <a:cubicBezTo>
                    <a:pt x="343113" y="2195507"/>
                    <a:pt x="341468" y="2195316"/>
                    <a:pt x="339822" y="2195010"/>
                  </a:cubicBezTo>
                  <a:cubicBezTo>
                    <a:pt x="334923" y="2194091"/>
                    <a:pt x="330178" y="2192369"/>
                    <a:pt x="325815" y="2189882"/>
                  </a:cubicBezTo>
                  <a:cubicBezTo>
                    <a:pt x="322179" y="2187853"/>
                    <a:pt x="318850" y="2185328"/>
                    <a:pt x="315941" y="2182343"/>
                  </a:cubicBezTo>
                  <a:cubicBezTo>
                    <a:pt x="311808" y="2178209"/>
                    <a:pt x="308555" y="2173273"/>
                    <a:pt x="306297" y="2167876"/>
                  </a:cubicBezTo>
                  <a:cubicBezTo>
                    <a:pt x="304078" y="2162518"/>
                    <a:pt x="302853" y="2156701"/>
                    <a:pt x="302815" y="2150884"/>
                  </a:cubicBezTo>
                  <a:cubicBezTo>
                    <a:pt x="302776" y="2146712"/>
                    <a:pt x="303312" y="2142541"/>
                    <a:pt x="304422" y="2138561"/>
                  </a:cubicBezTo>
                  <a:cubicBezTo>
                    <a:pt x="305264" y="2135346"/>
                    <a:pt x="306527" y="2132246"/>
                    <a:pt x="308058" y="2129261"/>
                  </a:cubicBezTo>
                  <a:cubicBezTo>
                    <a:pt x="308861" y="2127731"/>
                    <a:pt x="309818" y="2126276"/>
                    <a:pt x="310698" y="2124784"/>
                  </a:cubicBezTo>
                  <a:cubicBezTo>
                    <a:pt x="311808" y="2122985"/>
                    <a:pt x="312956" y="2121148"/>
                    <a:pt x="314104" y="2119349"/>
                  </a:cubicBezTo>
                  <a:cubicBezTo>
                    <a:pt x="319692" y="2110509"/>
                    <a:pt x="325624" y="2101899"/>
                    <a:pt x="331900" y="2093479"/>
                  </a:cubicBezTo>
                  <a:cubicBezTo>
                    <a:pt x="346787" y="2073502"/>
                    <a:pt x="363473" y="2054865"/>
                    <a:pt x="381613" y="2037796"/>
                  </a:cubicBezTo>
                  <a:cubicBezTo>
                    <a:pt x="399637" y="2020727"/>
                    <a:pt x="419193" y="2005266"/>
                    <a:pt x="439974" y="1991719"/>
                  </a:cubicBezTo>
                  <a:cubicBezTo>
                    <a:pt x="449503" y="1985443"/>
                    <a:pt x="459339" y="1979626"/>
                    <a:pt x="469442" y="1974268"/>
                  </a:cubicBezTo>
                  <a:cubicBezTo>
                    <a:pt x="467414" y="1954329"/>
                    <a:pt x="466840" y="1934276"/>
                    <a:pt x="467720" y="1914261"/>
                  </a:cubicBezTo>
                  <a:cubicBezTo>
                    <a:pt x="468409" y="1897957"/>
                    <a:pt x="470131" y="1881732"/>
                    <a:pt x="472733" y="1865620"/>
                  </a:cubicBezTo>
                  <a:cubicBezTo>
                    <a:pt x="475412" y="1849240"/>
                    <a:pt x="479086" y="1833014"/>
                    <a:pt x="483640" y="1817056"/>
                  </a:cubicBezTo>
                  <a:cubicBezTo>
                    <a:pt x="484214" y="1815142"/>
                    <a:pt x="484789" y="1813190"/>
                    <a:pt x="485363" y="1811277"/>
                  </a:cubicBezTo>
                  <a:cubicBezTo>
                    <a:pt x="483908" y="1811468"/>
                    <a:pt x="482531" y="1811659"/>
                    <a:pt x="481076" y="1811851"/>
                  </a:cubicBezTo>
                  <a:cubicBezTo>
                    <a:pt x="449236" y="1816175"/>
                    <a:pt x="417586" y="1821993"/>
                    <a:pt x="386319" y="1829302"/>
                  </a:cubicBezTo>
                  <a:cubicBezTo>
                    <a:pt x="355474" y="1836535"/>
                    <a:pt x="324972" y="1845260"/>
                    <a:pt x="295007" y="1855555"/>
                  </a:cubicBezTo>
                  <a:cubicBezTo>
                    <a:pt x="257655" y="1868452"/>
                    <a:pt x="221145" y="1883798"/>
                    <a:pt x="186092" y="1902091"/>
                  </a:cubicBezTo>
                  <a:cubicBezTo>
                    <a:pt x="155514" y="1918050"/>
                    <a:pt x="126046" y="1936228"/>
                    <a:pt x="98454" y="1956971"/>
                  </a:cubicBezTo>
                  <a:cubicBezTo>
                    <a:pt x="93172" y="1960951"/>
                    <a:pt x="87930" y="1965046"/>
                    <a:pt x="82763" y="1969218"/>
                  </a:cubicBezTo>
                  <a:cubicBezTo>
                    <a:pt x="79969" y="1971475"/>
                    <a:pt x="77175" y="1973772"/>
                    <a:pt x="74420" y="1976106"/>
                  </a:cubicBezTo>
                  <a:lnTo>
                    <a:pt x="65924" y="1981732"/>
                  </a:lnTo>
                  <a:lnTo>
                    <a:pt x="56471" y="1985329"/>
                  </a:lnTo>
                  <a:cubicBezTo>
                    <a:pt x="53103" y="1985750"/>
                    <a:pt x="49774" y="1986248"/>
                    <a:pt x="46407" y="1986707"/>
                  </a:cubicBezTo>
                  <a:cubicBezTo>
                    <a:pt x="37490" y="1985942"/>
                    <a:pt x="34964" y="1986477"/>
                    <a:pt x="26659" y="1982727"/>
                  </a:cubicBezTo>
                  <a:cubicBezTo>
                    <a:pt x="23598" y="1981349"/>
                    <a:pt x="20613" y="1979589"/>
                    <a:pt x="17934" y="1977560"/>
                  </a:cubicBezTo>
                  <a:cubicBezTo>
                    <a:pt x="12538" y="1973427"/>
                    <a:pt x="8099" y="1968146"/>
                    <a:pt x="4961" y="1962099"/>
                  </a:cubicBezTo>
                  <a:cubicBezTo>
                    <a:pt x="3430" y="1959076"/>
                    <a:pt x="2205" y="1955900"/>
                    <a:pt x="1401" y="1952608"/>
                  </a:cubicBezTo>
                  <a:cubicBezTo>
                    <a:pt x="559" y="1949356"/>
                    <a:pt x="62" y="1945949"/>
                    <a:pt x="24" y="1942582"/>
                  </a:cubicBezTo>
                  <a:cubicBezTo>
                    <a:pt x="-91" y="1939176"/>
                    <a:pt x="215" y="1935770"/>
                    <a:pt x="866" y="1932479"/>
                  </a:cubicBezTo>
                  <a:cubicBezTo>
                    <a:pt x="1554" y="1929150"/>
                    <a:pt x="2588" y="1925897"/>
                    <a:pt x="4004" y="1922797"/>
                  </a:cubicBezTo>
                  <a:cubicBezTo>
                    <a:pt x="5381" y="1919735"/>
                    <a:pt x="7104" y="1916788"/>
                    <a:pt x="9170" y="1914072"/>
                  </a:cubicBezTo>
                  <a:cubicBezTo>
                    <a:pt x="11199" y="1911392"/>
                    <a:pt x="13801" y="1909173"/>
                    <a:pt x="16135" y="1906762"/>
                  </a:cubicBezTo>
                  <a:cubicBezTo>
                    <a:pt x="16212" y="1906685"/>
                    <a:pt x="19274" y="1904121"/>
                    <a:pt x="19312" y="1904083"/>
                  </a:cubicBezTo>
                  <a:cubicBezTo>
                    <a:pt x="20383" y="1903203"/>
                    <a:pt x="21455" y="1902322"/>
                    <a:pt x="22565" y="1901404"/>
                  </a:cubicBezTo>
                  <a:cubicBezTo>
                    <a:pt x="52990" y="1876452"/>
                    <a:pt x="85787" y="1854370"/>
                    <a:pt x="120000" y="1834928"/>
                  </a:cubicBezTo>
                  <a:cubicBezTo>
                    <a:pt x="160681" y="1811851"/>
                    <a:pt x="203505" y="1792487"/>
                    <a:pt x="247441" y="1776337"/>
                  </a:cubicBezTo>
                  <a:cubicBezTo>
                    <a:pt x="290037" y="1760722"/>
                    <a:pt x="333741" y="1748132"/>
                    <a:pt x="378057" y="1738296"/>
                  </a:cubicBezTo>
                  <a:cubicBezTo>
                    <a:pt x="422182" y="1728499"/>
                    <a:pt x="466958" y="1721457"/>
                    <a:pt x="511925" y="1717094"/>
                  </a:cubicBezTo>
                  <a:cubicBezTo>
                    <a:pt x="516824" y="1716635"/>
                    <a:pt x="521722" y="1716214"/>
                    <a:pt x="526583" y="1715793"/>
                  </a:cubicBezTo>
                  <a:cubicBezTo>
                    <a:pt x="530295" y="1709249"/>
                    <a:pt x="534122" y="1702820"/>
                    <a:pt x="538140" y="1696466"/>
                  </a:cubicBezTo>
                  <a:cubicBezTo>
                    <a:pt x="565619" y="1652608"/>
                    <a:pt x="599449" y="1612961"/>
                    <a:pt x="637072" y="1577480"/>
                  </a:cubicBezTo>
                  <a:cubicBezTo>
                    <a:pt x="642774" y="1572122"/>
                    <a:pt x="648553" y="1566879"/>
                    <a:pt x="654408" y="1561712"/>
                  </a:cubicBezTo>
                  <a:cubicBezTo>
                    <a:pt x="662100" y="1554900"/>
                    <a:pt x="669945" y="1548241"/>
                    <a:pt x="677905" y="1541773"/>
                  </a:cubicBezTo>
                  <a:cubicBezTo>
                    <a:pt x="715028" y="1511579"/>
                    <a:pt x="754829" y="1484789"/>
                    <a:pt x="796274" y="1461023"/>
                  </a:cubicBezTo>
                  <a:cubicBezTo>
                    <a:pt x="804273" y="1456431"/>
                    <a:pt x="812386" y="1451953"/>
                    <a:pt x="820500" y="1447552"/>
                  </a:cubicBezTo>
                  <a:cubicBezTo>
                    <a:pt x="813037" y="1425011"/>
                    <a:pt x="805995" y="1402355"/>
                    <a:pt x="799490" y="1379508"/>
                  </a:cubicBezTo>
                  <a:cubicBezTo>
                    <a:pt x="789999" y="1346366"/>
                    <a:pt x="781694" y="1312880"/>
                    <a:pt x="774806" y="1279087"/>
                  </a:cubicBezTo>
                  <a:cubicBezTo>
                    <a:pt x="767573" y="1243573"/>
                    <a:pt x="761947" y="1207752"/>
                    <a:pt x="758006" y="1171740"/>
                  </a:cubicBezTo>
                  <a:cubicBezTo>
                    <a:pt x="757317" y="1165196"/>
                    <a:pt x="756628" y="1158690"/>
                    <a:pt x="756054" y="1152146"/>
                  </a:cubicBezTo>
                  <a:cubicBezTo>
                    <a:pt x="740937" y="1181154"/>
                    <a:pt x="722798" y="1215138"/>
                    <a:pt x="701175" y="1254977"/>
                  </a:cubicBezTo>
                  <a:cubicBezTo>
                    <a:pt x="542049" y="1548166"/>
                    <a:pt x="346106" y="775681"/>
                    <a:pt x="448212" y="441696"/>
                  </a:cubicBezTo>
                  <a:cubicBezTo>
                    <a:pt x="536386" y="153327"/>
                    <a:pt x="868990" y="106830"/>
                    <a:pt x="997920" y="251720"/>
                  </a:cubicBezTo>
                  <a:cubicBezTo>
                    <a:pt x="1002780" y="245635"/>
                    <a:pt x="1007717" y="239588"/>
                    <a:pt x="1012769" y="233618"/>
                  </a:cubicBezTo>
                  <a:cubicBezTo>
                    <a:pt x="1019083" y="226117"/>
                    <a:pt x="1025513" y="218693"/>
                    <a:pt x="1032057" y="211421"/>
                  </a:cubicBezTo>
                  <a:cubicBezTo>
                    <a:pt x="1037721" y="205145"/>
                    <a:pt x="1043462" y="198984"/>
                    <a:pt x="1049355" y="192899"/>
                  </a:cubicBezTo>
                  <a:cubicBezTo>
                    <a:pt x="1089232" y="151414"/>
                    <a:pt x="1133741" y="114216"/>
                    <a:pt x="1182616" y="83749"/>
                  </a:cubicBezTo>
                  <a:cubicBezTo>
                    <a:pt x="1191341" y="78314"/>
                    <a:pt x="1200220" y="73072"/>
                    <a:pt x="1209213" y="68096"/>
                  </a:cubicBezTo>
                  <a:cubicBezTo>
                    <a:pt x="1221269" y="61399"/>
                    <a:pt x="1233553" y="55161"/>
                    <a:pt x="1246029" y="49343"/>
                  </a:cubicBezTo>
                  <a:cubicBezTo>
                    <a:pt x="1262332" y="41766"/>
                    <a:pt x="1278941" y="34992"/>
                    <a:pt x="1295894" y="29060"/>
                  </a:cubicBezTo>
                  <a:cubicBezTo>
                    <a:pt x="1321229" y="20181"/>
                    <a:pt x="1347215" y="13216"/>
                    <a:pt x="1373621" y="8356"/>
                  </a:cubicBezTo>
                  <a:cubicBezTo>
                    <a:pt x="1390919" y="5141"/>
                    <a:pt x="1408332" y="2883"/>
                    <a:pt x="1425859" y="1505"/>
                  </a:cubicBezTo>
                  <a:cubicBezTo>
                    <a:pt x="1445148" y="13"/>
                    <a:pt x="1464474" y="-370"/>
                    <a:pt x="1483801" y="357"/>
                  </a:cubicBezTo>
                  <a:cubicBezTo>
                    <a:pt x="1511508" y="1391"/>
                    <a:pt x="1539215" y="4758"/>
                    <a:pt x="1566388" y="10345"/>
                  </a:cubicBezTo>
                  <a:cubicBezTo>
                    <a:pt x="1593827" y="16009"/>
                    <a:pt x="1620770" y="23893"/>
                    <a:pt x="1646947" y="33843"/>
                  </a:cubicBezTo>
                  <a:cubicBezTo>
                    <a:pt x="1682270" y="47276"/>
                    <a:pt x="1716101" y="64383"/>
                    <a:pt x="1748092" y="84398"/>
                  </a:cubicBezTo>
                  <a:cubicBezTo>
                    <a:pt x="1776488" y="102155"/>
                    <a:pt x="1803431" y="122248"/>
                    <a:pt x="1828842" y="144100"/>
                  </a:cubicBezTo>
                  <a:cubicBezTo>
                    <a:pt x="1854138" y="165876"/>
                    <a:pt x="1877904" y="189374"/>
                    <a:pt x="1900139" y="214250"/>
                  </a:cubicBezTo>
                  <a:cubicBezTo>
                    <a:pt x="1912156" y="227644"/>
                    <a:pt x="1923675" y="241459"/>
                    <a:pt x="1934774" y="255582"/>
                  </a:cubicBezTo>
                  <a:cubicBezTo>
                    <a:pt x="2066154" y="106058"/>
                    <a:pt x="2416941" y="150840"/>
                    <a:pt x="2509357" y="441688"/>
                  </a:cubicBezTo>
                  <a:cubicBezTo>
                    <a:pt x="2615479" y="775673"/>
                    <a:pt x="2411883" y="1548178"/>
                    <a:pt x="2246558" y="1254969"/>
                  </a:cubicBezTo>
                  <a:cubicBezTo>
                    <a:pt x="2217282" y="1203151"/>
                    <a:pt x="2194282" y="1161245"/>
                    <a:pt x="2176218" y="1127302"/>
                  </a:cubicBezTo>
                  <a:cubicBezTo>
                    <a:pt x="2173692" y="1170088"/>
                    <a:pt x="2169406" y="1212721"/>
                    <a:pt x="2163244" y="1255125"/>
                  </a:cubicBezTo>
                  <a:cubicBezTo>
                    <a:pt x="2156241" y="1303461"/>
                    <a:pt x="2146750" y="1351451"/>
                    <a:pt x="2134733" y="1398830"/>
                  </a:cubicBezTo>
                  <a:cubicBezTo>
                    <a:pt x="2131250" y="1412568"/>
                    <a:pt x="2127576" y="1426270"/>
                    <a:pt x="2123634" y="1439894"/>
                  </a:cubicBezTo>
                  <a:cubicBezTo>
                    <a:pt x="2135192" y="1445864"/>
                    <a:pt x="2146635" y="1452064"/>
                    <a:pt x="2157963" y="1458493"/>
                  </a:cubicBezTo>
                  <a:cubicBezTo>
                    <a:pt x="2200328" y="1482488"/>
                    <a:pt x="2241009" y="1509622"/>
                    <a:pt x="2278898" y="1540238"/>
                  </a:cubicBezTo>
                  <a:cubicBezTo>
                    <a:pt x="2286897" y="1546744"/>
                    <a:pt x="2294781" y="1553364"/>
                    <a:pt x="2302512" y="1560138"/>
                  </a:cubicBezTo>
                  <a:cubicBezTo>
                    <a:pt x="2308367" y="1565304"/>
                    <a:pt x="2314184" y="1570547"/>
                    <a:pt x="2319886" y="1575867"/>
                  </a:cubicBezTo>
                  <a:cubicBezTo>
                    <a:pt x="2331137" y="1586391"/>
                    <a:pt x="2342006" y="1597260"/>
                    <a:pt x="2352492" y="1608511"/>
                  </a:cubicBezTo>
                  <a:cubicBezTo>
                    <a:pt x="2377559" y="1635377"/>
                    <a:pt x="2400367" y="1664424"/>
                    <a:pt x="2420000" y="1695537"/>
                  </a:cubicBezTo>
                  <a:cubicBezTo>
                    <a:pt x="2421607" y="1698101"/>
                    <a:pt x="2423176" y="1700666"/>
                    <a:pt x="2424746" y="1703268"/>
                  </a:cubicBezTo>
                  <a:cubicBezTo>
                    <a:pt x="2448511" y="1704837"/>
                    <a:pt x="2472239" y="1707095"/>
                    <a:pt x="2495851" y="1710042"/>
                  </a:cubicBezTo>
                  <a:cubicBezTo>
                    <a:pt x="2532590" y="1714596"/>
                    <a:pt x="2569177" y="1720719"/>
                    <a:pt x="2605383" y="1728564"/>
                  </a:cubicBezTo>
                  <a:cubicBezTo>
                    <a:pt x="2641243" y="1736295"/>
                    <a:pt x="2676796" y="1745671"/>
                    <a:pt x="2711731" y="1756807"/>
                  </a:cubicBezTo>
                  <a:cubicBezTo>
                    <a:pt x="2755091" y="1770623"/>
                    <a:pt x="2797647" y="1787156"/>
                    <a:pt x="2838712" y="1806865"/>
                  </a:cubicBezTo>
                  <a:cubicBezTo>
                    <a:pt x="2875146" y="1824355"/>
                    <a:pt x="2910430" y="1844369"/>
                    <a:pt x="2943806" y="1867256"/>
                  </a:cubicBezTo>
                  <a:cubicBezTo>
                    <a:pt x="2952225" y="1873034"/>
                    <a:pt x="2960491" y="1878966"/>
                    <a:pt x="2968644" y="1885127"/>
                  </a:cubicBezTo>
                  <a:cubicBezTo>
                    <a:pt x="2972662" y="1888151"/>
                    <a:pt x="2976680" y="1891251"/>
                    <a:pt x="2980661" y="1894350"/>
                  </a:cubicBezTo>
                  <a:lnTo>
                    <a:pt x="2987856" y="1901507"/>
                  </a:lnTo>
                  <a:cubicBezTo>
                    <a:pt x="2992678" y="1909008"/>
                    <a:pt x="2994630" y="1910730"/>
                    <a:pt x="2996734" y="1919609"/>
                  </a:cubicBezTo>
                  <a:cubicBezTo>
                    <a:pt x="2997462" y="1922901"/>
                    <a:pt x="2997883" y="1926268"/>
                    <a:pt x="2997921" y="1929674"/>
                  </a:cubicBezTo>
                  <a:cubicBezTo>
                    <a:pt x="2997921" y="1933042"/>
                    <a:pt x="2997576" y="1936448"/>
                    <a:pt x="2996849" y="1939739"/>
                  </a:cubicBezTo>
                  <a:cubicBezTo>
                    <a:pt x="2995356" y="1946398"/>
                    <a:pt x="2992410" y="1952636"/>
                    <a:pt x="2988200" y="1957955"/>
                  </a:cubicBezTo>
                  <a:cubicBezTo>
                    <a:pt x="2986095" y="1960634"/>
                    <a:pt x="2983684" y="1963045"/>
                    <a:pt x="2981082" y="1965188"/>
                  </a:cubicBezTo>
                  <a:cubicBezTo>
                    <a:pt x="2974002" y="1970891"/>
                    <a:pt x="2971399" y="1971044"/>
                    <a:pt x="2962941" y="1974067"/>
                  </a:cubicBezTo>
                  <a:cubicBezTo>
                    <a:pt x="2959612" y="1974450"/>
                    <a:pt x="2956244" y="1974832"/>
                    <a:pt x="2952915" y="1975253"/>
                  </a:cubicBezTo>
                  <a:cubicBezTo>
                    <a:pt x="2949547" y="1974871"/>
                    <a:pt x="2946103" y="1974871"/>
                    <a:pt x="2942812" y="1974182"/>
                  </a:cubicBezTo>
                  <a:cubicBezTo>
                    <a:pt x="2939521" y="1973416"/>
                    <a:pt x="2936268" y="1972345"/>
                    <a:pt x="2933206" y="1970891"/>
                  </a:cubicBezTo>
                  <a:cubicBezTo>
                    <a:pt x="2930145" y="1969436"/>
                    <a:pt x="2927428" y="1967370"/>
                    <a:pt x="2924596" y="1965533"/>
                  </a:cubicBezTo>
                  <a:cubicBezTo>
                    <a:pt x="2924060" y="1965188"/>
                    <a:pt x="2923562" y="1964729"/>
                    <a:pt x="2923065" y="1964346"/>
                  </a:cubicBezTo>
                  <a:cubicBezTo>
                    <a:pt x="2922567" y="1963963"/>
                    <a:pt x="2922070" y="1963581"/>
                    <a:pt x="2921572" y="1963160"/>
                  </a:cubicBezTo>
                  <a:cubicBezTo>
                    <a:pt x="2920616" y="1962395"/>
                    <a:pt x="2919582" y="1961629"/>
                    <a:pt x="2918625" y="1960864"/>
                  </a:cubicBezTo>
                  <a:cubicBezTo>
                    <a:pt x="2915105" y="1958185"/>
                    <a:pt x="2911622" y="1955544"/>
                    <a:pt x="2908063" y="1952942"/>
                  </a:cubicBezTo>
                  <a:cubicBezTo>
                    <a:pt x="2901443" y="1948082"/>
                    <a:pt x="2894707" y="1943336"/>
                    <a:pt x="2887857" y="1938744"/>
                  </a:cubicBezTo>
                  <a:cubicBezTo>
                    <a:pt x="2859690" y="1919838"/>
                    <a:pt x="2830069" y="1903191"/>
                    <a:pt x="2799491" y="1888533"/>
                  </a:cubicBezTo>
                  <a:cubicBezTo>
                    <a:pt x="2760991" y="1870049"/>
                    <a:pt x="2721038" y="1854665"/>
                    <a:pt x="2680319" y="1841882"/>
                  </a:cubicBezTo>
                  <a:cubicBezTo>
                    <a:pt x="2649397" y="1832162"/>
                    <a:pt x="2617977" y="1823934"/>
                    <a:pt x="2586289" y="1817122"/>
                  </a:cubicBezTo>
                  <a:cubicBezTo>
                    <a:pt x="2552687" y="1809851"/>
                    <a:pt x="2518819" y="1804149"/>
                    <a:pt x="2484722" y="1799939"/>
                  </a:cubicBezTo>
                  <a:cubicBezTo>
                    <a:pt x="2479517" y="1799288"/>
                    <a:pt x="2474312" y="1798676"/>
                    <a:pt x="2469146" y="1798102"/>
                  </a:cubicBezTo>
                  <a:cubicBezTo>
                    <a:pt x="2471136" y="1804034"/>
                    <a:pt x="2473012" y="1810043"/>
                    <a:pt x="2474772" y="1816050"/>
                  </a:cubicBezTo>
                  <a:cubicBezTo>
                    <a:pt x="2479058" y="1830975"/>
                    <a:pt x="2482579" y="1846130"/>
                    <a:pt x="2485258" y="1861400"/>
                  </a:cubicBezTo>
                  <a:cubicBezTo>
                    <a:pt x="2488281" y="1878890"/>
                    <a:pt x="2490195" y="1896570"/>
                    <a:pt x="2490960" y="1914251"/>
                  </a:cubicBezTo>
                  <a:cubicBezTo>
                    <a:pt x="2492108" y="1940236"/>
                    <a:pt x="2490807" y="1966298"/>
                    <a:pt x="2487095" y="1992016"/>
                  </a:cubicBezTo>
                  <a:cubicBezTo>
                    <a:pt x="2486751" y="1994235"/>
                    <a:pt x="2486406" y="1996455"/>
                    <a:pt x="2486062" y="1998675"/>
                  </a:cubicBezTo>
                  <a:cubicBezTo>
                    <a:pt x="2496395" y="2003344"/>
                    <a:pt x="2506497" y="2008434"/>
                    <a:pt x="2516372" y="2013945"/>
                  </a:cubicBezTo>
                  <a:cubicBezTo>
                    <a:pt x="2522916" y="2017618"/>
                    <a:pt x="2529422" y="2021407"/>
                    <a:pt x="2535775" y="2025426"/>
                  </a:cubicBezTo>
                  <a:cubicBezTo>
                    <a:pt x="2544041" y="2030631"/>
                    <a:pt x="2552155" y="2036103"/>
                    <a:pt x="2560077" y="2041882"/>
                  </a:cubicBezTo>
                  <a:cubicBezTo>
                    <a:pt x="2570065" y="2049115"/>
                    <a:pt x="2579748" y="2056769"/>
                    <a:pt x="2589085" y="2064805"/>
                  </a:cubicBezTo>
                  <a:cubicBezTo>
                    <a:pt x="2602021" y="2075942"/>
                    <a:pt x="2614267" y="2087806"/>
                    <a:pt x="2625863" y="2100320"/>
                  </a:cubicBezTo>
                  <a:cubicBezTo>
                    <a:pt x="2637650" y="2113141"/>
                    <a:pt x="2648710" y="2126650"/>
                    <a:pt x="2658852" y="2140810"/>
                  </a:cubicBezTo>
                  <a:cubicBezTo>
                    <a:pt x="2662679" y="2146168"/>
                    <a:pt x="2666353" y="2151602"/>
                    <a:pt x="2669950" y="2157113"/>
                  </a:cubicBezTo>
                  <a:lnTo>
                    <a:pt x="2670409" y="2157879"/>
                  </a:lnTo>
                  <a:cubicBezTo>
                    <a:pt x="2671596" y="2159830"/>
                    <a:pt x="2671940" y="2160290"/>
                    <a:pt x="2672935" y="2162395"/>
                  </a:cubicBezTo>
                  <a:cubicBezTo>
                    <a:pt x="2674849" y="2166222"/>
                    <a:pt x="2676226" y="2170393"/>
                    <a:pt x="2676915" y="2174641"/>
                  </a:cubicBezTo>
                  <a:cubicBezTo>
                    <a:pt x="2677681" y="2178889"/>
                    <a:pt x="2677795" y="2183252"/>
                    <a:pt x="2677298" y="2187538"/>
                  </a:cubicBezTo>
                  <a:cubicBezTo>
                    <a:pt x="2676494" y="2194350"/>
                    <a:pt x="2674121" y="2201047"/>
                    <a:pt x="2670409" y="2206827"/>
                  </a:cubicBezTo>
                  <a:cubicBezTo>
                    <a:pt x="2666659" y="2212644"/>
                    <a:pt x="2661569" y="2217581"/>
                    <a:pt x="2655675" y="2221139"/>
                  </a:cubicBezTo>
                  <a:cubicBezTo>
                    <a:pt x="2651236" y="2223818"/>
                    <a:pt x="2646337" y="2225693"/>
                    <a:pt x="2641285" y="2226727"/>
                  </a:cubicBezTo>
                  <a:cubicBezTo>
                    <a:pt x="2639027" y="2227186"/>
                    <a:pt x="2638415" y="2227186"/>
                    <a:pt x="2636157" y="2227454"/>
                  </a:cubicBezTo>
                  <a:cubicBezTo>
                    <a:pt x="2635277" y="2227492"/>
                    <a:pt x="2634435" y="2227569"/>
                    <a:pt x="2633555" y="2227607"/>
                  </a:cubicBezTo>
                  <a:lnTo>
                    <a:pt x="2630990" y="2227607"/>
                  </a:lnTo>
                  <a:cubicBezTo>
                    <a:pt x="2628388" y="2227530"/>
                    <a:pt x="2625824" y="2227224"/>
                    <a:pt x="2623260" y="2226727"/>
                  </a:cubicBezTo>
                  <a:cubicBezTo>
                    <a:pt x="2619050" y="2225846"/>
                    <a:pt x="2614955" y="2224392"/>
                    <a:pt x="2611128" y="2222364"/>
                  </a:cubicBezTo>
                  <a:cubicBezTo>
                    <a:pt x="2607340" y="2220335"/>
                    <a:pt x="2603819" y="2217810"/>
                    <a:pt x="2600719" y="2214786"/>
                  </a:cubicBezTo>
                  <a:cubicBezTo>
                    <a:pt x="2598844" y="2212988"/>
                    <a:pt x="2597160" y="2211036"/>
                    <a:pt x="2595629" y="2208931"/>
                  </a:cubicBezTo>
                  <a:cubicBezTo>
                    <a:pt x="2594749" y="2207706"/>
                    <a:pt x="2594443" y="2207209"/>
                    <a:pt x="2593792" y="2206176"/>
                  </a:cubicBezTo>
                  <a:cubicBezTo>
                    <a:pt x="2593256" y="2205372"/>
                    <a:pt x="2592720" y="2204530"/>
                    <a:pt x="2592223" y="2203765"/>
                  </a:cubicBezTo>
                  <a:cubicBezTo>
                    <a:pt x="2591534" y="2202769"/>
                    <a:pt x="2590883" y="2201774"/>
                    <a:pt x="2590195" y="2200741"/>
                  </a:cubicBezTo>
                  <a:cubicBezTo>
                    <a:pt x="2587056" y="2196111"/>
                    <a:pt x="2583803" y="2191518"/>
                    <a:pt x="2580436" y="2187079"/>
                  </a:cubicBezTo>
                  <a:cubicBezTo>
                    <a:pt x="2572552" y="2176670"/>
                    <a:pt x="2564094" y="2166720"/>
                    <a:pt x="2555063" y="2157305"/>
                  </a:cubicBezTo>
                  <a:cubicBezTo>
                    <a:pt x="2545304" y="2147086"/>
                    <a:pt x="2534933" y="2137443"/>
                    <a:pt x="2524026" y="2128449"/>
                  </a:cubicBezTo>
                  <a:cubicBezTo>
                    <a:pt x="2515453" y="2121408"/>
                    <a:pt x="2506536" y="2114711"/>
                    <a:pt x="2497351" y="2108472"/>
                  </a:cubicBezTo>
                  <a:cubicBezTo>
                    <a:pt x="2490271" y="2103726"/>
                    <a:pt x="2483077" y="2099210"/>
                    <a:pt x="2475690" y="2095001"/>
                  </a:cubicBezTo>
                  <a:cubicBezTo>
                    <a:pt x="2471060" y="2092360"/>
                    <a:pt x="2466391" y="2089834"/>
                    <a:pt x="2461645" y="2087423"/>
                  </a:cubicBezTo>
                  <a:cubicBezTo>
                    <a:pt x="2460803" y="2089604"/>
                    <a:pt x="2459923" y="2091824"/>
                    <a:pt x="2459043" y="2093967"/>
                  </a:cubicBezTo>
                  <a:cubicBezTo>
                    <a:pt x="2454680" y="2104530"/>
                    <a:pt x="2449973" y="2114939"/>
                    <a:pt x="2444883" y="2125158"/>
                  </a:cubicBezTo>
                  <a:cubicBezTo>
                    <a:pt x="2441056" y="2132850"/>
                    <a:pt x="2437038" y="2140466"/>
                    <a:pt x="2432789" y="2147966"/>
                  </a:cubicBezTo>
                  <a:cubicBezTo>
                    <a:pt x="2429230" y="2154281"/>
                    <a:pt x="2425518" y="2160480"/>
                    <a:pt x="2421729" y="2166642"/>
                  </a:cubicBezTo>
                  <a:cubicBezTo>
                    <a:pt x="2398921" y="2203381"/>
                    <a:pt x="2371596" y="2237173"/>
                    <a:pt x="2341401" y="2268062"/>
                  </a:cubicBezTo>
                  <a:cubicBezTo>
                    <a:pt x="2351312" y="2279963"/>
                    <a:pt x="2360804" y="2292287"/>
                    <a:pt x="2369720" y="2304954"/>
                  </a:cubicBezTo>
                  <a:cubicBezTo>
                    <a:pt x="2386444" y="2328796"/>
                    <a:pt x="2401294" y="2354054"/>
                    <a:pt x="2413502" y="2380498"/>
                  </a:cubicBezTo>
                  <a:cubicBezTo>
                    <a:pt x="2423031" y="2401088"/>
                    <a:pt x="2430914" y="2422481"/>
                    <a:pt x="2436655" y="2444448"/>
                  </a:cubicBezTo>
                  <a:cubicBezTo>
                    <a:pt x="2441133" y="2461593"/>
                    <a:pt x="2444348" y="2479159"/>
                    <a:pt x="2445879" y="2496840"/>
                  </a:cubicBezTo>
                  <a:cubicBezTo>
                    <a:pt x="2447716" y="2517735"/>
                    <a:pt x="2447218" y="2538822"/>
                    <a:pt x="2444003" y="2559564"/>
                  </a:cubicBezTo>
                  <a:cubicBezTo>
                    <a:pt x="2443620" y="2562090"/>
                    <a:pt x="2443161" y="2564616"/>
                    <a:pt x="2442702" y="2567141"/>
                  </a:cubicBezTo>
                  <a:cubicBezTo>
                    <a:pt x="2442549" y="2568022"/>
                    <a:pt x="2442396" y="2568787"/>
                    <a:pt x="2442205" y="2569667"/>
                  </a:cubicBezTo>
                  <a:cubicBezTo>
                    <a:pt x="2441975" y="2571045"/>
                    <a:pt x="2441707" y="2572155"/>
                    <a:pt x="2441325" y="2573571"/>
                  </a:cubicBezTo>
                  <a:cubicBezTo>
                    <a:pt x="2440597" y="2576326"/>
                    <a:pt x="2439602" y="2579005"/>
                    <a:pt x="2438339" y="2581569"/>
                  </a:cubicBezTo>
                  <a:cubicBezTo>
                    <a:pt x="2435469" y="2587539"/>
                    <a:pt x="2431259" y="2592859"/>
                    <a:pt x="2426093" y="2597030"/>
                  </a:cubicBezTo>
                  <a:cubicBezTo>
                    <a:pt x="2421654" y="2600627"/>
                    <a:pt x="2416563" y="2603345"/>
                    <a:pt x="2411130" y="2605067"/>
                  </a:cubicBezTo>
                  <a:cubicBezTo>
                    <a:pt x="2408413" y="2605909"/>
                    <a:pt x="2405619" y="2606521"/>
                    <a:pt x="2402787" y="2606827"/>
                  </a:cubicBezTo>
                  <a:cubicBezTo>
                    <a:pt x="2401830" y="2606942"/>
                    <a:pt x="2400873" y="2607019"/>
                    <a:pt x="2399955" y="2607095"/>
                  </a:cubicBezTo>
                  <a:cubicBezTo>
                    <a:pt x="2398998" y="2607095"/>
                    <a:pt x="2398041" y="2607095"/>
                    <a:pt x="2397085" y="2607133"/>
                  </a:cubicBezTo>
                  <a:cubicBezTo>
                    <a:pt x="2394597" y="2607019"/>
                    <a:pt x="2393946" y="2607057"/>
                    <a:pt x="2391421" y="2606712"/>
                  </a:cubicBezTo>
                  <a:cubicBezTo>
                    <a:pt x="2387670" y="2606215"/>
                    <a:pt x="2383996" y="2605182"/>
                    <a:pt x="2380437" y="2603766"/>
                  </a:cubicBezTo>
                  <a:cubicBezTo>
                    <a:pt x="2376074" y="2601967"/>
                    <a:pt x="2371979" y="2599518"/>
                    <a:pt x="2368343" y="2596418"/>
                  </a:cubicBezTo>
                  <a:cubicBezTo>
                    <a:pt x="2364019" y="2592744"/>
                    <a:pt x="2360345" y="2588266"/>
                    <a:pt x="2357667" y="2583214"/>
                  </a:cubicBezTo>
                  <a:cubicBezTo>
                    <a:pt x="2355409" y="2579043"/>
                    <a:pt x="2353840" y="2574527"/>
                    <a:pt x="2353036" y="2569858"/>
                  </a:cubicBezTo>
                  <a:cubicBezTo>
                    <a:pt x="2352347" y="2566107"/>
                    <a:pt x="2352156" y="2562280"/>
                    <a:pt x="2352423" y="2558491"/>
                  </a:cubicBezTo>
                  <a:cubicBezTo>
                    <a:pt x="2352500" y="2557573"/>
                    <a:pt x="2352576" y="2556616"/>
                    <a:pt x="2352730" y="2555697"/>
                  </a:cubicBezTo>
                  <a:cubicBezTo>
                    <a:pt x="2352959" y="2554167"/>
                    <a:pt x="2353265" y="2552674"/>
                    <a:pt x="2353533" y="2551220"/>
                  </a:cubicBezTo>
                  <a:cubicBezTo>
                    <a:pt x="2353686" y="2550416"/>
                    <a:pt x="2353839" y="2549613"/>
                    <a:pt x="2353954" y="2548847"/>
                  </a:cubicBezTo>
                  <a:cubicBezTo>
                    <a:pt x="2354222" y="2547278"/>
                    <a:pt x="2354490" y="2545709"/>
                    <a:pt x="2354720" y="2544140"/>
                  </a:cubicBezTo>
                  <a:cubicBezTo>
                    <a:pt x="2355294" y="2540083"/>
                    <a:pt x="2355753" y="2536027"/>
                    <a:pt x="2355983" y="2531970"/>
                  </a:cubicBezTo>
                  <a:cubicBezTo>
                    <a:pt x="2357246" y="2512835"/>
                    <a:pt x="2355141" y="2493508"/>
                    <a:pt x="2350855" y="2474833"/>
                  </a:cubicBezTo>
                  <a:cubicBezTo>
                    <a:pt x="2347104" y="2458491"/>
                    <a:pt x="2341708" y="2442571"/>
                    <a:pt x="2335125" y="2427186"/>
                  </a:cubicBezTo>
                  <a:cubicBezTo>
                    <a:pt x="2327624" y="2409582"/>
                    <a:pt x="2318592" y="2392667"/>
                    <a:pt x="2308450" y="2376402"/>
                  </a:cubicBezTo>
                  <a:cubicBezTo>
                    <a:pt x="2298462" y="2360367"/>
                    <a:pt x="2287326" y="2345021"/>
                    <a:pt x="2275385" y="2330401"/>
                  </a:cubicBezTo>
                  <a:cubicBezTo>
                    <a:pt x="2274888" y="2329827"/>
                    <a:pt x="2274428" y="2329253"/>
                    <a:pt x="2273931" y="2328679"/>
                  </a:cubicBezTo>
                  <a:cubicBezTo>
                    <a:pt x="2268076" y="2333348"/>
                    <a:pt x="2262106" y="2337941"/>
                    <a:pt x="2256097" y="2342456"/>
                  </a:cubicBezTo>
                  <a:cubicBezTo>
                    <a:pt x="2236503" y="2357190"/>
                    <a:pt x="2216296" y="2371044"/>
                    <a:pt x="2195554" y="2384056"/>
                  </a:cubicBezTo>
                  <a:cubicBezTo>
                    <a:pt x="2206805" y="2400359"/>
                    <a:pt x="2217636" y="2416930"/>
                    <a:pt x="2228045" y="2433807"/>
                  </a:cubicBezTo>
                  <a:cubicBezTo>
                    <a:pt x="2276916" y="2512720"/>
                    <a:pt x="2316564" y="2597184"/>
                    <a:pt x="2347217" y="2684701"/>
                  </a:cubicBezTo>
                  <a:cubicBezTo>
                    <a:pt x="2387592" y="2799936"/>
                    <a:pt x="2412315" y="2920519"/>
                    <a:pt x="2421997" y="3042180"/>
                  </a:cubicBezTo>
                  <a:cubicBezTo>
                    <a:pt x="2424178" y="3069696"/>
                    <a:pt x="2425594" y="3097289"/>
                    <a:pt x="2426245" y="3124881"/>
                  </a:cubicBezTo>
                  <a:cubicBezTo>
                    <a:pt x="2426475" y="3133951"/>
                    <a:pt x="2426589" y="3143060"/>
                    <a:pt x="2426666" y="3152168"/>
                  </a:cubicBezTo>
                  <a:cubicBezTo>
                    <a:pt x="2426704" y="3157182"/>
                    <a:pt x="2426704" y="3162233"/>
                    <a:pt x="2426704" y="3167247"/>
                  </a:cubicBezTo>
                  <a:cubicBezTo>
                    <a:pt x="2426666" y="3173141"/>
                    <a:pt x="2426666" y="3179110"/>
                    <a:pt x="2426628" y="3185042"/>
                  </a:cubicBezTo>
                  <a:cubicBezTo>
                    <a:pt x="2426513" y="3207354"/>
                    <a:pt x="2426207" y="3229742"/>
                    <a:pt x="2425633" y="3252053"/>
                  </a:cubicBezTo>
                  <a:cubicBezTo>
                    <a:pt x="2424293" y="3307009"/>
                    <a:pt x="2421499" y="3361928"/>
                    <a:pt x="2416295" y="3416655"/>
                  </a:cubicBezTo>
                  <a:cubicBezTo>
                    <a:pt x="2411129" y="3471534"/>
                    <a:pt x="2403512" y="3526226"/>
                    <a:pt x="2392491" y="3580257"/>
                  </a:cubicBezTo>
                  <a:cubicBezTo>
                    <a:pt x="2385372" y="3615274"/>
                    <a:pt x="2376800" y="3650024"/>
                    <a:pt x="2366620" y="3684313"/>
                  </a:cubicBezTo>
                  <a:cubicBezTo>
                    <a:pt x="2355675" y="3721167"/>
                    <a:pt x="2342854" y="3757486"/>
                    <a:pt x="2328120" y="3793042"/>
                  </a:cubicBezTo>
                  <a:cubicBezTo>
                    <a:pt x="2323375" y="3804485"/>
                    <a:pt x="2318438" y="3815812"/>
                    <a:pt x="2313310" y="3827102"/>
                  </a:cubicBezTo>
                  <a:cubicBezTo>
                    <a:pt x="2312200" y="3829513"/>
                    <a:pt x="2311091" y="3831924"/>
                    <a:pt x="2309981" y="3834373"/>
                  </a:cubicBezTo>
                  <a:cubicBezTo>
                    <a:pt x="2308756" y="3836938"/>
                    <a:pt x="2307570" y="3839502"/>
                    <a:pt x="2306345" y="3842066"/>
                  </a:cubicBezTo>
                  <a:cubicBezTo>
                    <a:pt x="2304738" y="3845395"/>
                    <a:pt x="2303092" y="3848649"/>
                    <a:pt x="2301370" y="3851901"/>
                  </a:cubicBezTo>
                  <a:cubicBezTo>
                    <a:pt x="2295668" y="3862770"/>
                    <a:pt x="2289353" y="3873294"/>
                    <a:pt x="2282235" y="3883283"/>
                  </a:cubicBezTo>
                  <a:cubicBezTo>
                    <a:pt x="2276992" y="3890631"/>
                    <a:pt x="2271328" y="3897711"/>
                    <a:pt x="2265281" y="3904407"/>
                  </a:cubicBezTo>
                  <a:cubicBezTo>
                    <a:pt x="2258507" y="3911870"/>
                    <a:pt x="2251198" y="3918835"/>
                    <a:pt x="2243352" y="3925150"/>
                  </a:cubicBezTo>
                  <a:cubicBezTo>
                    <a:pt x="2234320" y="3932459"/>
                    <a:pt x="2224562" y="3938926"/>
                    <a:pt x="2214267" y="3944285"/>
                  </a:cubicBezTo>
                  <a:cubicBezTo>
                    <a:pt x="2204890" y="3949221"/>
                    <a:pt x="2195094" y="3953316"/>
                    <a:pt x="2184990" y="3956493"/>
                  </a:cubicBezTo>
                  <a:cubicBezTo>
                    <a:pt x="2173318" y="3960128"/>
                    <a:pt x="2161300" y="3962616"/>
                    <a:pt x="2149169" y="3964032"/>
                  </a:cubicBezTo>
                  <a:cubicBezTo>
                    <a:pt x="2144730" y="3964529"/>
                    <a:pt x="2140329" y="3964950"/>
                    <a:pt x="2135889" y="3965218"/>
                  </a:cubicBezTo>
                  <a:lnTo>
                    <a:pt x="2135813" y="3965678"/>
                  </a:lnTo>
                  <a:cubicBezTo>
                    <a:pt x="2132751" y="3980411"/>
                    <a:pt x="2127776" y="3994724"/>
                    <a:pt x="2121155" y="4008234"/>
                  </a:cubicBezTo>
                  <a:cubicBezTo>
                    <a:pt x="2116180" y="4018337"/>
                    <a:pt x="2110286" y="4027943"/>
                    <a:pt x="2103665" y="4037013"/>
                  </a:cubicBezTo>
                  <a:cubicBezTo>
                    <a:pt x="2097006" y="4046083"/>
                    <a:pt x="2089620" y="4054656"/>
                    <a:pt x="2081584" y="4062578"/>
                  </a:cubicBezTo>
                  <a:cubicBezTo>
                    <a:pt x="2060076" y="4083857"/>
                    <a:pt x="2034359" y="4100695"/>
                    <a:pt x="2006804" y="4113094"/>
                  </a:cubicBezTo>
                  <a:cubicBezTo>
                    <a:pt x="1978408" y="4125838"/>
                    <a:pt x="1947945" y="4133913"/>
                    <a:pt x="1916984" y="4137472"/>
                  </a:cubicBezTo>
                  <a:cubicBezTo>
                    <a:pt x="1909177" y="4138391"/>
                    <a:pt x="1901293" y="4139041"/>
                    <a:pt x="1893448" y="4139386"/>
                  </a:cubicBezTo>
                  <a:cubicBezTo>
                    <a:pt x="1889736" y="4139539"/>
                    <a:pt x="1885985" y="4139615"/>
                    <a:pt x="1882274" y="4139654"/>
                  </a:cubicBezTo>
                  <a:cubicBezTo>
                    <a:pt x="1881202" y="4139692"/>
                    <a:pt x="1880130" y="4139692"/>
                    <a:pt x="1879059" y="4139692"/>
                  </a:cubicBezTo>
                  <a:cubicBezTo>
                    <a:pt x="1874811" y="4139692"/>
                    <a:pt x="1870525" y="4139615"/>
                    <a:pt x="1866277" y="4139424"/>
                  </a:cubicBezTo>
                  <a:cubicBezTo>
                    <a:pt x="1857857" y="4139118"/>
                    <a:pt x="1849476" y="4138467"/>
                    <a:pt x="1841133" y="4137472"/>
                  </a:cubicBezTo>
                  <a:cubicBezTo>
                    <a:pt x="1810670" y="4133951"/>
                    <a:pt x="1780666" y="4126105"/>
                    <a:pt x="1752614" y="4113668"/>
                  </a:cubicBezTo>
                  <a:cubicBezTo>
                    <a:pt x="1724983" y="4101422"/>
                    <a:pt x="1699189" y="4084698"/>
                    <a:pt x="1677528" y="4063534"/>
                  </a:cubicBezTo>
                  <a:cubicBezTo>
                    <a:pt x="1669797" y="4055995"/>
                    <a:pt x="1662603" y="4047843"/>
                    <a:pt x="1656096" y="4039232"/>
                  </a:cubicBezTo>
                  <a:cubicBezTo>
                    <a:pt x="1648940" y="4029703"/>
                    <a:pt x="1642587" y="4019524"/>
                    <a:pt x="1637267" y="4008846"/>
                  </a:cubicBezTo>
                  <a:cubicBezTo>
                    <a:pt x="1631374" y="3996905"/>
                    <a:pt x="1626743" y="3984353"/>
                    <a:pt x="1623605" y="3971417"/>
                  </a:cubicBezTo>
                  <a:cubicBezTo>
                    <a:pt x="1607914" y="3971111"/>
                    <a:pt x="1592186" y="3970843"/>
                    <a:pt x="1576495" y="3970576"/>
                  </a:cubicBezTo>
                  <a:cubicBezTo>
                    <a:pt x="1548634" y="3970193"/>
                    <a:pt x="1520773" y="3969887"/>
                    <a:pt x="1492913" y="3969734"/>
                  </a:cubicBezTo>
                  <a:cubicBezTo>
                    <a:pt x="1472324" y="3969657"/>
                    <a:pt x="1451735" y="3969657"/>
                    <a:pt x="1431107" y="3969848"/>
                  </a:cubicBezTo>
                  <a:cubicBezTo>
                    <a:pt x="1423798" y="3969925"/>
                    <a:pt x="1416450" y="3970040"/>
                    <a:pt x="1409102" y="3970231"/>
                  </a:cubicBezTo>
                  <a:cubicBezTo>
                    <a:pt x="1406040" y="3983357"/>
                    <a:pt x="1401410" y="3996101"/>
                    <a:pt x="1395478" y="4008195"/>
                  </a:cubicBezTo>
                  <a:cubicBezTo>
                    <a:pt x="1389891" y="4019523"/>
                    <a:pt x="1383193" y="4030277"/>
                    <a:pt x="1375539" y="4040303"/>
                  </a:cubicBezTo>
                  <a:cubicBezTo>
                    <a:pt x="1369530" y="4048149"/>
                    <a:pt x="1362947" y="4055611"/>
                    <a:pt x="1355906" y="4062576"/>
                  </a:cubicBezTo>
                  <a:cubicBezTo>
                    <a:pt x="1334399" y="4083854"/>
                    <a:pt x="1308681" y="4100693"/>
                    <a:pt x="1281127" y="4113092"/>
                  </a:cubicBezTo>
                  <a:cubicBezTo>
                    <a:pt x="1252731" y="4125836"/>
                    <a:pt x="1222267" y="4133911"/>
                    <a:pt x="1191344" y="4137471"/>
                  </a:cubicBezTo>
                  <a:cubicBezTo>
                    <a:pt x="1183499" y="4138389"/>
                    <a:pt x="1175653" y="4139040"/>
                    <a:pt x="1167771" y="4139384"/>
                  </a:cubicBezTo>
                  <a:cubicBezTo>
                    <a:pt x="1164020" y="4139537"/>
                    <a:pt x="1160308" y="4139614"/>
                    <a:pt x="1156596" y="4139652"/>
                  </a:cubicBezTo>
                  <a:cubicBezTo>
                    <a:pt x="1155525" y="4139690"/>
                    <a:pt x="1154453" y="4139690"/>
                    <a:pt x="1153381" y="4139690"/>
                  </a:cubicBezTo>
                  <a:cubicBezTo>
                    <a:pt x="1149133" y="4139690"/>
                    <a:pt x="1144847" y="4139614"/>
                    <a:pt x="1140599" y="4139422"/>
                  </a:cubicBezTo>
                  <a:cubicBezTo>
                    <a:pt x="1132179" y="4139116"/>
                    <a:pt x="1123799" y="4138465"/>
                    <a:pt x="1115417" y="4137470"/>
                  </a:cubicBezTo>
                  <a:cubicBezTo>
                    <a:pt x="1084992" y="4133949"/>
                    <a:pt x="1054989" y="4126104"/>
                    <a:pt x="1026976" y="4113666"/>
                  </a:cubicBezTo>
                  <a:cubicBezTo>
                    <a:pt x="999307" y="4101420"/>
                    <a:pt x="973513" y="4084696"/>
                    <a:pt x="951813" y="4063532"/>
                  </a:cubicBezTo>
                  <a:cubicBezTo>
                    <a:pt x="944427" y="4056299"/>
                    <a:pt x="937539" y="4048531"/>
                    <a:pt x="931223" y="4040302"/>
                  </a:cubicBezTo>
                  <a:cubicBezTo>
                    <a:pt x="923723" y="4030467"/>
                    <a:pt x="917102" y="4019904"/>
                    <a:pt x="911591" y="4008845"/>
                  </a:cubicBezTo>
                  <a:cubicBezTo>
                    <a:pt x="906233" y="3998014"/>
                    <a:pt x="901947" y="3986725"/>
                    <a:pt x="898847" y="3975091"/>
                  </a:cubicBezTo>
                  <a:cubicBezTo>
                    <a:pt x="898120" y="3974937"/>
                    <a:pt x="897392" y="3974784"/>
                    <a:pt x="896665" y="3974670"/>
                  </a:cubicBezTo>
                  <a:cubicBezTo>
                    <a:pt x="884878" y="3972488"/>
                    <a:pt x="873168" y="3969924"/>
                    <a:pt x="861572" y="3966862"/>
                  </a:cubicBezTo>
                  <a:cubicBezTo>
                    <a:pt x="846914" y="3962959"/>
                    <a:pt x="832448" y="3958290"/>
                    <a:pt x="818404" y="3952588"/>
                  </a:cubicBezTo>
                  <a:cubicBezTo>
                    <a:pt x="804435" y="3946962"/>
                    <a:pt x="790887" y="3940303"/>
                    <a:pt x="777991" y="3932572"/>
                  </a:cubicBezTo>
                  <a:cubicBezTo>
                    <a:pt x="764098" y="3924191"/>
                    <a:pt x="750934" y="3914509"/>
                    <a:pt x="738917" y="3903564"/>
                  </a:cubicBezTo>
                  <a:cubicBezTo>
                    <a:pt x="727091" y="3892772"/>
                    <a:pt x="716375" y="3880794"/>
                    <a:pt x="706885" y="3867935"/>
                  </a:cubicBezTo>
                  <a:cubicBezTo>
                    <a:pt x="701948" y="3861199"/>
                    <a:pt x="697317" y="3854234"/>
                    <a:pt x="693069" y="3847078"/>
                  </a:cubicBezTo>
                  <a:cubicBezTo>
                    <a:pt x="691959" y="3845202"/>
                    <a:pt x="690811" y="3843289"/>
                    <a:pt x="689740" y="3841375"/>
                  </a:cubicBezTo>
                  <a:cubicBezTo>
                    <a:pt x="688553" y="3839232"/>
                    <a:pt x="687329" y="3837089"/>
                    <a:pt x="686180" y="3834908"/>
                  </a:cubicBezTo>
                  <a:cubicBezTo>
                    <a:pt x="683693" y="3830392"/>
                    <a:pt x="681205" y="3825800"/>
                    <a:pt x="678756" y="3821207"/>
                  </a:cubicBezTo>
                  <a:cubicBezTo>
                    <a:pt x="668117" y="3801230"/>
                    <a:pt x="658013" y="3780947"/>
                    <a:pt x="648445" y="3760435"/>
                  </a:cubicBezTo>
                  <a:cubicBezTo>
                    <a:pt x="644006" y="3750982"/>
                    <a:pt x="639720" y="3741491"/>
                    <a:pt x="635548" y="3731923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F7DED93C-395C-D734-42FD-996362F192EC}"/>
                </a:ext>
              </a:extLst>
            </p:cNvPr>
            <p:cNvSpPr/>
            <p:nvPr/>
          </p:nvSpPr>
          <p:spPr>
            <a:xfrm>
              <a:off x="1651022" y="3261407"/>
              <a:ext cx="1601938" cy="1509680"/>
            </a:xfrm>
            <a:custGeom>
              <a:avLst/>
              <a:gdLst>
                <a:gd name="connsiteX0" fmla="*/ 3428953 w 6858000"/>
                <a:gd name="connsiteY0" fmla="*/ 0 h 5139148"/>
                <a:gd name="connsiteX1" fmla="*/ 3994777 w 6858000"/>
                <a:gd name="connsiteY1" fmla="*/ 40873 h 5139148"/>
                <a:gd name="connsiteX2" fmla="*/ 6813414 w 6858000"/>
                <a:gd name="connsiteY2" fmla="*/ 2862352 h 5139148"/>
                <a:gd name="connsiteX3" fmla="*/ 6855514 w 6858000"/>
                <a:gd name="connsiteY3" fmla="*/ 4139704 h 5139148"/>
                <a:gd name="connsiteX4" fmla="*/ 6858000 w 6858000"/>
                <a:gd name="connsiteY4" fmla="*/ 5139110 h 5139148"/>
                <a:gd name="connsiteX5" fmla="*/ 3429000 w 6858000"/>
                <a:gd name="connsiteY5" fmla="*/ 5139148 h 5139148"/>
                <a:gd name="connsiteX6" fmla="*/ 0 w 6858000"/>
                <a:gd name="connsiteY6" fmla="*/ 5139148 h 5139148"/>
                <a:gd name="connsiteX7" fmla="*/ 2442 w 6858000"/>
                <a:gd name="connsiteY7" fmla="*/ 4139789 h 5139148"/>
                <a:gd name="connsiteX8" fmla="*/ 44540 w 6858000"/>
                <a:gd name="connsiteY8" fmla="*/ 2862437 h 5139148"/>
                <a:gd name="connsiteX9" fmla="*/ 2317477 w 6858000"/>
                <a:gd name="connsiteY9" fmla="*/ 178608 h 5139148"/>
                <a:gd name="connsiteX10" fmla="*/ 3064009 w 6858000"/>
                <a:gd name="connsiteY10" fmla="*/ 12017 h 5139148"/>
                <a:gd name="connsiteX11" fmla="*/ 3428953 w 6858000"/>
                <a:gd name="connsiteY11" fmla="*/ 0 h 513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0" h="5139148">
                  <a:moveTo>
                    <a:pt x="3428953" y="0"/>
                  </a:moveTo>
                  <a:cubicBezTo>
                    <a:pt x="3712463" y="0"/>
                    <a:pt x="3780886" y="4937"/>
                    <a:pt x="3994777" y="40873"/>
                  </a:cubicBezTo>
                  <a:cubicBezTo>
                    <a:pt x="5441522" y="283852"/>
                    <a:pt x="6572602" y="1416098"/>
                    <a:pt x="6813414" y="2862352"/>
                  </a:cubicBezTo>
                  <a:cubicBezTo>
                    <a:pt x="6854786" y="3110798"/>
                    <a:pt x="6852794" y="3050790"/>
                    <a:pt x="6855514" y="4139704"/>
                  </a:cubicBezTo>
                  <a:lnTo>
                    <a:pt x="6858000" y="5139110"/>
                  </a:lnTo>
                  <a:lnTo>
                    <a:pt x="3429000" y="5139148"/>
                  </a:lnTo>
                  <a:lnTo>
                    <a:pt x="0" y="5139148"/>
                  </a:lnTo>
                  <a:lnTo>
                    <a:pt x="2442" y="4139789"/>
                  </a:lnTo>
                  <a:cubicBezTo>
                    <a:pt x="5159" y="3050934"/>
                    <a:pt x="3169" y="3110893"/>
                    <a:pt x="44540" y="2862437"/>
                  </a:cubicBezTo>
                  <a:cubicBezTo>
                    <a:pt x="251769" y="1617808"/>
                    <a:pt x="1121540" y="590774"/>
                    <a:pt x="2317477" y="178608"/>
                  </a:cubicBezTo>
                  <a:cubicBezTo>
                    <a:pt x="2544839" y="100231"/>
                    <a:pt x="2797615" y="43858"/>
                    <a:pt x="3064009" y="12017"/>
                  </a:cubicBezTo>
                  <a:cubicBezTo>
                    <a:pt x="3144683" y="2373"/>
                    <a:pt x="3216512" y="0"/>
                    <a:pt x="3428953" y="0"/>
                  </a:cubicBezTo>
                  <a:close/>
                </a:path>
              </a:pathLst>
            </a:custGeom>
            <a:noFill/>
            <a:ln w="38100">
              <a:solidFill>
                <a:srgbClr val="00AE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1E0F8E23-9705-96E1-53CD-7EC059A0829B}"/>
                </a:ext>
              </a:extLst>
            </p:cNvPr>
            <p:cNvSpPr txBox="1"/>
            <p:nvPr/>
          </p:nvSpPr>
          <p:spPr>
            <a:xfrm>
              <a:off x="1988062" y="3612434"/>
              <a:ext cx="927858" cy="88753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122070"/>
                </a:avLst>
              </a:prstTxWarp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00AEAC"/>
                  </a:solidFill>
                  <a:latin typeface="Jumble" panose="02000503000000020004" pitchFamily="2" charset="0"/>
                </a:rPr>
                <a:t>GOODBOY</a:t>
              </a:r>
              <a:endParaRPr lang="zh-CN" altLang="en-US" sz="3200">
                <a:solidFill>
                  <a:srgbClr val="00AEAC"/>
                </a:solidFill>
                <a:latin typeface="Jumble" panose="02000503000000020004" pitchFamily="2" charset="0"/>
              </a:endParaRPr>
            </a:p>
          </p:txBody>
        </p:sp>
      </p:grpSp>
      <p:sp>
        <p:nvSpPr>
          <p:cNvPr id="109" name="文本框 108">
            <a:extLst>
              <a:ext uri="{FF2B5EF4-FFF2-40B4-BE49-F238E27FC236}">
                <a16:creationId xmlns:a16="http://schemas.microsoft.com/office/drawing/2014/main" id="{A8C9EB41-7E14-D4BB-5D63-70C51FC3AB86}"/>
              </a:ext>
            </a:extLst>
          </p:cNvPr>
          <p:cNvSpPr txBox="1"/>
          <p:nvPr/>
        </p:nvSpPr>
        <p:spPr>
          <a:xfrm>
            <a:off x="2329496" y="539343"/>
            <a:ext cx="75330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POWERPOINTTEMPLET</a:t>
            </a:r>
            <a:endParaRPr lang="zh-CN" altLang="en-US" sz="4000">
              <a:solidFill>
                <a:srgbClr val="FFDBC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Jumble" panose="02000503000000020004" pitchFamily="2" charset="0"/>
            </a:endParaRPr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418B7082-590E-CD92-0A61-9100A93E6714}"/>
              </a:ext>
            </a:extLst>
          </p:cNvPr>
          <p:cNvSpPr txBox="1"/>
          <p:nvPr/>
        </p:nvSpPr>
        <p:spPr>
          <a:xfrm>
            <a:off x="2488757" y="5920689"/>
            <a:ext cx="7214487" cy="5404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3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 egestas</a:t>
            </a:r>
            <a:endParaRPr lang="zh-CN" altLang="en-US" sz="1300" b="1">
              <a:solidFill>
                <a:srgbClr val="FFDBC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40528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>
            <a:extLst>
              <a:ext uri="{FF2B5EF4-FFF2-40B4-BE49-F238E27FC236}">
                <a16:creationId xmlns:a16="http://schemas.microsoft.com/office/drawing/2014/main" id="{BFD3BB81-43DD-69A9-C62E-5EF20F819676}"/>
              </a:ext>
            </a:extLst>
          </p:cNvPr>
          <p:cNvGrpSpPr/>
          <p:nvPr/>
        </p:nvGrpSpPr>
        <p:grpSpPr>
          <a:xfrm>
            <a:off x="565324" y="538246"/>
            <a:ext cx="11061352" cy="5386090"/>
            <a:chOff x="565324" y="735955"/>
            <a:chExt cx="11061352" cy="538609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5915B23-F8FD-2B20-2BAD-07498A62061F}"/>
                </a:ext>
              </a:extLst>
            </p:cNvPr>
            <p:cNvSpPr txBox="1"/>
            <p:nvPr/>
          </p:nvSpPr>
          <p:spPr>
            <a:xfrm>
              <a:off x="565324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FF8733">
                      <a:alpha val="90000"/>
                    </a:srgbClr>
                  </a:solidFill>
                  <a:latin typeface="Jumble" panose="02000503000000020004" pitchFamily="2" charset="0"/>
                </a:rPr>
                <a:t>D</a:t>
              </a:r>
              <a:endParaRPr lang="zh-CN" altLang="en-US" sz="34400">
                <a:solidFill>
                  <a:srgbClr val="FF8733">
                    <a:alpha val="90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20F0C2D-69D5-5567-8E5B-5B16BB8882AA}"/>
                </a:ext>
              </a:extLst>
            </p:cNvPr>
            <p:cNvSpPr txBox="1"/>
            <p:nvPr/>
          </p:nvSpPr>
          <p:spPr>
            <a:xfrm>
              <a:off x="2348403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FFBC00">
                      <a:alpha val="90000"/>
                    </a:srgbClr>
                  </a:solidFill>
                  <a:latin typeface="Jumble" panose="02000503000000020004" pitchFamily="2" charset="0"/>
                </a:rPr>
                <a:t>O</a:t>
              </a:r>
              <a:endParaRPr lang="zh-CN" altLang="en-US" sz="34400">
                <a:solidFill>
                  <a:srgbClr val="FFBC00">
                    <a:alpha val="90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6DC37B6E-B8B0-E019-D845-453177ED5BA4}"/>
                </a:ext>
              </a:extLst>
            </p:cNvPr>
            <p:cNvSpPr txBox="1"/>
            <p:nvPr/>
          </p:nvSpPr>
          <p:spPr>
            <a:xfrm>
              <a:off x="4131482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83C55B">
                      <a:alpha val="90000"/>
                    </a:srgbClr>
                  </a:solidFill>
                  <a:latin typeface="Jumble" panose="02000503000000020004" pitchFamily="2" charset="0"/>
                </a:rPr>
                <a:t>g</a:t>
              </a:r>
              <a:endParaRPr lang="zh-CN" altLang="en-US" sz="34400">
                <a:solidFill>
                  <a:srgbClr val="83C55B">
                    <a:alpha val="90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F595F700-956A-3867-C040-CAE02C238922}"/>
                </a:ext>
              </a:extLst>
            </p:cNvPr>
            <p:cNvSpPr txBox="1"/>
            <p:nvPr/>
          </p:nvSpPr>
          <p:spPr>
            <a:xfrm>
              <a:off x="5914561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FF8733">
                      <a:alpha val="90000"/>
                    </a:srgbClr>
                  </a:solidFill>
                  <a:latin typeface="Jumble" panose="02000503000000020004" pitchFamily="2" charset="0"/>
                </a:rPr>
                <a:t>C</a:t>
              </a:r>
              <a:endParaRPr lang="zh-CN" altLang="en-US" sz="34400">
                <a:solidFill>
                  <a:srgbClr val="FF8733">
                    <a:alpha val="90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9D5F5ABF-84D0-A3EC-B50D-234E14ED34D2}"/>
                </a:ext>
              </a:extLst>
            </p:cNvPr>
            <p:cNvSpPr txBox="1"/>
            <p:nvPr/>
          </p:nvSpPr>
          <p:spPr>
            <a:xfrm>
              <a:off x="7697640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FFBC00">
                      <a:alpha val="90000"/>
                    </a:srgbClr>
                  </a:solidFill>
                  <a:latin typeface="Jumble" panose="02000503000000020004" pitchFamily="2" charset="0"/>
                </a:rPr>
                <a:t>a</a:t>
              </a:r>
              <a:endParaRPr lang="zh-CN" altLang="en-US" sz="34400">
                <a:solidFill>
                  <a:srgbClr val="FFBC00">
                    <a:alpha val="90000"/>
                  </a:srgbClr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554CFE88-9073-CE7A-EB3E-341F9CF5FD43}"/>
                </a:ext>
              </a:extLst>
            </p:cNvPr>
            <p:cNvSpPr txBox="1"/>
            <p:nvPr/>
          </p:nvSpPr>
          <p:spPr>
            <a:xfrm>
              <a:off x="9480719" y="735955"/>
              <a:ext cx="2145957" cy="5386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4400">
                  <a:solidFill>
                    <a:srgbClr val="83C55B">
                      <a:alpha val="90000"/>
                    </a:srgbClr>
                  </a:solidFill>
                  <a:latin typeface="Jumble" panose="02000503000000020004" pitchFamily="2" charset="0"/>
                </a:rPr>
                <a:t>T</a:t>
              </a:r>
              <a:endParaRPr lang="zh-CN" altLang="en-US" sz="34400">
                <a:solidFill>
                  <a:srgbClr val="83C55B">
                    <a:alpha val="90000"/>
                  </a:srgbClr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84D422A1-CDDB-99D8-F9E2-68FC3C807948}"/>
              </a:ext>
            </a:extLst>
          </p:cNvPr>
          <p:cNvGrpSpPr/>
          <p:nvPr/>
        </p:nvGrpSpPr>
        <p:grpSpPr>
          <a:xfrm>
            <a:off x="5386763" y="1146245"/>
            <a:ext cx="1418474" cy="1722348"/>
            <a:chOff x="396543" y="4477387"/>
            <a:chExt cx="1065623" cy="1293907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5C740A4F-BB75-C969-5969-19B2B4339C38}"/>
                </a:ext>
              </a:extLst>
            </p:cNvPr>
            <p:cNvGrpSpPr/>
            <p:nvPr/>
          </p:nvGrpSpPr>
          <p:grpSpPr>
            <a:xfrm>
              <a:off x="396543" y="4477387"/>
              <a:ext cx="1065623" cy="1293907"/>
              <a:chOff x="8814647" y="2563608"/>
              <a:chExt cx="2400300" cy="2914507"/>
            </a:xfrm>
            <a:solidFill>
              <a:srgbClr val="00AEAC"/>
            </a:solidFill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D563CC43-F4C5-9697-401B-2CEF83AC3BF2}"/>
                  </a:ext>
                </a:extLst>
              </p:cNvPr>
              <p:cNvSpPr/>
              <p:nvPr/>
            </p:nvSpPr>
            <p:spPr>
              <a:xfrm>
                <a:off x="9071831" y="2563608"/>
                <a:ext cx="528056" cy="720788"/>
              </a:xfrm>
              <a:custGeom>
                <a:avLst/>
                <a:gdLst>
                  <a:gd name="connsiteX0" fmla="*/ 528056 w 528056"/>
                  <a:gd name="connsiteY0" fmla="*/ 407045 h 720788"/>
                  <a:gd name="connsiteX1" fmla="*/ 146575 w 528056"/>
                  <a:gd name="connsiteY1" fmla="*/ 24731 h 720788"/>
                  <a:gd name="connsiteX2" fmla="*/ 53157 w 528056"/>
                  <a:gd name="connsiteY2" fmla="*/ 6706 h 720788"/>
                  <a:gd name="connsiteX3" fmla="*/ 0 w 528056"/>
                  <a:gd name="connsiteY3" fmla="*/ 85581 h 720788"/>
                  <a:gd name="connsiteX4" fmla="*/ 0 w 528056"/>
                  <a:gd name="connsiteY4" fmla="*/ 720789 h 720788"/>
                  <a:gd name="connsiteX5" fmla="*/ 528046 w 528056"/>
                  <a:gd name="connsiteY5" fmla="*/ 407055 h 720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056" h="720788">
                    <a:moveTo>
                      <a:pt x="528056" y="407045"/>
                    </a:moveTo>
                    <a:lnTo>
                      <a:pt x="146575" y="24731"/>
                    </a:lnTo>
                    <a:cubicBezTo>
                      <a:pt x="121929" y="391"/>
                      <a:pt x="85075" y="-6727"/>
                      <a:pt x="53157" y="6706"/>
                    </a:cubicBezTo>
                    <a:cubicBezTo>
                      <a:pt x="21126" y="19872"/>
                      <a:pt x="192" y="50985"/>
                      <a:pt x="0" y="85581"/>
                    </a:cubicBezTo>
                    <a:lnTo>
                      <a:pt x="0" y="720789"/>
                    </a:lnTo>
                    <a:cubicBezTo>
                      <a:pt x="150053" y="577662"/>
                      <a:pt x="330575" y="470384"/>
                      <a:pt x="528046" y="407055"/>
                    </a:cubicBezTo>
                    <a:close/>
                  </a:path>
                </a:pathLst>
              </a:custGeom>
              <a:solidFill>
                <a:srgbClr val="FFBC00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" name="任意多边形: 形状 5">
                <a:extLst>
                  <a:ext uri="{FF2B5EF4-FFF2-40B4-BE49-F238E27FC236}">
                    <a16:creationId xmlns:a16="http://schemas.microsoft.com/office/drawing/2014/main" id="{5D2B6274-0E57-D077-A5A5-6964B338F8A0}"/>
                  </a:ext>
                </a:extLst>
              </p:cNvPr>
              <p:cNvSpPr/>
              <p:nvPr/>
            </p:nvSpPr>
            <p:spPr>
              <a:xfrm>
                <a:off x="10429715" y="2563648"/>
                <a:ext cx="528056" cy="720788"/>
              </a:xfrm>
              <a:custGeom>
                <a:avLst/>
                <a:gdLst>
                  <a:gd name="connsiteX0" fmla="*/ 528056 w 528056"/>
                  <a:gd name="connsiteY0" fmla="*/ 720789 h 720788"/>
                  <a:gd name="connsiteX1" fmla="*/ 528056 w 528056"/>
                  <a:gd name="connsiteY1" fmla="*/ 85581 h 720788"/>
                  <a:gd name="connsiteX2" fmla="*/ 474899 w 528056"/>
                  <a:gd name="connsiteY2" fmla="*/ 6706 h 720788"/>
                  <a:gd name="connsiteX3" fmla="*/ 381481 w 528056"/>
                  <a:gd name="connsiteY3" fmla="*/ 24731 h 720788"/>
                  <a:gd name="connsiteX4" fmla="*/ 0 w 528056"/>
                  <a:gd name="connsiteY4" fmla="*/ 407045 h 720788"/>
                  <a:gd name="connsiteX5" fmla="*/ 528046 w 528056"/>
                  <a:gd name="connsiteY5" fmla="*/ 720779 h 720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056" h="720788">
                    <a:moveTo>
                      <a:pt x="528056" y="720789"/>
                    </a:moveTo>
                    <a:lnTo>
                      <a:pt x="528056" y="85581"/>
                    </a:lnTo>
                    <a:cubicBezTo>
                      <a:pt x="527865" y="50985"/>
                      <a:pt x="506932" y="19872"/>
                      <a:pt x="474899" y="6706"/>
                    </a:cubicBezTo>
                    <a:cubicBezTo>
                      <a:pt x="442982" y="-6727"/>
                      <a:pt x="406128" y="392"/>
                      <a:pt x="381481" y="24731"/>
                    </a:cubicBezTo>
                    <a:lnTo>
                      <a:pt x="0" y="407045"/>
                    </a:lnTo>
                    <a:cubicBezTo>
                      <a:pt x="197471" y="470381"/>
                      <a:pt x="377993" y="577652"/>
                      <a:pt x="528046" y="720779"/>
                    </a:cubicBezTo>
                    <a:close/>
                  </a:path>
                </a:pathLst>
              </a:custGeom>
              <a:solidFill>
                <a:srgbClr val="FFBC00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" name="任意多边形: 形状 6">
                <a:extLst>
                  <a:ext uri="{FF2B5EF4-FFF2-40B4-BE49-F238E27FC236}">
                    <a16:creationId xmlns:a16="http://schemas.microsoft.com/office/drawing/2014/main" id="{6809EB96-9456-F28D-A666-AF1C39E5BF4E}"/>
                  </a:ext>
                </a:extLst>
              </p:cNvPr>
              <p:cNvSpPr/>
              <p:nvPr/>
            </p:nvSpPr>
            <p:spPr>
              <a:xfrm>
                <a:off x="8814647" y="3077815"/>
                <a:ext cx="2400300" cy="2400300"/>
              </a:xfrm>
              <a:custGeom>
                <a:avLst/>
                <a:gdLst>
                  <a:gd name="connsiteX0" fmla="*/ 1511245 w 2400300"/>
                  <a:gd name="connsiteY0" fmla="*/ 1635203 h 2400300"/>
                  <a:gd name="connsiteX1" fmla="*/ 1509689 w 2400300"/>
                  <a:gd name="connsiteY1" fmla="*/ 1635518 h 2400300"/>
                  <a:gd name="connsiteX2" fmla="*/ 1457330 w 2400300"/>
                  <a:gd name="connsiteY2" fmla="*/ 1714505 h 2400300"/>
                  <a:gd name="connsiteX3" fmla="*/ 1455443 w 2400300"/>
                  <a:gd name="connsiteY3" fmla="*/ 1723852 h 2400300"/>
                  <a:gd name="connsiteX4" fmla="*/ 1463267 w 2400300"/>
                  <a:gd name="connsiteY4" fmla="*/ 1718625 h 2400300"/>
                  <a:gd name="connsiteX5" fmla="*/ 1504777 w 2400300"/>
                  <a:gd name="connsiteY5" fmla="*/ 1656492 h 2400300"/>
                  <a:gd name="connsiteX6" fmla="*/ 889065 w 2400300"/>
                  <a:gd name="connsiteY6" fmla="*/ 1635203 h 2400300"/>
                  <a:gd name="connsiteX7" fmla="*/ 895532 w 2400300"/>
                  <a:gd name="connsiteY7" fmla="*/ 1656487 h 2400300"/>
                  <a:gd name="connsiteX8" fmla="*/ 937040 w 2400300"/>
                  <a:gd name="connsiteY8" fmla="*/ 1718625 h 2400300"/>
                  <a:gd name="connsiteX9" fmla="*/ 944868 w 2400300"/>
                  <a:gd name="connsiteY9" fmla="*/ 1723855 h 2400300"/>
                  <a:gd name="connsiteX10" fmla="*/ 942980 w 2400300"/>
                  <a:gd name="connsiteY10" fmla="*/ 1714505 h 2400300"/>
                  <a:gd name="connsiteX11" fmla="*/ 890621 w 2400300"/>
                  <a:gd name="connsiteY11" fmla="*/ 1635518 h 2400300"/>
                  <a:gd name="connsiteX12" fmla="*/ 1200155 w 2400300"/>
                  <a:gd name="connsiteY12" fmla="*/ 1628780 h 2400300"/>
                  <a:gd name="connsiteX13" fmla="*/ 1114430 w 2400300"/>
                  <a:gd name="connsiteY13" fmla="*/ 1714505 h 2400300"/>
                  <a:gd name="connsiteX14" fmla="*/ 1107693 w 2400300"/>
                  <a:gd name="connsiteY14" fmla="*/ 1747871 h 2400300"/>
                  <a:gd name="connsiteX15" fmla="*/ 1092129 w 2400300"/>
                  <a:gd name="connsiteY15" fmla="*/ 1770955 h 2400300"/>
                  <a:gd name="connsiteX16" fmla="*/ 1140917 w 2400300"/>
                  <a:gd name="connsiteY16" fmla="*/ 1761628 h 2400300"/>
                  <a:gd name="connsiteX17" fmla="*/ 1200150 w 2400300"/>
                  <a:gd name="connsiteY17" fmla="*/ 1724924 h 2400300"/>
                  <a:gd name="connsiteX18" fmla="*/ 1259384 w 2400300"/>
                  <a:gd name="connsiteY18" fmla="*/ 1761628 h 2400300"/>
                  <a:gd name="connsiteX19" fmla="*/ 1308183 w 2400300"/>
                  <a:gd name="connsiteY19" fmla="*/ 1770957 h 2400300"/>
                  <a:gd name="connsiteX20" fmla="*/ 1292617 w 2400300"/>
                  <a:gd name="connsiteY20" fmla="*/ 1747871 h 2400300"/>
                  <a:gd name="connsiteX21" fmla="*/ 1285880 w 2400300"/>
                  <a:gd name="connsiteY21" fmla="*/ 1714505 h 2400300"/>
                  <a:gd name="connsiteX22" fmla="*/ 1200155 w 2400300"/>
                  <a:gd name="connsiteY22" fmla="*/ 1628780 h 2400300"/>
                  <a:gd name="connsiteX23" fmla="*/ 1200150 w 2400300"/>
                  <a:gd name="connsiteY23" fmla="*/ 0 h 2400300"/>
                  <a:gd name="connsiteX24" fmla="*/ 2048788 w 2400300"/>
                  <a:gd name="connsiteY24" fmla="*/ 351512 h 2400300"/>
                  <a:gd name="connsiteX25" fmla="*/ 2400300 w 2400300"/>
                  <a:gd name="connsiteY25" fmla="*/ 1200150 h 2400300"/>
                  <a:gd name="connsiteX26" fmla="*/ 2048788 w 2400300"/>
                  <a:gd name="connsiteY26" fmla="*/ 2048788 h 2400300"/>
                  <a:gd name="connsiteX27" fmla="*/ 1200150 w 2400300"/>
                  <a:gd name="connsiteY27" fmla="*/ 2400300 h 2400300"/>
                  <a:gd name="connsiteX28" fmla="*/ 351512 w 2400300"/>
                  <a:gd name="connsiteY28" fmla="*/ 2048788 h 2400300"/>
                  <a:gd name="connsiteX29" fmla="*/ 0 w 2400300"/>
                  <a:gd name="connsiteY29" fmla="*/ 1200150 h 2400300"/>
                  <a:gd name="connsiteX30" fmla="*/ 351512 w 2400300"/>
                  <a:gd name="connsiteY30" fmla="*/ 351512 h 2400300"/>
                  <a:gd name="connsiteX31" fmla="*/ 1200150 w 2400300"/>
                  <a:gd name="connsiteY31" fmla="*/ 0 h 24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400300" h="2400300">
                    <a:moveTo>
                      <a:pt x="1511245" y="1635203"/>
                    </a:moveTo>
                    <a:lnTo>
                      <a:pt x="1509689" y="1635518"/>
                    </a:lnTo>
                    <a:cubicBezTo>
                      <a:pt x="1478922" y="1648532"/>
                      <a:pt x="1457330" y="1679000"/>
                      <a:pt x="1457330" y="1714505"/>
                    </a:cubicBezTo>
                    <a:lnTo>
                      <a:pt x="1455443" y="1723852"/>
                    </a:lnTo>
                    <a:lnTo>
                      <a:pt x="1463267" y="1718625"/>
                    </a:lnTo>
                    <a:cubicBezTo>
                      <a:pt x="1481222" y="1700673"/>
                      <a:pt x="1495244" y="1679513"/>
                      <a:pt x="1504777" y="1656492"/>
                    </a:cubicBezTo>
                    <a:close/>
                    <a:moveTo>
                      <a:pt x="889065" y="1635203"/>
                    </a:moveTo>
                    <a:lnTo>
                      <a:pt x="895532" y="1656487"/>
                    </a:lnTo>
                    <a:cubicBezTo>
                      <a:pt x="905067" y="1679508"/>
                      <a:pt x="919089" y="1700670"/>
                      <a:pt x="937040" y="1718625"/>
                    </a:cubicBezTo>
                    <a:lnTo>
                      <a:pt x="944868" y="1723855"/>
                    </a:lnTo>
                    <a:lnTo>
                      <a:pt x="942980" y="1714505"/>
                    </a:lnTo>
                    <a:cubicBezTo>
                      <a:pt x="942980" y="1679000"/>
                      <a:pt x="921388" y="1648532"/>
                      <a:pt x="890621" y="1635518"/>
                    </a:cubicBezTo>
                    <a:close/>
                    <a:moveTo>
                      <a:pt x="1200155" y="1628780"/>
                    </a:moveTo>
                    <a:cubicBezTo>
                      <a:pt x="1152815" y="1628780"/>
                      <a:pt x="1114430" y="1667165"/>
                      <a:pt x="1114430" y="1714505"/>
                    </a:cubicBezTo>
                    <a:cubicBezTo>
                      <a:pt x="1114430" y="1726340"/>
                      <a:pt x="1112031" y="1737616"/>
                      <a:pt x="1107693" y="1747871"/>
                    </a:cubicBezTo>
                    <a:lnTo>
                      <a:pt x="1092129" y="1770955"/>
                    </a:lnTo>
                    <a:lnTo>
                      <a:pt x="1140917" y="1761628"/>
                    </a:lnTo>
                    <a:cubicBezTo>
                      <a:pt x="1162559" y="1753189"/>
                      <a:pt x="1182665" y="1740813"/>
                      <a:pt x="1200150" y="1724924"/>
                    </a:cubicBezTo>
                    <a:cubicBezTo>
                      <a:pt x="1217635" y="1740812"/>
                      <a:pt x="1237742" y="1753188"/>
                      <a:pt x="1259384" y="1761628"/>
                    </a:cubicBezTo>
                    <a:lnTo>
                      <a:pt x="1308183" y="1770957"/>
                    </a:lnTo>
                    <a:lnTo>
                      <a:pt x="1292617" y="1747871"/>
                    </a:lnTo>
                    <a:cubicBezTo>
                      <a:pt x="1288279" y="1737616"/>
                      <a:pt x="1285880" y="1726340"/>
                      <a:pt x="1285880" y="1714505"/>
                    </a:cubicBezTo>
                    <a:cubicBezTo>
                      <a:pt x="1285880" y="1667165"/>
                      <a:pt x="1247495" y="1628780"/>
                      <a:pt x="1200155" y="1628780"/>
                    </a:cubicBezTo>
                    <a:close/>
                    <a:moveTo>
                      <a:pt x="1200150" y="0"/>
                    </a:moveTo>
                    <a:cubicBezTo>
                      <a:pt x="1518440" y="0"/>
                      <a:pt x="1823719" y="126442"/>
                      <a:pt x="2048788" y="351512"/>
                    </a:cubicBezTo>
                    <a:cubicBezTo>
                      <a:pt x="2273858" y="576582"/>
                      <a:pt x="2400300" y="881860"/>
                      <a:pt x="2400300" y="1200150"/>
                    </a:cubicBezTo>
                    <a:cubicBezTo>
                      <a:pt x="2400300" y="1518440"/>
                      <a:pt x="2273858" y="1823719"/>
                      <a:pt x="2048788" y="2048788"/>
                    </a:cubicBezTo>
                    <a:cubicBezTo>
                      <a:pt x="1823719" y="2273858"/>
                      <a:pt x="1518440" y="2400300"/>
                      <a:pt x="1200150" y="2400300"/>
                    </a:cubicBezTo>
                    <a:cubicBezTo>
                      <a:pt x="881860" y="2400300"/>
                      <a:pt x="576582" y="2273858"/>
                      <a:pt x="351512" y="2048788"/>
                    </a:cubicBezTo>
                    <a:cubicBezTo>
                      <a:pt x="126442" y="1823719"/>
                      <a:pt x="0" y="1518440"/>
                      <a:pt x="0" y="1200150"/>
                    </a:cubicBezTo>
                    <a:cubicBezTo>
                      <a:pt x="0" y="881860"/>
                      <a:pt x="126442" y="576582"/>
                      <a:pt x="351512" y="351512"/>
                    </a:cubicBezTo>
                    <a:cubicBezTo>
                      <a:pt x="576582" y="126442"/>
                      <a:pt x="881860" y="0"/>
                      <a:pt x="1200150" y="0"/>
                    </a:cubicBezTo>
                    <a:close/>
                  </a:path>
                </a:pathLst>
              </a:custGeom>
              <a:solidFill>
                <a:srgbClr val="FFDBC9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" name="任意多边形: 形状 7">
                <a:extLst>
                  <a:ext uri="{FF2B5EF4-FFF2-40B4-BE49-F238E27FC236}">
                    <a16:creationId xmlns:a16="http://schemas.microsoft.com/office/drawing/2014/main" id="{56D84416-FCB3-E3DE-2943-91051B1CAD60}"/>
                  </a:ext>
                </a:extLst>
              </p:cNvPr>
              <p:cNvSpPr/>
              <p:nvPr/>
            </p:nvSpPr>
            <p:spPr>
              <a:xfrm>
                <a:off x="9586172" y="4705537"/>
                <a:ext cx="857250" cy="342895"/>
              </a:xfrm>
              <a:custGeom>
                <a:avLst/>
                <a:gdLst>
                  <a:gd name="connsiteX0" fmla="*/ 85725 w 857250"/>
                  <a:gd name="connsiteY0" fmla="*/ 0 h 342895"/>
                  <a:gd name="connsiteX1" fmla="*/ 171450 w 857250"/>
                  <a:gd name="connsiteY1" fmla="*/ 85725 h 342895"/>
                  <a:gd name="connsiteX2" fmla="*/ 257175 w 857250"/>
                  <a:gd name="connsiteY2" fmla="*/ 171450 h 342895"/>
                  <a:gd name="connsiteX3" fmla="*/ 342900 w 857250"/>
                  <a:gd name="connsiteY3" fmla="*/ 85725 h 342895"/>
                  <a:gd name="connsiteX4" fmla="*/ 428625 w 857250"/>
                  <a:gd name="connsiteY4" fmla="*/ 0 h 342895"/>
                  <a:gd name="connsiteX5" fmla="*/ 514350 w 857250"/>
                  <a:gd name="connsiteY5" fmla="*/ 85725 h 342895"/>
                  <a:gd name="connsiteX6" fmla="*/ 600075 w 857250"/>
                  <a:gd name="connsiteY6" fmla="*/ 171450 h 342895"/>
                  <a:gd name="connsiteX7" fmla="*/ 685800 w 857250"/>
                  <a:gd name="connsiteY7" fmla="*/ 85725 h 342895"/>
                  <a:gd name="connsiteX8" fmla="*/ 771525 w 857250"/>
                  <a:gd name="connsiteY8" fmla="*/ 0 h 342895"/>
                  <a:gd name="connsiteX9" fmla="*/ 857250 w 857250"/>
                  <a:gd name="connsiteY9" fmla="*/ 85725 h 342895"/>
                  <a:gd name="connsiteX10" fmla="*/ 781934 w 857250"/>
                  <a:gd name="connsiteY10" fmla="*/ 267580 h 342895"/>
                  <a:gd name="connsiteX11" fmla="*/ 600080 w 857250"/>
                  <a:gd name="connsiteY11" fmla="*/ 342895 h 342895"/>
                  <a:gd name="connsiteX12" fmla="*/ 600070 w 857250"/>
                  <a:gd name="connsiteY12" fmla="*/ 342895 h 342895"/>
                  <a:gd name="connsiteX13" fmla="*/ 428620 w 857250"/>
                  <a:gd name="connsiteY13" fmla="*/ 276038 h 342895"/>
                  <a:gd name="connsiteX14" fmla="*/ 257170 w 857250"/>
                  <a:gd name="connsiteY14" fmla="*/ 342895 h 342895"/>
                  <a:gd name="connsiteX15" fmla="*/ 75315 w 857250"/>
                  <a:gd name="connsiteY15" fmla="*/ 267580 h 342895"/>
                  <a:gd name="connsiteX16" fmla="*/ 0 w 857250"/>
                  <a:gd name="connsiteY16" fmla="*/ 85725 h 342895"/>
                  <a:gd name="connsiteX17" fmla="*/ 85725 w 857250"/>
                  <a:gd name="connsiteY17" fmla="*/ 0 h 342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7250" h="342895">
                    <a:moveTo>
                      <a:pt x="85725" y="0"/>
                    </a:moveTo>
                    <a:cubicBezTo>
                      <a:pt x="133065" y="0"/>
                      <a:pt x="171450" y="38385"/>
                      <a:pt x="171450" y="85725"/>
                    </a:cubicBezTo>
                    <a:cubicBezTo>
                      <a:pt x="171450" y="133065"/>
                      <a:pt x="209835" y="171450"/>
                      <a:pt x="257175" y="171450"/>
                    </a:cubicBezTo>
                    <a:cubicBezTo>
                      <a:pt x="304515" y="171450"/>
                      <a:pt x="342900" y="133065"/>
                      <a:pt x="342900" y="85725"/>
                    </a:cubicBezTo>
                    <a:cubicBezTo>
                      <a:pt x="342900" y="38385"/>
                      <a:pt x="381285" y="0"/>
                      <a:pt x="428625" y="0"/>
                    </a:cubicBezTo>
                    <a:cubicBezTo>
                      <a:pt x="475965" y="0"/>
                      <a:pt x="514350" y="38385"/>
                      <a:pt x="514350" y="85725"/>
                    </a:cubicBezTo>
                    <a:cubicBezTo>
                      <a:pt x="514350" y="133065"/>
                      <a:pt x="552735" y="171450"/>
                      <a:pt x="600075" y="171450"/>
                    </a:cubicBezTo>
                    <a:cubicBezTo>
                      <a:pt x="647415" y="171450"/>
                      <a:pt x="685800" y="133065"/>
                      <a:pt x="685800" y="85725"/>
                    </a:cubicBezTo>
                    <a:cubicBezTo>
                      <a:pt x="685800" y="38385"/>
                      <a:pt x="724185" y="0"/>
                      <a:pt x="771525" y="0"/>
                    </a:cubicBezTo>
                    <a:cubicBezTo>
                      <a:pt x="818865" y="0"/>
                      <a:pt x="857250" y="38385"/>
                      <a:pt x="857250" y="85725"/>
                    </a:cubicBezTo>
                    <a:cubicBezTo>
                      <a:pt x="857250" y="153922"/>
                      <a:pt x="830155" y="219368"/>
                      <a:pt x="781934" y="267580"/>
                    </a:cubicBezTo>
                    <a:cubicBezTo>
                      <a:pt x="733714" y="315791"/>
                      <a:pt x="668268" y="342895"/>
                      <a:pt x="600080" y="342895"/>
                    </a:cubicBezTo>
                    <a:lnTo>
                      <a:pt x="600070" y="342895"/>
                    </a:lnTo>
                    <a:cubicBezTo>
                      <a:pt x="536618" y="342512"/>
                      <a:pt x="475578" y="318708"/>
                      <a:pt x="428620" y="276038"/>
                    </a:cubicBezTo>
                    <a:cubicBezTo>
                      <a:pt x="381662" y="318709"/>
                      <a:pt x="320626" y="342513"/>
                      <a:pt x="257170" y="342895"/>
                    </a:cubicBezTo>
                    <a:cubicBezTo>
                      <a:pt x="188973" y="342895"/>
                      <a:pt x="123527" y="315800"/>
                      <a:pt x="75315" y="267580"/>
                    </a:cubicBezTo>
                    <a:cubicBezTo>
                      <a:pt x="27104" y="219359"/>
                      <a:pt x="0" y="153913"/>
                      <a:pt x="0" y="85725"/>
                    </a:cubicBezTo>
                    <a:cubicBezTo>
                      <a:pt x="0" y="38385"/>
                      <a:pt x="38385" y="0"/>
                      <a:pt x="85725" y="0"/>
                    </a:cubicBezTo>
                    <a:close/>
                  </a:path>
                </a:pathLst>
              </a:custGeom>
              <a:solidFill>
                <a:srgbClr val="00AEAC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35302C1D-1E0F-6015-B786-0A4D2FAE76F2}"/>
                </a:ext>
              </a:extLst>
            </p:cNvPr>
            <p:cNvSpPr txBox="1"/>
            <p:nvPr/>
          </p:nvSpPr>
          <p:spPr>
            <a:xfrm>
              <a:off x="590096" y="4940943"/>
              <a:ext cx="678518" cy="64903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122070"/>
                </a:avLst>
              </a:prstTxWarp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00AEAC"/>
                  </a:solidFill>
                  <a:latin typeface="Jumble" panose="02000503000000020004" pitchFamily="2" charset="0"/>
                </a:rPr>
                <a:t>GOODBOY</a:t>
              </a:r>
              <a:endParaRPr lang="zh-CN" altLang="en-US" sz="4000">
                <a:solidFill>
                  <a:srgbClr val="00AEAC"/>
                </a:solidFill>
                <a:latin typeface="Jumble" panose="02000503000000020004" pitchFamily="2" charset="0"/>
              </a:endParaRPr>
            </a:p>
          </p:txBody>
        </p:sp>
      </p:grpSp>
      <p:sp>
        <p:nvSpPr>
          <p:cNvPr id="28" name="文本框 27">
            <a:extLst>
              <a:ext uri="{FF2B5EF4-FFF2-40B4-BE49-F238E27FC236}">
                <a16:creationId xmlns:a16="http://schemas.microsoft.com/office/drawing/2014/main" id="{C4205CBE-A1CF-42BF-4C16-ECC5710F82F8}"/>
              </a:ext>
            </a:extLst>
          </p:cNvPr>
          <p:cNvSpPr txBox="1"/>
          <p:nvPr/>
        </p:nvSpPr>
        <p:spPr>
          <a:xfrm>
            <a:off x="5160313" y="4211024"/>
            <a:ext cx="1871374" cy="1500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3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</a:t>
            </a:r>
            <a:endParaRPr lang="zh-CN" altLang="en-US" sz="1300" b="1">
              <a:solidFill>
                <a:srgbClr val="FFDBC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C4354B8-0257-0390-6AD9-E881B20D235E}"/>
              </a:ext>
            </a:extLst>
          </p:cNvPr>
          <p:cNvSpPr txBox="1"/>
          <p:nvPr/>
        </p:nvSpPr>
        <p:spPr>
          <a:xfrm>
            <a:off x="4555757" y="3038271"/>
            <a:ext cx="3080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POWERPOINT</a:t>
            </a:r>
          </a:p>
          <a:p>
            <a:pPr algn="ctr"/>
            <a:r>
              <a:rPr lang="en-US" altLang="zh-CN" sz="32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TEMPLET</a:t>
            </a:r>
            <a:endParaRPr lang="zh-CN" altLang="en-US" sz="3200">
              <a:solidFill>
                <a:srgbClr val="FFDBC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Jumble" panose="02000503000000020004" pitchFamily="2" charset="0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3E26CEB-6528-9D27-8904-779D7347BC0D}"/>
              </a:ext>
            </a:extLst>
          </p:cNvPr>
          <p:cNvGrpSpPr/>
          <p:nvPr/>
        </p:nvGrpSpPr>
        <p:grpSpPr>
          <a:xfrm>
            <a:off x="9169867" y="1146245"/>
            <a:ext cx="1418474" cy="1722348"/>
            <a:chOff x="396543" y="4477387"/>
            <a:chExt cx="1065623" cy="1293907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26AC0A28-2D16-B6AC-62D8-39D4D7F33BC4}"/>
                </a:ext>
              </a:extLst>
            </p:cNvPr>
            <p:cNvGrpSpPr/>
            <p:nvPr/>
          </p:nvGrpSpPr>
          <p:grpSpPr>
            <a:xfrm>
              <a:off x="396543" y="4477387"/>
              <a:ext cx="1065623" cy="1293907"/>
              <a:chOff x="8814647" y="2563608"/>
              <a:chExt cx="2400300" cy="2914507"/>
            </a:xfrm>
            <a:solidFill>
              <a:srgbClr val="00AEAC"/>
            </a:solidFill>
          </p:grpSpPr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F454399B-EA27-8B32-885D-9256C8E13AB9}"/>
                  </a:ext>
                </a:extLst>
              </p:cNvPr>
              <p:cNvSpPr/>
              <p:nvPr/>
            </p:nvSpPr>
            <p:spPr>
              <a:xfrm>
                <a:off x="9071831" y="2563608"/>
                <a:ext cx="528056" cy="720788"/>
              </a:xfrm>
              <a:custGeom>
                <a:avLst/>
                <a:gdLst>
                  <a:gd name="connsiteX0" fmla="*/ 528056 w 528056"/>
                  <a:gd name="connsiteY0" fmla="*/ 407045 h 720788"/>
                  <a:gd name="connsiteX1" fmla="*/ 146575 w 528056"/>
                  <a:gd name="connsiteY1" fmla="*/ 24731 h 720788"/>
                  <a:gd name="connsiteX2" fmla="*/ 53157 w 528056"/>
                  <a:gd name="connsiteY2" fmla="*/ 6706 h 720788"/>
                  <a:gd name="connsiteX3" fmla="*/ 0 w 528056"/>
                  <a:gd name="connsiteY3" fmla="*/ 85581 h 720788"/>
                  <a:gd name="connsiteX4" fmla="*/ 0 w 528056"/>
                  <a:gd name="connsiteY4" fmla="*/ 720789 h 720788"/>
                  <a:gd name="connsiteX5" fmla="*/ 528046 w 528056"/>
                  <a:gd name="connsiteY5" fmla="*/ 407055 h 720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056" h="720788">
                    <a:moveTo>
                      <a:pt x="528056" y="407045"/>
                    </a:moveTo>
                    <a:lnTo>
                      <a:pt x="146575" y="24731"/>
                    </a:lnTo>
                    <a:cubicBezTo>
                      <a:pt x="121929" y="391"/>
                      <a:pt x="85075" y="-6727"/>
                      <a:pt x="53157" y="6706"/>
                    </a:cubicBezTo>
                    <a:cubicBezTo>
                      <a:pt x="21126" y="19872"/>
                      <a:pt x="192" y="50985"/>
                      <a:pt x="0" y="85581"/>
                    </a:cubicBezTo>
                    <a:lnTo>
                      <a:pt x="0" y="720789"/>
                    </a:lnTo>
                    <a:cubicBezTo>
                      <a:pt x="150053" y="577662"/>
                      <a:pt x="330575" y="470384"/>
                      <a:pt x="528046" y="407055"/>
                    </a:cubicBezTo>
                    <a:close/>
                  </a:path>
                </a:pathLst>
              </a:custGeom>
              <a:solidFill>
                <a:srgbClr val="FFBC00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249816F4-15D8-8468-2E0C-1CB495592640}"/>
                  </a:ext>
                </a:extLst>
              </p:cNvPr>
              <p:cNvSpPr/>
              <p:nvPr/>
            </p:nvSpPr>
            <p:spPr>
              <a:xfrm>
                <a:off x="10429715" y="2563648"/>
                <a:ext cx="528056" cy="720788"/>
              </a:xfrm>
              <a:custGeom>
                <a:avLst/>
                <a:gdLst>
                  <a:gd name="connsiteX0" fmla="*/ 528056 w 528056"/>
                  <a:gd name="connsiteY0" fmla="*/ 720789 h 720788"/>
                  <a:gd name="connsiteX1" fmla="*/ 528056 w 528056"/>
                  <a:gd name="connsiteY1" fmla="*/ 85581 h 720788"/>
                  <a:gd name="connsiteX2" fmla="*/ 474899 w 528056"/>
                  <a:gd name="connsiteY2" fmla="*/ 6706 h 720788"/>
                  <a:gd name="connsiteX3" fmla="*/ 381481 w 528056"/>
                  <a:gd name="connsiteY3" fmla="*/ 24731 h 720788"/>
                  <a:gd name="connsiteX4" fmla="*/ 0 w 528056"/>
                  <a:gd name="connsiteY4" fmla="*/ 407045 h 720788"/>
                  <a:gd name="connsiteX5" fmla="*/ 528046 w 528056"/>
                  <a:gd name="connsiteY5" fmla="*/ 720779 h 720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056" h="720788">
                    <a:moveTo>
                      <a:pt x="528056" y="720789"/>
                    </a:moveTo>
                    <a:lnTo>
                      <a:pt x="528056" y="85581"/>
                    </a:lnTo>
                    <a:cubicBezTo>
                      <a:pt x="527865" y="50985"/>
                      <a:pt x="506932" y="19872"/>
                      <a:pt x="474899" y="6706"/>
                    </a:cubicBezTo>
                    <a:cubicBezTo>
                      <a:pt x="442982" y="-6727"/>
                      <a:pt x="406128" y="392"/>
                      <a:pt x="381481" y="24731"/>
                    </a:cubicBezTo>
                    <a:lnTo>
                      <a:pt x="0" y="407045"/>
                    </a:lnTo>
                    <a:cubicBezTo>
                      <a:pt x="197471" y="470381"/>
                      <a:pt x="377993" y="577652"/>
                      <a:pt x="528046" y="720779"/>
                    </a:cubicBezTo>
                    <a:close/>
                  </a:path>
                </a:pathLst>
              </a:custGeom>
              <a:solidFill>
                <a:srgbClr val="FFBC00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01E2B922-23A5-DD8D-50ED-9D23EDA8869F}"/>
                  </a:ext>
                </a:extLst>
              </p:cNvPr>
              <p:cNvSpPr/>
              <p:nvPr/>
            </p:nvSpPr>
            <p:spPr>
              <a:xfrm>
                <a:off x="8814647" y="3077815"/>
                <a:ext cx="2400300" cy="2400300"/>
              </a:xfrm>
              <a:custGeom>
                <a:avLst/>
                <a:gdLst>
                  <a:gd name="connsiteX0" fmla="*/ 1511245 w 2400300"/>
                  <a:gd name="connsiteY0" fmla="*/ 1635203 h 2400300"/>
                  <a:gd name="connsiteX1" fmla="*/ 1509689 w 2400300"/>
                  <a:gd name="connsiteY1" fmla="*/ 1635518 h 2400300"/>
                  <a:gd name="connsiteX2" fmla="*/ 1457330 w 2400300"/>
                  <a:gd name="connsiteY2" fmla="*/ 1714505 h 2400300"/>
                  <a:gd name="connsiteX3" fmla="*/ 1455443 w 2400300"/>
                  <a:gd name="connsiteY3" fmla="*/ 1723852 h 2400300"/>
                  <a:gd name="connsiteX4" fmla="*/ 1463267 w 2400300"/>
                  <a:gd name="connsiteY4" fmla="*/ 1718625 h 2400300"/>
                  <a:gd name="connsiteX5" fmla="*/ 1504777 w 2400300"/>
                  <a:gd name="connsiteY5" fmla="*/ 1656492 h 2400300"/>
                  <a:gd name="connsiteX6" fmla="*/ 889065 w 2400300"/>
                  <a:gd name="connsiteY6" fmla="*/ 1635203 h 2400300"/>
                  <a:gd name="connsiteX7" fmla="*/ 895532 w 2400300"/>
                  <a:gd name="connsiteY7" fmla="*/ 1656487 h 2400300"/>
                  <a:gd name="connsiteX8" fmla="*/ 937040 w 2400300"/>
                  <a:gd name="connsiteY8" fmla="*/ 1718625 h 2400300"/>
                  <a:gd name="connsiteX9" fmla="*/ 944868 w 2400300"/>
                  <a:gd name="connsiteY9" fmla="*/ 1723855 h 2400300"/>
                  <a:gd name="connsiteX10" fmla="*/ 942980 w 2400300"/>
                  <a:gd name="connsiteY10" fmla="*/ 1714505 h 2400300"/>
                  <a:gd name="connsiteX11" fmla="*/ 890621 w 2400300"/>
                  <a:gd name="connsiteY11" fmla="*/ 1635518 h 2400300"/>
                  <a:gd name="connsiteX12" fmla="*/ 1200155 w 2400300"/>
                  <a:gd name="connsiteY12" fmla="*/ 1628780 h 2400300"/>
                  <a:gd name="connsiteX13" fmla="*/ 1114430 w 2400300"/>
                  <a:gd name="connsiteY13" fmla="*/ 1714505 h 2400300"/>
                  <a:gd name="connsiteX14" fmla="*/ 1107693 w 2400300"/>
                  <a:gd name="connsiteY14" fmla="*/ 1747871 h 2400300"/>
                  <a:gd name="connsiteX15" fmla="*/ 1092129 w 2400300"/>
                  <a:gd name="connsiteY15" fmla="*/ 1770955 h 2400300"/>
                  <a:gd name="connsiteX16" fmla="*/ 1140917 w 2400300"/>
                  <a:gd name="connsiteY16" fmla="*/ 1761628 h 2400300"/>
                  <a:gd name="connsiteX17" fmla="*/ 1200150 w 2400300"/>
                  <a:gd name="connsiteY17" fmla="*/ 1724924 h 2400300"/>
                  <a:gd name="connsiteX18" fmla="*/ 1259384 w 2400300"/>
                  <a:gd name="connsiteY18" fmla="*/ 1761628 h 2400300"/>
                  <a:gd name="connsiteX19" fmla="*/ 1308183 w 2400300"/>
                  <a:gd name="connsiteY19" fmla="*/ 1770957 h 2400300"/>
                  <a:gd name="connsiteX20" fmla="*/ 1292617 w 2400300"/>
                  <a:gd name="connsiteY20" fmla="*/ 1747871 h 2400300"/>
                  <a:gd name="connsiteX21" fmla="*/ 1285880 w 2400300"/>
                  <a:gd name="connsiteY21" fmla="*/ 1714505 h 2400300"/>
                  <a:gd name="connsiteX22" fmla="*/ 1200155 w 2400300"/>
                  <a:gd name="connsiteY22" fmla="*/ 1628780 h 2400300"/>
                  <a:gd name="connsiteX23" fmla="*/ 1200150 w 2400300"/>
                  <a:gd name="connsiteY23" fmla="*/ 0 h 2400300"/>
                  <a:gd name="connsiteX24" fmla="*/ 2048788 w 2400300"/>
                  <a:gd name="connsiteY24" fmla="*/ 351512 h 2400300"/>
                  <a:gd name="connsiteX25" fmla="*/ 2400300 w 2400300"/>
                  <a:gd name="connsiteY25" fmla="*/ 1200150 h 2400300"/>
                  <a:gd name="connsiteX26" fmla="*/ 2048788 w 2400300"/>
                  <a:gd name="connsiteY26" fmla="*/ 2048788 h 2400300"/>
                  <a:gd name="connsiteX27" fmla="*/ 1200150 w 2400300"/>
                  <a:gd name="connsiteY27" fmla="*/ 2400300 h 2400300"/>
                  <a:gd name="connsiteX28" fmla="*/ 351512 w 2400300"/>
                  <a:gd name="connsiteY28" fmla="*/ 2048788 h 2400300"/>
                  <a:gd name="connsiteX29" fmla="*/ 0 w 2400300"/>
                  <a:gd name="connsiteY29" fmla="*/ 1200150 h 2400300"/>
                  <a:gd name="connsiteX30" fmla="*/ 351512 w 2400300"/>
                  <a:gd name="connsiteY30" fmla="*/ 351512 h 2400300"/>
                  <a:gd name="connsiteX31" fmla="*/ 1200150 w 2400300"/>
                  <a:gd name="connsiteY31" fmla="*/ 0 h 24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400300" h="2400300">
                    <a:moveTo>
                      <a:pt x="1511245" y="1635203"/>
                    </a:moveTo>
                    <a:lnTo>
                      <a:pt x="1509689" y="1635518"/>
                    </a:lnTo>
                    <a:cubicBezTo>
                      <a:pt x="1478922" y="1648532"/>
                      <a:pt x="1457330" y="1679000"/>
                      <a:pt x="1457330" y="1714505"/>
                    </a:cubicBezTo>
                    <a:lnTo>
                      <a:pt x="1455443" y="1723852"/>
                    </a:lnTo>
                    <a:lnTo>
                      <a:pt x="1463267" y="1718625"/>
                    </a:lnTo>
                    <a:cubicBezTo>
                      <a:pt x="1481222" y="1700673"/>
                      <a:pt x="1495244" y="1679513"/>
                      <a:pt x="1504777" y="1656492"/>
                    </a:cubicBezTo>
                    <a:close/>
                    <a:moveTo>
                      <a:pt x="889065" y="1635203"/>
                    </a:moveTo>
                    <a:lnTo>
                      <a:pt x="895532" y="1656487"/>
                    </a:lnTo>
                    <a:cubicBezTo>
                      <a:pt x="905067" y="1679508"/>
                      <a:pt x="919089" y="1700670"/>
                      <a:pt x="937040" y="1718625"/>
                    </a:cubicBezTo>
                    <a:lnTo>
                      <a:pt x="944868" y="1723855"/>
                    </a:lnTo>
                    <a:lnTo>
                      <a:pt x="942980" y="1714505"/>
                    </a:lnTo>
                    <a:cubicBezTo>
                      <a:pt x="942980" y="1679000"/>
                      <a:pt x="921388" y="1648532"/>
                      <a:pt x="890621" y="1635518"/>
                    </a:cubicBezTo>
                    <a:close/>
                    <a:moveTo>
                      <a:pt x="1200155" y="1628780"/>
                    </a:moveTo>
                    <a:cubicBezTo>
                      <a:pt x="1152815" y="1628780"/>
                      <a:pt x="1114430" y="1667165"/>
                      <a:pt x="1114430" y="1714505"/>
                    </a:cubicBezTo>
                    <a:cubicBezTo>
                      <a:pt x="1114430" y="1726340"/>
                      <a:pt x="1112031" y="1737616"/>
                      <a:pt x="1107693" y="1747871"/>
                    </a:cubicBezTo>
                    <a:lnTo>
                      <a:pt x="1092129" y="1770955"/>
                    </a:lnTo>
                    <a:lnTo>
                      <a:pt x="1140917" y="1761628"/>
                    </a:lnTo>
                    <a:cubicBezTo>
                      <a:pt x="1162559" y="1753189"/>
                      <a:pt x="1182665" y="1740813"/>
                      <a:pt x="1200150" y="1724924"/>
                    </a:cubicBezTo>
                    <a:cubicBezTo>
                      <a:pt x="1217635" y="1740812"/>
                      <a:pt x="1237742" y="1753188"/>
                      <a:pt x="1259384" y="1761628"/>
                    </a:cubicBezTo>
                    <a:lnTo>
                      <a:pt x="1308183" y="1770957"/>
                    </a:lnTo>
                    <a:lnTo>
                      <a:pt x="1292617" y="1747871"/>
                    </a:lnTo>
                    <a:cubicBezTo>
                      <a:pt x="1288279" y="1737616"/>
                      <a:pt x="1285880" y="1726340"/>
                      <a:pt x="1285880" y="1714505"/>
                    </a:cubicBezTo>
                    <a:cubicBezTo>
                      <a:pt x="1285880" y="1667165"/>
                      <a:pt x="1247495" y="1628780"/>
                      <a:pt x="1200155" y="1628780"/>
                    </a:cubicBezTo>
                    <a:close/>
                    <a:moveTo>
                      <a:pt x="1200150" y="0"/>
                    </a:moveTo>
                    <a:cubicBezTo>
                      <a:pt x="1518440" y="0"/>
                      <a:pt x="1823719" y="126442"/>
                      <a:pt x="2048788" y="351512"/>
                    </a:cubicBezTo>
                    <a:cubicBezTo>
                      <a:pt x="2273858" y="576582"/>
                      <a:pt x="2400300" y="881860"/>
                      <a:pt x="2400300" y="1200150"/>
                    </a:cubicBezTo>
                    <a:cubicBezTo>
                      <a:pt x="2400300" y="1518440"/>
                      <a:pt x="2273858" y="1823719"/>
                      <a:pt x="2048788" y="2048788"/>
                    </a:cubicBezTo>
                    <a:cubicBezTo>
                      <a:pt x="1823719" y="2273858"/>
                      <a:pt x="1518440" y="2400300"/>
                      <a:pt x="1200150" y="2400300"/>
                    </a:cubicBezTo>
                    <a:cubicBezTo>
                      <a:pt x="881860" y="2400300"/>
                      <a:pt x="576582" y="2273858"/>
                      <a:pt x="351512" y="2048788"/>
                    </a:cubicBezTo>
                    <a:cubicBezTo>
                      <a:pt x="126442" y="1823719"/>
                      <a:pt x="0" y="1518440"/>
                      <a:pt x="0" y="1200150"/>
                    </a:cubicBezTo>
                    <a:cubicBezTo>
                      <a:pt x="0" y="881860"/>
                      <a:pt x="126442" y="576582"/>
                      <a:pt x="351512" y="351512"/>
                    </a:cubicBezTo>
                    <a:cubicBezTo>
                      <a:pt x="576582" y="126442"/>
                      <a:pt x="881860" y="0"/>
                      <a:pt x="1200150" y="0"/>
                    </a:cubicBezTo>
                    <a:close/>
                  </a:path>
                </a:pathLst>
              </a:custGeom>
              <a:solidFill>
                <a:srgbClr val="FFDBC9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94BCB6DE-0684-A9CD-D182-E5E5307286F9}"/>
                  </a:ext>
                </a:extLst>
              </p:cNvPr>
              <p:cNvSpPr/>
              <p:nvPr/>
            </p:nvSpPr>
            <p:spPr>
              <a:xfrm>
                <a:off x="9586172" y="4705537"/>
                <a:ext cx="857250" cy="342895"/>
              </a:xfrm>
              <a:custGeom>
                <a:avLst/>
                <a:gdLst>
                  <a:gd name="connsiteX0" fmla="*/ 85725 w 857250"/>
                  <a:gd name="connsiteY0" fmla="*/ 0 h 342895"/>
                  <a:gd name="connsiteX1" fmla="*/ 171450 w 857250"/>
                  <a:gd name="connsiteY1" fmla="*/ 85725 h 342895"/>
                  <a:gd name="connsiteX2" fmla="*/ 257175 w 857250"/>
                  <a:gd name="connsiteY2" fmla="*/ 171450 h 342895"/>
                  <a:gd name="connsiteX3" fmla="*/ 342900 w 857250"/>
                  <a:gd name="connsiteY3" fmla="*/ 85725 h 342895"/>
                  <a:gd name="connsiteX4" fmla="*/ 428625 w 857250"/>
                  <a:gd name="connsiteY4" fmla="*/ 0 h 342895"/>
                  <a:gd name="connsiteX5" fmla="*/ 514350 w 857250"/>
                  <a:gd name="connsiteY5" fmla="*/ 85725 h 342895"/>
                  <a:gd name="connsiteX6" fmla="*/ 600075 w 857250"/>
                  <a:gd name="connsiteY6" fmla="*/ 171450 h 342895"/>
                  <a:gd name="connsiteX7" fmla="*/ 685800 w 857250"/>
                  <a:gd name="connsiteY7" fmla="*/ 85725 h 342895"/>
                  <a:gd name="connsiteX8" fmla="*/ 771525 w 857250"/>
                  <a:gd name="connsiteY8" fmla="*/ 0 h 342895"/>
                  <a:gd name="connsiteX9" fmla="*/ 857250 w 857250"/>
                  <a:gd name="connsiteY9" fmla="*/ 85725 h 342895"/>
                  <a:gd name="connsiteX10" fmla="*/ 781934 w 857250"/>
                  <a:gd name="connsiteY10" fmla="*/ 267580 h 342895"/>
                  <a:gd name="connsiteX11" fmla="*/ 600080 w 857250"/>
                  <a:gd name="connsiteY11" fmla="*/ 342895 h 342895"/>
                  <a:gd name="connsiteX12" fmla="*/ 600070 w 857250"/>
                  <a:gd name="connsiteY12" fmla="*/ 342895 h 342895"/>
                  <a:gd name="connsiteX13" fmla="*/ 428620 w 857250"/>
                  <a:gd name="connsiteY13" fmla="*/ 276038 h 342895"/>
                  <a:gd name="connsiteX14" fmla="*/ 257170 w 857250"/>
                  <a:gd name="connsiteY14" fmla="*/ 342895 h 342895"/>
                  <a:gd name="connsiteX15" fmla="*/ 75315 w 857250"/>
                  <a:gd name="connsiteY15" fmla="*/ 267580 h 342895"/>
                  <a:gd name="connsiteX16" fmla="*/ 0 w 857250"/>
                  <a:gd name="connsiteY16" fmla="*/ 85725 h 342895"/>
                  <a:gd name="connsiteX17" fmla="*/ 85725 w 857250"/>
                  <a:gd name="connsiteY17" fmla="*/ 0 h 342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7250" h="342895">
                    <a:moveTo>
                      <a:pt x="85725" y="0"/>
                    </a:moveTo>
                    <a:cubicBezTo>
                      <a:pt x="133065" y="0"/>
                      <a:pt x="171450" y="38385"/>
                      <a:pt x="171450" y="85725"/>
                    </a:cubicBezTo>
                    <a:cubicBezTo>
                      <a:pt x="171450" y="133065"/>
                      <a:pt x="209835" y="171450"/>
                      <a:pt x="257175" y="171450"/>
                    </a:cubicBezTo>
                    <a:cubicBezTo>
                      <a:pt x="304515" y="171450"/>
                      <a:pt x="342900" y="133065"/>
                      <a:pt x="342900" y="85725"/>
                    </a:cubicBezTo>
                    <a:cubicBezTo>
                      <a:pt x="342900" y="38385"/>
                      <a:pt x="381285" y="0"/>
                      <a:pt x="428625" y="0"/>
                    </a:cubicBezTo>
                    <a:cubicBezTo>
                      <a:pt x="475965" y="0"/>
                      <a:pt x="514350" y="38385"/>
                      <a:pt x="514350" y="85725"/>
                    </a:cubicBezTo>
                    <a:cubicBezTo>
                      <a:pt x="514350" y="133065"/>
                      <a:pt x="552735" y="171450"/>
                      <a:pt x="600075" y="171450"/>
                    </a:cubicBezTo>
                    <a:cubicBezTo>
                      <a:pt x="647415" y="171450"/>
                      <a:pt x="685800" y="133065"/>
                      <a:pt x="685800" y="85725"/>
                    </a:cubicBezTo>
                    <a:cubicBezTo>
                      <a:pt x="685800" y="38385"/>
                      <a:pt x="724185" y="0"/>
                      <a:pt x="771525" y="0"/>
                    </a:cubicBezTo>
                    <a:cubicBezTo>
                      <a:pt x="818865" y="0"/>
                      <a:pt x="857250" y="38385"/>
                      <a:pt x="857250" y="85725"/>
                    </a:cubicBezTo>
                    <a:cubicBezTo>
                      <a:pt x="857250" y="153922"/>
                      <a:pt x="830155" y="219368"/>
                      <a:pt x="781934" y="267580"/>
                    </a:cubicBezTo>
                    <a:cubicBezTo>
                      <a:pt x="733714" y="315791"/>
                      <a:pt x="668268" y="342895"/>
                      <a:pt x="600080" y="342895"/>
                    </a:cubicBezTo>
                    <a:lnTo>
                      <a:pt x="600070" y="342895"/>
                    </a:lnTo>
                    <a:cubicBezTo>
                      <a:pt x="536618" y="342512"/>
                      <a:pt x="475578" y="318708"/>
                      <a:pt x="428620" y="276038"/>
                    </a:cubicBezTo>
                    <a:cubicBezTo>
                      <a:pt x="381662" y="318709"/>
                      <a:pt x="320626" y="342513"/>
                      <a:pt x="257170" y="342895"/>
                    </a:cubicBezTo>
                    <a:cubicBezTo>
                      <a:pt x="188973" y="342895"/>
                      <a:pt x="123527" y="315800"/>
                      <a:pt x="75315" y="267580"/>
                    </a:cubicBezTo>
                    <a:cubicBezTo>
                      <a:pt x="27104" y="219359"/>
                      <a:pt x="0" y="153913"/>
                      <a:pt x="0" y="85725"/>
                    </a:cubicBezTo>
                    <a:cubicBezTo>
                      <a:pt x="0" y="38385"/>
                      <a:pt x="38385" y="0"/>
                      <a:pt x="85725" y="0"/>
                    </a:cubicBezTo>
                    <a:close/>
                  </a:path>
                </a:pathLst>
              </a:custGeom>
              <a:solidFill>
                <a:srgbClr val="00AEAC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56A3515-9401-785C-70B5-9F4BF3CB9C49}"/>
                </a:ext>
              </a:extLst>
            </p:cNvPr>
            <p:cNvSpPr txBox="1"/>
            <p:nvPr/>
          </p:nvSpPr>
          <p:spPr>
            <a:xfrm>
              <a:off x="590096" y="4940943"/>
              <a:ext cx="678518" cy="64903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122070"/>
                </a:avLst>
              </a:prstTxWarp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00AEAC"/>
                  </a:solidFill>
                  <a:latin typeface="Jumble" panose="02000503000000020004" pitchFamily="2" charset="0"/>
                </a:rPr>
                <a:t>GOODBOY</a:t>
              </a:r>
              <a:endParaRPr lang="zh-CN" altLang="en-US" sz="4000">
                <a:solidFill>
                  <a:srgbClr val="00AEAC"/>
                </a:solidFill>
                <a:latin typeface="Jumble" panose="02000503000000020004" pitchFamily="2" charset="0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9C28A210-893F-4F04-ED61-410897919CC3}"/>
              </a:ext>
            </a:extLst>
          </p:cNvPr>
          <p:cNvSpPr txBox="1"/>
          <p:nvPr/>
        </p:nvSpPr>
        <p:spPr>
          <a:xfrm>
            <a:off x="8943417" y="4211024"/>
            <a:ext cx="1871374" cy="1500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3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</a:t>
            </a:r>
            <a:endParaRPr lang="zh-CN" altLang="en-US" sz="1300" b="1">
              <a:solidFill>
                <a:srgbClr val="FFDBC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659EB1DC-D7BF-2F25-E4D6-A6FFCDE325B9}"/>
              </a:ext>
            </a:extLst>
          </p:cNvPr>
          <p:cNvSpPr txBox="1"/>
          <p:nvPr/>
        </p:nvSpPr>
        <p:spPr>
          <a:xfrm>
            <a:off x="8338861" y="3038271"/>
            <a:ext cx="3080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POWERPOINT</a:t>
            </a:r>
          </a:p>
          <a:p>
            <a:pPr algn="ctr"/>
            <a:r>
              <a:rPr lang="en-US" altLang="zh-CN" sz="32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TEMPLET</a:t>
            </a:r>
            <a:endParaRPr lang="zh-CN" altLang="en-US" sz="3200">
              <a:solidFill>
                <a:srgbClr val="FFDBC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Jumble" panose="02000503000000020004" pitchFamily="2" charset="0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CD7687EF-55C7-EAEE-EA44-3314EA22A1E6}"/>
              </a:ext>
            </a:extLst>
          </p:cNvPr>
          <p:cNvGrpSpPr/>
          <p:nvPr/>
        </p:nvGrpSpPr>
        <p:grpSpPr>
          <a:xfrm>
            <a:off x="1603659" y="1146245"/>
            <a:ext cx="1418474" cy="1722348"/>
            <a:chOff x="396543" y="4477387"/>
            <a:chExt cx="1065623" cy="1293907"/>
          </a:xfrm>
        </p:grpSpPr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400BF6EB-1D45-9BA5-5E66-E44E3E321832}"/>
                </a:ext>
              </a:extLst>
            </p:cNvPr>
            <p:cNvGrpSpPr/>
            <p:nvPr/>
          </p:nvGrpSpPr>
          <p:grpSpPr>
            <a:xfrm>
              <a:off x="396543" y="4477387"/>
              <a:ext cx="1065623" cy="1293907"/>
              <a:chOff x="8814647" y="2563608"/>
              <a:chExt cx="2400300" cy="2914507"/>
            </a:xfrm>
            <a:solidFill>
              <a:srgbClr val="00AEAC"/>
            </a:solidFill>
          </p:grpSpPr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2D66DEBB-55C0-0BC7-394C-B0373F4CCBA6}"/>
                  </a:ext>
                </a:extLst>
              </p:cNvPr>
              <p:cNvSpPr/>
              <p:nvPr/>
            </p:nvSpPr>
            <p:spPr>
              <a:xfrm>
                <a:off x="9071831" y="2563608"/>
                <a:ext cx="528056" cy="720788"/>
              </a:xfrm>
              <a:custGeom>
                <a:avLst/>
                <a:gdLst>
                  <a:gd name="connsiteX0" fmla="*/ 528056 w 528056"/>
                  <a:gd name="connsiteY0" fmla="*/ 407045 h 720788"/>
                  <a:gd name="connsiteX1" fmla="*/ 146575 w 528056"/>
                  <a:gd name="connsiteY1" fmla="*/ 24731 h 720788"/>
                  <a:gd name="connsiteX2" fmla="*/ 53157 w 528056"/>
                  <a:gd name="connsiteY2" fmla="*/ 6706 h 720788"/>
                  <a:gd name="connsiteX3" fmla="*/ 0 w 528056"/>
                  <a:gd name="connsiteY3" fmla="*/ 85581 h 720788"/>
                  <a:gd name="connsiteX4" fmla="*/ 0 w 528056"/>
                  <a:gd name="connsiteY4" fmla="*/ 720789 h 720788"/>
                  <a:gd name="connsiteX5" fmla="*/ 528046 w 528056"/>
                  <a:gd name="connsiteY5" fmla="*/ 407055 h 720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056" h="720788">
                    <a:moveTo>
                      <a:pt x="528056" y="407045"/>
                    </a:moveTo>
                    <a:lnTo>
                      <a:pt x="146575" y="24731"/>
                    </a:lnTo>
                    <a:cubicBezTo>
                      <a:pt x="121929" y="391"/>
                      <a:pt x="85075" y="-6727"/>
                      <a:pt x="53157" y="6706"/>
                    </a:cubicBezTo>
                    <a:cubicBezTo>
                      <a:pt x="21126" y="19872"/>
                      <a:pt x="192" y="50985"/>
                      <a:pt x="0" y="85581"/>
                    </a:cubicBezTo>
                    <a:lnTo>
                      <a:pt x="0" y="720789"/>
                    </a:lnTo>
                    <a:cubicBezTo>
                      <a:pt x="150053" y="577662"/>
                      <a:pt x="330575" y="470384"/>
                      <a:pt x="528046" y="407055"/>
                    </a:cubicBezTo>
                    <a:close/>
                  </a:path>
                </a:pathLst>
              </a:custGeom>
              <a:solidFill>
                <a:srgbClr val="FFBC00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8" name="任意多边形: 形状 47">
                <a:extLst>
                  <a:ext uri="{FF2B5EF4-FFF2-40B4-BE49-F238E27FC236}">
                    <a16:creationId xmlns:a16="http://schemas.microsoft.com/office/drawing/2014/main" id="{03806B2B-B5E4-CE3D-31DC-C3935470C588}"/>
                  </a:ext>
                </a:extLst>
              </p:cNvPr>
              <p:cNvSpPr/>
              <p:nvPr/>
            </p:nvSpPr>
            <p:spPr>
              <a:xfrm>
                <a:off x="10429715" y="2563648"/>
                <a:ext cx="528056" cy="720788"/>
              </a:xfrm>
              <a:custGeom>
                <a:avLst/>
                <a:gdLst>
                  <a:gd name="connsiteX0" fmla="*/ 528056 w 528056"/>
                  <a:gd name="connsiteY0" fmla="*/ 720789 h 720788"/>
                  <a:gd name="connsiteX1" fmla="*/ 528056 w 528056"/>
                  <a:gd name="connsiteY1" fmla="*/ 85581 h 720788"/>
                  <a:gd name="connsiteX2" fmla="*/ 474899 w 528056"/>
                  <a:gd name="connsiteY2" fmla="*/ 6706 h 720788"/>
                  <a:gd name="connsiteX3" fmla="*/ 381481 w 528056"/>
                  <a:gd name="connsiteY3" fmla="*/ 24731 h 720788"/>
                  <a:gd name="connsiteX4" fmla="*/ 0 w 528056"/>
                  <a:gd name="connsiteY4" fmla="*/ 407045 h 720788"/>
                  <a:gd name="connsiteX5" fmla="*/ 528046 w 528056"/>
                  <a:gd name="connsiteY5" fmla="*/ 720779 h 720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056" h="720788">
                    <a:moveTo>
                      <a:pt x="528056" y="720789"/>
                    </a:moveTo>
                    <a:lnTo>
                      <a:pt x="528056" y="85581"/>
                    </a:lnTo>
                    <a:cubicBezTo>
                      <a:pt x="527865" y="50985"/>
                      <a:pt x="506932" y="19872"/>
                      <a:pt x="474899" y="6706"/>
                    </a:cubicBezTo>
                    <a:cubicBezTo>
                      <a:pt x="442982" y="-6727"/>
                      <a:pt x="406128" y="392"/>
                      <a:pt x="381481" y="24731"/>
                    </a:cubicBezTo>
                    <a:lnTo>
                      <a:pt x="0" y="407045"/>
                    </a:lnTo>
                    <a:cubicBezTo>
                      <a:pt x="197471" y="470381"/>
                      <a:pt x="377993" y="577652"/>
                      <a:pt x="528046" y="720779"/>
                    </a:cubicBezTo>
                    <a:close/>
                  </a:path>
                </a:pathLst>
              </a:custGeom>
              <a:solidFill>
                <a:srgbClr val="FFBC00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9" name="任意多边形: 形状 48">
                <a:extLst>
                  <a:ext uri="{FF2B5EF4-FFF2-40B4-BE49-F238E27FC236}">
                    <a16:creationId xmlns:a16="http://schemas.microsoft.com/office/drawing/2014/main" id="{58850A07-B3F4-00A6-6299-AF92E3A5AFCF}"/>
                  </a:ext>
                </a:extLst>
              </p:cNvPr>
              <p:cNvSpPr/>
              <p:nvPr/>
            </p:nvSpPr>
            <p:spPr>
              <a:xfrm>
                <a:off x="8814647" y="3077815"/>
                <a:ext cx="2400300" cy="2400300"/>
              </a:xfrm>
              <a:custGeom>
                <a:avLst/>
                <a:gdLst>
                  <a:gd name="connsiteX0" fmla="*/ 1511245 w 2400300"/>
                  <a:gd name="connsiteY0" fmla="*/ 1635203 h 2400300"/>
                  <a:gd name="connsiteX1" fmla="*/ 1509689 w 2400300"/>
                  <a:gd name="connsiteY1" fmla="*/ 1635518 h 2400300"/>
                  <a:gd name="connsiteX2" fmla="*/ 1457330 w 2400300"/>
                  <a:gd name="connsiteY2" fmla="*/ 1714505 h 2400300"/>
                  <a:gd name="connsiteX3" fmla="*/ 1455443 w 2400300"/>
                  <a:gd name="connsiteY3" fmla="*/ 1723852 h 2400300"/>
                  <a:gd name="connsiteX4" fmla="*/ 1463267 w 2400300"/>
                  <a:gd name="connsiteY4" fmla="*/ 1718625 h 2400300"/>
                  <a:gd name="connsiteX5" fmla="*/ 1504777 w 2400300"/>
                  <a:gd name="connsiteY5" fmla="*/ 1656492 h 2400300"/>
                  <a:gd name="connsiteX6" fmla="*/ 889065 w 2400300"/>
                  <a:gd name="connsiteY6" fmla="*/ 1635203 h 2400300"/>
                  <a:gd name="connsiteX7" fmla="*/ 895532 w 2400300"/>
                  <a:gd name="connsiteY7" fmla="*/ 1656487 h 2400300"/>
                  <a:gd name="connsiteX8" fmla="*/ 937040 w 2400300"/>
                  <a:gd name="connsiteY8" fmla="*/ 1718625 h 2400300"/>
                  <a:gd name="connsiteX9" fmla="*/ 944868 w 2400300"/>
                  <a:gd name="connsiteY9" fmla="*/ 1723855 h 2400300"/>
                  <a:gd name="connsiteX10" fmla="*/ 942980 w 2400300"/>
                  <a:gd name="connsiteY10" fmla="*/ 1714505 h 2400300"/>
                  <a:gd name="connsiteX11" fmla="*/ 890621 w 2400300"/>
                  <a:gd name="connsiteY11" fmla="*/ 1635518 h 2400300"/>
                  <a:gd name="connsiteX12" fmla="*/ 1200155 w 2400300"/>
                  <a:gd name="connsiteY12" fmla="*/ 1628780 h 2400300"/>
                  <a:gd name="connsiteX13" fmla="*/ 1114430 w 2400300"/>
                  <a:gd name="connsiteY13" fmla="*/ 1714505 h 2400300"/>
                  <a:gd name="connsiteX14" fmla="*/ 1107693 w 2400300"/>
                  <a:gd name="connsiteY14" fmla="*/ 1747871 h 2400300"/>
                  <a:gd name="connsiteX15" fmla="*/ 1092129 w 2400300"/>
                  <a:gd name="connsiteY15" fmla="*/ 1770955 h 2400300"/>
                  <a:gd name="connsiteX16" fmla="*/ 1140917 w 2400300"/>
                  <a:gd name="connsiteY16" fmla="*/ 1761628 h 2400300"/>
                  <a:gd name="connsiteX17" fmla="*/ 1200150 w 2400300"/>
                  <a:gd name="connsiteY17" fmla="*/ 1724924 h 2400300"/>
                  <a:gd name="connsiteX18" fmla="*/ 1259384 w 2400300"/>
                  <a:gd name="connsiteY18" fmla="*/ 1761628 h 2400300"/>
                  <a:gd name="connsiteX19" fmla="*/ 1308183 w 2400300"/>
                  <a:gd name="connsiteY19" fmla="*/ 1770957 h 2400300"/>
                  <a:gd name="connsiteX20" fmla="*/ 1292617 w 2400300"/>
                  <a:gd name="connsiteY20" fmla="*/ 1747871 h 2400300"/>
                  <a:gd name="connsiteX21" fmla="*/ 1285880 w 2400300"/>
                  <a:gd name="connsiteY21" fmla="*/ 1714505 h 2400300"/>
                  <a:gd name="connsiteX22" fmla="*/ 1200155 w 2400300"/>
                  <a:gd name="connsiteY22" fmla="*/ 1628780 h 2400300"/>
                  <a:gd name="connsiteX23" fmla="*/ 1200150 w 2400300"/>
                  <a:gd name="connsiteY23" fmla="*/ 0 h 2400300"/>
                  <a:gd name="connsiteX24" fmla="*/ 2048788 w 2400300"/>
                  <a:gd name="connsiteY24" fmla="*/ 351512 h 2400300"/>
                  <a:gd name="connsiteX25" fmla="*/ 2400300 w 2400300"/>
                  <a:gd name="connsiteY25" fmla="*/ 1200150 h 2400300"/>
                  <a:gd name="connsiteX26" fmla="*/ 2048788 w 2400300"/>
                  <a:gd name="connsiteY26" fmla="*/ 2048788 h 2400300"/>
                  <a:gd name="connsiteX27" fmla="*/ 1200150 w 2400300"/>
                  <a:gd name="connsiteY27" fmla="*/ 2400300 h 2400300"/>
                  <a:gd name="connsiteX28" fmla="*/ 351512 w 2400300"/>
                  <a:gd name="connsiteY28" fmla="*/ 2048788 h 2400300"/>
                  <a:gd name="connsiteX29" fmla="*/ 0 w 2400300"/>
                  <a:gd name="connsiteY29" fmla="*/ 1200150 h 2400300"/>
                  <a:gd name="connsiteX30" fmla="*/ 351512 w 2400300"/>
                  <a:gd name="connsiteY30" fmla="*/ 351512 h 2400300"/>
                  <a:gd name="connsiteX31" fmla="*/ 1200150 w 2400300"/>
                  <a:gd name="connsiteY31" fmla="*/ 0 h 24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400300" h="2400300">
                    <a:moveTo>
                      <a:pt x="1511245" y="1635203"/>
                    </a:moveTo>
                    <a:lnTo>
                      <a:pt x="1509689" y="1635518"/>
                    </a:lnTo>
                    <a:cubicBezTo>
                      <a:pt x="1478922" y="1648532"/>
                      <a:pt x="1457330" y="1679000"/>
                      <a:pt x="1457330" y="1714505"/>
                    </a:cubicBezTo>
                    <a:lnTo>
                      <a:pt x="1455443" y="1723852"/>
                    </a:lnTo>
                    <a:lnTo>
                      <a:pt x="1463267" y="1718625"/>
                    </a:lnTo>
                    <a:cubicBezTo>
                      <a:pt x="1481222" y="1700673"/>
                      <a:pt x="1495244" y="1679513"/>
                      <a:pt x="1504777" y="1656492"/>
                    </a:cubicBezTo>
                    <a:close/>
                    <a:moveTo>
                      <a:pt x="889065" y="1635203"/>
                    </a:moveTo>
                    <a:lnTo>
                      <a:pt x="895532" y="1656487"/>
                    </a:lnTo>
                    <a:cubicBezTo>
                      <a:pt x="905067" y="1679508"/>
                      <a:pt x="919089" y="1700670"/>
                      <a:pt x="937040" y="1718625"/>
                    </a:cubicBezTo>
                    <a:lnTo>
                      <a:pt x="944868" y="1723855"/>
                    </a:lnTo>
                    <a:lnTo>
                      <a:pt x="942980" y="1714505"/>
                    </a:lnTo>
                    <a:cubicBezTo>
                      <a:pt x="942980" y="1679000"/>
                      <a:pt x="921388" y="1648532"/>
                      <a:pt x="890621" y="1635518"/>
                    </a:cubicBezTo>
                    <a:close/>
                    <a:moveTo>
                      <a:pt x="1200155" y="1628780"/>
                    </a:moveTo>
                    <a:cubicBezTo>
                      <a:pt x="1152815" y="1628780"/>
                      <a:pt x="1114430" y="1667165"/>
                      <a:pt x="1114430" y="1714505"/>
                    </a:cubicBezTo>
                    <a:cubicBezTo>
                      <a:pt x="1114430" y="1726340"/>
                      <a:pt x="1112031" y="1737616"/>
                      <a:pt x="1107693" y="1747871"/>
                    </a:cubicBezTo>
                    <a:lnTo>
                      <a:pt x="1092129" y="1770955"/>
                    </a:lnTo>
                    <a:lnTo>
                      <a:pt x="1140917" y="1761628"/>
                    </a:lnTo>
                    <a:cubicBezTo>
                      <a:pt x="1162559" y="1753189"/>
                      <a:pt x="1182665" y="1740813"/>
                      <a:pt x="1200150" y="1724924"/>
                    </a:cubicBezTo>
                    <a:cubicBezTo>
                      <a:pt x="1217635" y="1740812"/>
                      <a:pt x="1237742" y="1753188"/>
                      <a:pt x="1259384" y="1761628"/>
                    </a:cubicBezTo>
                    <a:lnTo>
                      <a:pt x="1308183" y="1770957"/>
                    </a:lnTo>
                    <a:lnTo>
                      <a:pt x="1292617" y="1747871"/>
                    </a:lnTo>
                    <a:cubicBezTo>
                      <a:pt x="1288279" y="1737616"/>
                      <a:pt x="1285880" y="1726340"/>
                      <a:pt x="1285880" y="1714505"/>
                    </a:cubicBezTo>
                    <a:cubicBezTo>
                      <a:pt x="1285880" y="1667165"/>
                      <a:pt x="1247495" y="1628780"/>
                      <a:pt x="1200155" y="1628780"/>
                    </a:cubicBezTo>
                    <a:close/>
                    <a:moveTo>
                      <a:pt x="1200150" y="0"/>
                    </a:moveTo>
                    <a:cubicBezTo>
                      <a:pt x="1518440" y="0"/>
                      <a:pt x="1823719" y="126442"/>
                      <a:pt x="2048788" y="351512"/>
                    </a:cubicBezTo>
                    <a:cubicBezTo>
                      <a:pt x="2273858" y="576582"/>
                      <a:pt x="2400300" y="881860"/>
                      <a:pt x="2400300" y="1200150"/>
                    </a:cubicBezTo>
                    <a:cubicBezTo>
                      <a:pt x="2400300" y="1518440"/>
                      <a:pt x="2273858" y="1823719"/>
                      <a:pt x="2048788" y="2048788"/>
                    </a:cubicBezTo>
                    <a:cubicBezTo>
                      <a:pt x="1823719" y="2273858"/>
                      <a:pt x="1518440" y="2400300"/>
                      <a:pt x="1200150" y="2400300"/>
                    </a:cubicBezTo>
                    <a:cubicBezTo>
                      <a:pt x="881860" y="2400300"/>
                      <a:pt x="576582" y="2273858"/>
                      <a:pt x="351512" y="2048788"/>
                    </a:cubicBezTo>
                    <a:cubicBezTo>
                      <a:pt x="126442" y="1823719"/>
                      <a:pt x="0" y="1518440"/>
                      <a:pt x="0" y="1200150"/>
                    </a:cubicBezTo>
                    <a:cubicBezTo>
                      <a:pt x="0" y="881860"/>
                      <a:pt x="126442" y="576582"/>
                      <a:pt x="351512" y="351512"/>
                    </a:cubicBezTo>
                    <a:cubicBezTo>
                      <a:pt x="576582" y="126442"/>
                      <a:pt x="881860" y="0"/>
                      <a:pt x="1200150" y="0"/>
                    </a:cubicBezTo>
                    <a:close/>
                  </a:path>
                </a:pathLst>
              </a:custGeom>
              <a:solidFill>
                <a:srgbClr val="FFDBC9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CBFC7720-6E93-770C-24DF-4D5966C12E48}"/>
                  </a:ext>
                </a:extLst>
              </p:cNvPr>
              <p:cNvSpPr/>
              <p:nvPr/>
            </p:nvSpPr>
            <p:spPr>
              <a:xfrm>
                <a:off x="9586172" y="4705537"/>
                <a:ext cx="857250" cy="342895"/>
              </a:xfrm>
              <a:custGeom>
                <a:avLst/>
                <a:gdLst>
                  <a:gd name="connsiteX0" fmla="*/ 85725 w 857250"/>
                  <a:gd name="connsiteY0" fmla="*/ 0 h 342895"/>
                  <a:gd name="connsiteX1" fmla="*/ 171450 w 857250"/>
                  <a:gd name="connsiteY1" fmla="*/ 85725 h 342895"/>
                  <a:gd name="connsiteX2" fmla="*/ 257175 w 857250"/>
                  <a:gd name="connsiteY2" fmla="*/ 171450 h 342895"/>
                  <a:gd name="connsiteX3" fmla="*/ 342900 w 857250"/>
                  <a:gd name="connsiteY3" fmla="*/ 85725 h 342895"/>
                  <a:gd name="connsiteX4" fmla="*/ 428625 w 857250"/>
                  <a:gd name="connsiteY4" fmla="*/ 0 h 342895"/>
                  <a:gd name="connsiteX5" fmla="*/ 514350 w 857250"/>
                  <a:gd name="connsiteY5" fmla="*/ 85725 h 342895"/>
                  <a:gd name="connsiteX6" fmla="*/ 600075 w 857250"/>
                  <a:gd name="connsiteY6" fmla="*/ 171450 h 342895"/>
                  <a:gd name="connsiteX7" fmla="*/ 685800 w 857250"/>
                  <a:gd name="connsiteY7" fmla="*/ 85725 h 342895"/>
                  <a:gd name="connsiteX8" fmla="*/ 771525 w 857250"/>
                  <a:gd name="connsiteY8" fmla="*/ 0 h 342895"/>
                  <a:gd name="connsiteX9" fmla="*/ 857250 w 857250"/>
                  <a:gd name="connsiteY9" fmla="*/ 85725 h 342895"/>
                  <a:gd name="connsiteX10" fmla="*/ 781934 w 857250"/>
                  <a:gd name="connsiteY10" fmla="*/ 267580 h 342895"/>
                  <a:gd name="connsiteX11" fmla="*/ 600080 w 857250"/>
                  <a:gd name="connsiteY11" fmla="*/ 342895 h 342895"/>
                  <a:gd name="connsiteX12" fmla="*/ 600070 w 857250"/>
                  <a:gd name="connsiteY12" fmla="*/ 342895 h 342895"/>
                  <a:gd name="connsiteX13" fmla="*/ 428620 w 857250"/>
                  <a:gd name="connsiteY13" fmla="*/ 276038 h 342895"/>
                  <a:gd name="connsiteX14" fmla="*/ 257170 w 857250"/>
                  <a:gd name="connsiteY14" fmla="*/ 342895 h 342895"/>
                  <a:gd name="connsiteX15" fmla="*/ 75315 w 857250"/>
                  <a:gd name="connsiteY15" fmla="*/ 267580 h 342895"/>
                  <a:gd name="connsiteX16" fmla="*/ 0 w 857250"/>
                  <a:gd name="connsiteY16" fmla="*/ 85725 h 342895"/>
                  <a:gd name="connsiteX17" fmla="*/ 85725 w 857250"/>
                  <a:gd name="connsiteY17" fmla="*/ 0 h 342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7250" h="342895">
                    <a:moveTo>
                      <a:pt x="85725" y="0"/>
                    </a:moveTo>
                    <a:cubicBezTo>
                      <a:pt x="133065" y="0"/>
                      <a:pt x="171450" y="38385"/>
                      <a:pt x="171450" y="85725"/>
                    </a:cubicBezTo>
                    <a:cubicBezTo>
                      <a:pt x="171450" y="133065"/>
                      <a:pt x="209835" y="171450"/>
                      <a:pt x="257175" y="171450"/>
                    </a:cubicBezTo>
                    <a:cubicBezTo>
                      <a:pt x="304515" y="171450"/>
                      <a:pt x="342900" y="133065"/>
                      <a:pt x="342900" y="85725"/>
                    </a:cubicBezTo>
                    <a:cubicBezTo>
                      <a:pt x="342900" y="38385"/>
                      <a:pt x="381285" y="0"/>
                      <a:pt x="428625" y="0"/>
                    </a:cubicBezTo>
                    <a:cubicBezTo>
                      <a:pt x="475965" y="0"/>
                      <a:pt x="514350" y="38385"/>
                      <a:pt x="514350" y="85725"/>
                    </a:cubicBezTo>
                    <a:cubicBezTo>
                      <a:pt x="514350" y="133065"/>
                      <a:pt x="552735" y="171450"/>
                      <a:pt x="600075" y="171450"/>
                    </a:cubicBezTo>
                    <a:cubicBezTo>
                      <a:pt x="647415" y="171450"/>
                      <a:pt x="685800" y="133065"/>
                      <a:pt x="685800" y="85725"/>
                    </a:cubicBezTo>
                    <a:cubicBezTo>
                      <a:pt x="685800" y="38385"/>
                      <a:pt x="724185" y="0"/>
                      <a:pt x="771525" y="0"/>
                    </a:cubicBezTo>
                    <a:cubicBezTo>
                      <a:pt x="818865" y="0"/>
                      <a:pt x="857250" y="38385"/>
                      <a:pt x="857250" y="85725"/>
                    </a:cubicBezTo>
                    <a:cubicBezTo>
                      <a:pt x="857250" y="153922"/>
                      <a:pt x="830155" y="219368"/>
                      <a:pt x="781934" y="267580"/>
                    </a:cubicBezTo>
                    <a:cubicBezTo>
                      <a:pt x="733714" y="315791"/>
                      <a:pt x="668268" y="342895"/>
                      <a:pt x="600080" y="342895"/>
                    </a:cubicBezTo>
                    <a:lnTo>
                      <a:pt x="600070" y="342895"/>
                    </a:lnTo>
                    <a:cubicBezTo>
                      <a:pt x="536618" y="342512"/>
                      <a:pt x="475578" y="318708"/>
                      <a:pt x="428620" y="276038"/>
                    </a:cubicBezTo>
                    <a:cubicBezTo>
                      <a:pt x="381662" y="318709"/>
                      <a:pt x="320626" y="342513"/>
                      <a:pt x="257170" y="342895"/>
                    </a:cubicBezTo>
                    <a:cubicBezTo>
                      <a:pt x="188973" y="342895"/>
                      <a:pt x="123527" y="315800"/>
                      <a:pt x="75315" y="267580"/>
                    </a:cubicBezTo>
                    <a:cubicBezTo>
                      <a:pt x="27104" y="219359"/>
                      <a:pt x="0" y="153913"/>
                      <a:pt x="0" y="85725"/>
                    </a:cubicBezTo>
                    <a:cubicBezTo>
                      <a:pt x="0" y="38385"/>
                      <a:pt x="38385" y="0"/>
                      <a:pt x="85725" y="0"/>
                    </a:cubicBezTo>
                    <a:close/>
                  </a:path>
                </a:pathLst>
              </a:custGeom>
              <a:solidFill>
                <a:srgbClr val="00AEAC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A59F8CA-0C45-3C1C-E723-0D242514AF0E}"/>
                </a:ext>
              </a:extLst>
            </p:cNvPr>
            <p:cNvSpPr txBox="1"/>
            <p:nvPr/>
          </p:nvSpPr>
          <p:spPr>
            <a:xfrm>
              <a:off x="590096" y="4940943"/>
              <a:ext cx="678518" cy="64903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122070"/>
                </a:avLst>
              </a:prstTxWarp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00AEAC"/>
                  </a:solidFill>
                  <a:latin typeface="Jumble" panose="02000503000000020004" pitchFamily="2" charset="0"/>
                </a:rPr>
                <a:t>GOODBOY</a:t>
              </a:r>
              <a:endParaRPr lang="zh-CN" altLang="en-US" sz="4000">
                <a:solidFill>
                  <a:srgbClr val="00AEAC"/>
                </a:solidFill>
                <a:latin typeface="Jumble" panose="02000503000000020004" pitchFamily="2" charset="0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8EDD19E1-52A0-4B10-0629-14C111FEBEE3}"/>
              </a:ext>
            </a:extLst>
          </p:cNvPr>
          <p:cNvSpPr txBox="1"/>
          <p:nvPr/>
        </p:nvSpPr>
        <p:spPr>
          <a:xfrm>
            <a:off x="1377209" y="4211024"/>
            <a:ext cx="1871374" cy="1500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3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senectus et netus et malesuada fames ac turpis</a:t>
            </a:r>
            <a:endParaRPr lang="zh-CN" altLang="en-US" sz="1300" b="1">
              <a:solidFill>
                <a:srgbClr val="FFDBC9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B87DD175-630D-E544-3C00-2E66C7B77FA1}"/>
              </a:ext>
            </a:extLst>
          </p:cNvPr>
          <p:cNvSpPr txBox="1"/>
          <p:nvPr/>
        </p:nvSpPr>
        <p:spPr>
          <a:xfrm>
            <a:off x="772653" y="3038271"/>
            <a:ext cx="308048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POWERPOINT</a:t>
            </a:r>
          </a:p>
          <a:p>
            <a:pPr algn="ctr"/>
            <a:r>
              <a:rPr lang="en-US" altLang="zh-CN" sz="3200">
                <a:solidFill>
                  <a:srgbClr val="FFDBC9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Jumble" panose="02000503000000020004" pitchFamily="2" charset="0"/>
              </a:rPr>
              <a:t>TEMPLET</a:t>
            </a:r>
            <a:endParaRPr lang="zh-CN" altLang="en-US" sz="3200">
              <a:solidFill>
                <a:srgbClr val="FFDBC9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Jumble" panose="020005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9625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E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矩形 153">
            <a:extLst>
              <a:ext uri="{FF2B5EF4-FFF2-40B4-BE49-F238E27FC236}">
                <a16:creationId xmlns:a16="http://schemas.microsoft.com/office/drawing/2014/main" id="{B90EC746-5576-2CCE-F6D3-2FE02A19CDE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AE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08C34C8-93C1-AC47-02D5-D797B7281114}"/>
              </a:ext>
            </a:extLst>
          </p:cNvPr>
          <p:cNvSpPr/>
          <p:nvPr/>
        </p:nvSpPr>
        <p:spPr>
          <a:xfrm>
            <a:off x="6096001" y="0"/>
            <a:ext cx="6095999" cy="6858000"/>
          </a:xfrm>
          <a:prstGeom prst="rect">
            <a:avLst/>
          </a:prstGeom>
          <a:solidFill>
            <a:srgbClr val="FFDB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EB852A4-F236-91E3-AABC-9940943335E6}"/>
              </a:ext>
            </a:extLst>
          </p:cNvPr>
          <p:cNvGrpSpPr/>
          <p:nvPr/>
        </p:nvGrpSpPr>
        <p:grpSpPr>
          <a:xfrm>
            <a:off x="785850" y="2749957"/>
            <a:ext cx="4524298" cy="2593118"/>
            <a:chOff x="947026" y="2226861"/>
            <a:chExt cx="4524298" cy="2593118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D2A952B8-ED4B-DB7A-3056-3B8C058EA8FA}"/>
                </a:ext>
              </a:extLst>
            </p:cNvPr>
            <p:cNvSpPr txBox="1"/>
            <p:nvPr/>
          </p:nvSpPr>
          <p:spPr>
            <a:xfrm>
              <a:off x="947026" y="3880619"/>
              <a:ext cx="4524298" cy="939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6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Senectus Et Netus Et Malesuada Fames Ac Turpis Egestas</a:t>
              </a:r>
              <a:endParaRPr lang="zh-CN" altLang="en-US" sz="16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6893EDF-B615-7E88-5502-0A051BF68B97}"/>
                </a:ext>
              </a:extLst>
            </p:cNvPr>
            <p:cNvSpPr txBox="1"/>
            <p:nvPr/>
          </p:nvSpPr>
          <p:spPr>
            <a:xfrm>
              <a:off x="947026" y="2226861"/>
              <a:ext cx="436946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>
                  <a:solidFill>
                    <a:srgbClr val="FFDBC9"/>
                  </a:solidFill>
                  <a:latin typeface="Jumble" panose="02000503000000020004" pitchFamily="2" charset="0"/>
                </a:rPr>
                <a:t>POWERPOINT</a:t>
              </a:r>
            </a:p>
            <a:p>
              <a:r>
                <a:rPr lang="en-US" altLang="zh-CN" sz="4400">
                  <a:solidFill>
                    <a:srgbClr val="FFDBC9"/>
                  </a:solidFill>
                  <a:latin typeface="Jumble" panose="02000503000000020004" pitchFamily="2" charset="0"/>
                </a:rPr>
                <a:t>TEMPLET</a:t>
              </a:r>
              <a:endParaRPr lang="zh-CN" altLang="en-US" sz="4400">
                <a:solidFill>
                  <a:srgbClr val="FFDBC9"/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E53EC9D-07A9-E8C2-A5B6-67460F68C874}"/>
              </a:ext>
            </a:extLst>
          </p:cNvPr>
          <p:cNvGrpSpPr/>
          <p:nvPr/>
        </p:nvGrpSpPr>
        <p:grpSpPr>
          <a:xfrm>
            <a:off x="1024467" y="0"/>
            <a:ext cx="1150331" cy="1917700"/>
            <a:chOff x="10017202" y="0"/>
            <a:chExt cx="1150331" cy="1917700"/>
          </a:xfrm>
        </p:grpSpPr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9AC91C6B-5C82-61C4-3559-B69BD9B71D41}"/>
                </a:ext>
              </a:extLst>
            </p:cNvPr>
            <p:cNvSpPr/>
            <p:nvPr/>
          </p:nvSpPr>
          <p:spPr>
            <a:xfrm>
              <a:off x="10017202" y="0"/>
              <a:ext cx="1150330" cy="1917700"/>
            </a:xfrm>
            <a:custGeom>
              <a:avLst/>
              <a:gdLst>
                <a:gd name="connsiteX0" fmla="*/ 0 w 1150330"/>
                <a:gd name="connsiteY0" fmla="*/ 0 h 1917700"/>
                <a:gd name="connsiteX1" fmla="*/ 1150330 w 1150330"/>
                <a:gd name="connsiteY1" fmla="*/ 0 h 1917700"/>
                <a:gd name="connsiteX2" fmla="*/ 1150330 w 1150330"/>
                <a:gd name="connsiteY2" fmla="*/ 1917700 h 1917700"/>
                <a:gd name="connsiteX3" fmla="*/ 575165 w 1150330"/>
                <a:gd name="connsiteY3" fmla="*/ 1655079 h 1917700"/>
                <a:gd name="connsiteX4" fmla="*/ 0 w 1150330"/>
                <a:gd name="connsiteY4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330" h="1917700">
                  <a:moveTo>
                    <a:pt x="0" y="0"/>
                  </a:moveTo>
                  <a:lnTo>
                    <a:pt x="1150330" y="0"/>
                  </a:lnTo>
                  <a:lnTo>
                    <a:pt x="1150330" y="1917700"/>
                  </a:lnTo>
                  <a:lnTo>
                    <a:pt x="575165" y="1655079"/>
                  </a:lnTo>
                  <a:lnTo>
                    <a:pt x="0" y="1917700"/>
                  </a:ln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566865C4-A64C-0DD9-FFB9-236DC05006AC}"/>
                </a:ext>
              </a:extLst>
            </p:cNvPr>
            <p:cNvGrpSpPr/>
            <p:nvPr/>
          </p:nvGrpSpPr>
          <p:grpSpPr>
            <a:xfrm>
              <a:off x="10017202" y="415332"/>
              <a:ext cx="1150331" cy="937262"/>
              <a:chOff x="10017202" y="830927"/>
              <a:chExt cx="1150331" cy="937262"/>
            </a:xfrm>
          </p:grpSpPr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2AF498EA-3850-378A-8527-C0E6C4B52943}"/>
                  </a:ext>
                </a:extLst>
              </p:cNvPr>
              <p:cNvSpPr txBox="1"/>
              <p:nvPr/>
            </p:nvSpPr>
            <p:spPr>
              <a:xfrm>
                <a:off x="10017203" y="830927"/>
                <a:ext cx="11503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>
                    <a:solidFill>
                      <a:srgbClr val="FFDBC9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2023/02/10</a:t>
                </a:r>
                <a:endParaRPr lang="zh-CN" altLang="en-US" sz="12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3CE49AB3-835E-A730-3A92-2C4F687F89BD}"/>
                  </a:ext>
                </a:extLst>
              </p:cNvPr>
              <p:cNvSpPr txBox="1"/>
              <p:nvPr/>
            </p:nvSpPr>
            <p:spPr>
              <a:xfrm>
                <a:off x="10017202" y="1306524"/>
                <a:ext cx="11503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>
                    <a:solidFill>
                      <a:srgbClr val="FFDBC9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TITLE GOES HERE</a:t>
                </a:r>
                <a:endParaRPr lang="zh-CN" altLang="en-US" sz="12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8D14A28-5AB2-C675-4C03-30C56025B33C}"/>
              </a:ext>
            </a:extLst>
          </p:cNvPr>
          <p:cNvGrpSpPr/>
          <p:nvPr/>
        </p:nvGrpSpPr>
        <p:grpSpPr>
          <a:xfrm>
            <a:off x="6762854" y="685838"/>
            <a:ext cx="4762292" cy="5486324"/>
            <a:chOff x="7373644" y="976215"/>
            <a:chExt cx="4762292" cy="5486324"/>
          </a:xfrm>
          <a:solidFill>
            <a:srgbClr val="00AEAC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4B9CD7DC-5053-9EAC-4FD8-F6242050B9F0}"/>
                </a:ext>
              </a:extLst>
            </p:cNvPr>
            <p:cNvSpPr/>
            <p:nvPr/>
          </p:nvSpPr>
          <p:spPr>
            <a:xfrm>
              <a:off x="8382834" y="3628492"/>
              <a:ext cx="182968" cy="182968"/>
            </a:xfrm>
            <a:custGeom>
              <a:avLst/>
              <a:gdLst>
                <a:gd name="connsiteX0" fmla="*/ 156409 w 182968"/>
                <a:gd name="connsiteY0" fmla="*/ 26818 h 182968"/>
                <a:gd name="connsiteX1" fmla="*/ 142671 w 182968"/>
                <a:gd name="connsiteY1" fmla="*/ 15834 h 182968"/>
                <a:gd name="connsiteX2" fmla="*/ 126215 w 182968"/>
                <a:gd name="connsiteY2" fmla="*/ 7491 h 182968"/>
                <a:gd name="connsiteX3" fmla="*/ 109720 w 182968"/>
                <a:gd name="connsiteY3" fmla="*/ 2095 h 182968"/>
                <a:gd name="connsiteX4" fmla="*/ 73172 w 182968"/>
                <a:gd name="connsiteY4" fmla="*/ 2095 h 182968"/>
                <a:gd name="connsiteX5" fmla="*/ 56677 w 182968"/>
                <a:gd name="connsiteY5" fmla="*/ 7491 h 182968"/>
                <a:gd name="connsiteX6" fmla="*/ 40221 w 182968"/>
                <a:gd name="connsiteY6" fmla="*/ 15834 h 182968"/>
                <a:gd name="connsiteX7" fmla="*/ 26521 w 182968"/>
                <a:gd name="connsiteY7" fmla="*/ 26818 h 182968"/>
                <a:gd name="connsiteX8" fmla="*/ 7310 w 182968"/>
                <a:gd name="connsiteY8" fmla="*/ 56936 h 182968"/>
                <a:gd name="connsiteX9" fmla="*/ 0 w 182968"/>
                <a:gd name="connsiteY9" fmla="*/ 91532 h 182968"/>
                <a:gd name="connsiteX10" fmla="*/ 26559 w 182968"/>
                <a:gd name="connsiteY10" fmla="*/ 156476 h 182968"/>
                <a:gd name="connsiteX11" fmla="*/ 40259 w 182968"/>
                <a:gd name="connsiteY11" fmla="*/ 167345 h 182968"/>
                <a:gd name="connsiteX12" fmla="*/ 56716 w 182968"/>
                <a:gd name="connsiteY12" fmla="*/ 175688 h 182968"/>
                <a:gd name="connsiteX13" fmla="*/ 73210 w 182968"/>
                <a:gd name="connsiteY13" fmla="*/ 181160 h 182968"/>
                <a:gd name="connsiteX14" fmla="*/ 109758 w 182968"/>
                <a:gd name="connsiteY14" fmla="*/ 181160 h 182968"/>
                <a:gd name="connsiteX15" fmla="*/ 126253 w 182968"/>
                <a:gd name="connsiteY15" fmla="*/ 175688 h 182968"/>
                <a:gd name="connsiteX16" fmla="*/ 142709 w 182968"/>
                <a:gd name="connsiteY16" fmla="*/ 167345 h 182968"/>
                <a:gd name="connsiteX17" fmla="*/ 156448 w 182968"/>
                <a:gd name="connsiteY17" fmla="*/ 156476 h 182968"/>
                <a:gd name="connsiteX18" fmla="*/ 182969 w 182968"/>
                <a:gd name="connsiteY18" fmla="*/ 91532 h 182968"/>
                <a:gd name="connsiteX19" fmla="*/ 175659 w 182968"/>
                <a:gd name="connsiteY19" fmla="*/ 56668 h 182968"/>
                <a:gd name="connsiteX20" fmla="*/ 156486 w 182968"/>
                <a:gd name="connsiteY20" fmla="*/ 26855 h 182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2968" h="182968">
                  <a:moveTo>
                    <a:pt x="156409" y="26818"/>
                  </a:moveTo>
                  <a:lnTo>
                    <a:pt x="142671" y="15834"/>
                  </a:lnTo>
                  <a:cubicBezTo>
                    <a:pt x="137581" y="12352"/>
                    <a:pt x="132032" y="9558"/>
                    <a:pt x="126215" y="7491"/>
                  </a:cubicBezTo>
                  <a:cubicBezTo>
                    <a:pt x="121010" y="4851"/>
                    <a:pt x="115499" y="3014"/>
                    <a:pt x="109720" y="2095"/>
                  </a:cubicBezTo>
                  <a:cubicBezTo>
                    <a:pt x="97703" y="-698"/>
                    <a:pt x="85189" y="-698"/>
                    <a:pt x="73172" y="2095"/>
                  </a:cubicBezTo>
                  <a:cubicBezTo>
                    <a:pt x="67431" y="3014"/>
                    <a:pt x="61883" y="4851"/>
                    <a:pt x="56677" y="7491"/>
                  </a:cubicBezTo>
                  <a:cubicBezTo>
                    <a:pt x="50860" y="9558"/>
                    <a:pt x="45350" y="12352"/>
                    <a:pt x="40221" y="15834"/>
                  </a:cubicBezTo>
                  <a:lnTo>
                    <a:pt x="26521" y="26818"/>
                  </a:lnTo>
                  <a:cubicBezTo>
                    <a:pt x="18446" y="35696"/>
                    <a:pt x="11940" y="45876"/>
                    <a:pt x="7310" y="56936"/>
                  </a:cubicBezTo>
                  <a:cubicBezTo>
                    <a:pt x="2602" y="67882"/>
                    <a:pt x="153" y="79630"/>
                    <a:pt x="0" y="91532"/>
                  </a:cubicBezTo>
                  <a:cubicBezTo>
                    <a:pt x="383" y="115719"/>
                    <a:pt x="9835" y="138910"/>
                    <a:pt x="26559" y="156476"/>
                  </a:cubicBezTo>
                  <a:cubicBezTo>
                    <a:pt x="30884" y="160380"/>
                    <a:pt x="35476" y="164015"/>
                    <a:pt x="40259" y="167345"/>
                  </a:cubicBezTo>
                  <a:cubicBezTo>
                    <a:pt x="45349" y="170828"/>
                    <a:pt x="50898" y="173621"/>
                    <a:pt x="56716" y="175688"/>
                  </a:cubicBezTo>
                  <a:cubicBezTo>
                    <a:pt x="61959" y="178252"/>
                    <a:pt x="67470" y="180089"/>
                    <a:pt x="73210" y="181160"/>
                  </a:cubicBezTo>
                  <a:cubicBezTo>
                    <a:pt x="85266" y="183571"/>
                    <a:pt x="97703" y="183571"/>
                    <a:pt x="109758" y="181160"/>
                  </a:cubicBezTo>
                  <a:cubicBezTo>
                    <a:pt x="115499" y="180089"/>
                    <a:pt x="121009" y="178214"/>
                    <a:pt x="126253" y="175688"/>
                  </a:cubicBezTo>
                  <a:cubicBezTo>
                    <a:pt x="132070" y="173621"/>
                    <a:pt x="137580" y="170828"/>
                    <a:pt x="142709" y="167345"/>
                  </a:cubicBezTo>
                  <a:cubicBezTo>
                    <a:pt x="147493" y="163977"/>
                    <a:pt x="152085" y="160342"/>
                    <a:pt x="156448" y="156476"/>
                  </a:cubicBezTo>
                  <a:cubicBezTo>
                    <a:pt x="173095" y="138948"/>
                    <a:pt x="182586" y="115757"/>
                    <a:pt x="182969" y="91532"/>
                  </a:cubicBezTo>
                  <a:cubicBezTo>
                    <a:pt x="182854" y="79553"/>
                    <a:pt x="180366" y="67728"/>
                    <a:pt x="175659" y="56668"/>
                  </a:cubicBezTo>
                  <a:cubicBezTo>
                    <a:pt x="171028" y="45722"/>
                    <a:pt x="164523" y="35658"/>
                    <a:pt x="156486" y="2685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5D44D87-FC3F-E5B0-2C40-020389DF3DBB}"/>
                </a:ext>
              </a:extLst>
            </p:cNvPr>
            <p:cNvSpPr/>
            <p:nvPr/>
          </p:nvSpPr>
          <p:spPr>
            <a:xfrm>
              <a:off x="8748660" y="3719969"/>
              <a:ext cx="182968" cy="182959"/>
            </a:xfrm>
            <a:custGeom>
              <a:avLst/>
              <a:gdLst>
                <a:gd name="connsiteX0" fmla="*/ 156409 w 182968"/>
                <a:gd name="connsiteY0" fmla="*/ 26846 h 182959"/>
                <a:gd name="connsiteX1" fmla="*/ 142671 w 182968"/>
                <a:gd name="connsiteY1" fmla="*/ 15863 h 182959"/>
                <a:gd name="connsiteX2" fmla="*/ 126215 w 182968"/>
                <a:gd name="connsiteY2" fmla="*/ 7520 h 182959"/>
                <a:gd name="connsiteX3" fmla="*/ 109758 w 182968"/>
                <a:gd name="connsiteY3" fmla="*/ 2124 h 182959"/>
                <a:gd name="connsiteX4" fmla="*/ 73172 w 182968"/>
                <a:gd name="connsiteY4" fmla="*/ 2124 h 182959"/>
                <a:gd name="connsiteX5" fmla="*/ 56716 w 182968"/>
                <a:gd name="connsiteY5" fmla="*/ 7520 h 182959"/>
                <a:gd name="connsiteX6" fmla="*/ 40221 w 182968"/>
                <a:gd name="connsiteY6" fmla="*/ 15863 h 182959"/>
                <a:gd name="connsiteX7" fmla="*/ 26521 w 182968"/>
                <a:gd name="connsiteY7" fmla="*/ 26846 h 182959"/>
                <a:gd name="connsiteX8" fmla="*/ 7309 w 182968"/>
                <a:gd name="connsiteY8" fmla="*/ 56965 h 182959"/>
                <a:gd name="connsiteX9" fmla="*/ 0 w 182968"/>
                <a:gd name="connsiteY9" fmla="*/ 91522 h 182959"/>
                <a:gd name="connsiteX10" fmla="*/ 26559 w 182968"/>
                <a:gd name="connsiteY10" fmla="*/ 156467 h 182959"/>
                <a:gd name="connsiteX11" fmla="*/ 40259 w 182968"/>
                <a:gd name="connsiteY11" fmla="*/ 167336 h 182959"/>
                <a:gd name="connsiteX12" fmla="*/ 56754 w 182968"/>
                <a:gd name="connsiteY12" fmla="*/ 175679 h 182959"/>
                <a:gd name="connsiteX13" fmla="*/ 73210 w 182968"/>
                <a:gd name="connsiteY13" fmla="*/ 181151 h 182959"/>
                <a:gd name="connsiteX14" fmla="*/ 109796 w 182968"/>
                <a:gd name="connsiteY14" fmla="*/ 181151 h 182959"/>
                <a:gd name="connsiteX15" fmla="*/ 126253 w 182968"/>
                <a:gd name="connsiteY15" fmla="*/ 175679 h 182959"/>
                <a:gd name="connsiteX16" fmla="*/ 142709 w 182968"/>
                <a:gd name="connsiteY16" fmla="*/ 167336 h 182959"/>
                <a:gd name="connsiteX17" fmla="*/ 156448 w 182968"/>
                <a:gd name="connsiteY17" fmla="*/ 156467 h 182959"/>
                <a:gd name="connsiteX18" fmla="*/ 182969 w 182968"/>
                <a:gd name="connsiteY18" fmla="*/ 91522 h 182959"/>
                <a:gd name="connsiteX19" fmla="*/ 175659 w 182968"/>
                <a:gd name="connsiteY19" fmla="*/ 56697 h 182959"/>
                <a:gd name="connsiteX20" fmla="*/ 156486 w 182968"/>
                <a:gd name="connsiteY20" fmla="*/ 26884 h 18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2968" h="182959">
                  <a:moveTo>
                    <a:pt x="156409" y="26846"/>
                  </a:moveTo>
                  <a:lnTo>
                    <a:pt x="142671" y="15863"/>
                  </a:lnTo>
                  <a:cubicBezTo>
                    <a:pt x="137581" y="12342"/>
                    <a:pt x="132032" y="9548"/>
                    <a:pt x="126215" y="7520"/>
                  </a:cubicBezTo>
                  <a:cubicBezTo>
                    <a:pt x="121010" y="4841"/>
                    <a:pt x="115498" y="3042"/>
                    <a:pt x="109758" y="2124"/>
                  </a:cubicBezTo>
                  <a:cubicBezTo>
                    <a:pt x="97703" y="-708"/>
                    <a:pt x="85189" y="-708"/>
                    <a:pt x="73172" y="2124"/>
                  </a:cubicBezTo>
                  <a:cubicBezTo>
                    <a:pt x="67431" y="3042"/>
                    <a:pt x="61882" y="4841"/>
                    <a:pt x="56716" y="7520"/>
                  </a:cubicBezTo>
                  <a:cubicBezTo>
                    <a:pt x="50860" y="9548"/>
                    <a:pt x="45311" y="12342"/>
                    <a:pt x="40221" y="15863"/>
                  </a:cubicBezTo>
                  <a:lnTo>
                    <a:pt x="26521" y="26846"/>
                  </a:lnTo>
                  <a:cubicBezTo>
                    <a:pt x="18446" y="35725"/>
                    <a:pt x="11940" y="45905"/>
                    <a:pt x="7309" y="56965"/>
                  </a:cubicBezTo>
                  <a:cubicBezTo>
                    <a:pt x="2679" y="67910"/>
                    <a:pt x="153" y="79621"/>
                    <a:pt x="0" y="91522"/>
                  </a:cubicBezTo>
                  <a:cubicBezTo>
                    <a:pt x="383" y="115748"/>
                    <a:pt x="9835" y="138900"/>
                    <a:pt x="26559" y="156467"/>
                  </a:cubicBezTo>
                  <a:cubicBezTo>
                    <a:pt x="30884" y="160408"/>
                    <a:pt x="35476" y="164006"/>
                    <a:pt x="40259" y="167336"/>
                  </a:cubicBezTo>
                  <a:cubicBezTo>
                    <a:pt x="45349" y="170857"/>
                    <a:pt x="50898" y="173650"/>
                    <a:pt x="56754" y="175679"/>
                  </a:cubicBezTo>
                  <a:cubicBezTo>
                    <a:pt x="61959" y="178243"/>
                    <a:pt x="67470" y="180080"/>
                    <a:pt x="73210" y="181151"/>
                  </a:cubicBezTo>
                  <a:cubicBezTo>
                    <a:pt x="85265" y="183562"/>
                    <a:pt x="97703" y="183562"/>
                    <a:pt x="109796" y="181151"/>
                  </a:cubicBezTo>
                  <a:cubicBezTo>
                    <a:pt x="115499" y="180080"/>
                    <a:pt x="121009" y="178204"/>
                    <a:pt x="126253" y="175679"/>
                  </a:cubicBezTo>
                  <a:cubicBezTo>
                    <a:pt x="132070" y="173650"/>
                    <a:pt x="137580" y="170857"/>
                    <a:pt x="142709" y="167336"/>
                  </a:cubicBezTo>
                  <a:cubicBezTo>
                    <a:pt x="147493" y="163968"/>
                    <a:pt x="152085" y="160371"/>
                    <a:pt x="156448" y="156467"/>
                  </a:cubicBezTo>
                  <a:cubicBezTo>
                    <a:pt x="173095" y="138939"/>
                    <a:pt x="182624" y="115786"/>
                    <a:pt x="182969" y="91522"/>
                  </a:cubicBezTo>
                  <a:cubicBezTo>
                    <a:pt x="182854" y="79543"/>
                    <a:pt x="180366" y="67718"/>
                    <a:pt x="175659" y="56697"/>
                  </a:cubicBezTo>
                  <a:cubicBezTo>
                    <a:pt x="171028" y="45713"/>
                    <a:pt x="164522" y="35687"/>
                    <a:pt x="156486" y="268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E21CB829-CA4E-1C0E-FD11-C7088F5E8BEA}"/>
                </a:ext>
              </a:extLst>
            </p:cNvPr>
            <p:cNvSpPr/>
            <p:nvPr/>
          </p:nvSpPr>
          <p:spPr>
            <a:xfrm>
              <a:off x="8291329" y="3994179"/>
              <a:ext cx="183006" cy="183179"/>
            </a:xfrm>
            <a:custGeom>
              <a:avLst/>
              <a:gdLst>
                <a:gd name="connsiteX0" fmla="*/ 156409 w 183006"/>
                <a:gd name="connsiteY0" fmla="*/ 26760 h 183179"/>
                <a:gd name="connsiteX1" fmla="*/ 142671 w 183006"/>
                <a:gd name="connsiteY1" fmla="*/ 15777 h 183179"/>
                <a:gd name="connsiteX2" fmla="*/ 126215 w 183006"/>
                <a:gd name="connsiteY2" fmla="*/ 7511 h 183179"/>
                <a:gd name="connsiteX3" fmla="*/ 109758 w 183006"/>
                <a:gd name="connsiteY3" fmla="*/ 2038 h 183179"/>
                <a:gd name="connsiteX4" fmla="*/ 73172 w 183006"/>
                <a:gd name="connsiteY4" fmla="*/ 2038 h 183179"/>
                <a:gd name="connsiteX5" fmla="*/ 56716 w 183006"/>
                <a:gd name="connsiteY5" fmla="*/ 7511 h 183179"/>
                <a:gd name="connsiteX6" fmla="*/ 40259 w 183006"/>
                <a:gd name="connsiteY6" fmla="*/ 15777 h 183179"/>
                <a:gd name="connsiteX7" fmla="*/ 26521 w 183006"/>
                <a:gd name="connsiteY7" fmla="*/ 26760 h 183179"/>
                <a:gd name="connsiteX8" fmla="*/ 7310 w 183006"/>
                <a:gd name="connsiteY8" fmla="*/ 56955 h 183179"/>
                <a:gd name="connsiteX9" fmla="*/ 0 w 183006"/>
                <a:gd name="connsiteY9" fmla="*/ 91705 h 183179"/>
                <a:gd name="connsiteX10" fmla="*/ 26559 w 183006"/>
                <a:gd name="connsiteY10" fmla="*/ 156649 h 183179"/>
                <a:gd name="connsiteX11" fmla="*/ 40298 w 183006"/>
                <a:gd name="connsiteY11" fmla="*/ 167633 h 183179"/>
                <a:gd name="connsiteX12" fmla="*/ 56754 w 183006"/>
                <a:gd name="connsiteY12" fmla="*/ 175899 h 183179"/>
                <a:gd name="connsiteX13" fmla="*/ 73210 w 183006"/>
                <a:gd name="connsiteY13" fmla="*/ 181372 h 183179"/>
                <a:gd name="connsiteX14" fmla="*/ 109797 w 183006"/>
                <a:gd name="connsiteY14" fmla="*/ 181372 h 183179"/>
                <a:gd name="connsiteX15" fmla="*/ 126253 w 183006"/>
                <a:gd name="connsiteY15" fmla="*/ 175899 h 183179"/>
                <a:gd name="connsiteX16" fmla="*/ 142709 w 183006"/>
                <a:gd name="connsiteY16" fmla="*/ 167633 h 183179"/>
                <a:gd name="connsiteX17" fmla="*/ 156448 w 183006"/>
                <a:gd name="connsiteY17" fmla="*/ 156649 h 183179"/>
                <a:gd name="connsiteX18" fmla="*/ 183007 w 183006"/>
                <a:gd name="connsiteY18" fmla="*/ 91705 h 183179"/>
                <a:gd name="connsiteX19" fmla="*/ 175697 w 183006"/>
                <a:gd name="connsiteY19" fmla="*/ 56955 h 183179"/>
                <a:gd name="connsiteX20" fmla="*/ 156486 w 183006"/>
                <a:gd name="connsiteY20" fmla="*/ 26760 h 18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3006" h="183179">
                  <a:moveTo>
                    <a:pt x="156409" y="26760"/>
                  </a:moveTo>
                  <a:lnTo>
                    <a:pt x="142671" y="15777"/>
                  </a:lnTo>
                  <a:cubicBezTo>
                    <a:pt x="137619" y="12294"/>
                    <a:pt x="132032" y="9539"/>
                    <a:pt x="126215" y="7511"/>
                  </a:cubicBezTo>
                  <a:cubicBezTo>
                    <a:pt x="121010" y="4870"/>
                    <a:pt x="115498" y="3033"/>
                    <a:pt x="109758" y="2038"/>
                  </a:cubicBezTo>
                  <a:cubicBezTo>
                    <a:pt x="97703" y="-679"/>
                    <a:pt x="85227" y="-679"/>
                    <a:pt x="73172" y="2038"/>
                  </a:cubicBezTo>
                  <a:cubicBezTo>
                    <a:pt x="67431" y="3033"/>
                    <a:pt x="61921" y="4870"/>
                    <a:pt x="56716" y="7511"/>
                  </a:cubicBezTo>
                  <a:cubicBezTo>
                    <a:pt x="50898" y="9539"/>
                    <a:pt x="45311" y="12294"/>
                    <a:pt x="40259" y="15777"/>
                  </a:cubicBezTo>
                  <a:lnTo>
                    <a:pt x="26521" y="26760"/>
                  </a:lnTo>
                  <a:cubicBezTo>
                    <a:pt x="18446" y="35639"/>
                    <a:pt x="11940" y="45857"/>
                    <a:pt x="7310" y="56955"/>
                  </a:cubicBezTo>
                  <a:cubicBezTo>
                    <a:pt x="2602" y="67939"/>
                    <a:pt x="153" y="79726"/>
                    <a:pt x="0" y="91705"/>
                  </a:cubicBezTo>
                  <a:cubicBezTo>
                    <a:pt x="383" y="115892"/>
                    <a:pt x="9835" y="139083"/>
                    <a:pt x="26559" y="156649"/>
                  </a:cubicBezTo>
                  <a:cubicBezTo>
                    <a:pt x="30922" y="160591"/>
                    <a:pt x="35476" y="164227"/>
                    <a:pt x="40298" y="167633"/>
                  </a:cubicBezTo>
                  <a:cubicBezTo>
                    <a:pt x="45349" y="171115"/>
                    <a:pt x="50936" y="173871"/>
                    <a:pt x="56754" y="175899"/>
                  </a:cubicBezTo>
                  <a:cubicBezTo>
                    <a:pt x="61959" y="178540"/>
                    <a:pt x="67470" y="180377"/>
                    <a:pt x="73210" y="181372"/>
                  </a:cubicBezTo>
                  <a:cubicBezTo>
                    <a:pt x="85265" y="183783"/>
                    <a:pt x="97741" y="183783"/>
                    <a:pt x="109797" y="181372"/>
                  </a:cubicBezTo>
                  <a:cubicBezTo>
                    <a:pt x="115537" y="180377"/>
                    <a:pt x="121048" y="178540"/>
                    <a:pt x="126253" y="175899"/>
                  </a:cubicBezTo>
                  <a:cubicBezTo>
                    <a:pt x="132070" y="173871"/>
                    <a:pt x="137658" y="171115"/>
                    <a:pt x="142709" y="167633"/>
                  </a:cubicBezTo>
                  <a:cubicBezTo>
                    <a:pt x="147531" y="164227"/>
                    <a:pt x="152085" y="160591"/>
                    <a:pt x="156448" y="156649"/>
                  </a:cubicBezTo>
                  <a:cubicBezTo>
                    <a:pt x="173171" y="139121"/>
                    <a:pt x="182625" y="115930"/>
                    <a:pt x="183007" y="91705"/>
                  </a:cubicBezTo>
                  <a:cubicBezTo>
                    <a:pt x="182854" y="79726"/>
                    <a:pt x="180366" y="67939"/>
                    <a:pt x="175697" y="56955"/>
                  </a:cubicBezTo>
                  <a:cubicBezTo>
                    <a:pt x="171066" y="45857"/>
                    <a:pt x="164561" y="35638"/>
                    <a:pt x="156486" y="267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0AEE837E-A944-D380-FC58-E8E229E5C713}"/>
                </a:ext>
              </a:extLst>
            </p:cNvPr>
            <p:cNvSpPr/>
            <p:nvPr/>
          </p:nvSpPr>
          <p:spPr>
            <a:xfrm>
              <a:off x="10943803" y="3628299"/>
              <a:ext cx="182891" cy="183189"/>
            </a:xfrm>
            <a:custGeom>
              <a:avLst/>
              <a:gdLst>
                <a:gd name="connsiteX0" fmla="*/ 109682 w 182891"/>
                <a:gd name="connsiteY0" fmla="*/ 181610 h 183189"/>
                <a:gd name="connsiteX1" fmla="*/ 126176 w 182891"/>
                <a:gd name="connsiteY1" fmla="*/ 176138 h 183189"/>
                <a:gd name="connsiteX2" fmla="*/ 142633 w 182891"/>
                <a:gd name="connsiteY2" fmla="*/ 167795 h 183189"/>
                <a:gd name="connsiteX3" fmla="*/ 156371 w 182891"/>
                <a:gd name="connsiteY3" fmla="*/ 156926 h 183189"/>
                <a:gd name="connsiteX4" fmla="*/ 182892 w 182891"/>
                <a:gd name="connsiteY4" fmla="*/ 91753 h 183189"/>
                <a:gd name="connsiteX5" fmla="*/ 175583 w 182891"/>
                <a:gd name="connsiteY5" fmla="*/ 56888 h 183189"/>
                <a:gd name="connsiteX6" fmla="*/ 156410 w 182891"/>
                <a:gd name="connsiteY6" fmla="*/ 26846 h 183189"/>
                <a:gd name="connsiteX7" fmla="*/ 142671 w 182891"/>
                <a:gd name="connsiteY7" fmla="*/ 15863 h 183189"/>
                <a:gd name="connsiteX8" fmla="*/ 126215 w 182891"/>
                <a:gd name="connsiteY8" fmla="*/ 7520 h 183189"/>
                <a:gd name="connsiteX9" fmla="*/ 109720 w 182891"/>
                <a:gd name="connsiteY9" fmla="*/ 2124 h 183189"/>
                <a:gd name="connsiteX10" fmla="*/ 73172 w 182891"/>
                <a:gd name="connsiteY10" fmla="*/ 2124 h 183189"/>
                <a:gd name="connsiteX11" fmla="*/ 56677 w 182891"/>
                <a:gd name="connsiteY11" fmla="*/ 7520 h 183189"/>
                <a:gd name="connsiteX12" fmla="*/ 40221 w 182891"/>
                <a:gd name="connsiteY12" fmla="*/ 15863 h 183189"/>
                <a:gd name="connsiteX13" fmla="*/ 26483 w 182891"/>
                <a:gd name="connsiteY13" fmla="*/ 26846 h 183189"/>
                <a:gd name="connsiteX14" fmla="*/ 7310 w 182891"/>
                <a:gd name="connsiteY14" fmla="*/ 56888 h 183189"/>
                <a:gd name="connsiteX15" fmla="*/ 0 w 182891"/>
                <a:gd name="connsiteY15" fmla="*/ 91753 h 183189"/>
                <a:gd name="connsiteX16" fmla="*/ 26521 w 182891"/>
                <a:gd name="connsiteY16" fmla="*/ 156697 h 183189"/>
                <a:gd name="connsiteX17" fmla="*/ 40260 w 182891"/>
                <a:gd name="connsiteY17" fmla="*/ 167566 h 183189"/>
                <a:gd name="connsiteX18" fmla="*/ 56716 w 182891"/>
                <a:gd name="connsiteY18" fmla="*/ 175909 h 183189"/>
                <a:gd name="connsiteX19" fmla="*/ 73210 w 182891"/>
                <a:gd name="connsiteY19" fmla="*/ 181381 h 183189"/>
                <a:gd name="connsiteX20" fmla="*/ 109758 w 182891"/>
                <a:gd name="connsiteY20" fmla="*/ 181381 h 1831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2891" h="183189">
                  <a:moveTo>
                    <a:pt x="109682" y="181610"/>
                  </a:moveTo>
                  <a:cubicBezTo>
                    <a:pt x="115422" y="180539"/>
                    <a:pt x="120933" y="178664"/>
                    <a:pt x="126176" y="176138"/>
                  </a:cubicBezTo>
                  <a:cubicBezTo>
                    <a:pt x="131993" y="174109"/>
                    <a:pt x="137504" y="171316"/>
                    <a:pt x="142633" y="167795"/>
                  </a:cubicBezTo>
                  <a:cubicBezTo>
                    <a:pt x="147416" y="164427"/>
                    <a:pt x="152009" y="160830"/>
                    <a:pt x="156371" y="156926"/>
                  </a:cubicBezTo>
                  <a:cubicBezTo>
                    <a:pt x="173133" y="139360"/>
                    <a:pt x="182586" y="116015"/>
                    <a:pt x="182892" y="91753"/>
                  </a:cubicBezTo>
                  <a:cubicBezTo>
                    <a:pt x="182777" y="79774"/>
                    <a:pt x="180251" y="67949"/>
                    <a:pt x="175583" y="56888"/>
                  </a:cubicBezTo>
                  <a:cubicBezTo>
                    <a:pt x="170952" y="45828"/>
                    <a:pt x="164446" y="35648"/>
                    <a:pt x="156410" y="26846"/>
                  </a:cubicBezTo>
                  <a:lnTo>
                    <a:pt x="142671" y="15863"/>
                  </a:lnTo>
                  <a:cubicBezTo>
                    <a:pt x="137581" y="12342"/>
                    <a:pt x="132032" y="9548"/>
                    <a:pt x="126215" y="7520"/>
                  </a:cubicBezTo>
                  <a:cubicBezTo>
                    <a:pt x="121010" y="4841"/>
                    <a:pt x="115460" y="3042"/>
                    <a:pt x="109720" y="2124"/>
                  </a:cubicBezTo>
                  <a:cubicBezTo>
                    <a:pt x="97703" y="-708"/>
                    <a:pt x="85189" y="-708"/>
                    <a:pt x="73172" y="2124"/>
                  </a:cubicBezTo>
                  <a:cubicBezTo>
                    <a:pt x="67431" y="3042"/>
                    <a:pt x="61883" y="4841"/>
                    <a:pt x="56677" y="7520"/>
                  </a:cubicBezTo>
                  <a:cubicBezTo>
                    <a:pt x="50860" y="9548"/>
                    <a:pt x="45350" y="12342"/>
                    <a:pt x="40221" y="15863"/>
                  </a:cubicBezTo>
                  <a:lnTo>
                    <a:pt x="26483" y="26846"/>
                  </a:lnTo>
                  <a:cubicBezTo>
                    <a:pt x="18446" y="35687"/>
                    <a:pt x="11940" y="45867"/>
                    <a:pt x="7310" y="56888"/>
                  </a:cubicBezTo>
                  <a:cubicBezTo>
                    <a:pt x="2602" y="67949"/>
                    <a:pt x="115" y="79774"/>
                    <a:pt x="0" y="91753"/>
                  </a:cubicBezTo>
                  <a:cubicBezTo>
                    <a:pt x="383" y="115940"/>
                    <a:pt x="9835" y="139131"/>
                    <a:pt x="26521" y="156697"/>
                  </a:cubicBezTo>
                  <a:cubicBezTo>
                    <a:pt x="30884" y="160600"/>
                    <a:pt x="35476" y="164236"/>
                    <a:pt x="40260" y="167566"/>
                  </a:cubicBezTo>
                  <a:cubicBezTo>
                    <a:pt x="45349" y="171048"/>
                    <a:pt x="50898" y="173842"/>
                    <a:pt x="56716" y="175909"/>
                  </a:cubicBezTo>
                  <a:cubicBezTo>
                    <a:pt x="61959" y="178473"/>
                    <a:pt x="67470" y="180310"/>
                    <a:pt x="73210" y="181381"/>
                  </a:cubicBezTo>
                  <a:cubicBezTo>
                    <a:pt x="85265" y="183792"/>
                    <a:pt x="97703" y="183792"/>
                    <a:pt x="109758" y="181381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39CB982C-8765-9D1C-276E-8EE2D3F160FF}"/>
                </a:ext>
              </a:extLst>
            </p:cNvPr>
            <p:cNvSpPr/>
            <p:nvPr/>
          </p:nvSpPr>
          <p:spPr>
            <a:xfrm>
              <a:off x="10577922" y="3719969"/>
              <a:ext cx="182968" cy="182959"/>
            </a:xfrm>
            <a:custGeom>
              <a:avLst/>
              <a:gdLst>
                <a:gd name="connsiteX0" fmla="*/ 156371 w 182968"/>
                <a:gd name="connsiteY0" fmla="*/ 26846 h 182959"/>
                <a:gd name="connsiteX1" fmla="*/ 142671 w 182968"/>
                <a:gd name="connsiteY1" fmla="*/ 15863 h 182959"/>
                <a:gd name="connsiteX2" fmla="*/ 126176 w 182968"/>
                <a:gd name="connsiteY2" fmla="*/ 7520 h 182959"/>
                <a:gd name="connsiteX3" fmla="*/ 109720 w 182968"/>
                <a:gd name="connsiteY3" fmla="*/ 2124 h 182959"/>
                <a:gd name="connsiteX4" fmla="*/ 73134 w 182968"/>
                <a:gd name="connsiteY4" fmla="*/ 2124 h 182959"/>
                <a:gd name="connsiteX5" fmla="*/ 56677 w 182968"/>
                <a:gd name="connsiteY5" fmla="*/ 7520 h 182959"/>
                <a:gd name="connsiteX6" fmla="*/ 40221 w 182968"/>
                <a:gd name="connsiteY6" fmla="*/ 15863 h 182959"/>
                <a:gd name="connsiteX7" fmla="*/ 26483 w 182968"/>
                <a:gd name="connsiteY7" fmla="*/ 26846 h 182959"/>
                <a:gd name="connsiteX8" fmla="*/ 7310 w 182968"/>
                <a:gd name="connsiteY8" fmla="*/ 56965 h 182959"/>
                <a:gd name="connsiteX9" fmla="*/ 0 w 182968"/>
                <a:gd name="connsiteY9" fmla="*/ 91522 h 182959"/>
                <a:gd name="connsiteX10" fmla="*/ 26521 w 182968"/>
                <a:gd name="connsiteY10" fmla="*/ 156467 h 182959"/>
                <a:gd name="connsiteX11" fmla="*/ 40260 w 182968"/>
                <a:gd name="connsiteY11" fmla="*/ 167336 h 182959"/>
                <a:gd name="connsiteX12" fmla="*/ 56716 w 182968"/>
                <a:gd name="connsiteY12" fmla="*/ 175679 h 182959"/>
                <a:gd name="connsiteX13" fmla="*/ 73172 w 182968"/>
                <a:gd name="connsiteY13" fmla="*/ 181151 h 182959"/>
                <a:gd name="connsiteX14" fmla="*/ 109759 w 182968"/>
                <a:gd name="connsiteY14" fmla="*/ 181151 h 182959"/>
                <a:gd name="connsiteX15" fmla="*/ 126215 w 182968"/>
                <a:gd name="connsiteY15" fmla="*/ 175679 h 182959"/>
                <a:gd name="connsiteX16" fmla="*/ 142709 w 182968"/>
                <a:gd name="connsiteY16" fmla="*/ 167336 h 182959"/>
                <a:gd name="connsiteX17" fmla="*/ 156410 w 182968"/>
                <a:gd name="connsiteY17" fmla="*/ 156467 h 182959"/>
                <a:gd name="connsiteX18" fmla="*/ 182969 w 182968"/>
                <a:gd name="connsiteY18" fmla="*/ 91522 h 182959"/>
                <a:gd name="connsiteX19" fmla="*/ 175659 w 182968"/>
                <a:gd name="connsiteY19" fmla="*/ 56697 h 182959"/>
                <a:gd name="connsiteX20" fmla="*/ 156448 w 182968"/>
                <a:gd name="connsiteY20" fmla="*/ 26884 h 182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2968" h="182959">
                  <a:moveTo>
                    <a:pt x="156371" y="26846"/>
                  </a:moveTo>
                  <a:lnTo>
                    <a:pt x="142671" y="15863"/>
                  </a:lnTo>
                  <a:cubicBezTo>
                    <a:pt x="137581" y="12342"/>
                    <a:pt x="132032" y="9548"/>
                    <a:pt x="126176" y="7520"/>
                  </a:cubicBezTo>
                  <a:cubicBezTo>
                    <a:pt x="121010" y="4841"/>
                    <a:pt x="115460" y="3042"/>
                    <a:pt x="109720" y="2124"/>
                  </a:cubicBezTo>
                  <a:cubicBezTo>
                    <a:pt x="97703" y="-708"/>
                    <a:pt x="85189" y="-708"/>
                    <a:pt x="73134" y="2124"/>
                  </a:cubicBezTo>
                  <a:cubicBezTo>
                    <a:pt x="67393" y="3042"/>
                    <a:pt x="61883" y="4841"/>
                    <a:pt x="56677" y="7520"/>
                  </a:cubicBezTo>
                  <a:cubicBezTo>
                    <a:pt x="50860" y="9548"/>
                    <a:pt x="45350" y="12342"/>
                    <a:pt x="40221" y="15863"/>
                  </a:cubicBezTo>
                  <a:lnTo>
                    <a:pt x="26483" y="26846"/>
                  </a:lnTo>
                  <a:cubicBezTo>
                    <a:pt x="18446" y="35725"/>
                    <a:pt x="11902" y="45905"/>
                    <a:pt x="7310" y="56965"/>
                  </a:cubicBezTo>
                  <a:cubicBezTo>
                    <a:pt x="2602" y="67910"/>
                    <a:pt x="153" y="79621"/>
                    <a:pt x="0" y="91522"/>
                  </a:cubicBezTo>
                  <a:cubicBezTo>
                    <a:pt x="383" y="115748"/>
                    <a:pt x="9835" y="138900"/>
                    <a:pt x="26521" y="156467"/>
                  </a:cubicBezTo>
                  <a:cubicBezTo>
                    <a:pt x="30884" y="160408"/>
                    <a:pt x="35476" y="164006"/>
                    <a:pt x="40260" y="167336"/>
                  </a:cubicBezTo>
                  <a:cubicBezTo>
                    <a:pt x="45349" y="170857"/>
                    <a:pt x="50898" y="173650"/>
                    <a:pt x="56716" y="175679"/>
                  </a:cubicBezTo>
                  <a:cubicBezTo>
                    <a:pt x="61959" y="178243"/>
                    <a:pt x="67470" y="180080"/>
                    <a:pt x="73172" y="181151"/>
                  </a:cubicBezTo>
                  <a:cubicBezTo>
                    <a:pt x="85266" y="183562"/>
                    <a:pt x="97703" y="183562"/>
                    <a:pt x="109759" y="181151"/>
                  </a:cubicBezTo>
                  <a:cubicBezTo>
                    <a:pt x="115499" y="180080"/>
                    <a:pt x="121009" y="178204"/>
                    <a:pt x="126215" y="175679"/>
                  </a:cubicBezTo>
                  <a:cubicBezTo>
                    <a:pt x="132070" y="173650"/>
                    <a:pt x="137620" y="170857"/>
                    <a:pt x="142709" y="167336"/>
                  </a:cubicBezTo>
                  <a:cubicBezTo>
                    <a:pt x="147493" y="163968"/>
                    <a:pt x="152085" y="160371"/>
                    <a:pt x="156410" y="156467"/>
                  </a:cubicBezTo>
                  <a:cubicBezTo>
                    <a:pt x="173133" y="138939"/>
                    <a:pt x="182587" y="115786"/>
                    <a:pt x="182969" y="91522"/>
                  </a:cubicBezTo>
                  <a:cubicBezTo>
                    <a:pt x="182854" y="79543"/>
                    <a:pt x="180328" y="67718"/>
                    <a:pt x="175659" y="56697"/>
                  </a:cubicBezTo>
                  <a:cubicBezTo>
                    <a:pt x="171028" y="45713"/>
                    <a:pt x="164523" y="35687"/>
                    <a:pt x="156448" y="2688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B2990E1-20FB-67C4-87A9-F3392AFCFA7F}"/>
                </a:ext>
              </a:extLst>
            </p:cNvPr>
            <p:cNvSpPr/>
            <p:nvPr/>
          </p:nvSpPr>
          <p:spPr>
            <a:xfrm>
              <a:off x="11035215" y="3994179"/>
              <a:ext cx="183006" cy="183179"/>
            </a:xfrm>
            <a:custGeom>
              <a:avLst/>
              <a:gdLst>
                <a:gd name="connsiteX0" fmla="*/ 156409 w 183006"/>
                <a:gd name="connsiteY0" fmla="*/ 26760 h 183179"/>
                <a:gd name="connsiteX1" fmla="*/ 142671 w 183006"/>
                <a:gd name="connsiteY1" fmla="*/ 15777 h 183179"/>
                <a:gd name="connsiteX2" fmla="*/ 126214 w 183006"/>
                <a:gd name="connsiteY2" fmla="*/ 7511 h 183179"/>
                <a:gd name="connsiteX3" fmla="*/ 109758 w 183006"/>
                <a:gd name="connsiteY3" fmla="*/ 2038 h 183179"/>
                <a:gd name="connsiteX4" fmla="*/ 73172 w 183006"/>
                <a:gd name="connsiteY4" fmla="*/ 2038 h 183179"/>
                <a:gd name="connsiteX5" fmla="*/ 56715 w 183006"/>
                <a:gd name="connsiteY5" fmla="*/ 7511 h 183179"/>
                <a:gd name="connsiteX6" fmla="*/ 40259 w 183006"/>
                <a:gd name="connsiteY6" fmla="*/ 15777 h 183179"/>
                <a:gd name="connsiteX7" fmla="*/ 26521 w 183006"/>
                <a:gd name="connsiteY7" fmla="*/ 26760 h 183179"/>
                <a:gd name="connsiteX8" fmla="*/ 7310 w 183006"/>
                <a:gd name="connsiteY8" fmla="*/ 56955 h 183179"/>
                <a:gd name="connsiteX9" fmla="*/ 0 w 183006"/>
                <a:gd name="connsiteY9" fmla="*/ 91705 h 183179"/>
                <a:gd name="connsiteX10" fmla="*/ 26559 w 183006"/>
                <a:gd name="connsiteY10" fmla="*/ 156649 h 183179"/>
                <a:gd name="connsiteX11" fmla="*/ 40298 w 183006"/>
                <a:gd name="connsiteY11" fmla="*/ 167633 h 183179"/>
                <a:gd name="connsiteX12" fmla="*/ 56754 w 183006"/>
                <a:gd name="connsiteY12" fmla="*/ 175899 h 183179"/>
                <a:gd name="connsiteX13" fmla="*/ 73210 w 183006"/>
                <a:gd name="connsiteY13" fmla="*/ 181372 h 183179"/>
                <a:gd name="connsiteX14" fmla="*/ 109797 w 183006"/>
                <a:gd name="connsiteY14" fmla="*/ 181372 h 183179"/>
                <a:gd name="connsiteX15" fmla="*/ 126253 w 183006"/>
                <a:gd name="connsiteY15" fmla="*/ 175899 h 183179"/>
                <a:gd name="connsiteX16" fmla="*/ 142709 w 183006"/>
                <a:gd name="connsiteY16" fmla="*/ 167633 h 183179"/>
                <a:gd name="connsiteX17" fmla="*/ 156448 w 183006"/>
                <a:gd name="connsiteY17" fmla="*/ 156649 h 183179"/>
                <a:gd name="connsiteX18" fmla="*/ 183007 w 183006"/>
                <a:gd name="connsiteY18" fmla="*/ 91705 h 183179"/>
                <a:gd name="connsiteX19" fmla="*/ 175697 w 183006"/>
                <a:gd name="connsiteY19" fmla="*/ 56955 h 183179"/>
                <a:gd name="connsiteX20" fmla="*/ 156486 w 183006"/>
                <a:gd name="connsiteY20" fmla="*/ 26760 h 1831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3006" h="183179">
                  <a:moveTo>
                    <a:pt x="156409" y="26760"/>
                  </a:moveTo>
                  <a:lnTo>
                    <a:pt x="142671" y="15777"/>
                  </a:lnTo>
                  <a:cubicBezTo>
                    <a:pt x="137619" y="12294"/>
                    <a:pt x="132032" y="9539"/>
                    <a:pt x="126214" y="7511"/>
                  </a:cubicBezTo>
                  <a:cubicBezTo>
                    <a:pt x="121010" y="4870"/>
                    <a:pt x="115498" y="3033"/>
                    <a:pt x="109758" y="2038"/>
                  </a:cubicBezTo>
                  <a:cubicBezTo>
                    <a:pt x="97703" y="-679"/>
                    <a:pt x="85227" y="-679"/>
                    <a:pt x="73172" y="2038"/>
                  </a:cubicBezTo>
                  <a:cubicBezTo>
                    <a:pt x="67431" y="3033"/>
                    <a:pt x="61921" y="4870"/>
                    <a:pt x="56715" y="7511"/>
                  </a:cubicBezTo>
                  <a:cubicBezTo>
                    <a:pt x="50898" y="9539"/>
                    <a:pt x="45311" y="12294"/>
                    <a:pt x="40259" y="15777"/>
                  </a:cubicBezTo>
                  <a:lnTo>
                    <a:pt x="26521" y="26760"/>
                  </a:lnTo>
                  <a:cubicBezTo>
                    <a:pt x="18446" y="35639"/>
                    <a:pt x="11940" y="45857"/>
                    <a:pt x="7310" y="56955"/>
                  </a:cubicBezTo>
                  <a:cubicBezTo>
                    <a:pt x="2602" y="67939"/>
                    <a:pt x="153" y="79726"/>
                    <a:pt x="0" y="91705"/>
                  </a:cubicBezTo>
                  <a:cubicBezTo>
                    <a:pt x="383" y="115892"/>
                    <a:pt x="9835" y="139083"/>
                    <a:pt x="26559" y="156649"/>
                  </a:cubicBezTo>
                  <a:cubicBezTo>
                    <a:pt x="30922" y="160591"/>
                    <a:pt x="35476" y="164227"/>
                    <a:pt x="40298" y="167633"/>
                  </a:cubicBezTo>
                  <a:cubicBezTo>
                    <a:pt x="45349" y="171115"/>
                    <a:pt x="50936" y="173871"/>
                    <a:pt x="56754" y="175899"/>
                  </a:cubicBezTo>
                  <a:cubicBezTo>
                    <a:pt x="61959" y="178540"/>
                    <a:pt x="67470" y="180377"/>
                    <a:pt x="73210" y="181372"/>
                  </a:cubicBezTo>
                  <a:cubicBezTo>
                    <a:pt x="85265" y="183783"/>
                    <a:pt x="97741" y="183783"/>
                    <a:pt x="109797" y="181372"/>
                  </a:cubicBezTo>
                  <a:cubicBezTo>
                    <a:pt x="115537" y="180377"/>
                    <a:pt x="121048" y="178540"/>
                    <a:pt x="126253" y="175899"/>
                  </a:cubicBezTo>
                  <a:cubicBezTo>
                    <a:pt x="132070" y="173871"/>
                    <a:pt x="137658" y="171115"/>
                    <a:pt x="142709" y="167633"/>
                  </a:cubicBezTo>
                  <a:cubicBezTo>
                    <a:pt x="147531" y="164227"/>
                    <a:pt x="152085" y="160591"/>
                    <a:pt x="156448" y="156649"/>
                  </a:cubicBezTo>
                  <a:cubicBezTo>
                    <a:pt x="173171" y="139121"/>
                    <a:pt x="182625" y="115930"/>
                    <a:pt x="183007" y="91705"/>
                  </a:cubicBezTo>
                  <a:cubicBezTo>
                    <a:pt x="182854" y="79726"/>
                    <a:pt x="180366" y="67939"/>
                    <a:pt x="175697" y="56955"/>
                  </a:cubicBezTo>
                  <a:cubicBezTo>
                    <a:pt x="171066" y="45857"/>
                    <a:pt x="164561" y="35638"/>
                    <a:pt x="156486" y="2676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03F383B-A927-8516-3B3F-1A78AD452448}"/>
                </a:ext>
              </a:extLst>
            </p:cNvPr>
            <p:cNvSpPr/>
            <p:nvPr/>
          </p:nvSpPr>
          <p:spPr>
            <a:xfrm>
              <a:off x="9663310" y="1799369"/>
              <a:ext cx="182930" cy="365824"/>
            </a:xfrm>
            <a:custGeom>
              <a:avLst/>
              <a:gdLst>
                <a:gd name="connsiteX0" fmla="*/ 91465 w 182930"/>
                <a:gd name="connsiteY0" fmla="*/ 0 h 365824"/>
                <a:gd name="connsiteX1" fmla="*/ 0 w 182930"/>
                <a:gd name="connsiteY1" fmla="*/ 91427 h 365824"/>
                <a:gd name="connsiteX2" fmla="*/ 0 w 182930"/>
                <a:gd name="connsiteY2" fmla="*/ 274359 h 365824"/>
                <a:gd name="connsiteX3" fmla="*/ 91465 w 182930"/>
                <a:gd name="connsiteY3" fmla="*/ 365824 h 365824"/>
                <a:gd name="connsiteX4" fmla="*/ 182930 w 182930"/>
                <a:gd name="connsiteY4" fmla="*/ 274359 h 365824"/>
                <a:gd name="connsiteX5" fmla="*/ 182930 w 182930"/>
                <a:gd name="connsiteY5" fmla="*/ 91427 h 365824"/>
                <a:gd name="connsiteX6" fmla="*/ 91465 w 182930"/>
                <a:gd name="connsiteY6" fmla="*/ 0 h 365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2930" h="365824">
                  <a:moveTo>
                    <a:pt x="91465" y="0"/>
                  </a:moveTo>
                  <a:cubicBezTo>
                    <a:pt x="40988" y="0"/>
                    <a:pt x="0" y="40949"/>
                    <a:pt x="0" y="91427"/>
                  </a:cubicBezTo>
                  <a:lnTo>
                    <a:pt x="0" y="274359"/>
                  </a:lnTo>
                  <a:cubicBezTo>
                    <a:pt x="0" y="324875"/>
                    <a:pt x="40988" y="365824"/>
                    <a:pt x="91465" y="365824"/>
                  </a:cubicBezTo>
                  <a:cubicBezTo>
                    <a:pt x="141981" y="365824"/>
                    <a:pt x="182930" y="324875"/>
                    <a:pt x="182930" y="274359"/>
                  </a:cubicBezTo>
                  <a:lnTo>
                    <a:pt x="182930" y="91427"/>
                  </a:lnTo>
                  <a:cubicBezTo>
                    <a:pt x="182930" y="40949"/>
                    <a:pt x="141981" y="0"/>
                    <a:pt x="91465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A866B829-613B-A876-83F1-C9BF3626CEC5}"/>
                </a:ext>
              </a:extLst>
            </p:cNvPr>
            <p:cNvSpPr/>
            <p:nvPr/>
          </p:nvSpPr>
          <p:spPr>
            <a:xfrm>
              <a:off x="7373644" y="976215"/>
              <a:ext cx="4762292" cy="5486324"/>
            </a:xfrm>
            <a:custGeom>
              <a:avLst/>
              <a:gdLst>
                <a:gd name="connsiteX0" fmla="*/ 4500352 w 4762292"/>
                <a:gd name="connsiteY0" fmla="*/ 1198159 h 5486324"/>
                <a:gd name="connsiteX1" fmla="*/ 4647691 w 4762292"/>
                <a:gd name="connsiteY1" fmla="*/ 1131607 h 5486324"/>
                <a:gd name="connsiteX2" fmla="*/ 4750865 w 4762292"/>
                <a:gd name="connsiteY2" fmla="*/ 862225 h 5486324"/>
                <a:gd name="connsiteX3" fmla="*/ 4427481 w 4762292"/>
                <a:gd name="connsiteY3" fmla="*/ 115457 h 5486324"/>
                <a:gd name="connsiteX4" fmla="*/ 3611104 w 4762292"/>
                <a:gd name="connsiteY4" fmla="*/ 129617 h 5486324"/>
                <a:gd name="connsiteX5" fmla="*/ 3595069 w 4762292"/>
                <a:gd name="connsiteY5" fmla="*/ 112089 h 5486324"/>
                <a:gd name="connsiteX6" fmla="*/ 3072950 w 4762292"/>
                <a:gd name="connsiteY6" fmla="*/ 11629 h 5486324"/>
                <a:gd name="connsiteX7" fmla="*/ 2429395 w 4762292"/>
                <a:gd name="connsiteY7" fmla="*/ 173781 h 5486324"/>
                <a:gd name="connsiteX8" fmla="*/ 2381137 w 4762292"/>
                <a:gd name="connsiteY8" fmla="*/ 189128 h 5486324"/>
                <a:gd name="connsiteX9" fmla="*/ 2332878 w 4762292"/>
                <a:gd name="connsiteY9" fmla="*/ 173781 h 5486324"/>
                <a:gd name="connsiteX10" fmla="*/ 1689323 w 4762292"/>
                <a:gd name="connsiteY10" fmla="*/ 11629 h 5486324"/>
                <a:gd name="connsiteX11" fmla="*/ 1167204 w 4762292"/>
                <a:gd name="connsiteY11" fmla="*/ 112246 h 5486324"/>
                <a:gd name="connsiteX12" fmla="*/ 1151169 w 4762292"/>
                <a:gd name="connsiteY12" fmla="*/ 129812 h 5486324"/>
                <a:gd name="connsiteX13" fmla="*/ 335018 w 4762292"/>
                <a:gd name="connsiteY13" fmla="*/ 115537 h 5486324"/>
                <a:gd name="connsiteX14" fmla="*/ 11330 w 4762292"/>
                <a:gd name="connsiteY14" fmla="*/ 861727 h 5486324"/>
                <a:gd name="connsiteX15" fmla="*/ 113397 w 4762292"/>
                <a:gd name="connsiteY15" fmla="*/ 1129728 h 5486324"/>
                <a:gd name="connsiteX16" fmla="*/ 262460 w 4762292"/>
                <a:gd name="connsiteY16" fmla="*/ 1197581 h 5486324"/>
                <a:gd name="connsiteX17" fmla="*/ 424995 w 4762292"/>
                <a:gd name="connsiteY17" fmla="*/ 1149629 h 5486324"/>
                <a:gd name="connsiteX18" fmla="*/ 437356 w 4762292"/>
                <a:gd name="connsiteY18" fmla="*/ 1141745 h 5486324"/>
                <a:gd name="connsiteX19" fmla="*/ 434179 w 4762292"/>
                <a:gd name="connsiteY19" fmla="*/ 1173931 h 5486324"/>
                <a:gd name="connsiteX20" fmla="*/ 407926 w 4762292"/>
                <a:gd name="connsiteY20" fmla="*/ 1437915 h 5486324"/>
                <a:gd name="connsiteX21" fmla="*/ 406013 w 4762292"/>
                <a:gd name="connsiteY21" fmla="*/ 1457318 h 5486324"/>
                <a:gd name="connsiteX22" fmla="*/ 344475 w 4762292"/>
                <a:gd name="connsiteY22" fmla="*/ 1857659 h 5486324"/>
                <a:gd name="connsiteX23" fmla="*/ 221011 w 4762292"/>
                <a:gd name="connsiteY23" fmla="*/ 2332213 h 5486324"/>
                <a:gd name="connsiteX24" fmla="*/ 127593 w 4762292"/>
                <a:gd name="connsiteY24" fmla="*/ 2867460 h 5486324"/>
                <a:gd name="connsiteX25" fmla="*/ 146728 w 4762292"/>
                <a:gd name="connsiteY25" fmla="*/ 3004659 h 5486324"/>
                <a:gd name="connsiteX26" fmla="*/ 328171 w 4762292"/>
                <a:gd name="connsiteY26" fmla="*/ 3140016 h 5486324"/>
                <a:gd name="connsiteX27" fmla="*/ 282438 w 4762292"/>
                <a:gd name="connsiteY27" fmla="*/ 3263323 h 5486324"/>
                <a:gd name="connsiteX28" fmla="*/ 690244 w 4762292"/>
                <a:gd name="connsiteY28" fmla="*/ 5312004 h 5486324"/>
                <a:gd name="connsiteX29" fmla="*/ 1143558 w 4762292"/>
                <a:gd name="connsiteY29" fmla="*/ 5486324 h 5486324"/>
                <a:gd name="connsiteX30" fmla="*/ 1511029 w 4762292"/>
                <a:gd name="connsiteY30" fmla="*/ 5384522 h 5486324"/>
                <a:gd name="connsiteX31" fmla="*/ 1873680 w 4762292"/>
                <a:gd name="connsiteY31" fmla="*/ 5137605 h 5486324"/>
                <a:gd name="connsiteX32" fmla="*/ 2888861 w 4762292"/>
                <a:gd name="connsiteY32" fmla="*/ 5137605 h 5486324"/>
                <a:gd name="connsiteX33" fmla="*/ 3251512 w 4762292"/>
                <a:gd name="connsiteY33" fmla="*/ 5384522 h 5486324"/>
                <a:gd name="connsiteX34" fmla="*/ 3619022 w 4762292"/>
                <a:gd name="connsiteY34" fmla="*/ 5486324 h 5486324"/>
                <a:gd name="connsiteX35" fmla="*/ 4072296 w 4762292"/>
                <a:gd name="connsiteY35" fmla="*/ 5312004 h 5486324"/>
                <a:gd name="connsiteX36" fmla="*/ 4480142 w 4762292"/>
                <a:gd name="connsiteY36" fmla="*/ 3263323 h 5486324"/>
                <a:gd name="connsiteX37" fmla="*/ 4434409 w 4762292"/>
                <a:gd name="connsiteY37" fmla="*/ 3139791 h 5486324"/>
                <a:gd name="connsiteX38" fmla="*/ 4614774 w 4762292"/>
                <a:gd name="connsiteY38" fmla="*/ 3003053 h 5486324"/>
                <a:gd name="connsiteX39" fmla="*/ 4633029 w 4762292"/>
                <a:gd name="connsiteY39" fmla="*/ 2868802 h 5486324"/>
                <a:gd name="connsiteX40" fmla="*/ 4539651 w 4762292"/>
                <a:gd name="connsiteY40" fmla="*/ 2332252 h 5486324"/>
                <a:gd name="connsiteX41" fmla="*/ 4415884 w 4762292"/>
                <a:gd name="connsiteY41" fmla="*/ 1856669 h 5486324"/>
                <a:gd name="connsiteX42" fmla="*/ 4354346 w 4762292"/>
                <a:gd name="connsiteY42" fmla="*/ 1455633 h 5486324"/>
                <a:gd name="connsiteX43" fmla="*/ 4352624 w 4762292"/>
                <a:gd name="connsiteY43" fmla="*/ 1437875 h 5486324"/>
                <a:gd name="connsiteX44" fmla="*/ 4326906 w 4762292"/>
                <a:gd name="connsiteY44" fmla="*/ 1180397 h 5486324"/>
                <a:gd name="connsiteX45" fmla="*/ 4322964 w 4762292"/>
                <a:gd name="connsiteY45" fmla="*/ 1140367 h 5486324"/>
                <a:gd name="connsiteX46" fmla="*/ 4337392 w 4762292"/>
                <a:gd name="connsiteY46" fmla="*/ 1149475 h 5486324"/>
                <a:gd name="connsiteX47" fmla="*/ 4500388 w 4762292"/>
                <a:gd name="connsiteY47" fmla="*/ 1198116 h 5486324"/>
                <a:gd name="connsiteX48" fmla="*/ 2381132 w 4762292"/>
                <a:gd name="connsiteY48" fmla="*/ 5121817 h 5486324"/>
                <a:gd name="connsiteX49" fmla="*/ 2012975 w 4762292"/>
                <a:gd name="connsiteY49" fmla="*/ 5013509 h 5486324"/>
                <a:gd name="connsiteX50" fmla="*/ 2381132 w 4762292"/>
                <a:gd name="connsiteY50" fmla="*/ 4496553 h 5486324"/>
                <a:gd name="connsiteX51" fmla="*/ 2749289 w 4762292"/>
                <a:gd name="connsiteY51" fmla="*/ 5013509 h 5486324"/>
                <a:gd name="connsiteX52" fmla="*/ 2381132 w 4762292"/>
                <a:gd name="connsiteY52" fmla="*/ 5121817 h 5486324"/>
                <a:gd name="connsiteX53" fmla="*/ 3955435 w 4762292"/>
                <a:gd name="connsiteY53" fmla="*/ 5171376 h 5486324"/>
                <a:gd name="connsiteX54" fmla="*/ 3340086 w 4762292"/>
                <a:gd name="connsiteY54" fmla="*/ 5224763 h 5486324"/>
                <a:gd name="connsiteX55" fmla="*/ 2471197 w 4762292"/>
                <a:gd name="connsiteY55" fmla="*/ 4194202 h 5486324"/>
                <a:gd name="connsiteX56" fmla="*/ 2469436 w 4762292"/>
                <a:gd name="connsiteY56" fmla="*/ 4189188 h 5486324"/>
                <a:gd name="connsiteX57" fmla="*/ 2455736 w 4762292"/>
                <a:gd name="connsiteY57" fmla="*/ 4156352 h 5486324"/>
                <a:gd name="connsiteX58" fmla="*/ 2445174 w 4762292"/>
                <a:gd name="connsiteY58" fmla="*/ 4144642 h 5486324"/>
                <a:gd name="connsiteX59" fmla="*/ 2418194 w 4762292"/>
                <a:gd name="connsiteY59" fmla="*/ 4125622 h 5486324"/>
                <a:gd name="connsiteX60" fmla="*/ 2397987 w 4762292"/>
                <a:gd name="connsiteY60" fmla="*/ 4118389 h 5486324"/>
                <a:gd name="connsiteX61" fmla="*/ 2393968 w 4762292"/>
                <a:gd name="connsiteY61" fmla="*/ 4116934 h 5486324"/>
                <a:gd name="connsiteX62" fmla="*/ 2382143 w 4762292"/>
                <a:gd name="connsiteY62" fmla="*/ 4117470 h 5486324"/>
                <a:gd name="connsiteX63" fmla="*/ 2367600 w 4762292"/>
                <a:gd name="connsiteY63" fmla="*/ 4116666 h 5486324"/>
                <a:gd name="connsiteX64" fmla="*/ 2362587 w 4762292"/>
                <a:gd name="connsiteY64" fmla="*/ 4118465 h 5486324"/>
                <a:gd name="connsiteX65" fmla="*/ 2344294 w 4762292"/>
                <a:gd name="connsiteY65" fmla="*/ 4124856 h 5486324"/>
                <a:gd name="connsiteX66" fmla="*/ 2329866 w 4762292"/>
                <a:gd name="connsiteY66" fmla="*/ 4131821 h 5486324"/>
                <a:gd name="connsiteX67" fmla="*/ 2316586 w 4762292"/>
                <a:gd name="connsiteY67" fmla="*/ 4143800 h 5486324"/>
                <a:gd name="connsiteX68" fmla="*/ 2305142 w 4762292"/>
                <a:gd name="connsiteY68" fmla="*/ 4156544 h 5486324"/>
                <a:gd name="connsiteX69" fmla="*/ 2298101 w 4762292"/>
                <a:gd name="connsiteY69" fmla="*/ 4170973 h 5486324"/>
                <a:gd name="connsiteX70" fmla="*/ 2291480 w 4762292"/>
                <a:gd name="connsiteY70" fmla="*/ 4189266 h 5486324"/>
                <a:gd name="connsiteX71" fmla="*/ 2289834 w 4762292"/>
                <a:gd name="connsiteY71" fmla="*/ 4193973 h 5486324"/>
                <a:gd name="connsiteX72" fmla="*/ 1420945 w 4762292"/>
                <a:gd name="connsiteY72" fmla="*/ 5224926 h 5486324"/>
                <a:gd name="connsiteX73" fmla="*/ 805567 w 4762292"/>
                <a:gd name="connsiteY73" fmla="*/ 5171501 h 5486324"/>
                <a:gd name="connsiteX74" fmla="*/ 454477 w 4762292"/>
                <a:gd name="connsiteY74" fmla="*/ 3321605 h 5486324"/>
                <a:gd name="connsiteX75" fmla="*/ 1662366 w 4762292"/>
                <a:gd name="connsiteY75" fmla="*/ 2291827 h 5486324"/>
                <a:gd name="connsiteX76" fmla="*/ 1669485 w 4762292"/>
                <a:gd name="connsiteY76" fmla="*/ 2313947 h 5486324"/>
                <a:gd name="connsiteX77" fmla="*/ 1673159 w 4762292"/>
                <a:gd name="connsiteY77" fmla="*/ 2324586 h 5486324"/>
                <a:gd name="connsiteX78" fmla="*/ 2381041 w 4762292"/>
                <a:gd name="connsiteY78" fmla="*/ 2835380 h 5486324"/>
                <a:gd name="connsiteX79" fmla="*/ 3098643 w 4762292"/>
                <a:gd name="connsiteY79" fmla="*/ 2291717 h 5486324"/>
                <a:gd name="connsiteX80" fmla="*/ 4167805 w 4762292"/>
                <a:gd name="connsiteY80" fmla="*/ 3007408 h 5486324"/>
                <a:gd name="connsiteX81" fmla="*/ 4173125 w 4762292"/>
                <a:gd name="connsiteY81" fmla="*/ 3017128 h 5486324"/>
                <a:gd name="connsiteX82" fmla="*/ 4306454 w 4762292"/>
                <a:gd name="connsiteY82" fmla="*/ 3321604 h 5486324"/>
                <a:gd name="connsiteX83" fmla="*/ 3955325 w 4762292"/>
                <a:gd name="connsiteY83" fmla="*/ 5171501 h 5486324"/>
                <a:gd name="connsiteX84" fmla="*/ 1466568 w 4762292"/>
                <a:gd name="connsiteY84" fmla="*/ 1874932 h 5486324"/>
                <a:gd name="connsiteX85" fmla="*/ 1487962 w 4762292"/>
                <a:gd name="connsiteY85" fmla="*/ 1762686 h 5486324"/>
                <a:gd name="connsiteX86" fmla="*/ 1771500 w 4762292"/>
                <a:gd name="connsiteY86" fmla="*/ 1556750 h 5486324"/>
                <a:gd name="connsiteX87" fmla="*/ 2103300 w 4762292"/>
                <a:gd name="connsiteY87" fmla="*/ 1846834 h 5486324"/>
                <a:gd name="connsiteX88" fmla="*/ 1667592 w 4762292"/>
                <a:gd name="connsiteY88" fmla="*/ 2093065 h 5486324"/>
                <a:gd name="connsiteX89" fmla="*/ 1663191 w 4762292"/>
                <a:gd name="connsiteY89" fmla="*/ 2108986 h 5486324"/>
                <a:gd name="connsiteX90" fmla="*/ 1583627 w 4762292"/>
                <a:gd name="connsiteY90" fmla="*/ 2119969 h 5486324"/>
                <a:gd name="connsiteX91" fmla="*/ 1466561 w 4762292"/>
                <a:gd name="connsiteY91" fmla="*/ 1874962 h 5486324"/>
                <a:gd name="connsiteX92" fmla="*/ 2990416 w 4762292"/>
                <a:gd name="connsiteY92" fmla="*/ 1556750 h 5486324"/>
                <a:gd name="connsiteX93" fmla="*/ 3273955 w 4762292"/>
                <a:gd name="connsiteY93" fmla="*/ 1762686 h 5486324"/>
                <a:gd name="connsiteX94" fmla="*/ 3295731 w 4762292"/>
                <a:gd name="connsiteY94" fmla="*/ 1874932 h 5486324"/>
                <a:gd name="connsiteX95" fmla="*/ 3178587 w 4762292"/>
                <a:gd name="connsiteY95" fmla="*/ 2120017 h 5486324"/>
                <a:gd name="connsiteX96" fmla="*/ 3099904 w 4762292"/>
                <a:gd name="connsiteY96" fmla="*/ 2109148 h 5486324"/>
                <a:gd name="connsiteX97" fmla="*/ 2658533 w 4762292"/>
                <a:gd name="connsiteY97" fmla="*/ 1846849 h 5486324"/>
                <a:gd name="connsiteX98" fmla="*/ 2990411 w 4762292"/>
                <a:gd name="connsiteY98" fmla="*/ 1556766 h 5486324"/>
                <a:gd name="connsiteX99" fmla="*/ 2929873 w 4762292"/>
                <a:gd name="connsiteY99" fmla="*/ 2195054 h 5486324"/>
                <a:gd name="connsiteX100" fmla="*/ 2381115 w 4762292"/>
                <a:gd name="connsiteY100" fmla="*/ 2652345 h 5486324"/>
                <a:gd name="connsiteX101" fmla="*/ 1832357 w 4762292"/>
                <a:gd name="connsiteY101" fmla="*/ 2195054 h 5486324"/>
                <a:gd name="connsiteX102" fmla="*/ 1838404 w 4762292"/>
                <a:gd name="connsiteY102" fmla="*/ 2159463 h 5486324"/>
                <a:gd name="connsiteX103" fmla="*/ 2381146 w 4762292"/>
                <a:gd name="connsiteY103" fmla="*/ 2012084 h 5486324"/>
                <a:gd name="connsiteX104" fmla="*/ 2929904 w 4762292"/>
                <a:gd name="connsiteY104" fmla="*/ 2195056 h 5486324"/>
                <a:gd name="connsiteX105" fmla="*/ 4362509 w 4762292"/>
                <a:gd name="connsiteY105" fmla="*/ 2377986 h 5486324"/>
                <a:gd name="connsiteX106" fmla="*/ 4449918 w 4762292"/>
                <a:gd name="connsiteY106" fmla="*/ 2871860 h 5486324"/>
                <a:gd name="connsiteX107" fmla="*/ 4443527 w 4762292"/>
                <a:gd name="connsiteY107" fmla="*/ 2937646 h 5486324"/>
                <a:gd name="connsiteX108" fmla="*/ 4417273 w 4762292"/>
                <a:gd name="connsiteY108" fmla="*/ 2958274 h 5486324"/>
                <a:gd name="connsiteX109" fmla="*/ 4359563 w 4762292"/>
                <a:gd name="connsiteY109" fmla="*/ 2939368 h 5486324"/>
                <a:gd name="connsiteX110" fmla="*/ 4323971 w 4762292"/>
                <a:gd name="connsiteY110" fmla="*/ 2912655 h 5486324"/>
                <a:gd name="connsiteX111" fmla="*/ 3384210 w 4762292"/>
                <a:gd name="connsiteY111" fmla="*/ 2167612 h 5486324"/>
                <a:gd name="connsiteX112" fmla="*/ 3474107 w 4762292"/>
                <a:gd name="connsiteY112" fmla="*/ 1940367 h 5486324"/>
                <a:gd name="connsiteX113" fmla="*/ 3696306 w 4762292"/>
                <a:gd name="connsiteY113" fmla="*/ 2020274 h 5486324"/>
                <a:gd name="connsiteX114" fmla="*/ 3844487 w 4762292"/>
                <a:gd name="connsiteY114" fmla="*/ 1982846 h 5486324"/>
                <a:gd name="connsiteX115" fmla="*/ 3926806 w 4762292"/>
                <a:gd name="connsiteY115" fmla="*/ 1240105 h 5486324"/>
                <a:gd name="connsiteX116" fmla="*/ 3805605 w 4762292"/>
                <a:gd name="connsiteY116" fmla="*/ 1200840 h 5486324"/>
                <a:gd name="connsiteX117" fmla="*/ 3762743 w 4762292"/>
                <a:gd name="connsiteY117" fmla="*/ 1320777 h 5486324"/>
                <a:gd name="connsiteX118" fmla="*/ 3761365 w 4762292"/>
                <a:gd name="connsiteY118" fmla="*/ 1819971 h 5486324"/>
                <a:gd name="connsiteX119" fmla="*/ 3489798 w 4762292"/>
                <a:gd name="connsiteY119" fmla="*/ 1713427 h 5486324"/>
                <a:gd name="connsiteX120" fmla="*/ 3057921 w 4762292"/>
                <a:gd name="connsiteY120" fmla="*/ 1387211 h 5486324"/>
                <a:gd name="connsiteX121" fmla="*/ 3046210 w 4762292"/>
                <a:gd name="connsiteY121" fmla="*/ 1381815 h 5486324"/>
                <a:gd name="connsiteX122" fmla="*/ 2740549 w 4762292"/>
                <a:gd name="connsiteY122" fmla="*/ 1285948 h 5486324"/>
                <a:gd name="connsiteX123" fmla="*/ 2655513 w 4762292"/>
                <a:gd name="connsiteY123" fmla="*/ 1280476 h 5486324"/>
                <a:gd name="connsiteX124" fmla="*/ 2564048 w 4762292"/>
                <a:gd name="connsiteY124" fmla="*/ 1371941 h 5486324"/>
                <a:gd name="connsiteX125" fmla="*/ 2655513 w 4762292"/>
                <a:gd name="connsiteY125" fmla="*/ 1463368 h 5486324"/>
                <a:gd name="connsiteX126" fmla="*/ 2687775 w 4762292"/>
                <a:gd name="connsiteY126" fmla="*/ 1465511 h 5486324"/>
                <a:gd name="connsiteX127" fmla="*/ 2474912 w 4762292"/>
                <a:gd name="connsiteY127" fmla="*/ 1831336 h 5486324"/>
                <a:gd name="connsiteX128" fmla="*/ 2381074 w 4762292"/>
                <a:gd name="connsiteY128" fmla="*/ 1829193 h 5486324"/>
                <a:gd name="connsiteX129" fmla="*/ 2287427 w 4762292"/>
                <a:gd name="connsiteY129" fmla="*/ 1831872 h 5486324"/>
                <a:gd name="connsiteX130" fmla="*/ 2077092 w 4762292"/>
                <a:gd name="connsiteY130" fmla="*/ 1465283 h 5486324"/>
                <a:gd name="connsiteX131" fmla="*/ 2106369 w 4762292"/>
                <a:gd name="connsiteY131" fmla="*/ 1463369 h 5486324"/>
                <a:gd name="connsiteX132" fmla="*/ 2197796 w 4762292"/>
                <a:gd name="connsiteY132" fmla="*/ 1371942 h 5486324"/>
                <a:gd name="connsiteX133" fmla="*/ 2106369 w 4762292"/>
                <a:gd name="connsiteY133" fmla="*/ 1280477 h 5486324"/>
                <a:gd name="connsiteX134" fmla="*/ 2021027 w 4762292"/>
                <a:gd name="connsiteY134" fmla="*/ 1285950 h 5486324"/>
                <a:gd name="connsiteX135" fmla="*/ 1715366 w 4762292"/>
                <a:gd name="connsiteY135" fmla="*/ 1381739 h 5486324"/>
                <a:gd name="connsiteX136" fmla="*/ 1703465 w 4762292"/>
                <a:gd name="connsiteY136" fmla="*/ 1387212 h 5486324"/>
                <a:gd name="connsiteX137" fmla="*/ 1272312 w 4762292"/>
                <a:gd name="connsiteY137" fmla="*/ 1713427 h 5486324"/>
                <a:gd name="connsiteX138" fmla="*/ 1000745 w 4762292"/>
                <a:gd name="connsiteY138" fmla="*/ 1819971 h 5486324"/>
                <a:gd name="connsiteX139" fmla="*/ 999367 w 4762292"/>
                <a:gd name="connsiteY139" fmla="*/ 1320777 h 5486324"/>
                <a:gd name="connsiteX140" fmla="*/ 956466 w 4762292"/>
                <a:gd name="connsiteY140" fmla="*/ 1200841 h 5486324"/>
                <a:gd name="connsiteX141" fmla="*/ 835305 w 4762292"/>
                <a:gd name="connsiteY141" fmla="*/ 1240106 h 5486324"/>
                <a:gd name="connsiteX142" fmla="*/ 917624 w 4762292"/>
                <a:gd name="connsiteY142" fmla="*/ 1982847 h 5486324"/>
                <a:gd name="connsiteX143" fmla="*/ 1065806 w 4762292"/>
                <a:gd name="connsiteY143" fmla="*/ 2020198 h 5486324"/>
                <a:gd name="connsiteX144" fmla="*/ 1287966 w 4762292"/>
                <a:gd name="connsiteY144" fmla="*/ 1940214 h 5486324"/>
                <a:gd name="connsiteX145" fmla="*/ 1377900 w 4762292"/>
                <a:gd name="connsiteY145" fmla="*/ 2167498 h 5486324"/>
                <a:gd name="connsiteX146" fmla="*/ 439785 w 4762292"/>
                <a:gd name="connsiteY146" fmla="*/ 2910356 h 5486324"/>
                <a:gd name="connsiteX147" fmla="*/ 401859 w 4762292"/>
                <a:gd name="connsiteY147" fmla="*/ 2939173 h 5486324"/>
                <a:gd name="connsiteX148" fmla="*/ 343880 w 4762292"/>
                <a:gd name="connsiteY148" fmla="*/ 2958921 h 5486324"/>
                <a:gd name="connsiteX149" fmla="*/ 317626 w 4762292"/>
                <a:gd name="connsiteY149" fmla="*/ 2939786 h 5486324"/>
                <a:gd name="connsiteX150" fmla="*/ 310470 w 4762292"/>
                <a:gd name="connsiteY150" fmla="*/ 2870900 h 5486324"/>
                <a:gd name="connsiteX151" fmla="*/ 397802 w 4762292"/>
                <a:gd name="connsiteY151" fmla="*/ 2377947 h 5486324"/>
                <a:gd name="connsiteX152" fmla="*/ 521491 w 4762292"/>
                <a:gd name="connsiteY152" fmla="*/ 1903628 h 5486324"/>
                <a:gd name="connsiteX153" fmla="*/ 588502 w 4762292"/>
                <a:gd name="connsiteY153" fmla="*/ 1475199 h 5486324"/>
                <a:gd name="connsiteX154" fmla="*/ 590339 w 4762292"/>
                <a:gd name="connsiteY154" fmla="*/ 1455643 h 5486324"/>
                <a:gd name="connsiteX155" fmla="*/ 616592 w 4762292"/>
                <a:gd name="connsiteY155" fmla="*/ 1192502 h 5486324"/>
                <a:gd name="connsiteX156" fmla="*/ 639057 w 4762292"/>
                <a:gd name="connsiteY156" fmla="*/ 967050 h 5486324"/>
                <a:gd name="connsiteX157" fmla="*/ 747629 w 4762292"/>
                <a:gd name="connsiteY157" fmla="*/ 651170 h 5486324"/>
                <a:gd name="connsiteX158" fmla="*/ 656202 w 4762292"/>
                <a:gd name="connsiteY158" fmla="*/ 559705 h 5486324"/>
                <a:gd name="connsiteX159" fmla="*/ 564737 w 4762292"/>
                <a:gd name="connsiteY159" fmla="*/ 651170 h 5486324"/>
                <a:gd name="connsiteX160" fmla="*/ 335082 w 4762292"/>
                <a:gd name="connsiteY160" fmla="*/ 990396 h 5486324"/>
                <a:gd name="connsiteX161" fmla="*/ 254026 w 4762292"/>
                <a:gd name="connsiteY161" fmla="*/ 1012707 h 5486324"/>
                <a:gd name="connsiteX162" fmla="*/ 192489 w 4762292"/>
                <a:gd name="connsiteY162" fmla="*/ 837123 h 5486324"/>
                <a:gd name="connsiteX163" fmla="*/ 428727 w 4762292"/>
                <a:gd name="connsiteY163" fmla="*/ 272337 h 5486324"/>
                <a:gd name="connsiteX164" fmla="*/ 1070518 w 4762292"/>
                <a:gd name="connsiteY164" fmla="*/ 294878 h 5486324"/>
                <a:gd name="connsiteX165" fmla="*/ 1107067 w 4762292"/>
                <a:gd name="connsiteY165" fmla="*/ 582327 h 5486324"/>
                <a:gd name="connsiteX166" fmla="*/ 1192141 w 4762292"/>
                <a:gd name="connsiteY166" fmla="*/ 640190 h 5486324"/>
                <a:gd name="connsiteX167" fmla="*/ 1267801 w 4762292"/>
                <a:gd name="connsiteY167" fmla="*/ 600237 h 5486324"/>
                <a:gd name="connsiteX168" fmla="*/ 1277292 w 4762292"/>
                <a:gd name="connsiteY168" fmla="*/ 515162 h 5486324"/>
                <a:gd name="connsiteX169" fmla="*/ 1290572 w 4762292"/>
                <a:gd name="connsiteY169" fmla="*/ 247005 h 5486324"/>
                <a:gd name="connsiteX170" fmla="*/ 1667841 w 4762292"/>
                <a:gd name="connsiteY170" fmla="*/ 193311 h 5486324"/>
                <a:gd name="connsiteX171" fmla="*/ 2276410 w 4762292"/>
                <a:gd name="connsiteY171" fmla="*/ 347499 h 5486324"/>
                <a:gd name="connsiteX172" fmla="*/ 2353218 w 4762292"/>
                <a:gd name="connsiteY172" fmla="*/ 372183 h 5486324"/>
                <a:gd name="connsiteX173" fmla="*/ 2362326 w 4762292"/>
                <a:gd name="connsiteY173" fmla="*/ 373254 h 5486324"/>
                <a:gd name="connsiteX174" fmla="*/ 2380619 w 4762292"/>
                <a:gd name="connsiteY174" fmla="*/ 375359 h 5486324"/>
                <a:gd name="connsiteX175" fmla="*/ 2399830 w 4762292"/>
                <a:gd name="connsiteY175" fmla="*/ 373178 h 5486324"/>
                <a:gd name="connsiteX176" fmla="*/ 2408939 w 4762292"/>
                <a:gd name="connsiteY176" fmla="*/ 372183 h 5486324"/>
                <a:gd name="connsiteX177" fmla="*/ 2485746 w 4762292"/>
                <a:gd name="connsiteY177" fmla="*/ 347499 h 5486324"/>
                <a:gd name="connsiteX178" fmla="*/ 3094433 w 4762292"/>
                <a:gd name="connsiteY178" fmla="*/ 193311 h 5486324"/>
                <a:gd name="connsiteX179" fmla="*/ 3471741 w 4762292"/>
                <a:gd name="connsiteY179" fmla="*/ 247005 h 5486324"/>
                <a:gd name="connsiteX180" fmla="*/ 3484982 w 4762292"/>
                <a:gd name="connsiteY180" fmla="*/ 515162 h 5486324"/>
                <a:gd name="connsiteX181" fmla="*/ 3536570 w 4762292"/>
                <a:gd name="connsiteY181" fmla="*/ 633913 h 5486324"/>
                <a:gd name="connsiteX182" fmla="*/ 3655321 w 4762292"/>
                <a:gd name="connsiteY182" fmla="*/ 582325 h 5486324"/>
                <a:gd name="connsiteX183" fmla="*/ 3691908 w 4762292"/>
                <a:gd name="connsiteY183" fmla="*/ 294877 h 5486324"/>
                <a:gd name="connsiteX184" fmla="*/ 4333846 w 4762292"/>
                <a:gd name="connsiteY184" fmla="*/ 272451 h 5486324"/>
                <a:gd name="connsiteX185" fmla="*/ 4569820 w 4762292"/>
                <a:gd name="connsiteY185" fmla="*/ 837628 h 5486324"/>
                <a:gd name="connsiteX186" fmla="*/ 4507823 w 4762292"/>
                <a:gd name="connsiteY186" fmla="*/ 1013938 h 5486324"/>
                <a:gd name="connsiteX187" fmla="*/ 4427456 w 4762292"/>
                <a:gd name="connsiteY187" fmla="*/ 990517 h 5486324"/>
                <a:gd name="connsiteX188" fmla="*/ 4197527 w 4762292"/>
                <a:gd name="connsiteY188" fmla="*/ 651212 h 5486324"/>
                <a:gd name="connsiteX189" fmla="*/ 4106061 w 4762292"/>
                <a:gd name="connsiteY189" fmla="*/ 559747 h 5486324"/>
                <a:gd name="connsiteX190" fmla="*/ 4014635 w 4762292"/>
                <a:gd name="connsiteY190" fmla="*/ 651212 h 5486324"/>
                <a:gd name="connsiteX191" fmla="*/ 4121639 w 4762292"/>
                <a:gd name="connsiteY191" fmla="*/ 964260 h 5486324"/>
                <a:gd name="connsiteX192" fmla="*/ 4144946 w 4762292"/>
                <a:gd name="connsiteY192" fmla="*/ 1199127 h 5486324"/>
                <a:gd name="connsiteX193" fmla="*/ 4170434 w 4762292"/>
                <a:gd name="connsiteY193" fmla="*/ 1455842 h 5486324"/>
                <a:gd name="connsiteX194" fmla="*/ 4172270 w 4762292"/>
                <a:gd name="connsiteY194" fmla="*/ 1474135 h 5486324"/>
                <a:gd name="connsiteX195" fmla="*/ 4238823 w 4762292"/>
                <a:gd name="connsiteY195" fmla="*/ 1903985 h 5486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</a:cxnLst>
              <a:rect l="l" t="t" r="r" b="b"/>
              <a:pathLst>
                <a:path w="4762292" h="5486324">
                  <a:moveTo>
                    <a:pt x="4500352" y="1198159"/>
                  </a:moveTo>
                  <a:cubicBezTo>
                    <a:pt x="4557107" y="1199958"/>
                    <a:pt x="4611530" y="1175388"/>
                    <a:pt x="4647691" y="1131607"/>
                  </a:cubicBezTo>
                  <a:cubicBezTo>
                    <a:pt x="4707353" y="1053651"/>
                    <a:pt x="4743175" y="960118"/>
                    <a:pt x="4750865" y="862225"/>
                  </a:cubicBezTo>
                  <a:cubicBezTo>
                    <a:pt x="4802683" y="570956"/>
                    <a:pt x="4675396" y="276924"/>
                    <a:pt x="4427481" y="115457"/>
                  </a:cubicBezTo>
                  <a:cubicBezTo>
                    <a:pt x="4176468" y="-41640"/>
                    <a:pt x="3856493" y="-36095"/>
                    <a:pt x="3611104" y="129617"/>
                  </a:cubicBezTo>
                  <a:cubicBezTo>
                    <a:pt x="3605632" y="123761"/>
                    <a:pt x="3601001" y="117485"/>
                    <a:pt x="3595069" y="112089"/>
                  </a:cubicBezTo>
                  <a:cubicBezTo>
                    <a:pt x="3456685" y="-14510"/>
                    <a:pt x="3253315" y="-9651"/>
                    <a:pt x="3072950" y="11629"/>
                  </a:cubicBezTo>
                  <a:cubicBezTo>
                    <a:pt x="2853661" y="44427"/>
                    <a:pt x="2638084" y="98770"/>
                    <a:pt x="2429395" y="173781"/>
                  </a:cubicBezTo>
                  <a:lnTo>
                    <a:pt x="2381137" y="189128"/>
                  </a:lnTo>
                  <a:lnTo>
                    <a:pt x="2332878" y="173781"/>
                  </a:lnTo>
                  <a:cubicBezTo>
                    <a:pt x="2124228" y="98773"/>
                    <a:pt x="1908652" y="44430"/>
                    <a:pt x="1689323" y="11629"/>
                  </a:cubicBezTo>
                  <a:cubicBezTo>
                    <a:pt x="1508879" y="-9611"/>
                    <a:pt x="1305206" y="-14394"/>
                    <a:pt x="1167204" y="112246"/>
                  </a:cubicBezTo>
                  <a:cubicBezTo>
                    <a:pt x="1161272" y="117642"/>
                    <a:pt x="1156642" y="123956"/>
                    <a:pt x="1151169" y="129812"/>
                  </a:cubicBezTo>
                  <a:cubicBezTo>
                    <a:pt x="905897" y="-35975"/>
                    <a:pt x="585923" y="-41560"/>
                    <a:pt x="335018" y="115537"/>
                  </a:cubicBezTo>
                  <a:cubicBezTo>
                    <a:pt x="87219" y="276808"/>
                    <a:pt x="-40262" y="570605"/>
                    <a:pt x="11330" y="861727"/>
                  </a:cubicBezTo>
                  <a:cubicBezTo>
                    <a:pt x="18946" y="959010"/>
                    <a:pt x="54384" y="1052007"/>
                    <a:pt x="113397" y="1129728"/>
                  </a:cubicBezTo>
                  <a:cubicBezTo>
                    <a:pt x="149869" y="1174236"/>
                    <a:pt x="204900" y="1199265"/>
                    <a:pt x="262460" y="1197581"/>
                  </a:cubicBezTo>
                  <a:cubicBezTo>
                    <a:pt x="319866" y="1195782"/>
                    <a:pt x="375852" y="1179288"/>
                    <a:pt x="424995" y="1149629"/>
                  </a:cubicBezTo>
                  <a:cubicBezTo>
                    <a:pt x="429396" y="1147141"/>
                    <a:pt x="433032" y="1144348"/>
                    <a:pt x="437356" y="1141745"/>
                  </a:cubicBezTo>
                  <a:cubicBezTo>
                    <a:pt x="436284" y="1152538"/>
                    <a:pt x="435251" y="1163253"/>
                    <a:pt x="434179" y="1173931"/>
                  </a:cubicBezTo>
                  <a:cubicBezTo>
                    <a:pt x="424995" y="1262105"/>
                    <a:pt x="415886" y="1350279"/>
                    <a:pt x="407926" y="1437915"/>
                  </a:cubicBezTo>
                  <a:lnTo>
                    <a:pt x="406013" y="1457318"/>
                  </a:lnTo>
                  <a:cubicBezTo>
                    <a:pt x="396483" y="1592225"/>
                    <a:pt x="375856" y="1726093"/>
                    <a:pt x="344475" y="1857659"/>
                  </a:cubicBezTo>
                  <a:lnTo>
                    <a:pt x="221011" y="2332213"/>
                  </a:lnTo>
                  <a:cubicBezTo>
                    <a:pt x="167854" y="2506073"/>
                    <a:pt x="136434" y="2685870"/>
                    <a:pt x="127593" y="2867460"/>
                  </a:cubicBezTo>
                  <a:cubicBezTo>
                    <a:pt x="125029" y="2914035"/>
                    <a:pt x="131535" y="2960571"/>
                    <a:pt x="146728" y="3004659"/>
                  </a:cubicBezTo>
                  <a:cubicBezTo>
                    <a:pt x="175507" y="3081391"/>
                    <a:pt x="246424" y="3134314"/>
                    <a:pt x="328171" y="3140016"/>
                  </a:cubicBezTo>
                  <a:cubicBezTo>
                    <a:pt x="312060" y="3179703"/>
                    <a:pt x="296598" y="3220384"/>
                    <a:pt x="282438" y="3263323"/>
                  </a:cubicBezTo>
                  <a:cubicBezTo>
                    <a:pt x="36128" y="4001862"/>
                    <a:pt x="219063" y="4920804"/>
                    <a:pt x="690244" y="5312004"/>
                  </a:cubicBezTo>
                  <a:cubicBezTo>
                    <a:pt x="815805" y="5422182"/>
                    <a:pt x="976546" y="5483993"/>
                    <a:pt x="1143558" y="5486324"/>
                  </a:cubicBezTo>
                  <a:cubicBezTo>
                    <a:pt x="1272763" y="5484449"/>
                    <a:pt x="1399283" y="5449394"/>
                    <a:pt x="1511029" y="5384522"/>
                  </a:cubicBezTo>
                  <a:cubicBezTo>
                    <a:pt x="1639235" y="5313455"/>
                    <a:pt x="1760631" y="5230825"/>
                    <a:pt x="1873680" y="5137605"/>
                  </a:cubicBezTo>
                  <a:cubicBezTo>
                    <a:pt x="2175550" y="5359991"/>
                    <a:pt x="2587069" y="5359991"/>
                    <a:pt x="2888861" y="5137605"/>
                  </a:cubicBezTo>
                  <a:cubicBezTo>
                    <a:pt x="3001949" y="5230831"/>
                    <a:pt x="3123306" y="5313493"/>
                    <a:pt x="3251512" y="5384522"/>
                  </a:cubicBezTo>
                  <a:cubicBezTo>
                    <a:pt x="3363258" y="5449428"/>
                    <a:pt x="3489817" y="5484444"/>
                    <a:pt x="3619022" y="5486324"/>
                  </a:cubicBezTo>
                  <a:cubicBezTo>
                    <a:pt x="3785995" y="5483952"/>
                    <a:pt x="3946687" y="5422107"/>
                    <a:pt x="4072296" y="5312004"/>
                  </a:cubicBezTo>
                  <a:cubicBezTo>
                    <a:pt x="4543520" y="4921118"/>
                    <a:pt x="4726452" y="4002126"/>
                    <a:pt x="4480142" y="3263323"/>
                  </a:cubicBezTo>
                  <a:cubicBezTo>
                    <a:pt x="4465867" y="3220308"/>
                    <a:pt x="4450329" y="3179550"/>
                    <a:pt x="4434409" y="3139791"/>
                  </a:cubicBezTo>
                  <a:cubicBezTo>
                    <a:pt x="4516039" y="3133285"/>
                    <a:pt x="4586461" y="3079937"/>
                    <a:pt x="4614774" y="3003053"/>
                  </a:cubicBezTo>
                  <a:cubicBezTo>
                    <a:pt x="4629355" y="2959845"/>
                    <a:pt x="4635593" y="2914304"/>
                    <a:pt x="4633029" y="2868802"/>
                  </a:cubicBezTo>
                  <a:cubicBezTo>
                    <a:pt x="4624304" y="2686752"/>
                    <a:pt x="4592961" y="2506572"/>
                    <a:pt x="4539651" y="2332252"/>
                  </a:cubicBezTo>
                  <a:lnTo>
                    <a:pt x="4415884" y="1856669"/>
                  </a:lnTo>
                  <a:cubicBezTo>
                    <a:pt x="4384502" y="1724868"/>
                    <a:pt x="4363875" y="1590726"/>
                    <a:pt x="4354346" y="1455633"/>
                  </a:cubicBezTo>
                  <a:lnTo>
                    <a:pt x="4352624" y="1437875"/>
                  </a:lnTo>
                  <a:cubicBezTo>
                    <a:pt x="4344357" y="1352495"/>
                    <a:pt x="4335784" y="1266690"/>
                    <a:pt x="4326906" y="1180397"/>
                  </a:cubicBezTo>
                  <a:cubicBezTo>
                    <a:pt x="4325605" y="1167040"/>
                    <a:pt x="4324342" y="1153684"/>
                    <a:pt x="4322964" y="1140367"/>
                  </a:cubicBezTo>
                  <a:cubicBezTo>
                    <a:pt x="4327901" y="1143237"/>
                    <a:pt x="4332073" y="1146643"/>
                    <a:pt x="4337392" y="1149475"/>
                  </a:cubicBezTo>
                  <a:cubicBezTo>
                    <a:pt x="4386684" y="1179364"/>
                    <a:pt x="4442790" y="1196126"/>
                    <a:pt x="4500388" y="1198116"/>
                  </a:cubicBezTo>
                  <a:close/>
                  <a:moveTo>
                    <a:pt x="2381132" y="5121817"/>
                  </a:moveTo>
                  <a:cubicBezTo>
                    <a:pt x="2250291" y="5123730"/>
                    <a:pt x="2121929" y="5085996"/>
                    <a:pt x="2012975" y="5013509"/>
                  </a:cubicBezTo>
                  <a:cubicBezTo>
                    <a:pt x="2166212" y="4865132"/>
                    <a:pt x="2291008" y="4689900"/>
                    <a:pt x="2381132" y="4496553"/>
                  </a:cubicBezTo>
                  <a:cubicBezTo>
                    <a:pt x="2471258" y="4689890"/>
                    <a:pt x="2596022" y="4865093"/>
                    <a:pt x="2749289" y="5013509"/>
                  </a:cubicBezTo>
                  <a:cubicBezTo>
                    <a:pt x="2640335" y="5085993"/>
                    <a:pt x="2511973" y="5123727"/>
                    <a:pt x="2381132" y="5121817"/>
                  </a:cubicBezTo>
                  <a:close/>
                  <a:moveTo>
                    <a:pt x="3955435" y="5171376"/>
                  </a:moveTo>
                  <a:cubicBezTo>
                    <a:pt x="3786208" y="5326749"/>
                    <a:pt x="3533579" y="5348646"/>
                    <a:pt x="3340086" y="5224763"/>
                  </a:cubicBezTo>
                  <a:cubicBezTo>
                    <a:pt x="2570971" y="4797481"/>
                    <a:pt x="2475223" y="4218695"/>
                    <a:pt x="2471197" y="4194202"/>
                  </a:cubicBezTo>
                  <a:cubicBezTo>
                    <a:pt x="2471197" y="4192365"/>
                    <a:pt x="2469819" y="4191025"/>
                    <a:pt x="2469436" y="4189188"/>
                  </a:cubicBezTo>
                  <a:cubicBezTo>
                    <a:pt x="2466069" y="4177745"/>
                    <a:pt x="2461476" y="4166762"/>
                    <a:pt x="2455736" y="4156352"/>
                  </a:cubicBezTo>
                  <a:cubicBezTo>
                    <a:pt x="2452522" y="4152181"/>
                    <a:pt x="2449001" y="4148239"/>
                    <a:pt x="2445174" y="4144642"/>
                  </a:cubicBezTo>
                  <a:cubicBezTo>
                    <a:pt x="2438208" y="4135839"/>
                    <a:pt x="2428832" y="4129219"/>
                    <a:pt x="2418194" y="4125622"/>
                  </a:cubicBezTo>
                  <a:cubicBezTo>
                    <a:pt x="2411802" y="4122407"/>
                    <a:pt x="2404990" y="4119958"/>
                    <a:pt x="2397987" y="4118389"/>
                  </a:cubicBezTo>
                  <a:cubicBezTo>
                    <a:pt x="2396532" y="4118389"/>
                    <a:pt x="2395423" y="4117126"/>
                    <a:pt x="2393968" y="4116934"/>
                  </a:cubicBezTo>
                  <a:cubicBezTo>
                    <a:pt x="2390027" y="4116858"/>
                    <a:pt x="2386085" y="4117011"/>
                    <a:pt x="2382143" y="4117470"/>
                  </a:cubicBezTo>
                  <a:cubicBezTo>
                    <a:pt x="2377321" y="4116781"/>
                    <a:pt x="2372461" y="4116513"/>
                    <a:pt x="2367600" y="4116666"/>
                  </a:cubicBezTo>
                  <a:cubicBezTo>
                    <a:pt x="2365764" y="4116666"/>
                    <a:pt x="2364386" y="4118121"/>
                    <a:pt x="2362587" y="4118465"/>
                  </a:cubicBezTo>
                  <a:cubicBezTo>
                    <a:pt x="2356273" y="4119919"/>
                    <a:pt x="2350150" y="4122100"/>
                    <a:pt x="2344294" y="4124856"/>
                  </a:cubicBezTo>
                  <a:cubicBezTo>
                    <a:pt x="2339280" y="4126693"/>
                    <a:pt x="2334420" y="4129027"/>
                    <a:pt x="2329866" y="4131821"/>
                  </a:cubicBezTo>
                  <a:cubicBezTo>
                    <a:pt x="2325044" y="4135380"/>
                    <a:pt x="2320604" y="4139399"/>
                    <a:pt x="2316586" y="4143800"/>
                  </a:cubicBezTo>
                  <a:cubicBezTo>
                    <a:pt x="2312376" y="4147665"/>
                    <a:pt x="2308511" y="4151913"/>
                    <a:pt x="2305142" y="4156544"/>
                  </a:cubicBezTo>
                  <a:cubicBezTo>
                    <a:pt x="2302349" y="4161137"/>
                    <a:pt x="2299976" y="4165959"/>
                    <a:pt x="2298101" y="4170973"/>
                  </a:cubicBezTo>
                  <a:cubicBezTo>
                    <a:pt x="2295269" y="4176828"/>
                    <a:pt x="2293049" y="4182951"/>
                    <a:pt x="2291480" y="4189266"/>
                  </a:cubicBezTo>
                  <a:cubicBezTo>
                    <a:pt x="2291480" y="4191026"/>
                    <a:pt x="2290141" y="4192289"/>
                    <a:pt x="2289834" y="4193973"/>
                  </a:cubicBezTo>
                  <a:cubicBezTo>
                    <a:pt x="2286199" y="4218466"/>
                    <a:pt x="2190413" y="4797565"/>
                    <a:pt x="1420945" y="5224926"/>
                  </a:cubicBezTo>
                  <a:cubicBezTo>
                    <a:pt x="1227491" y="5348772"/>
                    <a:pt x="974832" y="5326836"/>
                    <a:pt x="805567" y="5171501"/>
                  </a:cubicBezTo>
                  <a:cubicBezTo>
                    <a:pt x="439742" y="4867673"/>
                    <a:pt x="211076" y="4051786"/>
                    <a:pt x="454477" y="3321605"/>
                  </a:cubicBezTo>
                  <a:cubicBezTo>
                    <a:pt x="740543" y="2463512"/>
                    <a:pt x="1429175" y="2316810"/>
                    <a:pt x="1662366" y="2291827"/>
                  </a:cubicBezTo>
                  <a:cubicBezTo>
                    <a:pt x="1664395" y="2299099"/>
                    <a:pt x="1667150" y="2306523"/>
                    <a:pt x="1669485" y="2313947"/>
                  </a:cubicBezTo>
                  <a:cubicBezTo>
                    <a:pt x="1670480" y="2317583"/>
                    <a:pt x="1671704" y="2321104"/>
                    <a:pt x="1673159" y="2324586"/>
                  </a:cubicBezTo>
                  <a:cubicBezTo>
                    <a:pt x="1787511" y="2619725"/>
                    <a:pt x="2064927" y="2819881"/>
                    <a:pt x="2381041" y="2835380"/>
                  </a:cubicBezTo>
                  <a:cubicBezTo>
                    <a:pt x="2709324" y="2819192"/>
                    <a:pt x="2994166" y="2603383"/>
                    <a:pt x="3098643" y="2291717"/>
                  </a:cubicBezTo>
                  <a:cubicBezTo>
                    <a:pt x="3550037" y="2342577"/>
                    <a:pt x="3948741" y="2609438"/>
                    <a:pt x="4167805" y="3007408"/>
                  </a:cubicBezTo>
                  <a:cubicBezTo>
                    <a:pt x="4169413" y="3010776"/>
                    <a:pt x="4171173" y="3013990"/>
                    <a:pt x="4173125" y="3017128"/>
                  </a:cubicBezTo>
                  <a:cubicBezTo>
                    <a:pt x="4226933" y="3114258"/>
                    <a:pt x="4271557" y="3216206"/>
                    <a:pt x="4306454" y="3321604"/>
                  </a:cubicBezTo>
                  <a:cubicBezTo>
                    <a:pt x="4549815" y="4051873"/>
                    <a:pt x="4321341" y="4867691"/>
                    <a:pt x="3955325" y="5171501"/>
                  </a:cubicBezTo>
                  <a:close/>
                  <a:moveTo>
                    <a:pt x="1466568" y="1874932"/>
                  </a:moveTo>
                  <a:cubicBezTo>
                    <a:pt x="1466760" y="1836508"/>
                    <a:pt x="1474031" y="1798468"/>
                    <a:pt x="1487962" y="1762686"/>
                  </a:cubicBezTo>
                  <a:cubicBezTo>
                    <a:pt x="1573763" y="1682779"/>
                    <a:pt x="1668944" y="1613583"/>
                    <a:pt x="1771500" y="1556750"/>
                  </a:cubicBezTo>
                  <a:cubicBezTo>
                    <a:pt x="1941530" y="1550168"/>
                    <a:pt x="2087115" y="1677490"/>
                    <a:pt x="2103300" y="1846834"/>
                  </a:cubicBezTo>
                  <a:cubicBezTo>
                    <a:pt x="1866866" y="1880511"/>
                    <a:pt x="1720634" y="1962332"/>
                    <a:pt x="1667592" y="2093065"/>
                  </a:cubicBezTo>
                  <a:cubicBezTo>
                    <a:pt x="1665679" y="2098155"/>
                    <a:pt x="1664875" y="2103742"/>
                    <a:pt x="1663191" y="2108986"/>
                  </a:cubicBezTo>
                  <a:cubicBezTo>
                    <a:pt x="1640880" y="2111473"/>
                    <a:pt x="1613822" y="2115032"/>
                    <a:pt x="1583627" y="2119969"/>
                  </a:cubicBezTo>
                  <a:cubicBezTo>
                    <a:pt x="1510072" y="2059809"/>
                    <a:pt x="1467129" y="1969955"/>
                    <a:pt x="1466561" y="1874962"/>
                  </a:cubicBezTo>
                  <a:close/>
                  <a:moveTo>
                    <a:pt x="2990416" y="1556750"/>
                  </a:moveTo>
                  <a:cubicBezTo>
                    <a:pt x="3092943" y="1613620"/>
                    <a:pt x="3188161" y="1682771"/>
                    <a:pt x="3273955" y="1762686"/>
                  </a:cubicBezTo>
                  <a:cubicBezTo>
                    <a:pt x="3288039" y="1798430"/>
                    <a:pt x="3295386" y="1836509"/>
                    <a:pt x="3295731" y="1874932"/>
                  </a:cubicBezTo>
                  <a:cubicBezTo>
                    <a:pt x="3295004" y="1969956"/>
                    <a:pt x="3252104" y="2059775"/>
                    <a:pt x="3178587" y="2120017"/>
                  </a:cubicBezTo>
                  <a:cubicBezTo>
                    <a:pt x="3148698" y="2115080"/>
                    <a:pt x="3122062" y="2111521"/>
                    <a:pt x="3099904" y="2109148"/>
                  </a:cubicBezTo>
                  <a:cubicBezTo>
                    <a:pt x="3065461" y="1997089"/>
                    <a:pt x="2950958" y="1888291"/>
                    <a:pt x="2658533" y="1846849"/>
                  </a:cubicBezTo>
                  <a:cubicBezTo>
                    <a:pt x="2674951" y="1677545"/>
                    <a:pt x="2820490" y="1550368"/>
                    <a:pt x="2990411" y="1556766"/>
                  </a:cubicBezTo>
                  <a:close/>
                  <a:moveTo>
                    <a:pt x="2929873" y="2195054"/>
                  </a:moveTo>
                  <a:cubicBezTo>
                    <a:pt x="2929873" y="2349515"/>
                    <a:pt x="2681388" y="2652345"/>
                    <a:pt x="2381115" y="2652345"/>
                  </a:cubicBezTo>
                  <a:cubicBezTo>
                    <a:pt x="2080852" y="2652345"/>
                    <a:pt x="1832357" y="2349515"/>
                    <a:pt x="1832357" y="2195054"/>
                  </a:cubicBezTo>
                  <a:cubicBezTo>
                    <a:pt x="1832434" y="2182922"/>
                    <a:pt x="1834462" y="2170906"/>
                    <a:pt x="1838404" y="2159463"/>
                  </a:cubicBezTo>
                  <a:cubicBezTo>
                    <a:pt x="1867412" y="2088280"/>
                    <a:pt x="2025089" y="2012084"/>
                    <a:pt x="2381146" y="2012084"/>
                  </a:cubicBezTo>
                  <a:cubicBezTo>
                    <a:pt x="2719569" y="2012084"/>
                    <a:pt x="2929904" y="2082272"/>
                    <a:pt x="2929904" y="2195056"/>
                  </a:cubicBezTo>
                  <a:close/>
                  <a:moveTo>
                    <a:pt x="4362509" y="2377986"/>
                  </a:moveTo>
                  <a:cubicBezTo>
                    <a:pt x="4411954" y="2538336"/>
                    <a:pt x="4441346" y="2704280"/>
                    <a:pt x="4449918" y="2871860"/>
                  </a:cubicBezTo>
                  <a:cubicBezTo>
                    <a:pt x="4451526" y="2894018"/>
                    <a:pt x="4449383" y="2916253"/>
                    <a:pt x="4443527" y="2937646"/>
                  </a:cubicBezTo>
                  <a:cubicBezTo>
                    <a:pt x="4440466" y="2949663"/>
                    <a:pt x="4429711" y="2958159"/>
                    <a:pt x="4417273" y="2958274"/>
                  </a:cubicBezTo>
                  <a:cubicBezTo>
                    <a:pt x="4396684" y="2957393"/>
                    <a:pt x="4376708" y="2950849"/>
                    <a:pt x="4359563" y="2939368"/>
                  </a:cubicBezTo>
                  <a:cubicBezTo>
                    <a:pt x="4347087" y="2931331"/>
                    <a:pt x="4335185" y="2922376"/>
                    <a:pt x="4323971" y="2912655"/>
                  </a:cubicBezTo>
                  <a:cubicBezTo>
                    <a:pt x="4120073" y="2551082"/>
                    <a:pt x="3782797" y="2283688"/>
                    <a:pt x="3384210" y="2167612"/>
                  </a:cubicBezTo>
                  <a:cubicBezTo>
                    <a:pt x="3432469" y="2100409"/>
                    <a:pt x="3463352" y="2022379"/>
                    <a:pt x="3474107" y="1940367"/>
                  </a:cubicBezTo>
                  <a:cubicBezTo>
                    <a:pt x="3538094" y="1989391"/>
                    <a:pt x="3615744" y="2017367"/>
                    <a:pt x="3696306" y="2020274"/>
                  </a:cubicBezTo>
                  <a:cubicBezTo>
                    <a:pt x="3747970" y="2019854"/>
                    <a:pt x="3798794" y="2007033"/>
                    <a:pt x="3844487" y="1982846"/>
                  </a:cubicBezTo>
                  <a:cubicBezTo>
                    <a:pt x="4071272" y="1866623"/>
                    <a:pt x="4101398" y="1595899"/>
                    <a:pt x="3926806" y="1240105"/>
                  </a:cubicBezTo>
                  <a:cubicBezTo>
                    <a:pt x="3903652" y="1196401"/>
                    <a:pt x="3849998" y="1179026"/>
                    <a:pt x="3805605" y="1200840"/>
                  </a:cubicBezTo>
                  <a:cubicBezTo>
                    <a:pt x="3761251" y="1222655"/>
                    <a:pt x="3742269" y="1275773"/>
                    <a:pt x="3762743" y="1320777"/>
                  </a:cubicBezTo>
                  <a:cubicBezTo>
                    <a:pt x="3821526" y="1440488"/>
                    <a:pt x="3939170" y="1728926"/>
                    <a:pt x="3761365" y="1819971"/>
                  </a:cubicBezTo>
                  <a:cubicBezTo>
                    <a:pt x="3683065" y="1860039"/>
                    <a:pt x="3611998" y="1832332"/>
                    <a:pt x="3489798" y="1713427"/>
                  </a:cubicBezTo>
                  <a:cubicBezTo>
                    <a:pt x="3362935" y="1583732"/>
                    <a:pt x="3217350" y="1473779"/>
                    <a:pt x="3057921" y="1387211"/>
                  </a:cubicBezTo>
                  <a:cubicBezTo>
                    <a:pt x="3054170" y="1385068"/>
                    <a:pt x="3050267" y="1383270"/>
                    <a:pt x="3046210" y="1381815"/>
                  </a:cubicBezTo>
                  <a:cubicBezTo>
                    <a:pt x="2950459" y="1332830"/>
                    <a:pt x="2847132" y="1300415"/>
                    <a:pt x="2740549" y="1285948"/>
                  </a:cubicBezTo>
                  <a:cubicBezTo>
                    <a:pt x="2712344" y="1282351"/>
                    <a:pt x="2683948" y="1280552"/>
                    <a:pt x="2655513" y="1280476"/>
                  </a:cubicBezTo>
                  <a:cubicBezTo>
                    <a:pt x="2604997" y="1280476"/>
                    <a:pt x="2564048" y="1321425"/>
                    <a:pt x="2564048" y="1371941"/>
                  </a:cubicBezTo>
                  <a:cubicBezTo>
                    <a:pt x="2564048" y="1422419"/>
                    <a:pt x="2604997" y="1463368"/>
                    <a:pt x="2655513" y="1463368"/>
                  </a:cubicBezTo>
                  <a:cubicBezTo>
                    <a:pt x="2666267" y="1463368"/>
                    <a:pt x="2676982" y="1464746"/>
                    <a:pt x="2687775" y="1465511"/>
                  </a:cubicBezTo>
                  <a:cubicBezTo>
                    <a:pt x="2566310" y="1550088"/>
                    <a:pt x="2488422" y="1683958"/>
                    <a:pt x="2474912" y="1831336"/>
                  </a:cubicBezTo>
                  <a:cubicBezTo>
                    <a:pt x="2445099" y="1830035"/>
                    <a:pt x="2413909" y="1829193"/>
                    <a:pt x="2381074" y="1829193"/>
                  </a:cubicBezTo>
                  <a:cubicBezTo>
                    <a:pt x="2348238" y="1829193"/>
                    <a:pt x="2318158" y="1830800"/>
                    <a:pt x="2287427" y="1831872"/>
                  </a:cubicBezTo>
                  <a:cubicBezTo>
                    <a:pt x="2274530" y="1684719"/>
                    <a:pt x="2197607" y="1550665"/>
                    <a:pt x="2077092" y="1465283"/>
                  </a:cubicBezTo>
                  <a:cubicBezTo>
                    <a:pt x="2086851" y="1464670"/>
                    <a:pt x="2096572" y="1463369"/>
                    <a:pt x="2106369" y="1463369"/>
                  </a:cubicBezTo>
                  <a:cubicBezTo>
                    <a:pt x="2156847" y="1463369"/>
                    <a:pt x="2197796" y="1422420"/>
                    <a:pt x="2197796" y="1371942"/>
                  </a:cubicBezTo>
                  <a:cubicBezTo>
                    <a:pt x="2197796" y="1321426"/>
                    <a:pt x="2156847" y="1280477"/>
                    <a:pt x="2106369" y="1280477"/>
                  </a:cubicBezTo>
                  <a:cubicBezTo>
                    <a:pt x="2077819" y="1280515"/>
                    <a:pt x="2049309" y="1282352"/>
                    <a:pt x="2021027" y="1285950"/>
                  </a:cubicBezTo>
                  <a:cubicBezTo>
                    <a:pt x="1914483" y="1300454"/>
                    <a:pt x="1811114" y="1332792"/>
                    <a:pt x="1715366" y="1381739"/>
                  </a:cubicBezTo>
                  <a:cubicBezTo>
                    <a:pt x="1711271" y="1383232"/>
                    <a:pt x="1707291" y="1385107"/>
                    <a:pt x="1703465" y="1387212"/>
                  </a:cubicBezTo>
                  <a:cubicBezTo>
                    <a:pt x="1544339" y="1473894"/>
                    <a:pt x="1398989" y="1583880"/>
                    <a:pt x="1272312" y="1713427"/>
                  </a:cubicBezTo>
                  <a:cubicBezTo>
                    <a:pt x="1150230" y="1832335"/>
                    <a:pt x="1079044" y="1859777"/>
                    <a:pt x="1000745" y="1819971"/>
                  </a:cubicBezTo>
                  <a:cubicBezTo>
                    <a:pt x="822946" y="1728506"/>
                    <a:pt x="940585" y="1440489"/>
                    <a:pt x="999367" y="1320777"/>
                  </a:cubicBezTo>
                  <a:cubicBezTo>
                    <a:pt x="1019841" y="1275771"/>
                    <a:pt x="1000822" y="1222649"/>
                    <a:pt x="956466" y="1200841"/>
                  </a:cubicBezTo>
                  <a:cubicBezTo>
                    <a:pt x="912112" y="1179026"/>
                    <a:pt x="858456" y="1196402"/>
                    <a:pt x="835305" y="1240106"/>
                  </a:cubicBezTo>
                  <a:cubicBezTo>
                    <a:pt x="660407" y="1595899"/>
                    <a:pt x="690533" y="1866623"/>
                    <a:pt x="917624" y="1982847"/>
                  </a:cubicBezTo>
                  <a:cubicBezTo>
                    <a:pt x="963319" y="2006995"/>
                    <a:pt x="1014141" y="2019815"/>
                    <a:pt x="1065806" y="2020198"/>
                  </a:cubicBezTo>
                  <a:cubicBezTo>
                    <a:pt x="1146365" y="2017252"/>
                    <a:pt x="1224010" y="1989315"/>
                    <a:pt x="1287966" y="1940214"/>
                  </a:cubicBezTo>
                  <a:cubicBezTo>
                    <a:pt x="1298796" y="2022226"/>
                    <a:pt x="1329680" y="2100299"/>
                    <a:pt x="1377900" y="2167498"/>
                  </a:cubicBezTo>
                  <a:cubicBezTo>
                    <a:pt x="980313" y="2283378"/>
                    <a:pt x="643722" y="2549968"/>
                    <a:pt x="439785" y="2910356"/>
                  </a:cubicBezTo>
                  <a:cubicBezTo>
                    <a:pt x="427921" y="2920957"/>
                    <a:pt x="415216" y="2930563"/>
                    <a:pt x="401859" y="2939173"/>
                  </a:cubicBezTo>
                  <a:cubicBezTo>
                    <a:pt x="384600" y="2950769"/>
                    <a:pt x="364584" y="2957543"/>
                    <a:pt x="343880" y="2958921"/>
                  </a:cubicBezTo>
                  <a:cubicBezTo>
                    <a:pt x="331786" y="2959227"/>
                    <a:pt x="321033" y="2951381"/>
                    <a:pt x="317626" y="2939786"/>
                  </a:cubicBezTo>
                  <a:cubicBezTo>
                    <a:pt x="310967" y="2917475"/>
                    <a:pt x="308556" y="2894091"/>
                    <a:pt x="310470" y="2870900"/>
                  </a:cubicBezTo>
                  <a:cubicBezTo>
                    <a:pt x="319119" y="2703584"/>
                    <a:pt x="348472" y="2538023"/>
                    <a:pt x="397802" y="2377947"/>
                  </a:cubicBezTo>
                  <a:lnTo>
                    <a:pt x="521491" y="1903628"/>
                  </a:lnTo>
                  <a:cubicBezTo>
                    <a:pt x="555629" y="1762912"/>
                    <a:pt x="578016" y="1619589"/>
                    <a:pt x="588502" y="1475199"/>
                  </a:cubicBezTo>
                  <a:lnTo>
                    <a:pt x="590339" y="1455643"/>
                  </a:lnTo>
                  <a:cubicBezTo>
                    <a:pt x="598796" y="1368005"/>
                    <a:pt x="607560" y="1280294"/>
                    <a:pt x="616592" y="1192502"/>
                  </a:cubicBezTo>
                  <a:cubicBezTo>
                    <a:pt x="624246" y="1117186"/>
                    <a:pt x="631747" y="1042027"/>
                    <a:pt x="639057" y="967050"/>
                  </a:cubicBezTo>
                  <a:cubicBezTo>
                    <a:pt x="709359" y="876732"/>
                    <a:pt x="747551" y="765601"/>
                    <a:pt x="747629" y="651170"/>
                  </a:cubicBezTo>
                  <a:cubicBezTo>
                    <a:pt x="747629" y="600654"/>
                    <a:pt x="706680" y="559705"/>
                    <a:pt x="656202" y="559705"/>
                  </a:cubicBezTo>
                  <a:cubicBezTo>
                    <a:pt x="605686" y="559705"/>
                    <a:pt x="564737" y="600654"/>
                    <a:pt x="564737" y="651170"/>
                  </a:cubicBezTo>
                  <a:cubicBezTo>
                    <a:pt x="559341" y="798852"/>
                    <a:pt x="470210" y="930506"/>
                    <a:pt x="335082" y="990396"/>
                  </a:cubicBezTo>
                  <a:cubicBezTo>
                    <a:pt x="311585" y="1007312"/>
                    <a:pt x="282882" y="1015234"/>
                    <a:pt x="254026" y="1012707"/>
                  </a:cubicBezTo>
                  <a:cubicBezTo>
                    <a:pt x="217823" y="960927"/>
                    <a:pt x="196545" y="900158"/>
                    <a:pt x="192489" y="837123"/>
                  </a:cubicBezTo>
                  <a:cubicBezTo>
                    <a:pt x="151156" y="618529"/>
                    <a:pt x="244115" y="396369"/>
                    <a:pt x="428727" y="272337"/>
                  </a:cubicBezTo>
                  <a:cubicBezTo>
                    <a:pt x="626855" y="146924"/>
                    <a:pt x="881620" y="155839"/>
                    <a:pt x="1070518" y="294878"/>
                  </a:cubicBezTo>
                  <a:cubicBezTo>
                    <a:pt x="1055784" y="392237"/>
                    <a:pt x="1068452" y="491742"/>
                    <a:pt x="1107067" y="582327"/>
                  </a:cubicBezTo>
                  <a:cubicBezTo>
                    <a:pt x="1120883" y="617229"/>
                    <a:pt x="1154598" y="640190"/>
                    <a:pt x="1192141" y="640190"/>
                  </a:cubicBezTo>
                  <a:cubicBezTo>
                    <a:pt x="1222412" y="640229"/>
                    <a:pt x="1250771" y="625304"/>
                    <a:pt x="1267801" y="600237"/>
                  </a:cubicBezTo>
                  <a:cubicBezTo>
                    <a:pt x="1284870" y="575208"/>
                    <a:pt x="1288391" y="543329"/>
                    <a:pt x="1277292" y="515162"/>
                  </a:cubicBezTo>
                  <a:cubicBezTo>
                    <a:pt x="1241318" y="424271"/>
                    <a:pt x="1225972" y="305974"/>
                    <a:pt x="1290572" y="247005"/>
                  </a:cubicBezTo>
                  <a:cubicBezTo>
                    <a:pt x="1375073" y="169814"/>
                    <a:pt x="1536765" y="177889"/>
                    <a:pt x="1667841" y="193311"/>
                  </a:cubicBezTo>
                  <a:cubicBezTo>
                    <a:pt x="1875305" y="224502"/>
                    <a:pt x="2079125" y="276166"/>
                    <a:pt x="2276410" y="347499"/>
                  </a:cubicBezTo>
                  <a:lnTo>
                    <a:pt x="2353218" y="372183"/>
                  </a:lnTo>
                  <a:cubicBezTo>
                    <a:pt x="2356241" y="372719"/>
                    <a:pt x="2359302" y="373063"/>
                    <a:pt x="2362326" y="373254"/>
                  </a:cubicBezTo>
                  <a:cubicBezTo>
                    <a:pt x="2368373" y="374594"/>
                    <a:pt x="2374458" y="375321"/>
                    <a:pt x="2380619" y="375359"/>
                  </a:cubicBezTo>
                  <a:cubicBezTo>
                    <a:pt x="2387049" y="375321"/>
                    <a:pt x="2393516" y="374594"/>
                    <a:pt x="2399830" y="373178"/>
                  </a:cubicBezTo>
                  <a:cubicBezTo>
                    <a:pt x="2402892" y="373063"/>
                    <a:pt x="2405954" y="372680"/>
                    <a:pt x="2408939" y="372183"/>
                  </a:cubicBezTo>
                  <a:lnTo>
                    <a:pt x="2485746" y="347499"/>
                  </a:lnTo>
                  <a:cubicBezTo>
                    <a:pt x="2683071" y="276164"/>
                    <a:pt x="2886969" y="224496"/>
                    <a:pt x="3094433" y="193311"/>
                  </a:cubicBezTo>
                  <a:cubicBezTo>
                    <a:pt x="3225891" y="177850"/>
                    <a:pt x="3387123" y="169776"/>
                    <a:pt x="3471741" y="247005"/>
                  </a:cubicBezTo>
                  <a:cubicBezTo>
                    <a:pt x="3536302" y="305978"/>
                    <a:pt x="3520917" y="424274"/>
                    <a:pt x="3484982" y="515162"/>
                  </a:cubicBezTo>
                  <a:cubicBezTo>
                    <a:pt x="3466460" y="562196"/>
                    <a:pt x="3489537" y="615358"/>
                    <a:pt x="3536570" y="633913"/>
                  </a:cubicBezTo>
                  <a:cubicBezTo>
                    <a:pt x="3583643" y="652474"/>
                    <a:pt x="3636766" y="629359"/>
                    <a:pt x="3655321" y="582325"/>
                  </a:cubicBezTo>
                  <a:cubicBezTo>
                    <a:pt x="3693974" y="491740"/>
                    <a:pt x="3706604" y="392202"/>
                    <a:pt x="3691908" y="294877"/>
                  </a:cubicBezTo>
                  <a:cubicBezTo>
                    <a:pt x="3880846" y="155875"/>
                    <a:pt x="4135689" y="146960"/>
                    <a:pt x="4333846" y="272451"/>
                  </a:cubicBezTo>
                  <a:cubicBezTo>
                    <a:pt x="4518502" y="396678"/>
                    <a:pt x="4611301" y="618985"/>
                    <a:pt x="4569820" y="837628"/>
                  </a:cubicBezTo>
                  <a:cubicBezTo>
                    <a:pt x="4565649" y="900965"/>
                    <a:pt x="4544179" y="961934"/>
                    <a:pt x="4507823" y="1013938"/>
                  </a:cubicBezTo>
                  <a:cubicBezTo>
                    <a:pt x="4479235" y="1014933"/>
                    <a:pt x="4451068" y="1006743"/>
                    <a:pt x="4427456" y="990517"/>
                  </a:cubicBezTo>
                  <a:cubicBezTo>
                    <a:pt x="4292207" y="930700"/>
                    <a:pt x="4202964" y="798973"/>
                    <a:pt x="4197527" y="651212"/>
                  </a:cubicBezTo>
                  <a:cubicBezTo>
                    <a:pt x="4197527" y="600696"/>
                    <a:pt x="4156577" y="559747"/>
                    <a:pt x="4106061" y="559747"/>
                  </a:cubicBezTo>
                  <a:cubicBezTo>
                    <a:pt x="4055584" y="559747"/>
                    <a:pt x="4014635" y="600696"/>
                    <a:pt x="4014635" y="651212"/>
                  </a:cubicBezTo>
                  <a:cubicBezTo>
                    <a:pt x="4014826" y="764487"/>
                    <a:pt x="4052446" y="874518"/>
                    <a:pt x="4121639" y="964260"/>
                  </a:cubicBezTo>
                  <a:cubicBezTo>
                    <a:pt x="4129140" y="1042523"/>
                    <a:pt x="4136909" y="1120789"/>
                    <a:pt x="4144946" y="1199127"/>
                  </a:cubicBezTo>
                  <a:cubicBezTo>
                    <a:pt x="4154054" y="1284661"/>
                    <a:pt x="4162320" y="1370234"/>
                    <a:pt x="4170434" y="1455842"/>
                  </a:cubicBezTo>
                  <a:lnTo>
                    <a:pt x="4172270" y="1474135"/>
                  </a:lnTo>
                  <a:cubicBezTo>
                    <a:pt x="4182527" y="1619025"/>
                    <a:pt x="4204800" y="1762808"/>
                    <a:pt x="4238823" y="1903985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4443E4C5-1081-3D07-1889-AA17C33C9DC0}"/>
              </a:ext>
            </a:extLst>
          </p:cNvPr>
          <p:cNvGrpSpPr/>
          <p:nvPr/>
        </p:nvGrpSpPr>
        <p:grpSpPr>
          <a:xfrm rot="20177659">
            <a:off x="6117504" y="4893199"/>
            <a:ext cx="1511300" cy="1018116"/>
            <a:chOff x="5909733" y="2009776"/>
            <a:chExt cx="1511300" cy="1018116"/>
          </a:xfrm>
        </p:grpSpPr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id="{6944A2E8-9351-B168-72E6-7EE09B427F99}"/>
                </a:ext>
              </a:extLst>
            </p:cNvPr>
            <p:cNvGrpSpPr/>
            <p:nvPr/>
          </p:nvGrpSpPr>
          <p:grpSpPr>
            <a:xfrm>
              <a:off x="5909733" y="2009776"/>
              <a:ext cx="1511300" cy="1018116"/>
              <a:chOff x="5909733" y="1951567"/>
              <a:chExt cx="1511300" cy="1134533"/>
            </a:xfrm>
          </p:grpSpPr>
          <p:sp>
            <p:nvSpPr>
              <p:cNvPr id="90" name="矩形: 圆角 89">
                <a:extLst>
                  <a:ext uri="{FF2B5EF4-FFF2-40B4-BE49-F238E27FC236}">
                    <a16:creationId xmlns:a16="http://schemas.microsoft.com/office/drawing/2014/main" id="{B252B699-3795-8517-250C-AECF96AA30CA}"/>
                  </a:ext>
                </a:extLst>
              </p:cNvPr>
              <p:cNvSpPr/>
              <p:nvPr/>
            </p:nvSpPr>
            <p:spPr>
              <a:xfrm>
                <a:off x="5909733" y="1951567"/>
                <a:ext cx="1511300" cy="1134533"/>
              </a:xfrm>
              <a:prstGeom prst="roundRect">
                <a:avLst>
                  <a:gd name="adj" fmla="val 47637"/>
                </a:avLst>
              </a:prstGeom>
              <a:solidFill>
                <a:srgbClr val="00AEAC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矩形: 圆角 90">
                <a:extLst>
                  <a:ext uri="{FF2B5EF4-FFF2-40B4-BE49-F238E27FC236}">
                    <a16:creationId xmlns:a16="http://schemas.microsoft.com/office/drawing/2014/main" id="{BC144AFE-A05D-6643-BDCB-88242A95874F}"/>
                  </a:ext>
                </a:extLst>
              </p:cNvPr>
              <p:cNvSpPr/>
              <p:nvPr/>
            </p:nvSpPr>
            <p:spPr>
              <a:xfrm>
                <a:off x="5985086" y="2008133"/>
                <a:ext cx="1360594" cy="1021400"/>
              </a:xfrm>
              <a:prstGeom prst="roundRect">
                <a:avLst>
                  <a:gd name="adj" fmla="val 47637"/>
                </a:avLst>
              </a:prstGeom>
              <a:noFill/>
              <a:ln w="38100">
                <a:solidFill>
                  <a:srgbClr val="FF873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id="{B9F03330-6FB9-E076-5D9B-ED99A749F0C4}"/>
                </a:ext>
              </a:extLst>
            </p:cNvPr>
            <p:cNvGrpSpPr/>
            <p:nvPr/>
          </p:nvGrpSpPr>
          <p:grpSpPr>
            <a:xfrm>
              <a:off x="6378520" y="2169674"/>
              <a:ext cx="573726" cy="527791"/>
              <a:chOff x="3622452" y="595225"/>
              <a:chExt cx="4938703" cy="4543297"/>
            </a:xfrm>
            <a:solidFill>
              <a:srgbClr val="FF8733"/>
            </a:solidFill>
          </p:grpSpPr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BDBB2A6-BDC3-4ACB-4A5F-D07F165F32FB}"/>
                  </a:ext>
                </a:extLst>
              </p:cNvPr>
              <p:cNvSpPr/>
              <p:nvPr/>
            </p:nvSpPr>
            <p:spPr>
              <a:xfrm>
                <a:off x="3622452" y="595225"/>
                <a:ext cx="4938703" cy="4543297"/>
              </a:xfrm>
              <a:custGeom>
                <a:avLst/>
                <a:gdLst>
                  <a:gd name="connsiteX0" fmla="*/ 4803603 w 4938703"/>
                  <a:gd name="connsiteY0" fmla="*/ 548689 h 4543297"/>
                  <a:gd name="connsiteX1" fmla="*/ 4231391 w 4938703"/>
                  <a:gd name="connsiteY1" fmla="*/ 49 h 4543297"/>
                  <a:gd name="connsiteX2" fmla="*/ 4192967 w 4938703"/>
                  <a:gd name="connsiteY2" fmla="*/ 49 h 4543297"/>
                  <a:gd name="connsiteX3" fmla="*/ 3527447 w 4938703"/>
                  <a:gd name="connsiteY3" fmla="*/ 295766 h 4543297"/>
                  <a:gd name="connsiteX4" fmla="*/ 3408392 w 4938703"/>
                  <a:gd name="connsiteY4" fmla="*/ 408237 h 4543297"/>
                  <a:gd name="connsiteX5" fmla="*/ 3408431 w 4938703"/>
                  <a:gd name="connsiteY5" fmla="*/ 408237 h 4543297"/>
                  <a:gd name="connsiteX6" fmla="*/ 2469707 w 4938703"/>
                  <a:gd name="connsiteY6" fmla="*/ 163534 h 4543297"/>
                  <a:gd name="connsiteX7" fmla="*/ 1529339 w 4938703"/>
                  <a:gd name="connsiteY7" fmla="*/ 409305 h 4543297"/>
                  <a:gd name="connsiteX8" fmla="*/ 1409745 w 4938703"/>
                  <a:gd name="connsiteY8" fmla="*/ 295717 h 4543297"/>
                  <a:gd name="connsiteX9" fmla="*/ 744225 w 4938703"/>
                  <a:gd name="connsiteY9" fmla="*/ 0 h 4543297"/>
                  <a:gd name="connsiteX10" fmla="*/ 705801 w 4938703"/>
                  <a:gd name="connsiteY10" fmla="*/ 0 h 4543297"/>
                  <a:gd name="connsiteX11" fmla="*/ 133589 w 4938703"/>
                  <a:gd name="connsiteY11" fmla="*/ 548640 h 4543297"/>
                  <a:gd name="connsiteX12" fmla="*/ 169257 w 4938703"/>
                  <a:gd name="connsiteY12" fmla="*/ 1502216 h 4543297"/>
                  <a:gd name="connsiteX13" fmla="*/ 247175 w 4938703"/>
                  <a:gd name="connsiteY13" fmla="*/ 1520853 h 4543297"/>
                  <a:gd name="connsiteX14" fmla="*/ 701439 w 4938703"/>
                  <a:gd name="connsiteY14" fmla="*/ 1030388 h 4543297"/>
                  <a:gd name="connsiteX15" fmla="*/ 844644 w 4938703"/>
                  <a:gd name="connsiteY15" fmla="*/ 1113778 h 4543297"/>
                  <a:gd name="connsiteX16" fmla="*/ 844605 w 4938703"/>
                  <a:gd name="connsiteY16" fmla="*/ 1113778 h 4543297"/>
                  <a:gd name="connsiteX17" fmla="*/ 565926 w 4938703"/>
                  <a:gd name="connsiteY17" fmla="*/ 2245642 h 4543297"/>
                  <a:gd name="connsiteX18" fmla="*/ 1230868 w 4938703"/>
                  <a:gd name="connsiteY18" fmla="*/ 3823472 h 4543297"/>
                  <a:gd name="connsiteX19" fmla="*/ 2471872 w 4938703"/>
                  <a:gd name="connsiteY19" fmla="*/ 4543298 h 4543297"/>
                  <a:gd name="connsiteX20" fmla="*/ 3712876 w 4938703"/>
                  <a:gd name="connsiteY20" fmla="*/ 3823472 h 4543297"/>
                  <a:gd name="connsiteX21" fmla="*/ 4377279 w 4938703"/>
                  <a:gd name="connsiteY21" fmla="*/ 2245642 h 4543297"/>
                  <a:gd name="connsiteX22" fmla="*/ 4098021 w 4938703"/>
                  <a:gd name="connsiteY22" fmla="*/ 1112701 h 4543297"/>
                  <a:gd name="connsiteX23" fmla="*/ 4240119 w 4938703"/>
                  <a:gd name="connsiteY23" fmla="*/ 1030420 h 4543297"/>
                  <a:gd name="connsiteX24" fmla="*/ 4694383 w 4938703"/>
                  <a:gd name="connsiteY24" fmla="*/ 1520885 h 4543297"/>
                  <a:gd name="connsiteX25" fmla="*/ 4772301 w 4938703"/>
                  <a:gd name="connsiteY25" fmla="*/ 1502248 h 4543297"/>
                  <a:gd name="connsiteX26" fmla="*/ 4803567 w 4938703"/>
                  <a:gd name="connsiteY26" fmla="*/ 548712 h 4543297"/>
                  <a:gd name="connsiteX27" fmla="*/ 754639 w 4938703"/>
                  <a:gd name="connsiteY27" fmla="*/ 936019 h 4543297"/>
                  <a:gd name="connsiteX28" fmla="*/ 660265 w 4938703"/>
                  <a:gd name="connsiteY28" fmla="*/ 881139 h 4543297"/>
                  <a:gd name="connsiteX29" fmla="*/ 605386 w 4938703"/>
                  <a:gd name="connsiteY29" fmla="*/ 974939 h 4543297"/>
                  <a:gd name="connsiteX30" fmla="*/ 245497 w 4938703"/>
                  <a:gd name="connsiteY30" fmla="*/ 1413861 h 4543297"/>
                  <a:gd name="connsiteX31" fmla="*/ 245536 w 4938703"/>
                  <a:gd name="connsiteY31" fmla="*/ 1413861 h 4543297"/>
                  <a:gd name="connsiteX32" fmla="*/ 215341 w 4938703"/>
                  <a:gd name="connsiteY32" fmla="*/ 1406207 h 4543297"/>
                  <a:gd name="connsiteX33" fmla="*/ 233443 w 4938703"/>
                  <a:gd name="connsiteY33" fmla="*/ 593122 h 4543297"/>
                  <a:gd name="connsiteX34" fmla="*/ 712964 w 4938703"/>
                  <a:gd name="connsiteY34" fmla="*/ 108125 h 4543297"/>
                  <a:gd name="connsiteX35" fmla="*/ 744231 w 4938703"/>
                  <a:gd name="connsiteY35" fmla="*/ 108125 h 4543297"/>
                  <a:gd name="connsiteX36" fmla="*/ 1335116 w 4938703"/>
                  <a:gd name="connsiteY36" fmla="*/ 374215 h 4543297"/>
                  <a:gd name="connsiteX37" fmla="*/ 1431136 w 4938703"/>
                  <a:gd name="connsiteY37" fmla="*/ 461432 h 4543297"/>
                  <a:gd name="connsiteX38" fmla="*/ 898955 w 4938703"/>
                  <a:gd name="connsiteY38" fmla="*/ 1018302 h 4543297"/>
                  <a:gd name="connsiteX39" fmla="*/ 4265935 w 4938703"/>
                  <a:gd name="connsiteY39" fmla="*/ 2245603 h 4543297"/>
                  <a:gd name="connsiteX40" fmla="*/ 2469727 w 4938703"/>
                  <a:gd name="connsiteY40" fmla="*/ 4434089 h 4543297"/>
                  <a:gd name="connsiteX41" fmla="*/ 673519 w 4938703"/>
                  <a:gd name="connsiteY41" fmla="*/ 2245603 h 4543297"/>
                  <a:gd name="connsiteX42" fmla="*/ 931918 w 4938703"/>
                  <a:gd name="connsiteY42" fmla="*/ 1165272 h 4543297"/>
                  <a:gd name="connsiteX43" fmla="*/ 1198548 w 4938703"/>
                  <a:gd name="connsiteY43" fmla="*/ 797683 h 4543297"/>
                  <a:gd name="connsiteX44" fmla="*/ 1778911 w 4938703"/>
                  <a:gd name="connsiteY44" fmla="*/ 400977 h 4543297"/>
                  <a:gd name="connsiteX45" fmla="*/ 2469766 w 4938703"/>
                  <a:gd name="connsiteY45" fmla="*/ 271009 h 4543297"/>
                  <a:gd name="connsiteX46" fmla="*/ 3330573 w 4938703"/>
                  <a:gd name="connsiteY46" fmla="*/ 481686 h 4543297"/>
                  <a:gd name="connsiteX47" fmla="*/ 3478715 w 4938703"/>
                  <a:gd name="connsiteY47" fmla="*/ 572769 h 4543297"/>
                  <a:gd name="connsiteX48" fmla="*/ 3487479 w 4938703"/>
                  <a:gd name="connsiteY48" fmla="*/ 578816 h 4543297"/>
                  <a:gd name="connsiteX49" fmla="*/ 3512699 w 4938703"/>
                  <a:gd name="connsiteY49" fmla="*/ 596382 h 4543297"/>
                  <a:gd name="connsiteX50" fmla="*/ 3512699 w 4938703"/>
                  <a:gd name="connsiteY50" fmla="*/ 596344 h 4543297"/>
                  <a:gd name="connsiteX51" fmla="*/ 3677301 w 4938703"/>
                  <a:gd name="connsiteY51" fmla="*/ 735150 h 4543297"/>
                  <a:gd name="connsiteX52" fmla="*/ 4006504 w 4938703"/>
                  <a:gd name="connsiteY52" fmla="*/ 1165264 h 4543297"/>
                  <a:gd name="connsiteX53" fmla="*/ 4266011 w 4938703"/>
                  <a:gd name="connsiteY53" fmla="*/ 2245595 h 4543297"/>
                  <a:gd name="connsiteX54" fmla="*/ 4722992 w 4938703"/>
                  <a:gd name="connsiteY54" fmla="*/ 1403970 h 4543297"/>
                  <a:gd name="connsiteX55" fmla="*/ 4692797 w 4938703"/>
                  <a:gd name="connsiteY55" fmla="*/ 1411662 h 4543297"/>
                  <a:gd name="connsiteX56" fmla="*/ 4332909 w 4938703"/>
                  <a:gd name="connsiteY56" fmla="*/ 972740 h 4543297"/>
                  <a:gd name="connsiteX57" fmla="*/ 4278029 w 4938703"/>
                  <a:gd name="connsiteY57" fmla="*/ 878941 h 4543297"/>
                  <a:gd name="connsiteX58" fmla="*/ 4183655 w 4938703"/>
                  <a:gd name="connsiteY58" fmla="*/ 933820 h 4543297"/>
                  <a:gd name="connsiteX59" fmla="*/ 4042096 w 4938703"/>
                  <a:gd name="connsiteY59" fmla="*/ 1016101 h 4543297"/>
                  <a:gd name="connsiteX60" fmla="*/ 4021239 w 4938703"/>
                  <a:gd name="connsiteY60" fmla="*/ 984834 h 4543297"/>
                  <a:gd name="connsiteX61" fmla="*/ 4002602 w 4938703"/>
                  <a:gd name="connsiteY61" fmla="*/ 956858 h 4543297"/>
                  <a:gd name="connsiteX62" fmla="*/ 3508845 w 4938703"/>
                  <a:gd name="connsiteY62" fmla="*/ 459232 h 4543297"/>
                  <a:gd name="connsiteX63" fmla="*/ 3602109 w 4938703"/>
                  <a:gd name="connsiteY63" fmla="*/ 370905 h 4543297"/>
                  <a:gd name="connsiteX64" fmla="*/ 4192994 w 4938703"/>
                  <a:gd name="connsiteY64" fmla="*/ 104814 h 4543297"/>
                  <a:gd name="connsiteX65" fmla="*/ 4224261 w 4938703"/>
                  <a:gd name="connsiteY65" fmla="*/ 104814 h 4543297"/>
                  <a:gd name="connsiteX66" fmla="*/ 4703782 w 4938703"/>
                  <a:gd name="connsiteY66" fmla="*/ 589812 h 4543297"/>
                  <a:gd name="connsiteX67" fmla="*/ 4722993 w 4938703"/>
                  <a:gd name="connsiteY67" fmla="*/ 1403974 h 4543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4938703" h="4543297">
                    <a:moveTo>
                      <a:pt x="4803603" y="548689"/>
                    </a:moveTo>
                    <a:cubicBezTo>
                      <a:pt x="4642292" y="188223"/>
                      <a:pt x="4433261" y="11570"/>
                      <a:pt x="4231391" y="49"/>
                    </a:cubicBezTo>
                    <a:lnTo>
                      <a:pt x="4192967" y="49"/>
                    </a:lnTo>
                    <a:cubicBezTo>
                      <a:pt x="3988873" y="49"/>
                      <a:pt x="3740349" y="96605"/>
                      <a:pt x="3527447" y="295766"/>
                    </a:cubicBezTo>
                    <a:cubicBezTo>
                      <a:pt x="3490134" y="330323"/>
                      <a:pt x="3445702" y="372574"/>
                      <a:pt x="3408392" y="408237"/>
                    </a:cubicBezTo>
                    <a:lnTo>
                      <a:pt x="3408431" y="408237"/>
                    </a:lnTo>
                    <a:cubicBezTo>
                      <a:pt x="3122550" y="245281"/>
                      <a:pt x="2798715" y="160859"/>
                      <a:pt x="2469707" y="163534"/>
                    </a:cubicBezTo>
                    <a:cubicBezTo>
                      <a:pt x="2140014" y="160740"/>
                      <a:pt x="1815484" y="245547"/>
                      <a:pt x="1529339" y="409305"/>
                    </a:cubicBezTo>
                    <a:cubicBezTo>
                      <a:pt x="1492025" y="373102"/>
                      <a:pt x="1447058" y="330316"/>
                      <a:pt x="1409745" y="295717"/>
                    </a:cubicBezTo>
                    <a:cubicBezTo>
                      <a:pt x="1196882" y="96561"/>
                      <a:pt x="948319" y="0"/>
                      <a:pt x="744225" y="0"/>
                    </a:cubicBezTo>
                    <a:lnTo>
                      <a:pt x="705801" y="0"/>
                    </a:lnTo>
                    <a:cubicBezTo>
                      <a:pt x="503892" y="12630"/>
                      <a:pt x="294860" y="189281"/>
                      <a:pt x="133589" y="548640"/>
                    </a:cubicBezTo>
                    <a:cubicBezTo>
                      <a:pt x="-57337" y="973856"/>
                      <a:pt x="-41995" y="1401256"/>
                      <a:pt x="169257" y="1502216"/>
                    </a:cubicBezTo>
                    <a:cubicBezTo>
                      <a:pt x="193482" y="1514194"/>
                      <a:pt x="220118" y="1520547"/>
                      <a:pt x="247175" y="1520853"/>
                    </a:cubicBezTo>
                    <a:cubicBezTo>
                      <a:pt x="398031" y="1520853"/>
                      <a:pt x="537415" y="1311821"/>
                      <a:pt x="701439" y="1030388"/>
                    </a:cubicBezTo>
                    <a:lnTo>
                      <a:pt x="844644" y="1113778"/>
                    </a:lnTo>
                    <a:lnTo>
                      <a:pt x="844605" y="1113778"/>
                    </a:lnTo>
                    <a:cubicBezTo>
                      <a:pt x="656853" y="1461156"/>
                      <a:pt x="560949" y="1850749"/>
                      <a:pt x="565926" y="2245642"/>
                    </a:cubicBezTo>
                    <a:cubicBezTo>
                      <a:pt x="565926" y="2769594"/>
                      <a:pt x="808444" y="3342922"/>
                      <a:pt x="1230868" y="3823472"/>
                    </a:cubicBezTo>
                    <a:cubicBezTo>
                      <a:pt x="1623135" y="4267861"/>
                      <a:pt x="2098258" y="4543298"/>
                      <a:pt x="2471872" y="4543298"/>
                    </a:cubicBezTo>
                    <a:cubicBezTo>
                      <a:pt x="2845486" y="4543298"/>
                      <a:pt x="3320628" y="4268978"/>
                      <a:pt x="3712876" y="3823472"/>
                    </a:cubicBezTo>
                    <a:cubicBezTo>
                      <a:pt x="4135338" y="3344519"/>
                      <a:pt x="4377279" y="2769594"/>
                      <a:pt x="4377279" y="2245642"/>
                    </a:cubicBezTo>
                    <a:cubicBezTo>
                      <a:pt x="4382598" y="1850308"/>
                      <a:pt x="4286464" y="1460225"/>
                      <a:pt x="4098021" y="1112701"/>
                    </a:cubicBezTo>
                    <a:lnTo>
                      <a:pt x="4240119" y="1030420"/>
                    </a:lnTo>
                    <a:cubicBezTo>
                      <a:pt x="4404721" y="1311863"/>
                      <a:pt x="4543526" y="1520885"/>
                      <a:pt x="4694383" y="1520885"/>
                    </a:cubicBezTo>
                    <a:cubicBezTo>
                      <a:pt x="4721440" y="1520579"/>
                      <a:pt x="4748076" y="1514226"/>
                      <a:pt x="4772301" y="1502248"/>
                    </a:cubicBezTo>
                    <a:cubicBezTo>
                      <a:pt x="4979148" y="1401288"/>
                      <a:pt x="4997253" y="973888"/>
                      <a:pt x="4803567" y="548712"/>
                    </a:cubicBezTo>
                    <a:close/>
                    <a:moveTo>
                      <a:pt x="754639" y="936019"/>
                    </a:moveTo>
                    <a:lnTo>
                      <a:pt x="660265" y="881139"/>
                    </a:lnTo>
                    <a:lnTo>
                      <a:pt x="605386" y="974939"/>
                    </a:lnTo>
                    <a:cubicBezTo>
                      <a:pt x="522531" y="1117037"/>
                      <a:pt x="350278" y="1413861"/>
                      <a:pt x="245497" y="1413861"/>
                    </a:cubicBezTo>
                    <a:lnTo>
                      <a:pt x="245536" y="1413861"/>
                    </a:lnTo>
                    <a:cubicBezTo>
                      <a:pt x="234973" y="1413746"/>
                      <a:pt x="224640" y="1411106"/>
                      <a:pt x="215341" y="1406207"/>
                    </a:cubicBezTo>
                    <a:cubicBezTo>
                      <a:pt x="80934" y="1339273"/>
                      <a:pt x="59547" y="978807"/>
                      <a:pt x="233443" y="593122"/>
                    </a:cubicBezTo>
                    <a:cubicBezTo>
                      <a:pt x="366772" y="295231"/>
                      <a:pt x="541210" y="118539"/>
                      <a:pt x="712964" y="108125"/>
                    </a:cubicBezTo>
                    <a:lnTo>
                      <a:pt x="744231" y="108125"/>
                    </a:lnTo>
                    <a:cubicBezTo>
                      <a:pt x="936274" y="108125"/>
                      <a:pt x="1156818" y="207438"/>
                      <a:pt x="1335116" y="374215"/>
                    </a:cubicBezTo>
                    <a:lnTo>
                      <a:pt x="1431136" y="461432"/>
                    </a:lnTo>
                    <a:cubicBezTo>
                      <a:pt x="1216059" y="600238"/>
                      <a:pt x="1071777" y="752211"/>
                      <a:pt x="898955" y="1018302"/>
                    </a:cubicBezTo>
                    <a:close/>
                    <a:moveTo>
                      <a:pt x="4265935" y="2245603"/>
                    </a:moveTo>
                    <a:cubicBezTo>
                      <a:pt x="4265935" y="3374136"/>
                      <a:pt x="3145632" y="4434089"/>
                      <a:pt x="2469727" y="4434089"/>
                    </a:cubicBezTo>
                    <a:cubicBezTo>
                      <a:pt x="1793842" y="4434089"/>
                      <a:pt x="673519" y="3374136"/>
                      <a:pt x="673519" y="2245603"/>
                    </a:cubicBezTo>
                    <a:cubicBezTo>
                      <a:pt x="667243" y="1869481"/>
                      <a:pt x="756106" y="1497885"/>
                      <a:pt x="931918" y="1165272"/>
                    </a:cubicBezTo>
                    <a:cubicBezTo>
                      <a:pt x="1009492" y="1034921"/>
                      <a:pt x="1098734" y="911889"/>
                      <a:pt x="1198548" y="797683"/>
                    </a:cubicBezTo>
                    <a:cubicBezTo>
                      <a:pt x="1362454" y="626733"/>
                      <a:pt x="1560082" y="491640"/>
                      <a:pt x="1778911" y="400977"/>
                    </a:cubicBezTo>
                    <a:cubicBezTo>
                      <a:pt x="1997701" y="310316"/>
                      <a:pt x="2232950" y="266071"/>
                      <a:pt x="2469766" y="271009"/>
                    </a:cubicBezTo>
                    <a:cubicBezTo>
                      <a:pt x="2769843" y="267794"/>
                      <a:pt x="3065903" y="340239"/>
                      <a:pt x="3330573" y="481686"/>
                    </a:cubicBezTo>
                    <a:cubicBezTo>
                      <a:pt x="3385452" y="511843"/>
                      <a:pt x="3433178" y="541503"/>
                      <a:pt x="3478715" y="572769"/>
                    </a:cubicBezTo>
                    <a:lnTo>
                      <a:pt x="3487479" y="578816"/>
                    </a:lnTo>
                    <a:lnTo>
                      <a:pt x="3512699" y="596382"/>
                    </a:lnTo>
                    <a:lnTo>
                      <a:pt x="3512699" y="596344"/>
                    </a:lnTo>
                    <a:cubicBezTo>
                      <a:pt x="3570524" y="639016"/>
                      <a:pt x="3625484" y="685360"/>
                      <a:pt x="3677301" y="735150"/>
                    </a:cubicBezTo>
                    <a:cubicBezTo>
                      <a:pt x="3804085" y="864658"/>
                      <a:pt x="3914617" y="1009088"/>
                      <a:pt x="4006504" y="1165264"/>
                    </a:cubicBezTo>
                    <a:cubicBezTo>
                      <a:pt x="4182471" y="1497789"/>
                      <a:pt x="4271713" y="1869356"/>
                      <a:pt x="4266011" y="2245595"/>
                    </a:cubicBezTo>
                    <a:close/>
                    <a:moveTo>
                      <a:pt x="4722992" y="1403970"/>
                    </a:moveTo>
                    <a:cubicBezTo>
                      <a:pt x="4713654" y="1408907"/>
                      <a:pt x="4703321" y="1411547"/>
                      <a:pt x="4692797" y="1411662"/>
                    </a:cubicBezTo>
                    <a:cubicBezTo>
                      <a:pt x="4587438" y="1411662"/>
                      <a:pt x="4418477" y="1117062"/>
                      <a:pt x="4332909" y="972740"/>
                    </a:cubicBezTo>
                    <a:lnTo>
                      <a:pt x="4278029" y="878941"/>
                    </a:lnTo>
                    <a:lnTo>
                      <a:pt x="4183655" y="933820"/>
                    </a:lnTo>
                    <a:lnTo>
                      <a:pt x="4042096" y="1016101"/>
                    </a:lnTo>
                    <a:lnTo>
                      <a:pt x="4021239" y="984834"/>
                    </a:lnTo>
                    <a:cubicBezTo>
                      <a:pt x="4014656" y="975496"/>
                      <a:pt x="4008609" y="966197"/>
                      <a:pt x="4002602" y="956858"/>
                    </a:cubicBezTo>
                    <a:cubicBezTo>
                      <a:pt x="3875964" y="757202"/>
                      <a:pt x="3707502" y="587398"/>
                      <a:pt x="3508845" y="459232"/>
                    </a:cubicBezTo>
                    <a:lnTo>
                      <a:pt x="3602109" y="370905"/>
                    </a:lnTo>
                    <a:cubicBezTo>
                      <a:pt x="3780408" y="206303"/>
                      <a:pt x="4000961" y="104814"/>
                      <a:pt x="4192994" y="104814"/>
                    </a:cubicBezTo>
                    <a:lnTo>
                      <a:pt x="4224261" y="104814"/>
                    </a:lnTo>
                    <a:cubicBezTo>
                      <a:pt x="4395976" y="115224"/>
                      <a:pt x="4570453" y="291920"/>
                      <a:pt x="4703782" y="589812"/>
                    </a:cubicBezTo>
                    <a:cubicBezTo>
                      <a:pt x="4876614" y="978788"/>
                      <a:pt x="4856284" y="1339254"/>
                      <a:pt x="4722993" y="1403974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A73339D2-3E15-0B63-401F-436D157C6D30}"/>
                  </a:ext>
                </a:extLst>
              </p:cNvPr>
              <p:cNvSpPr/>
              <p:nvPr/>
            </p:nvSpPr>
            <p:spPr>
              <a:xfrm>
                <a:off x="5569283" y="3409207"/>
                <a:ext cx="1044621" cy="1109091"/>
              </a:xfrm>
              <a:custGeom>
                <a:avLst/>
                <a:gdLst>
                  <a:gd name="connsiteX0" fmla="*/ 990317 w 1044621"/>
                  <a:gd name="connsiteY0" fmla="*/ 766432 h 1109091"/>
                  <a:gd name="connsiteX1" fmla="*/ 935437 w 1044621"/>
                  <a:gd name="connsiteY1" fmla="*/ 821312 h 1109091"/>
                  <a:gd name="connsiteX2" fmla="*/ 845733 w 1044621"/>
                  <a:gd name="connsiteY2" fmla="*/ 976685 h 1109091"/>
                  <a:gd name="connsiteX3" fmla="*/ 666357 w 1044621"/>
                  <a:gd name="connsiteY3" fmla="*/ 976685 h 1109091"/>
                  <a:gd name="connsiteX4" fmla="*/ 576652 w 1044621"/>
                  <a:gd name="connsiteY4" fmla="*/ 821312 h 1109091"/>
                  <a:gd name="connsiteX5" fmla="*/ 576652 w 1044621"/>
                  <a:gd name="connsiteY5" fmla="*/ 533825 h 1109091"/>
                  <a:gd name="connsiteX6" fmla="*/ 695139 w 1044621"/>
                  <a:gd name="connsiteY6" fmla="*/ 441097 h 1109091"/>
                  <a:gd name="connsiteX7" fmla="*/ 831192 w 1044621"/>
                  <a:gd name="connsiteY7" fmla="*/ 246878 h 1109091"/>
                  <a:gd name="connsiteX8" fmla="*/ 702800 w 1044621"/>
                  <a:gd name="connsiteY8" fmla="*/ 0 h 1109091"/>
                  <a:gd name="connsiteX9" fmla="*/ 342373 w 1044621"/>
                  <a:gd name="connsiteY9" fmla="*/ 0 h 1109091"/>
                  <a:gd name="connsiteX10" fmla="*/ 213443 w 1044621"/>
                  <a:gd name="connsiteY10" fmla="*/ 246878 h 1109091"/>
                  <a:gd name="connsiteX11" fmla="*/ 350064 w 1044621"/>
                  <a:gd name="connsiteY11" fmla="*/ 441097 h 1109091"/>
                  <a:gd name="connsiteX12" fmla="*/ 468012 w 1044621"/>
                  <a:gd name="connsiteY12" fmla="*/ 533825 h 1109091"/>
                  <a:gd name="connsiteX13" fmla="*/ 468012 w 1044621"/>
                  <a:gd name="connsiteY13" fmla="*/ 820773 h 1109091"/>
                  <a:gd name="connsiteX14" fmla="*/ 419217 w 1044621"/>
                  <a:gd name="connsiteY14" fmla="*/ 953995 h 1109091"/>
                  <a:gd name="connsiteX15" fmla="*/ 288866 w 1044621"/>
                  <a:gd name="connsiteY15" fmla="*/ 1010099 h 1109091"/>
                  <a:gd name="connsiteX16" fmla="*/ 158554 w 1044621"/>
                  <a:gd name="connsiteY16" fmla="*/ 953995 h 1109091"/>
                  <a:gd name="connsiteX17" fmla="*/ 109760 w 1044621"/>
                  <a:gd name="connsiteY17" fmla="*/ 820773 h 1109091"/>
                  <a:gd name="connsiteX18" fmla="*/ 54880 w 1044621"/>
                  <a:gd name="connsiteY18" fmla="*/ 765894 h 1109091"/>
                  <a:gd name="connsiteX19" fmla="*/ 0 w 1044621"/>
                  <a:gd name="connsiteY19" fmla="*/ 820773 h 1109091"/>
                  <a:gd name="connsiteX20" fmla="*/ 95713 w 1044621"/>
                  <a:gd name="connsiteY20" fmla="*/ 1035468 h 1109091"/>
                  <a:gd name="connsiteX21" fmla="*/ 319480 w 1044621"/>
                  <a:gd name="connsiteY21" fmla="*/ 1107377 h 1109091"/>
                  <a:gd name="connsiteX22" fmla="*/ 522310 w 1044621"/>
                  <a:gd name="connsiteY22" fmla="*/ 988626 h 1109091"/>
                  <a:gd name="connsiteX23" fmla="*/ 725180 w 1044621"/>
                  <a:gd name="connsiteY23" fmla="*/ 1107377 h 1109091"/>
                  <a:gd name="connsiteX24" fmla="*/ 948946 w 1044621"/>
                  <a:gd name="connsiteY24" fmla="*/ 1035468 h 1109091"/>
                  <a:gd name="connsiteX25" fmla="*/ 1044622 w 1044621"/>
                  <a:gd name="connsiteY25" fmla="*/ 820773 h 1109091"/>
                  <a:gd name="connsiteX26" fmla="*/ 990316 w 1044621"/>
                  <a:gd name="connsiteY26" fmla="*/ 766429 h 1109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044621" h="1109091">
                    <a:moveTo>
                      <a:pt x="990317" y="766432"/>
                    </a:moveTo>
                    <a:cubicBezTo>
                      <a:pt x="960007" y="766432"/>
                      <a:pt x="935437" y="791002"/>
                      <a:pt x="935437" y="821312"/>
                    </a:cubicBezTo>
                    <a:cubicBezTo>
                      <a:pt x="935437" y="885415"/>
                      <a:pt x="901262" y="944619"/>
                      <a:pt x="845733" y="976685"/>
                    </a:cubicBezTo>
                    <a:cubicBezTo>
                      <a:pt x="790241" y="1008717"/>
                      <a:pt x="721848" y="1008717"/>
                      <a:pt x="666357" y="976685"/>
                    </a:cubicBezTo>
                    <a:cubicBezTo>
                      <a:pt x="610827" y="944615"/>
                      <a:pt x="576652" y="885411"/>
                      <a:pt x="576652" y="821312"/>
                    </a:cubicBezTo>
                    <a:lnTo>
                      <a:pt x="576652" y="533825"/>
                    </a:lnTo>
                    <a:cubicBezTo>
                      <a:pt x="625409" y="517063"/>
                      <a:pt x="667161" y="484418"/>
                      <a:pt x="695139" y="441097"/>
                    </a:cubicBezTo>
                    <a:lnTo>
                      <a:pt x="831192" y="246878"/>
                    </a:lnTo>
                    <a:cubicBezTo>
                      <a:pt x="926637" y="110825"/>
                      <a:pt x="868505" y="0"/>
                      <a:pt x="702800" y="0"/>
                    </a:cubicBezTo>
                    <a:lnTo>
                      <a:pt x="342373" y="0"/>
                    </a:lnTo>
                    <a:cubicBezTo>
                      <a:pt x="177771" y="0"/>
                      <a:pt x="118528" y="109718"/>
                      <a:pt x="213443" y="246878"/>
                    </a:cubicBezTo>
                    <a:lnTo>
                      <a:pt x="350064" y="441097"/>
                    </a:lnTo>
                    <a:cubicBezTo>
                      <a:pt x="377963" y="484265"/>
                      <a:pt x="419485" y="516910"/>
                      <a:pt x="468012" y="533825"/>
                    </a:cubicBezTo>
                    <a:lnTo>
                      <a:pt x="468012" y="820773"/>
                    </a:lnTo>
                    <a:cubicBezTo>
                      <a:pt x="470729" y="869988"/>
                      <a:pt x="453087" y="918171"/>
                      <a:pt x="419217" y="953995"/>
                    </a:cubicBezTo>
                    <a:cubicBezTo>
                      <a:pt x="385310" y="989777"/>
                      <a:pt x="338199" y="1010099"/>
                      <a:pt x="288866" y="1010099"/>
                    </a:cubicBezTo>
                    <a:cubicBezTo>
                      <a:pt x="239575" y="1010099"/>
                      <a:pt x="192464" y="989778"/>
                      <a:pt x="158554" y="953995"/>
                    </a:cubicBezTo>
                    <a:cubicBezTo>
                      <a:pt x="124686" y="918175"/>
                      <a:pt x="107004" y="869992"/>
                      <a:pt x="109760" y="820773"/>
                    </a:cubicBezTo>
                    <a:cubicBezTo>
                      <a:pt x="109760" y="790463"/>
                      <a:pt x="85190" y="765894"/>
                      <a:pt x="54880" y="765894"/>
                    </a:cubicBezTo>
                    <a:cubicBezTo>
                      <a:pt x="24570" y="765894"/>
                      <a:pt x="0" y="790463"/>
                      <a:pt x="0" y="820773"/>
                    </a:cubicBezTo>
                    <a:cubicBezTo>
                      <a:pt x="-76" y="902672"/>
                      <a:pt x="34711" y="980741"/>
                      <a:pt x="95713" y="1035468"/>
                    </a:cubicBezTo>
                    <a:cubicBezTo>
                      <a:pt x="156678" y="1090156"/>
                      <a:pt x="238037" y="1116294"/>
                      <a:pt x="319480" y="1107377"/>
                    </a:cubicBezTo>
                    <a:cubicBezTo>
                      <a:pt x="400881" y="1098460"/>
                      <a:pt x="474667" y="1055253"/>
                      <a:pt x="522310" y="988626"/>
                    </a:cubicBezTo>
                    <a:cubicBezTo>
                      <a:pt x="569995" y="1055254"/>
                      <a:pt x="643746" y="1098462"/>
                      <a:pt x="725180" y="1107377"/>
                    </a:cubicBezTo>
                    <a:cubicBezTo>
                      <a:pt x="806614" y="1116293"/>
                      <a:pt x="887979" y="1090156"/>
                      <a:pt x="948946" y="1035468"/>
                    </a:cubicBezTo>
                    <a:cubicBezTo>
                      <a:pt x="1009911" y="980742"/>
                      <a:pt x="1044698" y="902668"/>
                      <a:pt x="1044622" y="820773"/>
                    </a:cubicBezTo>
                    <a:cubicBezTo>
                      <a:pt x="1044316" y="790884"/>
                      <a:pt x="1020205" y="766736"/>
                      <a:pt x="990316" y="766429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00EA65E-E1B1-1D9C-6A30-72A80034E6AC}"/>
                  </a:ext>
                </a:extLst>
              </p:cNvPr>
              <p:cNvSpPr/>
              <p:nvPr/>
            </p:nvSpPr>
            <p:spPr>
              <a:xfrm>
                <a:off x="6809197" y="3560083"/>
                <a:ext cx="130575" cy="130584"/>
              </a:xfrm>
              <a:custGeom>
                <a:avLst/>
                <a:gdLst>
                  <a:gd name="connsiteX0" fmla="*/ 65284 w 130575"/>
                  <a:gd name="connsiteY0" fmla="*/ 3 h 130584"/>
                  <a:gd name="connsiteX1" fmla="*/ 4971 w 130575"/>
                  <a:gd name="connsiteY1" fmla="*/ 40301 h 130584"/>
                  <a:gd name="connsiteX2" fmla="*/ 19092 w 130575"/>
                  <a:gd name="connsiteY2" fmla="*/ 111483 h 130584"/>
                  <a:gd name="connsiteX3" fmla="*/ 90275 w 130575"/>
                  <a:gd name="connsiteY3" fmla="*/ 125605 h 130584"/>
                  <a:gd name="connsiteX4" fmla="*/ 130573 w 130575"/>
                  <a:gd name="connsiteY4" fmla="*/ 65292 h 130584"/>
                  <a:gd name="connsiteX5" fmla="*/ 111591 w 130575"/>
                  <a:gd name="connsiteY5" fmla="*/ 18984 h 130584"/>
                  <a:gd name="connsiteX6" fmla="*/ 65284 w 130575"/>
                  <a:gd name="connsiteY6" fmla="*/ 3 h 130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75" h="130584">
                    <a:moveTo>
                      <a:pt x="65284" y="3"/>
                    </a:moveTo>
                    <a:cubicBezTo>
                      <a:pt x="38878" y="3"/>
                      <a:pt x="15074" y="15923"/>
                      <a:pt x="4971" y="40301"/>
                    </a:cubicBezTo>
                    <a:cubicBezTo>
                      <a:pt x="-5132" y="64718"/>
                      <a:pt x="455" y="92808"/>
                      <a:pt x="19092" y="111483"/>
                    </a:cubicBezTo>
                    <a:cubicBezTo>
                      <a:pt x="37768" y="130158"/>
                      <a:pt x="65858" y="135709"/>
                      <a:pt x="90275" y="125605"/>
                    </a:cubicBezTo>
                    <a:cubicBezTo>
                      <a:pt x="114653" y="115502"/>
                      <a:pt x="130573" y="91698"/>
                      <a:pt x="130573" y="65292"/>
                    </a:cubicBezTo>
                    <a:cubicBezTo>
                      <a:pt x="130726" y="47956"/>
                      <a:pt x="123876" y="31231"/>
                      <a:pt x="111591" y="18984"/>
                    </a:cubicBezTo>
                    <a:cubicBezTo>
                      <a:pt x="99345" y="6700"/>
                      <a:pt x="82621" y="-150"/>
                      <a:pt x="65284" y="3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0782BDA3-4CD2-E43B-6DEA-ED486CD424E3}"/>
                  </a:ext>
                </a:extLst>
              </p:cNvPr>
              <p:cNvSpPr/>
              <p:nvPr/>
            </p:nvSpPr>
            <p:spPr>
              <a:xfrm>
                <a:off x="7003959" y="3695576"/>
                <a:ext cx="130579" cy="130589"/>
              </a:xfrm>
              <a:custGeom>
                <a:avLst/>
                <a:gdLst>
                  <a:gd name="connsiteX0" fmla="*/ 65288 w 130579"/>
                  <a:gd name="connsiteY0" fmla="*/ 3 h 130589"/>
                  <a:gd name="connsiteX1" fmla="*/ 4936 w 130579"/>
                  <a:gd name="connsiteY1" fmla="*/ 40455 h 130589"/>
                  <a:gd name="connsiteX2" fmla="*/ 19326 w 130579"/>
                  <a:gd name="connsiteY2" fmla="*/ 111675 h 130589"/>
                  <a:gd name="connsiteX3" fmla="*/ 90661 w 130579"/>
                  <a:gd name="connsiteY3" fmla="*/ 125452 h 130589"/>
                  <a:gd name="connsiteX4" fmla="*/ 130577 w 130579"/>
                  <a:gd name="connsiteY4" fmla="*/ 64756 h 130589"/>
                  <a:gd name="connsiteX5" fmla="*/ 111442 w 130579"/>
                  <a:gd name="connsiteY5" fmla="*/ 18793 h 130589"/>
                  <a:gd name="connsiteX6" fmla="*/ 65288 w 130579"/>
                  <a:gd name="connsiteY6" fmla="*/ 3 h 13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79" h="130589">
                    <a:moveTo>
                      <a:pt x="65288" y="3"/>
                    </a:moveTo>
                    <a:cubicBezTo>
                      <a:pt x="38844" y="3"/>
                      <a:pt x="15002" y="16000"/>
                      <a:pt x="4936" y="40455"/>
                    </a:cubicBezTo>
                    <a:cubicBezTo>
                      <a:pt x="-5167" y="64909"/>
                      <a:pt x="535" y="93038"/>
                      <a:pt x="19326" y="111675"/>
                    </a:cubicBezTo>
                    <a:cubicBezTo>
                      <a:pt x="38117" y="130274"/>
                      <a:pt x="66284" y="135747"/>
                      <a:pt x="90661" y="125452"/>
                    </a:cubicBezTo>
                    <a:cubicBezTo>
                      <a:pt x="115039" y="115196"/>
                      <a:pt x="130807" y="91200"/>
                      <a:pt x="130577" y="64756"/>
                    </a:cubicBezTo>
                    <a:cubicBezTo>
                      <a:pt x="130577" y="47496"/>
                      <a:pt x="123688" y="30925"/>
                      <a:pt x="111442" y="18793"/>
                    </a:cubicBezTo>
                    <a:cubicBezTo>
                      <a:pt x="99157" y="6624"/>
                      <a:pt x="82548" y="-150"/>
                      <a:pt x="65288" y="3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8B6386F-C432-1AA1-78C4-543F93DDA8E9}"/>
                  </a:ext>
                </a:extLst>
              </p:cNvPr>
              <p:cNvSpPr/>
              <p:nvPr/>
            </p:nvSpPr>
            <p:spPr>
              <a:xfrm>
                <a:off x="6809180" y="3816375"/>
                <a:ext cx="130590" cy="130589"/>
              </a:xfrm>
              <a:custGeom>
                <a:avLst/>
                <a:gdLst>
                  <a:gd name="connsiteX0" fmla="*/ 65300 w 130590"/>
                  <a:gd name="connsiteY0" fmla="*/ 4 h 130589"/>
                  <a:gd name="connsiteX1" fmla="*/ 4909 w 130590"/>
                  <a:gd name="connsiteY1" fmla="*/ 40455 h 130589"/>
                  <a:gd name="connsiteX2" fmla="*/ 19338 w 130590"/>
                  <a:gd name="connsiteY2" fmla="*/ 111675 h 130589"/>
                  <a:gd name="connsiteX3" fmla="*/ 90673 w 130590"/>
                  <a:gd name="connsiteY3" fmla="*/ 125452 h 130589"/>
                  <a:gd name="connsiteX4" fmla="*/ 130588 w 130590"/>
                  <a:gd name="connsiteY4" fmla="*/ 64756 h 130589"/>
                  <a:gd name="connsiteX5" fmla="*/ 111415 w 130590"/>
                  <a:gd name="connsiteY5" fmla="*/ 18793 h 130589"/>
                  <a:gd name="connsiteX6" fmla="*/ 65300 w 130590"/>
                  <a:gd name="connsiteY6" fmla="*/ 3 h 1305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90" h="130589">
                    <a:moveTo>
                      <a:pt x="65300" y="4"/>
                    </a:moveTo>
                    <a:cubicBezTo>
                      <a:pt x="38817" y="4"/>
                      <a:pt x="15013" y="15962"/>
                      <a:pt x="4909" y="40455"/>
                    </a:cubicBezTo>
                    <a:cubicBezTo>
                      <a:pt x="-5155" y="64910"/>
                      <a:pt x="547" y="93038"/>
                      <a:pt x="19338" y="111675"/>
                    </a:cubicBezTo>
                    <a:cubicBezTo>
                      <a:pt x="38129" y="130274"/>
                      <a:pt x="66296" y="135747"/>
                      <a:pt x="90673" y="125452"/>
                    </a:cubicBezTo>
                    <a:cubicBezTo>
                      <a:pt x="115051" y="115196"/>
                      <a:pt x="130818" y="91200"/>
                      <a:pt x="130588" y="64756"/>
                    </a:cubicBezTo>
                    <a:cubicBezTo>
                      <a:pt x="130588" y="47496"/>
                      <a:pt x="123700" y="30925"/>
                      <a:pt x="111415" y="18793"/>
                    </a:cubicBezTo>
                    <a:cubicBezTo>
                      <a:pt x="99169" y="6624"/>
                      <a:pt x="82560" y="-150"/>
                      <a:pt x="65300" y="3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ED3554C1-7BF3-CDF6-4624-D49E481D393C}"/>
                  </a:ext>
                </a:extLst>
              </p:cNvPr>
              <p:cNvSpPr/>
              <p:nvPr/>
            </p:nvSpPr>
            <p:spPr>
              <a:xfrm>
                <a:off x="5203867" y="3560083"/>
                <a:ext cx="130594" cy="130590"/>
              </a:xfrm>
              <a:custGeom>
                <a:avLst/>
                <a:gdLst>
                  <a:gd name="connsiteX0" fmla="*/ 65842 w 130594"/>
                  <a:gd name="connsiteY0" fmla="*/ 2 h 130590"/>
                  <a:gd name="connsiteX1" fmla="*/ 5146 w 130594"/>
                  <a:gd name="connsiteY1" fmla="*/ 39918 h 130590"/>
                  <a:gd name="connsiteX2" fmla="*/ 18923 w 130594"/>
                  <a:gd name="connsiteY2" fmla="*/ 111253 h 130590"/>
                  <a:gd name="connsiteX3" fmla="*/ 90143 w 130594"/>
                  <a:gd name="connsiteY3" fmla="*/ 125681 h 130590"/>
                  <a:gd name="connsiteX4" fmla="*/ 130594 w 130594"/>
                  <a:gd name="connsiteY4" fmla="*/ 65291 h 130590"/>
                  <a:gd name="connsiteX5" fmla="*/ 65841 w 130594"/>
                  <a:gd name="connsiteY5" fmla="*/ 2 h 130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0594" h="130590">
                    <a:moveTo>
                      <a:pt x="65842" y="2"/>
                    </a:moveTo>
                    <a:cubicBezTo>
                      <a:pt x="39397" y="-227"/>
                      <a:pt x="15402" y="15540"/>
                      <a:pt x="5146" y="39918"/>
                    </a:cubicBezTo>
                    <a:cubicBezTo>
                      <a:pt x="-5149" y="64296"/>
                      <a:pt x="285" y="92501"/>
                      <a:pt x="18923" y="111253"/>
                    </a:cubicBezTo>
                    <a:cubicBezTo>
                      <a:pt x="37559" y="130044"/>
                      <a:pt x="65688" y="135746"/>
                      <a:pt x="90143" y="125681"/>
                    </a:cubicBezTo>
                    <a:cubicBezTo>
                      <a:pt x="114597" y="115616"/>
                      <a:pt x="130594" y="91774"/>
                      <a:pt x="130594" y="65291"/>
                    </a:cubicBezTo>
                    <a:cubicBezTo>
                      <a:pt x="130594" y="29470"/>
                      <a:pt x="101700" y="308"/>
                      <a:pt x="65841" y="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E0D018E3-9C53-EB05-68D3-E14425577716}"/>
                  </a:ext>
                </a:extLst>
              </p:cNvPr>
              <p:cNvSpPr/>
              <p:nvPr/>
            </p:nvSpPr>
            <p:spPr>
              <a:xfrm>
                <a:off x="5009182" y="3695578"/>
                <a:ext cx="130574" cy="130586"/>
              </a:xfrm>
              <a:custGeom>
                <a:avLst/>
                <a:gdLst>
                  <a:gd name="connsiteX0" fmla="*/ 65857 w 130574"/>
                  <a:gd name="connsiteY0" fmla="*/ 2 h 130586"/>
                  <a:gd name="connsiteX1" fmla="*/ 5084 w 130574"/>
                  <a:gd name="connsiteY1" fmla="*/ 40070 h 130586"/>
                  <a:gd name="connsiteX2" fmla="*/ 19130 w 130574"/>
                  <a:gd name="connsiteY2" fmla="*/ 111482 h 130586"/>
                  <a:gd name="connsiteX3" fmla="*/ 90542 w 130574"/>
                  <a:gd name="connsiteY3" fmla="*/ 125528 h 130586"/>
                  <a:gd name="connsiteX4" fmla="*/ 130572 w 130574"/>
                  <a:gd name="connsiteY4" fmla="*/ 64755 h 130586"/>
                  <a:gd name="connsiteX5" fmla="*/ 111628 w 130574"/>
                  <a:gd name="connsiteY5" fmla="*/ 18984 h 130586"/>
                  <a:gd name="connsiteX6" fmla="*/ 65857 w 130574"/>
                  <a:gd name="connsiteY6" fmla="*/ 2 h 130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74" h="130586">
                    <a:moveTo>
                      <a:pt x="65857" y="2"/>
                    </a:moveTo>
                    <a:cubicBezTo>
                      <a:pt x="39336" y="-190"/>
                      <a:pt x="15341" y="15617"/>
                      <a:pt x="5084" y="40070"/>
                    </a:cubicBezTo>
                    <a:cubicBezTo>
                      <a:pt x="-5172" y="64525"/>
                      <a:pt x="377" y="92730"/>
                      <a:pt x="19130" y="111482"/>
                    </a:cubicBezTo>
                    <a:cubicBezTo>
                      <a:pt x="37882" y="130197"/>
                      <a:pt x="66087" y="135746"/>
                      <a:pt x="90542" y="125528"/>
                    </a:cubicBezTo>
                    <a:cubicBezTo>
                      <a:pt x="114997" y="115271"/>
                      <a:pt x="130802" y="91276"/>
                      <a:pt x="130572" y="64755"/>
                    </a:cubicBezTo>
                    <a:cubicBezTo>
                      <a:pt x="130572" y="47572"/>
                      <a:pt x="123760" y="31116"/>
                      <a:pt x="111628" y="18984"/>
                    </a:cubicBezTo>
                    <a:cubicBezTo>
                      <a:pt x="99497" y="6852"/>
                      <a:pt x="83002" y="2"/>
                      <a:pt x="65857" y="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923811F6-7565-17A2-76F6-82CEDE0CB51D}"/>
                  </a:ext>
                </a:extLst>
              </p:cNvPr>
              <p:cNvSpPr/>
              <p:nvPr/>
            </p:nvSpPr>
            <p:spPr>
              <a:xfrm>
                <a:off x="5203877" y="3816376"/>
                <a:ext cx="130586" cy="130585"/>
              </a:xfrm>
              <a:custGeom>
                <a:avLst/>
                <a:gdLst>
                  <a:gd name="connsiteX0" fmla="*/ 65831 w 130586"/>
                  <a:gd name="connsiteY0" fmla="*/ 2 h 130585"/>
                  <a:gd name="connsiteX1" fmla="*/ 5059 w 130586"/>
                  <a:gd name="connsiteY1" fmla="*/ 40071 h 130585"/>
                  <a:gd name="connsiteX2" fmla="*/ 19104 w 130586"/>
                  <a:gd name="connsiteY2" fmla="*/ 111445 h 130585"/>
                  <a:gd name="connsiteX3" fmla="*/ 90516 w 130586"/>
                  <a:gd name="connsiteY3" fmla="*/ 125528 h 130585"/>
                  <a:gd name="connsiteX4" fmla="*/ 130585 w 130586"/>
                  <a:gd name="connsiteY4" fmla="*/ 64756 h 130585"/>
                  <a:gd name="connsiteX5" fmla="*/ 111603 w 130586"/>
                  <a:gd name="connsiteY5" fmla="*/ 18984 h 130585"/>
                  <a:gd name="connsiteX6" fmla="*/ 65831 w 130586"/>
                  <a:gd name="connsiteY6" fmla="*/ 2 h 1305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0586" h="130585">
                    <a:moveTo>
                      <a:pt x="65831" y="2"/>
                    </a:moveTo>
                    <a:cubicBezTo>
                      <a:pt x="39311" y="-227"/>
                      <a:pt x="15316" y="15617"/>
                      <a:pt x="5059" y="40071"/>
                    </a:cubicBezTo>
                    <a:cubicBezTo>
                      <a:pt x="-5160" y="64487"/>
                      <a:pt x="390" y="92730"/>
                      <a:pt x="19104" y="111445"/>
                    </a:cubicBezTo>
                    <a:cubicBezTo>
                      <a:pt x="37857" y="130198"/>
                      <a:pt x="66062" y="135747"/>
                      <a:pt x="90516" y="125528"/>
                    </a:cubicBezTo>
                    <a:cubicBezTo>
                      <a:pt x="114971" y="115272"/>
                      <a:pt x="130777" y="91238"/>
                      <a:pt x="130585" y="64756"/>
                    </a:cubicBezTo>
                    <a:cubicBezTo>
                      <a:pt x="130585" y="47572"/>
                      <a:pt x="123734" y="31116"/>
                      <a:pt x="111603" y="18984"/>
                    </a:cubicBezTo>
                    <a:cubicBezTo>
                      <a:pt x="99471" y="6814"/>
                      <a:pt x="83015" y="2"/>
                      <a:pt x="65831" y="2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4A111180-6345-DBD5-EE3B-06060295D787}"/>
                  </a:ext>
                </a:extLst>
              </p:cNvPr>
              <p:cNvSpPr/>
              <p:nvPr/>
            </p:nvSpPr>
            <p:spPr>
              <a:xfrm>
                <a:off x="4469292" y="1766130"/>
                <a:ext cx="3242383" cy="1371609"/>
              </a:xfrm>
              <a:custGeom>
                <a:avLst/>
                <a:gdLst>
                  <a:gd name="connsiteX0" fmla="*/ 2585162 w 3242383"/>
                  <a:gd name="connsiteY0" fmla="*/ 0 h 1371609"/>
                  <a:gd name="connsiteX1" fmla="*/ 658358 w 3242383"/>
                  <a:gd name="connsiteY1" fmla="*/ 0 h 1371609"/>
                  <a:gd name="connsiteX2" fmla="*/ 0 w 3242383"/>
                  <a:gd name="connsiteY2" fmla="*/ 737392 h 1371609"/>
                  <a:gd name="connsiteX3" fmla="*/ 0 w 3242383"/>
                  <a:gd name="connsiteY3" fmla="*/ 922235 h 1371609"/>
                  <a:gd name="connsiteX4" fmla="*/ 358820 w 3242383"/>
                  <a:gd name="connsiteY4" fmla="*/ 1371032 h 1371609"/>
                  <a:gd name="connsiteX5" fmla="*/ 1525170 w 3242383"/>
                  <a:gd name="connsiteY5" fmla="*/ 386223 h 1371609"/>
                  <a:gd name="connsiteX6" fmla="*/ 1525170 w 3242383"/>
                  <a:gd name="connsiteY6" fmla="*/ 140991 h 1371609"/>
                  <a:gd name="connsiteX7" fmla="*/ 1717175 w 3242383"/>
                  <a:gd name="connsiteY7" fmla="*/ 140991 h 1371609"/>
                  <a:gd name="connsiteX8" fmla="*/ 1717175 w 3242383"/>
                  <a:gd name="connsiteY8" fmla="*/ 386801 h 1371609"/>
                  <a:gd name="connsiteX9" fmla="*/ 2883525 w 3242383"/>
                  <a:gd name="connsiteY9" fmla="*/ 1371610 h 1371609"/>
                  <a:gd name="connsiteX10" fmla="*/ 3242345 w 3242383"/>
                  <a:gd name="connsiteY10" fmla="*/ 922813 h 1371609"/>
                  <a:gd name="connsiteX11" fmla="*/ 3242383 w 3242383"/>
                  <a:gd name="connsiteY11" fmla="*/ 737353 h 1371609"/>
                  <a:gd name="connsiteX12" fmla="*/ 2585093 w 3242383"/>
                  <a:gd name="connsiteY12" fmla="*/ 0 h 13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3242383" h="1371609">
                    <a:moveTo>
                      <a:pt x="2585162" y="0"/>
                    </a:moveTo>
                    <a:lnTo>
                      <a:pt x="658358" y="0"/>
                    </a:lnTo>
                    <a:cubicBezTo>
                      <a:pt x="237003" y="0"/>
                      <a:pt x="0" y="404357"/>
                      <a:pt x="0" y="737392"/>
                    </a:cubicBezTo>
                    <a:lnTo>
                      <a:pt x="0" y="922235"/>
                    </a:lnTo>
                    <a:cubicBezTo>
                      <a:pt x="0" y="1373207"/>
                      <a:pt x="358820" y="1371032"/>
                      <a:pt x="358820" y="1371032"/>
                    </a:cubicBezTo>
                    <a:cubicBezTo>
                      <a:pt x="916229" y="1371032"/>
                      <a:pt x="1543883" y="1061041"/>
                      <a:pt x="1525170" y="386223"/>
                    </a:cubicBezTo>
                    <a:lnTo>
                      <a:pt x="1525170" y="140991"/>
                    </a:lnTo>
                    <a:cubicBezTo>
                      <a:pt x="1586250" y="113551"/>
                      <a:pt x="1656129" y="113551"/>
                      <a:pt x="1717175" y="140991"/>
                    </a:cubicBezTo>
                    <a:lnTo>
                      <a:pt x="1717175" y="386801"/>
                    </a:lnTo>
                    <a:cubicBezTo>
                      <a:pt x="1698538" y="1061618"/>
                      <a:pt x="2326165" y="1371610"/>
                      <a:pt x="2883525" y="1371610"/>
                    </a:cubicBezTo>
                    <a:cubicBezTo>
                      <a:pt x="2883525" y="1371610"/>
                      <a:pt x="3242345" y="1371610"/>
                      <a:pt x="3242345" y="922813"/>
                    </a:cubicBezTo>
                    <a:lnTo>
                      <a:pt x="3242383" y="737353"/>
                    </a:lnTo>
                    <a:cubicBezTo>
                      <a:pt x="3242919" y="404328"/>
                      <a:pt x="3006448" y="0"/>
                      <a:pt x="2585093" y="0"/>
                    </a:cubicBezTo>
                    <a:close/>
                  </a:path>
                </a:pathLst>
              </a:custGeom>
              <a:grpFill/>
              <a:ln w="9525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A2081DAE-2323-837B-37EE-6056FBC1415D}"/>
                </a:ext>
              </a:extLst>
            </p:cNvPr>
            <p:cNvSpPr txBox="1"/>
            <p:nvPr/>
          </p:nvSpPr>
          <p:spPr>
            <a:xfrm>
              <a:off x="5933588" y="2169674"/>
              <a:ext cx="5737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rgbClr val="FF8733"/>
                  </a:solidFill>
                  <a:latin typeface="Jumble" panose="02000503000000020004" pitchFamily="2" charset="0"/>
                </a:rPr>
                <a:t>C</a:t>
              </a:r>
              <a:endParaRPr lang="zh-CN" altLang="en-US" sz="44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641CA260-68CF-7A80-E816-D3481FCF2621}"/>
                </a:ext>
              </a:extLst>
            </p:cNvPr>
            <p:cNvSpPr txBox="1"/>
            <p:nvPr/>
          </p:nvSpPr>
          <p:spPr>
            <a:xfrm>
              <a:off x="6823453" y="2169674"/>
              <a:ext cx="573726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>
                  <a:solidFill>
                    <a:srgbClr val="FF8733"/>
                  </a:solidFill>
                  <a:latin typeface="Jumble" panose="02000503000000020004" pitchFamily="2" charset="0"/>
                </a:rPr>
                <a:t>L</a:t>
              </a:r>
              <a:endParaRPr lang="zh-CN" altLang="en-US" sz="44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0B69F4B9-DEEB-CBCE-9EB9-CB4F059AA07F}"/>
                </a:ext>
              </a:extLst>
            </p:cNvPr>
            <p:cNvSpPr txBox="1"/>
            <p:nvPr/>
          </p:nvSpPr>
          <p:spPr>
            <a:xfrm>
              <a:off x="6090218" y="2720697"/>
              <a:ext cx="115033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b="1">
                  <a:solidFill>
                    <a:srgbClr val="FF8733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TITLE GOES HERE</a:t>
              </a:r>
              <a:endParaRPr lang="zh-CN" altLang="en-US" sz="800" b="1">
                <a:solidFill>
                  <a:srgbClr val="FF8733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F1E3ED87-1018-DAC3-7E29-4B1D429BA289}"/>
              </a:ext>
            </a:extLst>
          </p:cNvPr>
          <p:cNvGrpSpPr/>
          <p:nvPr/>
        </p:nvGrpSpPr>
        <p:grpSpPr>
          <a:xfrm rot="731439">
            <a:off x="5363719" y="3692012"/>
            <a:ext cx="2068590" cy="1203302"/>
            <a:chOff x="8489343" y="4307770"/>
            <a:chExt cx="2068590" cy="1203302"/>
          </a:xfrm>
        </p:grpSpPr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71941622-CBFC-AB1B-6903-3F5A2DBD172A}"/>
                </a:ext>
              </a:extLst>
            </p:cNvPr>
            <p:cNvGrpSpPr/>
            <p:nvPr/>
          </p:nvGrpSpPr>
          <p:grpSpPr>
            <a:xfrm>
              <a:off x="8489343" y="4307770"/>
              <a:ext cx="2068590" cy="1203302"/>
              <a:chOff x="8365308" y="4235619"/>
              <a:chExt cx="2316660" cy="1347604"/>
            </a:xfrm>
          </p:grpSpPr>
          <p:sp>
            <p:nvSpPr>
              <p:cNvPr id="100" name="图形 119">
                <a:extLst>
                  <a:ext uri="{FF2B5EF4-FFF2-40B4-BE49-F238E27FC236}">
                    <a16:creationId xmlns:a16="http://schemas.microsoft.com/office/drawing/2014/main" id="{CB2B1C78-ACB9-A0EA-5DB1-39F493C7A637}"/>
                  </a:ext>
                </a:extLst>
              </p:cNvPr>
              <p:cNvSpPr/>
              <p:nvPr/>
            </p:nvSpPr>
            <p:spPr>
              <a:xfrm rot="5400000">
                <a:off x="8849836" y="3751091"/>
                <a:ext cx="1347604" cy="2316660"/>
              </a:xfrm>
              <a:custGeom>
                <a:avLst/>
                <a:gdLst>
                  <a:gd name="connsiteX0" fmla="*/ 2188815 w 2438411"/>
                  <a:gd name="connsiteY0" fmla="*/ 3505394 h 4876666"/>
                  <a:gd name="connsiteX1" fmla="*/ 1981203 w 2438411"/>
                  <a:gd name="connsiteY1" fmla="*/ 3278835 h 4876666"/>
                  <a:gd name="connsiteX2" fmla="*/ 1981203 w 2438411"/>
                  <a:gd name="connsiteY2" fmla="*/ 1588044 h 4876666"/>
                  <a:gd name="connsiteX3" fmla="*/ 2205734 w 2438411"/>
                  <a:gd name="connsiteY3" fmla="*/ 1334768 h 4876666"/>
                  <a:gd name="connsiteX4" fmla="*/ 1227930 w 2438411"/>
                  <a:gd name="connsiteY4" fmla="*/ 267761 h 4876666"/>
                  <a:gd name="connsiteX5" fmla="*/ 249597 w 2438411"/>
                  <a:gd name="connsiteY5" fmla="*/ 1371312 h 4876666"/>
                  <a:gd name="connsiteX6" fmla="*/ 457209 w 2438411"/>
                  <a:gd name="connsiteY6" fmla="*/ 1597831 h 4876666"/>
                  <a:gd name="connsiteX7" fmla="*/ 457209 w 2438411"/>
                  <a:gd name="connsiteY7" fmla="*/ 3288622 h 4876666"/>
                  <a:gd name="connsiteX8" fmla="*/ 232678 w 2438411"/>
                  <a:gd name="connsiteY8" fmla="*/ 3541898 h 4876666"/>
                  <a:gd name="connsiteX9" fmla="*/ 1210482 w 2438411"/>
                  <a:gd name="connsiteY9" fmla="*/ 4608905 h 4876666"/>
                  <a:gd name="connsiteX10" fmla="*/ 2188815 w 2438411"/>
                  <a:gd name="connsiteY10" fmla="*/ 3505355 h 487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8411" h="4876666">
                    <a:moveTo>
                      <a:pt x="2188815" y="3505394"/>
                    </a:moveTo>
                    <a:lnTo>
                      <a:pt x="1981203" y="3278835"/>
                    </a:lnTo>
                    <a:lnTo>
                      <a:pt x="1981203" y="1588044"/>
                    </a:lnTo>
                    <a:lnTo>
                      <a:pt x="2205734" y="1334768"/>
                    </a:lnTo>
                    <a:cubicBezTo>
                      <a:pt x="2890270" y="562557"/>
                      <a:pt x="1912466" y="-504449"/>
                      <a:pt x="1227930" y="267761"/>
                    </a:cubicBezTo>
                    <a:cubicBezTo>
                      <a:pt x="512543" y="-512914"/>
                      <a:pt x="-465800" y="590685"/>
                      <a:pt x="249597" y="1371312"/>
                    </a:cubicBezTo>
                    <a:lnTo>
                      <a:pt x="457209" y="1597831"/>
                    </a:lnTo>
                    <a:lnTo>
                      <a:pt x="457209" y="3288622"/>
                    </a:lnTo>
                    <a:lnTo>
                      <a:pt x="232678" y="3541898"/>
                    </a:lnTo>
                    <a:cubicBezTo>
                      <a:pt x="-451859" y="4314109"/>
                      <a:pt x="525945" y="5381116"/>
                      <a:pt x="1210482" y="4608905"/>
                    </a:cubicBezTo>
                    <a:cubicBezTo>
                      <a:pt x="1925869" y="5389580"/>
                      <a:pt x="2904212" y="4285981"/>
                      <a:pt x="2188815" y="3505355"/>
                    </a:cubicBezTo>
                    <a:close/>
                  </a:path>
                </a:pathLst>
              </a:custGeom>
              <a:solidFill>
                <a:srgbClr val="FFBC00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图形 119">
                <a:extLst>
                  <a:ext uri="{FF2B5EF4-FFF2-40B4-BE49-F238E27FC236}">
                    <a16:creationId xmlns:a16="http://schemas.microsoft.com/office/drawing/2014/main" id="{ADB96FD1-0F94-43C7-4DF6-D89FC8FE4AED}"/>
                  </a:ext>
                </a:extLst>
              </p:cNvPr>
              <p:cNvSpPr/>
              <p:nvPr/>
            </p:nvSpPr>
            <p:spPr>
              <a:xfrm rot="5400000">
                <a:off x="9042003" y="3860310"/>
                <a:ext cx="963271" cy="2098222"/>
              </a:xfrm>
              <a:custGeom>
                <a:avLst/>
                <a:gdLst>
                  <a:gd name="connsiteX0" fmla="*/ 2188815 w 2438411"/>
                  <a:gd name="connsiteY0" fmla="*/ 3505394 h 4876666"/>
                  <a:gd name="connsiteX1" fmla="*/ 1981203 w 2438411"/>
                  <a:gd name="connsiteY1" fmla="*/ 3278835 h 4876666"/>
                  <a:gd name="connsiteX2" fmla="*/ 1981203 w 2438411"/>
                  <a:gd name="connsiteY2" fmla="*/ 1588044 h 4876666"/>
                  <a:gd name="connsiteX3" fmla="*/ 2205734 w 2438411"/>
                  <a:gd name="connsiteY3" fmla="*/ 1334768 h 4876666"/>
                  <a:gd name="connsiteX4" fmla="*/ 1227930 w 2438411"/>
                  <a:gd name="connsiteY4" fmla="*/ 267761 h 4876666"/>
                  <a:gd name="connsiteX5" fmla="*/ 249597 w 2438411"/>
                  <a:gd name="connsiteY5" fmla="*/ 1371312 h 4876666"/>
                  <a:gd name="connsiteX6" fmla="*/ 457209 w 2438411"/>
                  <a:gd name="connsiteY6" fmla="*/ 1597831 h 4876666"/>
                  <a:gd name="connsiteX7" fmla="*/ 457209 w 2438411"/>
                  <a:gd name="connsiteY7" fmla="*/ 3288622 h 4876666"/>
                  <a:gd name="connsiteX8" fmla="*/ 232678 w 2438411"/>
                  <a:gd name="connsiteY8" fmla="*/ 3541898 h 4876666"/>
                  <a:gd name="connsiteX9" fmla="*/ 1210482 w 2438411"/>
                  <a:gd name="connsiteY9" fmla="*/ 4608905 h 4876666"/>
                  <a:gd name="connsiteX10" fmla="*/ 2188815 w 2438411"/>
                  <a:gd name="connsiteY10" fmla="*/ 3505355 h 4876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438411" h="4876666">
                    <a:moveTo>
                      <a:pt x="2188815" y="3505394"/>
                    </a:moveTo>
                    <a:lnTo>
                      <a:pt x="1981203" y="3278835"/>
                    </a:lnTo>
                    <a:lnTo>
                      <a:pt x="1981203" y="1588044"/>
                    </a:lnTo>
                    <a:lnTo>
                      <a:pt x="2205734" y="1334768"/>
                    </a:lnTo>
                    <a:cubicBezTo>
                      <a:pt x="2890270" y="562557"/>
                      <a:pt x="1912466" y="-504449"/>
                      <a:pt x="1227930" y="267761"/>
                    </a:cubicBezTo>
                    <a:cubicBezTo>
                      <a:pt x="512543" y="-512914"/>
                      <a:pt x="-465800" y="590685"/>
                      <a:pt x="249597" y="1371312"/>
                    </a:cubicBezTo>
                    <a:lnTo>
                      <a:pt x="457209" y="1597831"/>
                    </a:lnTo>
                    <a:lnTo>
                      <a:pt x="457209" y="3288622"/>
                    </a:lnTo>
                    <a:lnTo>
                      <a:pt x="232678" y="3541898"/>
                    </a:lnTo>
                    <a:cubicBezTo>
                      <a:pt x="-451859" y="4314109"/>
                      <a:pt x="525945" y="5381116"/>
                      <a:pt x="1210482" y="4608905"/>
                    </a:cubicBezTo>
                    <a:cubicBezTo>
                      <a:pt x="1925869" y="5389580"/>
                      <a:pt x="2904212" y="4285981"/>
                      <a:pt x="2188815" y="3505355"/>
                    </a:cubicBezTo>
                    <a:close/>
                  </a:path>
                </a:pathLst>
              </a:custGeom>
              <a:noFill/>
              <a:ln w="38100" cap="flat">
                <a:solidFill>
                  <a:srgbClr val="FF8733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48616006-8630-4C92-96A4-9F5588DECB13}"/>
                </a:ext>
              </a:extLst>
            </p:cNvPr>
            <p:cNvSpPr txBox="1"/>
            <p:nvPr/>
          </p:nvSpPr>
          <p:spPr>
            <a:xfrm>
              <a:off x="8586865" y="4658222"/>
              <a:ext cx="18735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FF8733"/>
                  </a:solidFill>
                  <a:latin typeface="Jumble" panose="02000503000000020004" pitchFamily="2" charset="0"/>
                </a:rPr>
                <a:t>YUMMY</a:t>
              </a:r>
              <a:endParaRPr lang="zh-CN" altLang="en-US" sz="3200">
                <a:solidFill>
                  <a:srgbClr val="FF8733"/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153" name="组合 152">
            <a:extLst>
              <a:ext uri="{FF2B5EF4-FFF2-40B4-BE49-F238E27FC236}">
                <a16:creationId xmlns:a16="http://schemas.microsoft.com/office/drawing/2014/main" id="{40B96A6B-B8F6-E728-A001-DF7A71CDE5F5}"/>
              </a:ext>
            </a:extLst>
          </p:cNvPr>
          <p:cNvGrpSpPr/>
          <p:nvPr/>
        </p:nvGrpSpPr>
        <p:grpSpPr>
          <a:xfrm rot="1155639">
            <a:off x="10187200" y="4410384"/>
            <a:ext cx="1642485" cy="1612985"/>
            <a:chOff x="9343956" y="3850314"/>
            <a:chExt cx="1931755" cy="1897060"/>
          </a:xfrm>
        </p:grpSpPr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964EE810-4EA5-9175-5240-46565E19C77C}"/>
                </a:ext>
              </a:extLst>
            </p:cNvPr>
            <p:cNvSpPr/>
            <p:nvPr/>
          </p:nvSpPr>
          <p:spPr>
            <a:xfrm>
              <a:off x="9362127" y="4316608"/>
              <a:ext cx="498740" cy="599907"/>
            </a:xfrm>
            <a:custGeom>
              <a:avLst/>
              <a:gdLst>
                <a:gd name="connsiteX0" fmla="*/ 807307 w 1443661"/>
                <a:gd name="connsiteY0" fmla="*/ 1736497 h 1736503"/>
                <a:gd name="connsiteX1" fmla="*/ 965903 w 1443661"/>
                <a:gd name="connsiteY1" fmla="*/ 1714224 h 1736503"/>
                <a:gd name="connsiteX2" fmla="*/ 1375659 w 1443661"/>
                <a:gd name="connsiteY2" fmla="*/ 1324181 h 1736503"/>
                <a:gd name="connsiteX3" fmla="*/ 1401377 w 1443661"/>
                <a:gd name="connsiteY3" fmla="*/ 672670 h 1736503"/>
                <a:gd name="connsiteX4" fmla="*/ 1035326 w 1443661"/>
                <a:gd name="connsiteY4" fmla="*/ 131721 h 1736503"/>
                <a:gd name="connsiteX5" fmla="*/ 480680 w 1443661"/>
                <a:gd name="connsiteY5" fmla="*/ 22003 h 1736503"/>
                <a:gd name="connsiteX6" fmla="*/ 68358 w 1443661"/>
                <a:gd name="connsiteY6" fmla="*/ 409490 h 1736503"/>
                <a:gd name="connsiteX7" fmla="*/ 42640 w 1443661"/>
                <a:gd name="connsiteY7" fmla="*/ 1061000 h 1736503"/>
                <a:gd name="connsiteX8" fmla="*/ 411258 w 1443661"/>
                <a:gd name="connsiteY8" fmla="*/ 1601067 h 1736503"/>
                <a:gd name="connsiteX9" fmla="*/ 807317 w 1443661"/>
                <a:gd name="connsiteY9" fmla="*/ 1736503 h 173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443661" h="1736503">
                  <a:moveTo>
                    <a:pt x="807307" y="1736497"/>
                  </a:moveTo>
                  <a:cubicBezTo>
                    <a:pt x="860924" y="1736306"/>
                    <a:pt x="914272" y="1728805"/>
                    <a:pt x="965903" y="1714224"/>
                  </a:cubicBezTo>
                  <a:cubicBezTo>
                    <a:pt x="1155919" y="1655327"/>
                    <a:pt x="1307461" y="1511051"/>
                    <a:pt x="1375659" y="1324181"/>
                  </a:cubicBezTo>
                  <a:cubicBezTo>
                    <a:pt x="1456485" y="1115913"/>
                    <a:pt x="1465518" y="886640"/>
                    <a:pt x="1401377" y="672670"/>
                  </a:cubicBezTo>
                  <a:cubicBezTo>
                    <a:pt x="1343015" y="456595"/>
                    <a:pt x="1214202" y="266246"/>
                    <a:pt x="1035326" y="131721"/>
                  </a:cubicBezTo>
                  <a:cubicBezTo>
                    <a:pt x="877572" y="10864"/>
                    <a:pt x="672567" y="-29706"/>
                    <a:pt x="480680" y="22003"/>
                  </a:cubicBezTo>
                  <a:cubicBezTo>
                    <a:pt x="290478" y="80021"/>
                    <a:pt x="138084" y="223226"/>
                    <a:pt x="68358" y="409490"/>
                  </a:cubicBezTo>
                  <a:cubicBezTo>
                    <a:pt x="-12928" y="617640"/>
                    <a:pt x="-21998" y="847069"/>
                    <a:pt x="42640" y="1061000"/>
                  </a:cubicBezTo>
                  <a:cubicBezTo>
                    <a:pt x="101690" y="1277144"/>
                    <a:pt x="231460" y="1467317"/>
                    <a:pt x="411258" y="1601067"/>
                  </a:cubicBezTo>
                  <a:cubicBezTo>
                    <a:pt x="525492" y="1687214"/>
                    <a:pt x="664220" y="1734671"/>
                    <a:pt x="807317" y="1736503"/>
                  </a:cubicBezTo>
                  <a:close/>
                </a:path>
              </a:pathLst>
            </a:custGeom>
            <a:solidFill>
              <a:srgbClr val="FFBC00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97D66BA8-8EA7-3277-CA44-5897E0607474}"/>
                </a:ext>
              </a:extLst>
            </p:cNvPr>
            <p:cNvSpPr/>
            <p:nvPr/>
          </p:nvSpPr>
          <p:spPr>
            <a:xfrm>
              <a:off x="9789086" y="3850314"/>
              <a:ext cx="473787" cy="609244"/>
            </a:xfrm>
            <a:custGeom>
              <a:avLst/>
              <a:gdLst>
                <a:gd name="connsiteX0" fmla="*/ 703778 w 1371433"/>
                <a:gd name="connsiteY0" fmla="*/ 1763530 h 1763530"/>
                <a:gd name="connsiteX1" fmla="*/ 732059 w 1371433"/>
                <a:gd name="connsiteY1" fmla="*/ 1763530 h 1763530"/>
                <a:gd name="connsiteX2" fmla="*/ 1205271 w 1371433"/>
                <a:gd name="connsiteY2" fmla="*/ 1475475 h 1763530"/>
                <a:gd name="connsiteX3" fmla="*/ 1369030 w 1371433"/>
                <a:gd name="connsiteY3" fmla="*/ 846273 h 1763530"/>
                <a:gd name="connsiteX4" fmla="*/ 1139258 w 1371433"/>
                <a:gd name="connsiteY4" fmla="*/ 238468 h 1763530"/>
                <a:gd name="connsiteX5" fmla="*/ 638644 w 1371433"/>
                <a:gd name="connsiteY5" fmla="*/ 162 h 1763530"/>
                <a:gd name="connsiteX6" fmla="*/ 166274 w 1371433"/>
                <a:gd name="connsiteY6" fmla="*/ 289060 h 1763530"/>
                <a:gd name="connsiteX7" fmla="*/ 2554 w 1371433"/>
                <a:gd name="connsiteY7" fmla="*/ 917420 h 1763530"/>
                <a:gd name="connsiteX8" fmla="*/ 703775 w 1371433"/>
                <a:gd name="connsiteY8" fmla="*/ 1763530 h 1763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71433" h="1763530">
                  <a:moveTo>
                    <a:pt x="703778" y="1763530"/>
                  </a:moveTo>
                  <a:lnTo>
                    <a:pt x="732059" y="1763530"/>
                  </a:lnTo>
                  <a:cubicBezTo>
                    <a:pt x="926621" y="1748184"/>
                    <a:pt x="1102323" y="1641262"/>
                    <a:pt x="1205271" y="1475475"/>
                  </a:cubicBezTo>
                  <a:cubicBezTo>
                    <a:pt x="1326775" y="1289133"/>
                    <a:pt x="1384265" y="1068247"/>
                    <a:pt x="1369030" y="846273"/>
                  </a:cubicBezTo>
                  <a:cubicBezTo>
                    <a:pt x="1360496" y="624074"/>
                    <a:pt x="1279822" y="410760"/>
                    <a:pt x="1139258" y="238468"/>
                  </a:cubicBezTo>
                  <a:cubicBezTo>
                    <a:pt x="1019664" y="84124"/>
                    <a:pt x="833861" y="-4315"/>
                    <a:pt x="638644" y="162"/>
                  </a:cubicBezTo>
                  <a:cubicBezTo>
                    <a:pt x="444151" y="15661"/>
                    <a:pt x="268684" y="122969"/>
                    <a:pt x="166274" y="289060"/>
                  </a:cubicBezTo>
                  <a:cubicBezTo>
                    <a:pt x="44310" y="474902"/>
                    <a:pt x="-13209" y="695681"/>
                    <a:pt x="2554" y="917420"/>
                  </a:cubicBezTo>
                  <a:cubicBezTo>
                    <a:pt x="27430" y="1392356"/>
                    <a:pt x="338606" y="1763530"/>
                    <a:pt x="703775" y="1763530"/>
                  </a:cubicBezTo>
                  <a:close/>
                </a:path>
              </a:pathLst>
            </a:custGeom>
            <a:solidFill>
              <a:srgbClr val="FFBC00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66FB4725-49F9-957B-5351-C9780A3A87EC}"/>
                </a:ext>
              </a:extLst>
            </p:cNvPr>
            <p:cNvSpPr/>
            <p:nvPr/>
          </p:nvSpPr>
          <p:spPr>
            <a:xfrm>
              <a:off x="10342431" y="3855190"/>
              <a:ext cx="489432" cy="604375"/>
            </a:xfrm>
            <a:custGeom>
              <a:avLst/>
              <a:gdLst>
                <a:gd name="connsiteX0" fmla="*/ 476203 w 1416719"/>
                <a:gd name="connsiteY0" fmla="*/ 1729725 h 1749437"/>
                <a:gd name="connsiteX1" fmla="*/ 620250 w 1416719"/>
                <a:gd name="connsiteY1" fmla="*/ 1749434 h 1749437"/>
                <a:gd name="connsiteX2" fmla="*/ 1078874 w 1416719"/>
                <a:gd name="connsiteY2" fmla="*/ 1556547 h 1749437"/>
                <a:gd name="connsiteX3" fmla="*/ 1377188 w 1416719"/>
                <a:gd name="connsiteY3" fmla="*/ 1056776 h 1749437"/>
                <a:gd name="connsiteX4" fmla="*/ 940833 w 1416719"/>
                <a:gd name="connsiteY4" fmla="*/ 19454 h 1749437"/>
                <a:gd name="connsiteX5" fmla="*/ 39878 w 1416719"/>
                <a:gd name="connsiteY5" fmla="*/ 693233 h 1749437"/>
                <a:gd name="connsiteX6" fmla="*/ 476193 w 1416719"/>
                <a:gd name="connsiteY6" fmla="*/ 1729673 h 1749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16719" h="1749437">
                  <a:moveTo>
                    <a:pt x="476203" y="1729725"/>
                  </a:moveTo>
                  <a:cubicBezTo>
                    <a:pt x="523084" y="1742967"/>
                    <a:pt x="571534" y="1749625"/>
                    <a:pt x="620250" y="1749434"/>
                  </a:cubicBezTo>
                  <a:cubicBezTo>
                    <a:pt x="791700" y="1743999"/>
                    <a:pt x="955078" y="1675266"/>
                    <a:pt x="1078874" y="1556547"/>
                  </a:cubicBezTo>
                  <a:cubicBezTo>
                    <a:pt x="1224068" y="1421915"/>
                    <a:pt x="1327594" y="1248476"/>
                    <a:pt x="1377188" y="1056776"/>
                  </a:cubicBezTo>
                  <a:cubicBezTo>
                    <a:pt x="1505775" y="586131"/>
                    <a:pt x="1310330" y="120649"/>
                    <a:pt x="940833" y="19454"/>
                  </a:cubicBezTo>
                  <a:cubicBezTo>
                    <a:pt x="571373" y="-81692"/>
                    <a:pt x="169308" y="221746"/>
                    <a:pt x="39878" y="693233"/>
                  </a:cubicBezTo>
                  <a:cubicBezTo>
                    <a:pt x="-89592" y="1164721"/>
                    <a:pt x="106735" y="1629360"/>
                    <a:pt x="476193" y="1729673"/>
                  </a:cubicBezTo>
                  <a:close/>
                </a:path>
              </a:pathLst>
            </a:custGeom>
            <a:solidFill>
              <a:srgbClr val="FFBC00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9EFF862F-EFE3-F8EB-36D1-D07F89EB148E}"/>
                </a:ext>
              </a:extLst>
            </p:cNvPr>
            <p:cNvSpPr/>
            <p:nvPr/>
          </p:nvSpPr>
          <p:spPr>
            <a:xfrm>
              <a:off x="10753835" y="4314313"/>
              <a:ext cx="490529" cy="604284"/>
            </a:xfrm>
            <a:custGeom>
              <a:avLst/>
              <a:gdLst>
                <a:gd name="connsiteX0" fmla="*/ 1349699 w 1419893"/>
                <a:gd name="connsiteY0" fmla="*/ 403283 h 1749172"/>
                <a:gd name="connsiteX1" fmla="*/ 942510 w 1419893"/>
                <a:gd name="connsiteY1" fmla="*/ 19245 h 1749172"/>
                <a:gd name="connsiteX2" fmla="*/ 40673 w 1419893"/>
                <a:gd name="connsiteY2" fmla="*/ 692191 h 1749172"/>
                <a:gd name="connsiteX3" fmla="*/ 68954 w 1419893"/>
                <a:gd name="connsiteY3" fmla="*/ 1345386 h 1749172"/>
                <a:gd name="connsiteX4" fmla="*/ 476986 w 1419893"/>
                <a:gd name="connsiteY4" fmla="*/ 1729463 h 1749172"/>
                <a:gd name="connsiteX5" fmla="*/ 621033 w 1419893"/>
                <a:gd name="connsiteY5" fmla="*/ 1749172 h 1749172"/>
                <a:gd name="connsiteX6" fmla="*/ 1079657 w 1419893"/>
                <a:gd name="connsiteY6" fmla="*/ 1556286 h 1749172"/>
                <a:gd name="connsiteX7" fmla="*/ 1379695 w 1419893"/>
                <a:gd name="connsiteY7" fmla="*/ 1057357 h 1749172"/>
                <a:gd name="connsiteX8" fmla="*/ 1349691 w 1419893"/>
                <a:gd name="connsiteY8" fmla="*/ 403280 h 1749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9893" h="1749172">
                  <a:moveTo>
                    <a:pt x="1349699" y="403283"/>
                  </a:moveTo>
                  <a:cubicBezTo>
                    <a:pt x="1282305" y="218097"/>
                    <a:pt x="1131291" y="75657"/>
                    <a:pt x="942510" y="19245"/>
                  </a:cubicBezTo>
                  <a:cubicBezTo>
                    <a:pt x="573050" y="-81059"/>
                    <a:pt x="170985" y="220693"/>
                    <a:pt x="40673" y="692191"/>
                  </a:cubicBezTo>
                  <a:cubicBezTo>
                    <a:pt x="-21975" y="907121"/>
                    <a:pt x="-12025" y="1136697"/>
                    <a:pt x="68954" y="1345386"/>
                  </a:cubicBezTo>
                  <a:cubicBezTo>
                    <a:pt x="136616" y="1530728"/>
                    <a:pt x="287940" y="1673130"/>
                    <a:pt x="476986" y="1729463"/>
                  </a:cubicBezTo>
                  <a:cubicBezTo>
                    <a:pt x="523905" y="1742437"/>
                    <a:pt x="572355" y="1749058"/>
                    <a:pt x="621033" y="1749172"/>
                  </a:cubicBezTo>
                  <a:cubicBezTo>
                    <a:pt x="792483" y="1743738"/>
                    <a:pt x="955860" y="1675005"/>
                    <a:pt x="1079657" y="1556286"/>
                  </a:cubicBezTo>
                  <a:cubicBezTo>
                    <a:pt x="1225311" y="1422075"/>
                    <a:pt x="1329445" y="1248940"/>
                    <a:pt x="1379695" y="1057357"/>
                  </a:cubicBezTo>
                  <a:cubicBezTo>
                    <a:pt x="1442151" y="842016"/>
                    <a:pt x="1431589" y="612008"/>
                    <a:pt x="1349691" y="403280"/>
                  </a:cubicBezTo>
                  <a:close/>
                </a:path>
              </a:pathLst>
            </a:custGeom>
            <a:solidFill>
              <a:srgbClr val="FFBC00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9AE8795A-9EC5-3DD3-902A-A1707EA886A6}"/>
                </a:ext>
              </a:extLst>
            </p:cNvPr>
            <p:cNvSpPr/>
            <p:nvPr/>
          </p:nvSpPr>
          <p:spPr>
            <a:xfrm>
              <a:off x="9487930" y="4447990"/>
              <a:ext cx="1620917" cy="1299384"/>
            </a:xfrm>
            <a:custGeom>
              <a:avLst/>
              <a:gdLst>
                <a:gd name="connsiteX0" fmla="*/ 811124 w 1620917"/>
                <a:gd name="connsiteY0" fmla="*/ 0 h 1299384"/>
                <a:gd name="connsiteX1" fmla="*/ 1064929 w 1620917"/>
                <a:gd name="connsiteY1" fmla="*/ 224189 h 1299384"/>
                <a:gd name="connsiteX2" fmla="*/ 1385079 w 1620917"/>
                <a:gd name="connsiteY2" fmla="*/ 590539 h 1299384"/>
                <a:gd name="connsiteX3" fmla="*/ 1497021 w 1620917"/>
                <a:gd name="connsiteY3" fmla="*/ 661311 h 1299384"/>
                <a:gd name="connsiteX4" fmla="*/ 1497038 w 1620917"/>
                <a:gd name="connsiteY4" fmla="*/ 661311 h 1299384"/>
                <a:gd name="connsiteX5" fmla="*/ 1576999 w 1620917"/>
                <a:gd name="connsiteY5" fmla="*/ 735058 h 1299384"/>
                <a:gd name="connsiteX6" fmla="*/ 1541752 w 1620917"/>
                <a:gd name="connsiteY6" fmla="*/ 1149672 h 1299384"/>
                <a:gd name="connsiteX7" fmla="*/ 1381870 w 1620917"/>
                <a:gd name="connsiteY7" fmla="*/ 1276290 h 1299384"/>
                <a:gd name="connsiteX8" fmla="*/ 1178384 w 1620917"/>
                <a:gd name="connsiteY8" fmla="*/ 1290053 h 1299384"/>
                <a:gd name="connsiteX9" fmla="*/ 1005715 w 1620917"/>
                <a:gd name="connsiteY9" fmla="*/ 1208900 h 1299384"/>
                <a:gd name="connsiteX10" fmla="*/ 573027 w 1620917"/>
                <a:gd name="connsiteY10" fmla="*/ 1242363 h 1299384"/>
                <a:gd name="connsiteX11" fmla="*/ 360393 w 1620917"/>
                <a:gd name="connsiteY11" fmla="*/ 1297745 h 1299384"/>
                <a:gd name="connsiteX12" fmla="*/ 111624 w 1620917"/>
                <a:gd name="connsiteY12" fmla="*/ 1188764 h 1299384"/>
                <a:gd name="connsiteX13" fmla="*/ 44105 w 1620917"/>
                <a:gd name="connsiteY13" fmla="*/ 735058 h 1299384"/>
                <a:gd name="connsiteX14" fmla="*/ 123470 w 1620917"/>
                <a:gd name="connsiteY14" fmla="*/ 661311 h 1299384"/>
                <a:gd name="connsiteX15" fmla="*/ 235122 w 1620917"/>
                <a:gd name="connsiteY15" fmla="*/ 590539 h 1299384"/>
                <a:gd name="connsiteX16" fmla="*/ 557028 w 1620917"/>
                <a:gd name="connsiteY16" fmla="*/ 224189 h 1299384"/>
                <a:gd name="connsiteX17" fmla="*/ 811124 w 1620917"/>
                <a:gd name="connsiteY17" fmla="*/ 0 h 1299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20917" h="1299384">
                  <a:moveTo>
                    <a:pt x="811124" y="0"/>
                  </a:moveTo>
                  <a:cubicBezTo>
                    <a:pt x="823854" y="0"/>
                    <a:pt x="940545" y="6519"/>
                    <a:pt x="1064929" y="224189"/>
                  </a:cubicBezTo>
                  <a:cubicBezTo>
                    <a:pt x="1143848" y="368069"/>
                    <a:pt x="1253079" y="493059"/>
                    <a:pt x="1385079" y="590539"/>
                  </a:cubicBezTo>
                  <a:cubicBezTo>
                    <a:pt x="1420972" y="616292"/>
                    <a:pt x="1458362" y="639932"/>
                    <a:pt x="1497021" y="661311"/>
                  </a:cubicBezTo>
                  <a:lnTo>
                    <a:pt x="1497038" y="661311"/>
                  </a:lnTo>
                  <a:cubicBezTo>
                    <a:pt x="1530170" y="677784"/>
                    <a:pt x="1557908" y="703367"/>
                    <a:pt x="1576999" y="735058"/>
                  </a:cubicBezTo>
                  <a:cubicBezTo>
                    <a:pt x="1646885" y="853519"/>
                    <a:pt x="1632080" y="1024096"/>
                    <a:pt x="1541752" y="1149672"/>
                  </a:cubicBezTo>
                  <a:cubicBezTo>
                    <a:pt x="1502487" y="1207078"/>
                    <a:pt x="1446746" y="1251223"/>
                    <a:pt x="1381870" y="1276290"/>
                  </a:cubicBezTo>
                  <a:cubicBezTo>
                    <a:pt x="1316994" y="1301344"/>
                    <a:pt x="1246036" y="1306143"/>
                    <a:pt x="1178384" y="1290053"/>
                  </a:cubicBezTo>
                  <a:cubicBezTo>
                    <a:pt x="1115610" y="1275892"/>
                    <a:pt x="1056684" y="1248192"/>
                    <a:pt x="1005715" y="1208900"/>
                  </a:cubicBezTo>
                  <a:cubicBezTo>
                    <a:pt x="875103" y="1110573"/>
                    <a:pt x="742430" y="1149669"/>
                    <a:pt x="573027" y="1242363"/>
                  </a:cubicBezTo>
                  <a:cubicBezTo>
                    <a:pt x="507464" y="1277226"/>
                    <a:pt x="434631" y="1296198"/>
                    <a:pt x="360393" y="1297745"/>
                  </a:cubicBezTo>
                  <a:cubicBezTo>
                    <a:pt x="265769" y="1298327"/>
                    <a:pt x="175350" y="1258717"/>
                    <a:pt x="111624" y="1188764"/>
                  </a:cubicBezTo>
                  <a:cubicBezTo>
                    <a:pt x="-5355" y="1064383"/>
                    <a:pt x="-34679" y="868923"/>
                    <a:pt x="44105" y="735058"/>
                  </a:cubicBezTo>
                  <a:cubicBezTo>
                    <a:pt x="63221" y="703605"/>
                    <a:pt x="90695" y="678089"/>
                    <a:pt x="123470" y="661311"/>
                  </a:cubicBezTo>
                  <a:cubicBezTo>
                    <a:pt x="162035" y="639920"/>
                    <a:pt x="199319" y="616294"/>
                    <a:pt x="235122" y="590539"/>
                  </a:cubicBezTo>
                  <a:cubicBezTo>
                    <a:pt x="367913" y="493411"/>
                    <a:pt x="477795" y="368367"/>
                    <a:pt x="557028" y="224189"/>
                  </a:cubicBezTo>
                  <a:cubicBezTo>
                    <a:pt x="681703" y="6518"/>
                    <a:pt x="798088" y="0"/>
                    <a:pt x="811124" y="0"/>
                  </a:cubicBezTo>
                  <a:close/>
                </a:path>
              </a:pathLst>
            </a:custGeom>
            <a:solidFill>
              <a:srgbClr val="FFBC00"/>
            </a:solidFill>
            <a:ln w="9797" cap="flat">
              <a:noFill/>
              <a:prstDash val="solid"/>
              <a:miter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sz="1400"/>
            </a:p>
          </p:txBody>
        </p:sp>
        <p:sp>
          <p:nvSpPr>
            <p:cNvPr id="125" name="文本框 124">
              <a:extLst>
                <a:ext uri="{FF2B5EF4-FFF2-40B4-BE49-F238E27FC236}">
                  <a16:creationId xmlns:a16="http://schemas.microsoft.com/office/drawing/2014/main" id="{6D2A5442-B972-8756-5B06-321F17BD0DB2}"/>
                </a:ext>
              </a:extLst>
            </p:cNvPr>
            <p:cNvSpPr txBox="1"/>
            <p:nvPr/>
          </p:nvSpPr>
          <p:spPr>
            <a:xfrm>
              <a:off x="9343956" y="4315627"/>
              <a:ext cx="530044" cy="760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rgbClr val="FFDBC9"/>
                  </a:solidFill>
                  <a:latin typeface="Jumble" panose="02000503000000020004" pitchFamily="2" charset="0"/>
                </a:rPr>
                <a:t>C</a:t>
              </a:r>
              <a:endParaRPr lang="zh-CN" altLang="en-US" sz="3600">
                <a:solidFill>
                  <a:srgbClr val="FFDBC9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ABB86223-8799-BA25-7A0E-62150709FB92}"/>
                </a:ext>
              </a:extLst>
            </p:cNvPr>
            <p:cNvSpPr txBox="1"/>
            <p:nvPr/>
          </p:nvSpPr>
          <p:spPr>
            <a:xfrm>
              <a:off x="9760955" y="3864003"/>
              <a:ext cx="530044" cy="760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rgbClr val="FFDBC9"/>
                  </a:solidFill>
                  <a:latin typeface="Jumble" panose="02000503000000020004" pitchFamily="2" charset="0"/>
                </a:rPr>
                <a:t>O</a:t>
              </a:r>
              <a:endParaRPr lang="zh-CN" altLang="en-US" sz="3600">
                <a:solidFill>
                  <a:srgbClr val="FFDBC9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F4EBE881-11F2-46BC-8FEA-65EAA3CE36B5}"/>
                </a:ext>
              </a:extLst>
            </p:cNvPr>
            <p:cNvSpPr txBox="1"/>
            <p:nvPr/>
          </p:nvSpPr>
          <p:spPr>
            <a:xfrm>
              <a:off x="10329405" y="3868123"/>
              <a:ext cx="530044" cy="760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rgbClr val="FFDBC9"/>
                  </a:solidFill>
                  <a:latin typeface="Jumble" panose="02000503000000020004" pitchFamily="2" charset="0"/>
                </a:rPr>
                <a:t>O</a:t>
              </a:r>
              <a:endParaRPr lang="zh-CN" altLang="en-US" sz="3600">
                <a:solidFill>
                  <a:srgbClr val="FFDBC9"/>
                </a:solidFill>
                <a:latin typeface="Jumble" panose="02000503000000020004" pitchFamily="2" charset="0"/>
              </a:endParaRPr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id="{64265472-933F-010F-B6F9-24ED539A7D21}"/>
                </a:ext>
              </a:extLst>
            </p:cNvPr>
            <p:cNvSpPr txBox="1"/>
            <p:nvPr/>
          </p:nvSpPr>
          <p:spPr>
            <a:xfrm>
              <a:off x="10745667" y="4315627"/>
              <a:ext cx="530044" cy="760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>
                  <a:solidFill>
                    <a:srgbClr val="FFDBC9"/>
                  </a:solidFill>
                  <a:latin typeface="Jumble" panose="02000503000000020004" pitchFamily="2" charset="0"/>
                </a:rPr>
                <a:t>L</a:t>
              </a:r>
              <a:endParaRPr lang="zh-CN" altLang="en-US" sz="3600">
                <a:solidFill>
                  <a:srgbClr val="FFDBC9"/>
                </a:solidFill>
                <a:latin typeface="Jumble" panose="02000503000000020004" pitchFamily="2" charset="0"/>
              </a:endParaRPr>
            </a:p>
          </p:txBody>
        </p:sp>
        <p:grpSp>
          <p:nvGrpSpPr>
            <p:cNvPr id="129" name="组合 128">
              <a:extLst>
                <a:ext uri="{FF2B5EF4-FFF2-40B4-BE49-F238E27FC236}">
                  <a16:creationId xmlns:a16="http://schemas.microsoft.com/office/drawing/2014/main" id="{043A3C83-BBA2-E939-D053-8B4285399A04}"/>
                </a:ext>
              </a:extLst>
            </p:cNvPr>
            <p:cNvGrpSpPr/>
            <p:nvPr/>
          </p:nvGrpSpPr>
          <p:grpSpPr>
            <a:xfrm>
              <a:off x="9720063" y="5212692"/>
              <a:ext cx="306378" cy="312904"/>
              <a:chOff x="10066687" y="3972486"/>
              <a:chExt cx="331627" cy="338691"/>
            </a:xfrm>
            <a:solidFill>
              <a:srgbClr val="00AEAC"/>
            </a:solidFill>
          </p:grpSpPr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046026EA-3EEF-CBBA-B152-706A1274DEC1}"/>
                  </a:ext>
                </a:extLst>
              </p:cNvPr>
              <p:cNvSpPr/>
              <p:nvPr/>
            </p:nvSpPr>
            <p:spPr>
              <a:xfrm>
                <a:off x="10085480" y="4125885"/>
                <a:ext cx="186287" cy="185292"/>
              </a:xfrm>
              <a:custGeom>
                <a:avLst/>
                <a:gdLst>
                  <a:gd name="connsiteX0" fmla="*/ 287217 w 356132"/>
                  <a:gd name="connsiteY0" fmla="*/ 24582 h 354229"/>
                  <a:gd name="connsiteX1" fmla="*/ 214122 w 356132"/>
                  <a:gd name="connsiteY1" fmla="*/ 166 h 354229"/>
                  <a:gd name="connsiteX2" fmla="*/ 139074 w 356132"/>
                  <a:gd name="connsiteY2" fmla="*/ 17464 h 354229"/>
                  <a:gd name="connsiteX3" fmla="*/ 65557 w 356132"/>
                  <a:gd name="connsiteY3" fmla="*/ 56423 h 354229"/>
                  <a:gd name="connsiteX4" fmla="*/ 16724 w 356132"/>
                  <a:gd name="connsiteY4" fmla="*/ 97563 h 354229"/>
                  <a:gd name="connsiteX5" fmla="*/ 100650 w 356132"/>
                  <a:gd name="connsiteY5" fmla="*/ 317000 h 354229"/>
                  <a:gd name="connsiteX6" fmla="*/ 334900 w 356132"/>
                  <a:gd name="connsiteY6" fmla="*/ 300543 h 354229"/>
                  <a:gd name="connsiteX7" fmla="*/ 334938 w 356132"/>
                  <a:gd name="connsiteY7" fmla="*/ 300543 h 354229"/>
                  <a:gd name="connsiteX8" fmla="*/ 351931 w 356132"/>
                  <a:gd name="connsiteY8" fmla="*/ 239656 h 354229"/>
                  <a:gd name="connsiteX9" fmla="*/ 355796 w 356132"/>
                  <a:gd name="connsiteY9" fmla="*/ 156266 h 354229"/>
                  <a:gd name="connsiteX10" fmla="*/ 340067 w 356132"/>
                  <a:gd name="connsiteY10" fmla="*/ 80759 h 354229"/>
                  <a:gd name="connsiteX11" fmla="*/ 287216 w 356132"/>
                  <a:gd name="connsiteY11" fmla="*/ 24579 h 35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6132" h="354229">
                    <a:moveTo>
                      <a:pt x="287217" y="24582"/>
                    </a:moveTo>
                    <a:cubicBezTo>
                      <a:pt x="265557" y="9887"/>
                      <a:pt x="240260" y="1429"/>
                      <a:pt x="214122" y="166"/>
                    </a:cubicBezTo>
                    <a:cubicBezTo>
                      <a:pt x="187984" y="-1097"/>
                      <a:pt x="162036" y="4873"/>
                      <a:pt x="139074" y="17464"/>
                    </a:cubicBezTo>
                    <a:cubicBezTo>
                      <a:pt x="115461" y="32045"/>
                      <a:pt x="90892" y="45056"/>
                      <a:pt x="65557" y="56423"/>
                    </a:cubicBezTo>
                    <a:cubicBezTo>
                      <a:pt x="45541" y="64996"/>
                      <a:pt x="28550" y="79308"/>
                      <a:pt x="16724" y="97563"/>
                    </a:cubicBezTo>
                    <a:cubicBezTo>
                      <a:pt x="-24416" y="162316"/>
                      <a:pt x="12897" y="262165"/>
                      <a:pt x="100650" y="317000"/>
                    </a:cubicBezTo>
                    <a:cubicBezTo>
                      <a:pt x="188442" y="371879"/>
                      <a:pt x="293762" y="365833"/>
                      <a:pt x="334900" y="300543"/>
                    </a:cubicBezTo>
                    <a:lnTo>
                      <a:pt x="334938" y="300543"/>
                    </a:lnTo>
                    <a:cubicBezTo>
                      <a:pt x="346458" y="282365"/>
                      <a:pt x="352351" y="261164"/>
                      <a:pt x="351931" y="239656"/>
                    </a:cubicBezTo>
                    <a:cubicBezTo>
                      <a:pt x="351318" y="211795"/>
                      <a:pt x="352581" y="183935"/>
                      <a:pt x="355796" y="156266"/>
                    </a:cubicBezTo>
                    <a:cubicBezTo>
                      <a:pt x="357595" y="130127"/>
                      <a:pt x="352160" y="103989"/>
                      <a:pt x="340067" y="80759"/>
                    </a:cubicBezTo>
                    <a:cubicBezTo>
                      <a:pt x="327935" y="57529"/>
                      <a:pt x="309642" y="38088"/>
                      <a:pt x="287216" y="24579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77328C51-E97A-C058-89BC-154719D9A58C}"/>
                  </a:ext>
                </a:extLst>
              </p:cNvPr>
              <p:cNvSpPr/>
              <p:nvPr/>
            </p:nvSpPr>
            <p:spPr>
              <a:xfrm>
                <a:off x="10280959" y="4050505"/>
                <a:ext cx="115005" cy="112501"/>
              </a:xfrm>
              <a:custGeom>
                <a:avLst/>
                <a:gdLst>
                  <a:gd name="connsiteX0" fmla="*/ 169708 w 219860"/>
                  <a:gd name="connsiteY0" fmla="*/ 178584 h 215072"/>
                  <a:gd name="connsiteX1" fmla="*/ 218158 w 219860"/>
                  <a:gd name="connsiteY1" fmla="*/ 112837 h 215072"/>
                  <a:gd name="connsiteX2" fmla="*/ 197530 w 219860"/>
                  <a:gd name="connsiteY2" fmla="*/ 33809 h 215072"/>
                  <a:gd name="connsiteX3" fmla="*/ 123172 w 219860"/>
                  <a:gd name="connsiteY3" fmla="*/ 17 h 215072"/>
                  <a:gd name="connsiteX4" fmla="*/ 50114 w 219860"/>
                  <a:gd name="connsiteY4" fmla="*/ 36489 h 215072"/>
                  <a:gd name="connsiteX5" fmla="*/ 1703 w 219860"/>
                  <a:gd name="connsiteY5" fmla="*/ 102274 h 215072"/>
                  <a:gd name="connsiteX6" fmla="*/ 22293 w 219860"/>
                  <a:gd name="connsiteY6" fmla="*/ 181302 h 215072"/>
                  <a:gd name="connsiteX7" fmla="*/ 96651 w 219860"/>
                  <a:gd name="connsiteY7" fmla="*/ 215056 h 215072"/>
                  <a:gd name="connsiteX8" fmla="*/ 169708 w 219860"/>
                  <a:gd name="connsiteY8" fmla="*/ 178584 h 2150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9860" h="215072">
                    <a:moveTo>
                      <a:pt x="169708" y="178584"/>
                    </a:moveTo>
                    <a:cubicBezTo>
                      <a:pt x="194966" y="165075"/>
                      <a:pt x="212724" y="140926"/>
                      <a:pt x="218158" y="112837"/>
                    </a:cubicBezTo>
                    <a:cubicBezTo>
                      <a:pt x="223554" y="84708"/>
                      <a:pt x="215977" y="55700"/>
                      <a:pt x="197530" y="33809"/>
                    </a:cubicBezTo>
                    <a:cubicBezTo>
                      <a:pt x="179122" y="11880"/>
                      <a:pt x="151797" y="-519"/>
                      <a:pt x="123172" y="17"/>
                    </a:cubicBezTo>
                    <a:cubicBezTo>
                      <a:pt x="94584" y="552"/>
                      <a:pt x="67718" y="13947"/>
                      <a:pt x="50114" y="36489"/>
                    </a:cubicBezTo>
                    <a:cubicBezTo>
                      <a:pt x="24895" y="49998"/>
                      <a:pt x="7099" y="74147"/>
                      <a:pt x="1703" y="102274"/>
                    </a:cubicBezTo>
                    <a:cubicBezTo>
                      <a:pt x="-3693" y="130365"/>
                      <a:pt x="3884" y="159411"/>
                      <a:pt x="22293" y="181302"/>
                    </a:cubicBezTo>
                    <a:cubicBezTo>
                      <a:pt x="40739" y="203193"/>
                      <a:pt x="68064" y="215592"/>
                      <a:pt x="96651" y="215056"/>
                    </a:cubicBezTo>
                    <a:cubicBezTo>
                      <a:pt x="125277" y="214559"/>
                      <a:pt x="152105" y="201126"/>
                      <a:pt x="169708" y="17858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4FE418A6-FCDE-EE4E-7436-ED0E8A84D2FE}"/>
                  </a:ext>
                </a:extLst>
              </p:cNvPr>
              <p:cNvSpPr/>
              <p:nvPr/>
            </p:nvSpPr>
            <p:spPr>
              <a:xfrm>
                <a:off x="10171989" y="3972486"/>
                <a:ext cx="98778" cy="118554"/>
              </a:xfrm>
              <a:custGeom>
                <a:avLst/>
                <a:gdLst>
                  <a:gd name="connsiteX0" fmla="*/ 124480 w 188838"/>
                  <a:gd name="connsiteY0" fmla="*/ 2667 h 226644"/>
                  <a:gd name="connsiteX1" fmla="*/ 183913 w 188838"/>
                  <a:gd name="connsiteY1" fmla="*/ 137642 h 226644"/>
                  <a:gd name="connsiteX2" fmla="*/ 64359 w 188838"/>
                  <a:gd name="connsiteY2" fmla="*/ 223979 h 226644"/>
                  <a:gd name="connsiteX3" fmla="*/ 4925 w 188838"/>
                  <a:gd name="connsiteY3" fmla="*/ 89004 h 226644"/>
                  <a:gd name="connsiteX4" fmla="*/ 124480 w 188838"/>
                  <a:gd name="connsiteY4" fmla="*/ 2667 h 2266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8838" h="226644">
                    <a:moveTo>
                      <a:pt x="124480" y="2667"/>
                    </a:moveTo>
                    <a:cubicBezTo>
                      <a:pt x="173887" y="16099"/>
                      <a:pt x="200484" y="76528"/>
                      <a:pt x="183913" y="137642"/>
                    </a:cubicBezTo>
                    <a:cubicBezTo>
                      <a:pt x="167304" y="198721"/>
                      <a:pt x="113764" y="237416"/>
                      <a:pt x="64359" y="223979"/>
                    </a:cubicBezTo>
                    <a:cubicBezTo>
                      <a:pt x="14952" y="210547"/>
                      <a:pt x="-11645" y="150118"/>
                      <a:pt x="4925" y="89004"/>
                    </a:cubicBezTo>
                    <a:cubicBezTo>
                      <a:pt x="21535" y="27887"/>
                      <a:pt x="75075" y="-10770"/>
                      <a:pt x="124480" y="2667"/>
                    </a:cubicBezTo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285EBCC6-56E1-D9DA-F017-0074CCCAFD90}"/>
                  </a:ext>
                </a:extLst>
              </p:cNvPr>
              <p:cNvSpPr/>
              <p:nvPr/>
            </p:nvSpPr>
            <p:spPr>
              <a:xfrm>
                <a:off x="10066687" y="4023705"/>
                <a:ext cx="79551" cy="97313"/>
              </a:xfrm>
              <a:custGeom>
                <a:avLst/>
                <a:gdLst>
                  <a:gd name="connsiteX0" fmla="*/ 151107 w 152080"/>
                  <a:gd name="connsiteY0" fmla="*/ 83253 h 186037"/>
                  <a:gd name="connsiteX1" fmla="*/ 88076 w 152080"/>
                  <a:gd name="connsiteY1" fmla="*/ 185516 h 186037"/>
                  <a:gd name="connsiteX2" fmla="*/ 974 w 152080"/>
                  <a:gd name="connsiteY2" fmla="*/ 102814 h 186037"/>
                  <a:gd name="connsiteX3" fmla="*/ 64004 w 152080"/>
                  <a:gd name="connsiteY3" fmla="*/ 522 h 186037"/>
                  <a:gd name="connsiteX4" fmla="*/ 151107 w 152080"/>
                  <a:gd name="connsiteY4" fmla="*/ 83262 h 186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80" h="186037">
                    <a:moveTo>
                      <a:pt x="151107" y="83253"/>
                    </a:moveTo>
                    <a:cubicBezTo>
                      <a:pt x="157766" y="134305"/>
                      <a:pt x="129561" y="180114"/>
                      <a:pt x="88076" y="185516"/>
                    </a:cubicBezTo>
                    <a:cubicBezTo>
                      <a:pt x="46629" y="190912"/>
                      <a:pt x="7595" y="153866"/>
                      <a:pt x="974" y="102814"/>
                    </a:cubicBezTo>
                    <a:cubicBezTo>
                      <a:pt x="-5686" y="51724"/>
                      <a:pt x="22519" y="5914"/>
                      <a:pt x="64004" y="522"/>
                    </a:cubicBezTo>
                    <a:cubicBezTo>
                      <a:pt x="105451" y="-4874"/>
                      <a:pt x="144448" y="32172"/>
                      <a:pt x="151107" y="83262"/>
                    </a:cubicBezTo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A963F973-ABF7-4E29-0C95-961AEC2716D1}"/>
                  </a:ext>
                </a:extLst>
              </p:cNvPr>
              <p:cNvSpPr/>
              <p:nvPr/>
            </p:nvSpPr>
            <p:spPr>
              <a:xfrm>
                <a:off x="10302240" y="4187133"/>
                <a:ext cx="96074" cy="81082"/>
              </a:xfrm>
              <a:custGeom>
                <a:avLst/>
                <a:gdLst>
                  <a:gd name="connsiteX0" fmla="*/ 180753 w 183668"/>
                  <a:gd name="connsiteY0" fmla="*/ 49355 h 155008"/>
                  <a:gd name="connsiteX1" fmla="*/ 114661 w 183668"/>
                  <a:gd name="connsiteY1" fmla="*/ 149698 h 155008"/>
                  <a:gd name="connsiteX2" fmla="*/ 2915 w 183668"/>
                  <a:gd name="connsiteY2" fmla="*/ 105649 h 155008"/>
                  <a:gd name="connsiteX3" fmla="*/ 69007 w 183668"/>
                  <a:gd name="connsiteY3" fmla="*/ 5306 h 155008"/>
                  <a:gd name="connsiteX4" fmla="*/ 180753 w 183668"/>
                  <a:gd name="connsiteY4" fmla="*/ 49355 h 155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3668" h="155008">
                    <a:moveTo>
                      <a:pt x="180753" y="49355"/>
                    </a:moveTo>
                    <a:cubicBezTo>
                      <a:pt x="193383" y="89233"/>
                      <a:pt x="163799" y="134161"/>
                      <a:pt x="114661" y="149698"/>
                    </a:cubicBezTo>
                    <a:cubicBezTo>
                      <a:pt x="65561" y="165235"/>
                      <a:pt x="15543" y="145526"/>
                      <a:pt x="2915" y="105649"/>
                    </a:cubicBezTo>
                    <a:cubicBezTo>
                      <a:pt x="-9715" y="65771"/>
                      <a:pt x="19869" y="20843"/>
                      <a:pt x="69007" y="5306"/>
                    </a:cubicBezTo>
                    <a:cubicBezTo>
                      <a:pt x="118108" y="-10231"/>
                      <a:pt x="168125" y="9516"/>
                      <a:pt x="180753" y="49355"/>
                    </a:cubicBezTo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86A0C6F6-049F-CD0F-BD63-8C5168B7BE3A}"/>
                </a:ext>
              </a:extLst>
            </p:cNvPr>
            <p:cNvGrpSpPr/>
            <p:nvPr/>
          </p:nvGrpSpPr>
          <p:grpSpPr>
            <a:xfrm>
              <a:off x="10652235" y="5276887"/>
              <a:ext cx="312589" cy="313095"/>
              <a:chOff x="10585939" y="4105076"/>
              <a:chExt cx="338350" cy="338898"/>
            </a:xfrm>
            <a:solidFill>
              <a:srgbClr val="00AEAC"/>
            </a:solidFill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BCA0454D-4B87-6D86-FA95-E42398487234}"/>
                  </a:ext>
                </a:extLst>
              </p:cNvPr>
              <p:cNvSpPr/>
              <p:nvPr/>
            </p:nvSpPr>
            <p:spPr>
              <a:xfrm>
                <a:off x="10585939" y="4236823"/>
                <a:ext cx="184849" cy="186002"/>
              </a:xfrm>
              <a:custGeom>
                <a:avLst/>
                <a:gdLst>
                  <a:gd name="connsiteX0" fmla="*/ 198400 w 353383"/>
                  <a:gd name="connsiteY0" fmla="*/ 113 h 355586"/>
                  <a:gd name="connsiteX1" fmla="*/ 115545 w 353383"/>
                  <a:gd name="connsiteY1" fmla="*/ 3940 h 355586"/>
                  <a:gd name="connsiteX2" fmla="*/ 54122 w 353383"/>
                  <a:gd name="connsiteY2" fmla="*/ 20970 h 355586"/>
                  <a:gd name="connsiteX3" fmla="*/ 37666 w 353383"/>
                  <a:gd name="connsiteY3" fmla="*/ 254681 h 355586"/>
                  <a:gd name="connsiteX4" fmla="*/ 257102 w 353383"/>
                  <a:gd name="connsiteY4" fmla="*/ 338607 h 355586"/>
                  <a:gd name="connsiteX5" fmla="*/ 298243 w 353383"/>
                  <a:gd name="connsiteY5" fmla="*/ 290348 h 355586"/>
                  <a:gd name="connsiteX6" fmla="*/ 337202 w 353383"/>
                  <a:gd name="connsiteY6" fmla="*/ 216832 h 355586"/>
                  <a:gd name="connsiteX7" fmla="*/ 329816 w 353383"/>
                  <a:gd name="connsiteY7" fmla="*/ 68728 h 355586"/>
                  <a:gd name="connsiteX8" fmla="*/ 198397 w 353383"/>
                  <a:gd name="connsiteY8" fmla="*/ 110 h 3555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3383" h="355586">
                    <a:moveTo>
                      <a:pt x="198400" y="113"/>
                    </a:moveTo>
                    <a:cubicBezTo>
                      <a:pt x="170960" y="113"/>
                      <a:pt x="143520" y="3940"/>
                      <a:pt x="115545" y="3940"/>
                    </a:cubicBezTo>
                    <a:cubicBezTo>
                      <a:pt x="93808" y="3136"/>
                      <a:pt x="72338" y="9068"/>
                      <a:pt x="54122" y="20970"/>
                    </a:cubicBezTo>
                    <a:cubicBezTo>
                      <a:pt x="-11167" y="62110"/>
                      <a:pt x="-18285" y="166899"/>
                      <a:pt x="37666" y="254681"/>
                    </a:cubicBezTo>
                    <a:cubicBezTo>
                      <a:pt x="93617" y="342472"/>
                      <a:pt x="191814" y="380320"/>
                      <a:pt x="257102" y="338607"/>
                    </a:cubicBezTo>
                    <a:cubicBezTo>
                      <a:pt x="275510" y="327202"/>
                      <a:pt x="289900" y="310326"/>
                      <a:pt x="298243" y="290348"/>
                    </a:cubicBezTo>
                    <a:cubicBezTo>
                      <a:pt x="309609" y="265014"/>
                      <a:pt x="322621" y="240444"/>
                      <a:pt x="337202" y="216832"/>
                    </a:cubicBezTo>
                    <a:cubicBezTo>
                      <a:pt x="361159" y="169645"/>
                      <a:pt x="358366" y="113315"/>
                      <a:pt x="329816" y="68728"/>
                    </a:cubicBezTo>
                    <a:cubicBezTo>
                      <a:pt x="301266" y="24182"/>
                      <a:pt x="251286" y="-1918"/>
                      <a:pt x="198397" y="11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5D183E36-0F61-4D68-6496-7F22EC696648}"/>
                  </a:ext>
                </a:extLst>
              </p:cNvPr>
              <p:cNvSpPr/>
              <p:nvPr/>
            </p:nvSpPr>
            <p:spPr>
              <a:xfrm>
                <a:off x="10736848" y="4114319"/>
                <a:ext cx="107153" cy="110991"/>
              </a:xfrm>
              <a:custGeom>
                <a:avLst/>
                <a:gdLst>
                  <a:gd name="connsiteX0" fmla="*/ 176385 w 204848"/>
                  <a:gd name="connsiteY0" fmla="*/ 18479 h 212186"/>
                  <a:gd name="connsiteX1" fmla="*/ 173247 w 204848"/>
                  <a:gd name="connsiteY1" fmla="*/ 165896 h 212186"/>
                  <a:gd name="connsiteX2" fmla="*/ 28435 w 204848"/>
                  <a:gd name="connsiteY2" fmla="*/ 193680 h 212186"/>
                  <a:gd name="connsiteX3" fmla="*/ 31573 w 204848"/>
                  <a:gd name="connsiteY3" fmla="*/ 46263 h 212186"/>
                  <a:gd name="connsiteX4" fmla="*/ 176385 w 204848"/>
                  <a:gd name="connsiteY4" fmla="*/ 18479 h 212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848" h="212186">
                    <a:moveTo>
                      <a:pt x="176385" y="18479"/>
                    </a:moveTo>
                    <a:cubicBezTo>
                      <a:pt x="215535" y="51506"/>
                      <a:pt x="214120" y="117518"/>
                      <a:pt x="173247" y="165896"/>
                    </a:cubicBezTo>
                    <a:cubicBezTo>
                      <a:pt x="132412" y="214308"/>
                      <a:pt x="67585" y="226746"/>
                      <a:pt x="28435" y="193680"/>
                    </a:cubicBezTo>
                    <a:cubicBezTo>
                      <a:pt x="-10677" y="160653"/>
                      <a:pt x="-9261" y="94641"/>
                      <a:pt x="31573" y="46263"/>
                    </a:cubicBezTo>
                    <a:cubicBezTo>
                      <a:pt x="72446" y="-2111"/>
                      <a:pt x="137275" y="-14548"/>
                      <a:pt x="176385" y="18479"/>
                    </a:cubicBezTo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ED70AC91-E695-E729-5F77-25C81EAB29DE}"/>
                  </a:ext>
                </a:extLst>
              </p:cNvPr>
              <p:cNvSpPr/>
              <p:nvPr/>
            </p:nvSpPr>
            <p:spPr>
              <a:xfrm>
                <a:off x="10805742" y="4237666"/>
                <a:ext cx="118547" cy="98768"/>
              </a:xfrm>
              <a:custGeom>
                <a:avLst/>
                <a:gdLst>
                  <a:gd name="connsiteX0" fmla="*/ 223965 w 226630"/>
                  <a:gd name="connsiteY0" fmla="*/ 64338 h 188818"/>
                  <a:gd name="connsiteX1" fmla="*/ 137627 w 226630"/>
                  <a:gd name="connsiteY1" fmla="*/ 183893 h 188818"/>
                  <a:gd name="connsiteX2" fmla="*/ 2652 w 226630"/>
                  <a:gd name="connsiteY2" fmla="*/ 124460 h 188818"/>
                  <a:gd name="connsiteX3" fmla="*/ 89028 w 226630"/>
                  <a:gd name="connsiteY3" fmla="*/ 4944 h 188818"/>
                  <a:gd name="connsiteX4" fmla="*/ 223964 w 226630"/>
                  <a:gd name="connsiteY4" fmla="*/ 64339 h 188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630" h="188818">
                    <a:moveTo>
                      <a:pt x="223965" y="64338"/>
                    </a:moveTo>
                    <a:cubicBezTo>
                      <a:pt x="237398" y="113745"/>
                      <a:pt x="198745" y="167287"/>
                      <a:pt x="137627" y="183893"/>
                    </a:cubicBezTo>
                    <a:cubicBezTo>
                      <a:pt x="76510" y="200464"/>
                      <a:pt x="16084" y="173867"/>
                      <a:pt x="2652" y="124460"/>
                    </a:cubicBezTo>
                    <a:cubicBezTo>
                      <a:pt x="-10743" y="75053"/>
                      <a:pt x="27910" y="21511"/>
                      <a:pt x="89028" y="4944"/>
                    </a:cubicBezTo>
                    <a:cubicBezTo>
                      <a:pt x="150107" y="-11665"/>
                      <a:pt x="210532" y="14932"/>
                      <a:pt x="223964" y="64339"/>
                    </a:cubicBezTo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7782231D-3D88-4D41-8E36-A1DFD928EA9E}"/>
                  </a:ext>
                </a:extLst>
              </p:cNvPr>
              <p:cNvSpPr/>
              <p:nvPr/>
            </p:nvSpPr>
            <p:spPr>
              <a:xfrm>
                <a:off x="10792251" y="4363156"/>
                <a:ext cx="80572" cy="80818"/>
              </a:xfrm>
              <a:custGeom>
                <a:avLst/>
                <a:gdLst>
                  <a:gd name="connsiteX0" fmla="*/ 71743 w 154032"/>
                  <a:gd name="connsiteY0" fmla="*/ 0 h 154503"/>
                  <a:gd name="connsiteX1" fmla="*/ 5268 w 154032"/>
                  <a:gd name="connsiteY1" fmla="*/ 49101 h 154503"/>
                  <a:gd name="connsiteX2" fmla="*/ 21074 w 154032"/>
                  <a:gd name="connsiteY2" fmla="*/ 130233 h 154503"/>
                  <a:gd name="connsiteX3" fmla="*/ 101135 w 154032"/>
                  <a:gd name="connsiteY3" fmla="*/ 150746 h 154503"/>
                  <a:gd name="connsiteX4" fmla="*/ 154024 w 154032"/>
                  <a:gd name="connsiteY4" fmla="*/ 87217 h 154503"/>
                  <a:gd name="connsiteX5" fmla="*/ 71743 w 154032"/>
                  <a:gd name="connsiteY5" fmla="*/ 0 h 1545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54032" h="154503">
                    <a:moveTo>
                      <a:pt x="71743" y="0"/>
                    </a:moveTo>
                    <a:cubicBezTo>
                      <a:pt x="41969" y="2143"/>
                      <a:pt x="16060" y="21278"/>
                      <a:pt x="5268" y="49101"/>
                    </a:cubicBezTo>
                    <a:cubicBezTo>
                      <a:pt x="-5563" y="76922"/>
                      <a:pt x="599" y="108496"/>
                      <a:pt x="21074" y="130233"/>
                    </a:cubicBezTo>
                    <a:cubicBezTo>
                      <a:pt x="41587" y="151971"/>
                      <a:pt x="72738" y="159930"/>
                      <a:pt x="101135" y="150746"/>
                    </a:cubicBezTo>
                    <a:cubicBezTo>
                      <a:pt x="129569" y="141561"/>
                      <a:pt x="150159" y="116839"/>
                      <a:pt x="154024" y="87217"/>
                    </a:cubicBezTo>
                    <a:cubicBezTo>
                      <a:pt x="154674" y="40681"/>
                      <a:pt x="118242" y="2066"/>
                      <a:pt x="71743" y="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A987F4B6-16D1-4E10-878E-05D587896B53}"/>
                  </a:ext>
                </a:extLst>
              </p:cNvPr>
              <p:cNvSpPr/>
              <p:nvPr/>
            </p:nvSpPr>
            <p:spPr>
              <a:xfrm>
                <a:off x="10609117" y="4105076"/>
                <a:ext cx="101055" cy="99860"/>
              </a:xfrm>
              <a:custGeom>
                <a:avLst/>
                <a:gdLst>
                  <a:gd name="connsiteX0" fmla="*/ 143118 w 193191"/>
                  <a:gd name="connsiteY0" fmla="*/ 12734 h 190906"/>
                  <a:gd name="connsiteX1" fmla="*/ 32939 w 193191"/>
                  <a:gd name="connsiteY1" fmla="*/ 23334 h 190906"/>
                  <a:gd name="connsiteX2" fmla="*/ 6838 w 193191"/>
                  <a:gd name="connsiteY2" fmla="*/ 130907 h 190906"/>
                  <a:gd name="connsiteX3" fmla="*/ 99911 w 193191"/>
                  <a:gd name="connsiteY3" fmla="*/ 190800 h 190906"/>
                  <a:gd name="connsiteX4" fmla="*/ 187014 w 193191"/>
                  <a:gd name="connsiteY4" fmla="*/ 122487 h 190906"/>
                  <a:gd name="connsiteX5" fmla="*/ 143118 w 193191"/>
                  <a:gd name="connsiteY5" fmla="*/ 12730 h 190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191" h="190906">
                    <a:moveTo>
                      <a:pt x="143118" y="12734"/>
                    </a:moveTo>
                    <a:cubicBezTo>
                      <a:pt x="107909" y="-7549"/>
                      <a:pt x="63669" y="-3301"/>
                      <a:pt x="32939" y="23334"/>
                    </a:cubicBezTo>
                    <a:cubicBezTo>
                      <a:pt x="2208" y="49971"/>
                      <a:pt x="-8278" y="93139"/>
                      <a:pt x="6838" y="130907"/>
                    </a:cubicBezTo>
                    <a:cubicBezTo>
                      <a:pt x="21917" y="168680"/>
                      <a:pt x="59307" y="192713"/>
                      <a:pt x="99911" y="190800"/>
                    </a:cubicBezTo>
                    <a:cubicBezTo>
                      <a:pt x="140554" y="188924"/>
                      <a:pt x="175533" y="161485"/>
                      <a:pt x="187014" y="122487"/>
                    </a:cubicBezTo>
                    <a:cubicBezTo>
                      <a:pt x="204044" y="80046"/>
                      <a:pt x="184717" y="31749"/>
                      <a:pt x="143118" y="12730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id="{3B9417D7-8473-6061-EB8C-BC047C4A8ECF}"/>
                </a:ext>
              </a:extLst>
            </p:cNvPr>
            <p:cNvGrpSpPr/>
            <p:nvPr/>
          </p:nvGrpSpPr>
          <p:grpSpPr>
            <a:xfrm>
              <a:off x="10137826" y="4623373"/>
              <a:ext cx="307166" cy="311225"/>
              <a:chOff x="10500598" y="3540917"/>
              <a:chExt cx="332480" cy="336874"/>
            </a:xfrm>
            <a:solidFill>
              <a:srgbClr val="00AEAC"/>
            </a:solidFill>
          </p:grpSpPr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4E83C277-D285-34B3-E58F-585268761D4D}"/>
                  </a:ext>
                </a:extLst>
              </p:cNvPr>
              <p:cNvSpPr/>
              <p:nvPr/>
            </p:nvSpPr>
            <p:spPr>
              <a:xfrm>
                <a:off x="10518114" y="3693005"/>
                <a:ext cx="187461" cy="184786"/>
              </a:xfrm>
              <a:custGeom>
                <a:avLst/>
                <a:gdLst>
                  <a:gd name="connsiteX0" fmla="*/ 337371 w 358376"/>
                  <a:gd name="connsiteY0" fmla="*/ 298008 h 353261"/>
                  <a:gd name="connsiteX1" fmla="*/ 354363 w 358376"/>
                  <a:gd name="connsiteY1" fmla="*/ 238728 h 353261"/>
                  <a:gd name="connsiteX2" fmla="*/ 358190 w 358376"/>
                  <a:gd name="connsiteY2" fmla="*/ 155873 h 353261"/>
                  <a:gd name="connsiteX3" fmla="*/ 358229 w 358376"/>
                  <a:gd name="connsiteY3" fmla="*/ 155912 h 353261"/>
                  <a:gd name="connsiteX4" fmla="*/ 327268 w 358376"/>
                  <a:gd name="connsiteY4" fmla="*/ 58017 h 353261"/>
                  <a:gd name="connsiteX5" fmla="*/ 240394 w 358376"/>
                  <a:gd name="connsiteY5" fmla="*/ 3329 h 353261"/>
                  <a:gd name="connsiteX6" fmla="*/ 138749 w 358376"/>
                  <a:gd name="connsiteY6" fmla="*/ 17642 h 353261"/>
                  <a:gd name="connsiteX7" fmla="*/ 65232 w 358376"/>
                  <a:gd name="connsiteY7" fmla="*/ 56601 h 353261"/>
                  <a:gd name="connsiteX8" fmla="*/ 16973 w 358376"/>
                  <a:gd name="connsiteY8" fmla="*/ 97741 h 353261"/>
                  <a:gd name="connsiteX9" fmla="*/ 100900 w 358376"/>
                  <a:gd name="connsiteY9" fmla="*/ 317177 h 353261"/>
                  <a:gd name="connsiteX10" fmla="*/ 337373 w 358376"/>
                  <a:gd name="connsiteY10" fmla="*/ 298004 h 353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8376" h="353261">
                    <a:moveTo>
                      <a:pt x="337371" y="298008"/>
                    </a:moveTo>
                    <a:cubicBezTo>
                      <a:pt x="348814" y="280366"/>
                      <a:pt x="354745" y="259739"/>
                      <a:pt x="354363" y="238728"/>
                    </a:cubicBezTo>
                    <a:cubicBezTo>
                      <a:pt x="354363" y="211288"/>
                      <a:pt x="354363" y="183848"/>
                      <a:pt x="358190" y="155873"/>
                    </a:cubicBezTo>
                    <a:lnTo>
                      <a:pt x="358229" y="155912"/>
                    </a:lnTo>
                    <a:cubicBezTo>
                      <a:pt x="359798" y="120626"/>
                      <a:pt x="348814" y="85954"/>
                      <a:pt x="327268" y="58017"/>
                    </a:cubicBezTo>
                    <a:cubicBezTo>
                      <a:pt x="305683" y="30117"/>
                      <a:pt x="274914" y="10715"/>
                      <a:pt x="240394" y="3329"/>
                    </a:cubicBezTo>
                    <a:cubicBezTo>
                      <a:pt x="205875" y="-4095"/>
                      <a:pt x="169863" y="994"/>
                      <a:pt x="138749" y="17642"/>
                    </a:cubicBezTo>
                    <a:cubicBezTo>
                      <a:pt x="115136" y="32223"/>
                      <a:pt x="90567" y="45234"/>
                      <a:pt x="65232" y="56601"/>
                    </a:cubicBezTo>
                    <a:cubicBezTo>
                      <a:pt x="45447" y="65250"/>
                      <a:pt x="28646" y="79564"/>
                      <a:pt x="16973" y="97741"/>
                    </a:cubicBezTo>
                    <a:cubicBezTo>
                      <a:pt x="-24741" y="162494"/>
                      <a:pt x="13147" y="262343"/>
                      <a:pt x="100900" y="317177"/>
                    </a:cubicBezTo>
                    <a:cubicBezTo>
                      <a:pt x="188691" y="372057"/>
                      <a:pt x="296235" y="363293"/>
                      <a:pt x="337373" y="298004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474AAF45-2EF3-175E-2D43-8FE637BA150E}"/>
                  </a:ext>
                </a:extLst>
              </p:cNvPr>
              <p:cNvSpPr/>
              <p:nvPr/>
            </p:nvSpPr>
            <p:spPr>
              <a:xfrm>
                <a:off x="10716967" y="3619086"/>
                <a:ext cx="110998" cy="107156"/>
              </a:xfrm>
              <a:custGeom>
                <a:avLst/>
                <a:gdLst>
                  <a:gd name="connsiteX0" fmla="*/ 193719 w 212198"/>
                  <a:gd name="connsiteY0" fmla="*/ 28430 h 204853"/>
                  <a:gd name="connsiteX1" fmla="*/ 165936 w 212198"/>
                  <a:gd name="connsiteY1" fmla="*/ 173281 h 204853"/>
                  <a:gd name="connsiteX2" fmla="*/ 18479 w 212198"/>
                  <a:gd name="connsiteY2" fmla="*/ 176419 h 204853"/>
                  <a:gd name="connsiteX3" fmla="*/ 46263 w 212198"/>
                  <a:gd name="connsiteY3" fmla="*/ 31607 h 204853"/>
                  <a:gd name="connsiteX4" fmla="*/ 193719 w 212198"/>
                  <a:gd name="connsiteY4" fmla="*/ 28431 h 2048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2198" h="204853">
                    <a:moveTo>
                      <a:pt x="193719" y="28430"/>
                    </a:moveTo>
                    <a:cubicBezTo>
                      <a:pt x="226747" y="67580"/>
                      <a:pt x="214309" y="132407"/>
                      <a:pt x="165936" y="173281"/>
                    </a:cubicBezTo>
                    <a:cubicBezTo>
                      <a:pt x="117524" y="214115"/>
                      <a:pt x="51544" y="215531"/>
                      <a:pt x="18479" y="176419"/>
                    </a:cubicBezTo>
                    <a:cubicBezTo>
                      <a:pt x="-14548" y="137268"/>
                      <a:pt x="-2111" y="72442"/>
                      <a:pt x="46263" y="31607"/>
                    </a:cubicBezTo>
                    <a:cubicBezTo>
                      <a:pt x="94674" y="-9266"/>
                      <a:pt x="160654" y="-10681"/>
                      <a:pt x="193719" y="28431"/>
                    </a:cubicBezTo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71776801-11DC-E349-CCDB-CD0CFF7D3079}"/>
                  </a:ext>
                </a:extLst>
              </p:cNvPr>
              <p:cNvSpPr/>
              <p:nvPr/>
            </p:nvSpPr>
            <p:spPr>
              <a:xfrm>
                <a:off x="10608428" y="3540917"/>
                <a:ext cx="93709" cy="114831"/>
              </a:xfrm>
              <a:custGeom>
                <a:avLst/>
                <a:gdLst>
                  <a:gd name="connsiteX0" fmla="*/ 59395 w 179146"/>
                  <a:gd name="connsiteY0" fmla="*/ 219506 h 219527"/>
                  <a:gd name="connsiteX1" fmla="*/ 174933 w 179146"/>
                  <a:gd name="connsiteY1" fmla="*/ 133245 h 219527"/>
                  <a:gd name="connsiteX2" fmla="*/ 119747 w 179146"/>
                  <a:gd name="connsiteY2" fmla="*/ 24 h 219527"/>
                  <a:gd name="connsiteX3" fmla="*/ 4210 w 179146"/>
                  <a:gd name="connsiteY3" fmla="*/ 86285 h 219527"/>
                  <a:gd name="connsiteX4" fmla="*/ 59395 w 179146"/>
                  <a:gd name="connsiteY4" fmla="*/ 219506 h 219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146" h="219527">
                    <a:moveTo>
                      <a:pt x="59395" y="219506"/>
                    </a:moveTo>
                    <a:cubicBezTo>
                      <a:pt x="113127" y="220539"/>
                      <a:pt x="160698" y="185025"/>
                      <a:pt x="174933" y="133245"/>
                    </a:cubicBezTo>
                    <a:cubicBezTo>
                      <a:pt x="189169" y="81427"/>
                      <a:pt x="166475" y="26584"/>
                      <a:pt x="119747" y="24"/>
                    </a:cubicBezTo>
                    <a:cubicBezTo>
                      <a:pt x="66054" y="-1048"/>
                      <a:pt x="18484" y="34505"/>
                      <a:pt x="4210" y="86285"/>
                    </a:cubicBezTo>
                    <a:cubicBezTo>
                      <a:pt x="-10027" y="138064"/>
                      <a:pt x="12706" y="192946"/>
                      <a:pt x="59395" y="219506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BBB165C-D54C-AAD2-7B60-F5145BEEF7BA}"/>
                  </a:ext>
                </a:extLst>
              </p:cNvPr>
              <p:cNvSpPr/>
              <p:nvPr/>
            </p:nvSpPr>
            <p:spPr>
              <a:xfrm>
                <a:off x="10500598" y="3589912"/>
                <a:ext cx="79551" cy="97302"/>
              </a:xfrm>
              <a:custGeom>
                <a:avLst/>
                <a:gdLst>
                  <a:gd name="connsiteX0" fmla="*/ 151107 w 152080"/>
                  <a:gd name="connsiteY0" fmla="*/ 83224 h 186015"/>
                  <a:gd name="connsiteX1" fmla="*/ 88076 w 152080"/>
                  <a:gd name="connsiteY1" fmla="*/ 185486 h 186015"/>
                  <a:gd name="connsiteX2" fmla="*/ 974 w 152080"/>
                  <a:gd name="connsiteY2" fmla="*/ 102785 h 186015"/>
                  <a:gd name="connsiteX3" fmla="*/ 64005 w 152080"/>
                  <a:gd name="connsiteY3" fmla="*/ 522 h 186015"/>
                  <a:gd name="connsiteX4" fmla="*/ 151107 w 152080"/>
                  <a:gd name="connsiteY4" fmla="*/ 83224 h 1860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2080" h="186015">
                    <a:moveTo>
                      <a:pt x="151107" y="83224"/>
                    </a:moveTo>
                    <a:cubicBezTo>
                      <a:pt x="157766" y="134314"/>
                      <a:pt x="129561" y="180085"/>
                      <a:pt x="88076" y="185486"/>
                    </a:cubicBezTo>
                    <a:cubicBezTo>
                      <a:pt x="46629" y="190921"/>
                      <a:pt x="7633" y="153875"/>
                      <a:pt x="974" y="102785"/>
                    </a:cubicBezTo>
                    <a:cubicBezTo>
                      <a:pt x="-5685" y="51733"/>
                      <a:pt x="22520" y="5923"/>
                      <a:pt x="64005" y="522"/>
                    </a:cubicBezTo>
                    <a:cubicBezTo>
                      <a:pt x="105452" y="-4874"/>
                      <a:pt x="144486" y="32172"/>
                      <a:pt x="151107" y="83224"/>
                    </a:cubicBezTo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3BC07DC5-30DE-CB87-3840-C989BAC07DEE}"/>
                  </a:ext>
                </a:extLst>
              </p:cNvPr>
              <p:cNvSpPr/>
              <p:nvPr/>
            </p:nvSpPr>
            <p:spPr>
              <a:xfrm>
                <a:off x="10736468" y="3750580"/>
                <a:ext cx="96610" cy="85697"/>
              </a:xfrm>
              <a:custGeom>
                <a:avLst/>
                <a:gdLst>
                  <a:gd name="connsiteX0" fmla="*/ 68069 w 184693"/>
                  <a:gd name="connsiteY0" fmla="*/ 10710 h 163830"/>
                  <a:gd name="connsiteX1" fmla="*/ 12348 w 184693"/>
                  <a:gd name="connsiteY1" fmla="*/ 45268 h 163830"/>
                  <a:gd name="connsiteX2" fmla="*/ 3584 w 184693"/>
                  <a:gd name="connsiteY2" fmla="*/ 110212 h 163830"/>
                  <a:gd name="connsiteX3" fmla="*/ 48169 w 184693"/>
                  <a:gd name="connsiteY3" fmla="*/ 158279 h 163830"/>
                  <a:gd name="connsiteX4" fmla="*/ 113573 w 184693"/>
                  <a:gd name="connsiteY4" fmla="*/ 154452 h 163830"/>
                  <a:gd name="connsiteX5" fmla="*/ 171552 w 184693"/>
                  <a:gd name="connsiteY5" fmla="*/ 120507 h 163830"/>
                  <a:gd name="connsiteX6" fmla="*/ 181082 w 184693"/>
                  <a:gd name="connsiteY6" fmla="*/ 53993 h 163830"/>
                  <a:gd name="connsiteX7" fmla="*/ 135005 w 184693"/>
                  <a:gd name="connsiteY7" fmla="*/ 5122 h 163830"/>
                  <a:gd name="connsiteX8" fmla="*/ 68071 w 184693"/>
                  <a:gd name="connsiteY8" fmla="*/ 10709 h 1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84693" h="163830">
                    <a:moveTo>
                      <a:pt x="68069" y="10710"/>
                    </a:moveTo>
                    <a:cubicBezTo>
                      <a:pt x="45261" y="13351"/>
                      <a:pt x="24824" y="26018"/>
                      <a:pt x="12348" y="45268"/>
                    </a:cubicBezTo>
                    <a:cubicBezTo>
                      <a:pt x="-128" y="64517"/>
                      <a:pt x="-3343" y="88359"/>
                      <a:pt x="3584" y="110212"/>
                    </a:cubicBezTo>
                    <a:cubicBezTo>
                      <a:pt x="10511" y="132103"/>
                      <a:pt x="26853" y="149706"/>
                      <a:pt x="48169" y="158279"/>
                    </a:cubicBezTo>
                    <a:cubicBezTo>
                      <a:pt x="69448" y="166851"/>
                      <a:pt x="93443" y="165435"/>
                      <a:pt x="113573" y="154452"/>
                    </a:cubicBezTo>
                    <a:cubicBezTo>
                      <a:pt x="137070" y="152538"/>
                      <a:pt x="158425" y="140062"/>
                      <a:pt x="171552" y="120507"/>
                    </a:cubicBezTo>
                    <a:cubicBezTo>
                      <a:pt x="184680" y="100951"/>
                      <a:pt x="188200" y="76458"/>
                      <a:pt x="181082" y="53993"/>
                    </a:cubicBezTo>
                    <a:cubicBezTo>
                      <a:pt x="173964" y="31528"/>
                      <a:pt x="157010" y="13541"/>
                      <a:pt x="135005" y="5122"/>
                    </a:cubicBezTo>
                    <a:cubicBezTo>
                      <a:pt x="112999" y="-3298"/>
                      <a:pt x="88354" y="-1269"/>
                      <a:pt x="68071" y="10709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</p:grp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id="{A29EC914-04A4-BC88-27F4-284D218D2880}"/>
                </a:ext>
              </a:extLst>
            </p:cNvPr>
            <p:cNvGrpSpPr/>
            <p:nvPr/>
          </p:nvGrpSpPr>
          <p:grpSpPr>
            <a:xfrm>
              <a:off x="10261224" y="5001005"/>
              <a:ext cx="312777" cy="304873"/>
              <a:chOff x="11019851" y="3677590"/>
              <a:chExt cx="338554" cy="329998"/>
            </a:xfrm>
            <a:solidFill>
              <a:srgbClr val="00AEAC"/>
            </a:solidFill>
          </p:grpSpPr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91408857-6E2D-DADD-64A2-341877B05E15}"/>
                  </a:ext>
                </a:extLst>
              </p:cNvPr>
              <p:cNvSpPr/>
              <p:nvPr/>
            </p:nvSpPr>
            <p:spPr>
              <a:xfrm>
                <a:off x="11019851" y="3801451"/>
                <a:ext cx="185324" cy="187444"/>
              </a:xfrm>
              <a:custGeom>
                <a:avLst/>
                <a:gdLst>
                  <a:gd name="connsiteX0" fmla="*/ 198400 w 354290"/>
                  <a:gd name="connsiteY0" fmla="*/ 2905 h 358343"/>
                  <a:gd name="connsiteX1" fmla="*/ 115545 w 354290"/>
                  <a:gd name="connsiteY1" fmla="*/ 6732 h 358343"/>
                  <a:gd name="connsiteX2" fmla="*/ 54122 w 354290"/>
                  <a:gd name="connsiteY2" fmla="*/ 23188 h 358343"/>
                  <a:gd name="connsiteX3" fmla="*/ 37666 w 354290"/>
                  <a:gd name="connsiteY3" fmla="*/ 257438 h 358343"/>
                  <a:gd name="connsiteX4" fmla="*/ 257102 w 354290"/>
                  <a:gd name="connsiteY4" fmla="*/ 341364 h 358343"/>
                  <a:gd name="connsiteX5" fmla="*/ 257102 w 354290"/>
                  <a:gd name="connsiteY5" fmla="*/ 341402 h 358343"/>
                  <a:gd name="connsiteX6" fmla="*/ 298243 w 354290"/>
                  <a:gd name="connsiteY6" fmla="*/ 293144 h 358343"/>
                  <a:gd name="connsiteX7" fmla="*/ 336666 w 354290"/>
                  <a:gd name="connsiteY7" fmla="*/ 219627 h 358343"/>
                  <a:gd name="connsiteX8" fmla="*/ 350978 w 354290"/>
                  <a:gd name="connsiteY8" fmla="*/ 117982 h 358343"/>
                  <a:gd name="connsiteX9" fmla="*/ 296252 w 354290"/>
                  <a:gd name="connsiteY9" fmla="*/ 31108 h 358343"/>
                  <a:gd name="connsiteX10" fmla="*/ 198396 w 354290"/>
                  <a:gd name="connsiteY10" fmla="*/ 147 h 3583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54290" h="358343">
                    <a:moveTo>
                      <a:pt x="198400" y="2905"/>
                    </a:moveTo>
                    <a:cubicBezTo>
                      <a:pt x="170960" y="5661"/>
                      <a:pt x="143520" y="6732"/>
                      <a:pt x="115545" y="6732"/>
                    </a:cubicBezTo>
                    <a:cubicBezTo>
                      <a:pt x="93885" y="6043"/>
                      <a:pt x="72530" y="11784"/>
                      <a:pt x="54122" y="23188"/>
                    </a:cubicBezTo>
                    <a:cubicBezTo>
                      <a:pt x="-11167" y="64903"/>
                      <a:pt x="-18285" y="169685"/>
                      <a:pt x="37666" y="257438"/>
                    </a:cubicBezTo>
                    <a:cubicBezTo>
                      <a:pt x="93616" y="345229"/>
                      <a:pt x="191814" y="383077"/>
                      <a:pt x="257102" y="341364"/>
                    </a:cubicBezTo>
                    <a:lnTo>
                      <a:pt x="257102" y="341402"/>
                    </a:lnTo>
                    <a:cubicBezTo>
                      <a:pt x="275127" y="329539"/>
                      <a:pt x="289364" y="312776"/>
                      <a:pt x="298243" y="293144"/>
                    </a:cubicBezTo>
                    <a:cubicBezTo>
                      <a:pt x="309417" y="267809"/>
                      <a:pt x="322238" y="243239"/>
                      <a:pt x="336666" y="219627"/>
                    </a:cubicBezTo>
                    <a:cubicBezTo>
                      <a:pt x="353313" y="188475"/>
                      <a:pt x="358365" y="152463"/>
                      <a:pt x="350978" y="117982"/>
                    </a:cubicBezTo>
                    <a:cubicBezTo>
                      <a:pt x="343592" y="83462"/>
                      <a:pt x="324189" y="52692"/>
                      <a:pt x="296252" y="31108"/>
                    </a:cubicBezTo>
                    <a:cubicBezTo>
                      <a:pt x="268315" y="9563"/>
                      <a:pt x="233643" y="-1421"/>
                      <a:pt x="198396" y="14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B328132D-0D35-556C-CE92-E0049A13EC4E}"/>
                  </a:ext>
                </a:extLst>
              </p:cNvPr>
              <p:cNvSpPr/>
              <p:nvPr/>
            </p:nvSpPr>
            <p:spPr>
              <a:xfrm>
                <a:off x="11170855" y="3680501"/>
                <a:ext cx="107160" cy="110987"/>
              </a:xfrm>
              <a:custGeom>
                <a:avLst/>
                <a:gdLst>
                  <a:gd name="connsiteX0" fmla="*/ 176398 w 204862"/>
                  <a:gd name="connsiteY0" fmla="*/ 18496 h 212177"/>
                  <a:gd name="connsiteX1" fmla="*/ 173260 w 204862"/>
                  <a:gd name="connsiteY1" fmla="*/ 165913 h 212177"/>
                  <a:gd name="connsiteX2" fmla="*/ 28448 w 204862"/>
                  <a:gd name="connsiteY2" fmla="*/ 193697 h 212177"/>
                  <a:gd name="connsiteX3" fmla="*/ 31587 w 204862"/>
                  <a:gd name="connsiteY3" fmla="*/ 46279 h 212177"/>
                  <a:gd name="connsiteX4" fmla="*/ 176398 w 204862"/>
                  <a:gd name="connsiteY4" fmla="*/ 18496 h 2121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4862" h="212177">
                    <a:moveTo>
                      <a:pt x="176398" y="18496"/>
                    </a:moveTo>
                    <a:cubicBezTo>
                      <a:pt x="215549" y="51523"/>
                      <a:pt x="214133" y="117535"/>
                      <a:pt x="173260" y="165913"/>
                    </a:cubicBezTo>
                    <a:cubicBezTo>
                      <a:pt x="132387" y="214292"/>
                      <a:pt x="67559" y="226724"/>
                      <a:pt x="28448" y="193697"/>
                    </a:cubicBezTo>
                    <a:cubicBezTo>
                      <a:pt x="-10662" y="160670"/>
                      <a:pt x="-9286" y="94658"/>
                      <a:pt x="31587" y="46279"/>
                    </a:cubicBezTo>
                    <a:cubicBezTo>
                      <a:pt x="72459" y="-2094"/>
                      <a:pt x="137288" y="-14570"/>
                      <a:pt x="176398" y="18496"/>
                    </a:cubicBezTo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CF0237D2-C6A6-D354-FCD7-EB4151964B5B}"/>
                  </a:ext>
                </a:extLst>
              </p:cNvPr>
              <p:cNvSpPr/>
              <p:nvPr/>
            </p:nvSpPr>
            <p:spPr>
              <a:xfrm>
                <a:off x="11239852" y="3803836"/>
                <a:ext cx="118553" cy="98778"/>
              </a:xfrm>
              <a:custGeom>
                <a:avLst/>
                <a:gdLst>
                  <a:gd name="connsiteX0" fmla="*/ 223978 w 226643"/>
                  <a:gd name="connsiteY0" fmla="*/ 64378 h 188837"/>
                  <a:gd name="connsiteX1" fmla="*/ 137641 w 226643"/>
                  <a:gd name="connsiteY1" fmla="*/ 183894 h 188837"/>
                  <a:gd name="connsiteX2" fmla="*/ 2666 w 226643"/>
                  <a:gd name="connsiteY2" fmla="*/ 124498 h 188837"/>
                  <a:gd name="connsiteX3" fmla="*/ 89003 w 226643"/>
                  <a:gd name="connsiteY3" fmla="*/ 4944 h 188837"/>
                  <a:gd name="connsiteX4" fmla="*/ 223978 w 226643"/>
                  <a:gd name="connsiteY4" fmla="*/ 64377 h 188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643" h="188837">
                    <a:moveTo>
                      <a:pt x="223978" y="64378"/>
                    </a:moveTo>
                    <a:cubicBezTo>
                      <a:pt x="237411" y="113785"/>
                      <a:pt x="198758" y="167288"/>
                      <a:pt x="137641" y="183894"/>
                    </a:cubicBezTo>
                    <a:cubicBezTo>
                      <a:pt x="76523" y="200503"/>
                      <a:pt x="16097" y="173905"/>
                      <a:pt x="2666" y="124498"/>
                    </a:cubicBezTo>
                    <a:cubicBezTo>
                      <a:pt x="-10767" y="75092"/>
                      <a:pt x="27885" y="21550"/>
                      <a:pt x="89003" y="4944"/>
                    </a:cubicBezTo>
                    <a:cubicBezTo>
                      <a:pt x="150120" y="-11665"/>
                      <a:pt x="210546" y="14932"/>
                      <a:pt x="223978" y="64377"/>
                    </a:cubicBezTo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5BDF6DB2-DC9F-D97D-19C3-D12A8628C564}"/>
                  </a:ext>
                </a:extLst>
              </p:cNvPr>
              <p:cNvSpPr/>
              <p:nvPr/>
            </p:nvSpPr>
            <p:spPr>
              <a:xfrm>
                <a:off x="11209617" y="3928018"/>
                <a:ext cx="97298" cy="79570"/>
              </a:xfrm>
              <a:custGeom>
                <a:avLst/>
                <a:gdLst>
                  <a:gd name="connsiteX0" fmla="*/ 102785 w 186009"/>
                  <a:gd name="connsiteY0" fmla="*/ 973 h 152116"/>
                  <a:gd name="connsiteX1" fmla="*/ 185487 w 186009"/>
                  <a:gd name="connsiteY1" fmla="*/ 88113 h 152116"/>
                  <a:gd name="connsiteX2" fmla="*/ 83224 w 186009"/>
                  <a:gd name="connsiteY2" fmla="*/ 151144 h 152116"/>
                  <a:gd name="connsiteX3" fmla="*/ 523 w 186009"/>
                  <a:gd name="connsiteY3" fmla="*/ 64004 h 152116"/>
                  <a:gd name="connsiteX4" fmla="*/ 102785 w 186009"/>
                  <a:gd name="connsiteY4" fmla="*/ 973 h 152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6009" h="152116">
                    <a:moveTo>
                      <a:pt x="102785" y="973"/>
                    </a:moveTo>
                    <a:cubicBezTo>
                      <a:pt x="153875" y="7632"/>
                      <a:pt x="190883" y="46629"/>
                      <a:pt x="185487" y="88113"/>
                    </a:cubicBezTo>
                    <a:cubicBezTo>
                      <a:pt x="180091" y="129560"/>
                      <a:pt x="134319" y="157803"/>
                      <a:pt x="83224" y="151144"/>
                    </a:cubicBezTo>
                    <a:cubicBezTo>
                      <a:pt x="32134" y="144485"/>
                      <a:pt x="-4874" y="105488"/>
                      <a:pt x="523" y="64004"/>
                    </a:cubicBezTo>
                    <a:cubicBezTo>
                      <a:pt x="5919" y="22557"/>
                      <a:pt x="51690" y="-5686"/>
                      <a:pt x="102785" y="973"/>
                    </a:cubicBezTo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7E6F2E7F-3B23-251B-84F0-310C7A4D8389}"/>
                  </a:ext>
                </a:extLst>
              </p:cNvPr>
              <p:cNvSpPr/>
              <p:nvPr/>
            </p:nvSpPr>
            <p:spPr>
              <a:xfrm>
                <a:off x="11062520" y="3677590"/>
                <a:ext cx="100983" cy="99874"/>
              </a:xfrm>
              <a:custGeom>
                <a:avLst/>
                <a:gdLst>
                  <a:gd name="connsiteX0" fmla="*/ 49913 w 193052"/>
                  <a:gd name="connsiteY0" fmla="*/ 178168 h 190932"/>
                  <a:gd name="connsiteX1" fmla="*/ 160131 w 193052"/>
                  <a:gd name="connsiteY1" fmla="*/ 167606 h 190932"/>
                  <a:gd name="connsiteX2" fmla="*/ 186231 w 193052"/>
                  <a:gd name="connsiteY2" fmla="*/ 60033 h 190932"/>
                  <a:gd name="connsiteX3" fmla="*/ 93120 w 193052"/>
                  <a:gd name="connsiteY3" fmla="*/ 102 h 190932"/>
                  <a:gd name="connsiteX4" fmla="*/ 6018 w 193052"/>
                  <a:gd name="connsiteY4" fmla="*/ 68453 h 190932"/>
                  <a:gd name="connsiteX5" fmla="*/ 49914 w 193052"/>
                  <a:gd name="connsiteY5" fmla="*/ 178171 h 190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3052" h="190932">
                    <a:moveTo>
                      <a:pt x="49913" y="178168"/>
                    </a:moveTo>
                    <a:cubicBezTo>
                      <a:pt x="85160" y="198490"/>
                      <a:pt x="129400" y="194242"/>
                      <a:pt x="160131" y="167606"/>
                    </a:cubicBezTo>
                    <a:cubicBezTo>
                      <a:pt x="190862" y="140971"/>
                      <a:pt x="201309" y="97763"/>
                      <a:pt x="186231" y="60033"/>
                    </a:cubicBezTo>
                    <a:cubicBezTo>
                      <a:pt x="171114" y="22261"/>
                      <a:pt x="133763" y="-1773"/>
                      <a:pt x="93120" y="102"/>
                    </a:cubicBezTo>
                    <a:cubicBezTo>
                      <a:pt x="52516" y="2016"/>
                      <a:pt x="17537" y="29456"/>
                      <a:pt x="6018" y="68453"/>
                    </a:cubicBezTo>
                    <a:cubicBezTo>
                      <a:pt x="-10706" y="110894"/>
                      <a:pt x="8544" y="159000"/>
                      <a:pt x="49914" y="178171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3750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87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矩形 396">
            <a:extLst>
              <a:ext uri="{FF2B5EF4-FFF2-40B4-BE49-F238E27FC236}">
                <a16:creationId xmlns:a16="http://schemas.microsoft.com/office/drawing/2014/main" id="{0AB12621-28E9-1B61-F1AD-E7C5E23663D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87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14E5A45-75FE-4026-CA25-31542FD44917}"/>
              </a:ext>
            </a:extLst>
          </p:cNvPr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rgbClr val="FFDB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6" name="组合 385">
            <a:extLst>
              <a:ext uri="{FF2B5EF4-FFF2-40B4-BE49-F238E27FC236}">
                <a16:creationId xmlns:a16="http://schemas.microsoft.com/office/drawing/2014/main" id="{92A1B279-0E1A-F4F4-44E8-7B87871D7237}"/>
              </a:ext>
            </a:extLst>
          </p:cNvPr>
          <p:cNvGrpSpPr/>
          <p:nvPr/>
        </p:nvGrpSpPr>
        <p:grpSpPr>
          <a:xfrm>
            <a:off x="998845" y="474887"/>
            <a:ext cx="4098309" cy="5908226"/>
            <a:chOff x="433709" y="2272264"/>
            <a:chExt cx="1446215" cy="2084900"/>
          </a:xfrm>
          <a:solidFill>
            <a:srgbClr val="FF8733"/>
          </a:solidFill>
        </p:grpSpPr>
        <p:sp>
          <p:nvSpPr>
            <p:cNvPr id="387" name="任意多边形: 形状 386">
              <a:extLst>
                <a:ext uri="{FF2B5EF4-FFF2-40B4-BE49-F238E27FC236}">
                  <a16:creationId xmlns:a16="http://schemas.microsoft.com/office/drawing/2014/main" id="{0BDE08A7-C10D-E284-D5F1-071CD1528658}"/>
                </a:ext>
              </a:extLst>
            </p:cNvPr>
            <p:cNvSpPr/>
            <p:nvPr/>
          </p:nvSpPr>
          <p:spPr>
            <a:xfrm>
              <a:off x="433709" y="2272264"/>
              <a:ext cx="408188" cy="357713"/>
            </a:xfrm>
            <a:custGeom>
              <a:avLst/>
              <a:gdLst>
                <a:gd name="connsiteX0" fmla="*/ 408188 w 408188"/>
                <a:gd name="connsiteY0" fmla="*/ 204094 h 357713"/>
                <a:gd name="connsiteX1" fmla="*/ 204094 w 408188"/>
                <a:gd name="connsiteY1" fmla="*/ 0 h 357713"/>
                <a:gd name="connsiteX2" fmla="*/ 0 w 408188"/>
                <a:gd name="connsiteY2" fmla="*/ 204094 h 357713"/>
                <a:gd name="connsiteX3" fmla="*/ 204094 w 408188"/>
                <a:gd name="connsiteY3" fmla="*/ 357713 h 357713"/>
                <a:gd name="connsiteX4" fmla="*/ 408188 w 408188"/>
                <a:gd name="connsiteY4" fmla="*/ 204094 h 35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188" h="357713">
                  <a:moveTo>
                    <a:pt x="408188" y="204094"/>
                  </a:moveTo>
                  <a:cubicBezTo>
                    <a:pt x="408188" y="89977"/>
                    <a:pt x="316036" y="0"/>
                    <a:pt x="204094" y="0"/>
                  </a:cubicBezTo>
                  <a:cubicBezTo>
                    <a:pt x="89977" y="0"/>
                    <a:pt x="0" y="92152"/>
                    <a:pt x="0" y="204094"/>
                  </a:cubicBezTo>
                  <a:cubicBezTo>
                    <a:pt x="0" y="316036"/>
                    <a:pt x="92152" y="357713"/>
                    <a:pt x="204094" y="357713"/>
                  </a:cubicBezTo>
                  <a:cubicBezTo>
                    <a:pt x="315997" y="357713"/>
                    <a:pt x="408188" y="318182"/>
                    <a:pt x="408188" y="204094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8" name="任意多边形: 形状 387">
              <a:extLst>
                <a:ext uri="{FF2B5EF4-FFF2-40B4-BE49-F238E27FC236}">
                  <a16:creationId xmlns:a16="http://schemas.microsoft.com/office/drawing/2014/main" id="{5D5218AE-5913-B241-4828-221E876B055C}"/>
                </a:ext>
              </a:extLst>
            </p:cNvPr>
            <p:cNvSpPr/>
            <p:nvPr/>
          </p:nvSpPr>
          <p:spPr>
            <a:xfrm>
              <a:off x="1471736" y="2272284"/>
              <a:ext cx="408188" cy="357713"/>
            </a:xfrm>
            <a:custGeom>
              <a:avLst/>
              <a:gdLst>
                <a:gd name="connsiteX0" fmla="*/ 204094 w 408188"/>
                <a:gd name="connsiteY0" fmla="*/ 0 h 357713"/>
                <a:gd name="connsiteX1" fmla="*/ 0 w 408188"/>
                <a:gd name="connsiteY1" fmla="*/ 204094 h 357713"/>
                <a:gd name="connsiteX2" fmla="*/ 204094 w 408188"/>
                <a:gd name="connsiteY2" fmla="*/ 357713 h 357713"/>
                <a:gd name="connsiteX3" fmla="*/ 408188 w 408188"/>
                <a:gd name="connsiteY3" fmla="*/ 204094 h 357713"/>
                <a:gd name="connsiteX4" fmla="*/ 204094 w 408188"/>
                <a:gd name="connsiteY4" fmla="*/ 0 h 357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8188" h="357713">
                  <a:moveTo>
                    <a:pt x="204094" y="0"/>
                  </a:moveTo>
                  <a:cubicBezTo>
                    <a:pt x="89977" y="0"/>
                    <a:pt x="0" y="92152"/>
                    <a:pt x="0" y="204094"/>
                  </a:cubicBezTo>
                  <a:cubicBezTo>
                    <a:pt x="0" y="316036"/>
                    <a:pt x="92152" y="357713"/>
                    <a:pt x="204094" y="357713"/>
                  </a:cubicBezTo>
                  <a:cubicBezTo>
                    <a:pt x="316036" y="357713"/>
                    <a:pt x="408188" y="318221"/>
                    <a:pt x="408188" y="204094"/>
                  </a:cubicBezTo>
                  <a:cubicBezTo>
                    <a:pt x="408188" y="89977"/>
                    <a:pt x="318172" y="0"/>
                    <a:pt x="204094" y="0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9" name="任意多边形: 形状 388">
              <a:extLst>
                <a:ext uri="{FF2B5EF4-FFF2-40B4-BE49-F238E27FC236}">
                  <a16:creationId xmlns:a16="http://schemas.microsoft.com/office/drawing/2014/main" id="{F6BFB1F5-6A31-89F9-0EFE-B43379BA7FA9}"/>
                </a:ext>
              </a:extLst>
            </p:cNvPr>
            <p:cNvSpPr/>
            <p:nvPr/>
          </p:nvSpPr>
          <p:spPr>
            <a:xfrm>
              <a:off x="491978" y="2814399"/>
              <a:ext cx="1329595" cy="1542765"/>
            </a:xfrm>
            <a:custGeom>
              <a:avLst/>
              <a:gdLst>
                <a:gd name="connsiteX0" fmla="*/ 1326498 w 1329595"/>
                <a:gd name="connsiteY0" fmla="*/ 482764 h 1542765"/>
                <a:gd name="connsiteX1" fmla="*/ 975368 w 1329595"/>
                <a:gd name="connsiteY1" fmla="*/ 811968 h 1542765"/>
                <a:gd name="connsiteX2" fmla="*/ 701048 w 1329595"/>
                <a:gd name="connsiteY2" fmla="*/ 509138 h 1542765"/>
                <a:gd name="connsiteX3" fmla="*/ 701048 w 1329595"/>
                <a:gd name="connsiteY3" fmla="*/ 482813 h 1542765"/>
                <a:gd name="connsiteX4" fmla="*/ 815166 w 1329595"/>
                <a:gd name="connsiteY4" fmla="*/ 210678 h 1542765"/>
                <a:gd name="connsiteX5" fmla="*/ 894160 w 1329595"/>
                <a:gd name="connsiteY5" fmla="*/ 131683 h 1542765"/>
                <a:gd name="connsiteX6" fmla="*/ 839276 w 1329595"/>
                <a:gd name="connsiteY6" fmla="*/ 0 h 1542765"/>
                <a:gd name="connsiteX7" fmla="*/ 490332 w 1329595"/>
                <a:gd name="connsiteY7" fmla="*/ 0 h 1542765"/>
                <a:gd name="connsiteX8" fmla="*/ 435448 w 1329595"/>
                <a:gd name="connsiteY8" fmla="*/ 131683 h 1542765"/>
                <a:gd name="connsiteX9" fmla="*/ 514442 w 1329595"/>
                <a:gd name="connsiteY9" fmla="*/ 210678 h 1542765"/>
                <a:gd name="connsiteX10" fmla="*/ 628560 w 1329595"/>
                <a:gd name="connsiteY10" fmla="*/ 482813 h 1542765"/>
                <a:gd name="connsiteX11" fmla="*/ 628560 w 1329595"/>
                <a:gd name="connsiteY11" fmla="*/ 509138 h 1542765"/>
                <a:gd name="connsiteX12" fmla="*/ 354240 w 1329595"/>
                <a:gd name="connsiteY12" fmla="*/ 811968 h 1542765"/>
                <a:gd name="connsiteX13" fmla="*/ 3110 w 1329595"/>
                <a:gd name="connsiteY13" fmla="*/ 482764 h 1542765"/>
                <a:gd name="connsiteX14" fmla="*/ 332313 w 1329595"/>
                <a:gd name="connsiteY14" fmla="*/ 882194 h 1542765"/>
                <a:gd name="connsiteX15" fmla="*/ 360823 w 1329595"/>
                <a:gd name="connsiteY15" fmla="*/ 880009 h 1542765"/>
                <a:gd name="connsiteX16" fmla="*/ 360823 w 1329595"/>
                <a:gd name="connsiteY16" fmla="*/ 1250880 h 1542765"/>
                <a:gd name="connsiteX17" fmla="*/ 652709 w 1329595"/>
                <a:gd name="connsiteY17" fmla="*/ 1542766 h 1542765"/>
                <a:gd name="connsiteX18" fmla="*/ 674675 w 1329595"/>
                <a:gd name="connsiteY18" fmla="*/ 1542766 h 1542765"/>
                <a:gd name="connsiteX19" fmla="*/ 966561 w 1329595"/>
                <a:gd name="connsiteY19" fmla="*/ 1250880 h 1542765"/>
                <a:gd name="connsiteX20" fmla="*/ 966561 w 1329595"/>
                <a:gd name="connsiteY20" fmla="*/ 882184 h 1542765"/>
                <a:gd name="connsiteX21" fmla="*/ 995071 w 1329595"/>
                <a:gd name="connsiteY21" fmla="*/ 884368 h 1542765"/>
                <a:gd name="connsiteX22" fmla="*/ 1326488 w 1329595"/>
                <a:gd name="connsiteY22" fmla="*/ 482764 h 1542765"/>
                <a:gd name="connsiteX23" fmla="*/ 663741 w 1329595"/>
                <a:gd name="connsiteY23" fmla="*/ 1261833 h 1542765"/>
                <a:gd name="connsiteX24" fmla="*/ 626424 w 1329595"/>
                <a:gd name="connsiteY24" fmla="*/ 858044 h 1542765"/>
                <a:gd name="connsiteX25" fmla="*/ 626424 w 1329595"/>
                <a:gd name="connsiteY25" fmla="*/ 796586 h 1542765"/>
                <a:gd name="connsiteX26" fmla="*/ 698834 w 1329595"/>
                <a:gd name="connsiteY26" fmla="*/ 796586 h 1542765"/>
                <a:gd name="connsiteX27" fmla="*/ 698834 w 1329595"/>
                <a:gd name="connsiteY27" fmla="*/ 858044 h 1542765"/>
                <a:gd name="connsiteX28" fmla="*/ 663741 w 1329595"/>
                <a:gd name="connsiteY28" fmla="*/ 1261833 h 1542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329595" h="1542765">
                  <a:moveTo>
                    <a:pt x="1326498" y="482764"/>
                  </a:moveTo>
                  <a:cubicBezTo>
                    <a:pt x="1306747" y="482764"/>
                    <a:pt x="1223363" y="811968"/>
                    <a:pt x="975368" y="811968"/>
                  </a:cubicBezTo>
                  <a:cubicBezTo>
                    <a:pt x="819574" y="811968"/>
                    <a:pt x="701048" y="664932"/>
                    <a:pt x="701048" y="509138"/>
                  </a:cubicBezTo>
                  <a:lnTo>
                    <a:pt x="701048" y="482813"/>
                  </a:lnTo>
                  <a:cubicBezTo>
                    <a:pt x="701048" y="381844"/>
                    <a:pt x="740541" y="283118"/>
                    <a:pt x="815166" y="210678"/>
                  </a:cubicBezTo>
                  <a:lnTo>
                    <a:pt x="894160" y="131683"/>
                  </a:lnTo>
                  <a:cubicBezTo>
                    <a:pt x="942450" y="83384"/>
                    <a:pt x="909502" y="0"/>
                    <a:pt x="839276" y="0"/>
                  </a:cubicBezTo>
                  <a:lnTo>
                    <a:pt x="490332" y="0"/>
                  </a:lnTo>
                  <a:cubicBezTo>
                    <a:pt x="420106" y="0"/>
                    <a:pt x="387197" y="83393"/>
                    <a:pt x="435448" y="131683"/>
                  </a:cubicBezTo>
                  <a:lnTo>
                    <a:pt x="514442" y="210678"/>
                  </a:lnTo>
                  <a:cubicBezTo>
                    <a:pt x="586843" y="283079"/>
                    <a:pt x="628560" y="381853"/>
                    <a:pt x="628560" y="482813"/>
                  </a:cubicBezTo>
                  <a:lnTo>
                    <a:pt x="628560" y="509138"/>
                  </a:lnTo>
                  <a:cubicBezTo>
                    <a:pt x="628560" y="664932"/>
                    <a:pt x="510033" y="811968"/>
                    <a:pt x="354240" y="811968"/>
                  </a:cubicBezTo>
                  <a:cubicBezTo>
                    <a:pt x="106254" y="811968"/>
                    <a:pt x="22861" y="482764"/>
                    <a:pt x="3110" y="482764"/>
                  </a:cubicBezTo>
                  <a:cubicBezTo>
                    <a:pt x="-16641" y="482764"/>
                    <a:pt x="53585" y="882194"/>
                    <a:pt x="332313" y="882194"/>
                  </a:cubicBezTo>
                  <a:cubicBezTo>
                    <a:pt x="343296" y="882194"/>
                    <a:pt x="349880" y="880009"/>
                    <a:pt x="360823" y="880009"/>
                  </a:cubicBezTo>
                  <a:lnTo>
                    <a:pt x="360823" y="1250880"/>
                  </a:lnTo>
                  <a:cubicBezTo>
                    <a:pt x="360823" y="1413258"/>
                    <a:pt x="492506" y="1542766"/>
                    <a:pt x="652709" y="1542766"/>
                  </a:cubicBezTo>
                  <a:lnTo>
                    <a:pt x="674675" y="1542766"/>
                  </a:lnTo>
                  <a:cubicBezTo>
                    <a:pt x="837052" y="1542766"/>
                    <a:pt x="966561" y="1413297"/>
                    <a:pt x="966561" y="1250880"/>
                  </a:cubicBezTo>
                  <a:lnTo>
                    <a:pt x="966561" y="882184"/>
                  </a:lnTo>
                  <a:cubicBezTo>
                    <a:pt x="977544" y="882184"/>
                    <a:pt x="984127" y="884368"/>
                    <a:pt x="995071" y="884368"/>
                  </a:cubicBezTo>
                  <a:cubicBezTo>
                    <a:pt x="1276014" y="884368"/>
                    <a:pt x="1346239" y="482764"/>
                    <a:pt x="1326488" y="482764"/>
                  </a:cubicBezTo>
                  <a:close/>
                  <a:moveTo>
                    <a:pt x="663741" y="1261833"/>
                  </a:moveTo>
                  <a:cubicBezTo>
                    <a:pt x="639591" y="1169681"/>
                    <a:pt x="626424" y="1022645"/>
                    <a:pt x="626424" y="858044"/>
                  </a:cubicBezTo>
                  <a:lnTo>
                    <a:pt x="626424" y="796586"/>
                  </a:lnTo>
                  <a:cubicBezTo>
                    <a:pt x="628608" y="730759"/>
                    <a:pt x="698834" y="730759"/>
                    <a:pt x="698834" y="796586"/>
                  </a:cubicBezTo>
                  <a:lnTo>
                    <a:pt x="698834" y="858044"/>
                  </a:lnTo>
                  <a:cubicBezTo>
                    <a:pt x="703233" y="1022645"/>
                    <a:pt x="687891" y="1169681"/>
                    <a:pt x="663741" y="1261833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0" name="任意多边形: 形状 389">
              <a:extLst>
                <a:ext uri="{FF2B5EF4-FFF2-40B4-BE49-F238E27FC236}">
                  <a16:creationId xmlns:a16="http://schemas.microsoft.com/office/drawing/2014/main" id="{02BB14B1-893A-979B-C8E9-DA4AA8FDFEAF}"/>
                </a:ext>
              </a:extLst>
            </p:cNvPr>
            <p:cNvSpPr/>
            <p:nvPr/>
          </p:nvSpPr>
          <p:spPr>
            <a:xfrm>
              <a:off x="890128" y="3198422"/>
              <a:ext cx="74624" cy="74595"/>
            </a:xfrm>
            <a:custGeom>
              <a:avLst/>
              <a:gdLst>
                <a:gd name="connsiteX0" fmla="*/ 74625 w 74624"/>
                <a:gd name="connsiteY0" fmla="*/ 37312 h 74595"/>
                <a:gd name="connsiteX1" fmla="*/ 0 w 74624"/>
                <a:gd name="connsiteY1" fmla="*/ 37312 h 74595"/>
                <a:gd name="connsiteX2" fmla="*/ 74625 w 74624"/>
                <a:gd name="connsiteY2" fmla="*/ 37312 h 74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624" h="74595">
                  <a:moveTo>
                    <a:pt x="74625" y="37312"/>
                  </a:moveTo>
                  <a:cubicBezTo>
                    <a:pt x="74625" y="87023"/>
                    <a:pt x="0" y="87023"/>
                    <a:pt x="0" y="37312"/>
                  </a:cubicBezTo>
                  <a:cubicBezTo>
                    <a:pt x="0" y="-12437"/>
                    <a:pt x="74625" y="-12437"/>
                    <a:pt x="74625" y="37312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1" name="任意多边形: 形状 390">
              <a:extLst>
                <a:ext uri="{FF2B5EF4-FFF2-40B4-BE49-F238E27FC236}">
                  <a16:creationId xmlns:a16="http://schemas.microsoft.com/office/drawing/2014/main" id="{8D692189-09AC-B788-6C83-B2D2BA1E5722}"/>
                </a:ext>
              </a:extLst>
            </p:cNvPr>
            <p:cNvSpPr/>
            <p:nvPr/>
          </p:nvSpPr>
          <p:spPr>
            <a:xfrm>
              <a:off x="804599" y="3365169"/>
              <a:ext cx="74624" cy="74624"/>
            </a:xfrm>
            <a:custGeom>
              <a:avLst/>
              <a:gdLst>
                <a:gd name="connsiteX0" fmla="*/ 74625 w 74624"/>
                <a:gd name="connsiteY0" fmla="*/ 37312 h 74624"/>
                <a:gd name="connsiteX1" fmla="*/ 0 w 74624"/>
                <a:gd name="connsiteY1" fmla="*/ 37312 h 74624"/>
                <a:gd name="connsiteX2" fmla="*/ 74625 w 74624"/>
                <a:gd name="connsiteY2" fmla="*/ 37312 h 7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624" h="74624">
                  <a:moveTo>
                    <a:pt x="74625" y="37312"/>
                  </a:moveTo>
                  <a:cubicBezTo>
                    <a:pt x="74625" y="87062"/>
                    <a:pt x="0" y="87062"/>
                    <a:pt x="0" y="37312"/>
                  </a:cubicBezTo>
                  <a:cubicBezTo>
                    <a:pt x="0" y="-12437"/>
                    <a:pt x="74625" y="-12437"/>
                    <a:pt x="74625" y="37312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2" name="任意多边形: 形状 391">
              <a:extLst>
                <a:ext uri="{FF2B5EF4-FFF2-40B4-BE49-F238E27FC236}">
                  <a16:creationId xmlns:a16="http://schemas.microsoft.com/office/drawing/2014/main" id="{91265E52-E809-F883-6DCF-84560999788A}"/>
                </a:ext>
              </a:extLst>
            </p:cNvPr>
            <p:cNvSpPr/>
            <p:nvPr/>
          </p:nvSpPr>
          <p:spPr>
            <a:xfrm>
              <a:off x="719011" y="3246624"/>
              <a:ext cx="74585" cy="74624"/>
            </a:xfrm>
            <a:custGeom>
              <a:avLst/>
              <a:gdLst>
                <a:gd name="connsiteX0" fmla="*/ 74586 w 74585"/>
                <a:gd name="connsiteY0" fmla="*/ 37312 h 74624"/>
                <a:gd name="connsiteX1" fmla="*/ 0 w 74585"/>
                <a:gd name="connsiteY1" fmla="*/ 37312 h 74624"/>
                <a:gd name="connsiteX2" fmla="*/ 74586 w 74585"/>
                <a:gd name="connsiteY2" fmla="*/ 37312 h 7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585" h="74624">
                  <a:moveTo>
                    <a:pt x="74586" y="37312"/>
                  </a:moveTo>
                  <a:cubicBezTo>
                    <a:pt x="74586" y="87062"/>
                    <a:pt x="0" y="87062"/>
                    <a:pt x="0" y="37312"/>
                  </a:cubicBezTo>
                  <a:cubicBezTo>
                    <a:pt x="0" y="-12437"/>
                    <a:pt x="74586" y="-12437"/>
                    <a:pt x="74586" y="37312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3" name="任意多边形: 形状 392">
              <a:extLst>
                <a:ext uri="{FF2B5EF4-FFF2-40B4-BE49-F238E27FC236}">
                  <a16:creationId xmlns:a16="http://schemas.microsoft.com/office/drawing/2014/main" id="{964BBCEB-EB87-6D46-3C41-91C17BA3617C}"/>
                </a:ext>
              </a:extLst>
            </p:cNvPr>
            <p:cNvSpPr/>
            <p:nvPr/>
          </p:nvSpPr>
          <p:spPr>
            <a:xfrm>
              <a:off x="1346646" y="3198417"/>
              <a:ext cx="74624" cy="74634"/>
            </a:xfrm>
            <a:custGeom>
              <a:avLst/>
              <a:gdLst>
                <a:gd name="connsiteX0" fmla="*/ 0 w 74624"/>
                <a:gd name="connsiteY0" fmla="*/ 37317 h 74634"/>
                <a:gd name="connsiteX1" fmla="*/ 37318 w 74624"/>
                <a:gd name="connsiteY1" fmla="*/ 74634 h 74634"/>
                <a:gd name="connsiteX2" fmla="*/ 74625 w 74624"/>
                <a:gd name="connsiteY2" fmla="*/ 37317 h 74634"/>
                <a:gd name="connsiteX3" fmla="*/ 37318 w 74624"/>
                <a:gd name="connsiteY3" fmla="*/ 0 h 74634"/>
                <a:gd name="connsiteX4" fmla="*/ 0 w 74624"/>
                <a:gd name="connsiteY4" fmla="*/ 37317 h 7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624" h="74634">
                  <a:moveTo>
                    <a:pt x="0" y="37317"/>
                  </a:moveTo>
                  <a:cubicBezTo>
                    <a:pt x="0" y="57068"/>
                    <a:pt x="17566" y="74634"/>
                    <a:pt x="37318" y="74634"/>
                  </a:cubicBezTo>
                  <a:cubicBezTo>
                    <a:pt x="57059" y="74634"/>
                    <a:pt x="74625" y="57068"/>
                    <a:pt x="74625" y="37317"/>
                  </a:cubicBezTo>
                  <a:cubicBezTo>
                    <a:pt x="74625" y="17566"/>
                    <a:pt x="57059" y="0"/>
                    <a:pt x="37318" y="0"/>
                  </a:cubicBezTo>
                  <a:cubicBezTo>
                    <a:pt x="17566" y="0"/>
                    <a:pt x="0" y="15352"/>
                    <a:pt x="0" y="37317"/>
                  </a:cubicBezTo>
                  <a:close/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4" name="任意多边形: 形状 393">
              <a:extLst>
                <a:ext uri="{FF2B5EF4-FFF2-40B4-BE49-F238E27FC236}">
                  <a16:creationId xmlns:a16="http://schemas.microsoft.com/office/drawing/2014/main" id="{A3C3D8EA-E7CE-780B-AE1D-5FE92CEEA13B}"/>
                </a:ext>
              </a:extLst>
            </p:cNvPr>
            <p:cNvSpPr/>
            <p:nvPr/>
          </p:nvSpPr>
          <p:spPr>
            <a:xfrm>
              <a:off x="1432204" y="3365169"/>
              <a:ext cx="74624" cy="74624"/>
            </a:xfrm>
            <a:custGeom>
              <a:avLst/>
              <a:gdLst>
                <a:gd name="connsiteX0" fmla="*/ 74625 w 74624"/>
                <a:gd name="connsiteY0" fmla="*/ 37312 h 74624"/>
                <a:gd name="connsiteX1" fmla="*/ 0 w 74624"/>
                <a:gd name="connsiteY1" fmla="*/ 37312 h 74624"/>
                <a:gd name="connsiteX2" fmla="*/ 74625 w 74624"/>
                <a:gd name="connsiteY2" fmla="*/ 37312 h 7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624" h="74624">
                  <a:moveTo>
                    <a:pt x="74625" y="37312"/>
                  </a:moveTo>
                  <a:cubicBezTo>
                    <a:pt x="74625" y="87062"/>
                    <a:pt x="0" y="87062"/>
                    <a:pt x="0" y="37312"/>
                  </a:cubicBezTo>
                  <a:cubicBezTo>
                    <a:pt x="0" y="-12437"/>
                    <a:pt x="74625" y="-12437"/>
                    <a:pt x="74625" y="37312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5" name="任意多边形: 形状 394">
              <a:extLst>
                <a:ext uri="{FF2B5EF4-FFF2-40B4-BE49-F238E27FC236}">
                  <a16:creationId xmlns:a16="http://schemas.microsoft.com/office/drawing/2014/main" id="{F2AD5F82-A48C-2098-5E22-8CDF1E970C32}"/>
                </a:ext>
              </a:extLst>
            </p:cNvPr>
            <p:cNvSpPr/>
            <p:nvPr/>
          </p:nvSpPr>
          <p:spPr>
            <a:xfrm>
              <a:off x="1517773" y="3246624"/>
              <a:ext cx="74585" cy="74624"/>
            </a:xfrm>
            <a:custGeom>
              <a:avLst/>
              <a:gdLst>
                <a:gd name="connsiteX0" fmla="*/ 74586 w 74585"/>
                <a:gd name="connsiteY0" fmla="*/ 37312 h 74624"/>
                <a:gd name="connsiteX1" fmla="*/ 0 w 74585"/>
                <a:gd name="connsiteY1" fmla="*/ 37312 h 74624"/>
                <a:gd name="connsiteX2" fmla="*/ 74586 w 74585"/>
                <a:gd name="connsiteY2" fmla="*/ 37312 h 74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585" h="74624">
                  <a:moveTo>
                    <a:pt x="74586" y="37312"/>
                  </a:moveTo>
                  <a:cubicBezTo>
                    <a:pt x="74586" y="87062"/>
                    <a:pt x="0" y="87062"/>
                    <a:pt x="0" y="37312"/>
                  </a:cubicBezTo>
                  <a:cubicBezTo>
                    <a:pt x="0" y="-12437"/>
                    <a:pt x="74586" y="-12437"/>
                    <a:pt x="74586" y="37312"/>
                  </a:cubicBezTo>
                </a:path>
              </a:pathLst>
            </a:custGeom>
            <a:grpFill/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024EF41C-89D4-95C3-C222-9A170E836973}"/>
              </a:ext>
            </a:extLst>
          </p:cNvPr>
          <p:cNvGrpSpPr/>
          <p:nvPr/>
        </p:nvGrpSpPr>
        <p:grpSpPr>
          <a:xfrm>
            <a:off x="10017202" y="0"/>
            <a:ext cx="1150331" cy="1917700"/>
            <a:chOff x="10017202" y="0"/>
            <a:chExt cx="1150331" cy="1917700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A5EB6C83-31E6-9644-8DD6-F96B4D2B8840}"/>
                </a:ext>
              </a:extLst>
            </p:cNvPr>
            <p:cNvSpPr/>
            <p:nvPr/>
          </p:nvSpPr>
          <p:spPr>
            <a:xfrm>
              <a:off x="10017202" y="0"/>
              <a:ext cx="1150330" cy="1917700"/>
            </a:xfrm>
            <a:custGeom>
              <a:avLst/>
              <a:gdLst>
                <a:gd name="connsiteX0" fmla="*/ 0 w 1150330"/>
                <a:gd name="connsiteY0" fmla="*/ 0 h 1917700"/>
                <a:gd name="connsiteX1" fmla="*/ 1150330 w 1150330"/>
                <a:gd name="connsiteY1" fmla="*/ 0 h 1917700"/>
                <a:gd name="connsiteX2" fmla="*/ 1150330 w 1150330"/>
                <a:gd name="connsiteY2" fmla="*/ 1917700 h 1917700"/>
                <a:gd name="connsiteX3" fmla="*/ 575165 w 1150330"/>
                <a:gd name="connsiteY3" fmla="*/ 1655079 h 1917700"/>
                <a:gd name="connsiteX4" fmla="*/ 0 w 1150330"/>
                <a:gd name="connsiteY4" fmla="*/ 1917700 h 191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0330" h="1917700">
                  <a:moveTo>
                    <a:pt x="0" y="0"/>
                  </a:moveTo>
                  <a:lnTo>
                    <a:pt x="1150330" y="0"/>
                  </a:lnTo>
                  <a:lnTo>
                    <a:pt x="1150330" y="1917700"/>
                  </a:lnTo>
                  <a:lnTo>
                    <a:pt x="575165" y="1655079"/>
                  </a:lnTo>
                  <a:lnTo>
                    <a:pt x="0" y="1917700"/>
                  </a:ln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6E7E1B9-DEA3-6F7E-624A-9F5D5F85B8BE}"/>
                </a:ext>
              </a:extLst>
            </p:cNvPr>
            <p:cNvGrpSpPr/>
            <p:nvPr/>
          </p:nvGrpSpPr>
          <p:grpSpPr>
            <a:xfrm>
              <a:off x="10017202" y="415332"/>
              <a:ext cx="1150331" cy="937262"/>
              <a:chOff x="10017202" y="830927"/>
              <a:chExt cx="1150331" cy="937262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968A1F3-6127-2105-C522-DE259A8B8771}"/>
                  </a:ext>
                </a:extLst>
              </p:cNvPr>
              <p:cNvSpPr txBox="1"/>
              <p:nvPr/>
            </p:nvSpPr>
            <p:spPr>
              <a:xfrm>
                <a:off x="10017203" y="830927"/>
                <a:ext cx="115033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>
                    <a:solidFill>
                      <a:srgbClr val="FFDBC9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2023/02/10</a:t>
                </a:r>
                <a:endParaRPr lang="zh-CN" altLang="en-US" sz="12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B453766-C8E4-5FB6-79F7-38AB55874EE8}"/>
                  </a:ext>
                </a:extLst>
              </p:cNvPr>
              <p:cNvSpPr txBox="1"/>
              <p:nvPr/>
            </p:nvSpPr>
            <p:spPr>
              <a:xfrm>
                <a:off x="10017202" y="1306524"/>
                <a:ext cx="11503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1200" b="1">
                    <a:solidFill>
                      <a:srgbClr val="FFDBC9"/>
                    </a:solidFill>
                    <a:latin typeface="..黑体UI-韩语" panose="02000000000000000000" pitchFamily="2" charset="-128"/>
                    <a:ea typeface="..黑体UI-韩语" panose="02000000000000000000" pitchFamily="2" charset="-128"/>
                    <a:cs typeface="..黑体UI-韩语" panose="02000000000000000000" pitchFamily="2" charset="-128"/>
                  </a:rPr>
                  <a:t>TITLE GOES HERE</a:t>
                </a:r>
                <a:endParaRPr lang="zh-CN" altLang="en-US" sz="12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9A088623-FD83-CA4C-5918-DDAA806A8836}"/>
              </a:ext>
            </a:extLst>
          </p:cNvPr>
          <p:cNvGrpSpPr/>
          <p:nvPr/>
        </p:nvGrpSpPr>
        <p:grpSpPr>
          <a:xfrm>
            <a:off x="6881851" y="2749957"/>
            <a:ext cx="4524298" cy="2593118"/>
            <a:chOff x="947026" y="2226861"/>
            <a:chExt cx="4524298" cy="259311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053D2F7D-1CFF-B1F8-1448-374AD2EE792E}"/>
                </a:ext>
              </a:extLst>
            </p:cNvPr>
            <p:cNvSpPr txBox="1"/>
            <p:nvPr/>
          </p:nvSpPr>
          <p:spPr>
            <a:xfrm>
              <a:off x="947026" y="3880619"/>
              <a:ext cx="4524298" cy="939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600" b="1">
                  <a:solidFill>
                    <a:srgbClr val="FFDBC9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Senectus Et Netus Et Malesuada Fames Ac Turpis Egestas</a:t>
              </a:r>
              <a:endParaRPr lang="zh-CN" altLang="en-US" sz="1600" b="1">
                <a:solidFill>
                  <a:srgbClr val="FFDBC9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D2486DBF-F7C1-E7C5-E00A-B3D3415ACC18}"/>
                </a:ext>
              </a:extLst>
            </p:cNvPr>
            <p:cNvSpPr txBox="1"/>
            <p:nvPr/>
          </p:nvSpPr>
          <p:spPr>
            <a:xfrm>
              <a:off x="947026" y="2226861"/>
              <a:ext cx="436946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>
                  <a:solidFill>
                    <a:srgbClr val="FFDBC9"/>
                  </a:solidFill>
                  <a:latin typeface="Jumble" panose="02000503000000020004" pitchFamily="2" charset="0"/>
                </a:rPr>
                <a:t>POWERPOINT</a:t>
              </a:r>
            </a:p>
            <a:p>
              <a:r>
                <a:rPr lang="en-US" altLang="zh-CN" sz="4400">
                  <a:solidFill>
                    <a:srgbClr val="FFDBC9"/>
                  </a:solidFill>
                  <a:latin typeface="Jumble" panose="02000503000000020004" pitchFamily="2" charset="0"/>
                </a:rPr>
                <a:t>TEMPLET</a:t>
              </a:r>
              <a:endParaRPr lang="zh-CN" altLang="en-US" sz="4400">
                <a:solidFill>
                  <a:srgbClr val="FFDBC9"/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258" name="组合 257">
            <a:extLst>
              <a:ext uri="{FF2B5EF4-FFF2-40B4-BE49-F238E27FC236}">
                <a16:creationId xmlns:a16="http://schemas.microsoft.com/office/drawing/2014/main" id="{19DB7AE3-AD8B-2D69-3437-FE5D658FD22D}"/>
              </a:ext>
            </a:extLst>
          </p:cNvPr>
          <p:cNvGrpSpPr/>
          <p:nvPr/>
        </p:nvGrpSpPr>
        <p:grpSpPr>
          <a:xfrm rot="19712629">
            <a:off x="4381822" y="2235169"/>
            <a:ext cx="1733797" cy="1733797"/>
            <a:chOff x="2340301" y="3925461"/>
            <a:chExt cx="1733797" cy="1733797"/>
          </a:xfrm>
        </p:grpSpPr>
        <p:sp>
          <p:nvSpPr>
            <p:cNvPr id="259" name="星形: 十二角 258">
              <a:extLst>
                <a:ext uri="{FF2B5EF4-FFF2-40B4-BE49-F238E27FC236}">
                  <a16:creationId xmlns:a16="http://schemas.microsoft.com/office/drawing/2014/main" id="{E47B3B63-D259-5B4B-1F3B-0BEBA1740C6D}"/>
                </a:ext>
              </a:extLst>
            </p:cNvPr>
            <p:cNvSpPr/>
            <p:nvPr/>
          </p:nvSpPr>
          <p:spPr>
            <a:xfrm>
              <a:off x="2340301" y="3925461"/>
              <a:ext cx="1733797" cy="1733797"/>
            </a:xfrm>
            <a:prstGeom prst="star12">
              <a:avLst/>
            </a:prstGeom>
            <a:solidFill>
              <a:srgbClr val="00AEA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0" name="图形 237">
              <a:extLst>
                <a:ext uri="{FF2B5EF4-FFF2-40B4-BE49-F238E27FC236}">
                  <a16:creationId xmlns:a16="http://schemas.microsoft.com/office/drawing/2014/main" id="{FC89516E-289C-2ECD-DBE0-518E3DA2F0E3}"/>
                </a:ext>
              </a:extLst>
            </p:cNvPr>
            <p:cNvGrpSpPr/>
            <p:nvPr/>
          </p:nvGrpSpPr>
          <p:grpSpPr>
            <a:xfrm>
              <a:off x="2765627" y="4420369"/>
              <a:ext cx="883144" cy="712230"/>
              <a:chOff x="-7721798" y="1162413"/>
              <a:chExt cx="6621131" cy="5339753"/>
            </a:xfrm>
            <a:solidFill>
              <a:srgbClr val="FFDBC9"/>
            </a:solidFill>
          </p:grpSpPr>
          <p:sp>
            <p:nvSpPr>
              <p:cNvPr id="262" name="任意多边形: 形状 261">
                <a:extLst>
                  <a:ext uri="{FF2B5EF4-FFF2-40B4-BE49-F238E27FC236}">
                    <a16:creationId xmlns:a16="http://schemas.microsoft.com/office/drawing/2014/main" id="{2C4CF082-B867-7312-2326-0306B8558720}"/>
                  </a:ext>
                </a:extLst>
              </p:cNvPr>
              <p:cNvSpPr/>
              <p:nvPr/>
            </p:nvSpPr>
            <p:spPr>
              <a:xfrm>
                <a:off x="-5247728" y="4818580"/>
                <a:ext cx="1688181" cy="907495"/>
              </a:xfrm>
              <a:custGeom>
                <a:avLst/>
                <a:gdLst>
                  <a:gd name="connsiteX0" fmla="*/ 1650910 w 1688182"/>
                  <a:gd name="connsiteY0" fmla="*/ 474777 h 907492"/>
                  <a:gd name="connsiteX1" fmla="*/ 1538400 w 1688182"/>
                  <a:gd name="connsiteY1" fmla="*/ 498619 h 907492"/>
                  <a:gd name="connsiteX2" fmla="*/ 1063738 w 1688182"/>
                  <a:gd name="connsiteY2" fmla="*/ 723796 h 907492"/>
                  <a:gd name="connsiteX3" fmla="*/ 954627 w 1688182"/>
                  <a:gd name="connsiteY3" fmla="*/ 599422 h 907492"/>
                  <a:gd name="connsiteX4" fmla="*/ 1235835 w 1688182"/>
                  <a:gd name="connsiteY4" fmla="*/ 344618 h 907492"/>
                  <a:gd name="connsiteX5" fmla="*/ 1237901 w 1688182"/>
                  <a:gd name="connsiteY5" fmla="*/ 151388 h 907492"/>
                  <a:gd name="connsiteX6" fmla="*/ 752904 w 1688182"/>
                  <a:gd name="connsiteY6" fmla="*/ 4696 h 907492"/>
                  <a:gd name="connsiteX7" fmla="*/ 422368 w 1688182"/>
                  <a:gd name="connsiteY7" fmla="*/ 178713 h 907492"/>
                  <a:gd name="connsiteX8" fmla="*/ 422368 w 1688182"/>
                  <a:gd name="connsiteY8" fmla="*/ 178866 h 907492"/>
                  <a:gd name="connsiteX9" fmla="*/ 537406 w 1688182"/>
                  <a:gd name="connsiteY9" fmla="*/ 485252 h 907492"/>
                  <a:gd name="connsiteX10" fmla="*/ 732770 w 1688182"/>
                  <a:gd name="connsiteY10" fmla="*/ 600368 h 907492"/>
                  <a:gd name="connsiteX11" fmla="*/ 624316 w 1688182"/>
                  <a:gd name="connsiteY11" fmla="*/ 723753 h 907492"/>
                  <a:gd name="connsiteX12" fmla="*/ 149498 w 1688182"/>
                  <a:gd name="connsiteY12" fmla="*/ 498615 h 907492"/>
                  <a:gd name="connsiteX13" fmla="*/ 36987 w 1688182"/>
                  <a:gd name="connsiteY13" fmla="*/ 474773 h 907492"/>
                  <a:gd name="connsiteX14" fmla="*/ 13145 w 1688182"/>
                  <a:gd name="connsiteY14" fmla="*/ 587283 h 907492"/>
                  <a:gd name="connsiteX15" fmla="*/ 528034 w 1688182"/>
                  <a:gd name="connsiteY15" fmla="*/ 907493 h 907492"/>
                  <a:gd name="connsiteX16" fmla="*/ 694585 w 1688182"/>
                  <a:gd name="connsiteY16" fmla="*/ 870639 h 907492"/>
                  <a:gd name="connsiteX17" fmla="*/ 843991 w 1688182"/>
                  <a:gd name="connsiteY17" fmla="*/ 737036 h 907492"/>
                  <a:gd name="connsiteX18" fmla="*/ 993359 w 1688182"/>
                  <a:gd name="connsiteY18" fmla="*/ 870639 h 907492"/>
                  <a:gd name="connsiteX19" fmla="*/ 1160067 w 1688182"/>
                  <a:gd name="connsiteY19" fmla="*/ 907493 h 907492"/>
                  <a:gd name="connsiteX20" fmla="*/ 1675103 w 1688182"/>
                  <a:gd name="connsiteY20" fmla="*/ 587283 h 907492"/>
                  <a:gd name="connsiteX21" fmla="*/ 1650915 w 1688182"/>
                  <a:gd name="connsiteY21" fmla="*/ 474773 h 907492"/>
                  <a:gd name="connsiteX22" fmla="*/ 577633 w 1688182"/>
                  <a:gd name="connsiteY22" fmla="*/ 227360 h 907492"/>
                  <a:gd name="connsiteX23" fmla="*/ 850003 w 1688182"/>
                  <a:gd name="connsiteY23" fmla="*/ 162989 h 907492"/>
                  <a:gd name="connsiteX24" fmla="*/ 1094589 w 1688182"/>
                  <a:gd name="connsiteY24" fmla="*/ 228317 h 907492"/>
                  <a:gd name="connsiteX25" fmla="*/ 1086323 w 1688182"/>
                  <a:gd name="connsiteY25" fmla="*/ 280287 h 907492"/>
                  <a:gd name="connsiteX26" fmla="*/ 879584 w 1688182"/>
                  <a:gd name="connsiteY26" fmla="*/ 455715 h 907492"/>
                  <a:gd name="connsiteX27" fmla="*/ 658041 w 1688182"/>
                  <a:gd name="connsiteY27" fmla="*/ 375922 h 907492"/>
                  <a:gd name="connsiteX28" fmla="*/ 577636 w 1688182"/>
                  <a:gd name="connsiteY28" fmla="*/ 227358 h 907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688182" h="907492">
                    <a:moveTo>
                      <a:pt x="1650910" y="474777"/>
                    </a:moveTo>
                    <a:cubicBezTo>
                      <a:pt x="1613406" y="450131"/>
                      <a:pt x="1562889" y="460960"/>
                      <a:pt x="1538400" y="498619"/>
                    </a:cubicBezTo>
                    <a:cubicBezTo>
                      <a:pt x="1399819" y="711903"/>
                      <a:pt x="1184174" y="781972"/>
                      <a:pt x="1063738" y="723796"/>
                    </a:cubicBezTo>
                    <a:cubicBezTo>
                      <a:pt x="1008591" y="697467"/>
                      <a:pt x="976941" y="647065"/>
                      <a:pt x="954627" y="599422"/>
                    </a:cubicBezTo>
                    <a:cubicBezTo>
                      <a:pt x="1074721" y="555640"/>
                      <a:pt x="1187613" y="456481"/>
                      <a:pt x="1235835" y="344618"/>
                    </a:cubicBezTo>
                    <a:cubicBezTo>
                      <a:pt x="1266183" y="274048"/>
                      <a:pt x="1266987" y="205390"/>
                      <a:pt x="1237901" y="151388"/>
                    </a:cubicBezTo>
                    <a:cubicBezTo>
                      <a:pt x="1165111" y="15532"/>
                      <a:pt x="931359" y="-12939"/>
                      <a:pt x="752904" y="4696"/>
                    </a:cubicBezTo>
                    <a:cubicBezTo>
                      <a:pt x="646281" y="15029"/>
                      <a:pt x="461634" y="51423"/>
                      <a:pt x="422368" y="178713"/>
                    </a:cubicBezTo>
                    <a:lnTo>
                      <a:pt x="422368" y="178866"/>
                    </a:lnTo>
                    <a:cubicBezTo>
                      <a:pt x="390106" y="283764"/>
                      <a:pt x="464158" y="409441"/>
                      <a:pt x="537406" y="485252"/>
                    </a:cubicBezTo>
                    <a:cubicBezTo>
                      <a:pt x="595614" y="545489"/>
                      <a:pt x="663387" y="579358"/>
                      <a:pt x="732770" y="600368"/>
                    </a:cubicBezTo>
                    <a:cubicBezTo>
                      <a:pt x="710421" y="647824"/>
                      <a:pt x="678962" y="697613"/>
                      <a:pt x="624316" y="723753"/>
                    </a:cubicBezTo>
                    <a:cubicBezTo>
                      <a:pt x="501313" y="783378"/>
                      <a:pt x="290292" y="715066"/>
                      <a:pt x="149498" y="498615"/>
                    </a:cubicBezTo>
                    <a:cubicBezTo>
                      <a:pt x="125196" y="460804"/>
                      <a:pt x="74335" y="450318"/>
                      <a:pt x="36987" y="474773"/>
                    </a:cubicBezTo>
                    <a:cubicBezTo>
                      <a:pt x="-671" y="499228"/>
                      <a:pt x="-11310" y="549629"/>
                      <a:pt x="13145" y="587283"/>
                    </a:cubicBezTo>
                    <a:cubicBezTo>
                      <a:pt x="143917" y="788771"/>
                      <a:pt x="344484" y="907493"/>
                      <a:pt x="528034" y="907493"/>
                    </a:cubicBezTo>
                    <a:cubicBezTo>
                      <a:pt x="586204" y="907493"/>
                      <a:pt x="642611" y="895592"/>
                      <a:pt x="694585" y="870639"/>
                    </a:cubicBezTo>
                    <a:cubicBezTo>
                      <a:pt x="761595" y="838607"/>
                      <a:pt x="808820" y="789048"/>
                      <a:pt x="843991" y="737036"/>
                    </a:cubicBezTo>
                    <a:cubicBezTo>
                      <a:pt x="879161" y="789006"/>
                      <a:pt x="926387" y="838524"/>
                      <a:pt x="993359" y="870639"/>
                    </a:cubicBezTo>
                    <a:cubicBezTo>
                      <a:pt x="1045482" y="895592"/>
                      <a:pt x="1101892" y="907493"/>
                      <a:pt x="1160067" y="907493"/>
                    </a:cubicBezTo>
                    <a:cubicBezTo>
                      <a:pt x="1343607" y="907493"/>
                      <a:pt x="1544144" y="788781"/>
                      <a:pt x="1675103" y="587283"/>
                    </a:cubicBezTo>
                    <a:cubicBezTo>
                      <a:pt x="1699557" y="549625"/>
                      <a:pt x="1688727" y="499262"/>
                      <a:pt x="1650915" y="474773"/>
                    </a:cubicBezTo>
                    <a:close/>
                    <a:moveTo>
                      <a:pt x="577633" y="227360"/>
                    </a:moveTo>
                    <a:cubicBezTo>
                      <a:pt x="591793" y="204168"/>
                      <a:pt x="704614" y="159659"/>
                      <a:pt x="850003" y="162989"/>
                    </a:cubicBezTo>
                    <a:cubicBezTo>
                      <a:pt x="994933" y="163946"/>
                      <a:pt x="1080276" y="201757"/>
                      <a:pt x="1094589" y="228317"/>
                    </a:cubicBezTo>
                    <a:cubicBezTo>
                      <a:pt x="1097459" y="233713"/>
                      <a:pt x="1099029" y="250896"/>
                      <a:pt x="1086323" y="280287"/>
                    </a:cubicBezTo>
                    <a:cubicBezTo>
                      <a:pt x="1058194" y="345768"/>
                      <a:pt x="976027" y="429498"/>
                      <a:pt x="879584" y="455715"/>
                    </a:cubicBezTo>
                    <a:cubicBezTo>
                      <a:pt x="778663" y="483537"/>
                      <a:pt x="690949" y="408834"/>
                      <a:pt x="658041" y="375922"/>
                    </a:cubicBezTo>
                    <a:cubicBezTo>
                      <a:pt x="592446" y="309677"/>
                      <a:pt x="574306" y="244043"/>
                      <a:pt x="577636" y="22735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:a16="http://schemas.microsoft.com/office/drawing/2014/main" id="{B404CC98-6F45-9B21-F0B2-972A7B97B66B}"/>
                  </a:ext>
                </a:extLst>
              </p:cNvPr>
              <p:cNvSpPr/>
              <p:nvPr/>
            </p:nvSpPr>
            <p:spPr>
              <a:xfrm>
                <a:off x="-6348531" y="3239738"/>
                <a:ext cx="1437841" cy="1703476"/>
              </a:xfrm>
              <a:custGeom>
                <a:avLst/>
                <a:gdLst>
                  <a:gd name="connsiteX0" fmla="*/ 961384 w 1437838"/>
                  <a:gd name="connsiteY0" fmla="*/ 39 h 1703478"/>
                  <a:gd name="connsiteX1" fmla="*/ 0 w 1437838"/>
                  <a:gd name="connsiteY1" fmla="*/ 1130042 h 1703478"/>
                  <a:gd name="connsiteX2" fmla="*/ 801142 w 1437838"/>
                  <a:gd name="connsiteY2" fmla="*/ 1703478 h 1703478"/>
                  <a:gd name="connsiteX3" fmla="*/ 1437839 w 1437838"/>
                  <a:gd name="connsiteY3" fmla="*/ 784271 h 1703478"/>
                  <a:gd name="connsiteX4" fmla="*/ 961374 w 1437838"/>
                  <a:gd name="connsiteY4" fmla="*/ 0 h 1703478"/>
                  <a:gd name="connsiteX5" fmla="*/ 983351 w 1437838"/>
                  <a:gd name="connsiteY5" fmla="*/ 1341366 h 1703478"/>
                  <a:gd name="connsiteX6" fmla="*/ 662720 w 1437838"/>
                  <a:gd name="connsiteY6" fmla="*/ 1469111 h 1703478"/>
                  <a:gd name="connsiteX7" fmla="*/ 399118 w 1437838"/>
                  <a:gd name="connsiteY7" fmla="*/ 1402177 h 1703478"/>
                  <a:gd name="connsiteX8" fmla="*/ 350592 w 1437838"/>
                  <a:gd name="connsiteY8" fmla="*/ 1244580 h 1703478"/>
                  <a:gd name="connsiteX9" fmla="*/ 508189 w 1437838"/>
                  <a:gd name="connsiteY9" fmla="*/ 1196054 h 1703478"/>
                  <a:gd name="connsiteX10" fmla="*/ 815731 w 1437838"/>
                  <a:gd name="connsiteY10" fmla="*/ 1179215 h 1703478"/>
                  <a:gd name="connsiteX11" fmla="*/ 867778 w 1437838"/>
                  <a:gd name="connsiteY11" fmla="*/ 1042437 h 1703478"/>
                  <a:gd name="connsiteX12" fmla="*/ 989057 w 1437838"/>
                  <a:gd name="connsiteY12" fmla="*/ 930769 h 1703478"/>
                  <a:gd name="connsiteX13" fmla="*/ 1100725 w 1437838"/>
                  <a:gd name="connsiteY13" fmla="*/ 1052048 h 1703478"/>
                  <a:gd name="connsiteX14" fmla="*/ 983355 w 1437838"/>
                  <a:gd name="connsiteY14" fmla="*/ 1341367 h 17034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437838" h="1703478">
                    <a:moveTo>
                      <a:pt x="961384" y="39"/>
                    </a:moveTo>
                    <a:cubicBezTo>
                      <a:pt x="609716" y="39"/>
                      <a:pt x="0" y="622383"/>
                      <a:pt x="0" y="1130042"/>
                    </a:cubicBezTo>
                    <a:cubicBezTo>
                      <a:pt x="0" y="1637690"/>
                      <a:pt x="449483" y="1703478"/>
                      <a:pt x="801142" y="1703478"/>
                    </a:cubicBezTo>
                    <a:cubicBezTo>
                      <a:pt x="1152771" y="1703478"/>
                      <a:pt x="1437839" y="1291959"/>
                      <a:pt x="1437839" y="784271"/>
                    </a:cubicBezTo>
                    <a:cubicBezTo>
                      <a:pt x="1437839" y="276622"/>
                      <a:pt x="1313003" y="0"/>
                      <a:pt x="961374" y="0"/>
                    </a:cubicBezTo>
                    <a:close/>
                    <a:moveTo>
                      <a:pt x="983351" y="1341366"/>
                    </a:moveTo>
                    <a:cubicBezTo>
                      <a:pt x="901836" y="1425637"/>
                      <a:pt x="785801" y="1469111"/>
                      <a:pt x="662720" y="1469111"/>
                    </a:cubicBezTo>
                    <a:cubicBezTo>
                      <a:pt x="575158" y="1469111"/>
                      <a:pt x="484079" y="1447144"/>
                      <a:pt x="399118" y="1402177"/>
                    </a:cubicBezTo>
                    <a:cubicBezTo>
                      <a:pt x="342172" y="1372097"/>
                      <a:pt x="320435" y="1301531"/>
                      <a:pt x="350592" y="1244580"/>
                    </a:cubicBezTo>
                    <a:cubicBezTo>
                      <a:pt x="380748" y="1187629"/>
                      <a:pt x="450895" y="1165667"/>
                      <a:pt x="508189" y="1196054"/>
                    </a:cubicBezTo>
                    <a:cubicBezTo>
                      <a:pt x="619553" y="1255028"/>
                      <a:pt x="749140" y="1247872"/>
                      <a:pt x="815731" y="1179215"/>
                    </a:cubicBezTo>
                    <a:cubicBezTo>
                      <a:pt x="857866" y="1135701"/>
                      <a:pt x="866401" y="1074777"/>
                      <a:pt x="867778" y="1042437"/>
                    </a:cubicBezTo>
                    <a:cubicBezTo>
                      <a:pt x="870495" y="978105"/>
                      <a:pt x="932225" y="929848"/>
                      <a:pt x="989057" y="930769"/>
                    </a:cubicBezTo>
                    <a:cubicBezTo>
                      <a:pt x="1053389" y="933371"/>
                      <a:pt x="1103370" y="987715"/>
                      <a:pt x="1100725" y="1052048"/>
                    </a:cubicBezTo>
                    <a:cubicBezTo>
                      <a:pt x="1096094" y="1165322"/>
                      <a:pt x="1054418" y="1268006"/>
                      <a:pt x="983355" y="1341367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:a16="http://schemas.microsoft.com/office/drawing/2014/main" id="{167649C7-574A-9C18-62E0-85EE2B2B7EB3}"/>
                  </a:ext>
                </a:extLst>
              </p:cNvPr>
              <p:cNvSpPr/>
              <p:nvPr/>
            </p:nvSpPr>
            <p:spPr>
              <a:xfrm>
                <a:off x="-3559563" y="4130919"/>
                <a:ext cx="763810" cy="538354"/>
              </a:xfrm>
              <a:custGeom>
                <a:avLst/>
                <a:gdLst>
                  <a:gd name="connsiteX0" fmla="*/ 111761 w 763810"/>
                  <a:gd name="connsiteY0" fmla="*/ 13 h 538355"/>
                  <a:gd name="connsiteX1" fmla="*/ 233040 w 763810"/>
                  <a:gd name="connsiteY1" fmla="*/ 111681 h 538355"/>
                  <a:gd name="connsiteX2" fmla="*/ 285087 w 763810"/>
                  <a:gd name="connsiteY2" fmla="*/ 248459 h 538355"/>
                  <a:gd name="connsiteX3" fmla="*/ 592629 w 763810"/>
                  <a:gd name="connsiteY3" fmla="*/ 265298 h 538355"/>
                  <a:gd name="connsiteX4" fmla="*/ 750226 w 763810"/>
                  <a:gd name="connsiteY4" fmla="*/ 313824 h 538355"/>
                  <a:gd name="connsiteX5" fmla="*/ 701700 w 763810"/>
                  <a:gd name="connsiteY5" fmla="*/ 471421 h 538355"/>
                  <a:gd name="connsiteX6" fmla="*/ 438098 w 763810"/>
                  <a:gd name="connsiteY6" fmla="*/ 538355 h 538355"/>
                  <a:gd name="connsiteX7" fmla="*/ 117467 w 763810"/>
                  <a:gd name="connsiteY7" fmla="*/ 410610 h 538355"/>
                  <a:gd name="connsiteX8" fmla="*/ 97 w 763810"/>
                  <a:gd name="connsiteY8" fmla="*/ 121291 h 538355"/>
                  <a:gd name="connsiteX9" fmla="*/ 111765 w 763810"/>
                  <a:gd name="connsiteY9" fmla="*/ 12 h 538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3810" h="538355">
                    <a:moveTo>
                      <a:pt x="111761" y="13"/>
                    </a:moveTo>
                    <a:cubicBezTo>
                      <a:pt x="168592" y="-906"/>
                      <a:pt x="230287" y="47391"/>
                      <a:pt x="233040" y="111681"/>
                    </a:cubicBezTo>
                    <a:cubicBezTo>
                      <a:pt x="234418" y="144019"/>
                      <a:pt x="242952" y="204945"/>
                      <a:pt x="285087" y="248459"/>
                    </a:cubicBezTo>
                    <a:cubicBezTo>
                      <a:pt x="351716" y="317115"/>
                      <a:pt x="481256" y="324272"/>
                      <a:pt x="592629" y="265298"/>
                    </a:cubicBezTo>
                    <a:cubicBezTo>
                      <a:pt x="649920" y="234911"/>
                      <a:pt x="720071" y="256879"/>
                      <a:pt x="750226" y="313824"/>
                    </a:cubicBezTo>
                    <a:cubicBezTo>
                      <a:pt x="780382" y="370770"/>
                      <a:pt x="758646" y="441344"/>
                      <a:pt x="701700" y="471421"/>
                    </a:cubicBezTo>
                    <a:cubicBezTo>
                      <a:pt x="616740" y="516388"/>
                      <a:pt x="525655" y="538355"/>
                      <a:pt x="438098" y="538355"/>
                    </a:cubicBezTo>
                    <a:cubicBezTo>
                      <a:pt x="315027" y="538355"/>
                      <a:pt x="198989" y="494880"/>
                      <a:pt x="117467" y="410610"/>
                    </a:cubicBezTo>
                    <a:cubicBezTo>
                      <a:pt x="46400" y="337246"/>
                      <a:pt x="4722" y="234565"/>
                      <a:pt x="97" y="121291"/>
                    </a:cubicBezTo>
                    <a:cubicBezTo>
                      <a:pt x="-2505" y="56959"/>
                      <a:pt x="47475" y="2618"/>
                      <a:pt x="111765" y="12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:a16="http://schemas.microsoft.com/office/drawing/2014/main" id="{FF72A443-613E-9B12-FC9B-F7B1672D8AF8}"/>
                  </a:ext>
                </a:extLst>
              </p:cNvPr>
              <p:cNvSpPr/>
              <p:nvPr/>
            </p:nvSpPr>
            <p:spPr>
              <a:xfrm>
                <a:off x="-7721798" y="1162413"/>
                <a:ext cx="6621131" cy="5339753"/>
              </a:xfrm>
              <a:custGeom>
                <a:avLst/>
                <a:gdLst>
                  <a:gd name="connsiteX0" fmla="*/ 6073635 w 6621131"/>
                  <a:gd name="connsiteY0" fmla="*/ 3966845 h 5339753"/>
                  <a:gd name="connsiteX1" fmla="*/ 6500996 w 6621131"/>
                  <a:gd name="connsiteY1" fmla="*/ 3970595 h 5339753"/>
                  <a:gd name="connsiteX2" fmla="*/ 6501915 w 6621131"/>
                  <a:gd name="connsiteY2" fmla="*/ 3970595 h 5339753"/>
                  <a:gd name="connsiteX3" fmla="*/ 6621127 w 6621131"/>
                  <a:gd name="connsiteY3" fmla="*/ 3852305 h 5339753"/>
                  <a:gd name="connsiteX4" fmla="*/ 6502835 w 6621131"/>
                  <a:gd name="connsiteY4" fmla="*/ 3732172 h 5339753"/>
                  <a:gd name="connsiteX5" fmla="*/ 6071918 w 6621131"/>
                  <a:gd name="connsiteY5" fmla="*/ 3728383 h 5339753"/>
                  <a:gd name="connsiteX6" fmla="*/ 6013900 w 6621131"/>
                  <a:gd name="connsiteY6" fmla="*/ 3416599 h 5339753"/>
                  <a:gd name="connsiteX7" fmla="*/ 6467782 w 6621131"/>
                  <a:gd name="connsiteY7" fmla="*/ 3211084 h 5339753"/>
                  <a:gd name="connsiteX8" fmla="*/ 6527407 w 6621131"/>
                  <a:gd name="connsiteY8" fmla="*/ 3053223 h 5339753"/>
                  <a:gd name="connsiteX9" fmla="*/ 6369693 w 6621131"/>
                  <a:gd name="connsiteY9" fmla="*/ 2993790 h 5339753"/>
                  <a:gd name="connsiteX10" fmla="*/ 5934748 w 6621131"/>
                  <a:gd name="connsiteY10" fmla="*/ 3190732 h 5339753"/>
                  <a:gd name="connsiteX11" fmla="*/ 5816644 w 6621131"/>
                  <a:gd name="connsiteY11" fmla="*/ 2939220 h 5339753"/>
                  <a:gd name="connsiteX12" fmla="*/ 6018367 w 6621131"/>
                  <a:gd name="connsiteY12" fmla="*/ 467988 h 5339753"/>
                  <a:gd name="connsiteX13" fmla="*/ 4057567 w 6621131"/>
                  <a:gd name="connsiteY13" fmla="*/ 1465631 h 5339753"/>
                  <a:gd name="connsiteX14" fmla="*/ 3466182 w 6621131"/>
                  <a:gd name="connsiteY14" fmla="*/ 1343471 h 5339753"/>
                  <a:gd name="connsiteX15" fmla="*/ 3217961 w 6621131"/>
                  <a:gd name="connsiteY15" fmla="*/ 1338381 h 5339753"/>
                  <a:gd name="connsiteX16" fmla="*/ 2525196 w 6621131"/>
                  <a:gd name="connsiteY16" fmla="*/ 1465969 h 5339753"/>
                  <a:gd name="connsiteX17" fmla="*/ 2452329 w 6621131"/>
                  <a:gd name="connsiteY17" fmla="*/ 1356290 h 5339753"/>
                  <a:gd name="connsiteX18" fmla="*/ 564224 w 6621131"/>
                  <a:gd name="connsiteY18" fmla="*/ 467924 h 5339753"/>
                  <a:gd name="connsiteX19" fmla="*/ 797171 w 6621131"/>
                  <a:gd name="connsiteY19" fmla="*/ 2998722 h 5339753"/>
                  <a:gd name="connsiteX20" fmla="*/ 799811 w 6621131"/>
                  <a:gd name="connsiteY20" fmla="*/ 2996388 h 5339753"/>
                  <a:gd name="connsiteX21" fmla="*/ 711637 w 6621131"/>
                  <a:gd name="connsiteY21" fmla="*/ 3202588 h 5339753"/>
                  <a:gd name="connsiteX22" fmla="*/ 254845 w 6621131"/>
                  <a:gd name="connsiteY22" fmla="*/ 2989383 h 5339753"/>
                  <a:gd name="connsiteX23" fmla="*/ 204558 w 6621131"/>
                  <a:gd name="connsiteY23" fmla="*/ 2978208 h 5339753"/>
                  <a:gd name="connsiteX24" fmla="*/ 96525 w 6621131"/>
                  <a:gd name="connsiteY24" fmla="*/ 3047133 h 5339753"/>
                  <a:gd name="connsiteX25" fmla="*/ 154274 w 6621131"/>
                  <a:gd name="connsiteY25" fmla="*/ 3205455 h 5339753"/>
                  <a:gd name="connsiteX26" fmla="*/ 633031 w 6621131"/>
                  <a:gd name="connsiteY26" fmla="*/ 3428947 h 5339753"/>
                  <a:gd name="connsiteX27" fmla="*/ 576545 w 6621131"/>
                  <a:gd name="connsiteY27" fmla="*/ 3732620 h 5339753"/>
                  <a:gd name="connsiteX28" fmla="*/ 120135 w 6621131"/>
                  <a:gd name="connsiteY28" fmla="*/ 3728601 h 5339753"/>
                  <a:gd name="connsiteX29" fmla="*/ 119217 w 6621131"/>
                  <a:gd name="connsiteY29" fmla="*/ 3728601 h 5339753"/>
                  <a:gd name="connsiteX30" fmla="*/ 5 w 6621131"/>
                  <a:gd name="connsiteY30" fmla="*/ 3846892 h 5339753"/>
                  <a:gd name="connsiteX31" fmla="*/ 118296 w 6621131"/>
                  <a:gd name="connsiteY31" fmla="*/ 3967024 h 5339753"/>
                  <a:gd name="connsiteX32" fmla="*/ 573256 w 6621131"/>
                  <a:gd name="connsiteY32" fmla="*/ 3971043 h 5339753"/>
                  <a:gd name="connsiteX33" fmla="*/ 622624 w 6621131"/>
                  <a:gd name="connsiteY33" fmla="*/ 4222555 h 5339753"/>
                  <a:gd name="connsiteX34" fmla="*/ 639502 w 6621131"/>
                  <a:gd name="connsiteY34" fmla="*/ 4267982 h 5339753"/>
                  <a:gd name="connsiteX35" fmla="*/ 153358 w 6621131"/>
                  <a:gd name="connsiteY35" fmla="*/ 4488114 h 5339753"/>
                  <a:gd name="connsiteX36" fmla="*/ 93734 w 6621131"/>
                  <a:gd name="connsiteY36" fmla="*/ 4645975 h 5339753"/>
                  <a:gd name="connsiteX37" fmla="*/ 251448 w 6621131"/>
                  <a:gd name="connsiteY37" fmla="*/ 4705408 h 5339753"/>
                  <a:gd name="connsiteX38" fmla="*/ 730705 w 6621131"/>
                  <a:gd name="connsiteY38" fmla="*/ 4488421 h 5339753"/>
                  <a:gd name="connsiteX39" fmla="*/ 1073066 w 6621131"/>
                  <a:gd name="connsiteY39" fmla="*/ 4899176 h 5339753"/>
                  <a:gd name="connsiteX40" fmla="*/ 2110387 w 6621131"/>
                  <a:gd name="connsiteY40" fmla="*/ 5271007 h 5339753"/>
                  <a:gd name="connsiteX41" fmla="*/ 3568104 w 6621131"/>
                  <a:gd name="connsiteY41" fmla="*/ 5339434 h 5339753"/>
                  <a:gd name="connsiteX42" fmla="*/ 5931469 w 6621131"/>
                  <a:gd name="connsiteY42" fmla="*/ 4506834 h 5339753"/>
                  <a:gd name="connsiteX43" fmla="*/ 6366296 w 6621131"/>
                  <a:gd name="connsiteY43" fmla="*/ 4709821 h 5339753"/>
                  <a:gd name="connsiteX44" fmla="*/ 6416582 w 6621131"/>
                  <a:gd name="connsiteY44" fmla="*/ 4720996 h 5339753"/>
                  <a:gd name="connsiteX45" fmla="*/ 6524615 w 6621131"/>
                  <a:gd name="connsiteY45" fmla="*/ 4652071 h 5339753"/>
                  <a:gd name="connsiteX46" fmla="*/ 6466866 w 6621131"/>
                  <a:gd name="connsiteY46" fmla="*/ 4493749 h 5339753"/>
                  <a:gd name="connsiteX47" fmla="*/ 6008693 w 6621131"/>
                  <a:gd name="connsiteY47" fmla="*/ 4279858 h 5339753"/>
                  <a:gd name="connsiteX48" fmla="*/ 6018719 w 6621131"/>
                  <a:gd name="connsiteY48" fmla="*/ 4249433 h 5339753"/>
                  <a:gd name="connsiteX49" fmla="*/ 6073638 w 6621131"/>
                  <a:gd name="connsiteY49" fmla="*/ 3966844 h 5339753"/>
                  <a:gd name="connsiteX50" fmla="*/ 5606282 w 6621131"/>
                  <a:gd name="connsiteY50" fmla="*/ 4091984 h 5339753"/>
                  <a:gd name="connsiteX51" fmla="*/ 5447960 w 6621131"/>
                  <a:gd name="connsiteY51" fmla="*/ 4149733 h 5339753"/>
                  <a:gd name="connsiteX52" fmla="*/ 5505710 w 6621131"/>
                  <a:gd name="connsiteY52" fmla="*/ 4308055 h 5339753"/>
                  <a:gd name="connsiteX53" fmla="*/ 5630123 w 6621131"/>
                  <a:gd name="connsiteY53" fmla="*/ 4366149 h 5339753"/>
                  <a:gd name="connsiteX54" fmla="*/ 3318879 w 6621131"/>
                  <a:gd name="connsiteY54" fmla="*/ 5010429 h 5339753"/>
                  <a:gd name="connsiteX55" fmla="*/ 1019196 w 6621131"/>
                  <a:gd name="connsiteY55" fmla="*/ 4357773 h 5339753"/>
                  <a:gd name="connsiteX56" fmla="*/ 1116364 w 6621131"/>
                  <a:gd name="connsiteY56" fmla="*/ 4313762 h 5339753"/>
                  <a:gd name="connsiteX57" fmla="*/ 1175988 w 6621131"/>
                  <a:gd name="connsiteY57" fmla="*/ 4156047 h 5339753"/>
                  <a:gd name="connsiteX58" fmla="*/ 1067338 w 6621131"/>
                  <a:gd name="connsiteY58" fmla="*/ 4085898 h 5339753"/>
                  <a:gd name="connsiteX59" fmla="*/ 1018276 w 6621131"/>
                  <a:gd name="connsiteY59" fmla="*/ 4096460 h 5339753"/>
                  <a:gd name="connsiteX60" fmla="*/ 935804 w 6621131"/>
                  <a:gd name="connsiteY60" fmla="*/ 4133812 h 5339753"/>
                  <a:gd name="connsiteX61" fmla="*/ 906641 w 6621131"/>
                  <a:gd name="connsiteY61" fmla="*/ 3973961 h 5339753"/>
                  <a:gd name="connsiteX62" fmla="*/ 1067951 w 6621131"/>
                  <a:gd name="connsiteY62" fmla="*/ 3975377 h 5339753"/>
                  <a:gd name="connsiteX63" fmla="*/ 1188084 w 6621131"/>
                  <a:gd name="connsiteY63" fmla="*/ 3857087 h 5339753"/>
                  <a:gd name="connsiteX64" fmla="*/ 1069793 w 6621131"/>
                  <a:gd name="connsiteY64" fmla="*/ 3736954 h 5339753"/>
                  <a:gd name="connsiteX65" fmla="*/ 905613 w 6621131"/>
                  <a:gd name="connsiteY65" fmla="*/ 3735500 h 5339753"/>
                  <a:gd name="connsiteX66" fmla="*/ 933703 w 6621131"/>
                  <a:gd name="connsiteY66" fmla="*/ 3569291 h 5339753"/>
                  <a:gd name="connsiteX67" fmla="*/ 1014835 w 6621131"/>
                  <a:gd name="connsiteY67" fmla="*/ 3607179 h 5339753"/>
                  <a:gd name="connsiteX68" fmla="*/ 1173157 w 6621131"/>
                  <a:gd name="connsiteY68" fmla="*/ 3549430 h 5339753"/>
                  <a:gd name="connsiteX69" fmla="*/ 1115408 w 6621131"/>
                  <a:gd name="connsiteY69" fmla="*/ 3391108 h 5339753"/>
                  <a:gd name="connsiteX70" fmla="*/ 1004582 w 6621131"/>
                  <a:gd name="connsiteY70" fmla="*/ 3339367 h 5339753"/>
                  <a:gd name="connsiteX71" fmla="*/ 1125097 w 6621131"/>
                  <a:gd name="connsiteY71" fmla="*/ 3080772 h 5339753"/>
                  <a:gd name="connsiteX72" fmla="*/ 2476907 w 6621131"/>
                  <a:gd name="connsiteY72" fmla="*/ 1835947 h 5339753"/>
                  <a:gd name="connsiteX73" fmla="*/ 3228798 w 6621131"/>
                  <a:gd name="connsiteY73" fmla="*/ 1663576 h 5339753"/>
                  <a:gd name="connsiteX74" fmla="*/ 3442690 w 6621131"/>
                  <a:gd name="connsiteY74" fmla="*/ 1668015 h 5339753"/>
                  <a:gd name="connsiteX75" fmla="*/ 4143567 w 6621131"/>
                  <a:gd name="connsiteY75" fmla="*/ 1842561 h 5339753"/>
                  <a:gd name="connsiteX76" fmla="*/ 5509093 w 6621131"/>
                  <a:gd name="connsiteY76" fmla="*/ 3055251 h 5339753"/>
                  <a:gd name="connsiteX77" fmla="*/ 5637641 w 6621131"/>
                  <a:gd name="connsiteY77" fmla="*/ 3325251 h 5339753"/>
                  <a:gd name="connsiteX78" fmla="*/ 5504734 w 6621131"/>
                  <a:gd name="connsiteY78" fmla="*/ 3385411 h 5339753"/>
                  <a:gd name="connsiteX79" fmla="*/ 5445109 w 6621131"/>
                  <a:gd name="connsiteY79" fmla="*/ 3543125 h 5339753"/>
                  <a:gd name="connsiteX80" fmla="*/ 5553759 w 6621131"/>
                  <a:gd name="connsiteY80" fmla="*/ 3613275 h 5339753"/>
                  <a:gd name="connsiteX81" fmla="*/ 5602822 w 6621131"/>
                  <a:gd name="connsiteY81" fmla="*/ 3602713 h 5339753"/>
                  <a:gd name="connsiteX82" fmla="*/ 5708445 w 6621131"/>
                  <a:gd name="connsiteY82" fmla="*/ 3554875 h 5339753"/>
                  <a:gd name="connsiteX83" fmla="*/ 5738258 w 6621131"/>
                  <a:gd name="connsiteY83" fmla="*/ 3725404 h 5339753"/>
                  <a:gd name="connsiteX84" fmla="*/ 5553140 w 6621131"/>
                  <a:gd name="connsiteY84" fmla="*/ 3723758 h 5339753"/>
                  <a:gd name="connsiteX85" fmla="*/ 5433008 w 6621131"/>
                  <a:gd name="connsiteY85" fmla="*/ 3842049 h 5339753"/>
                  <a:gd name="connsiteX86" fmla="*/ 5551299 w 6621131"/>
                  <a:gd name="connsiteY86" fmla="*/ 3962182 h 5339753"/>
                  <a:gd name="connsiteX87" fmla="*/ 5741001 w 6621131"/>
                  <a:gd name="connsiteY87" fmla="*/ 3963866 h 5339753"/>
                  <a:gd name="connsiteX88" fmla="*/ 5709122 w 6621131"/>
                  <a:gd name="connsiteY88" fmla="*/ 4140018 h 53397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6621131" h="5339753">
                    <a:moveTo>
                      <a:pt x="6073635" y="3966845"/>
                    </a:moveTo>
                    <a:lnTo>
                      <a:pt x="6500996" y="3970595"/>
                    </a:lnTo>
                    <a:lnTo>
                      <a:pt x="6501915" y="3970595"/>
                    </a:lnTo>
                    <a:cubicBezTo>
                      <a:pt x="6567433" y="3970595"/>
                      <a:pt x="6620509" y="3917821"/>
                      <a:pt x="6621127" y="3852305"/>
                    </a:cubicBezTo>
                    <a:cubicBezTo>
                      <a:pt x="6621739" y="3786480"/>
                      <a:pt x="6568658" y="3732789"/>
                      <a:pt x="6502835" y="3732172"/>
                    </a:cubicBezTo>
                    <a:lnTo>
                      <a:pt x="6071918" y="3728383"/>
                    </a:lnTo>
                    <a:cubicBezTo>
                      <a:pt x="6063078" y="3626699"/>
                      <a:pt x="6043981" y="3522839"/>
                      <a:pt x="6013900" y="3416599"/>
                    </a:cubicBezTo>
                    <a:lnTo>
                      <a:pt x="6467782" y="3211084"/>
                    </a:lnTo>
                    <a:cubicBezTo>
                      <a:pt x="6528020" y="3183913"/>
                      <a:pt x="6554387" y="3113304"/>
                      <a:pt x="6527407" y="3053223"/>
                    </a:cubicBezTo>
                    <a:cubicBezTo>
                      <a:pt x="6500082" y="2993445"/>
                      <a:pt x="6429318" y="2966771"/>
                      <a:pt x="6369693" y="2993790"/>
                    </a:cubicBezTo>
                    <a:lnTo>
                      <a:pt x="5934748" y="3190732"/>
                    </a:lnTo>
                    <a:cubicBezTo>
                      <a:pt x="5900726" y="3107954"/>
                      <a:pt x="5862762" y="3024337"/>
                      <a:pt x="5816644" y="2939220"/>
                    </a:cubicBezTo>
                    <a:cubicBezTo>
                      <a:pt x="5936316" y="2699493"/>
                      <a:pt x="6350363" y="1738090"/>
                      <a:pt x="6018367" y="467988"/>
                    </a:cubicBezTo>
                    <a:cubicBezTo>
                      <a:pt x="5634368" y="-1001093"/>
                      <a:pt x="4062563" y="1457989"/>
                      <a:pt x="4057567" y="1465631"/>
                    </a:cubicBezTo>
                    <a:cubicBezTo>
                      <a:pt x="3863192" y="1402638"/>
                      <a:pt x="3665181" y="1358166"/>
                      <a:pt x="3466182" y="1343471"/>
                    </a:cubicBezTo>
                    <a:cubicBezTo>
                      <a:pt x="3384016" y="1337424"/>
                      <a:pt x="3301198" y="1334898"/>
                      <a:pt x="3217961" y="1338381"/>
                    </a:cubicBezTo>
                    <a:cubicBezTo>
                      <a:pt x="2983633" y="1346073"/>
                      <a:pt x="2750912" y="1390275"/>
                      <a:pt x="2525196" y="1465969"/>
                    </a:cubicBezTo>
                    <a:cubicBezTo>
                      <a:pt x="2503994" y="1427660"/>
                      <a:pt x="2479424" y="1391228"/>
                      <a:pt x="2452329" y="1356290"/>
                    </a:cubicBezTo>
                    <a:cubicBezTo>
                      <a:pt x="2138625" y="894825"/>
                      <a:pt x="899286" y="-813973"/>
                      <a:pt x="564224" y="467924"/>
                    </a:cubicBezTo>
                    <a:cubicBezTo>
                      <a:pt x="179608" y="1939259"/>
                      <a:pt x="797171" y="2998722"/>
                      <a:pt x="797171" y="2998722"/>
                    </a:cubicBezTo>
                    <a:lnTo>
                      <a:pt x="799811" y="2996388"/>
                    </a:lnTo>
                    <a:cubicBezTo>
                      <a:pt x="763684" y="3066652"/>
                      <a:pt x="739421" y="3134233"/>
                      <a:pt x="711637" y="3202588"/>
                    </a:cubicBezTo>
                    <a:lnTo>
                      <a:pt x="254845" y="2989383"/>
                    </a:lnTo>
                    <a:cubicBezTo>
                      <a:pt x="238696" y="2981920"/>
                      <a:pt x="221627" y="2978208"/>
                      <a:pt x="204558" y="2978208"/>
                    </a:cubicBezTo>
                    <a:cubicBezTo>
                      <a:pt x="159859" y="2978208"/>
                      <a:pt x="116690" y="3003658"/>
                      <a:pt x="96525" y="3047133"/>
                    </a:cubicBezTo>
                    <a:cubicBezTo>
                      <a:pt x="68588" y="3106757"/>
                      <a:pt x="94344" y="3177523"/>
                      <a:pt x="154274" y="3205455"/>
                    </a:cubicBezTo>
                    <a:lnTo>
                      <a:pt x="633031" y="3428947"/>
                    </a:lnTo>
                    <a:cubicBezTo>
                      <a:pt x="603908" y="3533081"/>
                      <a:pt x="584849" y="3634344"/>
                      <a:pt x="576545" y="3732620"/>
                    </a:cubicBezTo>
                    <a:lnTo>
                      <a:pt x="120135" y="3728601"/>
                    </a:lnTo>
                    <a:lnTo>
                      <a:pt x="119217" y="3728601"/>
                    </a:lnTo>
                    <a:cubicBezTo>
                      <a:pt x="53698" y="3728601"/>
                      <a:pt x="622" y="3781375"/>
                      <a:pt x="5" y="3846892"/>
                    </a:cubicBezTo>
                    <a:cubicBezTo>
                      <a:pt x="-607" y="3912717"/>
                      <a:pt x="52474" y="3966407"/>
                      <a:pt x="118296" y="3967024"/>
                    </a:cubicBezTo>
                    <a:lnTo>
                      <a:pt x="573256" y="3971043"/>
                    </a:lnTo>
                    <a:cubicBezTo>
                      <a:pt x="581522" y="4057687"/>
                      <a:pt x="596179" y="4142228"/>
                      <a:pt x="622624" y="4222555"/>
                    </a:cubicBezTo>
                    <a:cubicBezTo>
                      <a:pt x="627906" y="4238628"/>
                      <a:pt x="634106" y="4252368"/>
                      <a:pt x="639502" y="4267982"/>
                    </a:cubicBezTo>
                    <a:lnTo>
                      <a:pt x="153358" y="4488114"/>
                    </a:lnTo>
                    <a:cubicBezTo>
                      <a:pt x="93121" y="4515285"/>
                      <a:pt x="66753" y="4585894"/>
                      <a:pt x="93734" y="4645975"/>
                    </a:cubicBezTo>
                    <a:cubicBezTo>
                      <a:pt x="121059" y="4705753"/>
                      <a:pt x="191823" y="4732427"/>
                      <a:pt x="251448" y="4705408"/>
                    </a:cubicBezTo>
                    <a:lnTo>
                      <a:pt x="730705" y="4488421"/>
                    </a:lnTo>
                    <a:cubicBezTo>
                      <a:pt x="807704" y="4646204"/>
                      <a:pt x="907210" y="4781689"/>
                      <a:pt x="1073066" y="4899176"/>
                    </a:cubicBezTo>
                    <a:cubicBezTo>
                      <a:pt x="1375249" y="5113293"/>
                      <a:pt x="1749412" y="5213067"/>
                      <a:pt x="2110387" y="5271007"/>
                    </a:cubicBezTo>
                    <a:cubicBezTo>
                      <a:pt x="2593122" y="5348427"/>
                      <a:pt x="3080912" y="5339434"/>
                      <a:pt x="3568104" y="5339434"/>
                    </a:cubicBezTo>
                    <a:cubicBezTo>
                      <a:pt x="4850648" y="5339434"/>
                      <a:pt x="5657639" y="5050154"/>
                      <a:pt x="5931469" y="4506834"/>
                    </a:cubicBezTo>
                    <a:lnTo>
                      <a:pt x="6366296" y="4709821"/>
                    </a:lnTo>
                    <a:cubicBezTo>
                      <a:pt x="6382446" y="4717284"/>
                      <a:pt x="6399514" y="4720996"/>
                      <a:pt x="6416582" y="4720996"/>
                    </a:cubicBezTo>
                    <a:cubicBezTo>
                      <a:pt x="6461282" y="4720996"/>
                      <a:pt x="6504451" y="4695546"/>
                      <a:pt x="6524615" y="4652071"/>
                    </a:cubicBezTo>
                    <a:cubicBezTo>
                      <a:pt x="6552553" y="4592446"/>
                      <a:pt x="6526797" y="4521680"/>
                      <a:pt x="6466866" y="4493749"/>
                    </a:cubicBezTo>
                    <a:lnTo>
                      <a:pt x="6008693" y="4279858"/>
                    </a:lnTo>
                    <a:cubicBezTo>
                      <a:pt x="6011028" y="4269257"/>
                      <a:pt x="6016730" y="4260187"/>
                      <a:pt x="6018719" y="4249433"/>
                    </a:cubicBezTo>
                    <a:cubicBezTo>
                      <a:pt x="6047920" y="4157814"/>
                      <a:pt x="6065486" y="4063404"/>
                      <a:pt x="6073638" y="3966844"/>
                    </a:cubicBezTo>
                    <a:close/>
                    <a:moveTo>
                      <a:pt x="5606282" y="4091984"/>
                    </a:moveTo>
                    <a:cubicBezTo>
                      <a:pt x="5548226" y="4064965"/>
                      <a:pt x="5475892" y="4089802"/>
                      <a:pt x="5447960" y="4149733"/>
                    </a:cubicBezTo>
                    <a:cubicBezTo>
                      <a:pt x="5420023" y="4209358"/>
                      <a:pt x="5445779" y="4280123"/>
                      <a:pt x="5505710" y="4308055"/>
                    </a:cubicBezTo>
                    <a:lnTo>
                      <a:pt x="5630123" y="4366149"/>
                    </a:lnTo>
                    <a:cubicBezTo>
                      <a:pt x="5301655" y="4965685"/>
                      <a:pt x="4075904" y="5031248"/>
                      <a:pt x="3318879" y="5010429"/>
                    </a:cubicBezTo>
                    <a:cubicBezTo>
                      <a:pt x="2575825" y="5033392"/>
                      <a:pt x="1361508" y="4966150"/>
                      <a:pt x="1019196" y="4357773"/>
                    </a:cubicBezTo>
                    <a:lnTo>
                      <a:pt x="1116364" y="4313762"/>
                    </a:lnTo>
                    <a:cubicBezTo>
                      <a:pt x="1176601" y="4286591"/>
                      <a:pt x="1202969" y="4215981"/>
                      <a:pt x="1175988" y="4156047"/>
                    </a:cubicBezTo>
                    <a:cubicBezTo>
                      <a:pt x="1156127" y="4111960"/>
                      <a:pt x="1112652" y="4085898"/>
                      <a:pt x="1067338" y="4085898"/>
                    </a:cubicBezTo>
                    <a:cubicBezTo>
                      <a:pt x="1050882" y="4085898"/>
                      <a:pt x="1034120" y="4089304"/>
                      <a:pt x="1018276" y="4096460"/>
                    </a:cubicBezTo>
                    <a:lnTo>
                      <a:pt x="935804" y="4133812"/>
                    </a:lnTo>
                    <a:cubicBezTo>
                      <a:pt x="919730" y="4082644"/>
                      <a:pt x="913454" y="4028189"/>
                      <a:pt x="906641" y="3973961"/>
                    </a:cubicBezTo>
                    <a:lnTo>
                      <a:pt x="1067951" y="3975377"/>
                    </a:lnTo>
                    <a:cubicBezTo>
                      <a:pt x="1136876" y="3979396"/>
                      <a:pt x="1187467" y="3922909"/>
                      <a:pt x="1188084" y="3857087"/>
                    </a:cubicBezTo>
                    <a:cubicBezTo>
                      <a:pt x="1188701" y="3791265"/>
                      <a:pt x="1135615" y="3737572"/>
                      <a:pt x="1069793" y="3736954"/>
                    </a:cubicBezTo>
                    <a:lnTo>
                      <a:pt x="905613" y="3735500"/>
                    </a:lnTo>
                    <a:cubicBezTo>
                      <a:pt x="911277" y="3681194"/>
                      <a:pt x="920194" y="3625968"/>
                      <a:pt x="933703" y="3569291"/>
                    </a:cubicBezTo>
                    <a:lnTo>
                      <a:pt x="1014835" y="3607179"/>
                    </a:lnTo>
                    <a:cubicBezTo>
                      <a:pt x="1072891" y="3634198"/>
                      <a:pt x="1145225" y="3609361"/>
                      <a:pt x="1173157" y="3549430"/>
                    </a:cubicBezTo>
                    <a:cubicBezTo>
                      <a:pt x="1201095" y="3489805"/>
                      <a:pt x="1175338" y="3419039"/>
                      <a:pt x="1115408" y="3391108"/>
                    </a:cubicBezTo>
                    <a:lnTo>
                      <a:pt x="1004582" y="3339367"/>
                    </a:lnTo>
                    <a:cubicBezTo>
                      <a:pt x="1038107" y="3255096"/>
                      <a:pt x="1076300" y="3169406"/>
                      <a:pt x="1125097" y="3080772"/>
                    </a:cubicBezTo>
                    <a:cubicBezTo>
                      <a:pt x="1556211" y="2275838"/>
                      <a:pt x="2476907" y="1835947"/>
                      <a:pt x="2476907" y="1835947"/>
                    </a:cubicBezTo>
                    <a:cubicBezTo>
                      <a:pt x="2720033" y="1735026"/>
                      <a:pt x="2973005" y="1672040"/>
                      <a:pt x="3228798" y="1663576"/>
                    </a:cubicBezTo>
                    <a:cubicBezTo>
                      <a:pt x="3300287" y="1661815"/>
                      <a:pt x="3371817" y="1663231"/>
                      <a:pt x="3442690" y="1668015"/>
                    </a:cubicBezTo>
                    <a:cubicBezTo>
                      <a:pt x="3679663" y="1685543"/>
                      <a:pt x="3915598" y="1748650"/>
                      <a:pt x="4143567" y="1842561"/>
                    </a:cubicBezTo>
                    <a:cubicBezTo>
                      <a:pt x="4143567" y="1842561"/>
                      <a:pt x="5064342" y="2271147"/>
                      <a:pt x="5509093" y="3055251"/>
                    </a:cubicBezTo>
                    <a:cubicBezTo>
                      <a:pt x="5561179" y="3147521"/>
                      <a:pt x="5602205" y="3237037"/>
                      <a:pt x="5637641" y="3325251"/>
                    </a:cubicBezTo>
                    <a:lnTo>
                      <a:pt x="5504734" y="3385411"/>
                    </a:lnTo>
                    <a:cubicBezTo>
                      <a:pt x="5444497" y="3412582"/>
                      <a:pt x="5418129" y="3483192"/>
                      <a:pt x="5445109" y="3543125"/>
                    </a:cubicBezTo>
                    <a:cubicBezTo>
                      <a:pt x="5464971" y="3587213"/>
                      <a:pt x="5508446" y="3613275"/>
                      <a:pt x="5553759" y="3613275"/>
                    </a:cubicBezTo>
                    <a:cubicBezTo>
                      <a:pt x="5570216" y="3613275"/>
                      <a:pt x="5586978" y="3609869"/>
                      <a:pt x="5602822" y="3602713"/>
                    </a:cubicBezTo>
                    <a:lnTo>
                      <a:pt x="5708445" y="3554875"/>
                    </a:lnTo>
                    <a:cubicBezTo>
                      <a:pt x="5722413" y="3612586"/>
                      <a:pt x="5732249" y="3669453"/>
                      <a:pt x="5738258" y="3725404"/>
                    </a:cubicBezTo>
                    <a:lnTo>
                      <a:pt x="5553140" y="3723758"/>
                    </a:lnTo>
                    <a:cubicBezTo>
                      <a:pt x="5484215" y="3719740"/>
                      <a:pt x="5433625" y="3776227"/>
                      <a:pt x="5433008" y="3842049"/>
                    </a:cubicBezTo>
                    <a:cubicBezTo>
                      <a:pt x="5432391" y="3907871"/>
                      <a:pt x="5485477" y="3961565"/>
                      <a:pt x="5551299" y="3962182"/>
                    </a:cubicBezTo>
                    <a:lnTo>
                      <a:pt x="5741001" y="3963866"/>
                    </a:lnTo>
                    <a:cubicBezTo>
                      <a:pt x="5734801" y="4023490"/>
                      <a:pt x="5725425" y="4082431"/>
                      <a:pt x="5709122" y="4140018"/>
                    </a:cubicBezTo>
                    <a:close/>
                  </a:path>
                </a:pathLst>
              </a:custGeom>
              <a:grpFill/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61" name="星形: 十二角 260">
              <a:extLst>
                <a:ext uri="{FF2B5EF4-FFF2-40B4-BE49-F238E27FC236}">
                  <a16:creationId xmlns:a16="http://schemas.microsoft.com/office/drawing/2014/main" id="{F5E2AF4B-BD5E-1A8C-A029-F9D57844D65F}"/>
                </a:ext>
              </a:extLst>
            </p:cNvPr>
            <p:cNvSpPr/>
            <p:nvPr/>
          </p:nvSpPr>
          <p:spPr>
            <a:xfrm>
              <a:off x="2454477" y="4039637"/>
              <a:ext cx="1505444" cy="1505444"/>
            </a:xfrm>
            <a:prstGeom prst="star12">
              <a:avLst/>
            </a:prstGeom>
            <a:noFill/>
            <a:ln w="38100">
              <a:solidFill>
                <a:srgbClr val="FFDBC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66" name="组合 265">
            <a:extLst>
              <a:ext uri="{FF2B5EF4-FFF2-40B4-BE49-F238E27FC236}">
                <a16:creationId xmlns:a16="http://schemas.microsoft.com/office/drawing/2014/main" id="{C53DA3E4-A3A0-0A78-DF94-C1451B82BDA2}"/>
              </a:ext>
            </a:extLst>
          </p:cNvPr>
          <p:cNvGrpSpPr/>
          <p:nvPr/>
        </p:nvGrpSpPr>
        <p:grpSpPr>
          <a:xfrm rot="1826288">
            <a:off x="5181563" y="4497281"/>
            <a:ext cx="1615739" cy="1522686"/>
            <a:chOff x="1576582" y="3191254"/>
            <a:chExt cx="1750818" cy="1649986"/>
          </a:xfrm>
        </p:grpSpPr>
        <p:sp>
          <p:nvSpPr>
            <p:cNvPr id="267" name="任意多边形: 形状 266">
              <a:extLst>
                <a:ext uri="{FF2B5EF4-FFF2-40B4-BE49-F238E27FC236}">
                  <a16:creationId xmlns:a16="http://schemas.microsoft.com/office/drawing/2014/main" id="{28043A29-3C75-53B4-C2E0-F0CF67B6ADD6}"/>
                </a:ext>
              </a:extLst>
            </p:cNvPr>
            <p:cNvSpPr/>
            <p:nvPr/>
          </p:nvSpPr>
          <p:spPr>
            <a:xfrm>
              <a:off x="1576582" y="3191254"/>
              <a:ext cx="1750818" cy="1649986"/>
            </a:xfrm>
            <a:custGeom>
              <a:avLst/>
              <a:gdLst>
                <a:gd name="connsiteX0" fmla="*/ 3428953 w 6858000"/>
                <a:gd name="connsiteY0" fmla="*/ 0 h 5139148"/>
                <a:gd name="connsiteX1" fmla="*/ 3994777 w 6858000"/>
                <a:gd name="connsiteY1" fmla="*/ 40873 h 5139148"/>
                <a:gd name="connsiteX2" fmla="*/ 6813414 w 6858000"/>
                <a:gd name="connsiteY2" fmla="*/ 2862352 h 5139148"/>
                <a:gd name="connsiteX3" fmla="*/ 6855514 w 6858000"/>
                <a:gd name="connsiteY3" fmla="*/ 4139704 h 5139148"/>
                <a:gd name="connsiteX4" fmla="*/ 6858000 w 6858000"/>
                <a:gd name="connsiteY4" fmla="*/ 5139110 h 5139148"/>
                <a:gd name="connsiteX5" fmla="*/ 3429000 w 6858000"/>
                <a:gd name="connsiteY5" fmla="*/ 5139148 h 5139148"/>
                <a:gd name="connsiteX6" fmla="*/ 0 w 6858000"/>
                <a:gd name="connsiteY6" fmla="*/ 5139148 h 5139148"/>
                <a:gd name="connsiteX7" fmla="*/ 2442 w 6858000"/>
                <a:gd name="connsiteY7" fmla="*/ 4139789 h 5139148"/>
                <a:gd name="connsiteX8" fmla="*/ 44540 w 6858000"/>
                <a:gd name="connsiteY8" fmla="*/ 2862437 h 5139148"/>
                <a:gd name="connsiteX9" fmla="*/ 2317477 w 6858000"/>
                <a:gd name="connsiteY9" fmla="*/ 178608 h 5139148"/>
                <a:gd name="connsiteX10" fmla="*/ 3064009 w 6858000"/>
                <a:gd name="connsiteY10" fmla="*/ 12017 h 5139148"/>
                <a:gd name="connsiteX11" fmla="*/ 3428953 w 6858000"/>
                <a:gd name="connsiteY11" fmla="*/ 0 h 513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0" h="5139148">
                  <a:moveTo>
                    <a:pt x="3428953" y="0"/>
                  </a:moveTo>
                  <a:cubicBezTo>
                    <a:pt x="3712463" y="0"/>
                    <a:pt x="3780886" y="4937"/>
                    <a:pt x="3994777" y="40873"/>
                  </a:cubicBezTo>
                  <a:cubicBezTo>
                    <a:pt x="5441522" y="283852"/>
                    <a:pt x="6572602" y="1416098"/>
                    <a:pt x="6813414" y="2862352"/>
                  </a:cubicBezTo>
                  <a:cubicBezTo>
                    <a:pt x="6854786" y="3110798"/>
                    <a:pt x="6852794" y="3050790"/>
                    <a:pt x="6855514" y="4139704"/>
                  </a:cubicBezTo>
                  <a:lnTo>
                    <a:pt x="6858000" y="5139110"/>
                  </a:lnTo>
                  <a:lnTo>
                    <a:pt x="3429000" y="5139148"/>
                  </a:lnTo>
                  <a:lnTo>
                    <a:pt x="0" y="5139148"/>
                  </a:lnTo>
                  <a:lnTo>
                    <a:pt x="2442" y="4139789"/>
                  </a:lnTo>
                  <a:cubicBezTo>
                    <a:pt x="5159" y="3050934"/>
                    <a:pt x="3169" y="3110893"/>
                    <a:pt x="44540" y="2862437"/>
                  </a:cubicBezTo>
                  <a:cubicBezTo>
                    <a:pt x="251769" y="1617808"/>
                    <a:pt x="1121540" y="590774"/>
                    <a:pt x="2317477" y="178608"/>
                  </a:cubicBezTo>
                  <a:cubicBezTo>
                    <a:pt x="2544839" y="100231"/>
                    <a:pt x="2797615" y="43858"/>
                    <a:pt x="3064009" y="12017"/>
                  </a:cubicBezTo>
                  <a:cubicBezTo>
                    <a:pt x="3144683" y="2373"/>
                    <a:pt x="3216512" y="0"/>
                    <a:pt x="3428953" y="0"/>
                  </a:cubicBezTo>
                  <a:close/>
                </a:path>
              </a:pathLst>
            </a:custGeom>
            <a:solidFill>
              <a:srgbClr val="FFBC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68" name="任意多边形: 形状 267">
              <a:extLst>
                <a:ext uri="{FF2B5EF4-FFF2-40B4-BE49-F238E27FC236}">
                  <a16:creationId xmlns:a16="http://schemas.microsoft.com/office/drawing/2014/main" id="{0BACFE2B-E8B0-89E8-165E-B4AD479E74D1}"/>
                </a:ext>
              </a:extLst>
            </p:cNvPr>
            <p:cNvSpPr/>
            <p:nvPr/>
          </p:nvSpPr>
          <p:spPr>
            <a:xfrm>
              <a:off x="2098847" y="3725333"/>
              <a:ext cx="706288" cy="1008142"/>
            </a:xfrm>
            <a:custGeom>
              <a:avLst/>
              <a:gdLst>
                <a:gd name="connsiteX0" fmla="*/ 538748 w 2997920"/>
                <a:gd name="connsiteY0" fmla="*/ 3403336 h 4279173"/>
                <a:gd name="connsiteX1" fmla="*/ 529602 w 2997920"/>
                <a:gd name="connsiteY1" fmla="*/ 3406742 h 4279173"/>
                <a:gd name="connsiteX2" fmla="*/ 445867 w 2997920"/>
                <a:gd name="connsiteY2" fmla="*/ 3447538 h 4279173"/>
                <a:gd name="connsiteX3" fmla="*/ 370704 w 2997920"/>
                <a:gd name="connsiteY3" fmla="*/ 3504599 h 4279173"/>
                <a:gd name="connsiteX4" fmla="*/ 334232 w 2997920"/>
                <a:gd name="connsiteY4" fmla="*/ 3543940 h 4279173"/>
                <a:gd name="connsiteX5" fmla="*/ 303080 w 2997920"/>
                <a:gd name="connsiteY5" fmla="*/ 3588104 h 4279173"/>
                <a:gd name="connsiteX6" fmla="*/ 276329 w 2997920"/>
                <a:gd name="connsiteY6" fmla="*/ 3640840 h 4279173"/>
                <a:gd name="connsiteX7" fmla="*/ 257118 w 2997920"/>
                <a:gd name="connsiteY7" fmla="*/ 3700082 h 4279173"/>
                <a:gd name="connsiteX8" fmla="*/ 247397 w 2997920"/>
                <a:gd name="connsiteY8" fmla="*/ 3764108 h 4279173"/>
                <a:gd name="connsiteX9" fmla="*/ 247856 w 2997920"/>
                <a:gd name="connsiteY9" fmla="*/ 3824231 h 4279173"/>
                <a:gd name="connsiteX10" fmla="*/ 260868 w 2997920"/>
                <a:gd name="connsiteY10" fmla="*/ 3896714 h 4279173"/>
                <a:gd name="connsiteX11" fmla="*/ 286356 w 2997920"/>
                <a:gd name="connsiteY11" fmla="*/ 3963763 h 4279173"/>
                <a:gd name="connsiteX12" fmla="*/ 338365 w 2997920"/>
                <a:gd name="connsiteY12" fmla="*/ 4043212 h 4279173"/>
                <a:gd name="connsiteX13" fmla="*/ 371736 w 2997920"/>
                <a:gd name="connsiteY13" fmla="*/ 4077847 h 4279173"/>
                <a:gd name="connsiteX14" fmla="*/ 408323 w 2997920"/>
                <a:gd name="connsiteY14" fmla="*/ 4107468 h 4279173"/>
                <a:gd name="connsiteX15" fmla="*/ 442346 w 2997920"/>
                <a:gd name="connsiteY15" fmla="*/ 4129282 h 4279173"/>
                <a:gd name="connsiteX16" fmla="*/ 462169 w 2997920"/>
                <a:gd name="connsiteY16" fmla="*/ 4139921 h 4279173"/>
                <a:gd name="connsiteX17" fmla="*/ 462934 w 2997920"/>
                <a:gd name="connsiteY17" fmla="*/ 4140265 h 4279173"/>
                <a:gd name="connsiteX18" fmla="*/ 460600 w 2997920"/>
                <a:gd name="connsiteY18" fmla="*/ 4137510 h 4279173"/>
                <a:gd name="connsiteX19" fmla="*/ 458457 w 2997920"/>
                <a:gd name="connsiteY19" fmla="*/ 4134984 h 4279173"/>
                <a:gd name="connsiteX20" fmla="*/ 449655 w 2997920"/>
                <a:gd name="connsiteY20" fmla="*/ 4123924 h 4279173"/>
                <a:gd name="connsiteX21" fmla="*/ 430825 w 2997920"/>
                <a:gd name="connsiteY21" fmla="*/ 4097327 h 4279173"/>
                <a:gd name="connsiteX22" fmla="*/ 398220 w 2997920"/>
                <a:gd name="connsiteY22" fmla="*/ 4032804 h 4279173"/>
                <a:gd name="connsiteX23" fmla="*/ 385706 w 2997920"/>
                <a:gd name="connsiteY23" fmla="*/ 3989980 h 4279173"/>
                <a:gd name="connsiteX24" fmla="*/ 380004 w 2997920"/>
                <a:gd name="connsiteY24" fmla="*/ 3945089 h 4279173"/>
                <a:gd name="connsiteX25" fmla="*/ 384826 w 2997920"/>
                <a:gd name="connsiteY25" fmla="*/ 3879838 h 4279173"/>
                <a:gd name="connsiteX26" fmla="*/ 404267 w 2997920"/>
                <a:gd name="connsiteY26" fmla="*/ 3817879 h 4279173"/>
                <a:gd name="connsiteX27" fmla="*/ 447130 w 2997920"/>
                <a:gd name="connsiteY27" fmla="*/ 3747807 h 4279173"/>
                <a:gd name="connsiteX28" fmla="*/ 485820 w 2997920"/>
                <a:gd name="connsiteY28" fmla="*/ 3707585 h 4279173"/>
                <a:gd name="connsiteX29" fmla="*/ 521106 w 2997920"/>
                <a:gd name="connsiteY29" fmla="*/ 3680910 h 4279173"/>
                <a:gd name="connsiteX30" fmla="*/ 539131 w 2997920"/>
                <a:gd name="connsiteY30" fmla="*/ 3670156 h 4279173"/>
                <a:gd name="connsiteX31" fmla="*/ 553903 w 2997920"/>
                <a:gd name="connsiteY31" fmla="*/ 3662655 h 4279173"/>
                <a:gd name="connsiteX32" fmla="*/ 566455 w 2997920"/>
                <a:gd name="connsiteY32" fmla="*/ 3657144 h 4279173"/>
                <a:gd name="connsiteX33" fmla="*/ 576635 w 2997920"/>
                <a:gd name="connsiteY33" fmla="*/ 3653279 h 4279173"/>
                <a:gd name="connsiteX34" fmla="*/ 585628 w 2997920"/>
                <a:gd name="connsiteY34" fmla="*/ 3650255 h 4279173"/>
                <a:gd name="connsiteX35" fmla="*/ 601396 w 2997920"/>
                <a:gd name="connsiteY35" fmla="*/ 3645969 h 4279173"/>
                <a:gd name="connsiteX36" fmla="*/ 577477 w 2997920"/>
                <a:gd name="connsiteY36" fmla="*/ 3572529 h 4279173"/>
                <a:gd name="connsiteX37" fmla="*/ 538748 w 2997920"/>
                <a:gd name="connsiteY37" fmla="*/ 3403332 h 4279173"/>
                <a:gd name="connsiteX38" fmla="*/ 1153323 w 2997920"/>
                <a:gd name="connsiteY38" fmla="*/ 4049066 h 4279173"/>
                <a:gd name="connsiteX39" fmla="*/ 1160327 w 2997920"/>
                <a:gd name="connsiteY39" fmla="*/ 4048951 h 4279173"/>
                <a:gd name="connsiteX40" fmla="*/ 1175213 w 2997920"/>
                <a:gd name="connsiteY40" fmla="*/ 4048032 h 4279173"/>
                <a:gd name="connsiteX41" fmla="*/ 1237556 w 2997920"/>
                <a:gd name="connsiteY41" fmla="*/ 4033146 h 4279173"/>
                <a:gd name="connsiteX42" fmla="*/ 1262775 w 2997920"/>
                <a:gd name="connsiteY42" fmla="*/ 4020632 h 4279173"/>
                <a:gd name="connsiteX43" fmla="*/ 1284704 w 2997920"/>
                <a:gd name="connsiteY43" fmla="*/ 4004979 h 4279173"/>
                <a:gd name="connsiteX44" fmla="*/ 1291555 w 2997920"/>
                <a:gd name="connsiteY44" fmla="*/ 3998741 h 4279173"/>
                <a:gd name="connsiteX45" fmla="*/ 1315626 w 2997920"/>
                <a:gd name="connsiteY45" fmla="*/ 3965025 h 4279173"/>
                <a:gd name="connsiteX46" fmla="*/ 1318152 w 2997920"/>
                <a:gd name="connsiteY46" fmla="*/ 3958634 h 4279173"/>
                <a:gd name="connsiteX47" fmla="*/ 1320180 w 2997920"/>
                <a:gd name="connsiteY47" fmla="*/ 3952243 h 4279173"/>
                <a:gd name="connsiteX48" fmla="*/ 1322247 w 2997920"/>
                <a:gd name="connsiteY48" fmla="*/ 3942140 h 4279173"/>
                <a:gd name="connsiteX49" fmla="*/ 1322898 w 2997920"/>
                <a:gd name="connsiteY49" fmla="*/ 3927444 h 4279173"/>
                <a:gd name="connsiteX50" fmla="*/ 1320104 w 2997920"/>
                <a:gd name="connsiteY50" fmla="*/ 3909801 h 4279173"/>
                <a:gd name="connsiteX51" fmla="*/ 1310192 w 2997920"/>
                <a:gd name="connsiteY51" fmla="*/ 3886916 h 4279173"/>
                <a:gd name="connsiteX52" fmla="*/ 1285354 w 2997920"/>
                <a:gd name="connsiteY52" fmla="*/ 3857908 h 4279173"/>
                <a:gd name="connsiteX53" fmla="*/ 1266755 w 2997920"/>
                <a:gd name="connsiteY53" fmla="*/ 3844131 h 4279173"/>
                <a:gd name="connsiteX54" fmla="*/ 1241229 w 2997920"/>
                <a:gd name="connsiteY54" fmla="*/ 3830737 h 4279173"/>
                <a:gd name="connsiteX55" fmla="*/ 1206786 w 2997920"/>
                <a:gd name="connsiteY55" fmla="*/ 3819409 h 4279173"/>
                <a:gd name="connsiteX56" fmla="*/ 1154509 w 2997920"/>
                <a:gd name="connsiteY56" fmla="*/ 3813286 h 4279173"/>
                <a:gd name="connsiteX57" fmla="*/ 1100893 w 2997920"/>
                <a:gd name="connsiteY57" fmla="*/ 3819141 h 4279173"/>
                <a:gd name="connsiteX58" fmla="*/ 1067253 w 2997920"/>
                <a:gd name="connsiteY58" fmla="*/ 3829972 h 4279173"/>
                <a:gd name="connsiteX59" fmla="*/ 1042263 w 2997920"/>
                <a:gd name="connsiteY59" fmla="*/ 3842678 h 4279173"/>
                <a:gd name="connsiteX60" fmla="*/ 1021942 w 2997920"/>
                <a:gd name="connsiteY60" fmla="*/ 3857336 h 4279173"/>
                <a:gd name="connsiteX61" fmla="*/ 1015704 w 2997920"/>
                <a:gd name="connsiteY61" fmla="*/ 3863038 h 4279173"/>
                <a:gd name="connsiteX62" fmla="*/ 1011111 w 2997920"/>
                <a:gd name="connsiteY62" fmla="*/ 3867707 h 4279173"/>
                <a:gd name="connsiteX63" fmla="*/ 988723 w 2997920"/>
                <a:gd name="connsiteY63" fmla="*/ 3903030 h 4279173"/>
                <a:gd name="connsiteX64" fmla="*/ 986388 w 2997920"/>
                <a:gd name="connsiteY64" fmla="*/ 3910454 h 4279173"/>
                <a:gd name="connsiteX65" fmla="*/ 984398 w 2997920"/>
                <a:gd name="connsiteY65" fmla="*/ 3920519 h 4279173"/>
                <a:gd name="connsiteX66" fmla="*/ 983747 w 2997920"/>
                <a:gd name="connsiteY66" fmla="*/ 3935215 h 4279173"/>
                <a:gd name="connsiteX67" fmla="*/ 986656 w 2997920"/>
                <a:gd name="connsiteY67" fmla="*/ 3952896 h 4279173"/>
                <a:gd name="connsiteX68" fmla="*/ 996453 w 2997920"/>
                <a:gd name="connsiteY68" fmla="*/ 3975437 h 4279173"/>
                <a:gd name="connsiteX69" fmla="*/ 1021291 w 2997920"/>
                <a:gd name="connsiteY69" fmla="*/ 4004445 h 4279173"/>
                <a:gd name="connsiteX70" fmla="*/ 1040656 w 2997920"/>
                <a:gd name="connsiteY70" fmla="*/ 4018682 h 4279173"/>
                <a:gd name="connsiteX71" fmla="*/ 1068172 w 2997920"/>
                <a:gd name="connsiteY71" fmla="*/ 4032765 h 4279173"/>
                <a:gd name="connsiteX72" fmla="*/ 1128065 w 2997920"/>
                <a:gd name="connsiteY72" fmla="*/ 4047728 h 4279173"/>
                <a:gd name="connsiteX73" fmla="*/ 1142875 w 2997920"/>
                <a:gd name="connsiteY73" fmla="*/ 4048800 h 4279173"/>
                <a:gd name="connsiteX74" fmla="*/ 1149802 w 2997920"/>
                <a:gd name="connsiteY74" fmla="*/ 4049030 h 4279173"/>
                <a:gd name="connsiteX75" fmla="*/ 1153323 w 2997920"/>
                <a:gd name="connsiteY75" fmla="*/ 4049068 h 4279173"/>
                <a:gd name="connsiteX76" fmla="*/ 1878998 w 2997920"/>
                <a:gd name="connsiteY76" fmla="*/ 4049066 h 4279173"/>
                <a:gd name="connsiteX77" fmla="*/ 1886001 w 2997920"/>
                <a:gd name="connsiteY77" fmla="*/ 4048951 h 4279173"/>
                <a:gd name="connsiteX78" fmla="*/ 1900888 w 2997920"/>
                <a:gd name="connsiteY78" fmla="*/ 4048032 h 4279173"/>
                <a:gd name="connsiteX79" fmla="*/ 1963230 w 2997920"/>
                <a:gd name="connsiteY79" fmla="*/ 4033146 h 4279173"/>
                <a:gd name="connsiteX80" fmla="*/ 1988450 w 2997920"/>
                <a:gd name="connsiteY80" fmla="*/ 4020632 h 4279173"/>
                <a:gd name="connsiteX81" fmla="*/ 2010379 w 2997920"/>
                <a:gd name="connsiteY81" fmla="*/ 4004979 h 4279173"/>
                <a:gd name="connsiteX82" fmla="*/ 2017229 w 2997920"/>
                <a:gd name="connsiteY82" fmla="*/ 3998741 h 4279173"/>
                <a:gd name="connsiteX83" fmla="*/ 2041569 w 2997920"/>
                <a:gd name="connsiteY83" fmla="*/ 3964374 h 4279173"/>
                <a:gd name="connsiteX84" fmla="*/ 2043712 w 2997920"/>
                <a:gd name="connsiteY84" fmla="*/ 3958978 h 4279173"/>
                <a:gd name="connsiteX85" fmla="*/ 2045779 w 2997920"/>
                <a:gd name="connsiteY85" fmla="*/ 3952587 h 4279173"/>
                <a:gd name="connsiteX86" fmla="*/ 2047883 w 2997920"/>
                <a:gd name="connsiteY86" fmla="*/ 3942139 h 4279173"/>
                <a:gd name="connsiteX87" fmla="*/ 2048573 w 2997920"/>
                <a:gd name="connsiteY87" fmla="*/ 3927444 h 4279173"/>
                <a:gd name="connsiteX88" fmla="*/ 2045779 w 2997920"/>
                <a:gd name="connsiteY88" fmla="*/ 3909763 h 4279173"/>
                <a:gd name="connsiteX89" fmla="*/ 2035867 w 2997920"/>
                <a:gd name="connsiteY89" fmla="*/ 3886916 h 4279173"/>
                <a:gd name="connsiteX90" fmla="*/ 2011029 w 2997920"/>
                <a:gd name="connsiteY90" fmla="*/ 3857908 h 4279173"/>
                <a:gd name="connsiteX91" fmla="*/ 1993195 w 2997920"/>
                <a:gd name="connsiteY91" fmla="*/ 3844627 h 4279173"/>
                <a:gd name="connsiteX92" fmla="*/ 1966904 w 2997920"/>
                <a:gd name="connsiteY92" fmla="*/ 3830735 h 4279173"/>
                <a:gd name="connsiteX93" fmla="*/ 1932461 w 2997920"/>
                <a:gd name="connsiteY93" fmla="*/ 3819408 h 4279173"/>
                <a:gd name="connsiteX94" fmla="*/ 1880184 w 2997920"/>
                <a:gd name="connsiteY94" fmla="*/ 3813285 h 4279173"/>
                <a:gd name="connsiteX95" fmla="*/ 1826568 w 2997920"/>
                <a:gd name="connsiteY95" fmla="*/ 3819140 h 4279173"/>
                <a:gd name="connsiteX96" fmla="*/ 1792928 w 2997920"/>
                <a:gd name="connsiteY96" fmla="*/ 3829971 h 4279173"/>
                <a:gd name="connsiteX97" fmla="*/ 1767899 w 2997920"/>
                <a:gd name="connsiteY97" fmla="*/ 3842677 h 4279173"/>
                <a:gd name="connsiteX98" fmla="*/ 1747616 w 2997920"/>
                <a:gd name="connsiteY98" fmla="*/ 3857334 h 4279173"/>
                <a:gd name="connsiteX99" fmla="*/ 1741378 w 2997920"/>
                <a:gd name="connsiteY99" fmla="*/ 3863036 h 4279173"/>
                <a:gd name="connsiteX100" fmla="*/ 1736748 w 2997920"/>
                <a:gd name="connsiteY100" fmla="*/ 3867705 h 4279173"/>
                <a:gd name="connsiteX101" fmla="*/ 1714359 w 2997920"/>
                <a:gd name="connsiteY101" fmla="*/ 3903029 h 4279173"/>
                <a:gd name="connsiteX102" fmla="*/ 1712063 w 2997920"/>
                <a:gd name="connsiteY102" fmla="*/ 3910453 h 4279173"/>
                <a:gd name="connsiteX103" fmla="*/ 1710034 w 2997920"/>
                <a:gd name="connsiteY103" fmla="*/ 3920518 h 4279173"/>
                <a:gd name="connsiteX104" fmla="*/ 1709460 w 2997920"/>
                <a:gd name="connsiteY104" fmla="*/ 3935213 h 4279173"/>
                <a:gd name="connsiteX105" fmla="*/ 1712331 w 2997920"/>
                <a:gd name="connsiteY105" fmla="*/ 3952894 h 4279173"/>
                <a:gd name="connsiteX106" fmla="*/ 1722166 w 2997920"/>
                <a:gd name="connsiteY106" fmla="*/ 3975436 h 4279173"/>
                <a:gd name="connsiteX107" fmla="*/ 1747004 w 2997920"/>
                <a:gd name="connsiteY107" fmla="*/ 4004444 h 4279173"/>
                <a:gd name="connsiteX108" fmla="*/ 1766331 w 2997920"/>
                <a:gd name="connsiteY108" fmla="*/ 4018680 h 4279173"/>
                <a:gd name="connsiteX109" fmla="*/ 1793847 w 2997920"/>
                <a:gd name="connsiteY109" fmla="*/ 4032764 h 4279173"/>
                <a:gd name="connsiteX110" fmla="*/ 1853740 w 2997920"/>
                <a:gd name="connsiteY110" fmla="*/ 4047727 h 4279173"/>
                <a:gd name="connsiteX111" fmla="*/ 1868550 w 2997920"/>
                <a:gd name="connsiteY111" fmla="*/ 4048798 h 4279173"/>
                <a:gd name="connsiteX112" fmla="*/ 1875515 w 2997920"/>
                <a:gd name="connsiteY112" fmla="*/ 4049028 h 4279173"/>
                <a:gd name="connsiteX113" fmla="*/ 1878998 w 2997920"/>
                <a:gd name="connsiteY113" fmla="*/ 4049066 h 4279173"/>
                <a:gd name="connsiteX114" fmla="*/ 900008 w 2997920"/>
                <a:gd name="connsiteY114" fmla="*/ 3882936 h 4279173"/>
                <a:gd name="connsiteX115" fmla="*/ 906131 w 2997920"/>
                <a:gd name="connsiteY115" fmla="*/ 3865485 h 4279173"/>
                <a:gd name="connsiteX116" fmla="*/ 922090 w 2997920"/>
                <a:gd name="connsiteY116" fmla="*/ 3835022 h 4279173"/>
                <a:gd name="connsiteX117" fmla="*/ 955806 w 2997920"/>
                <a:gd name="connsiteY117" fmla="*/ 3794991 h 4279173"/>
                <a:gd name="connsiteX118" fmla="*/ 979457 w 2997920"/>
                <a:gd name="connsiteY118" fmla="*/ 3775664 h 4279173"/>
                <a:gd name="connsiteX119" fmla="*/ 978845 w 2997920"/>
                <a:gd name="connsiteY119" fmla="*/ 3771991 h 4279173"/>
                <a:gd name="connsiteX120" fmla="*/ 978539 w 2997920"/>
                <a:gd name="connsiteY120" fmla="*/ 3767934 h 4279173"/>
                <a:gd name="connsiteX121" fmla="*/ 978118 w 2997920"/>
                <a:gd name="connsiteY121" fmla="*/ 3760854 h 4279173"/>
                <a:gd name="connsiteX122" fmla="*/ 976778 w 2997920"/>
                <a:gd name="connsiteY122" fmla="*/ 3733338 h 4279173"/>
                <a:gd name="connsiteX123" fmla="*/ 975209 w 2997920"/>
                <a:gd name="connsiteY123" fmla="*/ 3669465 h 4279173"/>
                <a:gd name="connsiteX124" fmla="*/ 975860 w 2997920"/>
                <a:gd name="connsiteY124" fmla="*/ 3609152 h 4279173"/>
                <a:gd name="connsiteX125" fmla="*/ 978462 w 2997920"/>
                <a:gd name="connsiteY125" fmla="*/ 3556569 h 4279173"/>
                <a:gd name="connsiteX126" fmla="*/ 982672 w 2997920"/>
                <a:gd name="connsiteY126" fmla="*/ 3512749 h 4279173"/>
                <a:gd name="connsiteX127" fmla="*/ 984585 w 2997920"/>
                <a:gd name="connsiteY127" fmla="*/ 3498437 h 4279173"/>
                <a:gd name="connsiteX128" fmla="*/ 984776 w 2997920"/>
                <a:gd name="connsiteY128" fmla="*/ 3497021 h 4279173"/>
                <a:gd name="connsiteX129" fmla="*/ 985351 w 2997920"/>
                <a:gd name="connsiteY129" fmla="*/ 3493538 h 4279173"/>
                <a:gd name="connsiteX130" fmla="*/ 986384 w 2997920"/>
                <a:gd name="connsiteY130" fmla="*/ 3489328 h 4279173"/>
                <a:gd name="connsiteX131" fmla="*/ 994268 w 2997920"/>
                <a:gd name="connsiteY131" fmla="*/ 3474135 h 4279173"/>
                <a:gd name="connsiteX132" fmla="*/ 1009155 w 2997920"/>
                <a:gd name="connsiteY132" fmla="*/ 3461927 h 4279173"/>
                <a:gd name="connsiteX133" fmla="*/ 1027791 w 2997920"/>
                <a:gd name="connsiteY133" fmla="*/ 3456990 h 4279173"/>
                <a:gd name="connsiteX134" fmla="*/ 1040612 w 2997920"/>
                <a:gd name="connsiteY134" fmla="*/ 3458253 h 4279173"/>
                <a:gd name="connsiteX135" fmla="*/ 1052553 w 2997920"/>
                <a:gd name="connsiteY135" fmla="*/ 3463075 h 4279173"/>
                <a:gd name="connsiteX136" fmla="*/ 1065488 w 2997920"/>
                <a:gd name="connsiteY136" fmla="*/ 3474326 h 4279173"/>
                <a:gd name="connsiteX137" fmla="*/ 1072645 w 2997920"/>
                <a:gd name="connsiteY137" fmla="*/ 3487530 h 4279173"/>
                <a:gd name="connsiteX138" fmla="*/ 1075017 w 2997920"/>
                <a:gd name="connsiteY138" fmla="*/ 3500235 h 4279173"/>
                <a:gd name="connsiteX139" fmla="*/ 1074864 w 2997920"/>
                <a:gd name="connsiteY139" fmla="*/ 3506703 h 4279173"/>
                <a:gd name="connsiteX140" fmla="*/ 1074405 w 2997920"/>
                <a:gd name="connsiteY140" fmla="*/ 3510109 h 4279173"/>
                <a:gd name="connsiteX141" fmla="*/ 1073908 w 2997920"/>
                <a:gd name="connsiteY141" fmla="*/ 3513783 h 4279173"/>
                <a:gd name="connsiteX142" fmla="*/ 1073219 w 2997920"/>
                <a:gd name="connsiteY142" fmla="*/ 3518720 h 4279173"/>
                <a:gd name="connsiteX143" fmla="*/ 1067784 w 2997920"/>
                <a:gd name="connsiteY143" fmla="*/ 3579340 h 4279173"/>
                <a:gd name="connsiteX144" fmla="*/ 1065794 w 2997920"/>
                <a:gd name="connsiteY144" fmla="*/ 3643634 h 4279173"/>
                <a:gd name="connsiteX145" fmla="*/ 1066675 w 2997920"/>
                <a:gd name="connsiteY145" fmla="*/ 3713209 h 4279173"/>
                <a:gd name="connsiteX146" fmla="*/ 1067440 w 2997920"/>
                <a:gd name="connsiteY146" fmla="*/ 3734219 h 4279173"/>
                <a:gd name="connsiteX147" fmla="*/ 1071688 w 2997920"/>
                <a:gd name="connsiteY147" fmla="*/ 3733071 h 4279173"/>
                <a:gd name="connsiteX148" fmla="*/ 1093923 w 2997920"/>
                <a:gd name="connsiteY148" fmla="*/ 3728096 h 4279173"/>
                <a:gd name="connsiteX149" fmla="*/ 1120023 w 2997920"/>
                <a:gd name="connsiteY149" fmla="*/ 3724383 h 4279173"/>
                <a:gd name="connsiteX150" fmla="*/ 1151711 w 2997920"/>
                <a:gd name="connsiteY150" fmla="*/ 3722700 h 4279173"/>
                <a:gd name="connsiteX151" fmla="*/ 1183475 w 2997920"/>
                <a:gd name="connsiteY151" fmla="*/ 3724077 h 4279173"/>
                <a:gd name="connsiteX152" fmla="*/ 1209690 w 2997920"/>
                <a:gd name="connsiteY152" fmla="*/ 3727560 h 4279173"/>
                <a:gd name="connsiteX153" fmla="*/ 1232040 w 2997920"/>
                <a:gd name="connsiteY153" fmla="*/ 3732343 h 4279173"/>
                <a:gd name="connsiteX154" fmla="*/ 1236441 w 2997920"/>
                <a:gd name="connsiteY154" fmla="*/ 3733492 h 4279173"/>
                <a:gd name="connsiteX155" fmla="*/ 1235637 w 2997920"/>
                <a:gd name="connsiteY155" fmla="*/ 3704865 h 4279173"/>
                <a:gd name="connsiteX156" fmla="*/ 1235293 w 2997920"/>
                <a:gd name="connsiteY156" fmla="*/ 3656454 h 4279173"/>
                <a:gd name="connsiteX157" fmla="*/ 1236211 w 2997920"/>
                <a:gd name="connsiteY157" fmla="*/ 3611333 h 4279173"/>
                <a:gd name="connsiteX158" fmla="*/ 1238737 w 2997920"/>
                <a:gd name="connsiteY158" fmla="*/ 3564452 h 4279173"/>
                <a:gd name="connsiteX159" fmla="*/ 1243482 w 2997920"/>
                <a:gd name="connsiteY159" fmla="*/ 3517801 h 4279173"/>
                <a:gd name="connsiteX160" fmla="*/ 1244630 w 2997920"/>
                <a:gd name="connsiteY160" fmla="*/ 3509266 h 4279173"/>
                <a:gd name="connsiteX161" fmla="*/ 1245434 w 2997920"/>
                <a:gd name="connsiteY161" fmla="*/ 3504368 h 4279173"/>
                <a:gd name="connsiteX162" fmla="*/ 1245893 w 2997920"/>
                <a:gd name="connsiteY162" fmla="*/ 3502225 h 4279173"/>
                <a:gd name="connsiteX163" fmla="*/ 1251825 w 2997920"/>
                <a:gd name="connsiteY163" fmla="*/ 3488448 h 4279173"/>
                <a:gd name="connsiteX164" fmla="*/ 1261967 w 2997920"/>
                <a:gd name="connsiteY164" fmla="*/ 3477350 h 4279173"/>
                <a:gd name="connsiteX165" fmla="*/ 1275171 w 2997920"/>
                <a:gd name="connsiteY165" fmla="*/ 3470232 h 4279173"/>
                <a:gd name="connsiteX166" fmla="*/ 1290019 w 2997920"/>
                <a:gd name="connsiteY166" fmla="*/ 3467744 h 4279173"/>
                <a:gd name="connsiteX167" fmla="*/ 1304830 w 2997920"/>
                <a:gd name="connsiteY167" fmla="*/ 3470308 h 4279173"/>
                <a:gd name="connsiteX168" fmla="*/ 1316273 w 2997920"/>
                <a:gd name="connsiteY168" fmla="*/ 3476240 h 4279173"/>
                <a:gd name="connsiteX169" fmla="*/ 1325534 w 2997920"/>
                <a:gd name="connsiteY169" fmla="*/ 3485157 h 4279173"/>
                <a:gd name="connsiteX170" fmla="*/ 1332729 w 2997920"/>
                <a:gd name="connsiteY170" fmla="*/ 3498361 h 4279173"/>
                <a:gd name="connsiteX171" fmla="*/ 1335102 w 2997920"/>
                <a:gd name="connsiteY171" fmla="*/ 3511067 h 4279173"/>
                <a:gd name="connsiteX172" fmla="*/ 1334949 w 2997920"/>
                <a:gd name="connsiteY172" fmla="*/ 3517496 h 4279173"/>
                <a:gd name="connsiteX173" fmla="*/ 1334489 w 2997920"/>
                <a:gd name="connsiteY173" fmla="*/ 3520902 h 4279173"/>
                <a:gd name="connsiteX174" fmla="*/ 1334145 w 2997920"/>
                <a:gd name="connsiteY174" fmla="*/ 3523351 h 4279173"/>
                <a:gd name="connsiteX175" fmla="*/ 1333456 w 2997920"/>
                <a:gd name="connsiteY175" fmla="*/ 3528326 h 4279173"/>
                <a:gd name="connsiteX176" fmla="*/ 1327869 w 2997920"/>
                <a:gd name="connsiteY176" fmla="*/ 3590133 h 4279173"/>
                <a:gd name="connsiteX177" fmla="*/ 1325917 w 2997920"/>
                <a:gd name="connsiteY177" fmla="*/ 3651863 h 4279173"/>
                <a:gd name="connsiteX178" fmla="*/ 1326606 w 2997920"/>
                <a:gd name="connsiteY178" fmla="*/ 3720059 h 4279173"/>
                <a:gd name="connsiteX179" fmla="*/ 1327639 w 2997920"/>
                <a:gd name="connsiteY179" fmla="*/ 3746887 h 4279173"/>
                <a:gd name="connsiteX180" fmla="*/ 1329017 w 2997920"/>
                <a:gd name="connsiteY180" fmla="*/ 3772872 h 4279173"/>
                <a:gd name="connsiteX181" fmla="*/ 1329093 w 2997920"/>
                <a:gd name="connsiteY181" fmla="*/ 3774096 h 4279173"/>
                <a:gd name="connsiteX182" fmla="*/ 1329093 w 2997920"/>
                <a:gd name="connsiteY182" fmla="*/ 3774479 h 4279173"/>
                <a:gd name="connsiteX183" fmla="*/ 1329208 w 2997920"/>
                <a:gd name="connsiteY183" fmla="*/ 3776622 h 4279173"/>
                <a:gd name="connsiteX184" fmla="*/ 1329208 w 2997920"/>
                <a:gd name="connsiteY184" fmla="*/ 3777158 h 4279173"/>
                <a:gd name="connsiteX185" fmla="*/ 1349836 w 2997920"/>
                <a:gd name="connsiteY185" fmla="*/ 3794074 h 4279173"/>
                <a:gd name="connsiteX186" fmla="*/ 1384929 w 2997920"/>
                <a:gd name="connsiteY186" fmla="*/ 3835597 h 4279173"/>
                <a:gd name="connsiteX187" fmla="*/ 1401041 w 2997920"/>
                <a:gd name="connsiteY187" fmla="*/ 3866749 h 4279173"/>
                <a:gd name="connsiteX188" fmla="*/ 1405633 w 2997920"/>
                <a:gd name="connsiteY188" fmla="*/ 3879646 h 4279173"/>
                <a:gd name="connsiteX189" fmla="*/ 1432384 w 2997920"/>
                <a:gd name="connsiteY189" fmla="*/ 3879225 h 4279173"/>
                <a:gd name="connsiteX190" fmla="*/ 1466942 w 2997920"/>
                <a:gd name="connsiteY190" fmla="*/ 3879072 h 4279173"/>
                <a:gd name="connsiteX191" fmla="*/ 1514818 w 2997920"/>
                <a:gd name="connsiteY191" fmla="*/ 3879263 h 4279173"/>
                <a:gd name="connsiteX192" fmla="*/ 1572797 w 2997920"/>
                <a:gd name="connsiteY192" fmla="*/ 3879914 h 4279173"/>
                <a:gd name="connsiteX193" fmla="*/ 1618874 w 2997920"/>
                <a:gd name="connsiteY193" fmla="*/ 3880679 h 4279173"/>
                <a:gd name="connsiteX194" fmla="*/ 1626298 w 2997920"/>
                <a:gd name="connsiteY194" fmla="*/ 3880832 h 4279173"/>
                <a:gd name="connsiteX195" fmla="*/ 1631809 w 2997920"/>
                <a:gd name="connsiteY195" fmla="*/ 3865486 h 4279173"/>
                <a:gd name="connsiteX196" fmla="*/ 1647730 w 2997920"/>
                <a:gd name="connsiteY196" fmla="*/ 3835023 h 4279173"/>
                <a:gd name="connsiteX197" fmla="*/ 1681484 w 2997920"/>
                <a:gd name="connsiteY197" fmla="*/ 3794993 h 4279173"/>
                <a:gd name="connsiteX198" fmla="*/ 1690898 w 2997920"/>
                <a:gd name="connsiteY198" fmla="*/ 3786688 h 4279173"/>
                <a:gd name="connsiteX199" fmla="*/ 1690783 w 2997920"/>
                <a:gd name="connsiteY199" fmla="*/ 3786344 h 4279173"/>
                <a:gd name="connsiteX200" fmla="*/ 1688564 w 2997920"/>
                <a:gd name="connsiteY200" fmla="*/ 3773638 h 4279173"/>
                <a:gd name="connsiteX201" fmla="*/ 1688525 w 2997920"/>
                <a:gd name="connsiteY201" fmla="*/ 3771495 h 4279173"/>
                <a:gd name="connsiteX202" fmla="*/ 1688755 w 2997920"/>
                <a:gd name="connsiteY202" fmla="*/ 3767744 h 4279173"/>
                <a:gd name="connsiteX203" fmla="*/ 1688946 w 2997920"/>
                <a:gd name="connsiteY203" fmla="*/ 3764453 h 4279173"/>
                <a:gd name="connsiteX204" fmla="*/ 1689329 w 2997920"/>
                <a:gd name="connsiteY204" fmla="*/ 3757411 h 4279173"/>
                <a:gd name="connsiteX205" fmla="*/ 1691511 w 2997920"/>
                <a:gd name="connsiteY205" fmla="*/ 3693232 h 4279173"/>
                <a:gd name="connsiteX206" fmla="*/ 1691434 w 2997920"/>
                <a:gd name="connsiteY206" fmla="*/ 3628059 h 4279173"/>
                <a:gd name="connsiteX207" fmla="*/ 1689023 w 2997920"/>
                <a:gd name="connsiteY207" fmla="*/ 3571227 h 4279173"/>
                <a:gd name="connsiteX208" fmla="*/ 1683282 w 2997920"/>
                <a:gd name="connsiteY208" fmla="*/ 3514205 h 4279173"/>
                <a:gd name="connsiteX209" fmla="*/ 1683015 w 2997920"/>
                <a:gd name="connsiteY209" fmla="*/ 3512062 h 4279173"/>
                <a:gd name="connsiteX210" fmla="*/ 1682862 w 2997920"/>
                <a:gd name="connsiteY210" fmla="*/ 3509919 h 4279173"/>
                <a:gd name="connsiteX211" fmla="*/ 1682900 w 2997920"/>
                <a:gd name="connsiteY211" fmla="*/ 3505594 h 4279173"/>
                <a:gd name="connsiteX212" fmla="*/ 1686956 w 2997920"/>
                <a:gd name="connsiteY212" fmla="*/ 3488947 h 4279173"/>
                <a:gd name="connsiteX213" fmla="*/ 1695414 w 2997920"/>
                <a:gd name="connsiteY213" fmla="*/ 3476548 h 4279173"/>
                <a:gd name="connsiteX214" fmla="*/ 1705556 w 2997920"/>
                <a:gd name="connsiteY214" fmla="*/ 3468587 h 4279173"/>
                <a:gd name="connsiteX215" fmla="*/ 1719601 w 2997920"/>
                <a:gd name="connsiteY215" fmla="*/ 3463344 h 4279173"/>
                <a:gd name="connsiteX216" fmla="*/ 1734680 w 2997920"/>
                <a:gd name="connsiteY216" fmla="*/ 3463000 h 4279173"/>
                <a:gd name="connsiteX217" fmla="*/ 1747003 w 2997920"/>
                <a:gd name="connsiteY217" fmla="*/ 3466674 h 4279173"/>
                <a:gd name="connsiteX218" fmla="*/ 1760972 w 2997920"/>
                <a:gd name="connsiteY218" fmla="*/ 3476662 h 4279173"/>
                <a:gd name="connsiteX219" fmla="*/ 1770195 w 2997920"/>
                <a:gd name="connsiteY219" fmla="*/ 3491090 h 4279173"/>
                <a:gd name="connsiteX220" fmla="*/ 1772606 w 2997920"/>
                <a:gd name="connsiteY220" fmla="*/ 3499357 h 4279173"/>
                <a:gd name="connsiteX221" fmla="*/ 1773142 w 2997920"/>
                <a:gd name="connsiteY221" fmla="*/ 3502839 h 4279173"/>
                <a:gd name="connsiteX222" fmla="*/ 1773716 w 2997920"/>
                <a:gd name="connsiteY222" fmla="*/ 3507125 h 4279173"/>
                <a:gd name="connsiteX223" fmla="*/ 1775514 w 2997920"/>
                <a:gd name="connsiteY223" fmla="*/ 3521438 h 4279173"/>
                <a:gd name="connsiteX224" fmla="*/ 1780298 w 2997920"/>
                <a:gd name="connsiteY224" fmla="*/ 3579876 h 4279173"/>
                <a:gd name="connsiteX225" fmla="*/ 1782135 w 2997920"/>
                <a:gd name="connsiteY225" fmla="*/ 3631809 h 4279173"/>
                <a:gd name="connsiteX226" fmla="*/ 1782173 w 2997920"/>
                <a:gd name="connsiteY226" fmla="*/ 3689979 h 4279173"/>
                <a:gd name="connsiteX227" fmla="*/ 1780872 w 2997920"/>
                <a:gd name="connsiteY227" fmla="*/ 3737893 h 4279173"/>
                <a:gd name="connsiteX228" fmla="*/ 1797367 w 2997920"/>
                <a:gd name="connsiteY228" fmla="*/ 3733071 h 4279173"/>
                <a:gd name="connsiteX229" fmla="*/ 1819639 w 2997920"/>
                <a:gd name="connsiteY229" fmla="*/ 3728096 h 4279173"/>
                <a:gd name="connsiteX230" fmla="*/ 1845740 w 2997920"/>
                <a:gd name="connsiteY230" fmla="*/ 3724384 h 4279173"/>
                <a:gd name="connsiteX231" fmla="*/ 1877390 w 2997920"/>
                <a:gd name="connsiteY231" fmla="*/ 3722700 h 4279173"/>
                <a:gd name="connsiteX232" fmla="*/ 1909154 w 2997920"/>
                <a:gd name="connsiteY232" fmla="*/ 3724078 h 4279173"/>
                <a:gd name="connsiteX233" fmla="*/ 1935369 w 2997920"/>
                <a:gd name="connsiteY233" fmla="*/ 3727560 h 4279173"/>
                <a:gd name="connsiteX234" fmla="*/ 1957718 w 2997920"/>
                <a:gd name="connsiteY234" fmla="*/ 3732344 h 4279173"/>
                <a:gd name="connsiteX235" fmla="*/ 1967554 w 2997920"/>
                <a:gd name="connsiteY235" fmla="*/ 3734985 h 4279173"/>
                <a:gd name="connsiteX236" fmla="*/ 1968931 w 2997920"/>
                <a:gd name="connsiteY236" fmla="*/ 3689367 h 4279173"/>
                <a:gd name="connsiteX237" fmla="*/ 1968855 w 2997920"/>
                <a:gd name="connsiteY237" fmla="*/ 3621897 h 4279173"/>
                <a:gd name="connsiteX238" fmla="*/ 1966559 w 2997920"/>
                <a:gd name="connsiteY238" fmla="*/ 3566443 h 4279173"/>
                <a:gd name="connsiteX239" fmla="*/ 1962349 w 2997920"/>
                <a:gd name="connsiteY239" fmla="*/ 3520481 h 4279173"/>
                <a:gd name="connsiteX240" fmla="*/ 1960703 w 2997920"/>
                <a:gd name="connsiteY240" fmla="*/ 3508005 h 4279173"/>
                <a:gd name="connsiteX241" fmla="*/ 1960474 w 2997920"/>
                <a:gd name="connsiteY241" fmla="*/ 3505862 h 4279173"/>
                <a:gd name="connsiteX242" fmla="*/ 1960282 w 2997920"/>
                <a:gd name="connsiteY242" fmla="*/ 3503719 h 4279173"/>
                <a:gd name="connsiteX243" fmla="*/ 1960321 w 2997920"/>
                <a:gd name="connsiteY243" fmla="*/ 3499433 h 4279173"/>
                <a:gd name="connsiteX244" fmla="*/ 1964377 w 2997920"/>
                <a:gd name="connsiteY244" fmla="*/ 3482786 h 4279173"/>
                <a:gd name="connsiteX245" fmla="*/ 1972835 w 2997920"/>
                <a:gd name="connsiteY245" fmla="*/ 3470348 h 4279173"/>
                <a:gd name="connsiteX246" fmla="*/ 1984890 w 2997920"/>
                <a:gd name="connsiteY246" fmla="*/ 3461355 h 4279173"/>
                <a:gd name="connsiteX247" fmla="*/ 1999203 w 2997920"/>
                <a:gd name="connsiteY247" fmla="*/ 3456839 h 4279173"/>
                <a:gd name="connsiteX248" fmla="*/ 2012100 w 2997920"/>
                <a:gd name="connsiteY248" fmla="*/ 3456877 h 4279173"/>
                <a:gd name="connsiteX249" fmla="*/ 2024461 w 2997920"/>
                <a:gd name="connsiteY249" fmla="*/ 3460513 h 4279173"/>
                <a:gd name="connsiteX250" fmla="*/ 2038391 w 2997920"/>
                <a:gd name="connsiteY250" fmla="*/ 3470501 h 4279173"/>
                <a:gd name="connsiteX251" fmla="*/ 2047614 w 2997920"/>
                <a:gd name="connsiteY251" fmla="*/ 3484967 h 4279173"/>
                <a:gd name="connsiteX252" fmla="*/ 2050025 w 2997920"/>
                <a:gd name="connsiteY252" fmla="*/ 3493234 h 4279173"/>
                <a:gd name="connsiteX253" fmla="*/ 2050599 w 2997920"/>
                <a:gd name="connsiteY253" fmla="*/ 3496716 h 4279173"/>
                <a:gd name="connsiteX254" fmla="*/ 2051173 w 2997920"/>
                <a:gd name="connsiteY254" fmla="*/ 3500926 h 4279173"/>
                <a:gd name="connsiteX255" fmla="*/ 2052934 w 2997920"/>
                <a:gd name="connsiteY255" fmla="*/ 3515239 h 4279173"/>
                <a:gd name="connsiteX256" fmla="*/ 2057756 w 2997920"/>
                <a:gd name="connsiteY256" fmla="*/ 3573716 h 4279173"/>
                <a:gd name="connsiteX257" fmla="*/ 2059555 w 2997920"/>
                <a:gd name="connsiteY257" fmla="*/ 3625648 h 4279173"/>
                <a:gd name="connsiteX258" fmla="*/ 2059593 w 2997920"/>
                <a:gd name="connsiteY258" fmla="*/ 3683819 h 4279173"/>
                <a:gd name="connsiteX259" fmla="*/ 2058292 w 2997920"/>
                <a:gd name="connsiteY259" fmla="*/ 3732652 h 4279173"/>
                <a:gd name="connsiteX260" fmla="*/ 2056493 w 2997920"/>
                <a:gd name="connsiteY260" fmla="*/ 3768588 h 4279173"/>
                <a:gd name="connsiteX261" fmla="*/ 2056455 w 2997920"/>
                <a:gd name="connsiteY261" fmla="*/ 3769085 h 4279173"/>
                <a:gd name="connsiteX262" fmla="*/ 2055996 w 2997920"/>
                <a:gd name="connsiteY262" fmla="*/ 3773372 h 4279173"/>
                <a:gd name="connsiteX263" fmla="*/ 2055154 w 2997920"/>
                <a:gd name="connsiteY263" fmla="*/ 3777352 h 4279173"/>
                <a:gd name="connsiteX264" fmla="*/ 2075513 w 2997920"/>
                <a:gd name="connsiteY264" fmla="*/ 3794075 h 4279173"/>
                <a:gd name="connsiteX265" fmla="*/ 2110607 w 2997920"/>
                <a:gd name="connsiteY265" fmla="*/ 3835599 h 4279173"/>
                <a:gd name="connsiteX266" fmla="*/ 2125915 w 2997920"/>
                <a:gd name="connsiteY266" fmla="*/ 3864875 h 4279173"/>
                <a:gd name="connsiteX267" fmla="*/ 2129703 w 2997920"/>
                <a:gd name="connsiteY267" fmla="*/ 3874787 h 4279173"/>
                <a:gd name="connsiteX268" fmla="*/ 2130239 w 2997920"/>
                <a:gd name="connsiteY268" fmla="*/ 3874749 h 4279173"/>
                <a:gd name="connsiteX269" fmla="*/ 2155842 w 2997920"/>
                <a:gd name="connsiteY269" fmla="*/ 3870578 h 4279173"/>
                <a:gd name="connsiteX270" fmla="*/ 2171609 w 2997920"/>
                <a:gd name="connsiteY270" fmla="*/ 3864340 h 4279173"/>
                <a:gd name="connsiteX271" fmla="*/ 2178689 w 2997920"/>
                <a:gd name="connsiteY271" fmla="*/ 3860206 h 4279173"/>
                <a:gd name="connsiteX272" fmla="*/ 2207814 w 2997920"/>
                <a:gd name="connsiteY272" fmla="*/ 3831504 h 4279173"/>
                <a:gd name="connsiteX273" fmla="*/ 2211411 w 2997920"/>
                <a:gd name="connsiteY273" fmla="*/ 3826299 h 4279173"/>
                <a:gd name="connsiteX274" fmla="*/ 2216042 w 2997920"/>
                <a:gd name="connsiteY274" fmla="*/ 3818913 h 4279173"/>
                <a:gd name="connsiteX275" fmla="*/ 2221132 w 2997920"/>
                <a:gd name="connsiteY275" fmla="*/ 3809728 h 4279173"/>
                <a:gd name="connsiteX276" fmla="*/ 2224691 w 2997920"/>
                <a:gd name="connsiteY276" fmla="*/ 3802686 h 4279173"/>
                <a:gd name="connsiteX277" fmla="*/ 2227752 w 2997920"/>
                <a:gd name="connsiteY277" fmla="*/ 3796142 h 4279173"/>
                <a:gd name="connsiteX278" fmla="*/ 2233837 w 2997920"/>
                <a:gd name="connsiteY278" fmla="*/ 3782824 h 4279173"/>
                <a:gd name="connsiteX279" fmla="*/ 2244400 w 2997920"/>
                <a:gd name="connsiteY279" fmla="*/ 3758293 h 4279173"/>
                <a:gd name="connsiteX280" fmla="*/ 2269657 w 2997920"/>
                <a:gd name="connsiteY280" fmla="*/ 3690592 h 4279173"/>
                <a:gd name="connsiteX281" fmla="*/ 2288218 w 2997920"/>
                <a:gd name="connsiteY281" fmla="*/ 3628327 h 4279173"/>
                <a:gd name="connsiteX282" fmla="*/ 2315313 w 2997920"/>
                <a:gd name="connsiteY282" fmla="*/ 3496408 h 4279173"/>
                <a:gd name="connsiteX283" fmla="*/ 2329167 w 2997920"/>
                <a:gd name="connsiteY283" fmla="*/ 3371651 h 4279173"/>
                <a:gd name="connsiteX284" fmla="*/ 2335099 w 2997920"/>
                <a:gd name="connsiteY284" fmla="*/ 3247002 h 4279173"/>
                <a:gd name="connsiteX285" fmla="*/ 2336017 w 2997920"/>
                <a:gd name="connsiteY285" fmla="*/ 3181598 h 4279173"/>
                <a:gd name="connsiteX286" fmla="*/ 2336056 w 2997920"/>
                <a:gd name="connsiteY286" fmla="*/ 3167094 h 4279173"/>
                <a:gd name="connsiteX287" fmla="*/ 2336017 w 2997920"/>
                <a:gd name="connsiteY287" fmla="*/ 3149222 h 4279173"/>
                <a:gd name="connsiteX288" fmla="*/ 2335252 w 2997920"/>
                <a:gd name="connsiteY288" fmla="*/ 3113401 h 4279173"/>
                <a:gd name="connsiteX289" fmla="*/ 2324116 w 2997920"/>
                <a:gd name="connsiteY289" fmla="*/ 2978152 h 4279173"/>
                <a:gd name="connsiteX290" fmla="*/ 2310645 w 2997920"/>
                <a:gd name="connsiteY290" fmla="*/ 2895718 h 4279173"/>
                <a:gd name="connsiteX291" fmla="*/ 2295604 w 2997920"/>
                <a:gd name="connsiteY291" fmla="*/ 2828057 h 4279173"/>
                <a:gd name="connsiteX292" fmla="*/ 2222929 w 2997920"/>
                <a:gd name="connsiteY292" fmla="*/ 2617340 h 4279173"/>
                <a:gd name="connsiteX293" fmla="*/ 2135252 w 2997920"/>
                <a:gd name="connsiteY293" fmla="*/ 2456755 h 4279173"/>
                <a:gd name="connsiteX294" fmla="*/ 2116270 w 2997920"/>
                <a:gd name="connsiteY294" fmla="*/ 2428779 h 4279173"/>
                <a:gd name="connsiteX295" fmla="*/ 1980639 w 2997920"/>
                <a:gd name="connsiteY295" fmla="*/ 2486873 h 4279173"/>
                <a:gd name="connsiteX296" fmla="*/ 1792622 w 2997920"/>
                <a:gd name="connsiteY296" fmla="*/ 2538921 h 4279173"/>
                <a:gd name="connsiteX297" fmla="*/ 1568355 w 2997920"/>
                <a:gd name="connsiteY297" fmla="*/ 2567393 h 4279173"/>
                <a:gd name="connsiteX298" fmla="*/ 1511333 w 2997920"/>
                <a:gd name="connsiteY298" fmla="*/ 2569498 h 4279173"/>
                <a:gd name="connsiteX299" fmla="*/ 1485730 w 2997920"/>
                <a:gd name="connsiteY299" fmla="*/ 2569804 h 4279173"/>
                <a:gd name="connsiteX300" fmla="*/ 1479263 w 2997920"/>
                <a:gd name="connsiteY300" fmla="*/ 2569804 h 4279173"/>
                <a:gd name="connsiteX301" fmla="*/ 1450445 w 2997920"/>
                <a:gd name="connsiteY301" fmla="*/ 2569536 h 4279173"/>
                <a:gd name="connsiteX302" fmla="*/ 1396523 w 2997920"/>
                <a:gd name="connsiteY302" fmla="*/ 2567699 h 4279173"/>
                <a:gd name="connsiteX303" fmla="*/ 1174706 w 2997920"/>
                <a:gd name="connsiteY303" fmla="*/ 2540642 h 4279173"/>
                <a:gd name="connsiteX304" fmla="*/ 1075010 w 2997920"/>
                <a:gd name="connsiteY304" fmla="*/ 2517336 h 4279173"/>
                <a:gd name="connsiteX305" fmla="*/ 980560 w 2997920"/>
                <a:gd name="connsiteY305" fmla="*/ 2487792 h 4279173"/>
                <a:gd name="connsiteX306" fmla="*/ 831417 w 2997920"/>
                <a:gd name="connsiteY306" fmla="*/ 2423153 h 4279173"/>
                <a:gd name="connsiteX307" fmla="*/ 830958 w 2997920"/>
                <a:gd name="connsiteY307" fmla="*/ 2424301 h 4279173"/>
                <a:gd name="connsiteX308" fmla="*/ 826174 w 2997920"/>
                <a:gd name="connsiteY308" fmla="*/ 2433218 h 4279173"/>
                <a:gd name="connsiteX309" fmla="*/ 825371 w 2997920"/>
                <a:gd name="connsiteY309" fmla="*/ 2434405 h 4279173"/>
                <a:gd name="connsiteX310" fmla="*/ 824567 w 2997920"/>
                <a:gd name="connsiteY310" fmla="*/ 2435514 h 4279173"/>
                <a:gd name="connsiteX311" fmla="*/ 822233 w 2997920"/>
                <a:gd name="connsiteY311" fmla="*/ 2438959 h 4279173"/>
                <a:gd name="connsiteX312" fmla="*/ 818329 w 2997920"/>
                <a:gd name="connsiteY312" fmla="*/ 2444623 h 4279173"/>
                <a:gd name="connsiteX313" fmla="*/ 785455 w 2997920"/>
                <a:gd name="connsiteY313" fmla="*/ 2496441 h 4279173"/>
                <a:gd name="connsiteX314" fmla="*/ 696439 w 2997920"/>
                <a:gd name="connsiteY314" fmla="*/ 2680294 h 4279173"/>
                <a:gd name="connsiteX315" fmla="*/ 625639 w 2997920"/>
                <a:gd name="connsiteY315" fmla="*/ 2948951 h 4279173"/>
                <a:gd name="connsiteX316" fmla="*/ 615268 w 2997920"/>
                <a:gd name="connsiteY316" fmla="*/ 3033681 h 4279173"/>
                <a:gd name="connsiteX317" fmla="*/ 609757 w 2997920"/>
                <a:gd name="connsiteY317" fmla="*/ 3133494 h 4279173"/>
                <a:gd name="connsiteX318" fmla="*/ 613316 w 2997920"/>
                <a:gd name="connsiteY318" fmla="*/ 3265295 h 4279173"/>
                <a:gd name="connsiteX319" fmla="*/ 647070 w 2997920"/>
                <a:gd name="connsiteY319" fmla="*/ 3482360 h 4279173"/>
                <a:gd name="connsiteX320" fmla="*/ 726327 w 2997920"/>
                <a:gd name="connsiteY320" fmla="*/ 3713201 h 4279173"/>
                <a:gd name="connsiteX321" fmla="*/ 753002 w 2997920"/>
                <a:gd name="connsiteY321" fmla="*/ 3767888 h 4279173"/>
                <a:gd name="connsiteX322" fmla="*/ 767812 w 2997920"/>
                <a:gd name="connsiteY322" fmla="*/ 3795443 h 4279173"/>
                <a:gd name="connsiteX323" fmla="*/ 768922 w 2997920"/>
                <a:gd name="connsiteY323" fmla="*/ 3797433 h 4279173"/>
                <a:gd name="connsiteX324" fmla="*/ 777724 w 2997920"/>
                <a:gd name="connsiteY324" fmla="*/ 3811363 h 4279173"/>
                <a:gd name="connsiteX325" fmla="*/ 794142 w 2997920"/>
                <a:gd name="connsiteY325" fmla="*/ 3831034 h 4279173"/>
                <a:gd name="connsiteX326" fmla="*/ 807384 w 2997920"/>
                <a:gd name="connsiteY326" fmla="*/ 3842936 h 4279173"/>
                <a:gd name="connsiteX327" fmla="*/ 815995 w 2997920"/>
                <a:gd name="connsiteY327" fmla="*/ 3849327 h 4279173"/>
                <a:gd name="connsiteX328" fmla="*/ 872175 w 2997920"/>
                <a:gd name="connsiteY328" fmla="*/ 3875656 h 4279173"/>
                <a:gd name="connsiteX329" fmla="*/ 881284 w 2997920"/>
                <a:gd name="connsiteY329" fmla="*/ 3878297 h 4279173"/>
                <a:gd name="connsiteX330" fmla="*/ 894372 w 2997920"/>
                <a:gd name="connsiteY330" fmla="*/ 3881665 h 4279173"/>
                <a:gd name="connsiteX331" fmla="*/ 899997 w 2997920"/>
                <a:gd name="connsiteY331" fmla="*/ 3882928 h 4279173"/>
                <a:gd name="connsiteX332" fmla="*/ 1479264 w 2997920"/>
                <a:gd name="connsiteY332" fmla="*/ 1597262 h 4279173"/>
                <a:gd name="connsiteX333" fmla="*/ 1766330 w 2997920"/>
                <a:gd name="connsiteY333" fmla="*/ 1596611 h 4279173"/>
                <a:gd name="connsiteX334" fmla="*/ 1766330 w 2997920"/>
                <a:gd name="connsiteY334" fmla="*/ 1813295 h 4279173"/>
                <a:gd name="connsiteX335" fmla="*/ 1479264 w 2997920"/>
                <a:gd name="connsiteY335" fmla="*/ 1986694 h 4279173"/>
                <a:gd name="connsiteX336" fmla="*/ 1192237 w 2997920"/>
                <a:gd name="connsiteY336" fmla="*/ 1813295 h 4279173"/>
                <a:gd name="connsiteX337" fmla="*/ 1192237 w 2997920"/>
                <a:gd name="connsiteY337" fmla="*/ 1596611 h 4279173"/>
                <a:gd name="connsiteX338" fmla="*/ 1479264 w 2997920"/>
                <a:gd name="connsiteY338" fmla="*/ 1597262 h 4279173"/>
                <a:gd name="connsiteX339" fmla="*/ 744214 w 2997920"/>
                <a:gd name="connsiteY339" fmla="*/ 2260215 h 4279173"/>
                <a:gd name="connsiteX340" fmla="*/ 776361 w 2997920"/>
                <a:gd name="connsiteY340" fmla="*/ 2284134 h 4279173"/>
                <a:gd name="connsiteX341" fmla="*/ 889224 w 2997920"/>
                <a:gd name="connsiteY341" fmla="*/ 2350992 h 4279173"/>
                <a:gd name="connsiteX342" fmla="*/ 1025541 w 2997920"/>
                <a:gd name="connsiteY342" fmla="*/ 2407593 h 4279173"/>
                <a:gd name="connsiteX343" fmla="*/ 1194963 w 2997920"/>
                <a:gd name="connsiteY343" fmla="*/ 2452369 h 4279173"/>
                <a:gd name="connsiteX344" fmla="*/ 1401124 w 2997920"/>
                <a:gd name="connsiteY344" fmla="*/ 2477283 h 4279173"/>
                <a:gd name="connsiteX345" fmla="*/ 1449038 w 2997920"/>
                <a:gd name="connsiteY345" fmla="*/ 2478967 h 4279173"/>
                <a:gd name="connsiteX346" fmla="*/ 1473225 w 2997920"/>
                <a:gd name="connsiteY346" fmla="*/ 2479273 h 4279173"/>
                <a:gd name="connsiteX347" fmla="*/ 1479272 w 2997920"/>
                <a:gd name="connsiteY347" fmla="*/ 2479273 h 4279173"/>
                <a:gd name="connsiteX348" fmla="*/ 1506520 w 2997920"/>
                <a:gd name="connsiteY348" fmla="*/ 2479005 h 4279173"/>
                <a:gd name="connsiteX349" fmla="*/ 1557495 w 2997920"/>
                <a:gd name="connsiteY349" fmla="*/ 2477283 h 4279173"/>
                <a:gd name="connsiteX350" fmla="*/ 1774561 w 2997920"/>
                <a:gd name="connsiteY350" fmla="*/ 2450188 h 4279173"/>
                <a:gd name="connsiteX351" fmla="*/ 1867481 w 2997920"/>
                <a:gd name="connsiteY351" fmla="*/ 2427838 h 4279173"/>
                <a:gd name="connsiteX352" fmla="*/ 1959827 w 2997920"/>
                <a:gd name="connsiteY352" fmla="*/ 2398102 h 4279173"/>
                <a:gd name="connsiteX353" fmla="*/ 2036443 w 2997920"/>
                <a:gd name="connsiteY353" fmla="*/ 2366683 h 4279173"/>
                <a:gd name="connsiteX354" fmla="*/ 2105100 w 2997920"/>
                <a:gd name="connsiteY354" fmla="*/ 2332240 h 4279173"/>
                <a:gd name="connsiteX355" fmla="*/ 2209773 w 2997920"/>
                <a:gd name="connsiteY355" fmla="*/ 2263851 h 4279173"/>
                <a:gd name="connsiteX356" fmla="*/ 2173493 w 2997920"/>
                <a:gd name="connsiteY356" fmla="*/ 2235760 h 4279173"/>
                <a:gd name="connsiteX357" fmla="*/ 2114595 w 2997920"/>
                <a:gd name="connsiteY357" fmla="*/ 2199863 h 4279173"/>
                <a:gd name="connsiteX358" fmla="*/ 2022020 w 2997920"/>
                <a:gd name="connsiteY358" fmla="*/ 2164157 h 4279173"/>
                <a:gd name="connsiteX359" fmla="*/ 2000359 w 2997920"/>
                <a:gd name="connsiteY359" fmla="*/ 2159259 h 4279173"/>
                <a:gd name="connsiteX360" fmla="*/ 1989414 w 2997920"/>
                <a:gd name="connsiteY360" fmla="*/ 2157268 h 4279173"/>
                <a:gd name="connsiteX361" fmla="*/ 1986620 w 2997920"/>
                <a:gd name="connsiteY361" fmla="*/ 2156694 h 4279173"/>
                <a:gd name="connsiteX362" fmla="*/ 1983865 w 2997920"/>
                <a:gd name="connsiteY362" fmla="*/ 2156006 h 4279173"/>
                <a:gd name="connsiteX363" fmla="*/ 1978546 w 2997920"/>
                <a:gd name="connsiteY363" fmla="*/ 2154015 h 4279173"/>
                <a:gd name="connsiteX364" fmla="*/ 1962663 w 2997920"/>
                <a:gd name="connsiteY364" fmla="*/ 2142267 h 4279173"/>
                <a:gd name="connsiteX365" fmla="*/ 1955162 w 2997920"/>
                <a:gd name="connsiteY365" fmla="*/ 2130212 h 4279173"/>
                <a:gd name="connsiteX366" fmla="*/ 1951756 w 2997920"/>
                <a:gd name="connsiteY366" fmla="*/ 2116473 h 4279173"/>
                <a:gd name="connsiteX367" fmla="*/ 1952216 w 2997920"/>
                <a:gd name="connsiteY367" fmla="*/ 2105145 h 4279173"/>
                <a:gd name="connsiteX368" fmla="*/ 1958071 w 2997920"/>
                <a:gd name="connsiteY368" fmla="*/ 2089225 h 4279173"/>
                <a:gd name="connsiteX369" fmla="*/ 1971733 w 2997920"/>
                <a:gd name="connsiteY369" fmla="*/ 2074912 h 4279173"/>
                <a:gd name="connsiteX370" fmla="*/ 1987386 w 2997920"/>
                <a:gd name="connsiteY370" fmla="*/ 2068330 h 4279173"/>
                <a:gd name="connsiteX371" fmla="*/ 1998675 w 2997920"/>
                <a:gd name="connsiteY371" fmla="*/ 2067335 h 4279173"/>
                <a:gd name="connsiteX372" fmla="*/ 2001507 w 2997920"/>
                <a:gd name="connsiteY372" fmla="*/ 2067565 h 4279173"/>
                <a:gd name="connsiteX373" fmla="*/ 2007286 w 2997920"/>
                <a:gd name="connsiteY373" fmla="*/ 2068406 h 4279173"/>
                <a:gd name="connsiteX374" fmla="*/ 2013294 w 2997920"/>
                <a:gd name="connsiteY374" fmla="*/ 2069478 h 4279173"/>
                <a:gd name="connsiteX375" fmla="*/ 2041576 w 2997920"/>
                <a:gd name="connsiteY375" fmla="*/ 2075640 h 4279173"/>
                <a:gd name="connsiteX376" fmla="*/ 2170888 w 2997920"/>
                <a:gd name="connsiteY376" fmla="*/ 2127304 h 4279173"/>
                <a:gd name="connsiteX377" fmla="*/ 2230667 w 2997920"/>
                <a:gd name="connsiteY377" fmla="*/ 2165306 h 4279173"/>
                <a:gd name="connsiteX378" fmla="*/ 2278083 w 2997920"/>
                <a:gd name="connsiteY378" fmla="*/ 2203194 h 4279173"/>
                <a:gd name="connsiteX379" fmla="*/ 2286196 w 2997920"/>
                <a:gd name="connsiteY379" fmla="*/ 2194660 h 4279173"/>
                <a:gd name="connsiteX380" fmla="*/ 2334302 w 2997920"/>
                <a:gd name="connsiteY380" fmla="*/ 2134805 h 4279173"/>
                <a:gd name="connsiteX381" fmla="*/ 2362163 w 2997920"/>
                <a:gd name="connsiteY381" fmla="*/ 2087923 h 4279173"/>
                <a:gd name="connsiteX382" fmla="*/ 2375175 w 2997920"/>
                <a:gd name="connsiteY382" fmla="*/ 2059565 h 4279173"/>
                <a:gd name="connsiteX383" fmla="*/ 2358182 w 2997920"/>
                <a:gd name="connsiteY383" fmla="*/ 2057882 h 4279173"/>
                <a:gd name="connsiteX384" fmla="*/ 2345515 w 2997920"/>
                <a:gd name="connsiteY384" fmla="*/ 2057499 h 4279173"/>
                <a:gd name="connsiteX385" fmla="*/ 2329442 w 2997920"/>
                <a:gd name="connsiteY385" fmla="*/ 2058111 h 4279173"/>
                <a:gd name="connsiteX386" fmla="*/ 2305944 w 2997920"/>
                <a:gd name="connsiteY386" fmla="*/ 2061364 h 4279173"/>
                <a:gd name="connsiteX387" fmla="*/ 2283403 w 2997920"/>
                <a:gd name="connsiteY387" fmla="*/ 2067373 h 4279173"/>
                <a:gd name="connsiteX388" fmla="*/ 2271233 w 2997920"/>
                <a:gd name="connsiteY388" fmla="*/ 2071888 h 4279173"/>
                <a:gd name="connsiteX389" fmla="*/ 2270544 w 2997920"/>
                <a:gd name="connsiteY389" fmla="*/ 2072156 h 4279173"/>
                <a:gd name="connsiteX390" fmla="*/ 2269817 w 2997920"/>
                <a:gd name="connsiteY390" fmla="*/ 2072462 h 4279173"/>
                <a:gd name="connsiteX391" fmla="*/ 2267368 w 2997920"/>
                <a:gd name="connsiteY391" fmla="*/ 2073381 h 4279173"/>
                <a:gd name="connsiteX392" fmla="*/ 2264918 w 2997920"/>
                <a:gd name="connsiteY392" fmla="*/ 2074185 h 4279173"/>
                <a:gd name="connsiteX393" fmla="*/ 2259867 w 2997920"/>
                <a:gd name="connsiteY393" fmla="*/ 2075333 h 4279173"/>
                <a:gd name="connsiteX394" fmla="*/ 2241880 w 2997920"/>
                <a:gd name="connsiteY394" fmla="*/ 2074720 h 4279173"/>
                <a:gd name="connsiteX395" fmla="*/ 2227720 w 2997920"/>
                <a:gd name="connsiteY395" fmla="*/ 2068597 h 4279173"/>
                <a:gd name="connsiteX396" fmla="*/ 2213484 w 2997920"/>
                <a:gd name="connsiteY396" fmla="*/ 2053825 h 4279173"/>
                <a:gd name="connsiteX397" fmla="*/ 2207246 w 2997920"/>
                <a:gd name="connsiteY397" fmla="*/ 2034269 h 4279173"/>
                <a:gd name="connsiteX398" fmla="*/ 2208088 w 2997920"/>
                <a:gd name="connsiteY398" fmla="*/ 2021410 h 4279173"/>
                <a:gd name="connsiteX399" fmla="*/ 2215168 w 2997920"/>
                <a:gd name="connsiteY399" fmla="*/ 2004878 h 4279173"/>
                <a:gd name="connsiteX400" fmla="*/ 2228141 w 2997920"/>
                <a:gd name="connsiteY400" fmla="*/ 1992402 h 4279173"/>
                <a:gd name="connsiteX401" fmla="*/ 2232657 w 2997920"/>
                <a:gd name="connsiteY401" fmla="*/ 1989876 h 4279173"/>
                <a:gd name="connsiteX402" fmla="*/ 2235948 w 2997920"/>
                <a:gd name="connsiteY402" fmla="*/ 1988460 h 4279173"/>
                <a:gd name="connsiteX403" fmla="*/ 2238895 w 2997920"/>
                <a:gd name="connsiteY403" fmla="*/ 1987236 h 4279173"/>
                <a:gd name="connsiteX404" fmla="*/ 2252826 w 2997920"/>
                <a:gd name="connsiteY404" fmla="*/ 1982107 h 4279173"/>
                <a:gd name="connsiteX405" fmla="*/ 2301161 w 2997920"/>
                <a:gd name="connsiteY405" fmla="*/ 1970244 h 4279173"/>
                <a:gd name="connsiteX406" fmla="*/ 2349611 w 2997920"/>
                <a:gd name="connsiteY406" fmla="*/ 1966953 h 4279173"/>
                <a:gd name="connsiteX407" fmla="*/ 2374563 w 2997920"/>
                <a:gd name="connsiteY407" fmla="*/ 1968330 h 4279173"/>
                <a:gd name="connsiteX408" fmla="*/ 2393278 w 2997920"/>
                <a:gd name="connsiteY408" fmla="*/ 1970665 h 4279173"/>
                <a:gd name="connsiteX409" fmla="*/ 2398368 w 2997920"/>
                <a:gd name="connsiteY409" fmla="*/ 1971507 h 4279173"/>
                <a:gd name="connsiteX410" fmla="*/ 2400051 w 2997920"/>
                <a:gd name="connsiteY410" fmla="*/ 1953367 h 4279173"/>
                <a:gd name="connsiteX411" fmla="*/ 2398176 w 2997920"/>
                <a:gd name="connsiteY411" fmla="*/ 1891713 h 4279173"/>
                <a:gd name="connsiteX412" fmla="*/ 2389910 w 2997920"/>
                <a:gd name="connsiteY412" fmla="*/ 1849272 h 4279173"/>
                <a:gd name="connsiteX413" fmla="*/ 2380648 w 2997920"/>
                <a:gd name="connsiteY413" fmla="*/ 1819575 h 4279173"/>
                <a:gd name="connsiteX414" fmla="*/ 2372114 w 2997920"/>
                <a:gd name="connsiteY414" fmla="*/ 1798182 h 4279173"/>
                <a:gd name="connsiteX415" fmla="*/ 2369129 w 2997920"/>
                <a:gd name="connsiteY415" fmla="*/ 1791446 h 4279173"/>
                <a:gd name="connsiteX416" fmla="*/ 2299057 w 2997920"/>
                <a:gd name="connsiteY416" fmla="*/ 1792173 h 4279173"/>
                <a:gd name="connsiteX417" fmla="*/ 2213179 w 2997920"/>
                <a:gd name="connsiteY417" fmla="*/ 1800057 h 4279173"/>
                <a:gd name="connsiteX418" fmla="*/ 2174948 w 2997920"/>
                <a:gd name="connsiteY418" fmla="*/ 1806601 h 4279173"/>
                <a:gd name="connsiteX419" fmla="*/ 2138400 w 2997920"/>
                <a:gd name="connsiteY419" fmla="*/ 1815135 h 4279173"/>
                <a:gd name="connsiteX420" fmla="*/ 2113142 w 2997920"/>
                <a:gd name="connsiteY420" fmla="*/ 1822751 h 4279173"/>
                <a:gd name="connsiteX421" fmla="*/ 2089185 w 2997920"/>
                <a:gd name="connsiteY421" fmla="*/ 1831630 h 4279173"/>
                <a:gd name="connsiteX422" fmla="*/ 2070126 w 2997920"/>
                <a:gd name="connsiteY422" fmla="*/ 1840240 h 4279173"/>
                <a:gd name="connsiteX423" fmla="*/ 2053632 w 2997920"/>
                <a:gd name="connsiteY423" fmla="*/ 1849349 h 4279173"/>
                <a:gd name="connsiteX424" fmla="*/ 2047088 w 2997920"/>
                <a:gd name="connsiteY424" fmla="*/ 1853520 h 4279173"/>
                <a:gd name="connsiteX425" fmla="*/ 2038094 w 2997920"/>
                <a:gd name="connsiteY425" fmla="*/ 1858189 h 4279173"/>
                <a:gd name="connsiteX426" fmla="*/ 2028259 w 2997920"/>
                <a:gd name="connsiteY426" fmla="*/ 1860715 h 4279173"/>
                <a:gd name="connsiteX427" fmla="*/ 2008205 w 2997920"/>
                <a:gd name="connsiteY427" fmla="*/ 1859031 h 4279173"/>
                <a:gd name="connsiteX428" fmla="*/ 1998905 w 2997920"/>
                <a:gd name="connsiteY428" fmla="*/ 1854860 h 4279173"/>
                <a:gd name="connsiteX429" fmla="*/ 1990830 w 2997920"/>
                <a:gd name="connsiteY429" fmla="*/ 1848736 h 4279173"/>
                <a:gd name="connsiteX430" fmla="*/ 1984286 w 2997920"/>
                <a:gd name="connsiteY430" fmla="*/ 1841006 h 4279173"/>
                <a:gd name="connsiteX431" fmla="*/ 1977091 w 2997920"/>
                <a:gd name="connsiteY431" fmla="*/ 1822177 h 4279173"/>
                <a:gd name="connsiteX432" fmla="*/ 1976862 w 2997920"/>
                <a:gd name="connsiteY432" fmla="*/ 1812035 h 4279173"/>
                <a:gd name="connsiteX433" fmla="*/ 1978813 w 2997920"/>
                <a:gd name="connsiteY433" fmla="*/ 1802085 h 4279173"/>
                <a:gd name="connsiteX434" fmla="*/ 1989070 w 2997920"/>
                <a:gd name="connsiteY434" fmla="*/ 1784710 h 4279173"/>
                <a:gd name="connsiteX435" fmla="*/ 1996801 w 2997920"/>
                <a:gd name="connsiteY435" fmla="*/ 1778166 h 4279173"/>
                <a:gd name="connsiteX436" fmla="*/ 1999097 w 2997920"/>
                <a:gd name="connsiteY436" fmla="*/ 1776674 h 4279173"/>
                <a:gd name="connsiteX437" fmla="*/ 2003957 w 2997920"/>
                <a:gd name="connsiteY437" fmla="*/ 1773574 h 4279173"/>
                <a:gd name="connsiteX438" fmla="*/ 2012683 w 2997920"/>
                <a:gd name="connsiteY438" fmla="*/ 1768331 h 4279173"/>
                <a:gd name="connsiteX439" fmla="*/ 2057573 w 2997920"/>
                <a:gd name="connsiteY439" fmla="*/ 1746670 h 4279173"/>
                <a:gd name="connsiteX440" fmla="*/ 2113103 w 2997920"/>
                <a:gd name="connsiteY440" fmla="*/ 1728148 h 4279173"/>
                <a:gd name="connsiteX441" fmla="*/ 2151871 w 2997920"/>
                <a:gd name="connsiteY441" fmla="*/ 1718848 h 4279173"/>
                <a:gd name="connsiteX442" fmla="*/ 2194772 w 2997920"/>
                <a:gd name="connsiteY442" fmla="*/ 1711194 h 4279173"/>
                <a:gd name="connsiteX443" fmla="*/ 2291021 w 2997920"/>
                <a:gd name="connsiteY443" fmla="*/ 1701856 h 4279173"/>
                <a:gd name="connsiteX444" fmla="*/ 2312759 w 2997920"/>
                <a:gd name="connsiteY444" fmla="*/ 1701053 h 4279173"/>
                <a:gd name="connsiteX445" fmla="*/ 2301124 w 2997920"/>
                <a:gd name="connsiteY445" fmla="*/ 1686969 h 4279173"/>
                <a:gd name="connsiteX446" fmla="*/ 2289528 w 2997920"/>
                <a:gd name="connsiteY446" fmla="*/ 1673919 h 4279173"/>
                <a:gd name="connsiteX447" fmla="*/ 2274565 w 2997920"/>
                <a:gd name="connsiteY447" fmla="*/ 1658190 h 4279173"/>
                <a:gd name="connsiteX448" fmla="*/ 2253479 w 2997920"/>
                <a:gd name="connsiteY448" fmla="*/ 1637869 h 4279173"/>
                <a:gd name="connsiteX449" fmla="*/ 2223552 w 2997920"/>
                <a:gd name="connsiteY449" fmla="*/ 1612037 h 4279173"/>
                <a:gd name="connsiteX450" fmla="*/ 2180421 w 2997920"/>
                <a:gd name="connsiteY450" fmla="*/ 1579546 h 4279173"/>
                <a:gd name="connsiteX451" fmla="*/ 2069361 w 2997920"/>
                <a:gd name="connsiteY451" fmla="*/ 1513951 h 4279173"/>
                <a:gd name="connsiteX452" fmla="*/ 1930555 w 2997920"/>
                <a:gd name="connsiteY452" fmla="*/ 1456545 h 4279173"/>
                <a:gd name="connsiteX453" fmla="*/ 1841462 w 2997920"/>
                <a:gd name="connsiteY453" fmla="*/ 1430139 h 4279173"/>
                <a:gd name="connsiteX454" fmla="*/ 1736064 w 2997920"/>
                <a:gd name="connsiteY454" fmla="*/ 1407483 h 4279173"/>
                <a:gd name="connsiteX455" fmla="*/ 1622212 w 2997920"/>
                <a:gd name="connsiteY455" fmla="*/ 1392328 h 4279173"/>
                <a:gd name="connsiteX456" fmla="*/ 1482338 w 2997920"/>
                <a:gd name="connsiteY456" fmla="*/ 1385707 h 4279173"/>
                <a:gd name="connsiteX457" fmla="*/ 1330561 w 2997920"/>
                <a:gd name="connsiteY457" fmla="*/ 1392864 h 4279173"/>
                <a:gd name="connsiteX458" fmla="*/ 1208704 w 2997920"/>
                <a:gd name="connsiteY458" fmla="*/ 1409971 h 4279173"/>
                <a:gd name="connsiteX459" fmla="*/ 1098868 w 2997920"/>
                <a:gd name="connsiteY459" fmla="*/ 1434961 h 4279173"/>
                <a:gd name="connsiteX460" fmla="*/ 1001202 w 2997920"/>
                <a:gd name="connsiteY460" fmla="*/ 1465960 h 4279173"/>
                <a:gd name="connsiteX461" fmla="*/ 924394 w 2997920"/>
                <a:gd name="connsiteY461" fmla="*/ 1497227 h 4279173"/>
                <a:gd name="connsiteX462" fmla="*/ 903920 w 2997920"/>
                <a:gd name="connsiteY462" fmla="*/ 1506756 h 4279173"/>
                <a:gd name="connsiteX463" fmla="*/ 900400 w 2997920"/>
                <a:gd name="connsiteY463" fmla="*/ 1509244 h 4279173"/>
                <a:gd name="connsiteX464" fmla="*/ 888382 w 2997920"/>
                <a:gd name="connsiteY464" fmla="*/ 1514372 h 4279173"/>
                <a:gd name="connsiteX465" fmla="*/ 855546 w 2997920"/>
                <a:gd name="connsiteY465" fmla="*/ 1531593 h 4279173"/>
                <a:gd name="connsiteX466" fmla="*/ 796572 w 2997920"/>
                <a:gd name="connsiteY466" fmla="*/ 1567070 h 4279173"/>
                <a:gd name="connsiteX467" fmla="*/ 745023 w 2997920"/>
                <a:gd name="connsiteY467" fmla="*/ 1604077 h 4279173"/>
                <a:gd name="connsiteX468" fmla="*/ 670396 w 2997920"/>
                <a:gd name="connsiteY468" fmla="*/ 1672466 h 4279173"/>
                <a:gd name="connsiteX469" fmla="*/ 637101 w 2997920"/>
                <a:gd name="connsiteY469" fmla="*/ 1712266 h 4279173"/>
                <a:gd name="connsiteX470" fmla="*/ 728682 w 2997920"/>
                <a:gd name="connsiteY470" fmla="*/ 1718734 h 4279173"/>
                <a:gd name="connsiteX471" fmla="*/ 797453 w 2997920"/>
                <a:gd name="connsiteY471" fmla="*/ 1730445 h 4279173"/>
                <a:gd name="connsiteX472" fmla="*/ 856772 w 2997920"/>
                <a:gd name="connsiteY472" fmla="*/ 1747016 h 4279173"/>
                <a:gd name="connsiteX473" fmla="*/ 898946 w 2997920"/>
                <a:gd name="connsiteY473" fmla="*/ 1764046 h 4279173"/>
                <a:gd name="connsiteX474" fmla="*/ 934115 w 2997920"/>
                <a:gd name="connsiteY474" fmla="*/ 1783449 h 4279173"/>
                <a:gd name="connsiteX475" fmla="*/ 944410 w 2997920"/>
                <a:gd name="connsiteY475" fmla="*/ 1790414 h 4279173"/>
                <a:gd name="connsiteX476" fmla="*/ 951949 w 2997920"/>
                <a:gd name="connsiteY476" fmla="*/ 1797188 h 4279173"/>
                <a:gd name="connsiteX477" fmla="*/ 957805 w 2997920"/>
                <a:gd name="connsiteY477" fmla="*/ 1805454 h 4279173"/>
                <a:gd name="connsiteX478" fmla="*/ 963354 w 2997920"/>
                <a:gd name="connsiteY478" fmla="*/ 1824820 h 4279173"/>
                <a:gd name="connsiteX479" fmla="*/ 962780 w 2997920"/>
                <a:gd name="connsiteY479" fmla="*/ 1834962 h 4279173"/>
                <a:gd name="connsiteX480" fmla="*/ 959986 w 2997920"/>
                <a:gd name="connsiteY480" fmla="*/ 1844720 h 4279173"/>
                <a:gd name="connsiteX481" fmla="*/ 955049 w 2997920"/>
                <a:gd name="connsiteY481" fmla="*/ 1853599 h 4279173"/>
                <a:gd name="connsiteX482" fmla="*/ 940009 w 2997920"/>
                <a:gd name="connsiteY482" fmla="*/ 1866994 h 4279173"/>
                <a:gd name="connsiteX483" fmla="*/ 930633 w 2997920"/>
                <a:gd name="connsiteY483" fmla="*/ 1870859 h 4279173"/>
                <a:gd name="connsiteX484" fmla="*/ 920606 w 2997920"/>
                <a:gd name="connsiteY484" fmla="*/ 1872543 h 4279173"/>
                <a:gd name="connsiteX485" fmla="*/ 900744 w 2997920"/>
                <a:gd name="connsiteY485" fmla="*/ 1869137 h 4279173"/>
                <a:gd name="connsiteX486" fmla="*/ 891904 w 2997920"/>
                <a:gd name="connsiteY486" fmla="*/ 1864238 h 4279173"/>
                <a:gd name="connsiteX487" fmla="*/ 890335 w 2997920"/>
                <a:gd name="connsiteY487" fmla="*/ 1863128 h 4279173"/>
                <a:gd name="connsiteX488" fmla="*/ 883485 w 2997920"/>
                <a:gd name="connsiteY488" fmla="*/ 1858574 h 4279173"/>
                <a:gd name="connsiteX489" fmla="*/ 868827 w 2997920"/>
                <a:gd name="connsiteY489" fmla="*/ 1850193 h 4279173"/>
                <a:gd name="connsiteX490" fmla="*/ 850993 w 2997920"/>
                <a:gd name="connsiteY490" fmla="*/ 1841774 h 4279173"/>
                <a:gd name="connsiteX491" fmla="*/ 804878 w 2997920"/>
                <a:gd name="connsiteY491" fmla="*/ 1825701 h 4279173"/>
                <a:gd name="connsiteX492" fmla="*/ 770665 w 2997920"/>
                <a:gd name="connsiteY492" fmla="*/ 1817358 h 4279173"/>
                <a:gd name="connsiteX493" fmla="*/ 734882 w 2997920"/>
                <a:gd name="connsiteY493" fmla="*/ 1810967 h 4279173"/>
                <a:gd name="connsiteX494" fmla="*/ 652793 w 2997920"/>
                <a:gd name="connsiteY494" fmla="*/ 1803389 h 4279173"/>
                <a:gd name="connsiteX495" fmla="*/ 584366 w 2997920"/>
                <a:gd name="connsiteY495" fmla="*/ 1803159 h 4279173"/>
                <a:gd name="connsiteX496" fmla="*/ 573880 w 2997920"/>
                <a:gd name="connsiteY496" fmla="*/ 1831594 h 4279173"/>
                <a:gd name="connsiteX497" fmla="*/ 563700 w 2997920"/>
                <a:gd name="connsiteY497" fmla="*/ 1871204 h 4279173"/>
                <a:gd name="connsiteX498" fmla="*/ 558534 w 2997920"/>
                <a:gd name="connsiteY498" fmla="*/ 1911579 h 4279173"/>
                <a:gd name="connsiteX499" fmla="*/ 557959 w 2997920"/>
                <a:gd name="connsiteY499" fmla="*/ 1941391 h 4279173"/>
                <a:gd name="connsiteX500" fmla="*/ 612111 w 2997920"/>
                <a:gd name="connsiteY500" fmla="*/ 1935115 h 4279173"/>
                <a:gd name="connsiteX501" fmla="*/ 654629 w 2997920"/>
                <a:gd name="connsiteY501" fmla="*/ 1937717 h 4279173"/>
                <a:gd name="connsiteX502" fmla="*/ 692325 w 2997920"/>
                <a:gd name="connsiteY502" fmla="*/ 1946060 h 4279173"/>
                <a:gd name="connsiteX503" fmla="*/ 716168 w 2997920"/>
                <a:gd name="connsiteY503" fmla="*/ 1954594 h 4279173"/>
                <a:gd name="connsiteX504" fmla="*/ 720913 w 2997920"/>
                <a:gd name="connsiteY504" fmla="*/ 1956585 h 4279173"/>
                <a:gd name="connsiteX505" fmla="*/ 724970 w 2997920"/>
                <a:gd name="connsiteY505" fmla="*/ 1958460 h 4279173"/>
                <a:gd name="connsiteX506" fmla="*/ 731323 w 2997920"/>
                <a:gd name="connsiteY506" fmla="*/ 1962402 h 4279173"/>
                <a:gd name="connsiteX507" fmla="*/ 745368 w 2997920"/>
                <a:gd name="connsiteY507" fmla="*/ 1979623 h 4279173"/>
                <a:gd name="connsiteX508" fmla="*/ 749386 w 2997920"/>
                <a:gd name="connsiteY508" fmla="*/ 1993974 h 4279173"/>
                <a:gd name="connsiteX509" fmla="*/ 749003 w 2997920"/>
                <a:gd name="connsiteY509" fmla="*/ 2006411 h 4279173"/>
                <a:gd name="connsiteX510" fmla="*/ 741464 w 2997920"/>
                <a:gd name="connsiteY510" fmla="*/ 2024743 h 4279173"/>
                <a:gd name="connsiteX511" fmla="*/ 728988 w 2997920"/>
                <a:gd name="connsiteY511" fmla="*/ 2036798 h 4279173"/>
                <a:gd name="connsiteX512" fmla="*/ 717699 w 2997920"/>
                <a:gd name="connsiteY512" fmla="*/ 2042079 h 4279173"/>
                <a:gd name="connsiteX513" fmla="*/ 705415 w 2997920"/>
                <a:gd name="connsiteY513" fmla="*/ 2044069 h 4279173"/>
                <a:gd name="connsiteX514" fmla="*/ 693054 w 2997920"/>
                <a:gd name="connsiteY514" fmla="*/ 2042653 h 4279173"/>
                <a:gd name="connsiteX515" fmla="*/ 688308 w 2997920"/>
                <a:gd name="connsiteY515" fmla="*/ 2041123 h 4279173"/>
                <a:gd name="connsiteX516" fmla="*/ 683448 w 2997920"/>
                <a:gd name="connsiteY516" fmla="*/ 2039094 h 4279173"/>
                <a:gd name="connsiteX517" fmla="*/ 680960 w 2997920"/>
                <a:gd name="connsiteY517" fmla="*/ 2038023 h 4279173"/>
                <a:gd name="connsiteX518" fmla="*/ 669824 w 2997920"/>
                <a:gd name="connsiteY518" fmla="*/ 2033928 h 4279173"/>
                <a:gd name="connsiteX519" fmla="*/ 649272 w 2997920"/>
                <a:gd name="connsiteY519" fmla="*/ 2028647 h 4279173"/>
                <a:gd name="connsiteX520" fmla="*/ 628492 w 2997920"/>
                <a:gd name="connsiteY520" fmla="*/ 2026006 h 4279173"/>
                <a:gd name="connsiteX521" fmla="*/ 613834 w 2997920"/>
                <a:gd name="connsiteY521" fmla="*/ 2025661 h 4279173"/>
                <a:gd name="connsiteX522" fmla="*/ 603578 w 2997920"/>
                <a:gd name="connsiteY522" fmla="*/ 2026159 h 4279173"/>
                <a:gd name="connsiteX523" fmla="*/ 573076 w 2997920"/>
                <a:gd name="connsiteY523" fmla="*/ 2030828 h 4279173"/>
                <a:gd name="connsiteX524" fmla="*/ 577936 w 2997920"/>
                <a:gd name="connsiteY524" fmla="*/ 2045371 h 4279173"/>
                <a:gd name="connsiteX525" fmla="*/ 586471 w 2997920"/>
                <a:gd name="connsiteY525" fmla="*/ 2066764 h 4279173"/>
                <a:gd name="connsiteX526" fmla="*/ 594086 w 2997920"/>
                <a:gd name="connsiteY526" fmla="*/ 2083258 h 4279173"/>
                <a:gd name="connsiteX527" fmla="*/ 667756 w 2997920"/>
                <a:gd name="connsiteY527" fmla="*/ 2189606 h 4279173"/>
                <a:gd name="connsiteX528" fmla="*/ 676635 w 2997920"/>
                <a:gd name="connsiteY528" fmla="*/ 2199136 h 4279173"/>
                <a:gd name="connsiteX529" fmla="*/ 727764 w 2997920"/>
                <a:gd name="connsiteY529" fmla="*/ 2157574 h 4279173"/>
                <a:gd name="connsiteX530" fmla="*/ 787810 w 2997920"/>
                <a:gd name="connsiteY530" fmla="*/ 2119343 h 4279173"/>
                <a:gd name="connsiteX531" fmla="*/ 896460 w 2997920"/>
                <a:gd name="connsiteY531" fmla="*/ 2074337 h 4279173"/>
                <a:gd name="connsiteX532" fmla="*/ 950421 w 2997920"/>
                <a:gd name="connsiteY532" fmla="*/ 2062702 h 4279173"/>
                <a:gd name="connsiteX533" fmla="*/ 959070 w 2997920"/>
                <a:gd name="connsiteY533" fmla="*/ 2061478 h 4279173"/>
                <a:gd name="connsiteX534" fmla="*/ 964619 w 2997920"/>
                <a:gd name="connsiteY534" fmla="*/ 2060904 h 4279173"/>
                <a:gd name="connsiteX535" fmla="*/ 967336 w 2997920"/>
                <a:gd name="connsiteY535" fmla="*/ 2060789 h 4279173"/>
                <a:gd name="connsiteX536" fmla="*/ 985935 w 2997920"/>
                <a:gd name="connsiteY536" fmla="*/ 2064769 h 4279173"/>
                <a:gd name="connsiteX537" fmla="*/ 1001281 w 2997920"/>
                <a:gd name="connsiteY537" fmla="*/ 2076020 h 4279173"/>
                <a:gd name="connsiteX538" fmla="*/ 1010619 w 2997920"/>
                <a:gd name="connsiteY538" fmla="*/ 2092553 h 4279173"/>
                <a:gd name="connsiteX539" fmla="*/ 1012724 w 2997920"/>
                <a:gd name="connsiteY539" fmla="*/ 2106024 h 4279173"/>
                <a:gd name="connsiteX540" fmla="*/ 1010696 w 2997920"/>
                <a:gd name="connsiteY540" fmla="*/ 2119495 h 4279173"/>
                <a:gd name="connsiteX541" fmla="*/ 1003118 w 2997920"/>
                <a:gd name="connsiteY541" fmla="*/ 2133961 h 4279173"/>
                <a:gd name="connsiteX542" fmla="*/ 993206 w 2997920"/>
                <a:gd name="connsiteY542" fmla="*/ 2143338 h 4279173"/>
                <a:gd name="connsiteX543" fmla="*/ 980998 w 2997920"/>
                <a:gd name="connsiteY543" fmla="*/ 2149308 h 4279173"/>
                <a:gd name="connsiteX544" fmla="*/ 975678 w 2997920"/>
                <a:gd name="connsiteY544" fmla="*/ 2150609 h 4279173"/>
                <a:gd name="connsiteX545" fmla="*/ 971737 w 2997920"/>
                <a:gd name="connsiteY545" fmla="*/ 2151183 h 4279173"/>
                <a:gd name="connsiteX546" fmla="*/ 969479 w 2997920"/>
                <a:gd name="connsiteY546" fmla="*/ 2151489 h 4279173"/>
                <a:gd name="connsiteX547" fmla="*/ 966111 w 2997920"/>
                <a:gd name="connsiteY547" fmla="*/ 2151948 h 4279173"/>
                <a:gd name="connsiteX548" fmla="*/ 958227 w 2997920"/>
                <a:gd name="connsiteY548" fmla="*/ 2153173 h 4279173"/>
                <a:gd name="connsiteX549" fmla="*/ 941273 w 2997920"/>
                <a:gd name="connsiteY549" fmla="*/ 2156464 h 4279173"/>
                <a:gd name="connsiteX550" fmla="*/ 885131 w 2997920"/>
                <a:gd name="connsiteY550" fmla="*/ 2173533 h 4279173"/>
                <a:gd name="connsiteX551" fmla="*/ 825238 w 2997920"/>
                <a:gd name="connsiteY551" fmla="*/ 2202236 h 4279173"/>
                <a:gd name="connsiteX552" fmla="*/ 772042 w 2997920"/>
                <a:gd name="connsiteY552" fmla="*/ 2237483 h 4279173"/>
                <a:gd name="connsiteX553" fmla="*/ 744221 w 2997920"/>
                <a:gd name="connsiteY553" fmla="*/ 2260215 h 4279173"/>
                <a:gd name="connsiteX554" fmla="*/ 902732 w 2997920"/>
                <a:gd name="connsiteY554" fmla="*/ 1407746 h 4279173"/>
                <a:gd name="connsiteX555" fmla="*/ 954626 w 2997920"/>
                <a:gd name="connsiteY555" fmla="*/ 1386622 h 4279173"/>
                <a:gd name="connsiteX556" fmla="*/ 1058496 w 2997920"/>
                <a:gd name="connsiteY556" fmla="*/ 1352179 h 4279173"/>
                <a:gd name="connsiteX557" fmla="*/ 1177629 w 2997920"/>
                <a:gd name="connsiteY557" fmla="*/ 1323667 h 4279173"/>
                <a:gd name="connsiteX558" fmla="*/ 1315592 w 2997920"/>
                <a:gd name="connsiteY558" fmla="*/ 1303346 h 4279173"/>
                <a:gd name="connsiteX559" fmla="*/ 1476099 w 2997920"/>
                <a:gd name="connsiteY559" fmla="*/ 1295118 h 4279173"/>
                <a:gd name="connsiteX560" fmla="*/ 1636831 w 2997920"/>
                <a:gd name="connsiteY560" fmla="*/ 1302733 h 4279173"/>
                <a:gd name="connsiteX561" fmla="*/ 1775137 w 2997920"/>
                <a:gd name="connsiteY561" fmla="*/ 1322557 h 4279173"/>
                <a:gd name="connsiteX562" fmla="*/ 1889107 w 2997920"/>
                <a:gd name="connsiteY562" fmla="*/ 1349078 h 4279173"/>
                <a:gd name="connsiteX563" fmla="*/ 2001392 w 2997920"/>
                <a:gd name="connsiteY563" fmla="*/ 1385664 h 4279173"/>
                <a:gd name="connsiteX564" fmla="*/ 2040390 w 2997920"/>
                <a:gd name="connsiteY564" fmla="*/ 1401125 h 4279173"/>
                <a:gd name="connsiteX565" fmla="*/ 2045748 w 2997920"/>
                <a:gd name="connsiteY565" fmla="*/ 1380995 h 4279173"/>
                <a:gd name="connsiteX566" fmla="*/ 2071656 w 2997920"/>
                <a:gd name="connsiteY566" fmla="*/ 1254631 h 4279173"/>
                <a:gd name="connsiteX567" fmla="*/ 2087271 w 2997920"/>
                <a:gd name="connsiteY567" fmla="*/ 1088344 h 4279173"/>
                <a:gd name="connsiteX568" fmla="*/ 2087730 w 2997920"/>
                <a:gd name="connsiteY568" fmla="*/ 1004150 h 4279173"/>
                <a:gd name="connsiteX569" fmla="*/ 2078354 w 2997920"/>
                <a:gd name="connsiteY569" fmla="*/ 870967 h 4279173"/>
                <a:gd name="connsiteX570" fmla="*/ 2041806 w 2997920"/>
                <a:gd name="connsiteY570" fmla="*/ 680531 h 4279173"/>
                <a:gd name="connsiteX571" fmla="*/ 1996647 w 2997920"/>
                <a:gd name="connsiteY571" fmla="*/ 545624 h 4279173"/>
                <a:gd name="connsiteX572" fmla="*/ 1950723 w 2997920"/>
                <a:gd name="connsiteY572" fmla="*/ 446545 h 4279173"/>
                <a:gd name="connsiteX573" fmla="*/ 1909276 w 2997920"/>
                <a:gd name="connsiteY573" fmla="*/ 375745 h 4279173"/>
                <a:gd name="connsiteX574" fmla="*/ 1875751 w 2997920"/>
                <a:gd name="connsiteY574" fmla="*/ 327487 h 4279173"/>
                <a:gd name="connsiteX575" fmla="*/ 1846819 w 2997920"/>
                <a:gd name="connsiteY575" fmla="*/ 291015 h 4279173"/>
                <a:gd name="connsiteX576" fmla="*/ 1823475 w 2997920"/>
                <a:gd name="connsiteY576" fmla="*/ 264647 h 4279173"/>
                <a:gd name="connsiteX577" fmla="*/ 1804876 w 2997920"/>
                <a:gd name="connsiteY577" fmla="*/ 245358 h 4279173"/>
                <a:gd name="connsiteX578" fmla="*/ 1788267 w 2997920"/>
                <a:gd name="connsiteY578" fmla="*/ 229361 h 4279173"/>
                <a:gd name="connsiteX579" fmla="*/ 1660561 w 2997920"/>
                <a:gd name="connsiteY579" fmla="*/ 138852 h 4279173"/>
                <a:gd name="connsiteX580" fmla="*/ 1635570 w 2997920"/>
                <a:gd name="connsiteY580" fmla="*/ 127027 h 4279173"/>
                <a:gd name="connsiteX581" fmla="*/ 1600094 w 2997920"/>
                <a:gd name="connsiteY581" fmla="*/ 113250 h 4279173"/>
                <a:gd name="connsiteX582" fmla="*/ 1547129 w 2997920"/>
                <a:gd name="connsiteY582" fmla="*/ 98900 h 4279173"/>
                <a:gd name="connsiteX583" fmla="*/ 1471584 w 2997920"/>
                <a:gd name="connsiteY583" fmla="*/ 90633 h 4279173"/>
                <a:gd name="connsiteX584" fmla="*/ 1414638 w 2997920"/>
                <a:gd name="connsiteY584" fmla="*/ 93657 h 4279173"/>
                <a:gd name="connsiteX585" fmla="*/ 1359069 w 2997920"/>
                <a:gd name="connsiteY585" fmla="*/ 104334 h 4279173"/>
                <a:gd name="connsiteX586" fmla="*/ 1281496 w 2997920"/>
                <a:gd name="connsiteY586" fmla="*/ 132730 h 4279173"/>
                <a:gd name="connsiteX587" fmla="*/ 1214140 w 2997920"/>
                <a:gd name="connsiteY587" fmla="*/ 171229 h 4279173"/>
                <a:gd name="connsiteX588" fmla="*/ 1139704 w 2997920"/>
                <a:gd name="connsiteY588" fmla="*/ 230854 h 4279173"/>
                <a:gd name="connsiteX589" fmla="*/ 1060217 w 2997920"/>
                <a:gd name="connsiteY589" fmla="*/ 319066 h 4279173"/>
                <a:gd name="connsiteX590" fmla="*/ 984863 w 2997920"/>
                <a:gd name="connsiteY590" fmla="*/ 435407 h 4279173"/>
                <a:gd name="connsiteX591" fmla="*/ 917585 w 2997920"/>
                <a:gd name="connsiteY591" fmla="*/ 585774 h 4279173"/>
                <a:gd name="connsiteX592" fmla="*/ 871737 w 2997920"/>
                <a:gd name="connsiteY592" fmla="*/ 746780 h 4279173"/>
                <a:gd name="connsiteX593" fmla="*/ 844795 w 2997920"/>
                <a:gd name="connsiteY593" fmla="*/ 939892 h 4279173"/>
                <a:gd name="connsiteX594" fmla="*/ 841580 w 2997920"/>
                <a:gd name="connsiteY594" fmla="*/ 1016546 h 4279173"/>
                <a:gd name="connsiteX595" fmla="*/ 841580 w 2997920"/>
                <a:gd name="connsiteY595" fmla="*/ 1056769 h 4279173"/>
                <a:gd name="connsiteX596" fmla="*/ 843034 w 2997920"/>
                <a:gd name="connsiteY596" fmla="*/ 1099976 h 4279173"/>
                <a:gd name="connsiteX597" fmla="*/ 852410 w 2997920"/>
                <a:gd name="connsiteY597" fmla="*/ 1196723 h 4279173"/>
                <a:gd name="connsiteX598" fmla="*/ 863853 w 2997920"/>
                <a:gd name="connsiteY598" fmla="*/ 1262586 h 4279173"/>
                <a:gd name="connsiteX599" fmla="*/ 879698 w 2997920"/>
                <a:gd name="connsiteY599" fmla="*/ 1329865 h 4279173"/>
                <a:gd name="connsiteX600" fmla="*/ 902736 w 2997920"/>
                <a:gd name="connsiteY600" fmla="*/ 1407745 h 4279173"/>
                <a:gd name="connsiteX601" fmla="*/ 1179080 w 2997920"/>
                <a:gd name="connsiteY601" fmla="*/ 1050376 h 4279173"/>
                <a:gd name="connsiteX602" fmla="*/ 1179692 w 2997920"/>
                <a:gd name="connsiteY602" fmla="*/ 1049075 h 4279173"/>
                <a:gd name="connsiteX603" fmla="*/ 1181491 w 2997920"/>
                <a:gd name="connsiteY603" fmla="*/ 1041612 h 4279173"/>
                <a:gd name="connsiteX604" fmla="*/ 1180993 w 2997920"/>
                <a:gd name="connsiteY604" fmla="*/ 1034455 h 4279173"/>
                <a:gd name="connsiteX605" fmla="*/ 1179922 w 2997920"/>
                <a:gd name="connsiteY605" fmla="*/ 1030858 h 4279173"/>
                <a:gd name="connsiteX606" fmla="*/ 1178314 w 2997920"/>
                <a:gd name="connsiteY606" fmla="*/ 1027528 h 4279173"/>
                <a:gd name="connsiteX607" fmla="*/ 1166259 w 2997920"/>
                <a:gd name="connsiteY607" fmla="*/ 1016507 h 4279173"/>
                <a:gd name="connsiteX608" fmla="*/ 1154472 w 2997920"/>
                <a:gd name="connsiteY608" fmla="*/ 1013904 h 4279173"/>
                <a:gd name="connsiteX609" fmla="*/ 1142609 w 2997920"/>
                <a:gd name="connsiteY609" fmla="*/ 1016354 h 4279173"/>
                <a:gd name="connsiteX610" fmla="*/ 1128755 w 2997920"/>
                <a:gd name="connsiteY610" fmla="*/ 1030552 h 4279173"/>
                <a:gd name="connsiteX611" fmla="*/ 1127645 w 2997920"/>
                <a:gd name="connsiteY611" fmla="*/ 1034187 h 4279173"/>
                <a:gd name="connsiteX612" fmla="*/ 1127071 w 2997920"/>
                <a:gd name="connsiteY612" fmla="*/ 1041305 h 4279173"/>
                <a:gd name="connsiteX613" fmla="*/ 1128755 w 2997920"/>
                <a:gd name="connsiteY613" fmla="*/ 1048806 h 4279173"/>
                <a:gd name="connsiteX614" fmla="*/ 1133653 w 2997920"/>
                <a:gd name="connsiteY614" fmla="*/ 1056499 h 4279173"/>
                <a:gd name="connsiteX615" fmla="*/ 1142187 w 2997920"/>
                <a:gd name="connsiteY615" fmla="*/ 1062775 h 4279173"/>
                <a:gd name="connsiteX616" fmla="*/ 1149420 w 2997920"/>
                <a:gd name="connsiteY616" fmla="*/ 1065033 h 4279173"/>
                <a:gd name="connsiteX617" fmla="*/ 1153898 w 2997920"/>
                <a:gd name="connsiteY617" fmla="*/ 1065454 h 4279173"/>
                <a:gd name="connsiteX618" fmla="*/ 1154281 w 2997920"/>
                <a:gd name="connsiteY618" fmla="*/ 1065454 h 4279173"/>
                <a:gd name="connsiteX619" fmla="*/ 1159141 w 2997920"/>
                <a:gd name="connsiteY619" fmla="*/ 1065033 h 4279173"/>
                <a:gd name="connsiteX620" fmla="*/ 1166106 w 2997920"/>
                <a:gd name="connsiteY620" fmla="*/ 1062928 h 4279173"/>
                <a:gd name="connsiteX621" fmla="*/ 1169436 w 2997920"/>
                <a:gd name="connsiteY621" fmla="*/ 1061091 h 4279173"/>
                <a:gd name="connsiteX622" fmla="*/ 1169818 w 2997920"/>
                <a:gd name="connsiteY622" fmla="*/ 1060555 h 4279173"/>
                <a:gd name="connsiteX623" fmla="*/ 1172650 w 2997920"/>
                <a:gd name="connsiteY623" fmla="*/ 1057073 h 4279173"/>
                <a:gd name="connsiteX624" fmla="*/ 1174679 w 2997920"/>
                <a:gd name="connsiteY624" fmla="*/ 1054968 h 4279173"/>
                <a:gd name="connsiteX625" fmla="*/ 1176363 w 2997920"/>
                <a:gd name="connsiteY625" fmla="*/ 1053246 h 4279173"/>
                <a:gd name="connsiteX626" fmla="*/ 1178391 w 2997920"/>
                <a:gd name="connsiteY626" fmla="*/ 1051141 h 4279173"/>
                <a:gd name="connsiteX627" fmla="*/ 1179080 w 2997920"/>
                <a:gd name="connsiteY627" fmla="*/ 1050376 h 4279173"/>
                <a:gd name="connsiteX628" fmla="*/ 1704030 w 2997920"/>
                <a:gd name="connsiteY628" fmla="*/ 1043985 h 4279173"/>
                <a:gd name="connsiteX629" fmla="*/ 1704643 w 2997920"/>
                <a:gd name="connsiteY629" fmla="*/ 1042722 h 4279173"/>
                <a:gd name="connsiteX630" fmla="*/ 1706403 w 2997920"/>
                <a:gd name="connsiteY630" fmla="*/ 1035259 h 4279173"/>
                <a:gd name="connsiteX631" fmla="*/ 1705944 w 2997920"/>
                <a:gd name="connsiteY631" fmla="*/ 1028102 h 4279173"/>
                <a:gd name="connsiteX632" fmla="*/ 1704643 w 2997920"/>
                <a:gd name="connsiteY632" fmla="*/ 1023893 h 4279173"/>
                <a:gd name="connsiteX633" fmla="*/ 1691631 w 2997920"/>
                <a:gd name="connsiteY633" fmla="*/ 1010345 h 4279173"/>
                <a:gd name="connsiteX634" fmla="*/ 1679959 w 2997920"/>
                <a:gd name="connsiteY634" fmla="*/ 1007513 h 4279173"/>
                <a:gd name="connsiteX635" fmla="*/ 1667865 w 2997920"/>
                <a:gd name="connsiteY635" fmla="*/ 1009848 h 4279173"/>
                <a:gd name="connsiteX636" fmla="*/ 1654127 w 2997920"/>
                <a:gd name="connsiteY636" fmla="*/ 1023204 h 4279173"/>
                <a:gd name="connsiteX637" fmla="*/ 1652672 w 2997920"/>
                <a:gd name="connsiteY637" fmla="*/ 1027376 h 4279173"/>
                <a:gd name="connsiteX638" fmla="*/ 1651984 w 2997920"/>
                <a:gd name="connsiteY638" fmla="*/ 1034456 h 4279173"/>
                <a:gd name="connsiteX639" fmla="*/ 1653514 w 2997920"/>
                <a:gd name="connsiteY639" fmla="*/ 1041995 h 4279173"/>
                <a:gd name="connsiteX640" fmla="*/ 1658260 w 2997920"/>
                <a:gd name="connsiteY640" fmla="*/ 1049802 h 4279173"/>
                <a:gd name="connsiteX641" fmla="*/ 1666526 w 2997920"/>
                <a:gd name="connsiteY641" fmla="*/ 1056117 h 4279173"/>
                <a:gd name="connsiteX642" fmla="*/ 1673683 w 2997920"/>
                <a:gd name="connsiteY642" fmla="*/ 1058566 h 4279173"/>
                <a:gd name="connsiteX643" fmla="*/ 1677893 w 2997920"/>
                <a:gd name="connsiteY643" fmla="*/ 1059063 h 4279173"/>
                <a:gd name="connsiteX644" fmla="*/ 1679232 w 2997920"/>
                <a:gd name="connsiteY644" fmla="*/ 1059102 h 4279173"/>
                <a:gd name="connsiteX645" fmla="*/ 1683901 w 2997920"/>
                <a:gd name="connsiteY645" fmla="*/ 1058719 h 4279173"/>
                <a:gd name="connsiteX646" fmla="*/ 1691058 w 2997920"/>
                <a:gd name="connsiteY646" fmla="*/ 1056537 h 4279173"/>
                <a:gd name="connsiteX647" fmla="*/ 1694349 w 2997920"/>
                <a:gd name="connsiteY647" fmla="*/ 1054739 h 4279173"/>
                <a:gd name="connsiteX648" fmla="*/ 1694770 w 2997920"/>
                <a:gd name="connsiteY648" fmla="*/ 1054203 h 4279173"/>
                <a:gd name="connsiteX649" fmla="*/ 1697601 w 2997920"/>
                <a:gd name="connsiteY649" fmla="*/ 1050682 h 4279173"/>
                <a:gd name="connsiteX650" fmla="*/ 1699630 w 2997920"/>
                <a:gd name="connsiteY650" fmla="*/ 1048577 h 4279173"/>
                <a:gd name="connsiteX651" fmla="*/ 1701275 w 2997920"/>
                <a:gd name="connsiteY651" fmla="*/ 1046893 h 4279173"/>
                <a:gd name="connsiteX652" fmla="*/ 1703304 w 2997920"/>
                <a:gd name="connsiteY652" fmla="*/ 1044789 h 4279173"/>
                <a:gd name="connsiteX653" fmla="*/ 1704031 w 2997920"/>
                <a:gd name="connsiteY653" fmla="*/ 1043985 h 4279173"/>
                <a:gd name="connsiteX654" fmla="*/ 1251794 w 2997920"/>
                <a:gd name="connsiteY654" fmla="*/ 1105064 h 4279173"/>
                <a:gd name="connsiteX655" fmla="*/ 1242150 w 2997920"/>
                <a:gd name="connsiteY655" fmla="*/ 1117234 h 4279173"/>
                <a:gd name="connsiteX656" fmla="*/ 1205066 w 2997920"/>
                <a:gd name="connsiteY656" fmla="*/ 1144674 h 4279173"/>
                <a:gd name="connsiteX657" fmla="*/ 1174221 w 2997920"/>
                <a:gd name="connsiteY657" fmla="*/ 1154394 h 4279173"/>
                <a:gd name="connsiteX658" fmla="*/ 1162472 w 2997920"/>
                <a:gd name="connsiteY658" fmla="*/ 1155772 h 4279173"/>
                <a:gd name="connsiteX659" fmla="*/ 1156540 w 2997920"/>
                <a:gd name="connsiteY659" fmla="*/ 1156002 h 4279173"/>
                <a:gd name="connsiteX660" fmla="*/ 1154282 w 2997920"/>
                <a:gd name="connsiteY660" fmla="*/ 1156040 h 4279173"/>
                <a:gd name="connsiteX661" fmla="*/ 1149077 w 2997920"/>
                <a:gd name="connsiteY661" fmla="*/ 1155925 h 4279173"/>
                <a:gd name="connsiteX662" fmla="*/ 1137252 w 2997920"/>
                <a:gd name="connsiteY662" fmla="*/ 1154815 h 4279173"/>
                <a:gd name="connsiteX663" fmla="*/ 1105450 w 2997920"/>
                <a:gd name="connsiteY663" fmla="*/ 1145592 h 4279173"/>
                <a:gd name="connsiteX664" fmla="*/ 1067869 w 2997920"/>
                <a:gd name="connsiteY664" fmla="*/ 1118765 h 4279173"/>
                <a:gd name="connsiteX665" fmla="*/ 1044753 w 2997920"/>
                <a:gd name="connsiteY665" fmla="*/ 1082638 h 4279173"/>
                <a:gd name="connsiteX666" fmla="*/ 1036525 w 2997920"/>
                <a:gd name="connsiteY666" fmla="*/ 1044941 h 4279173"/>
                <a:gd name="connsiteX667" fmla="*/ 1040391 w 2997920"/>
                <a:gd name="connsiteY667" fmla="*/ 1009694 h 4279173"/>
                <a:gd name="connsiteX668" fmla="*/ 1051910 w 2997920"/>
                <a:gd name="connsiteY668" fmla="*/ 981987 h 4279173"/>
                <a:gd name="connsiteX669" fmla="*/ 1081876 w 2997920"/>
                <a:gd name="connsiteY669" fmla="*/ 947888 h 4279173"/>
                <a:gd name="connsiteX670" fmla="*/ 1115401 w 2997920"/>
                <a:gd name="connsiteY670" fmla="*/ 929786 h 4279173"/>
                <a:gd name="connsiteX671" fmla="*/ 1152791 w 2997920"/>
                <a:gd name="connsiteY671" fmla="*/ 923318 h 4279173"/>
                <a:gd name="connsiteX672" fmla="*/ 1191788 w 2997920"/>
                <a:gd name="connsiteY672" fmla="*/ 929326 h 4279173"/>
                <a:gd name="connsiteX673" fmla="*/ 1200629 w 2997920"/>
                <a:gd name="connsiteY673" fmla="*/ 932656 h 4279173"/>
                <a:gd name="connsiteX674" fmla="*/ 1182335 w 2997920"/>
                <a:gd name="connsiteY674" fmla="*/ 908508 h 4279173"/>
                <a:gd name="connsiteX675" fmla="*/ 1164119 w 2997920"/>
                <a:gd name="connsiteY675" fmla="*/ 891516 h 4279173"/>
                <a:gd name="connsiteX676" fmla="*/ 1140544 w 2997920"/>
                <a:gd name="connsiteY676" fmla="*/ 874868 h 4279173"/>
                <a:gd name="connsiteX677" fmla="*/ 1119611 w 2997920"/>
                <a:gd name="connsiteY677" fmla="*/ 863617 h 4279173"/>
                <a:gd name="connsiteX678" fmla="*/ 1097950 w 2997920"/>
                <a:gd name="connsiteY678" fmla="*/ 855006 h 4279173"/>
                <a:gd name="connsiteX679" fmla="*/ 1081494 w 2997920"/>
                <a:gd name="connsiteY679" fmla="*/ 850529 h 4279173"/>
                <a:gd name="connsiteX680" fmla="*/ 1066760 w 2997920"/>
                <a:gd name="connsiteY680" fmla="*/ 848233 h 4279173"/>
                <a:gd name="connsiteX681" fmla="*/ 1055968 w 2997920"/>
                <a:gd name="connsiteY681" fmla="*/ 847965 h 4279173"/>
                <a:gd name="connsiteX682" fmla="*/ 1047319 w 2997920"/>
                <a:gd name="connsiteY682" fmla="*/ 849036 h 4279173"/>
                <a:gd name="connsiteX683" fmla="*/ 1042879 w 2997920"/>
                <a:gd name="connsiteY683" fmla="*/ 850452 h 4279173"/>
                <a:gd name="connsiteX684" fmla="*/ 1041770 w 2997920"/>
                <a:gd name="connsiteY684" fmla="*/ 851026 h 4279173"/>
                <a:gd name="connsiteX685" fmla="*/ 1040889 w 2997920"/>
                <a:gd name="connsiteY685" fmla="*/ 851639 h 4279173"/>
                <a:gd name="connsiteX686" fmla="*/ 1040698 w 2997920"/>
                <a:gd name="connsiteY686" fmla="*/ 851868 h 4279173"/>
                <a:gd name="connsiteX687" fmla="*/ 1039167 w 2997920"/>
                <a:gd name="connsiteY687" fmla="*/ 853514 h 4279173"/>
                <a:gd name="connsiteX688" fmla="*/ 1037560 w 2997920"/>
                <a:gd name="connsiteY688" fmla="*/ 855083 h 4279173"/>
                <a:gd name="connsiteX689" fmla="*/ 1034077 w 2997920"/>
                <a:gd name="connsiteY689" fmla="*/ 857992 h 4279173"/>
                <a:gd name="connsiteX690" fmla="*/ 1017889 w 2997920"/>
                <a:gd name="connsiteY690" fmla="*/ 865799 h 4279173"/>
                <a:gd name="connsiteX691" fmla="*/ 1004457 w 2997920"/>
                <a:gd name="connsiteY691" fmla="*/ 867138 h 4279173"/>
                <a:gd name="connsiteX692" fmla="*/ 987082 w 2997920"/>
                <a:gd name="connsiteY692" fmla="*/ 862699 h 4279173"/>
                <a:gd name="connsiteX693" fmla="*/ 971315 w 2997920"/>
                <a:gd name="connsiteY693" fmla="*/ 850108 h 4279173"/>
                <a:gd name="connsiteX694" fmla="*/ 964579 w 2997920"/>
                <a:gd name="connsiteY694" fmla="*/ 838435 h 4279173"/>
                <a:gd name="connsiteX695" fmla="*/ 961441 w 2997920"/>
                <a:gd name="connsiteY695" fmla="*/ 823013 h 4279173"/>
                <a:gd name="connsiteX696" fmla="*/ 963163 w 2997920"/>
                <a:gd name="connsiteY696" fmla="*/ 809618 h 4279173"/>
                <a:gd name="connsiteX697" fmla="*/ 968713 w 2997920"/>
                <a:gd name="connsiteY697" fmla="*/ 797295 h 4279173"/>
                <a:gd name="connsiteX698" fmla="*/ 971353 w 2997920"/>
                <a:gd name="connsiteY698" fmla="*/ 793621 h 4279173"/>
                <a:gd name="connsiteX699" fmla="*/ 974262 w 2997920"/>
                <a:gd name="connsiteY699" fmla="*/ 790253 h 4279173"/>
                <a:gd name="connsiteX700" fmla="*/ 978433 w 2997920"/>
                <a:gd name="connsiteY700" fmla="*/ 786044 h 4279173"/>
                <a:gd name="connsiteX701" fmla="*/ 992976 w 2997920"/>
                <a:gd name="connsiteY701" fmla="*/ 774716 h 4279173"/>
                <a:gd name="connsiteX702" fmla="*/ 1008782 w 2997920"/>
                <a:gd name="connsiteY702" fmla="*/ 766526 h 4279173"/>
                <a:gd name="connsiteX703" fmla="*/ 1015862 w 2997920"/>
                <a:gd name="connsiteY703" fmla="*/ 763886 h 4279173"/>
                <a:gd name="connsiteX704" fmla="*/ 1069479 w 2997920"/>
                <a:gd name="connsiteY704" fmla="*/ 757610 h 4279173"/>
                <a:gd name="connsiteX705" fmla="*/ 1112915 w 2997920"/>
                <a:gd name="connsiteY705" fmla="*/ 764958 h 4279173"/>
                <a:gd name="connsiteX706" fmla="*/ 1138594 w 2997920"/>
                <a:gd name="connsiteY706" fmla="*/ 773377 h 4279173"/>
                <a:gd name="connsiteX707" fmla="*/ 1165958 w 2997920"/>
                <a:gd name="connsiteY707" fmla="*/ 785470 h 4279173"/>
                <a:gd name="connsiteX708" fmla="*/ 1212303 w 2997920"/>
                <a:gd name="connsiteY708" fmla="*/ 814211 h 4279173"/>
                <a:gd name="connsiteX709" fmla="*/ 1251798 w 2997920"/>
                <a:gd name="connsiteY709" fmla="*/ 850262 h 4279173"/>
                <a:gd name="connsiteX710" fmla="*/ 1287503 w 2997920"/>
                <a:gd name="connsiteY710" fmla="*/ 903381 h 4279173"/>
                <a:gd name="connsiteX711" fmla="*/ 1301625 w 2997920"/>
                <a:gd name="connsiteY711" fmla="*/ 946627 h 4279173"/>
                <a:gd name="connsiteX712" fmla="*/ 1304495 w 2997920"/>
                <a:gd name="connsiteY712" fmla="*/ 979692 h 4279173"/>
                <a:gd name="connsiteX713" fmla="*/ 1302237 w 2997920"/>
                <a:gd name="connsiteY713" fmla="*/ 1004683 h 4279173"/>
                <a:gd name="connsiteX714" fmla="*/ 1296918 w 2997920"/>
                <a:gd name="connsiteY714" fmla="*/ 1027147 h 4279173"/>
                <a:gd name="connsiteX715" fmla="*/ 1279773 w 2997920"/>
                <a:gd name="connsiteY715" fmla="*/ 1066221 h 4279173"/>
                <a:gd name="connsiteX716" fmla="*/ 1255586 w 2997920"/>
                <a:gd name="connsiteY716" fmla="*/ 1100626 h 4279173"/>
                <a:gd name="connsiteX717" fmla="*/ 1251797 w 2997920"/>
                <a:gd name="connsiteY717" fmla="*/ 1105065 h 4279173"/>
                <a:gd name="connsiteX718" fmla="*/ 1776706 w 2997920"/>
                <a:gd name="connsiteY718" fmla="*/ 1098673 h 4279173"/>
                <a:gd name="connsiteX719" fmla="*/ 1767061 w 2997920"/>
                <a:gd name="connsiteY719" fmla="*/ 1110843 h 4279173"/>
                <a:gd name="connsiteX720" fmla="*/ 1730017 w 2997920"/>
                <a:gd name="connsiteY720" fmla="*/ 1138321 h 4279173"/>
                <a:gd name="connsiteX721" fmla="*/ 1698443 w 2997920"/>
                <a:gd name="connsiteY721" fmla="*/ 1148118 h 4279173"/>
                <a:gd name="connsiteX722" fmla="*/ 1686695 w 2997920"/>
                <a:gd name="connsiteY722" fmla="*/ 1149419 h 4279173"/>
                <a:gd name="connsiteX723" fmla="*/ 1681452 w 2997920"/>
                <a:gd name="connsiteY723" fmla="*/ 1149649 h 4279173"/>
                <a:gd name="connsiteX724" fmla="*/ 1679232 w 2997920"/>
                <a:gd name="connsiteY724" fmla="*/ 1149687 h 4279173"/>
                <a:gd name="connsiteX725" fmla="*/ 1673223 w 2997920"/>
                <a:gd name="connsiteY725" fmla="*/ 1149534 h 4279173"/>
                <a:gd name="connsiteX726" fmla="*/ 1662202 w 2997920"/>
                <a:gd name="connsiteY726" fmla="*/ 1148462 h 4279173"/>
                <a:gd name="connsiteX727" fmla="*/ 1630361 w 2997920"/>
                <a:gd name="connsiteY727" fmla="*/ 1139201 h 4279173"/>
                <a:gd name="connsiteX728" fmla="*/ 1592780 w 2997920"/>
                <a:gd name="connsiteY728" fmla="*/ 1112412 h 4279173"/>
                <a:gd name="connsiteX729" fmla="*/ 1569665 w 2997920"/>
                <a:gd name="connsiteY729" fmla="*/ 1076247 h 4279173"/>
                <a:gd name="connsiteX730" fmla="*/ 1561475 w 2997920"/>
                <a:gd name="connsiteY730" fmla="*/ 1038550 h 4279173"/>
                <a:gd name="connsiteX731" fmla="*/ 1565302 w 2997920"/>
                <a:gd name="connsiteY731" fmla="*/ 1003303 h 4279173"/>
                <a:gd name="connsiteX732" fmla="*/ 1576860 w 2997920"/>
                <a:gd name="connsiteY732" fmla="*/ 975596 h 4279173"/>
                <a:gd name="connsiteX733" fmla="*/ 1607935 w 2997920"/>
                <a:gd name="connsiteY733" fmla="*/ 940655 h 4279173"/>
                <a:gd name="connsiteX734" fmla="*/ 1641001 w 2997920"/>
                <a:gd name="connsiteY734" fmla="*/ 923204 h 4279173"/>
                <a:gd name="connsiteX735" fmla="*/ 1678467 w 2997920"/>
                <a:gd name="connsiteY735" fmla="*/ 916928 h 4279173"/>
                <a:gd name="connsiteX736" fmla="*/ 1716048 w 2997920"/>
                <a:gd name="connsiteY736" fmla="*/ 922745 h 4279173"/>
                <a:gd name="connsiteX737" fmla="*/ 1725577 w 2997920"/>
                <a:gd name="connsiteY737" fmla="*/ 926304 h 4279173"/>
                <a:gd name="connsiteX738" fmla="*/ 1707284 w 2997920"/>
                <a:gd name="connsiteY738" fmla="*/ 902156 h 4279173"/>
                <a:gd name="connsiteX739" fmla="*/ 1688455 w 2997920"/>
                <a:gd name="connsiteY739" fmla="*/ 884667 h 4279173"/>
                <a:gd name="connsiteX740" fmla="*/ 1665454 w 2997920"/>
                <a:gd name="connsiteY740" fmla="*/ 868517 h 4279173"/>
                <a:gd name="connsiteX741" fmla="*/ 1643831 w 2997920"/>
                <a:gd name="connsiteY741" fmla="*/ 856921 h 4279173"/>
                <a:gd name="connsiteX742" fmla="*/ 1622898 w 2997920"/>
                <a:gd name="connsiteY742" fmla="*/ 848655 h 4279173"/>
                <a:gd name="connsiteX743" fmla="*/ 1606404 w 2997920"/>
                <a:gd name="connsiteY743" fmla="*/ 844139 h 4279173"/>
                <a:gd name="connsiteX744" fmla="*/ 1591670 w 2997920"/>
                <a:gd name="connsiteY744" fmla="*/ 841881 h 4279173"/>
                <a:gd name="connsiteX745" fmla="*/ 1580877 w 2997920"/>
                <a:gd name="connsiteY745" fmla="*/ 841575 h 4279173"/>
                <a:gd name="connsiteX746" fmla="*/ 1572266 w 2997920"/>
                <a:gd name="connsiteY746" fmla="*/ 842684 h 4279173"/>
                <a:gd name="connsiteX747" fmla="*/ 1567674 w 2997920"/>
                <a:gd name="connsiteY747" fmla="*/ 844139 h 4279173"/>
                <a:gd name="connsiteX748" fmla="*/ 1566602 w 2997920"/>
                <a:gd name="connsiteY748" fmla="*/ 844713 h 4279173"/>
                <a:gd name="connsiteX749" fmla="*/ 1565645 w 2997920"/>
                <a:gd name="connsiteY749" fmla="*/ 845478 h 4279173"/>
                <a:gd name="connsiteX750" fmla="*/ 1564115 w 2997920"/>
                <a:gd name="connsiteY750" fmla="*/ 847124 h 4279173"/>
                <a:gd name="connsiteX751" fmla="*/ 1562507 w 2997920"/>
                <a:gd name="connsiteY751" fmla="*/ 848693 h 4279173"/>
                <a:gd name="connsiteX752" fmla="*/ 1559063 w 2997920"/>
                <a:gd name="connsiteY752" fmla="*/ 851601 h 4279173"/>
                <a:gd name="connsiteX753" fmla="*/ 1542875 w 2997920"/>
                <a:gd name="connsiteY753" fmla="*/ 859409 h 4279173"/>
                <a:gd name="connsiteX754" fmla="*/ 1529442 w 2997920"/>
                <a:gd name="connsiteY754" fmla="*/ 860748 h 4279173"/>
                <a:gd name="connsiteX755" fmla="*/ 1514134 w 2997920"/>
                <a:gd name="connsiteY755" fmla="*/ 857265 h 4279173"/>
                <a:gd name="connsiteX756" fmla="*/ 1502577 w 2997920"/>
                <a:gd name="connsiteY756" fmla="*/ 850224 h 4279173"/>
                <a:gd name="connsiteX757" fmla="*/ 1493621 w 2997920"/>
                <a:gd name="connsiteY757" fmla="*/ 840121 h 4279173"/>
                <a:gd name="connsiteX758" fmla="*/ 1488072 w 2997920"/>
                <a:gd name="connsiteY758" fmla="*/ 827798 h 4279173"/>
                <a:gd name="connsiteX759" fmla="*/ 1486733 w 2997920"/>
                <a:gd name="connsiteY759" fmla="*/ 809888 h 4279173"/>
                <a:gd name="connsiteX760" fmla="*/ 1493621 w 2997920"/>
                <a:gd name="connsiteY760" fmla="*/ 790944 h 4279173"/>
                <a:gd name="connsiteX761" fmla="*/ 1496262 w 2997920"/>
                <a:gd name="connsiteY761" fmla="*/ 787309 h 4279173"/>
                <a:gd name="connsiteX762" fmla="*/ 1498826 w 2997920"/>
                <a:gd name="connsiteY762" fmla="*/ 784324 h 4279173"/>
                <a:gd name="connsiteX763" fmla="*/ 1502079 w 2997920"/>
                <a:gd name="connsiteY763" fmla="*/ 780917 h 4279173"/>
                <a:gd name="connsiteX764" fmla="*/ 1523740 w 2997920"/>
                <a:gd name="connsiteY764" fmla="*/ 764921 h 4279173"/>
                <a:gd name="connsiteX765" fmla="*/ 1533689 w 2997920"/>
                <a:gd name="connsiteY765" fmla="*/ 760175 h 4279173"/>
                <a:gd name="connsiteX766" fmla="*/ 1547964 w 2997920"/>
                <a:gd name="connsiteY766" fmla="*/ 755391 h 4279173"/>
                <a:gd name="connsiteX767" fmla="*/ 1577891 w 2997920"/>
                <a:gd name="connsiteY767" fmla="*/ 751029 h 4279173"/>
                <a:gd name="connsiteX768" fmla="*/ 1616161 w 2997920"/>
                <a:gd name="connsiteY768" fmla="*/ 753784 h 4279173"/>
                <a:gd name="connsiteX769" fmla="*/ 1640921 w 2997920"/>
                <a:gd name="connsiteY769" fmla="*/ 759448 h 4279173"/>
                <a:gd name="connsiteX770" fmla="*/ 1667596 w 2997920"/>
                <a:gd name="connsiteY770" fmla="*/ 768595 h 4279173"/>
                <a:gd name="connsiteX771" fmla="*/ 1698862 w 2997920"/>
                <a:gd name="connsiteY771" fmla="*/ 783252 h 4279173"/>
                <a:gd name="connsiteX772" fmla="*/ 1725078 w 2997920"/>
                <a:gd name="connsiteY772" fmla="*/ 799172 h 4279173"/>
                <a:gd name="connsiteX773" fmla="*/ 1772762 w 2997920"/>
                <a:gd name="connsiteY773" fmla="*/ 839547 h 4279173"/>
                <a:gd name="connsiteX774" fmla="*/ 1805215 w 2997920"/>
                <a:gd name="connsiteY774" fmla="*/ 883137 h 4279173"/>
                <a:gd name="connsiteX775" fmla="*/ 1823164 w 2997920"/>
                <a:gd name="connsiteY775" fmla="*/ 925655 h 4279173"/>
                <a:gd name="connsiteX776" fmla="*/ 1828981 w 2997920"/>
                <a:gd name="connsiteY776" fmla="*/ 958491 h 4279173"/>
                <a:gd name="connsiteX777" fmla="*/ 1828483 w 2997920"/>
                <a:gd name="connsiteY777" fmla="*/ 989030 h 4279173"/>
                <a:gd name="connsiteX778" fmla="*/ 1823011 w 2997920"/>
                <a:gd name="connsiteY778" fmla="*/ 1016814 h 4279173"/>
                <a:gd name="connsiteX779" fmla="*/ 1803225 w 2997920"/>
                <a:gd name="connsiteY779" fmla="*/ 1062393 h 4279173"/>
                <a:gd name="connsiteX780" fmla="*/ 1776705 w 2997920"/>
                <a:gd name="connsiteY780" fmla="*/ 1098673 h 4279173"/>
                <a:gd name="connsiteX781" fmla="*/ 635534 w 2997920"/>
                <a:gd name="connsiteY781" fmla="*/ 3731949 h 4279173"/>
                <a:gd name="connsiteX782" fmla="*/ 633544 w 2997920"/>
                <a:gd name="connsiteY782" fmla="*/ 3732179 h 4279173"/>
                <a:gd name="connsiteX783" fmla="*/ 614179 w 2997920"/>
                <a:gd name="connsiteY783" fmla="*/ 3736350 h 4279173"/>
                <a:gd name="connsiteX784" fmla="*/ 587582 w 2997920"/>
                <a:gd name="connsiteY784" fmla="*/ 3747104 h 4279173"/>
                <a:gd name="connsiteX785" fmla="*/ 556545 w 2997920"/>
                <a:gd name="connsiteY785" fmla="*/ 3766775 h 4279173"/>
                <a:gd name="connsiteX786" fmla="*/ 529603 w 2997920"/>
                <a:gd name="connsiteY786" fmla="*/ 3791115 h 4279173"/>
                <a:gd name="connsiteX787" fmla="*/ 490414 w 2997920"/>
                <a:gd name="connsiteY787" fmla="*/ 3847601 h 4279173"/>
                <a:gd name="connsiteX788" fmla="*/ 479316 w 2997920"/>
                <a:gd name="connsiteY788" fmla="*/ 3875385 h 4279173"/>
                <a:gd name="connsiteX789" fmla="*/ 472236 w 2997920"/>
                <a:gd name="connsiteY789" fmla="*/ 3906346 h 4279173"/>
                <a:gd name="connsiteX790" fmla="*/ 470399 w 2997920"/>
                <a:gd name="connsiteY790" fmla="*/ 3930227 h 4279173"/>
                <a:gd name="connsiteX791" fmla="*/ 476063 w 2997920"/>
                <a:gd name="connsiteY791" fmla="*/ 3978600 h 4279173"/>
                <a:gd name="connsiteX792" fmla="*/ 480693 w 2997920"/>
                <a:gd name="connsiteY792" fmla="*/ 3994368 h 4279173"/>
                <a:gd name="connsiteX793" fmla="*/ 485018 w 2997920"/>
                <a:gd name="connsiteY793" fmla="*/ 4006154 h 4279173"/>
                <a:gd name="connsiteX794" fmla="*/ 524054 w 2997920"/>
                <a:gd name="connsiteY794" fmla="*/ 4072018 h 4279173"/>
                <a:gd name="connsiteX795" fmla="*/ 531746 w 2997920"/>
                <a:gd name="connsiteY795" fmla="*/ 4081432 h 4279173"/>
                <a:gd name="connsiteX796" fmla="*/ 541926 w 2997920"/>
                <a:gd name="connsiteY796" fmla="*/ 4092875 h 4279173"/>
                <a:gd name="connsiteX797" fmla="*/ 555819 w 2997920"/>
                <a:gd name="connsiteY797" fmla="*/ 4107112 h 4279173"/>
                <a:gd name="connsiteX798" fmla="*/ 574303 w 2997920"/>
                <a:gd name="connsiteY798" fmla="*/ 4124218 h 4279173"/>
                <a:gd name="connsiteX799" fmla="*/ 599408 w 2997920"/>
                <a:gd name="connsiteY799" fmla="*/ 4144770 h 4279173"/>
                <a:gd name="connsiteX800" fmla="*/ 631938 w 2997920"/>
                <a:gd name="connsiteY800" fmla="*/ 4168114 h 4279173"/>
                <a:gd name="connsiteX801" fmla="*/ 674800 w 2997920"/>
                <a:gd name="connsiteY801" fmla="*/ 4194712 h 4279173"/>
                <a:gd name="connsiteX802" fmla="*/ 682913 w 2997920"/>
                <a:gd name="connsiteY802" fmla="*/ 4200682 h 4279173"/>
                <a:gd name="connsiteX803" fmla="*/ 694280 w 2997920"/>
                <a:gd name="connsiteY803" fmla="*/ 4217176 h 4279173"/>
                <a:gd name="connsiteX804" fmla="*/ 696921 w 2997920"/>
                <a:gd name="connsiteY804" fmla="*/ 4226897 h 4279173"/>
                <a:gd name="connsiteX805" fmla="*/ 697380 w 2997920"/>
                <a:gd name="connsiteY805" fmla="*/ 4236962 h 4279173"/>
                <a:gd name="connsiteX806" fmla="*/ 691678 w 2997920"/>
                <a:gd name="connsiteY806" fmla="*/ 4256135 h 4279173"/>
                <a:gd name="connsiteX807" fmla="*/ 685784 w 2997920"/>
                <a:gd name="connsiteY807" fmla="*/ 4264325 h 4279173"/>
                <a:gd name="connsiteX808" fmla="*/ 678245 w 2997920"/>
                <a:gd name="connsiteY808" fmla="*/ 4271022 h 4279173"/>
                <a:gd name="connsiteX809" fmla="*/ 659722 w 2997920"/>
                <a:gd name="connsiteY809" fmla="*/ 4278599 h 4279173"/>
                <a:gd name="connsiteX810" fmla="*/ 649658 w 2997920"/>
                <a:gd name="connsiteY810" fmla="*/ 4279173 h 4279173"/>
                <a:gd name="connsiteX811" fmla="*/ 619309 w 2997920"/>
                <a:gd name="connsiteY811" fmla="*/ 4276839 h 4279173"/>
                <a:gd name="connsiteX812" fmla="*/ 554824 w 2997920"/>
                <a:gd name="connsiteY812" fmla="*/ 4266889 h 4279173"/>
                <a:gd name="connsiteX813" fmla="*/ 490224 w 2997920"/>
                <a:gd name="connsiteY813" fmla="*/ 4249438 h 4279173"/>
                <a:gd name="connsiteX814" fmla="*/ 422907 w 2997920"/>
                <a:gd name="connsiteY814" fmla="*/ 4221577 h 4279173"/>
                <a:gd name="connsiteX815" fmla="*/ 348930 w 2997920"/>
                <a:gd name="connsiteY815" fmla="*/ 4176303 h 4279173"/>
                <a:gd name="connsiteX816" fmla="*/ 277251 w 2997920"/>
                <a:gd name="connsiteY816" fmla="*/ 4111014 h 4279173"/>
                <a:gd name="connsiteX817" fmla="*/ 237947 w 2997920"/>
                <a:gd name="connsiteY817" fmla="*/ 4060536 h 4279173"/>
                <a:gd name="connsiteX818" fmla="*/ 206221 w 2997920"/>
                <a:gd name="connsiteY818" fmla="*/ 4006002 h 4279173"/>
                <a:gd name="connsiteX819" fmla="*/ 173654 w 2997920"/>
                <a:gd name="connsiteY819" fmla="*/ 3921042 h 4279173"/>
                <a:gd name="connsiteX820" fmla="*/ 158116 w 2997920"/>
                <a:gd name="connsiteY820" fmla="*/ 3837039 h 4279173"/>
                <a:gd name="connsiteX821" fmla="*/ 157045 w 2997920"/>
                <a:gd name="connsiteY821" fmla="*/ 3757973 h 4279173"/>
                <a:gd name="connsiteX822" fmla="*/ 170592 w 2997920"/>
                <a:gd name="connsiteY822" fmla="*/ 3672822 h 4279173"/>
                <a:gd name="connsiteX823" fmla="*/ 195850 w 2997920"/>
                <a:gd name="connsiteY823" fmla="*/ 3598770 h 4279173"/>
                <a:gd name="connsiteX824" fmla="*/ 225701 w 2997920"/>
                <a:gd name="connsiteY824" fmla="*/ 3541211 h 4279173"/>
                <a:gd name="connsiteX825" fmla="*/ 263933 w 2997920"/>
                <a:gd name="connsiteY825" fmla="*/ 3486906 h 4279173"/>
                <a:gd name="connsiteX826" fmla="*/ 308479 w 2997920"/>
                <a:gd name="connsiteY826" fmla="*/ 3438877 h 4279173"/>
                <a:gd name="connsiteX827" fmla="*/ 401552 w 2997920"/>
                <a:gd name="connsiteY827" fmla="*/ 3368575 h 4279173"/>
                <a:gd name="connsiteX828" fmla="*/ 498835 w 2997920"/>
                <a:gd name="connsiteY828" fmla="*/ 3321617 h 4279173"/>
                <a:gd name="connsiteX829" fmla="*/ 526542 w 2997920"/>
                <a:gd name="connsiteY829" fmla="*/ 3311744 h 4279173"/>
                <a:gd name="connsiteX830" fmla="*/ 519003 w 2997920"/>
                <a:gd name="connsiteY830" fmla="*/ 3167197 h 4279173"/>
                <a:gd name="connsiteX831" fmla="*/ 521950 w 2997920"/>
                <a:gd name="connsiteY831" fmla="*/ 3066355 h 4279173"/>
                <a:gd name="connsiteX832" fmla="*/ 529948 w 2997920"/>
                <a:gd name="connsiteY832" fmla="*/ 2980132 h 4279173"/>
                <a:gd name="connsiteX833" fmla="*/ 541008 w 2997920"/>
                <a:gd name="connsiteY833" fmla="*/ 2905620 h 4279173"/>
                <a:gd name="connsiteX834" fmla="*/ 611923 w 2997920"/>
                <a:gd name="connsiteY834" fmla="*/ 2647945 h 4279173"/>
                <a:gd name="connsiteX835" fmla="*/ 698489 w 2997920"/>
                <a:gd name="connsiteY835" fmla="*/ 2465777 h 4279173"/>
                <a:gd name="connsiteX836" fmla="*/ 731707 w 2997920"/>
                <a:gd name="connsiteY836" fmla="*/ 2411548 h 4279173"/>
                <a:gd name="connsiteX837" fmla="*/ 750115 w 2997920"/>
                <a:gd name="connsiteY837" fmla="*/ 2384108 h 4279173"/>
                <a:gd name="connsiteX838" fmla="*/ 750957 w 2997920"/>
                <a:gd name="connsiteY838" fmla="*/ 2382883 h 4279173"/>
                <a:gd name="connsiteX839" fmla="*/ 751799 w 2997920"/>
                <a:gd name="connsiteY839" fmla="*/ 2381697 h 4279173"/>
                <a:gd name="connsiteX840" fmla="*/ 754516 w 2997920"/>
                <a:gd name="connsiteY840" fmla="*/ 2378597 h 4279173"/>
                <a:gd name="connsiteX841" fmla="*/ 704535 w 2997920"/>
                <a:gd name="connsiteY841" fmla="*/ 2343924 h 4279173"/>
                <a:gd name="connsiteX842" fmla="*/ 681612 w 2997920"/>
                <a:gd name="connsiteY842" fmla="*/ 2326167 h 4279173"/>
                <a:gd name="connsiteX843" fmla="*/ 656392 w 2997920"/>
                <a:gd name="connsiteY843" fmla="*/ 2361682 h 4279173"/>
                <a:gd name="connsiteX844" fmla="*/ 630139 w 2997920"/>
                <a:gd name="connsiteY844" fmla="*/ 2410322 h 4279173"/>
                <a:gd name="connsiteX845" fmla="*/ 614257 w 2997920"/>
                <a:gd name="connsiteY845" fmla="*/ 2455367 h 4279173"/>
                <a:gd name="connsiteX846" fmla="*/ 607253 w 2997920"/>
                <a:gd name="connsiteY846" fmla="*/ 2511548 h 4279173"/>
                <a:gd name="connsiteX847" fmla="*/ 607751 w 2997920"/>
                <a:gd name="connsiteY847" fmla="*/ 2521383 h 4279173"/>
                <a:gd name="connsiteX848" fmla="*/ 608325 w 2997920"/>
                <a:gd name="connsiteY848" fmla="*/ 2527008 h 4279173"/>
                <a:gd name="connsiteX849" fmla="*/ 608401 w 2997920"/>
                <a:gd name="connsiteY849" fmla="*/ 2527774 h 4279173"/>
                <a:gd name="connsiteX850" fmla="*/ 608516 w 2997920"/>
                <a:gd name="connsiteY850" fmla="*/ 2528692 h 4279173"/>
                <a:gd name="connsiteX851" fmla="*/ 608746 w 2997920"/>
                <a:gd name="connsiteY851" fmla="*/ 2531409 h 4279173"/>
                <a:gd name="connsiteX852" fmla="*/ 608784 w 2997920"/>
                <a:gd name="connsiteY852" fmla="*/ 2536882 h 4279173"/>
                <a:gd name="connsiteX853" fmla="*/ 607598 w 2997920"/>
                <a:gd name="connsiteY853" fmla="*/ 2544995 h 4279173"/>
                <a:gd name="connsiteX854" fmla="*/ 597571 w 2997920"/>
                <a:gd name="connsiteY854" fmla="*/ 2564245 h 4279173"/>
                <a:gd name="connsiteX855" fmla="*/ 582340 w 2997920"/>
                <a:gd name="connsiteY855" fmla="*/ 2575534 h 4279173"/>
                <a:gd name="connsiteX856" fmla="*/ 571892 w 2997920"/>
                <a:gd name="connsiteY856" fmla="*/ 2578825 h 4279173"/>
                <a:gd name="connsiteX857" fmla="*/ 566458 w 2997920"/>
                <a:gd name="connsiteY857" fmla="*/ 2579514 h 4279173"/>
                <a:gd name="connsiteX858" fmla="*/ 563741 w 2997920"/>
                <a:gd name="connsiteY858" fmla="*/ 2579591 h 4279173"/>
                <a:gd name="connsiteX859" fmla="*/ 558268 w 2997920"/>
                <a:gd name="connsiteY859" fmla="*/ 2579284 h 4279173"/>
                <a:gd name="connsiteX860" fmla="*/ 547667 w 2997920"/>
                <a:gd name="connsiteY860" fmla="*/ 2576720 h 4279173"/>
                <a:gd name="connsiteX861" fmla="*/ 531671 w 2997920"/>
                <a:gd name="connsiteY861" fmla="*/ 2566464 h 4279173"/>
                <a:gd name="connsiteX862" fmla="*/ 520382 w 2997920"/>
                <a:gd name="connsiteY862" fmla="*/ 2547941 h 4279173"/>
                <a:gd name="connsiteX863" fmla="*/ 519042 w 2997920"/>
                <a:gd name="connsiteY863" fmla="*/ 2542660 h 4279173"/>
                <a:gd name="connsiteX864" fmla="*/ 518506 w 2997920"/>
                <a:gd name="connsiteY864" fmla="*/ 2538795 h 4279173"/>
                <a:gd name="connsiteX865" fmla="*/ 518162 w 2997920"/>
                <a:gd name="connsiteY865" fmla="*/ 2536269 h 4279173"/>
                <a:gd name="connsiteX866" fmla="*/ 517052 w 2997920"/>
                <a:gd name="connsiteY866" fmla="*/ 2522376 h 4279173"/>
                <a:gd name="connsiteX867" fmla="*/ 519463 w 2997920"/>
                <a:gd name="connsiteY867" fmla="*/ 2467956 h 4279173"/>
                <a:gd name="connsiteX868" fmla="*/ 531900 w 2997920"/>
                <a:gd name="connsiteY868" fmla="*/ 2414072 h 4279173"/>
                <a:gd name="connsiteX869" fmla="*/ 557694 w 2997920"/>
                <a:gd name="connsiteY869" fmla="*/ 2351845 h 4279173"/>
                <a:gd name="connsiteX870" fmla="*/ 605341 w 2997920"/>
                <a:gd name="connsiteY870" fmla="*/ 2276758 h 4279173"/>
                <a:gd name="connsiteX871" fmla="*/ 614449 w 2997920"/>
                <a:gd name="connsiteY871" fmla="*/ 2265124 h 4279173"/>
                <a:gd name="connsiteX872" fmla="*/ 536378 w 2997920"/>
                <a:gd name="connsiteY872" fmla="*/ 2165732 h 4279173"/>
                <a:gd name="connsiteX873" fmla="*/ 526428 w 2997920"/>
                <a:gd name="connsiteY873" fmla="*/ 2148932 h 4279173"/>
                <a:gd name="connsiteX874" fmla="*/ 514258 w 2997920"/>
                <a:gd name="connsiteY874" fmla="*/ 2126085 h 4279173"/>
                <a:gd name="connsiteX875" fmla="*/ 500098 w 2997920"/>
                <a:gd name="connsiteY875" fmla="*/ 2095010 h 4279173"/>
                <a:gd name="connsiteX876" fmla="*/ 489726 w 2997920"/>
                <a:gd name="connsiteY876" fmla="*/ 2067379 h 4279173"/>
                <a:gd name="connsiteX877" fmla="*/ 470897 w 2997920"/>
                <a:gd name="connsiteY877" fmla="*/ 2080697 h 4279173"/>
                <a:gd name="connsiteX878" fmla="*/ 445907 w 2997920"/>
                <a:gd name="connsiteY878" fmla="*/ 2101669 h 4279173"/>
                <a:gd name="connsiteX879" fmla="*/ 417740 w 2997920"/>
                <a:gd name="connsiteY879" fmla="*/ 2131060 h 4279173"/>
                <a:gd name="connsiteX880" fmla="*/ 393745 w 2997920"/>
                <a:gd name="connsiteY880" fmla="*/ 2163015 h 4279173"/>
                <a:gd name="connsiteX881" fmla="*/ 386895 w 2997920"/>
                <a:gd name="connsiteY881" fmla="*/ 2173846 h 4279173"/>
                <a:gd name="connsiteX882" fmla="*/ 385555 w 2997920"/>
                <a:gd name="connsiteY882" fmla="*/ 2175951 h 4279173"/>
                <a:gd name="connsiteX883" fmla="*/ 384101 w 2997920"/>
                <a:gd name="connsiteY883" fmla="*/ 2177979 h 4279173"/>
                <a:gd name="connsiteX884" fmla="*/ 379087 w 2997920"/>
                <a:gd name="connsiteY884" fmla="*/ 2183528 h 4279173"/>
                <a:gd name="connsiteX885" fmla="*/ 359608 w 2997920"/>
                <a:gd name="connsiteY885" fmla="*/ 2194283 h 4279173"/>
                <a:gd name="connsiteX886" fmla="*/ 352222 w 2997920"/>
                <a:gd name="connsiteY886" fmla="*/ 2195584 h 4279173"/>
                <a:gd name="connsiteX887" fmla="*/ 349772 w 2997920"/>
                <a:gd name="connsiteY887" fmla="*/ 2195737 h 4279173"/>
                <a:gd name="connsiteX888" fmla="*/ 347246 w 2997920"/>
                <a:gd name="connsiteY888" fmla="*/ 2195775 h 4279173"/>
                <a:gd name="connsiteX889" fmla="*/ 344759 w 2997920"/>
                <a:gd name="connsiteY889" fmla="*/ 2195622 h 4279173"/>
                <a:gd name="connsiteX890" fmla="*/ 339822 w 2997920"/>
                <a:gd name="connsiteY890" fmla="*/ 2195010 h 4279173"/>
                <a:gd name="connsiteX891" fmla="*/ 325815 w 2997920"/>
                <a:gd name="connsiteY891" fmla="*/ 2189882 h 4279173"/>
                <a:gd name="connsiteX892" fmla="*/ 315941 w 2997920"/>
                <a:gd name="connsiteY892" fmla="*/ 2182343 h 4279173"/>
                <a:gd name="connsiteX893" fmla="*/ 306297 w 2997920"/>
                <a:gd name="connsiteY893" fmla="*/ 2167876 h 4279173"/>
                <a:gd name="connsiteX894" fmla="*/ 302815 w 2997920"/>
                <a:gd name="connsiteY894" fmla="*/ 2150884 h 4279173"/>
                <a:gd name="connsiteX895" fmla="*/ 304422 w 2997920"/>
                <a:gd name="connsiteY895" fmla="*/ 2138561 h 4279173"/>
                <a:gd name="connsiteX896" fmla="*/ 308058 w 2997920"/>
                <a:gd name="connsiteY896" fmla="*/ 2129261 h 4279173"/>
                <a:gd name="connsiteX897" fmla="*/ 310698 w 2997920"/>
                <a:gd name="connsiteY897" fmla="*/ 2124784 h 4279173"/>
                <a:gd name="connsiteX898" fmla="*/ 314104 w 2997920"/>
                <a:gd name="connsiteY898" fmla="*/ 2119349 h 4279173"/>
                <a:gd name="connsiteX899" fmla="*/ 331900 w 2997920"/>
                <a:gd name="connsiteY899" fmla="*/ 2093479 h 4279173"/>
                <a:gd name="connsiteX900" fmla="*/ 381613 w 2997920"/>
                <a:gd name="connsiteY900" fmla="*/ 2037796 h 4279173"/>
                <a:gd name="connsiteX901" fmla="*/ 439974 w 2997920"/>
                <a:gd name="connsiteY901" fmla="*/ 1991719 h 4279173"/>
                <a:gd name="connsiteX902" fmla="*/ 469442 w 2997920"/>
                <a:gd name="connsiteY902" fmla="*/ 1974268 h 4279173"/>
                <a:gd name="connsiteX903" fmla="*/ 467720 w 2997920"/>
                <a:gd name="connsiteY903" fmla="*/ 1914261 h 4279173"/>
                <a:gd name="connsiteX904" fmla="*/ 472733 w 2997920"/>
                <a:gd name="connsiteY904" fmla="*/ 1865620 h 4279173"/>
                <a:gd name="connsiteX905" fmla="*/ 483640 w 2997920"/>
                <a:gd name="connsiteY905" fmla="*/ 1817056 h 4279173"/>
                <a:gd name="connsiteX906" fmla="*/ 485363 w 2997920"/>
                <a:gd name="connsiteY906" fmla="*/ 1811277 h 4279173"/>
                <a:gd name="connsiteX907" fmla="*/ 481076 w 2997920"/>
                <a:gd name="connsiteY907" fmla="*/ 1811851 h 4279173"/>
                <a:gd name="connsiteX908" fmla="*/ 386319 w 2997920"/>
                <a:gd name="connsiteY908" fmla="*/ 1829302 h 4279173"/>
                <a:gd name="connsiteX909" fmla="*/ 295007 w 2997920"/>
                <a:gd name="connsiteY909" fmla="*/ 1855555 h 4279173"/>
                <a:gd name="connsiteX910" fmla="*/ 186092 w 2997920"/>
                <a:gd name="connsiteY910" fmla="*/ 1902091 h 4279173"/>
                <a:gd name="connsiteX911" fmla="*/ 98454 w 2997920"/>
                <a:gd name="connsiteY911" fmla="*/ 1956971 h 4279173"/>
                <a:gd name="connsiteX912" fmla="*/ 82763 w 2997920"/>
                <a:gd name="connsiteY912" fmla="*/ 1969218 h 4279173"/>
                <a:gd name="connsiteX913" fmla="*/ 74420 w 2997920"/>
                <a:gd name="connsiteY913" fmla="*/ 1976106 h 4279173"/>
                <a:gd name="connsiteX914" fmla="*/ 65924 w 2997920"/>
                <a:gd name="connsiteY914" fmla="*/ 1981732 h 4279173"/>
                <a:gd name="connsiteX915" fmla="*/ 56471 w 2997920"/>
                <a:gd name="connsiteY915" fmla="*/ 1985329 h 4279173"/>
                <a:gd name="connsiteX916" fmla="*/ 46407 w 2997920"/>
                <a:gd name="connsiteY916" fmla="*/ 1986707 h 4279173"/>
                <a:gd name="connsiteX917" fmla="*/ 26659 w 2997920"/>
                <a:gd name="connsiteY917" fmla="*/ 1982727 h 4279173"/>
                <a:gd name="connsiteX918" fmla="*/ 17934 w 2997920"/>
                <a:gd name="connsiteY918" fmla="*/ 1977560 h 4279173"/>
                <a:gd name="connsiteX919" fmla="*/ 4961 w 2997920"/>
                <a:gd name="connsiteY919" fmla="*/ 1962099 h 4279173"/>
                <a:gd name="connsiteX920" fmla="*/ 1401 w 2997920"/>
                <a:gd name="connsiteY920" fmla="*/ 1952608 h 4279173"/>
                <a:gd name="connsiteX921" fmla="*/ 24 w 2997920"/>
                <a:gd name="connsiteY921" fmla="*/ 1942582 h 4279173"/>
                <a:gd name="connsiteX922" fmla="*/ 866 w 2997920"/>
                <a:gd name="connsiteY922" fmla="*/ 1932479 h 4279173"/>
                <a:gd name="connsiteX923" fmla="*/ 4004 w 2997920"/>
                <a:gd name="connsiteY923" fmla="*/ 1922797 h 4279173"/>
                <a:gd name="connsiteX924" fmla="*/ 9170 w 2997920"/>
                <a:gd name="connsiteY924" fmla="*/ 1914072 h 4279173"/>
                <a:gd name="connsiteX925" fmla="*/ 16135 w 2997920"/>
                <a:gd name="connsiteY925" fmla="*/ 1906762 h 4279173"/>
                <a:gd name="connsiteX926" fmla="*/ 19312 w 2997920"/>
                <a:gd name="connsiteY926" fmla="*/ 1904083 h 4279173"/>
                <a:gd name="connsiteX927" fmla="*/ 22565 w 2997920"/>
                <a:gd name="connsiteY927" fmla="*/ 1901404 h 4279173"/>
                <a:gd name="connsiteX928" fmla="*/ 120000 w 2997920"/>
                <a:gd name="connsiteY928" fmla="*/ 1834928 h 4279173"/>
                <a:gd name="connsiteX929" fmla="*/ 247441 w 2997920"/>
                <a:gd name="connsiteY929" fmla="*/ 1776337 h 4279173"/>
                <a:gd name="connsiteX930" fmla="*/ 378057 w 2997920"/>
                <a:gd name="connsiteY930" fmla="*/ 1738296 h 4279173"/>
                <a:gd name="connsiteX931" fmla="*/ 511925 w 2997920"/>
                <a:gd name="connsiteY931" fmla="*/ 1717094 h 4279173"/>
                <a:gd name="connsiteX932" fmla="*/ 526583 w 2997920"/>
                <a:gd name="connsiteY932" fmla="*/ 1715793 h 4279173"/>
                <a:gd name="connsiteX933" fmla="*/ 538140 w 2997920"/>
                <a:gd name="connsiteY933" fmla="*/ 1696466 h 4279173"/>
                <a:gd name="connsiteX934" fmla="*/ 637072 w 2997920"/>
                <a:gd name="connsiteY934" fmla="*/ 1577480 h 4279173"/>
                <a:gd name="connsiteX935" fmla="*/ 654408 w 2997920"/>
                <a:gd name="connsiteY935" fmla="*/ 1561712 h 4279173"/>
                <a:gd name="connsiteX936" fmla="*/ 677905 w 2997920"/>
                <a:gd name="connsiteY936" fmla="*/ 1541773 h 4279173"/>
                <a:gd name="connsiteX937" fmla="*/ 796274 w 2997920"/>
                <a:gd name="connsiteY937" fmla="*/ 1461023 h 4279173"/>
                <a:gd name="connsiteX938" fmla="*/ 820500 w 2997920"/>
                <a:gd name="connsiteY938" fmla="*/ 1447552 h 4279173"/>
                <a:gd name="connsiteX939" fmla="*/ 799490 w 2997920"/>
                <a:gd name="connsiteY939" fmla="*/ 1379508 h 4279173"/>
                <a:gd name="connsiteX940" fmla="*/ 774806 w 2997920"/>
                <a:gd name="connsiteY940" fmla="*/ 1279087 h 4279173"/>
                <a:gd name="connsiteX941" fmla="*/ 758006 w 2997920"/>
                <a:gd name="connsiteY941" fmla="*/ 1171740 h 4279173"/>
                <a:gd name="connsiteX942" fmla="*/ 756054 w 2997920"/>
                <a:gd name="connsiteY942" fmla="*/ 1152146 h 4279173"/>
                <a:gd name="connsiteX943" fmla="*/ 701175 w 2997920"/>
                <a:gd name="connsiteY943" fmla="*/ 1254977 h 4279173"/>
                <a:gd name="connsiteX944" fmla="*/ 448212 w 2997920"/>
                <a:gd name="connsiteY944" fmla="*/ 441696 h 4279173"/>
                <a:gd name="connsiteX945" fmla="*/ 997920 w 2997920"/>
                <a:gd name="connsiteY945" fmla="*/ 251720 h 4279173"/>
                <a:gd name="connsiteX946" fmla="*/ 1012769 w 2997920"/>
                <a:gd name="connsiteY946" fmla="*/ 233618 h 4279173"/>
                <a:gd name="connsiteX947" fmla="*/ 1032057 w 2997920"/>
                <a:gd name="connsiteY947" fmla="*/ 211421 h 4279173"/>
                <a:gd name="connsiteX948" fmla="*/ 1049355 w 2997920"/>
                <a:gd name="connsiteY948" fmla="*/ 192899 h 4279173"/>
                <a:gd name="connsiteX949" fmla="*/ 1182616 w 2997920"/>
                <a:gd name="connsiteY949" fmla="*/ 83749 h 4279173"/>
                <a:gd name="connsiteX950" fmla="*/ 1209213 w 2997920"/>
                <a:gd name="connsiteY950" fmla="*/ 68096 h 4279173"/>
                <a:gd name="connsiteX951" fmla="*/ 1246029 w 2997920"/>
                <a:gd name="connsiteY951" fmla="*/ 49343 h 4279173"/>
                <a:gd name="connsiteX952" fmla="*/ 1295894 w 2997920"/>
                <a:gd name="connsiteY952" fmla="*/ 29060 h 4279173"/>
                <a:gd name="connsiteX953" fmla="*/ 1373621 w 2997920"/>
                <a:gd name="connsiteY953" fmla="*/ 8356 h 4279173"/>
                <a:gd name="connsiteX954" fmla="*/ 1425859 w 2997920"/>
                <a:gd name="connsiteY954" fmla="*/ 1505 h 4279173"/>
                <a:gd name="connsiteX955" fmla="*/ 1483801 w 2997920"/>
                <a:gd name="connsiteY955" fmla="*/ 357 h 4279173"/>
                <a:gd name="connsiteX956" fmla="*/ 1566388 w 2997920"/>
                <a:gd name="connsiteY956" fmla="*/ 10345 h 4279173"/>
                <a:gd name="connsiteX957" fmla="*/ 1646947 w 2997920"/>
                <a:gd name="connsiteY957" fmla="*/ 33843 h 4279173"/>
                <a:gd name="connsiteX958" fmla="*/ 1748092 w 2997920"/>
                <a:gd name="connsiteY958" fmla="*/ 84398 h 4279173"/>
                <a:gd name="connsiteX959" fmla="*/ 1828842 w 2997920"/>
                <a:gd name="connsiteY959" fmla="*/ 144100 h 4279173"/>
                <a:gd name="connsiteX960" fmla="*/ 1900139 w 2997920"/>
                <a:gd name="connsiteY960" fmla="*/ 214250 h 4279173"/>
                <a:gd name="connsiteX961" fmla="*/ 1934774 w 2997920"/>
                <a:gd name="connsiteY961" fmla="*/ 255582 h 4279173"/>
                <a:gd name="connsiteX962" fmla="*/ 2509357 w 2997920"/>
                <a:gd name="connsiteY962" fmla="*/ 441688 h 4279173"/>
                <a:gd name="connsiteX963" fmla="*/ 2246558 w 2997920"/>
                <a:gd name="connsiteY963" fmla="*/ 1254969 h 4279173"/>
                <a:gd name="connsiteX964" fmla="*/ 2176218 w 2997920"/>
                <a:gd name="connsiteY964" fmla="*/ 1127302 h 4279173"/>
                <a:gd name="connsiteX965" fmla="*/ 2163244 w 2997920"/>
                <a:gd name="connsiteY965" fmla="*/ 1255125 h 4279173"/>
                <a:gd name="connsiteX966" fmla="*/ 2134733 w 2997920"/>
                <a:gd name="connsiteY966" fmla="*/ 1398830 h 4279173"/>
                <a:gd name="connsiteX967" fmla="*/ 2123634 w 2997920"/>
                <a:gd name="connsiteY967" fmla="*/ 1439894 h 4279173"/>
                <a:gd name="connsiteX968" fmla="*/ 2157963 w 2997920"/>
                <a:gd name="connsiteY968" fmla="*/ 1458493 h 4279173"/>
                <a:gd name="connsiteX969" fmla="*/ 2278898 w 2997920"/>
                <a:gd name="connsiteY969" fmla="*/ 1540238 h 4279173"/>
                <a:gd name="connsiteX970" fmla="*/ 2302512 w 2997920"/>
                <a:gd name="connsiteY970" fmla="*/ 1560138 h 4279173"/>
                <a:gd name="connsiteX971" fmla="*/ 2319886 w 2997920"/>
                <a:gd name="connsiteY971" fmla="*/ 1575867 h 4279173"/>
                <a:gd name="connsiteX972" fmla="*/ 2352492 w 2997920"/>
                <a:gd name="connsiteY972" fmla="*/ 1608511 h 4279173"/>
                <a:gd name="connsiteX973" fmla="*/ 2420000 w 2997920"/>
                <a:gd name="connsiteY973" fmla="*/ 1695537 h 4279173"/>
                <a:gd name="connsiteX974" fmla="*/ 2424746 w 2997920"/>
                <a:gd name="connsiteY974" fmla="*/ 1703268 h 4279173"/>
                <a:gd name="connsiteX975" fmla="*/ 2495851 w 2997920"/>
                <a:gd name="connsiteY975" fmla="*/ 1710042 h 4279173"/>
                <a:gd name="connsiteX976" fmla="*/ 2605383 w 2997920"/>
                <a:gd name="connsiteY976" fmla="*/ 1728564 h 4279173"/>
                <a:gd name="connsiteX977" fmla="*/ 2711731 w 2997920"/>
                <a:gd name="connsiteY977" fmla="*/ 1756807 h 4279173"/>
                <a:gd name="connsiteX978" fmla="*/ 2838712 w 2997920"/>
                <a:gd name="connsiteY978" fmla="*/ 1806865 h 4279173"/>
                <a:gd name="connsiteX979" fmla="*/ 2943806 w 2997920"/>
                <a:gd name="connsiteY979" fmla="*/ 1867256 h 4279173"/>
                <a:gd name="connsiteX980" fmla="*/ 2968644 w 2997920"/>
                <a:gd name="connsiteY980" fmla="*/ 1885127 h 4279173"/>
                <a:gd name="connsiteX981" fmla="*/ 2980661 w 2997920"/>
                <a:gd name="connsiteY981" fmla="*/ 1894350 h 4279173"/>
                <a:gd name="connsiteX982" fmla="*/ 2987856 w 2997920"/>
                <a:gd name="connsiteY982" fmla="*/ 1901507 h 4279173"/>
                <a:gd name="connsiteX983" fmla="*/ 2996734 w 2997920"/>
                <a:gd name="connsiteY983" fmla="*/ 1919609 h 4279173"/>
                <a:gd name="connsiteX984" fmla="*/ 2997921 w 2997920"/>
                <a:gd name="connsiteY984" fmla="*/ 1929674 h 4279173"/>
                <a:gd name="connsiteX985" fmla="*/ 2996849 w 2997920"/>
                <a:gd name="connsiteY985" fmla="*/ 1939739 h 4279173"/>
                <a:gd name="connsiteX986" fmla="*/ 2988200 w 2997920"/>
                <a:gd name="connsiteY986" fmla="*/ 1957955 h 4279173"/>
                <a:gd name="connsiteX987" fmla="*/ 2981082 w 2997920"/>
                <a:gd name="connsiteY987" fmla="*/ 1965188 h 4279173"/>
                <a:gd name="connsiteX988" fmla="*/ 2962941 w 2997920"/>
                <a:gd name="connsiteY988" fmla="*/ 1974067 h 4279173"/>
                <a:gd name="connsiteX989" fmla="*/ 2952915 w 2997920"/>
                <a:gd name="connsiteY989" fmla="*/ 1975253 h 4279173"/>
                <a:gd name="connsiteX990" fmla="*/ 2942812 w 2997920"/>
                <a:gd name="connsiteY990" fmla="*/ 1974182 h 4279173"/>
                <a:gd name="connsiteX991" fmla="*/ 2933206 w 2997920"/>
                <a:gd name="connsiteY991" fmla="*/ 1970891 h 4279173"/>
                <a:gd name="connsiteX992" fmla="*/ 2924596 w 2997920"/>
                <a:gd name="connsiteY992" fmla="*/ 1965533 h 4279173"/>
                <a:gd name="connsiteX993" fmla="*/ 2923065 w 2997920"/>
                <a:gd name="connsiteY993" fmla="*/ 1964346 h 4279173"/>
                <a:gd name="connsiteX994" fmla="*/ 2921572 w 2997920"/>
                <a:gd name="connsiteY994" fmla="*/ 1963160 h 4279173"/>
                <a:gd name="connsiteX995" fmla="*/ 2918625 w 2997920"/>
                <a:gd name="connsiteY995" fmla="*/ 1960864 h 4279173"/>
                <a:gd name="connsiteX996" fmla="*/ 2908063 w 2997920"/>
                <a:gd name="connsiteY996" fmla="*/ 1952942 h 4279173"/>
                <a:gd name="connsiteX997" fmla="*/ 2887857 w 2997920"/>
                <a:gd name="connsiteY997" fmla="*/ 1938744 h 4279173"/>
                <a:gd name="connsiteX998" fmla="*/ 2799491 w 2997920"/>
                <a:gd name="connsiteY998" fmla="*/ 1888533 h 4279173"/>
                <a:gd name="connsiteX999" fmla="*/ 2680319 w 2997920"/>
                <a:gd name="connsiteY999" fmla="*/ 1841882 h 4279173"/>
                <a:gd name="connsiteX1000" fmla="*/ 2586289 w 2997920"/>
                <a:gd name="connsiteY1000" fmla="*/ 1817122 h 4279173"/>
                <a:gd name="connsiteX1001" fmla="*/ 2484722 w 2997920"/>
                <a:gd name="connsiteY1001" fmla="*/ 1799939 h 4279173"/>
                <a:gd name="connsiteX1002" fmla="*/ 2469146 w 2997920"/>
                <a:gd name="connsiteY1002" fmla="*/ 1798102 h 4279173"/>
                <a:gd name="connsiteX1003" fmla="*/ 2474772 w 2997920"/>
                <a:gd name="connsiteY1003" fmla="*/ 1816050 h 4279173"/>
                <a:gd name="connsiteX1004" fmla="*/ 2485258 w 2997920"/>
                <a:gd name="connsiteY1004" fmla="*/ 1861400 h 4279173"/>
                <a:gd name="connsiteX1005" fmla="*/ 2490960 w 2997920"/>
                <a:gd name="connsiteY1005" fmla="*/ 1914251 h 4279173"/>
                <a:gd name="connsiteX1006" fmla="*/ 2487095 w 2997920"/>
                <a:gd name="connsiteY1006" fmla="*/ 1992016 h 4279173"/>
                <a:gd name="connsiteX1007" fmla="*/ 2486062 w 2997920"/>
                <a:gd name="connsiteY1007" fmla="*/ 1998675 h 4279173"/>
                <a:gd name="connsiteX1008" fmla="*/ 2516372 w 2997920"/>
                <a:gd name="connsiteY1008" fmla="*/ 2013945 h 4279173"/>
                <a:gd name="connsiteX1009" fmla="*/ 2535775 w 2997920"/>
                <a:gd name="connsiteY1009" fmla="*/ 2025426 h 4279173"/>
                <a:gd name="connsiteX1010" fmla="*/ 2560077 w 2997920"/>
                <a:gd name="connsiteY1010" fmla="*/ 2041882 h 4279173"/>
                <a:gd name="connsiteX1011" fmla="*/ 2589085 w 2997920"/>
                <a:gd name="connsiteY1011" fmla="*/ 2064805 h 4279173"/>
                <a:gd name="connsiteX1012" fmla="*/ 2625863 w 2997920"/>
                <a:gd name="connsiteY1012" fmla="*/ 2100320 h 4279173"/>
                <a:gd name="connsiteX1013" fmla="*/ 2658852 w 2997920"/>
                <a:gd name="connsiteY1013" fmla="*/ 2140810 h 4279173"/>
                <a:gd name="connsiteX1014" fmla="*/ 2669950 w 2997920"/>
                <a:gd name="connsiteY1014" fmla="*/ 2157113 h 4279173"/>
                <a:gd name="connsiteX1015" fmla="*/ 2670409 w 2997920"/>
                <a:gd name="connsiteY1015" fmla="*/ 2157879 h 4279173"/>
                <a:gd name="connsiteX1016" fmla="*/ 2672935 w 2997920"/>
                <a:gd name="connsiteY1016" fmla="*/ 2162395 h 4279173"/>
                <a:gd name="connsiteX1017" fmla="*/ 2676915 w 2997920"/>
                <a:gd name="connsiteY1017" fmla="*/ 2174641 h 4279173"/>
                <a:gd name="connsiteX1018" fmla="*/ 2677298 w 2997920"/>
                <a:gd name="connsiteY1018" fmla="*/ 2187538 h 4279173"/>
                <a:gd name="connsiteX1019" fmla="*/ 2670409 w 2997920"/>
                <a:gd name="connsiteY1019" fmla="*/ 2206827 h 4279173"/>
                <a:gd name="connsiteX1020" fmla="*/ 2655675 w 2997920"/>
                <a:gd name="connsiteY1020" fmla="*/ 2221139 h 4279173"/>
                <a:gd name="connsiteX1021" fmla="*/ 2641285 w 2997920"/>
                <a:gd name="connsiteY1021" fmla="*/ 2226727 h 4279173"/>
                <a:gd name="connsiteX1022" fmla="*/ 2636157 w 2997920"/>
                <a:gd name="connsiteY1022" fmla="*/ 2227454 h 4279173"/>
                <a:gd name="connsiteX1023" fmla="*/ 2633555 w 2997920"/>
                <a:gd name="connsiteY1023" fmla="*/ 2227607 h 4279173"/>
                <a:gd name="connsiteX1024" fmla="*/ 2630990 w 2997920"/>
                <a:gd name="connsiteY1024" fmla="*/ 2227607 h 4279173"/>
                <a:gd name="connsiteX1025" fmla="*/ 2623260 w 2997920"/>
                <a:gd name="connsiteY1025" fmla="*/ 2226727 h 4279173"/>
                <a:gd name="connsiteX1026" fmla="*/ 2611128 w 2997920"/>
                <a:gd name="connsiteY1026" fmla="*/ 2222364 h 4279173"/>
                <a:gd name="connsiteX1027" fmla="*/ 2600719 w 2997920"/>
                <a:gd name="connsiteY1027" fmla="*/ 2214786 h 4279173"/>
                <a:gd name="connsiteX1028" fmla="*/ 2595629 w 2997920"/>
                <a:gd name="connsiteY1028" fmla="*/ 2208931 h 4279173"/>
                <a:gd name="connsiteX1029" fmla="*/ 2593792 w 2997920"/>
                <a:gd name="connsiteY1029" fmla="*/ 2206176 h 4279173"/>
                <a:gd name="connsiteX1030" fmla="*/ 2592223 w 2997920"/>
                <a:gd name="connsiteY1030" fmla="*/ 2203765 h 4279173"/>
                <a:gd name="connsiteX1031" fmla="*/ 2590195 w 2997920"/>
                <a:gd name="connsiteY1031" fmla="*/ 2200741 h 4279173"/>
                <a:gd name="connsiteX1032" fmla="*/ 2580436 w 2997920"/>
                <a:gd name="connsiteY1032" fmla="*/ 2187079 h 4279173"/>
                <a:gd name="connsiteX1033" fmla="*/ 2555063 w 2997920"/>
                <a:gd name="connsiteY1033" fmla="*/ 2157305 h 4279173"/>
                <a:gd name="connsiteX1034" fmla="*/ 2524026 w 2997920"/>
                <a:gd name="connsiteY1034" fmla="*/ 2128449 h 4279173"/>
                <a:gd name="connsiteX1035" fmla="*/ 2497351 w 2997920"/>
                <a:gd name="connsiteY1035" fmla="*/ 2108472 h 4279173"/>
                <a:gd name="connsiteX1036" fmla="*/ 2475690 w 2997920"/>
                <a:gd name="connsiteY1036" fmla="*/ 2095001 h 4279173"/>
                <a:gd name="connsiteX1037" fmla="*/ 2461645 w 2997920"/>
                <a:gd name="connsiteY1037" fmla="*/ 2087423 h 4279173"/>
                <a:gd name="connsiteX1038" fmla="*/ 2459043 w 2997920"/>
                <a:gd name="connsiteY1038" fmla="*/ 2093967 h 4279173"/>
                <a:gd name="connsiteX1039" fmla="*/ 2444883 w 2997920"/>
                <a:gd name="connsiteY1039" fmla="*/ 2125158 h 4279173"/>
                <a:gd name="connsiteX1040" fmla="*/ 2432789 w 2997920"/>
                <a:gd name="connsiteY1040" fmla="*/ 2147966 h 4279173"/>
                <a:gd name="connsiteX1041" fmla="*/ 2421729 w 2997920"/>
                <a:gd name="connsiteY1041" fmla="*/ 2166642 h 4279173"/>
                <a:gd name="connsiteX1042" fmla="*/ 2341401 w 2997920"/>
                <a:gd name="connsiteY1042" fmla="*/ 2268062 h 4279173"/>
                <a:gd name="connsiteX1043" fmla="*/ 2369720 w 2997920"/>
                <a:gd name="connsiteY1043" fmla="*/ 2304954 h 4279173"/>
                <a:gd name="connsiteX1044" fmla="*/ 2413502 w 2997920"/>
                <a:gd name="connsiteY1044" fmla="*/ 2380498 h 4279173"/>
                <a:gd name="connsiteX1045" fmla="*/ 2436655 w 2997920"/>
                <a:gd name="connsiteY1045" fmla="*/ 2444448 h 4279173"/>
                <a:gd name="connsiteX1046" fmla="*/ 2445879 w 2997920"/>
                <a:gd name="connsiteY1046" fmla="*/ 2496840 h 4279173"/>
                <a:gd name="connsiteX1047" fmla="*/ 2444003 w 2997920"/>
                <a:gd name="connsiteY1047" fmla="*/ 2559564 h 4279173"/>
                <a:gd name="connsiteX1048" fmla="*/ 2442702 w 2997920"/>
                <a:gd name="connsiteY1048" fmla="*/ 2567141 h 4279173"/>
                <a:gd name="connsiteX1049" fmla="*/ 2442205 w 2997920"/>
                <a:gd name="connsiteY1049" fmla="*/ 2569667 h 4279173"/>
                <a:gd name="connsiteX1050" fmla="*/ 2441325 w 2997920"/>
                <a:gd name="connsiteY1050" fmla="*/ 2573571 h 4279173"/>
                <a:gd name="connsiteX1051" fmla="*/ 2438339 w 2997920"/>
                <a:gd name="connsiteY1051" fmla="*/ 2581569 h 4279173"/>
                <a:gd name="connsiteX1052" fmla="*/ 2426093 w 2997920"/>
                <a:gd name="connsiteY1052" fmla="*/ 2597030 h 4279173"/>
                <a:gd name="connsiteX1053" fmla="*/ 2411130 w 2997920"/>
                <a:gd name="connsiteY1053" fmla="*/ 2605067 h 4279173"/>
                <a:gd name="connsiteX1054" fmla="*/ 2402787 w 2997920"/>
                <a:gd name="connsiteY1054" fmla="*/ 2606827 h 4279173"/>
                <a:gd name="connsiteX1055" fmla="*/ 2399955 w 2997920"/>
                <a:gd name="connsiteY1055" fmla="*/ 2607095 h 4279173"/>
                <a:gd name="connsiteX1056" fmla="*/ 2397085 w 2997920"/>
                <a:gd name="connsiteY1056" fmla="*/ 2607133 h 4279173"/>
                <a:gd name="connsiteX1057" fmla="*/ 2391421 w 2997920"/>
                <a:gd name="connsiteY1057" fmla="*/ 2606712 h 4279173"/>
                <a:gd name="connsiteX1058" fmla="*/ 2380437 w 2997920"/>
                <a:gd name="connsiteY1058" fmla="*/ 2603766 h 4279173"/>
                <a:gd name="connsiteX1059" fmla="*/ 2368343 w 2997920"/>
                <a:gd name="connsiteY1059" fmla="*/ 2596418 h 4279173"/>
                <a:gd name="connsiteX1060" fmla="*/ 2357667 w 2997920"/>
                <a:gd name="connsiteY1060" fmla="*/ 2583214 h 4279173"/>
                <a:gd name="connsiteX1061" fmla="*/ 2353036 w 2997920"/>
                <a:gd name="connsiteY1061" fmla="*/ 2569858 h 4279173"/>
                <a:gd name="connsiteX1062" fmla="*/ 2352423 w 2997920"/>
                <a:gd name="connsiteY1062" fmla="*/ 2558491 h 4279173"/>
                <a:gd name="connsiteX1063" fmla="*/ 2352730 w 2997920"/>
                <a:gd name="connsiteY1063" fmla="*/ 2555697 h 4279173"/>
                <a:gd name="connsiteX1064" fmla="*/ 2353533 w 2997920"/>
                <a:gd name="connsiteY1064" fmla="*/ 2551220 h 4279173"/>
                <a:gd name="connsiteX1065" fmla="*/ 2353954 w 2997920"/>
                <a:gd name="connsiteY1065" fmla="*/ 2548847 h 4279173"/>
                <a:gd name="connsiteX1066" fmla="*/ 2354720 w 2997920"/>
                <a:gd name="connsiteY1066" fmla="*/ 2544140 h 4279173"/>
                <a:gd name="connsiteX1067" fmla="*/ 2355983 w 2997920"/>
                <a:gd name="connsiteY1067" fmla="*/ 2531970 h 4279173"/>
                <a:gd name="connsiteX1068" fmla="*/ 2350855 w 2997920"/>
                <a:gd name="connsiteY1068" fmla="*/ 2474833 h 4279173"/>
                <a:gd name="connsiteX1069" fmla="*/ 2335125 w 2997920"/>
                <a:gd name="connsiteY1069" fmla="*/ 2427186 h 4279173"/>
                <a:gd name="connsiteX1070" fmla="*/ 2308450 w 2997920"/>
                <a:gd name="connsiteY1070" fmla="*/ 2376402 h 4279173"/>
                <a:gd name="connsiteX1071" fmla="*/ 2275385 w 2997920"/>
                <a:gd name="connsiteY1071" fmla="*/ 2330401 h 4279173"/>
                <a:gd name="connsiteX1072" fmla="*/ 2273931 w 2997920"/>
                <a:gd name="connsiteY1072" fmla="*/ 2328679 h 4279173"/>
                <a:gd name="connsiteX1073" fmla="*/ 2256097 w 2997920"/>
                <a:gd name="connsiteY1073" fmla="*/ 2342456 h 4279173"/>
                <a:gd name="connsiteX1074" fmla="*/ 2195554 w 2997920"/>
                <a:gd name="connsiteY1074" fmla="*/ 2384056 h 4279173"/>
                <a:gd name="connsiteX1075" fmla="*/ 2228045 w 2997920"/>
                <a:gd name="connsiteY1075" fmla="*/ 2433807 h 4279173"/>
                <a:gd name="connsiteX1076" fmla="*/ 2347217 w 2997920"/>
                <a:gd name="connsiteY1076" fmla="*/ 2684701 h 4279173"/>
                <a:gd name="connsiteX1077" fmla="*/ 2421997 w 2997920"/>
                <a:gd name="connsiteY1077" fmla="*/ 3042180 h 4279173"/>
                <a:gd name="connsiteX1078" fmla="*/ 2426245 w 2997920"/>
                <a:gd name="connsiteY1078" fmla="*/ 3124881 h 4279173"/>
                <a:gd name="connsiteX1079" fmla="*/ 2426666 w 2997920"/>
                <a:gd name="connsiteY1079" fmla="*/ 3152168 h 4279173"/>
                <a:gd name="connsiteX1080" fmla="*/ 2426704 w 2997920"/>
                <a:gd name="connsiteY1080" fmla="*/ 3167247 h 4279173"/>
                <a:gd name="connsiteX1081" fmla="*/ 2426628 w 2997920"/>
                <a:gd name="connsiteY1081" fmla="*/ 3185042 h 4279173"/>
                <a:gd name="connsiteX1082" fmla="*/ 2425633 w 2997920"/>
                <a:gd name="connsiteY1082" fmla="*/ 3252053 h 4279173"/>
                <a:gd name="connsiteX1083" fmla="*/ 2416295 w 2997920"/>
                <a:gd name="connsiteY1083" fmla="*/ 3416655 h 4279173"/>
                <a:gd name="connsiteX1084" fmla="*/ 2392491 w 2997920"/>
                <a:gd name="connsiteY1084" fmla="*/ 3580257 h 4279173"/>
                <a:gd name="connsiteX1085" fmla="*/ 2366620 w 2997920"/>
                <a:gd name="connsiteY1085" fmla="*/ 3684313 h 4279173"/>
                <a:gd name="connsiteX1086" fmla="*/ 2328120 w 2997920"/>
                <a:gd name="connsiteY1086" fmla="*/ 3793042 h 4279173"/>
                <a:gd name="connsiteX1087" fmla="*/ 2313310 w 2997920"/>
                <a:gd name="connsiteY1087" fmla="*/ 3827102 h 4279173"/>
                <a:gd name="connsiteX1088" fmla="*/ 2309981 w 2997920"/>
                <a:gd name="connsiteY1088" fmla="*/ 3834373 h 4279173"/>
                <a:gd name="connsiteX1089" fmla="*/ 2306345 w 2997920"/>
                <a:gd name="connsiteY1089" fmla="*/ 3842066 h 4279173"/>
                <a:gd name="connsiteX1090" fmla="*/ 2301370 w 2997920"/>
                <a:gd name="connsiteY1090" fmla="*/ 3851901 h 4279173"/>
                <a:gd name="connsiteX1091" fmla="*/ 2282235 w 2997920"/>
                <a:gd name="connsiteY1091" fmla="*/ 3883283 h 4279173"/>
                <a:gd name="connsiteX1092" fmla="*/ 2265281 w 2997920"/>
                <a:gd name="connsiteY1092" fmla="*/ 3904407 h 4279173"/>
                <a:gd name="connsiteX1093" fmla="*/ 2243352 w 2997920"/>
                <a:gd name="connsiteY1093" fmla="*/ 3925150 h 4279173"/>
                <a:gd name="connsiteX1094" fmla="*/ 2214267 w 2997920"/>
                <a:gd name="connsiteY1094" fmla="*/ 3944285 h 4279173"/>
                <a:gd name="connsiteX1095" fmla="*/ 2184990 w 2997920"/>
                <a:gd name="connsiteY1095" fmla="*/ 3956493 h 4279173"/>
                <a:gd name="connsiteX1096" fmla="*/ 2149169 w 2997920"/>
                <a:gd name="connsiteY1096" fmla="*/ 3964032 h 4279173"/>
                <a:gd name="connsiteX1097" fmla="*/ 2135889 w 2997920"/>
                <a:gd name="connsiteY1097" fmla="*/ 3965218 h 4279173"/>
                <a:gd name="connsiteX1098" fmla="*/ 2135813 w 2997920"/>
                <a:gd name="connsiteY1098" fmla="*/ 3965678 h 4279173"/>
                <a:gd name="connsiteX1099" fmla="*/ 2121155 w 2997920"/>
                <a:gd name="connsiteY1099" fmla="*/ 4008234 h 4279173"/>
                <a:gd name="connsiteX1100" fmla="*/ 2103665 w 2997920"/>
                <a:gd name="connsiteY1100" fmla="*/ 4037013 h 4279173"/>
                <a:gd name="connsiteX1101" fmla="*/ 2081584 w 2997920"/>
                <a:gd name="connsiteY1101" fmla="*/ 4062578 h 4279173"/>
                <a:gd name="connsiteX1102" fmla="*/ 2006804 w 2997920"/>
                <a:gd name="connsiteY1102" fmla="*/ 4113094 h 4279173"/>
                <a:gd name="connsiteX1103" fmla="*/ 1916984 w 2997920"/>
                <a:gd name="connsiteY1103" fmla="*/ 4137472 h 4279173"/>
                <a:gd name="connsiteX1104" fmla="*/ 1893448 w 2997920"/>
                <a:gd name="connsiteY1104" fmla="*/ 4139386 h 4279173"/>
                <a:gd name="connsiteX1105" fmla="*/ 1882274 w 2997920"/>
                <a:gd name="connsiteY1105" fmla="*/ 4139654 h 4279173"/>
                <a:gd name="connsiteX1106" fmla="*/ 1879059 w 2997920"/>
                <a:gd name="connsiteY1106" fmla="*/ 4139692 h 4279173"/>
                <a:gd name="connsiteX1107" fmla="*/ 1866277 w 2997920"/>
                <a:gd name="connsiteY1107" fmla="*/ 4139424 h 4279173"/>
                <a:gd name="connsiteX1108" fmla="*/ 1841133 w 2997920"/>
                <a:gd name="connsiteY1108" fmla="*/ 4137472 h 4279173"/>
                <a:gd name="connsiteX1109" fmla="*/ 1752614 w 2997920"/>
                <a:gd name="connsiteY1109" fmla="*/ 4113668 h 4279173"/>
                <a:gd name="connsiteX1110" fmla="*/ 1677528 w 2997920"/>
                <a:gd name="connsiteY1110" fmla="*/ 4063534 h 4279173"/>
                <a:gd name="connsiteX1111" fmla="*/ 1656096 w 2997920"/>
                <a:gd name="connsiteY1111" fmla="*/ 4039232 h 4279173"/>
                <a:gd name="connsiteX1112" fmla="*/ 1637267 w 2997920"/>
                <a:gd name="connsiteY1112" fmla="*/ 4008846 h 4279173"/>
                <a:gd name="connsiteX1113" fmla="*/ 1623605 w 2997920"/>
                <a:gd name="connsiteY1113" fmla="*/ 3971417 h 4279173"/>
                <a:gd name="connsiteX1114" fmla="*/ 1576495 w 2997920"/>
                <a:gd name="connsiteY1114" fmla="*/ 3970576 h 4279173"/>
                <a:gd name="connsiteX1115" fmla="*/ 1492913 w 2997920"/>
                <a:gd name="connsiteY1115" fmla="*/ 3969734 h 4279173"/>
                <a:gd name="connsiteX1116" fmla="*/ 1431107 w 2997920"/>
                <a:gd name="connsiteY1116" fmla="*/ 3969848 h 4279173"/>
                <a:gd name="connsiteX1117" fmla="*/ 1409102 w 2997920"/>
                <a:gd name="connsiteY1117" fmla="*/ 3970231 h 4279173"/>
                <a:gd name="connsiteX1118" fmla="*/ 1395478 w 2997920"/>
                <a:gd name="connsiteY1118" fmla="*/ 4008195 h 4279173"/>
                <a:gd name="connsiteX1119" fmla="*/ 1375539 w 2997920"/>
                <a:gd name="connsiteY1119" fmla="*/ 4040303 h 4279173"/>
                <a:gd name="connsiteX1120" fmla="*/ 1355906 w 2997920"/>
                <a:gd name="connsiteY1120" fmla="*/ 4062576 h 4279173"/>
                <a:gd name="connsiteX1121" fmla="*/ 1281127 w 2997920"/>
                <a:gd name="connsiteY1121" fmla="*/ 4113092 h 4279173"/>
                <a:gd name="connsiteX1122" fmla="*/ 1191344 w 2997920"/>
                <a:gd name="connsiteY1122" fmla="*/ 4137471 h 4279173"/>
                <a:gd name="connsiteX1123" fmla="*/ 1167771 w 2997920"/>
                <a:gd name="connsiteY1123" fmla="*/ 4139384 h 4279173"/>
                <a:gd name="connsiteX1124" fmla="*/ 1156596 w 2997920"/>
                <a:gd name="connsiteY1124" fmla="*/ 4139652 h 4279173"/>
                <a:gd name="connsiteX1125" fmla="*/ 1153381 w 2997920"/>
                <a:gd name="connsiteY1125" fmla="*/ 4139690 h 4279173"/>
                <a:gd name="connsiteX1126" fmla="*/ 1140599 w 2997920"/>
                <a:gd name="connsiteY1126" fmla="*/ 4139422 h 4279173"/>
                <a:gd name="connsiteX1127" fmla="*/ 1115417 w 2997920"/>
                <a:gd name="connsiteY1127" fmla="*/ 4137470 h 4279173"/>
                <a:gd name="connsiteX1128" fmla="*/ 1026976 w 2997920"/>
                <a:gd name="connsiteY1128" fmla="*/ 4113666 h 4279173"/>
                <a:gd name="connsiteX1129" fmla="*/ 951813 w 2997920"/>
                <a:gd name="connsiteY1129" fmla="*/ 4063532 h 4279173"/>
                <a:gd name="connsiteX1130" fmla="*/ 931223 w 2997920"/>
                <a:gd name="connsiteY1130" fmla="*/ 4040302 h 4279173"/>
                <a:gd name="connsiteX1131" fmla="*/ 911591 w 2997920"/>
                <a:gd name="connsiteY1131" fmla="*/ 4008845 h 4279173"/>
                <a:gd name="connsiteX1132" fmla="*/ 898847 w 2997920"/>
                <a:gd name="connsiteY1132" fmla="*/ 3975091 h 4279173"/>
                <a:gd name="connsiteX1133" fmla="*/ 896665 w 2997920"/>
                <a:gd name="connsiteY1133" fmla="*/ 3974670 h 4279173"/>
                <a:gd name="connsiteX1134" fmla="*/ 861572 w 2997920"/>
                <a:gd name="connsiteY1134" fmla="*/ 3966862 h 4279173"/>
                <a:gd name="connsiteX1135" fmla="*/ 818404 w 2997920"/>
                <a:gd name="connsiteY1135" fmla="*/ 3952588 h 4279173"/>
                <a:gd name="connsiteX1136" fmla="*/ 777991 w 2997920"/>
                <a:gd name="connsiteY1136" fmla="*/ 3932572 h 4279173"/>
                <a:gd name="connsiteX1137" fmla="*/ 738917 w 2997920"/>
                <a:gd name="connsiteY1137" fmla="*/ 3903564 h 4279173"/>
                <a:gd name="connsiteX1138" fmla="*/ 706885 w 2997920"/>
                <a:gd name="connsiteY1138" fmla="*/ 3867935 h 4279173"/>
                <a:gd name="connsiteX1139" fmla="*/ 693069 w 2997920"/>
                <a:gd name="connsiteY1139" fmla="*/ 3847078 h 4279173"/>
                <a:gd name="connsiteX1140" fmla="*/ 689740 w 2997920"/>
                <a:gd name="connsiteY1140" fmla="*/ 3841375 h 4279173"/>
                <a:gd name="connsiteX1141" fmla="*/ 686180 w 2997920"/>
                <a:gd name="connsiteY1141" fmla="*/ 3834908 h 4279173"/>
                <a:gd name="connsiteX1142" fmla="*/ 678756 w 2997920"/>
                <a:gd name="connsiteY1142" fmla="*/ 3821207 h 4279173"/>
                <a:gd name="connsiteX1143" fmla="*/ 648445 w 2997920"/>
                <a:gd name="connsiteY1143" fmla="*/ 3760435 h 4279173"/>
                <a:gd name="connsiteX1144" fmla="*/ 635548 w 2997920"/>
                <a:gd name="connsiteY1144" fmla="*/ 3731923 h 4279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</a:cxnLst>
              <a:rect l="l" t="t" r="r" b="b"/>
              <a:pathLst>
                <a:path w="2997920" h="4279173">
                  <a:moveTo>
                    <a:pt x="538748" y="3403336"/>
                  </a:moveTo>
                  <a:cubicBezTo>
                    <a:pt x="535687" y="3404446"/>
                    <a:pt x="532625" y="3405556"/>
                    <a:pt x="529602" y="3406742"/>
                  </a:cubicBezTo>
                  <a:cubicBezTo>
                    <a:pt x="500593" y="3417840"/>
                    <a:pt x="472427" y="3431349"/>
                    <a:pt x="445867" y="3447538"/>
                  </a:cubicBezTo>
                  <a:cubicBezTo>
                    <a:pt x="418925" y="3463880"/>
                    <a:pt x="393590" y="3482938"/>
                    <a:pt x="370704" y="3504599"/>
                  </a:cubicBezTo>
                  <a:cubicBezTo>
                    <a:pt x="357731" y="3516922"/>
                    <a:pt x="345484" y="3530049"/>
                    <a:pt x="334232" y="3543940"/>
                  </a:cubicBezTo>
                  <a:cubicBezTo>
                    <a:pt x="322866" y="3557947"/>
                    <a:pt x="312456" y="3572719"/>
                    <a:pt x="303080" y="3588104"/>
                  </a:cubicBezTo>
                  <a:cubicBezTo>
                    <a:pt x="292862" y="3604981"/>
                    <a:pt x="283907" y="3622623"/>
                    <a:pt x="276329" y="3640840"/>
                  </a:cubicBezTo>
                  <a:cubicBezTo>
                    <a:pt x="268369" y="3660051"/>
                    <a:pt x="261939" y="3679876"/>
                    <a:pt x="257118" y="3700082"/>
                  </a:cubicBezTo>
                  <a:cubicBezTo>
                    <a:pt x="252143" y="3721130"/>
                    <a:pt x="248851" y="3742523"/>
                    <a:pt x="247397" y="3764108"/>
                  </a:cubicBezTo>
                  <a:cubicBezTo>
                    <a:pt x="246019" y="3784086"/>
                    <a:pt x="246173" y="3804254"/>
                    <a:pt x="247856" y="3824231"/>
                  </a:cubicBezTo>
                  <a:cubicBezTo>
                    <a:pt x="249923" y="3848724"/>
                    <a:pt x="254286" y="3873025"/>
                    <a:pt x="260868" y="3896714"/>
                  </a:cubicBezTo>
                  <a:cubicBezTo>
                    <a:pt x="267297" y="3919791"/>
                    <a:pt x="275831" y="3942255"/>
                    <a:pt x="286356" y="3963763"/>
                  </a:cubicBezTo>
                  <a:cubicBezTo>
                    <a:pt x="300325" y="3992236"/>
                    <a:pt x="317814" y="4018987"/>
                    <a:pt x="338365" y="4043212"/>
                  </a:cubicBezTo>
                  <a:cubicBezTo>
                    <a:pt x="348737" y="4055459"/>
                    <a:pt x="359911" y="4067016"/>
                    <a:pt x="371736" y="4077847"/>
                  </a:cubicBezTo>
                  <a:cubicBezTo>
                    <a:pt x="383332" y="4088448"/>
                    <a:pt x="395541" y="4098361"/>
                    <a:pt x="408323" y="4107468"/>
                  </a:cubicBezTo>
                  <a:cubicBezTo>
                    <a:pt x="419268" y="4115313"/>
                    <a:pt x="430634" y="4122585"/>
                    <a:pt x="442346" y="4129282"/>
                  </a:cubicBezTo>
                  <a:cubicBezTo>
                    <a:pt x="448851" y="4132994"/>
                    <a:pt x="455472" y="4136554"/>
                    <a:pt x="462169" y="4139921"/>
                  </a:cubicBezTo>
                  <a:lnTo>
                    <a:pt x="462934" y="4140265"/>
                  </a:lnTo>
                  <a:cubicBezTo>
                    <a:pt x="462131" y="4139347"/>
                    <a:pt x="461365" y="4138428"/>
                    <a:pt x="460600" y="4137510"/>
                  </a:cubicBezTo>
                  <a:cubicBezTo>
                    <a:pt x="459873" y="4136668"/>
                    <a:pt x="459146" y="4135788"/>
                    <a:pt x="458457" y="4134984"/>
                  </a:cubicBezTo>
                  <a:cubicBezTo>
                    <a:pt x="455472" y="4131310"/>
                    <a:pt x="452525" y="4127636"/>
                    <a:pt x="449655" y="4123924"/>
                  </a:cubicBezTo>
                  <a:cubicBezTo>
                    <a:pt x="443034" y="4115313"/>
                    <a:pt x="436758" y="4106434"/>
                    <a:pt x="430825" y="4097327"/>
                  </a:cubicBezTo>
                  <a:cubicBezTo>
                    <a:pt x="417738" y="4077044"/>
                    <a:pt x="406638" y="4055460"/>
                    <a:pt x="398220" y="4032804"/>
                  </a:cubicBezTo>
                  <a:cubicBezTo>
                    <a:pt x="392977" y="4018835"/>
                    <a:pt x="388805" y="4004523"/>
                    <a:pt x="385706" y="3989980"/>
                  </a:cubicBezTo>
                  <a:cubicBezTo>
                    <a:pt x="382644" y="3975169"/>
                    <a:pt x="380692" y="3960167"/>
                    <a:pt x="380004" y="3945089"/>
                  </a:cubicBezTo>
                  <a:cubicBezTo>
                    <a:pt x="379047" y="3923275"/>
                    <a:pt x="380654" y="3901347"/>
                    <a:pt x="384826" y="3879838"/>
                  </a:cubicBezTo>
                  <a:cubicBezTo>
                    <a:pt x="388920" y="3858522"/>
                    <a:pt x="395502" y="3837741"/>
                    <a:pt x="404267" y="3817879"/>
                  </a:cubicBezTo>
                  <a:cubicBezTo>
                    <a:pt x="415365" y="3792774"/>
                    <a:pt x="429870" y="3769161"/>
                    <a:pt x="447130" y="3747807"/>
                  </a:cubicBezTo>
                  <a:cubicBezTo>
                    <a:pt x="458840" y="3733302"/>
                    <a:pt x="471775" y="3719831"/>
                    <a:pt x="485820" y="3707585"/>
                  </a:cubicBezTo>
                  <a:cubicBezTo>
                    <a:pt x="496919" y="3697864"/>
                    <a:pt x="508706" y="3688948"/>
                    <a:pt x="521106" y="3680910"/>
                  </a:cubicBezTo>
                  <a:cubicBezTo>
                    <a:pt x="526961" y="3677121"/>
                    <a:pt x="532969" y="3673524"/>
                    <a:pt x="539131" y="3670156"/>
                  </a:cubicBezTo>
                  <a:cubicBezTo>
                    <a:pt x="543991" y="3667515"/>
                    <a:pt x="548928" y="3664989"/>
                    <a:pt x="553903" y="3662655"/>
                  </a:cubicBezTo>
                  <a:cubicBezTo>
                    <a:pt x="558036" y="3660703"/>
                    <a:pt x="562246" y="3658866"/>
                    <a:pt x="566455" y="3657144"/>
                  </a:cubicBezTo>
                  <a:cubicBezTo>
                    <a:pt x="569823" y="3655766"/>
                    <a:pt x="573190" y="3654503"/>
                    <a:pt x="576635" y="3653279"/>
                  </a:cubicBezTo>
                  <a:cubicBezTo>
                    <a:pt x="579582" y="3652207"/>
                    <a:pt x="582605" y="3651212"/>
                    <a:pt x="585628" y="3650255"/>
                  </a:cubicBezTo>
                  <a:cubicBezTo>
                    <a:pt x="590833" y="3648648"/>
                    <a:pt x="596076" y="3647194"/>
                    <a:pt x="601396" y="3645969"/>
                  </a:cubicBezTo>
                  <a:cubicBezTo>
                    <a:pt x="592747" y="3621744"/>
                    <a:pt x="584749" y="3597213"/>
                    <a:pt x="577477" y="3572529"/>
                  </a:cubicBezTo>
                  <a:cubicBezTo>
                    <a:pt x="561098" y="3516998"/>
                    <a:pt x="548201" y="3460440"/>
                    <a:pt x="538748" y="3403332"/>
                  </a:cubicBezTo>
                  <a:close/>
                  <a:moveTo>
                    <a:pt x="1153323" y="4049066"/>
                  </a:moveTo>
                  <a:cubicBezTo>
                    <a:pt x="1155658" y="4049066"/>
                    <a:pt x="1157992" y="4049027"/>
                    <a:pt x="1160327" y="4048951"/>
                  </a:cubicBezTo>
                  <a:cubicBezTo>
                    <a:pt x="1165302" y="4048798"/>
                    <a:pt x="1170238" y="4048492"/>
                    <a:pt x="1175213" y="4048032"/>
                  </a:cubicBezTo>
                  <a:cubicBezTo>
                    <a:pt x="1196530" y="4046081"/>
                    <a:pt x="1217655" y="4041220"/>
                    <a:pt x="1237556" y="4033146"/>
                  </a:cubicBezTo>
                  <a:cubicBezTo>
                    <a:pt x="1246243" y="4029587"/>
                    <a:pt x="1254701" y="4025453"/>
                    <a:pt x="1262775" y="4020632"/>
                  </a:cubicBezTo>
                  <a:cubicBezTo>
                    <a:pt x="1270506" y="4016001"/>
                    <a:pt x="1277854" y="4010834"/>
                    <a:pt x="1284704" y="4004979"/>
                  </a:cubicBezTo>
                  <a:cubicBezTo>
                    <a:pt x="1287039" y="4002989"/>
                    <a:pt x="1289335" y="4000884"/>
                    <a:pt x="1291555" y="3998741"/>
                  </a:cubicBezTo>
                  <a:cubicBezTo>
                    <a:pt x="1301466" y="3989020"/>
                    <a:pt x="1309924" y="3977731"/>
                    <a:pt x="1315626" y="3965025"/>
                  </a:cubicBezTo>
                  <a:cubicBezTo>
                    <a:pt x="1316545" y="3962920"/>
                    <a:pt x="1317387" y="3960815"/>
                    <a:pt x="1318152" y="3958634"/>
                  </a:cubicBezTo>
                  <a:cubicBezTo>
                    <a:pt x="1318917" y="3956529"/>
                    <a:pt x="1319606" y="3954424"/>
                    <a:pt x="1320180" y="3952243"/>
                  </a:cubicBezTo>
                  <a:cubicBezTo>
                    <a:pt x="1321061" y="3948951"/>
                    <a:pt x="1321749" y="3945545"/>
                    <a:pt x="1322247" y="3942140"/>
                  </a:cubicBezTo>
                  <a:cubicBezTo>
                    <a:pt x="1322898" y="3937280"/>
                    <a:pt x="1323127" y="3932381"/>
                    <a:pt x="1322898" y="3927444"/>
                  </a:cubicBezTo>
                  <a:cubicBezTo>
                    <a:pt x="1322630" y="3921512"/>
                    <a:pt x="1321673" y="3915543"/>
                    <a:pt x="1320104" y="3909801"/>
                  </a:cubicBezTo>
                  <a:cubicBezTo>
                    <a:pt x="1317884" y="3901726"/>
                    <a:pt x="1314478" y="3894072"/>
                    <a:pt x="1310192" y="3886916"/>
                  </a:cubicBezTo>
                  <a:cubicBezTo>
                    <a:pt x="1303609" y="3875933"/>
                    <a:pt x="1294999" y="3866250"/>
                    <a:pt x="1285354" y="3857908"/>
                  </a:cubicBezTo>
                  <a:cubicBezTo>
                    <a:pt x="1279499" y="3852856"/>
                    <a:pt x="1273261" y="3848302"/>
                    <a:pt x="1266755" y="3844131"/>
                  </a:cubicBezTo>
                  <a:cubicBezTo>
                    <a:pt x="1258642" y="3839003"/>
                    <a:pt x="1250070" y="3834525"/>
                    <a:pt x="1241229" y="3830737"/>
                  </a:cubicBezTo>
                  <a:cubicBezTo>
                    <a:pt x="1230131" y="3825953"/>
                    <a:pt x="1218573" y="3822202"/>
                    <a:pt x="1206786" y="3819409"/>
                  </a:cubicBezTo>
                  <a:cubicBezTo>
                    <a:pt x="1189679" y="3815353"/>
                    <a:pt x="1172075" y="3813362"/>
                    <a:pt x="1154509" y="3813286"/>
                  </a:cubicBezTo>
                  <a:cubicBezTo>
                    <a:pt x="1136485" y="3813209"/>
                    <a:pt x="1118459" y="3815123"/>
                    <a:pt x="1100893" y="3819141"/>
                  </a:cubicBezTo>
                  <a:cubicBezTo>
                    <a:pt x="1089411" y="3821820"/>
                    <a:pt x="1078122" y="3825417"/>
                    <a:pt x="1067253" y="3829972"/>
                  </a:cubicBezTo>
                  <a:cubicBezTo>
                    <a:pt x="1058604" y="3833570"/>
                    <a:pt x="1050223" y="3837818"/>
                    <a:pt x="1042263" y="3842678"/>
                  </a:cubicBezTo>
                  <a:cubicBezTo>
                    <a:pt x="1035144" y="3847041"/>
                    <a:pt x="1028332" y="3851901"/>
                    <a:pt x="1021942" y="3857336"/>
                  </a:cubicBezTo>
                  <a:cubicBezTo>
                    <a:pt x="1019798" y="3859173"/>
                    <a:pt x="1017732" y="3861086"/>
                    <a:pt x="1015704" y="3863038"/>
                  </a:cubicBezTo>
                  <a:cubicBezTo>
                    <a:pt x="1014134" y="3864530"/>
                    <a:pt x="1012565" y="3866138"/>
                    <a:pt x="1011111" y="3867707"/>
                  </a:cubicBezTo>
                  <a:cubicBezTo>
                    <a:pt x="1001505" y="3877963"/>
                    <a:pt x="993545" y="3889827"/>
                    <a:pt x="988723" y="3903030"/>
                  </a:cubicBezTo>
                  <a:cubicBezTo>
                    <a:pt x="987804" y="3905441"/>
                    <a:pt x="987039" y="3907929"/>
                    <a:pt x="986388" y="3910454"/>
                  </a:cubicBezTo>
                  <a:cubicBezTo>
                    <a:pt x="985508" y="3913746"/>
                    <a:pt x="984819" y="3917114"/>
                    <a:pt x="984398" y="3920519"/>
                  </a:cubicBezTo>
                  <a:cubicBezTo>
                    <a:pt x="983709" y="3925379"/>
                    <a:pt x="983518" y="3930278"/>
                    <a:pt x="983747" y="3935215"/>
                  </a:cubicBezTo>
                  <a:cubicBezTo>
                    <a:pt x="984054" y="3941185"/>
                    <a:pt x="985049" y="3947117"/>
                    <a:pt x="986656" y="3952896"/>
                  </a:cubicBezTo>
                  <a:cubicBezTo>
                    <a:pt x="988837" y="3960818"/>
                    <a:pt x="992243" y="3968395"/>
                    <a:pt x="996453" y="3975437"/>
                  </a:cubicBezTo>
                  <a:cubicBezTo>
                    <a:pt x="1003036" y="3986382"/>
                    <a:pt x="1011647" y="3996065"/>
                    <a:pt x="1021291" y="4004445"/>
                  </a:cubicBezTo>
                  <a:cubicBezTo>
                    <a:pt x="1027376" y="4009688"/>
                    <a:pt x="1033882" y="4014434"/>
                    <a:pt x="1040656" y="4018682"/>
                  </a:cubicBezTo>
                  <a:cubicBezTo>
                    <a:pt x="1049420" y="4024154"/>
                    <a:pt x="1058643" y="4028824"/>
                    <a:pt x="1068172" y="4032765"/>
                  </a:cubicBezTo>
                  <a:cubicBezTo>
                    <a:pt x="1087269" y="4040649"/>
                    <a:pt x="1107552" y="4045547"/>
                    <a:pt x="1128065" y="4047728"/>
                  </a:cubicBezTo>
                  <a:cubicBezTo>
                    <a:pt x="1133002" y="4048226"/>
                    <a:pt x="1137939" y="4048609"/>
                    <a:pt x="1142875" y="4048800"/>
                  </a:cubicBezTo>
                  <a:cubicBezTo>
                    <a:pt x="1145172" y="4048953"/>
                    <a:pt x="1147468" y="4048991"/>
                    <a:pt x="1149802" y="4049030"/>
                  </a:cubicBezTo>
                  <a:cubicBezTo>
                    <a:pt x="1150989" y="4049030"/>
                    <a:pt x="1152175" y="4049068"/>
                    <a:pt x="1153323" y="4049068"/>
                  </a:cubicBezTo>
                  <a:close/>
                  <a:moveTo>
                    <a:pt x="1878998" y="4049066"/>
                  </a:moveTo>
                  <a:cubicBezTo>
                    <a:pt x="1881332" y="4049066"/>
                    <a:pt x="1883666" y="4049027"/>
                    <a:pt x="1886001" y="4048951"/>
                  </a:cubicBezTo>
                  <a:cubicBezTo>
                    <a:pt x="1890976" y="4048798"/>
                    <a:pt x="1895913" y="4048492"/>
                    <a:pt x="1900888" y="4048032"/>
                  </a:cubicBezTo>
                  <a:cubicBezTo>
                    <a:pt x="1922204" y="4046081"/>
                    <a:pt x="1943329" y="4041220"/>
                    <a:pt x="1963230" y="4033146"/>
                  </a:cubicBezTo>
                  <a:cubicBezTo>
                    <a:pt x="1971917" y="4029587"/>
                    <a:pt x="1980375" y="4025453"/>
                    <a:pt x="1988450" y="4020632"/>
                  </a:cubicBezTo>
                  <a:cubicBezTo>
                    <a:pt x="1996180" y="4016001"/>
                    <a:pt x="2003528" y="4010834"/>
                    <a:pt x="2010379" y="4004979"/>
                  </a:cubicBezTo>
                  <a:cubicBezTo>
                    <a:pt x="2012713" y="4002989"/>
                    <a:pt x="2015009" y="4000884"/>
                    <a:pt x="2017229" y="3998741"/>
                  </a:cubicBezTo>
                  <a:cubicBezTo>
                    <a:pt x="2027294" y="3988867"/>
                    <a:pt x="2035904" y="3977348"/>
                    <a:pt x="2041569" y="3964374"/>
                  </a:cubicBezTo>
                  <a:cubicBezTo>
                    <a:pt x="2042335" y="3962614"/>
                    <a:pt x="2043061" y="3960815"/>
                    <a:pt x="2043712" y="3958978"/>
                  </a:cubicBezTo>
                  <a:cubicBezTo>
                    <a:pt x="2044478" y="3956873"/>
                    <a:pt x="2045167" y="3954730"/>
                    <a:pt x="2045779" y="3952587"/>
                  </a:cubicBezTo>
                  <a:cubicBezTo>
                    <a:pt x="2046697" y="3949143"/>
                    <a:pt x="2047424" y="3945660"/>
                    <a:pt x="2047883" y="3942139"/>
                  </a:cubicBezTo>
                  <a:cubicBezTo>
                    <a:pt x="2048573" y="3937279"/>
                    <a:pt x="2048802" y="3932381"/>
                    <a:pt x="2048573" y="3927444"/>
                  </a:cubicBezTo>
                  <a:cubicBezTo>
                    <a:pt x="2048304" y="3921512"/>
                    <a:pt x="2047348" y="3915542"/>
                    <a:pt x="2045779" y="3909763"/>
                  </a:cubicBezTo>
                  <a:cubicBezTo>
                    <a:pt x="2043559" y="3901726"/>
                    <a:pt x="2040153" y="3894072"/>
                    <a:pt x="2035867" y="3886916"/>
                  </a:cubicBezTo>
                  <a:cubicBezTo>
                    <a:pt x="2029284" y="3875932"/>
                    <a:pt x="2020673" y="3866250"/>
                    <a:pt x="2011029" y="3857908"/>
                  </a:cubicBezTo>
                  <a:cubicBezTo>
                    <a:pt x="2005404" y="3853047"/>
                    <a:pt x="1999433" y="3848646"/>
                    <a:pt x="1993195" y="3844627"/>
                  </a:cubicBezTo>
                  <a:cubicBezTo>
                    <a:pt x="1984853" y="3839270"/>
                    <a:pt x="1976012" y="3834639"/>
                    <a:pt x="1966904" y="3830735"/>
                  </a:cubicBezTo>
                  <a:cubicBezTo>
                    <a:pt x="1955806" y="3825951"/>
                    <a:pt x="1944248" y="3822201"/>
                    <a:pt x="1932461" y="3819408"/>
                  </a:cubicBezTo>
                  <a:cubicBezTo>
                    <a:pt x="1915354" y="3815351"/>
                    <a:pt x="1897750" y="3813361"/>
                    <a:pt x="1880184" y="3813285"/>
                  </a:cubicBezTo>
                  <a:cubicBezTo>
                    <a:pt x="1862160" y="3813208"/>
                    <a:pt x="1844134" y="3815122"/>
                    <a:pt x="1826568" y="3819140"/>
                  </a:cubicBezTo>
                  <a:cubicBezTo>
                    <a:pt x="1815086" y="3821819"/>
                    <a:pt x="1803797" y="3825416"/>
                    <a:pt x="1792928" y="3829971"/>
                  </a:cubicBezTo>
                  <a:cubicBezTo>
                    <a:pt x="1784279" y="3833568"/>
                    <a:pt x="1775898" y="3837816"/>
                    <a:pt x="1767899" y="3842677"/>
                  </a:cubicBezTo>
                  <a:cubicBezTo>
                    <a:pt x="1760819" y="3847039"/>
                    <a:pt x="1754007" y="3851900"/>
                    <a:pt x="1747616" y="3857334"/>
                  </a:cubicBezTo>
                  <a:cubicBezTo>
                    <a:pt x="1745473" y="3859171"/>
                    <a:pt x="1743407" y="3861085"/>
                    <a:pt x="1741378" y="3863036"/>
                  </a:cubicBezTo>
                  <a:cubicBezTo>
                    <a:pt x="1739809" y="3864529"/>
                    <a:pt x="1738278" y="3866136"/>
                    <a:pt x="1736748" y="3867705"/>
                  </a:cubicBezTo>
                  <a:cubicBezTo>
                    <a:pt x="1727218" y="3877962"/>
                    <a:pt x="1719220" y="3889825"/>
                    <a:pt x="1714359" y="3903029"/>
                  </a:cubicBezTo>
                  <a:cubicBezTo>
                    <a:pt x="1713479" y="3905440"/>
                    <a:pt x="1712714" y="3907927"/>
                    <a:pt x="1712063" y="3910453"/>
                  </a:cubicBezTo>
                  <a:cubicBezTo>
                    <a:pt x="1711183" y="3913744"/>
                    <a:pt x="1710532" y="3917112"/>
                    <a:pt x="1710034" y="3920518"/>
                  </a:cubicBezTo>
                  <a:cubicBezTo>
                    <a:pt x="1709384" y="3925378"/>
                    <a:pt x="1709193" y="3930277"/>
                    <a:pt x="1709460" y="3935213"/>
                  </a:cubicBezTo>
                  <a:cubicBezTo>
                    <a:pt x="1709728" y="3941184"/>
                    <a:pt x="1710724" y="3947115"/>
                    <a:pt x="1712331" y="3952894"/>
                  </a:cubicBezTo>
                  <a:cubicBezTo>
                    <a:pt x="1714512" y="3960816"/>
                    <a:pt x="1717918" y="3968394"/>
                    <a:pt x="1722166" y="3975436"/>
                  </a:cubicBezTo>
                  <a:cubicBezTo>
                    <a:pt x="1728710" y="3986381"/>
                    <a:pt x="1737321" y="3996063"/>
                    <a:pt x="1747004" y="4004444"/>
                  </a:cubicBezTo>
                  <a:cubicBezTo>
                    <a:pt x="1753051" y="4009687"/>
                    <a:pt x="1759556" y="4014432"/>
                    <a:pt x="1766331" y="4018680"/>
                  </a:cubicBezTo>
                  <a:cubicBezTo>
                    <a:pt x="1775095" y="4024153"/>
                    <a:pt x="1784317" y="4028822"/>
                    <a:pt x="1793847" y="4032764"/>
                  </a:cubicBezTo>
                  <a:cubicBezTo>
                    <a:pt x="1812944" y="4040647"/>
                    <a:pt x="1833226" y="4045546"/>
                    <a:pt x="1853740" y="4047727"/>
                  </a:cubicBezTo>
                  <a:cubicBezTo>
                    <a:pt x="1858677" y="4048224"/>
                    <a:pt x="1863614" y="4048607"/>
                    <a:pt x="1868550" y="4048798"/>
                  </a:cubicBezTo>
                  <a:cubicBezTo>
                    <a:pt x="1870846" y="4048951"/>
                    <a:pt x="1873181" y="4048990"/>
                    <a:pt x="1875515" y="4049028"/>
                  </a:cubicBezTo>
                  <a:cubicBezTo>
                    <a:pt x="1876664" y="4049028"/>
                    <a:pt x="1877850" y="4049066"/>
                    <a:pt x="1878998" y="4049066"/>
                  </a:cubicBezTo>
                  <a:close/>
                  <a:moveTo>
                    <a:pt x="900008" y="3882936"/>
                  </a:moveTo>
                  <a:cubicBezTo>
                    <a:pt x="901769" y="3877004"/>
                    <a:pt x="903797" y="3871187"/>
                    <a:pt x="906131" y="3865485"/>
                  </a:cubicBezTo>
                  <a:cubicBezTo>
                    <a:pt x="910494" y="3854884"/>
                    <a:pt x="915852" y="3844666"/>
                    <a:pt x="922090" y="3835022"/>
                  </a:cubicBezTo>
                  <a:cubicBezTo>
                    <a:pt x="931543" y="3820326"/>
                    <a:pt x="942985" y="3806893"/>
                    <a:pt x="955806" y="3794991"/>
                  </a:cubicBezTo>
                  <a:cubicBezTo>
                    <a:pt x="963269" y="3788065"/>
                    <a:pt x="971152" y="3781597"/>
                    <a:pt x="979457" y="3775664"/>
                  </a:cubicBezTo>
                  <a:cubicBezTo>
                    <a:pt x="979189" y="3774478"/>
                    <a:pt x="978998" y="3773215"/>
                    <a:pt x="978845" y="3771991"/>
                  </a:cubicBezTo>
                  <a:cubicBezTo>
                    <a:pt x="978692" y="3770613"/>
                    <a:pt x="978615" y="3769273"/>
                    <a:pt x="978539" y="3767934"/>
                  </a:cubicBezTo>
                  <a:cubicBezTo>
                    <a:pt x="978386" y="3765561"/>
                    <a:pt x="978233" y="3763227"/>
                    <a:pt x="978118" y="3760854"/>
                  </a:cubicBezTo>
                  <a:cubicBezTo>
                    <a:pt x="977544" y="3751669"/>
                    <a:pt x="977123" y="3742523"/>
                    <a:pt x="976778" y="3733338"/>
                  </a:cubicBezTo>
                  <a:cubicBezTo>
                    <a:pt x="975898" y="3712059"/>
                    <a:pt x="975401" y="3690781"/>
                    <a:pt x="975209" y="3669465"/>
                  </a:cubicBezTo>
                  <a:cubicBezTo>
                    <a:pt x="975094" y="3649373"/>
                    <a:pt x="975248" y="3629281"/>
                    <a:pt x="975860" y="3609152"/>
                  </a:cubicBezTo>
                  <a:cubicBezTo>
                    <a:pt x="976357" y="3591624"/>
                    <a:pt x="977199" y="3574097"/>
                    <a:pt x="978462" y="3556569"/>
                  </a:cubicBezTo>
                  <a:cubicBezTo>
                    <a:pt x="979534" y="3541950"/>
                    <a:pt x="980912" y="3527292"/>
                    <a:pt x="982672" y="3512749"/>
                  </a:cubicBezTo>
                  <a:cubicBezTo>
                    <a:pt x="983246" y="3507966"/>
                    <a:pt x="983897" y="3503182"/>
                    <a:pt x="984585" y="3498437"/>
                  </a:cubicBezTo>
                  <a:lnTo>
                    <a:pt x="984776" y="3497021"/>
                  </a:lnTo>
                  <a:cubicBezTo>
                    <a:pt x="984968" y="3495758"/>
                    <a:pt x="985083" y="3494801"/>
                    <a:pt x="985351" y="3493538"/>
                  </a:cubicBezTo>
                  <a:cubicBezTo>
                    <a:pt x="985619" y="3492084"/>
                    <a:pt x="985963" y="3490706"/>
                    <a:pt x="986384" y="3489328"/>
                  </a:cubicBezTo>
                  <a:cubicBezTo>
                    <a:pt x="988030" y="3483817"/>
                    <a:pt x="990709" y="3478612"/>
                    <a:pt x="994268" y="3474135"/>
                  </a:cubicBezTo>
                  <a:cubicBezTo>
                    <a:pt x="998286" y="3469045"/>
                    <a:pt x="1003414" y="3464835"/>
                    <a:pt x="1009155" y="3461927"/>
                  </a:cubicBezTo>
                  <a:cubicBezTo>
                    <a:pt x="1014933" y="3458980"/>
                    <a:pt x="1021324" y="3457258"/>
                    <a:pt x="1027791" y="3456990"/>
                  </a:cubicBezTo>
                  <a:cubicBezTo>
                    <a:pt x="1032116" y="3456798"/>
                    <a:pt x="1036402" y="3457219"/>
                    <a:pt x="1040612" y="3458253"/>
                  </a:cubicBezTo>
                  <a:cubicBezTo>
                    <a:pt x="1044822" y="3459286"/>
                    <a:pt x="1048840" y="3460932"/>
                    <a:pt x="1052553" y="3463075"/>
                  </a:cubicBezTo>
                  <a:cubicBezTo>
                    <a:pt x="1057528" y="3465983"/>
                    <a:pt x="1061929" y="3469810"/>
                    <a:pt x="1065488" y="3474326"/>
                  </a:cubicBezTo>
                  <a:cubicBezTo>
                    <a:pt x="1068588" y="3478306"/>
                    <a:pt x="1070999" y="3482783"/>
                    <a:pt x="1072645" y="3487530"/>
                  </a:cubicBezTo>
                  <a:cubicBezTo>
                    <a:pt x="1074022" y="3491663"/>
                    <a:pt x="1074826" y="3495911"/>
                    <a:pt x="1075017" y="3500235"/>
                  </a:cubicBezTo>
                  <a:cubicBezTo>
                    <a:pt x="1075132" y="3502378"/>
                    <a:pt x="1075094" y="3504560"/>
                    <a:pt x="1074864" y="3506703"/>
                  </a:cubicBezTo>
                  <a:cubicBezTo>
                    <a:pt x="1074711" y="3508004"/>
                    <a:pt x="1074596" y="3508846"/>
                    <a:pt x="1074405" y="3510109"/>
                  </a:cubicBezTo>
                  <a:cubicBezTo>
                    <a:pt x="1074252" y="3511295"/>
                    <a:pt x="1074061" y="3512520"/>
                    <a:pt x="1073908" y="3513783"/>
                  </a:cubicBezTo>
                  <a:cubicBezTo>
                    <a:pt x="1073640" y="3515429"/>
                    <a:pt x="1073448" y="3517074"/>
                    <a:pt x="1073219" y="3518720"/>
                  </a:cubicBezTo>
                  <a:cubicBezTo>
                    <a:pt x="1070616" y="3538850"/>
                    <a:pt x="1068932" y="3559095"/>
                    <a:pt x="1067784" y="3579340"/>
                  </a:cubicBezTo>
                  <a:cubicBezTo>
                    <a:pt x="1066560" y="3600733"/>
                    <a:pt x="1065986" y="3622202"/>
                    <a:pt x="1065794" y="3643634"/>
                  </a:cubicBezTo>
                  <a:cubicBezTo>
                    <a:pt x="1065603" y="3666825"/>
                    <a:pt x="1065947" y="3690017"/>
                    <a:pt x="1066675" y="3713209"/>
                  </a:cubicBezTo>
                  <a:cubicBezTo>
                    <a:pt x="1066904" y="3720212"/>
                    <a:pt x="1067172" y="3727216"/>
                    <a:pt x="1067440" y="3734219"/>
                  </a:cubicBezTo>
                  <a:cubicBezTo>
                    <a:pt x="1068856" y="3733836"/>
                    <a:pt x="1070272" y="3733453"/>
                    <a:pt x="1071688" y="3733071"/>
                  </a:cubicBezTo>
                  <a:cubicBezTo>
                    <a:pt x="1079036" y="3731157"/>
                    <a:pt x="1086460" y="3729512"/>
                    <a:pt x="1093923" y="3728096"/>
                  </a:cubicBezTo>
                  <a:cubicBezTo>
                    <a:pt x="1102610" y="3726488"/>
                    <a:pt x="1111297" y="3725264"/>
                    <a:pt x="1120023" y="3724383"/>
                  </a:cubicBezTo>
                  <a:cubicBezTo>
                    <a:pt x="1130547" y="3723312"/>
                    <a:pt x="1141148" y="3722738"/>
                    <a:pt x="1151711" y="3722700"/>
                  </a:cubicBezTo>
                  <a:cubicBezTo>
                    <a:pt x="1162311" y="3722661"/>
                    <a:pt x="1172913" y="3723121"/>
                    <a:pt x="1183475" y="3724077"/>
                  </a:cubicBezTo>
                  <a:cubicBezTo>
                    <a:pt x="1192239" y="3724881"/>
                    <a:pt x="1201003" y="3726029"/>
                    <a:pt x="1209690" y="3727560"/>
                  </a:cubicBezTo>
                  <a:cubicBezTo>
                    <a:pt x="1217191" y="3728899"/>
                    <a:pt x="1224653" y="3730468"/>
                    <a:pt x="1232040" y="3732343"/>
                  </a:cubicBezTo>
                  <a:cubicBezTo>
                    <a:pt x="1233494" y="3732688"/>
                    <a:pt x="1234948" y="3733070"/>
                    <a:pt x="1236441" y="3733492"/>
                  </a:cubicBezTo>
                  <a:cubicBezTo>
                    <a:pt x="1236096" y="3723962"/>
                    <a:pt x="1235828" y="3714395"/>
                    <a:pt x="1235637" y="3704865"/>
                  </a:cubicBezTo>
                  <a:cubicBezTo>
                    <a:pt x="1235331" y="3688754"/>
                    <a:pt x="1235178" y="3672603"/>
                    <a:pt x="1235293" y="3656454"/>
                  </a:cubicBezTo>
                  <a:cubicBezTo>
                    <a:pt x="1235407" y="3641413"/>
                    <a:pt x="1235675" y="3626373"/>
                    <a:pt x="1236211" y="3611333"/>
                  </a:cubicBezTo>
                  <a:cubicBezTo>
                    <a:pt x="1236785" y="3595680"/>
                    <a:pt x="1237589" y="3580066"/>
                    <a:pt x="1238737" y="3564452"/>
                  </a:cubicBezTo>
                  <a:cubicBezTo>
                    <a:pt x="1239923" y="3548876"/>
                    <a:pt x="1241454" y="3533300"/>
                    <a:pt x="1243482" y="3517801"/>
                  </a:cubicBezTo>
                  <a:cubicBezTo>
                    <a:pt x="1243865" y="3514969"/>
                    <a:pt x="1244248" y="3512098"/>
                    <a:pt x="1244630" y="3509266"/>
                  </a:cubicBezTo>
                  <a:cubicBezTo>
                    <a:pt x="1244898" y="3507621"/>
                    <a:pt x="1245090" y="3505975"/>
                    <a:pt x="1245434" y="3504368"/>
                  </a:cubicBezTo>
                  <a:cubicBezTo>
                    <a:pt x="1245549" y="3503641"/>
                    <a:pt x="1245702" y="3502952"/>
                    <a:pt x="1245893" y="3502225"/>
                  </a:cubicBezTo>
                  <a:cubicBezTo>
                    <a:pt x="1247080" y="3497364"/>
                    <a:pt x="1249108" y="3492657"/>
                    <a:pt x="1251825" y="3488448"/>
                  </a:cubicBezTo>
                  <a:cubicBezTo>
                    <a:pt x="1254581" y="3484238"/>
                    <a:pt x="1258025" y="3480450"/>
                    <a:pt x="1261967" y="3477350"/>
                  </a:cubicBezTo>
                  <a:cubicBezTo>
                    <a:pt x="1265947" y="3474250"/>
                    <a:pt x="1270425" y="3471839"/>
                    <a:pt x="1275171" y="3470232"/>
                  </a:cubicBezTo>
                  <a:cubicBezTo>
                    <a:pt x="1279955" y="3468586"/>
                    <a:pt x="1284968" y="3467744"/>
                    <a:pt x="1290019" y="3467744"/>
                  </a:cubicBezTo>
                  <a:cubicBezTo>
                    <a:pt x="1295033" y="3467782"/>
                    <a:pt x="1300084" y="3468624"/>
                    <a:pt x="1304830" y="3470308"/>
                  </a:cubicBezTo>
                  <a:cubicBezTo>
                    <a:pt x="1308887" y="3471724"/>
                    <a:pt x="1312752" y="3473714"/>
                    <a:pt x="1316273" y="3476240"/>
                  </a:cubicBezTo>
                  <a:cubicBezTo>
                    <a:pt x="1319756" y="3478766"/>
                    <a:pt x="1322894" y="3481789"/>
                    <a:pt x="1325534" y="3485157"/>
                  </a:cubicBezTo>
                  <a:cubicBezTo>
                    <a:pt x="1328634" y="3489137"/>
                    <a:pt x="1331083" y="3493615"/>
                    <a:pt x="1332729" y="3498361"/>
                  </a:cubicBezTo>
                  <a:cubicBezTo>
                    <a:pt x="1334107" y="3502456"/>
                    <a:pt x="1334910" y="3506742"/>
                    <a:pt x="1335102" y="3511067"/>
                  </a:cubicBezTo>
                  <a:cubicBezTo>
                    <a:pt x="1335217" y="3513210"/>
                    <a:pt x="1335140" y="3515353"/>
                    <a:pt x="1334949" y="3517496"/>
                  </a:cubicBezTo>
                  <a:cubicBezTo>
                    <a:pt x="1334834" y="3518835"/>
                    <a:pt x="1334681" y="3519677"/>
                    <a:pt x="1334489" y="3520902"/>
                  </a:cubicBezTo>
                  <a:cubicBezTo>
                    <a:pt x="1334375" y="3521744"/>
                    <a:pt x="1334260" y="3522548"/>
                    <a:pt x="1334145" y="3523351"/>
                  </a:cubicBezTo>
                  <a:cubicBezTo>
                    <a:pt x="1333915" y="3525035"/>
                    <a:pt x="1333686" y="3526681"/>
                    <a:pt x="1333456" y="3528326"/>
                  </a:cubicBezTo>
                  <a:cubicBezTo>
                    <a:pt x="1330777" y="3548839"/>
                    <a:pt x="1329017" y="3569466"/>
                    <a:pt x="1327869" y="3590133"/>
                  </a:cubicBezTo>
                  <a:cubicBezTo>
                    <a:pt x="1326682" y="3610684"/>
                    <a:pt x="1326108" y="3631273"/>
                    <a:pt x="1325917" y="3651863"/>
                  </a:cubicBezTo>
                  <a:cubicBezTo>
                    <a:pt x="1325687" y="3674595"/>
                    <a:pt x="1325955" y="3697327"/>
                    <a:pt x="1326606" y="3720059"/>
                  </a:cubicBezTo>
                  <a:cubicBezTo>
                    <a:pt x="1326874" y="3729014"/>
                    <a:pt x="1327218" y="3737969"/>
                    <a:pt x="1327639" y="3746887"/>
                  </a:cubicBezTo>
                  <a:cubicBezTo>
                    <a:pt x="1328022" y="3755574"/>
                    <a:pt x="1328443" y="3764223"/>
                    <a:pt x="1329017" y="3772872"/>
                  </a:cubicBezTo>
                  <a:lnTo>
                    <a:pt x="1329093" y="3774096"/>
                  </a:lnTo>
                  <a:lnTo>
                    <a:pt x="1329093" y="3774479"/>
                  </a:lnTo>
                  <a:lnTo>
                    <a:pt x="1329208" y="3776622"/>
                  </a:lnTo>
                  <a:lnTo>
                    <a:pt x="1329208" y="3777158"/>
                  </a:lnTo>
                  <a:cubicBezTo>
                    <a:pt x="1336365" y="3782401"/>
                    <a:pt x="1343253" y="3788065"/>
                    <a:pt x="1349836" y="3794074"/>
                  </a:cubicBezTo>
                  <a:cubicBezTo>
                    <a:pt x="1363192" y="3806358"/>
                    <a:pt x="1375132" y="3820289"/>
                    <a:pt x="1384929" y="3835597"/>
                  </a:cubicBezTo>
                  <a:cubicBezTo>
                    <a:pt x="1391244" y="3845471"/>
                    <a:pt x="1396678" y="3855880"/>
                    <a:pt x="1401041" y="3866749"/>
                  </a:cubicBezTo>
                  <a:cubicBezTo>
                    <a:pt x="1402725" y="3870997"/>
                    <a:pt x="1404256" y="3875283"/>
                    <a:pt x="1405633" y="3879646"/>
                  </a:cubicBezTo>
                  <a:cubicBezTo>
                    <a:pt x="1414550" y="3879416"/>
                    <a:pt x="1423467" y="3879302"/>
                    <a:pt x="1432384" y="3879225"/>
                  </a:cubicBezTo>
                  <a:cubicBezTo>
                    <a:pt x="1443904" y="3879110"/>
                    <a:pt x="1455423" y="3879072"/>
                    <a:pt x="1466942" y="3879072"/>
                  </a:cubicBezTo>
                  <a:cubicBezTo>
                    <a:pt x="1482900" y="3879072"/>
                    <a:pt x="1498859" y="3879149"/>
                    <a:pt x="1514818" y="3879263"/>
                  </a:cubicBezTo>
                  <a:cubicBezTo>
                    <a:pt x="1534144" y="3879416"/>
                    <a:pt x="1553470" y="3879646"/>
                    <a:pt x="1572797" y="3879914"/>
                  </a:cubicBezTo>
                  <a:cubicBezTo>
                    <a:pt x="1588143" y="3880144"/>
                    <a:pt x="1603528" y="3880412"/>
                    <a:pt x="1618874" y="3880679"/>
                  </a:cubicBezTo>
                  <a:cubicBezTo>
                    <a:pt x="1621361" y="3880718"/>
                    <a:pt x="1623849" y="3880794"/>
                    <a:pt x="1626298" y="3880832"/>
                  </a:cubicBezTo>
                  <a:cubicBezTo>
                    <a:pt x="1627906" y="3875628"/>
                    <a:pt x="1629743" y="3870499"/>
                    <a:pt x="1631809" y="3865486"/>
                  </a:cubicBezTo>
                  <a:cubicBezTo>
                    <a:pt x="1636172" y="3854886"/>
                    <a:pt x="1641530" y="3844667"/>
                    <a:pt x="1647730" y="3835023"/>
                  </a:cubicBezTo>
                  <a:cubicBezTo>
                    <a:pt x="1657221" y="3820327"/>
                    <a:pt x="1668663" y="3806894"/>
                    <a:pt x="1681484" y="3794993"/>
                  </a:cubicBezTo>
                  <a:cubicBezTo>
                    <a:pt x="1684545" y="3792161"/>
                    <a:pt x="1687683" y="3789367"/>
                    <a:pt x="1690898" y="3786688"/>
                  </a:cubicBezTo>
                  <a:cubicBezTo>
                    <a:pt x="1690860" y="3786573"/>
                    <a:pt x="1690822" y="3786458"/>
                    <a:pt x="1690783" y="3786344"/>
                  </a:cubicBezTo>
                  <a:cubicBezTo>
                    <a:pt x="1689444" y="3782249"/>
                    <a:pt x="1688679" y="3777924"/>
                    <a:pt x="1688564" y="3773638"/>
                  </a:cubicBezTo>
                  <a:cubicBezTo>
                    <a:pt x="1688525" y="3772911"/>
                    <a:pt x="1688525" y="3772183"/>
                    <a:pt x="1688525" y="3771495"/>
                  </a:cubicBezTo>
                  <a:cubicBezTo>
                    <a:pt x="1688564" y="3770232"/>
                    <a:pt x="1688640" y="3769007"/>
                    <a:pt x="1688755" y="3767744"/>
                  </a:cubicBezTo>
                  <a:cubicBezTo>
                    <a:pt x="1688793" y="3766634"/>
                    <a:pt x="1688870" y="3765563"/>
                    <a:pt x="1688946" y="3764453"/>
                  </a:cubicBezTo>
                  <a:cubicBezTo>
                    <a:pt x="1689100" y="3762080"/>
                    <a:pt x="1689214" y="3759746"/>
                    <a:pt x="1689329" y="3757411"/>
                  </a:cubicBezTo>
                  <a:cubicBezTo>
                    <a:pt x="1690439" y="3736018"/>
                    <a:pt x="1691166" y="3714663"/>
                    <a:pt x="1691511" y="3693232"/>
                  </a:cubicBezTo>
                  <a:cubicBezTo>
                    <a:pt x="1691893" y="3671533"/>
                    <a:pt x="1691893" y="3649795"/>
                    <a:pt x="1691434" y="3628059"/>
                  </a:cubicBezTo>
                  <a:cubicBezTo>
                    <a:pt x="1691051" y="3609115"/>
                    <a:pt x="1690286" y="3590133"/>
                    <a:pt x="1689023" y="3571227"/>
                  </a:cubicBezTo>
                  <a:cubicBezTo>
                    <a:pt x="1687760" y="3552169"/>
                    <a:pt x="1685961" y="3533110"/>
                    <a:pt x="1683282" y="3514205"/>
                  </a:cubicBezTo>
                  <a:lnTo>
                    <a:pt x="1683015" y="3512062"/>
                  </a:lnTo>
                  <a:cubicBezTo>
                    <a:pt x="1682976" y="3511335"/>
                    <a:pt x="1682900" y="3510608"/>
                    <a:pt x="1682862" y="3509919"/>
                  </a:cubicBezTo>
                  <a:cubicBezTo>
                    <a:pt x="1682823" y="3508465"/>
                    <a:pt x="1682823" y="3507010"/>
                    <a:pt x="1682900" y="3505594"/>
                  </a:cubicBezTo>
                  <a:cubicBezTo>
                    <a:pt x="1683168" y="3499854"/>
                    <a:pt x="1684545" y="3494189"/>
                    <a:pt x="1686956" y="3488947"/>
                  </a:cubicBezTo>
                  <a:cubicBezTo>
                    <a:pt x="1689061" y="3484393"/>
                    <a:pt x="1691932" y="3480145"/>
                    <a:pt x="1695414" y="3476548"/>
                  </a:cubicBezTo>
                  <a:cubicBezTo>
                    <a:pt x="1698361" y="3473409"/>
                    <a:pt x="1701805" y="3470731"/>
                    <a:pt x="1705556" y="3468587"/>
                  </a:cubicBezTo>
                  <a:cubicBezTo>
                    <a:pt x="1709919" y="3466062"/>
                    <a:pt x="1714703" y="3464301"/>
                    <a:pt x="1719601" y="3463344"/>
                  </a:cubicBezTo>
                  <a:cubicBezTo>
                    <a:pt x="1724576" y="3462426"/>
                    <a:pt x="1729666" y="3462311"/>
                    <a:pt x="1734680" y="3463000"/>
                  </a:cubicBezTo>
                  <a:cubicBezTo>
                    <a:pt x="1738928" y="3463651"/>
                    <a:pt x="1743100" y="3464875"/>
                    <a:pt x="1747003" y="3466674"/>
                  </a:cubicBezTo>
                  <a:cubicBezTo>
                    <a:pt x="1752246" y="3469085"/>
                    <a:pt x="1756991" y="3472491"/>
                    <a:pt x="1760972" y="3476662"/>
                  </a:cubicBezTo>
                  <a:cubicBezTo>
                    <a:pt x="1764913" y="3480834"/>
                    <a:pt x="1768052" y="3485770"/>
                    <a:pt x="1770195" y="3491090"/>
                  </a:cubicBezTo>
                  <a:cubicBezTo>
                    <a:pt x="1771266" y="3493769"/>
                    <a:pt x="1772070" y="3496525"/>
                    <a:pt x="1772606" y="3499357"/>
                  </a:cubicBezTo>
                  <a:cubicBezTo>
                    <a:pt x="1772835" y="3500620"/>
                    <a:pt x="1772988" y="3501653"/>
                    <a:pt x="1773142" y="3502839"/>
                  </a:cubicBezTo>
                  <a:cubicBezTo>
                    <a:pt x="1773333" y="3504294"/>
                    <a:pt x="1773524" y="3505671"/>
                    <a:pt x="1773716" y="3507125"/>
                  </a:cubicBezTo>
                  <a:cubicBezTo>
                    <a:pt x="1774366" y="3511871"/>
                    <a:pt x="1774979" y="3516655"/>
                    <a:pt x="1775514" y="3521438"/>
                  </a:cubicBezTo>
                  <a:cubicBezTo>
                    <a:pt x="1777734" y="3540841"/>
                    <a:pt x="1779227" y="3560359"/>
                    <a:pt x="1780298" y="3579876"/>
                  </a:cubicBezTo>
                  <a:cubicBezTo>
                    <a:pt x="1781255" y="3597174"/>
                    <a:pt x="1781829" y="3614472"/>
                    <a:pt x="1782135" y="3631809"/>
                  </a:cubicBezTo>
                  <a:cubicBezTo>
                    <a:pt x="1782441" y="3651212"/>
                    <a:pt x="1782441" y="3670614"/>
                    <a:pt x="1782173" y="3689979"/>
                  </a:cubicBezTo>
                  <a:cubicBezTo>
                    <a:pt x="1781944" y="3705938"/>
                    <a:pt x="1781523" y="3721935"/>
                    <a:pt x="1780872" y="3737893"/>
                  </a:cubicBezTo>
                  <a:cubicBezTo>
                    <a:pt x="1786306" y="3736171"/>
                    <a:pt x="1791817" y="3734526"/>
                    <a:pt x="1797367" y="3733071"/>
                  </a:cubicBezTo>
                  <a:cubicBezTo>
                    <a:pt x="1804714" y="3731158"/>
                    <a:pt x="1812138" y="3729512"/>
                    <a:pt x="1819639" y="3728096"/>
                  </a:cubicBezTo>
                  <a:cubicBezTo>
                    <a:pt x="1828288" y="3726489"/>
                    <a:pt x="1836975" y="3725264"/>
                    <a:pt x="1845740" y="3724384"/>
                  </a:cubicBezTo>
                  <a:cubicBezTo>
                    <a:pt x="1856226" y="3723312"/>
                    <a:pt x="1866826" y="3722738"/>
                    <a:pt x="1877390" y="3722700"/>
                  </a:cubicBezTo>
                  <a:cubicBezTo>
                    <a:pt x="1887990" y="3722662"/>
                    <a:pt x="1898592" y="3723121"/>
                    <a:pt x="1909154" y="3724078"/>
                  </a:cubicBezTo>
                  <a:cubicBezTo>
                    <a:pt x="1917918" y="3724881"/>
                    <a:pt x="1926682" y="3726029"/>
                    <a:pt x="1935369" y="3727560"/>
                  </a:cubicBezTo>
                  <a:cubicBezTo>
                    <a:pt x="1942870" y="3728900"/>
                    <a:pt x="1950332" y="3730469"/>
                    <a:pt x="1957718" y="3732344"/>
                  </a:cubicBezTo>
                  <a:cubicBezTo>
                    <a:pt x="1961009" y="3733186"/>
                    <a:pt x="1964262" y="3734028"/>
                    <a:pt x="1967554" y="3734985"/>
                  </a:cubicBezTo>
                  <a:cubicBezTo>
                    <a:pt x="1968166" y="3719791"/>
                    <a:pt x="1968625" y="3704560"/>
                    <a:pt x="1968931" y="3689367"/>
                  </a:cubicBezTo>
                  <a:cubicBezTo>
                    <a:pt x="1969314" y="3666864"/>
                    <a:pt x="1969352" y="3644361"/>
                    <a:pt x="1968855" y="3621897"/>
                  </a:cubicBezTo>
                  <a:cubicBezTo>
                    <a:pt x="1968472" y="3603413"/>
                    <a:pt x="1967745" y="3584890"/>
                    <a:pt x="1966559" y="3566443"/>
                  </a:cubicBezTo>
                  <a:cubicBezTo>
                    <a:pt x="1965525" y="3551059"/>
                    <a:pt x="1964186" y="3535713"/>
                    <a:pt x="1962349" y="3520481"/>
                  </a:cubicBezTo>
                  <a:cubicBezTo>
                    <a:pt x="1961851" y="3516310"/>
                    <a:pt x="1961277" y="3512176"/>
                    <a:pt x="1960703" y="3508005"/>
                  </a:cubicBezTo>
                  <a:lnTo>
                    <a:pt x="1960474" y="3505862"/>
                  </a:lnTo>
                  <a:cubicBezTo>
                    <a:pt x="1960397" y="3505173"/>
                    <a:pt x="1960321" y="3504446"/>
                    <a:pt x="1960282" y="3503719"/>
                  </a:cubicBezTo>
                  <a:cubicBezTo>
                    <a:pt x="1960244" y="3502303"/>
                    <a:pt x="1960244" y="3500849"/>
                    <a:pt x="1960321" y="3499433"/>
                  </a:cubicBezTo>
                  <a:cubicBezTo>
                    <a:pt x="1960588" y="3493654"/>
                    <a:pt x="1961966" y="3487990"/>
                    <a:pt x="1964377" y="3482786"/>
                  </a:cubicBezTo>
                  <a:cubicBezTo>
                    <a:pt x="1966482" y="3478193"/>
                    <a:pt x="1969352" y="3473983"/>
                    <a:pt x="1972835" y="3470348"/>
                  </a:cubicBezTo>
                  <a:cubicBezTo>
                    <a:pt x="1976317" y="3466713"/>
                    <a:pt x="1980412" y="3463651"/>
                    <a:pt x="1984890" y="3461355"/>
                  </a:cubicBezTo>
                  <a:cubicBezTo>
                    <a:pt x="1989368" y="3459097"/>
                    <a:pt x="1994228" y="3457528"/>
                    <a:pt x="1999203" y="3456839"/>
                  </a:cubicBezTo>
                  <a:cubicBezTo>
                    <a:pt x="2003489" y="3456226"/>
                    <a:pt x="2007813" y="3456265"/>
                    <a:pt x="2012100" y="3456877"/>
                  </a:cubicBezTo>
                  <a:cubicBezTo>
                    <a:pt x="2016348" y="3457489"/>
                    <a:pt x="2020519" y="3458714"/>
                    <a:pt x="2024461" y="3460513"/>
                  </a:cubicBezTo>
                  <a:cubicBezTo>
                    <a:pt x="2029665" y="3462924"/>
                    <a:pt x="2034449" y="3466330"/>
                    <a:pt x="2038391" y="3470501"/>
                  </a:cubicBezTo>
                  <a:cubicBezTo>
                    <a:pt x="2042371" y="3474672"/>
                    <a:pt x="2045509" y="3479571"/>
                    <a:pt x="2047614" y="3484967"/>
                  </a:cubicBezTo>
                  <a:cubicBezTo>
                    <a:pt x="2048724" y="3487608"/>
                    <a:pt x="2049528" y="3490402"/>
                    <a:pt x="2050025" y="3493234"/>
                  </a:cubicBezTo>
                  <a:cubicBezTo>
                    <a:pt x="2050293" y="3494458"/>
                    <a:pt x="2050408" y="3495492"/>
                    <a:pt x="2050599" y="3496716"/>
                  </a:cubicBezTo>
                  <a:cubicBezTo>
                    <a:pt x="2050791" y="3498094"/>
                    <a:pt x="2050982" y="3499548"/>
                    <a:pt x="2051173" y="3500926"/>
                  </a:cubicBezTo>
                  <a:cubicBezTo>
                    <a:pt x="2051824" y="3505710"/>
                    <a:pt x="2052398" y="3510493"/>
                    <a:pt x="2052934" y="3515239"/>
                  </a:cubicBezTo>
                  <a:cubicBezTo>
                    <a:pt x="2055154" y="3534680"/>
                    <a:pt x="2056684" y="3554160"/>
                    <a:pt x="2057756" y="3573716"/>
                  </a:cubicBezTo>
                  <a:cubicBezTo>
                    <a:pt x="2058674" y="3591014"/>
                    <a:pt x="2059248" y="3608311"/>
                    <a:pt x="2059555" y="3625648"/>
                  </a:cubicBezTo>
                  <a:cubicBezTo>
                    <a:pt x="2059899" y="3645013"/>
                    <a:pt x="2059899" y="3664416"/>
                    <a:pt x="2059593" y="3683819"/>
                  </a:cubicBezTo>
                  <a:cubicBezTo>
                    <a:pt x="2059363" y="3700084"/>
                    <a:pt x="2058942" y="3716387"/>
                    <a:pt x="2058292" y="3732652"/>
                  </a:cubicBezTo>
                  <a:cubicBezTo>
                    <a:pt x="2057794" y="3744631"/>
                    <a:pt x="2057258" y="3756647"/>
                    <a:pt x="2056493" y="3768588"/>
                  </a:cubicBezTo>
                  <a:lnTo>
                    <a:pt x="2056455" y="3769085"/>
                  </a:lnTo>
                  <a:cubicBezTo>
                    <a:pt x="2056302" y="3770999"/>
                    <a:pt x="2056302" y="3771496"/>
                    <a:pt x="2055996" y="3773372"/>
                  </a:cubicBezTo>
                  <a:cubicBezTo>
                    <a:pt x="2055766" y="3774711"/>
                    <a:pt x="2055460" y="3776050"/>
                    <a:pt x="2055154" y="3777352"/>
                  </a:cubicBezTo>
                  <a:cubicBezTo>
                    <a:pt x="2062234" y="3782556"/>
                    <a:pt x="2069046" y="3788106"/>
                    <a:pt x="2075513" y="3794075"/>
                  </a:cubicBezTo>
                  <a:cubicBezTo>
                    <a:pt x="2088869" y="3806360"/>
                    <a:pt x="2100810" y="3820291"/>
                    <a:pt x="2110607" y="3835599"/>
                  </a:cubicBezTo>
                  <a:cubicBezTo>
                    <a:pt x="2116539" y="3844898"/>
                    <a:pt x="2121705" y="3854695"/>
                    <a:pt x="2125915" y="3864875"/>
                  </a:cubicBezTo>
                  <a:cubicBezTo>
                    <a:pt x="2127292" y="3868128"/>
                    <a:pt x="2128555" y="3871420"/>
                    <a:pt x="2129703" y="3874787"/>
                  </a:cubicBezTo>
                  <a:lnTo>
                    <a:pt x="2130239" y="3874749"/>
                  </a:lnTo>
                  <a:cubicBezTo>
                    <a:pt x="2138888" y="3874213"/>
                    <a:pt x="2147499" y="3873027"/>
                    <a:pt x="2155842" y="3870578"/>
                  </a:cubicBezTo>
                  <a:cubicBezTo>
                    <a:pt x="2161276" y="3869047"/>
                    <a:pt x="2166558" y="3866942"/>
                    <a:pt x="2171609" y="3864340"/>
                  </a:cubicBezTo>
                  <a:cubicBezTo>
                    <a:pt x="2174021" y="3863076"/>
                    <a:pt x="2176393" y="3861699"/>
                    <a:pt x="2178689" y="3860206"/>
                  </a:cubicBezTo>
                  <a:cubicBezTo>
                    <a:pt x="2190247" y="3852743"/>
                    <a:pt x="2199814" y="3842602"/>
                    <a:pt x="2207814" y="3831504"/>
                  </a:cubicBezTo>
                  <a:cubicBezTo>
                    <a:pt x="2209038" y="3829781"/>
                    <a:pt x="2210225" y="3828021"/>
                    <a:pt x="2211411" y="3826299"/>
                  </a:cubicBezTo>
                  <a:cubicBezTo>
                    <a:pt x="2213018" y="3823850"/>
                    <a:pt x="2214549" y="3821400"/>
                    <a:pt x="2216042" y="3818913"/>
                  </a:cubicBezTo>
                  <a:cubicBezTo>
                    <a:pt x="2217802" y="3815889"/>
                    <a:pt x="2219524" y="3812828"/>
                    <a:pt x="2221132" y="3809728"/>
                  </a:cubicBezTo>
                  <a:cubicBezTo>
                    <a:pt x="2222356" y="3807393"/>
                    <a:pt x="2223543" y="3805059"/>
                    <a:pt x="2224691" y="3802686"/>
                  </a:cubicBezTo>
                  <a:cubicBezTo>
                    <a:pt x="2225724" y="3800505"/>
                    <a:pt x="2226757" y="3798323"/>
                    <a:pt x="2227752" y="3796142"/>
                  </a:cubicBezTo>
                  <a:cubicBezTo>
                    <a:pt x="2229819" y="3791741"/>
                    <a:pt x="2231847" y="3787263"/>
                    <a:pt x="2233837" y="3782824"/>
                  </a:cubicBezTo>
                  <a:cubicBezTo>
                    <a:pt x="2237473" y="3774672"/>
                    <a:pt x="2240994" y="3766520"/>
                    <a:pt x="2244400" y="3758293"/>
                  </a:cubicBezTo>
                  <a:cubicBezTo>
                    <a:pt x="2253623" y="3736020"/>
                    <a:pt x="2262042" y="3713440"/>
                    <a:pt x="2269657" y="3690592"/>
                  </a:cubicBezTo>
                  <a:cubicBezTo>
                    <a:pt x="2276470" y="3670041"/>
                    <a:pt x="2282631" y="3649260"/>
                    <a:pt x="2288218" y="3628327"/>
                  </a:cubicBezTo>
                  <a:cubicBezTo>
                    <a:pt x="2299738" y="3584890"/>
                    <a:pt x="2308578" y="3540841"/>
                    <a:pt x="2315313" y="3496408"/>
                  </a:cubicBezTo>
                  <a:cubicBezTo>
                    <a:pt x="2321589" y="3455038"/>
                    <a:pt x="2326029" y="3413400"/>
                    <a:pt x="2329167" y="3371651"/>
                  </a:cubicBezTo>
                  <a:cubicBezTo>
                    <a:pt x="2332267" y="3330166"/>
                    <a:pt x="2334104" y="3288605"/>
                    <a:pt x="2335099" y="3247002"/>
                  </a:cubicBezTo>
                  <a:cubicBezTo>
                    <a:pt x="2335597" y="3225188"/>
                    <a:pt x="2335903" y="3203413"/>
                    <a:pt x="2336017" y="3181598"/>
                  </a:cubicBezTo>
                  <a:cubicBezTo>
                    <a:pt x="2336017" y="3176738"/>
                    <a:pt x="2336017" y="3171916"/>
                    <a:pt x="2336056" y="3167094"/>
                  </a:cubicBezTo>
                  <a:cubicBezTo>
                    <a:pt x="2336056" y="3161124"/>
                    <a:pt x="2336056" y="3155192"/>
                    <a:pt x="2336017" y="3149222"/>
                  </a:cubicBezTo>
                  <a:cubicBezTo>
                    <a:pt x="2335903" y="3137281"/>
                    <a:pt x="2335635" y="3125341"/>
                    <a:pt x="2335252" y="3113401"/>
                  </a:cubicBezTo>
                  <a:cubicBezTo>
                    <a:pt x="2333721" y="3068166"/>
                    <a:pt x="2330009" y="3023007"/>
                    <a:pt x="2324116" y="2978152"/>
                  </a:cubicBezTo>
                  <a:cubicBezTo>
                    <a:pt x="2320480" y="2950521"/>
                    <a:pt x="2315964" y="2923043"/>
                    <a:pt x="2310645" y="2895718"/>
                  </a:cubicBezTo>
                  <a:cubicBezTo>
                    <a:pt x="2306205" y="2873024"/>
                    <a:pt x="2301192" y="2850482"/>
                    <a:pt x="2295604" y="2828057"/>
                  </a:cubicBezTo>
                  <a:cubicBezTo>
                    <a:pt x="2277540" y="2755918"/>
                    <a:pt x="2253392" y="2685234"/>
                    <a:pt x="2222929" y="2617340"/>
                  </a:cubicBezTo>
                  <a:cubicBezTo>
                    <a:pt x="2197938" y="2561619"/>
                    <a:pt x="2168739" y="2507808"/>
                    <a:pt x="2135252" y="2456755"/>
                  </a:cubicBezTo>
                  <a:cubicBezTo>
                    <a:pt x="2129053" y="2447340"/>
                    <a:pt x="2122739" y="2438002"/>
                    <a:pt x="2116270" y="2428779"/>
                  </a:cubicBezTo>
                  <a:cubicBezTo>
                    <a:pt x="2072374" y="2451052"/>
                    <a:pt x="2026948" y="2470303"/>
                    <a:pt x="1980639" y="2486873"/>
                  </a:cubicBezTo>
                  <a:cubicBezTo>
                    <a:pt x="1919330" y="2508764"/>
                    <a:pt x="1856372" y="2525947"/>
                    <a:pt x="1792622" y="2538921"/>
                  </a:cubicBezTo>
                  <a:cubicBezTo>
                    <a:pt x="1718684" y="2553922"/>
                    <a:pt x="1643636" y="2563299"/>
                    <a:pt x="1568355" y="2567393"/>
                  </a:cubicBezTo>
                  <a:cubicBezTo>
                    <a:pt x="1549335" y="2568388"/>
                    <a:pt x="1530353" y="2569115"/>
                    <a:pt x="1511333" y="2569498"/>
                  </a:cubicBezTo>
                  <a:cubicBezTo>
                    <a:pt x="1502799" y="2569651"/>
                    <a:pt x="1494264" y="2569728"/>
                    <a:pt x="1485730" y="2569804"/>
                  </a:cubicBezTo>
                  <a:lnTo>
                    <a:pt x="1479263" y="2569804"/>
                  </a:lnTo>
                  <a:cubicBezTo>
                    <a:pt x="1469657" y="2569804"/>
                    <a:pt x="1460051" y="2569728"/>
                    <a:pt x="1450445" y="2569536"/>
                  </a:cubicBezTo>
                  <a:cubicBezTo>
                    <a:pt x="1432459" y="2569230"/>
                    <a:pt x="1414471" y="2568618"/>
                    <a:pt x="1396523" y="2567699"/>
                  </a:cubicBezTo>
                  <a:cubicBezTo>
                    <a:pt x="1322049" y="2563949"/>
                    <a:pt x="1247841" y="2555070"/>
                    <a:pt x="1174706" y="2540642"/>
                  </a:cubicBezTo>
                  <a:cubicBezTo>
                    <a:pt x="1141219" y="2534060"/>
                    <a:pt x="1107963" y="2526292"/>
                    <a:pt x="1075010" y="2517336"/>
                  </a:cubicBezTo>
                  <a:cubicBezTo>
                    <a:pt x="1043207" y="2508649"/>
                    <a:pt x="1011673" y="2498813"/>
                    <a:pt x="980560" y="2487792"/>
                  </a:cubicBezTo>
                  <a:cubicBezTo>
                    <a:pt x="929469" y="2469651"/>
                    <a:pt x="879492" y="2448258"/>
                    <a:pt x="831417" y="2423153"/>
                  </a:cubicBezTo>
                  <a:cubicBezTo>
                    <a:pt x="831264" y="2423536"/>
                    <a:pt x="831150" y="2423919"/>
                    <a:pt x="830958" y="2424301"/>
                  </a:cubicBezTo>
                  <a:cubicBezTo>
                    <a:pt x="829734" y="2427439"/>
                    <a:pt x="827820" y="2430271"/>
                    <a:pt x="826174" y="2433218"/>
                  </a:cubicBezTo>
                  <a:cubicBezTo>
                    <a:pt x="825945" y="2433639"/>
                    <a:pt x="825639" y="2434022"/>
                    <a:pt x="825371" y="2434405"/>
                  </a:cubicBezTo>
                  <a:cubicBezTo>
                    <a:pt x="825103" y="2434787"/>
                    <a:pt x="824835" y="2435170"/>
                    <a:pt x="824567" y="2435514"/>
                  </a:cubicBezTo>
                  <a:cubicBezTo>
                    <a:pt x="823802" y="2436663"/>
                    <a:pt x="822998" y="2437811"/>
                    <a:pt x="822233" y="2438959"/>
                  </a:cubicBezTo>
                  <a:cubicBezTo>
                    <a:pt x="820931" y="2440834"/>
                    <a:pt x="819631" y="2442747"/>
                    <a:pt x="818329" y="2444623"/>
                  </a:cubicBezTo>
                  <a:cubicBezTo>
                    <a:pt x="806886" y="2461615"/>
                    <a:pt x="795941" y="2478874"/>
                    <a:pt x="785455" y="2496441"/>
                  </a:cubicBezTo>
                  <a:cubicBezTo>
                    <a:pt x="750476" y="2554956"/>
                    <a:pt x="720816" y="2616652"/>
                    <a:pt x="696439" y="2680294"/>
                  </a:cubicBezTo>
                  <a:cubicBezTo>
                    <a:pt x="663259" y="2766976"/>
                    <a:pt x="639722" y="2857250"/>
                    <a:pt x="625639" y="2948951"/>
                  </a:cubicBezTo>
                  <a:cubicBezTo>
                    <a:pt x="621276" y="2977080"/>
                    <a:pt x="617832" y="3005361"/>
                    <a:pt x="615268" y="3033681"/>
                  </a:cubicBezTo>
                  <a:cubicBezTo>
                    <a:pt x="612244" y="3066861"/>
                    <a:pt x="610407" y="3100156"/>
                    <a:pt x="609757" y="3133494"/>
                  </a:cubicBezTo>
                  <a:cubicBezTo>
                    <a:pt x="608915" y="3177428"/>
                    <a:pt x="610101" y="3221439"/>
                    <a:pt x="613316" y="3265295"/>
                  </a:cubicBezTo>
                  <a:cubicBezTo>
                    <a:pt x="618750" y="3338390"/>
                    <a:pt x="629925" y="3411067"/>
                    <a:pt x="647070" y="3482360"/>
                  </a:cubicBezTo>
                  <a:cubicBezTo>
                    <a:pt x="666128" y="3561541"/>
                    <a:pt x="692496" y="3639076"/>
                    <a:pt x="726327" y="3713201"/>
                  </a:cubicBezTo>
                  <a:cubicBezTo>
                    <a:pt x="734785" y="3731647"/>
                    <a:pt x="743663" y="3749902"/>
                    <a:pt x="753002" y="3767888"/>
                  </a:cubicBezTo>
                  <a:cubicBezTo>
                    <a:pt x="757824" y="3777150"/>
                    <a:pt x="762761" y="3786334"/>
                    <a:pt x="767812" y="3795443"/>
                  </a:cubicBezTo>
                  <a:cubicBezTo>
                    <a:pt x="768195" y="3796132"/>
                    <a:pt x="768539" y="3796782"/>
                    <a:pt x="768922" y="3797433"/>
                  </a:cubicBezTo>
                  <a:cubicBezTo>
                    <a:pt x="771639" y="3802216"/>
                    <a:pt x="774586" y="3806885"/>
                    <a:pt x="777724" y="3811363"/>
                  </a:cubicBezTo>
                  <a:cubicBezTo>
                    <a:pt x="782661" y="3818367"/>
                    <a:pt x="788133" y="3824949"/>
                    <a:pt x="794142" y="3831034"/>
                  </a:cubicBezTo>
                  <a:cubicBezTo>
                    <a:pt x="798314" y="3835282"/>
                    <a:pt x="802753" y="3839262"/>
                    <a:pt x="807384" y="3842936"/>
                  </a:cubicBezTo>
                  <a:cubicBezTo>
                    <a:pt x="810178" y="3845194"/>
                    <a:pt x="813048" y="3847298"/>
                    <a:pt x="815995" y="3849327"/>
                  </a:cubicBezTo>
                  <a:cubicBezTo>
                    <a:pt x="833101" y="3861114"/>
                    <a:pt x="852389" y="3869495"/>
                    <a:pt x="872175" y="3875656"/>
                  </a:cubicBezTo>
                  <a:cubicBezTo>
                    <a:pt x="875199" y="3876575"/>
                    <a:pt x="878222" y="3877493"/>
                    <a:pt x="881284" y="3878297"/>
                  </a:cubicBezTo>
                  <a:cubicBezTo>
                    <a:pt x="885608" y="3879522"/>
                    <a:pt x="889971" y="3880632"/>
                    <a:pt x="894372" y="3881665"/>
                  </a:cubicBezTo>
                  <a:cubicBezTo>
                    <a:pt x="896247" y="3882086"/>
                    <a:pt x="898122" y="3882507"/>
                    <a:pt x="899997" y="3882928"/>
                  </a:cubicBezTo>
                  <a:close/>
                  <a:moveTo>
                    <a:pt x="1479264" y="1597262"/>
                  </a:moveTo>
                  <a:cubicBezTo>
                    <a:pt x="1551059" y="1553251"/>
                    <a:pt x="1694576" y="1553251"/>
                    <a:pt x="1766330" y="1596611"/>
                  </a:cubicBezTo>
                  <a:cubicBezTo>
                    <a:pt x="1838087" y="1639933"/>
                    <a:pt x="1838087" y="1726619"/>
                    <a:pt x="1766330" y="1813295"/>
                  </a:cubicBezTo>
                  <a:cubicBezTo>
                    <a:pt x="1716120" y="1878316"/>
                    <a:pt x="1586925" y="1943332"/>
                    <a:pt x="1479264" y="1986694"/>
                  </a:cubicBezTo>
                  <a:cubicBezTo>
                    <a:pt x="1371652" y="1943334"/>
                    <a:pt x="1242487" y="1878318"/>
                    <a:pt x="1192237" y="1813295"/>
                  </a:cubicBezTo>
                  <a:cubicBezTo>
                    <a:pt x="1120481" y="1726613"/>
                    <a:pt x="1120481" y="1639934"/>
                    <a:pt x="1192237" y="1596611"/>
                  </a:cubicBezTo>
                  <a:cubicBezTo>
                    <a:pt x="1263994" y="1553251"/>
                    <a:pt x="1407549" y="1553251"/>
                    <a:pt x="1479264" y="1597262"/>
                  </a:cubicBezTo>
                  <a:close/>
                  <a:moveTo>
                    <a:pt x="744214" y="2260215"/>
                  </a:moveTo>
                  <a:cubicBezTo>
                    <a:pt x="754700" y="2268520"/>
                    <a:pt x="765416" y="2276480"/>
                    <a:pt x="776361" y="2284134"/>
                  </a:cubicBezTo>
                  <a:cubicBezTo>
                    <a:pt x="812181" y="2309277"/>
                    <a:pt x="850068" y="2331474"/>
                    <a:pt x="889224" y="2350992"/>
                  </a:cubicBezTo>
                  <a:cubicBezTo>
                    <a:pt x="933272" y="2372997"/>
                    <a:pt x="978967" y="2391710"/>
                    <a:pt x="1025541" y="2407593"/>
                  </a:cubicBezTo>
                  <a:cubicBezTo>
                    <a:pt x="1080879" y="2426422"/>
                    <a:pt x="1137601" y="2441194"/>
                    <a:pt x="1194963" y="2452369"/>
                  </a:cubicBezTo>
                  <a:cubicBezTo>
                    <a:pt x="1262969" y="2465610"/>
                    <a:pt x="1331927" y="2473800"/>
                    <a:pt x="1401124" y="2477283"/>
                  </a:cubicBezTo>
                  <a:cubicBezTo>
                    <a:pt x="1417083" y="2478086"/>
                    <a:pt x="1433042" y="2478660"/>
                    <a:pt x="1449038" y="2478967"/>
                  </a:cubicBezTo>
                  <a:cubicBezTo>
                    <a:pt x="1457113" y="2479120"/>
                    <a:pt x="1465150" y="2479196"/>
                    <a:pt x="1473225" y="2479273"/>
                  </a:cubicBezTo>
                  <a:lnTo>
                    <a:pt x="1479272" y="2479273"/>
                  </a:lnTo>
                  <a:cubicBezTo>
                    <a:pt x="1488380" y="2479273"/>
                    <a:pt x="1497451" y="2479196"/>
                    <a:pt x="1506520" y="2479005"/>
                  </a:cubicBezTo>
                  <a:cubicBezTo>
                    <a:pt x="1523550" y="2478737"/>
                    <a:pt x="1540504" y="2478125"/>
                    <a:pt x="1557495" y="2477283"/>
                  </a:cubicBezTo>
                  <a:cubicBezTo>
                    <a:pt x="1630362" y="2473609"/>
                    <a:pt x="1703032" y="2464731"/>
                    <a:pt x="1774561" y="2450188"/>
                  </a:cubicBezTo>
                  <a:cubicBezTo>
                    <a:pt x="1805789" y="2443835"/>
                    <a:pt x="1836788" y="2436411"/>
                    <a:pt x="1867481" y="2427838"/>
                  </a:cubicBezTo>
                  <a:cubicBezTo>
                    <a:pt x="1898633" y="2419151"/>
                    <a:pt x="1929440" y="2409278"/>
                    <a:pt x="1959827" y="2398102"/>
                  </a:cubicBezTo>
                  <a:cubicBezTo>
                    <a:pt x="1985735" y="2388611"/>
                    <a:pt x="2011338" y="2378163"/>
                    <a:pt x="2036443" y="2366683"/>
                  </a:cubicBezTo>
                  <a:cubicBezTo>
                    <a:pt x="2059750" y="2356082"/>
                    <a:pt x="2082674" y="2344639"/>
                    <a:pt x="2105100" y="2332240"/>
                  </a:cubicBezTo>
                  <a:cubicBezTo>
                    <a:pt x="2141572" y="2312033"/>
                    <a:pt x="2176742" y="2289377"/>
                    <a:pt x="2209773" y="2263851"/>
                  </a:cubicBezTo>
                  <a:cubicBezTo>
                    <a:pt x="2198100" y="2253977"/>
                    <a:pt x="2186007" y="2244601"/>
                    <a:pt x="2173493" y="2235760"/>
                  </a:cubicBezTo>
                  <a:cubicBezTo>
                    <a:pt x="2154702" y="2222480"/>
                    <a:pt x="2134993" y="2210426"/>
                    <a:pt x="2114595" y="2199863"/>
                  </a:cubicBezTo>
                  <a:cubicBezTo>
                    <a:pt x="2085166" y="2184631"/>
                    <a:pt x="2054128" y="2172385"/>
                    <a:pt x="2022020" y="2164157"/>
                  </a:cubicBezTo>
                  <a:cubicBezTo>
                    <a:pt x="2014864" y="2162320"/>
                    <a:pt x="2007630" y="2160674"/>
                    <a:pt x="2000359" y="2159259"/>
                  </a:cubicBezTo>
                  <a:cubicBezTo>
                    <a:pt x="1996724" y="2158531"/>
                    <a:pt x="1993088" y="2157881"/>
                    <a:pt x="1989414" y="2157268"/>
                  </a:cubicBezTo>
                  <a:lnTo>
                    <a:pt x="1986620" y="2156694"/>
                  </a:lnTo>
                  <a:cubicBezTo>
                    <a:pt x="1985702" y="2156465"/>
                    <a:pt x="1984784" y="2156235"/>
                    <a:pt x="1983865" y="2156006"/>
                  </a:cubicBezTo>
                  <a:cubicBezTo>
                    <a:pt x="1982066" y="2155431"/>
                    <a:pt x="1980268" y="2154781"/>
                    <a:pt x="1978546" y="2154015"/>
                  </a:cubicBezTo>
                  <a:cubicBezTo>
                    <a:pt x="1972461" y="2151299"/>
                    <a:pt x="1966988" y="2147280"/>
                    <a:pt x="1962663" y="2142267"/>
                  </a:cubicBezTo>
                  <a:cubicBezTo>
                    <a:pt x="1959525" y="2138669"/>
                    <a:pt x="1956999" y="2134613"/>
                    <a:pt x="1955162" y="2130212"/>
                  </a:cubicBezTo>
                  <a:cubicBezTo>
                    <a:pt x="1953326" y="2125849"/>
                    <a:pt x="1952177" y="2121218"/>
                    <a:pt x="1951756" y="2116473"/>
                  </a:cubicBezTo>
                  <a:cubicBezTo>
                    <a:pt x="1951412" y="2112684"/>
                    <a:pt x="1951565" y="2108895"/>
                    <a:pt x="1952216" y="2105145"/>
                  </a:cubicBezTo>
                  <a:cubicBezTo>
                    <a:pt x="1953134" y="2099520"/>
                    <a:pt x="1955162" y="2094085"/>
                    <a:pt x="1958071" y="2089225"/>
                  </a:cubicBezTo>
                  <a:cubicBezTo>
                    <a:pt x="1961515" y="2083523"/>
                    <a:pt x="1966223" y="2078625"/>
                    <a:pt x="1971733" y="2074912"/>
                  </a:cubicBezTo>
                  <a:cubicBezTo>
                    <a:pt x="1976479" y="2071774"/>
                    <a:pt x="1981798" y="2069516"/>
                    <a:pt x="1987386" y="2068330"/>
                  </a:cubicBezTo>
                  <a:cubicBezTo>
                    <a:pt x="1991060" y="2067526"/>
                    <a:pt x="1994887" y="2067182"/>
                    <a:pt x="1998675" y="2067335"/>
                  </a:cubicBezTo>
                  <a:cubicBezTo>
                    <a:pt x="1999632" y="2067373"/>
                    <a:pt x="2000589" y="2067450"/>
                    <a:pt x="2001507" y="2067565"/>
                  </a:cubicBezTo>
                  <a:cubicBezTo>
                    <a:pt x="2003459" y="2067756"/>
                    <a:pt x="2005334" y="2068100"/>
                    <a:pt x="2007286" y="2068406"/>
                  </a:cubicBezTo>
                  <a:cubicBezTo>
                    <a:pt x="2009276" y="2068751"/>
                    <a:pt x="2011304" y="2069134"/>
                    <a:pt x="2013294" y="2069478"/>
                  </a:cubicBezTo>
                  <a:cubicBezTo>
                    <a:pt x="2022785" y="2071239"/>
                    <a:pt x="2032200" y="2073305"/>
                    <a:pt x="2041576" y="2075640"/>
                  </a:cubicBezTo>
                  <a:cubicBezTo>
                    <a:pt x="2086773" y="2086929"/>
                    <a:pt x="2130210" y="2104725"/>
                    <a:pt x="2170888" y="2127304"/>
                  </a:cubicBezTo>
                  <a:cubicBezTo>
                    <a:pt x="2191554" y="2138747"/>
                    <a:pt x="2211531" y="2151491"/>
                    <a:pt x="2230667" y="2165306"/>
                  </a:cubicBezTo>
                  <a:cubicBezTo>
                    <a:pt x="2247085" y="2177131"/>
                    <a:pt x="2262890" y="2189799"/>
                    <a:pt x="2278083" y="2203194"/>
                  </a:cubicBezTo>
                  <a:cubicBezTo>
                    <a:pt x="2280800" y="2200362"/>
                    <a:pt x="2283517" y="2197530"/>
                    <a:pt x="2286196" y="2194660"/>
                  </a:cubicBezTo>
                  <a:cubicBezTo>
                    <a:pt x="2303647" y="2175907"/>
                    <a:pt x="2319874" y="2156007"/>
                    <a:pt x="2334302" y="2134805"/>
                  </a:cubicBezTo>
                  <a:cubicBezTo>
                    <a:pt x="2344559" y="2119803"/>
                    <a:pt x="2353896" y="2104150"/>
                    <a:pt x="2362163" y="2087923"/>
                  </a:cubicBezTo>
                  <a:cubicBezTo>
                    <a:pt x="2366870" y="2078662"/>
                    <a:pt x="2371233" y="2069209"/>
                    <a:pt x="2375175" y="2059565"/>
                  </a:cubicBezTo>
                  <a:cubicBezTo>
                    <a:pt x="2369511" y="2058762"/>
                    <a:pt x="2363847" y="2058226"/>
                    <a:pt x="2358182" y="2057882"/>
                  </a:cubicBezTo>
                  <a:cubicBezTo>
                    <a:pt x="2353973" y="2057652"/>
                    <a:pt x="2349725" y="2057499"/>
                    <a:pt x="2345515" y="2057499"/>
                  </a:cubicBezTo>
                  <a:cubicBezTo>
                    <a:pt x="2340157" y="2057499"/>
                    <a:pt x="2334799" y="2057690"/>
                    <a:pt x="2329442" y="2058111"/>
                  </a:cubicBezTo>
                  <a:cubicBezTo>
                    <a:pt x="2321558" y="2058724"/>
                    <a:pt x="2313674" y="2059795"/>
                    <a:pt x="2305944" y="2061364"/>
                  </a:cubicBezTo>
                  <a:cubicBezTo>
                    <a:pt x="2298290" y="2062895"/>
                    <a:pt x="2290751" y="2064885"/>
                    <a:pt x="2283403" y="2067373"/>
                  </a:cubicBezTo>
                  <a:cubicBezTo>
                    <a:pt x="2279270" y="2068750"/>
                    <a:pt x="2275213" y="2070243"/>
                    <a:pt x="2271233" y="2071888"/>
                  </a:cubicBezTo>
                  <a:lnTo>
                    <a:pt x="2270544" y="2072156"/>
                  </a:lnTo>
                  <a:lnTo>
                    <a:pt x="2269817" y="2072462"/>
                  </a:lnTo>
                  <a:lnTo>
                    <a:pt x="2267368" y="2073381"/>
                  </a:lnTo>
                  <a:cubicBezTo>
                    <a:pt x="2266564" y="2073649"/>
                    <a:pt x="2265760" y="2073955"/>
                    <a:pt x="2264918" y="2074185"/>
                  </a:cubicBezTo>
                  <a:cubicBezTo>
                    <a:pt x="2263273" y="2074644"/>
                    <a:pt x="2261589" y="2075027"/>
                    <a:pt x="2259867" y="2075333"/>
                  </a:cubicBezTo>
                  <a:cubicBezTo>
                    <a:pt x="2253896" y="2076328"/>
                    <a:pt x="2247773" y="2076098"/>
                    <a:pt x="2241880" y="2074720"/>
                  </a:cubicBezTo>
                  <a:cubicBezTo>
                    <a:pt x="2236867" y="2073496"/>
                    <a:pt x="2232045" y="2071429"/>
                    <a:pt x="2227720" y="2068597"/>
                  </a:cubicBezTo>
                  <a:cubicBezTo>
                    <a:pt x="2221903" y="2064847"/>
                    <a:pt x="2217004" y="2059757"/>
                    <a:pt x="2213484" y="2053825"/>
                  </a:cubicBezTo>
                  <a:cubicBezTo>
                    <a:pt x="2209963" y="2047893"/>
                    <a:pt x="2207820" y="2041119"/>
                    <a:pt x="2207246" y="2034269"/>
                  </a:cubicBezTo>
                  <a:cubicBezTo>
                    <a:pt x="2206940" y="2029944"/>
                    <a:pt x="2207208" y="2025620"/>
                    <a:pt x="2208088" y="2021410"/>
                  </a:cubicBezTo>
                  <a:cubicBezTo>
                    <a:pt x="2209312" y="2015479"/>
                    <a:pt x="2211723" y="2009853"/>
                    <a:pt x="2215168" y="2004878"/>
                  </a:cubicBezTo>
                  <a:cubicBezTo>
                    <a:pt x="2218612" y="1999903"/>
                    <a:pt x="2223052" y="1995616"/>
                    <a:pt x="2228141" y="1992402"/>
                  </a:cubicBezTo>
                  <a:cubicBezTo>
                    <a:pt x="2229596" y="1991484"/>
                    <a:pt x="2231088" y="1990642"/>
                    <a:pt x="2232657" y="1989876"/>
                  </a:cubicBezTo>
                  <a:cubicBezTo>
                    <a:pt x="2233882" y="1989302"/>
                    <a:pt x="2234762" y="1988919"/>
                    <a:pt x="2235948" y="1988460"/>
                  </a:cubicBezTo>
                  <a:cubicBezTo>
                    <a:pt x="2236905" y="1988039"/>
                    <a:pt x="2237900" y="1987657"/>
                    <a:pt x="2238895" y="1987236"/>
                  </a:cubicBezTo>
                  <a:cubicBezTo>
                    <a:pt x="2243488" y="1985399"/>
                    <a:pt x="2248118" y="1983676"/>
                    <a:pt x="2252826" y="1982107"/>
                  </a:cubicBezTo>
                  <a:cubicBezTo>
                    <a:pt x="2268555" y="1976711"/>
                    <a:pt x="2284743" y="1972769"/>
                    <a:pt x="2301161" y="1970244"/>
                  </a:cubicBezTo>
                  <a:cubicBezTo>
                    <a:pt x="2317196" y="1967795"/>
                    <a:pt x="2333385" y="1966723"/>
                    <a:pt x="2349611" y="1966953"/>
                  </a:cubicBezTo>
                  <a:cubicBezTo>
                    <a:pt x="2357954" y="1967068"/>
                    <a:pt x="2366258" y="1967527"/>
                    <a:pt x="2374563" y="1968330"/>
                  </a:cubicBezTo>
                  <a:cubicBezTo>
                    <a:pt x="2380839" y="1968905"/>
                    <a:pt x="2387077" y="1969708"/>
                    <a:pt x="2393278" y="1970665"/>
                  </a:cubicBezTo>
                  <a:cubicBezTo>
                    <a:pt x="2395000" y="1970933"/>
                    <a:pt x="2396684" y="1971201"/>
                    <a:pt x="2398368" y="1971507"/>
                  </a:cubicBezTo>
                  <a:cubicBezTo>
                    <a:pt x="2399095" y="1965460"/>
                    <a:pt x="2399669" y="1959413"/>
                    <a:pt x="2400051" y="1953367"/>
                  </a:cubicBezTo>
                  <a:cubicBezTo>
                    <a:pt x="2401391" y="1932815"/>
                    <a:pt x="2400740" y="1912150"/>
                    <a:pt x="2398176" y="1891713"/>
                  </a:cubicBezTo>
                  <a:cubicBezTo>
                    <a:pt x="2396339" y="1877400"/>
                    <a:pt x="2393584" y="1863240"/>
                    <a:pt x="2389910" y="1849272"/>
                  </a:cubicBezTo>
                  <a:cubicBezTo>
                    <a:pt x="2387269" y="1839245"/>
                    <a:pt x="2384169" y="1829372"/>
                    <a:pt x="2380648" y="1819575"/>
                  </a:cubicBezTo>
                  <a:cubicBezTo>
                    <a:pt x="2378046" y="1812380"/>
                    <a:pt x="2375214" y="1805224"/>
                    <a:pt x="2372114" y="1798182"/>
                  </a:cubicBezTo>
                  <a:cubicBezTo>
                    <a:pt x="2371158" y="1795924"/>
                    <a:pt x="2370162" y="1793704"/>
                    <a:pt x="2369129" y="1791446"/>
                  </a:cubicBezTo>
                  <a:cubicBezTo>
                    <a:pt x="2345746" y="1790910"/>
                    <a:pt x="2322402" y="1791140"/>
                    <a:pt x="2299057" y="1792173"/>
                  </a:cubicBezTo>
                  <a:cubicBezTo>
                    <a:pt x="2270354" y="1793436"/>
                    <a:pt x="2241652" y="1795962"/>
                    <a:pt x="2213179" y="1800057"/>
                  </a:cubicBezTo>
                  <a:cubicBezTo>
                    <a:pt x="2200397" y="1801894"/>
                    <a:pt x="2187615" y="1804037"/>
                    <a:pt x="2174948" y="1806601"/>
                  </a:cubicBezTo>
                  <a:cubicBezTo>
                    <a:pt x="2162702" y="1809050"/>
                    <a:pt x="2150493" y="1811882"/>
                    <a:pt x="2138400" y="1815135"/>
                  </a:cubicBezTo>
                  <a:cubicBezTo>
                    <a:pt x="2129904" y="1817431"/>
                    <a:pt x="2121484" y="1819957"/>
                    <a:pt x="2113142" y="1822751"/>
                  </a:cubicBezTo>
                  <a:cubicBezTo>
                    <a:pt x="2105029" y="1825430"/>
                    <a:pt x="2097030" y="1828377"/>
                    <a:pt x="2089185" y="1831630"/>
                  </a:cubicBezTo>
                  <a:cubicBezTo>
                    <a:pt x="2082717" y="1834270"/>
                    <a:pt x="2076364" y="1837141"/>
                    <a:pt x="2070126" y="1840240"/>
                  </a:cubicBezTo>
                  <a:cubicBezTo>
                    <a:pt x="2064539" y="1843072"/>
                    <a:pt x="2059028" y="1846058"/>
                    <a:pt x="2053632" y="1849349"/>
                  </a:cubicBezTo>
                  <a:cubicBezTo>
                    <a:pt x="2051450" y="1850688"/>
                    <a:pt x="2049269" y="1852104"/>
                    <a:pt x="2047088" y="1853520"/>
                  </a:cubicBezTo>
                  <a:lnTo>
                    <a:pt x="2038094" y="1858189"/>
                  </a:lnTo>
                  <a:cubicBezTo>
                    <a:pt x="2034803" y="1859031"/>
                    <a:pt x="2031626" y="1860217"/>
                    <a:pt x="2028259" y="1860715"/>
                  </a:cubicBezTo>
                  <a:cubicBezTo>
                    <a:pt x="2021523" y="1861672"/>
                    <a:pt x="2014635" y="1861059"/>
                    <a:pt x="2008205" y="1859031"/>
                  </a:cubicBezTo>
                  <a:cubicBezTo>
                    <a:pt x="2004952" y="1857960"/>
                    <a:pt x="2001814" y="1856582"/>
                    <a:pt x="1998905" y="1854860"/>
                  </a:cubicBezTo>
                  <a:cubicBezTo>
                    <a:pt x="1995997" y="1853137"/>
                    <a:pt x="1993279" y="1851071"/>
                    <a:pt x="1990830" y="1848736"/>
                  </a:cubicBezTo>
                  <a:cubicBezTo>
                    <a:pt x="1988343" y="1846440"/>
                    <a:pt x="1986161" y="1843799"/>
                    <a:pt x="1984286" y="1841006"/>
                  </a:cubicBezTo>
                  <a:cubicBezTo>
                    <a:pt x="1980497" y="1835342"/>
                    <a:pt x="1978048" y="1828912"/>
                    <a:pt x="1977091" y="1822177"/>
                  </a:cubicBezTo>
                  <a:cubicBezTo>
                    <a:pt x="1976632" y="1818809"/>
                    <a:pt x="1976555" y="1815403"/>
                    <a:pt x="1976862" y="1812035"/>
                  </a:cubicBezTo>
                  <a:cubicBezTo>
                    <a:pt x="1977091" y="1808667"/>
                    <a:pt x="1977780" y="1805299"/>
                    <a:pt x="1978813" y="1802085"/>
                  </a:cubicBezTo>
                  <a:cubicBezTo>
                    <a:pt x="1980880" y="1795579"/>
                    <a:pt x="1984401" y="1789647"/>
                    <a:pt x="1989070" y="1784710"/>
                  </a:cubicBezTo>
                  <a:cubicBezTo>
                    <a:pt x="1991366" y="1782261"/>
                    <a:pt x="1994237" y="1780348"/>
                    <a:pt x="1996801" y="1778166"/>
                  </a:cubicBezTo>
                  <a:cubicBezTo>
                    <a:pt x="1997566" y="1777669"/>
                    <a:pt x="1998331" y="1777171"/>
                    <a:pt x="1999097" y="1776674"/>
                  </a:cubicBezTo>
                  <a:cubicBezTo>
                    <a:pt x="2000704" y="1775602"/>
                    <a:pt x="2002312" y="1774569"/>
                    <a:pt x="2003957" y="1773574"/>
                  </a:cubicBezTo>
                  <a:cubicBezTo>
                    <a:pt x="2006827" y="1771775"/>
                    <a:pt x="2009736" y="1770015"/>
                    <a:pt x="2012683" y="1768331"/>
                  </a:cubicBezTo>
                  <a:cubicBezTo>
                    <a:pt x="2027073" y="1760026"/>
                    <a:pt x="2042150" y="1752908"/>
                    <a:pt x="2057573" y="1746670"/>
                  </a:cubicBezTo>
                  <a:cubicBezTo>
                    <a:pt x="2075675" y="1739361"/>
                    <a:pt x="2094274" y="1733314"/>
                    <a:pt x="2113103" y="1728148"/>
                  </a:cubicBezTo>
                  <a:cubicBezTo>
                    <a:pt x="2125924" y="1724665"/>
                    <a:pt x="2138859" y="1721565"/>
                    <a:pt x="2151871" y="1718848"/>
                  </a:cubicBezTo>
                  <a:cubicBezTo>
                    <a:pt x="2166107" y="1715901"/>
                    <a:pt x="2180382" y="1713376"/>
                    <a:pt x="2194772" y="1711194"/>
                  </a:cubicBezTo>
                  <a:cubicBezTo>
                    <a:pt x="2226650" y="1706410"/>
                    <a:pt x="2258836" y="1703425"/>
                    <a:pt x="2291021" y="1701856"/>
                  </a:cubicBezTo>
                  <a:cubicBezTo>
                    <a:pt x="2298292" y="1701512"/>
                    <a:pt x="2305525" y="1701244"/>
                    <a:pt x="2312759" y="1701053"/>
                  </a:cubicBezTo>
                  <a:cubicBezTo>
                    <a:pt x="2308970" y="1696269"/>
                    <a:pt x="2305105" y="1691600"/>
                    <a:pt x="2301124" y="1686969"/>
                  </a:cubicBezTo>
                  <a:cubicBezTo>
                    <a:pt x="2297336" y="1682568"/>
                    <a:pt x="2293470" y="1678205"/>
                    <a:pt x="2289528" y="1673919"/>
                  </a:cubicBezTo>
                  <a:cubicBezTo>
                    <a:pt x="2284630" y="1668562"/>
                    <a:pt x="2279617" y="1663319"/>
                    <a:pt x="2274565" y="1658190"/>
                  </a:cubicBezTo>
                  <a:cubicBezTo>
                    <a:pt x="2267677" y="1651225"/>
                    <a:pt x="2260635" y="1644452"/>
                    <a:pt x="2253479" y="1637869"/>
                  </a:cubicBezTo>
                  <a:cubicBezTo>
                    <a:pt x="2243720" y="1628952"/>
                    <a:pt x="2233770" y="1620341"/>
                    <a:pt x="2223552" y="1612037"/>
                  </a:cubicBezTo>
                  <a:cubicBezTo>
                    <a:pt x="2209583" y="1600670"/>
                    <a:pt x="2195194" y="1589840"/>
                    <a:pt x="2180421" y="1579546"/>
                  </a:cubicBezTo>
                  <a:cubicBezTo>
                    <a:pt x="2145136" y="1554900"/>
                    <a:pt x="2107862" y="1533162"/>
                    <a:pt x="2069361" y="1513951"/>
                  </a:cubicBezTo>
                  <a:cubicBezTo>
                    <a:pt x="2024547" y="1491562"/>
                    <a:pt x="1978049" y="1472580"/>
                    <a:pt x="1930555" y="1456545"/>
                  </a:cubicBezTo>
                  <a:cubicBezTo>
                    <a:pt x="1901240" y="1446634"/>
                    <a:pt x="1871467" y="1437831"/>
                    <a:pt x="1841462" y="1430139"/>
                  </a:cubicBezTo>
                  <a:cubicBezTo>
                    <a:pt x="1806636" y="1421184"/>
                    <a:pt x="1771466" y="1413683"/>
                    <a:pt x="1736064" y="1407483"/>
                  </a:cubicBezTo>
                  <a:cubicBezTo>
                    <a:pt x="1698330" y="1400939"/>
                    <a:pt x="1660327" y="1395887"/>
                    <a:pt x="1622212" y="1392328"/>
                  </a:cubicBezTo>
                  <a:cubicBezTo>
                    <a:pt x="1575713" y="1387965"/>
                    <a:pt x="1529024" y="1385784"/>
                    <a:pt x="1482338" y="1385707"/>
                  </a:cubicBezTo>
                  <a:cubicBezTo>
                    <a:pt x="1431668" y="1385593"/>
                    <a:pt x="1380996" y="1387965"/>
                    <a:pt x="1330561" y="1392864"/>
                  </a:cubicBezTo>
                  <a:cubicBezTo>
                    <a:pt x="1289726" y="1396882"/>
                    <a:pt x="1249045" y="1402546"/>
                    <a:pt x="1208704" y="1409971"/>
                  </a:cubicBezTo>
                  <a:cubicBezTo>
                    <a:pt x="1171773" y="1416783"/>
                    <a:pt x="1135110" y="1425088"/>
                    <a:pt x="1098868" y="1434961"/>
                  </a:cubicBezTo>
                  <a:cubicBezTo>
                    <a:pt x="1065917" y="1443955"/>
                    <a:pt x="1033311" y="1454250"/>
                    <a:pt x="1001202" y="1465960"/>
                  </a:cubicBezTo>
                  <a:cubicBezTo>
                    <a:pt x="975217" y="1475413"/>
                    <a:pt x="949576" y="1485822"/>
                    <a:pt x="924394" y="1497227"/>
                  </a:cubicBezTo>
                  <a:cubicBezTo>
                    <a:pt x="917506" y="1500327"/>
                    <a:pt x="910694" y="1503503"/>
                    <a:pt x="903920" y="1506756"/>
                  </a:cubicBezTo>
                  <a:cubicBezTo>
                    <a:pt x="902772" y="1507636"/>
                    <a:pt x="901586" y="1508440"/>
                    <a:pt x="900400" y="1509244"/>
                  </a:cubicBezTo>
                  <a:cubicBezTo>
                    <a:pt x="895195" y="1512497"/>
                    <a:pt x="892325" y="1513492"/>
                    <a:pt x="888382" y="1514372"/>
                  </a:cubicBezTo>
                  <a:cubicBezTo>
                    <a:pt x="877322" y="1519921"/>
                    <a:pt x="866377" y="1525623"/>
                    <a:pt x="855546" y="1531593"/>
                  </a:cubicBezTo>
                  <a:cubicBezTo>
                    <a:pt x="835454" y="1542653"/>
                    <a:pt x="815745" y="1554479"/>
                    <a:pt x="796572" y="1567070"/>
                  </a:cubicBezTo>
                  <a:cubicBezTo>
                    <a:pt x="778891" y="1578704"/>
                    <a:pt x="761670" y="1591027"/>
                    <a:pt x="745023" y="1604077"/>
                  </a:cubicBezTo>
                  <a:cubicBezTo>
                    <a:pt x="718464" y="1624896"/>
                    <a:pt x="693282" y="1647628"/>
                    <a:pt x="670396" y="1672466"/>
                  </a:cubicBezTo>
                  <a:cubicBezTo>
                    <a:pt x="658647" y="1685171"/>
                    <a:pt x="647511" y="1698451"/>
                    <a:pt x="637101" y="1712266"/>
                  </a:cubicBezTo>
                  <a:cubicBezTo>
                    <a:pt x="667679" y="1712955"/>
                    <a:pt x="698295" y="1714984"/>
                    <a:pt x="728682" y="1718734"/>
                  </a:cubicBezTo>
                  <a:cubicBezTo>
                    <a:pt x="751759" y="1721566"/>
                    <a:pt x="774759" y="1725393"/>
                    <a:pt x="797453" y="1730445"/>
                  </a:cubicBezTo>
                  <a:cubicBezTo>
                    <a:pt x="817507" y="1734922"/>
                    <a:pt x="837368" y="1740318"/>
                    <a:pt x="856772" y="1747016"/>
                  </a:cubicBezTo>
                  <a:cubicBezTo>
                    <a:pt x="871123" y="1751952"/>
                    <a:pt x="885244" y="1757540"/>
                    <a:pt x="898946" y="1764046"/>
                  </a:cubicBezTo>
                  <a:cubicBezTo>
                    <a:pt x="911077" y="1769786"/>
                    <a:pt x="922864" y="1776178"/>
                    <a:pt x="934115" y="1783449"/>
                  </a:cubicBezTo>
                  <a:cubicBezTo>
                    <a:pt x="937598" y="1785669"/>
                    <a:pt x="941042" y="1788003"/>
                    <a:pt x="944410" y="1790414"/>
                  </a:cubicBezTo>
                  <a:lnTo>
                    <a:pt x="951949" y="1797188"/>
                  </a:lnTo>
                  <a:cubicBezTo>
                    <a:pt x="953901" y="1799944"/>
                    <a:pt x="956197" y="1802508"/>
                    <a:pt x="957805" y="1805454"/>
                  </a:cubicBezTo>
                  <a:cubicBezTo>
                    <a:pt x="961096" y="1811425"/>
                    <a:pt x="963009" y="1818046"/>
                    <a:pt x="963354" y="1824820"/>
                  </a:cubicBezTo>
                  <a:cubicBezTo>
                    <a:pt x="963545" y="1828226"/>
                    <a:pt x="963354" y="1831632"/>
                    <a:pt x="962780" y="1834962"/>
                  </a:cubicBezTo>
                  <a:cubicBezTo>
                    <a:pt x="962206" y="1838291"/>
                    <a:pt x="961249" y="1841582"/>
                    <a:pt x="959986" y="1844720"/>
                  </a:cubicBezTo>
                  <a:cubicBezTo>
                    <a:pt x="958647" y="1847820"/>
                    <a:pt x="957001" y="1850805"/>
                    <a:pt x="955049" y="1853599"/>
                  </a:cubicBezTo>
                  <a:cubicBezTo>
                    <a:pt x="951107" y="1859148"/>
                    <a:pt x="945941" y="1863702"/>
                    <a:pt x="940009" y="1866994"/>
                  </a:cubicBezTo>
                  <a:cubicBezTo>
                    <a:pt x="937062" y="1868639"/>
                    <a:pt x="933886" y="1869940"/>
                    <a:pt x="930633" y="1870859"/>
                  </a:cubicBezTo>
                  <a:cubicBezTo>
                    <a:pt x="927380" y="1871777"/>
                    <a:pt x="924012" y="1872351"/>
                    <a:pt x="920606" y="1872543"/>
                  </a:cubicBezTo>
                  <a:cubicBezTo>
                    <a:pt x="913832" y="1872926"/>
                    <a:pt x="907020" y="1871739"/>
                    <a:pt x="900744" y="1869137"/>
                  </a:cubicBezTo>
                  <a:cubicBezTo>
                    <a:pt x="897644" y="1867836"/>
                    <a:pt x="894851" y="1865846"/>
                    <a:pt x="891904" y="1864238"/>
                  </a:cubicBezTo>
                  <a:cubicBezTo>
                    <a:pt x="891368" y="1863856"/>
                    <a:pt x="890871" y="1863511"/>
                    <a:pt x="890335" y="1863128"/>
                  </a:cubicBezTo>
                  <a:cubicBezTo>
                    <a:pt x="888115" y="1861559"/>
                    <a:pt x="885819" y="1860067"/>
                    <a:pt x="883485" y="1858574"/>
                  </a:cubicBezTo>
                  <a:cubicBezTo>
                    <a:pt x="878701" y="1855589"/>
                    <a:pt x="873840" y="1852834"/>
                    <a:pt x="868827" y="1850193"/>
                  </a:cubicBezTo>
                  <a:cubicBezTo>
                    <a:pt x="863010" y="1847170"/>
                    <a:pt x="857002" y="1844338"/>
                    <a:pt x="850993" y="1841774"/>
                  </a:cubicBezTo>
                  <a:cubicBezTo>
                    <a:pt x="836030" y="1835306"/>
                    <a:pt x="820530" y="1830101"/>
                    <a:pt x="804878" y="1825701"/>
                  </a:cubicBezTo>
                  <a:cubicBezTo>
                    <a:pt x="793589" y="1822486"/>
                    <a:pt x="782184" y="1819730"/>
                    <a:pt x="770665" y="1817358"/>
                  </a:cubicBezTo>
                  <a:cubicBezTo>
                    <a:pt x="758801" y="1814870"/>
                    <a:pt x="746861" y="1812765"/>
                    <a:pt x="734882" y="1810967"/>
                  </a:cubicBezTo>
                  <a:cubicBezTo>
                    <a:pt x="707711" y="1806948"/>
                    <a:pt x="680271" y="1804537"/>
                    <a:pt x="652793" y="1803389"/>
                  </a:cubicBezTo>
                  <a:cubicBezTo>
                    <a:pt x="630023" y="1802471"/>
                    <a:pt x="607176" y="1802394"/>
                    <a:pt x="584366" y="1803159"/>
                  </a:cubicBezTo>
                  <a:cubicBezTo>
                    <a:pt x="580463" y="1812459"/>
                    <a:pt x="576942" y="1821989"/>
                    <a:pt x="573880" y="1831594"/>
                  </a:cubicBezTo>
                  <a:cubicBezTo>
                    <a:pt x="569709" y="1844567"/>
                    <a:pt x="566264" y="1857809"/>
                    <a:pt x="563700" y="1871204"/>
                  </a:cubicBezTo>
                  <a:cubicBezTo>
                    <a:pt x="561136" y="1884560"/>
                    <a:pt x="559414" y="1898031"/>
                    <a:pt x="558534" y="1911579"/>
                  </a:cubicBezTo>
                  <a:cubicBezTo>
                    <a:pt x="557883" y="1921529"/>
                    <a:pt x="557692" y="1931478"/>
                    <a:pt x="557959" y="1941391"/>
                  </a:cubicBezTo>
                  <a:cubicBezTo>
                    <a:pt x="575793" y="1937641"/>
                    <a:pt x="593934" y="1935459"/>
                    <a:pt x="612111" y="1935115"/>
                  </a:cubicBezTo>
                  <a:cubicBezTo>
                    <a:pt x="626348" y="1934847"/>
                    <a:pt x="640584" y="1935689"/>
                    <a:pt x="654629" y="1937717"/>
                  </a:cubicBezTo>
                  <a:cubicBezTo>
                    <a:pt x="667373" y="1939554"/>
                    <a:pt x="680002" y="1942348"/>
                    <a:pt x="692325" y="1946060"/>
                  </a:cubicBezTo>
                  <a:cubicBezTo>
                    <a:pt x="700400" y="1948510"/>
                    <a:pt x="708360" y="1951380"/>
                    <a:pt x="716168" y="1954594"/>
                  </a:cubicBezTo>
                  <a:cubicBezTo>
                    <a:pt x="717775" y="1955245"/>
                    <a:pt x="719344" y="1955896"/>
                    <a:pt x="720913" y="1956585"/>
                  </a:cubicBezTo>
                  <a:cubicBezTo>
                    <a:pt x="722253" y="1957197"/>
                    <a:pt x="723630" y="1957771"/>
                    <a:pt x="724970" y="1958460"/>
                  </a:cubicBezTo>
                  <a:cubicBezTo>
                    <a:pt x="727189" y="1959608"/>
                    <a:pt x="729333" y="1960909"/>
                    <a:pt x="731323" y="1962402"/>
                  </a:cubicBezTo>
                  <a:cubicBezTo>
                    <a:pt x="737369" y="1966879"/>
                    <a:pt x="742230" y="1972811"/>
                    <a:pt x="745368" y="1979623"/>
                  </a:cubicBezTo>
                  <a:cubicBezTo>
                    <a:pt x="747511" y="1984139"/>
                    <a:pt x="748850" y="1988999"/>
                    <a:pt x="749386" y="1993974"/>
                  </a:cubicBezTo>
                  <a:cubicBezTo>
                    <a:pt x="749807" y="1998107"/>
                    <a:pt x="749692" y="2002317"/>
                    <a:pt x="749003" y="2006411"/>
                  </a:cubicBezTo>
                  <a:cubicBezTo>
                    <a:pt x="747855" y="2012994"/>
                    <a:pt x="745291" y="2019270"/>
                    <a:pt x="741464" y="2024743"/>
                  </a:cubicBezTo>
                  <a:cubicBezTo>
                    <a:pt x="738135" y="2029526"/>
                    <a:pt x="733887" y="2033621"/>
                    <a:pt x="728988" y="2036798"/>
                  </a:cubicBezTo>
                  <a:cubicBezTo>
                    <a:pt x="725468" y="2039056"/>
                    <a:pt x="721679" y="2040816"/>
                    <a:pt x="717699" y="2042079"/>
                  </a:cubicBezTo>
                  <a:cubicBezTo>
                    <a:pt x="713719" y="2043304"/>
                    <a:pt x="709586" y="2043993"/>
                    <a:pt x="705415" y="2044069"/>
                  </a:cubicBezTo>
                  <a:cubicBezTo>
                    <a:pt x="701243" y="2044184"/>
                    <a:pt x="697072" y="2043687"/>
                    <a:pt x="693054" y="2042653"/>
                  </a:cubicBezTo>
                  <a:cubicBezTo>
                    <a:pt x="691446" y="2042232"/>
                    <a:pt x="689877" y="2041735"/>
                    <a:pt x="688308" y="2041123"/>
                  </a:cubicBezTo>
                  <a:cubicBezTo>
                    <a:pt x="686663" y="2040510"/>
                    <a:pt x="685094" y="2039783"/>
                    <a:pt x="683448" y="2039094"/>
                  </a:cubicBezTo>
                  <a:cubicBezTo>
                    <a:pt x="682606" y="2038750"/>
                    <a:pt x="681802" y="2038405"/>
                    <a:pt x="680960" y="2038023"/>
                  </a:cubicBezTo>
                  <a:cubicBezTo>
                    <a:pt x="677286" y="2036568"/>
                    <a:pt x="673574" y="2035191"/>
                    <a:pt x="669824" y="2033928"/>
                  </a:cubicBezTo>
                  <a:cubicBezTo>
                    <a:pt x="663088" y="2031746"/>
                    <a:pt x="656238" y="2029948"/>
                    <a:pt x="649272" y="2028647"/>
                  </a:cubicBezTo>
                  <a:cubicBezTo>
                    <a:pt x="642422" y="2027345"/>
                    <a:pt x="635457" y="2026465"/>
                    <a:pt x="628492" y="2026006"/>
                  </a:cubicBezTo>
                  <a:cubicBezTo>
                    <a:pt x="623593" y="2025700"/>
                    <a:pt x="618695" y="2025585"/>
                    <a:pt x="613834" y="2025661"/>
                  </a:cubicBezTo>
                  <a:cubicBezTo>
                    <a:pt x="610390" y="2025738"/>
                    <a:pt x="606984" y="2025891"/>
                    <a:pt x="603578" y="2026159"/>
                  </a:cubicBezTo>
                  <a:cubicBezTo>
                    <a:pt x="593283" y="2026924"/>
                    <a:pt x="583104" y="2028532"/>
                    <a:pt x="573076" y="2030828"/>
                  </a:cubicBezTo>
                  <a:cubicBezTo>
                    <a:pt x="574569" y="2035688"/>
                    <a:pt x="576214" y="2040586"/>
                    <a:pt x="577936" y="2045371"/>
                  </a:cubicBezTo>
                  <a:cubicBezTo>
                    <a:pt x="580577" y="2052566"/>
                    <a:pt x="583409" y="2059722"/>
                    <a:pt x="586471" y="2066764"/>
                  </a:cubicBezTo>
                  <a:cubicBezTo>
                    <a:pt x="588882" y="2072313"/>
                    <a:pt x="591408" y="2077824"/>
                    <a:pt x="594086" y="2083258"/>
                  </a:cubicBezTo>
                  <a:cubicBezTo>
                    <a:pt x="613221" y="2122102"/>
                    <a:pt x="638671" y="2157656"/>
                    <a:pt x="667756" y="2189606"/>
                  </a:cubicBezTo>
                  <a:cubicBezTo>
                    <a:pt x="670665" y="2192821"/>
                    <a:pt x="673650" y="2195997"/>
                    <a:pt x="676635" y="2199136"/>
                  </a:cubicBezTo>
                  <a:cubicBezTo>
                    <a:pt x="692900" y="2184363"/>
                    <a:pt x="709967" y="2170471"/>
                    <a:pt x="727764" y="2157574"/>
                  </a:cubicBezTo>
                  <a:cubicBezTo>
                    <a:pt x="746975" y="2143605"/>
                    <a:pt x="767029" y="2130823"/>
                    <a:pt x="787810" y="2119343"/>
                  </a:cubicBezTo>
                  <a:cubicBezTo>
                    <a:pt x="822176" y="2100361"/>
                    <a:pt x="858648" y="2084938"/>
                    <a:pt x="896460" y="2074337"/>
                  </a:cubicBezTo>
                  <a:cubicBezTo>
                    <a:pt x="914179" y="2069361"/>
                    <a:pt x="932204" y="2065420"/>
                    <a:pt x="950421" y="2062702"/>
                  </a:cubicBezTo>
                  <a:cubicBezTo>
                    <a:pt x="953291" y="2062243"/>
                    <a:pt x="956200" y="2061860"/>
                    <a:pt x="959070" y="2061478"/>
                  </a:cubicBezTo>
                  <a:cubicBezTo>
                    <a:pt x="960907" y="2061248"/>
                    <a:pt x="962744" y="2060980"/>
                    <a:pt x="964619" y="2060904"/>
                  </a:cubicBezTo>
                  <a:cubicBezTo>
                    <a:pt x="965499" y="2060827"/>
                    <a:pt x="966456" y="2060789"/>
                    <a:pt x="967336" y="2060789"/>
                  </a:cubicBezTo>
                  <a:cubicBezTo>
                    <a:pt x="973727" y="2060789"/>
                    <a:pt x="980080" y="2062128"/>
                    <a:pt x="985935" y="2064769"/>
                  </a:cubicBezTo>
                  <a:cubicBezTo>
                    <a:pt x="991790" y="2067371"/>
                    <a:pt x="997033" y="2071237"/>
                    <a:pt x="1001281" y="2076020"/>
                  </a:cubicBezTo>
                  <a:cubicBezTo>
                    <a:pt x="1005491" y="2080766"/>
                    <a:pt x="1008744" y="2086468"/>
                    <a:pt x="1010619" y="2092553"/>
                  </a:cubicBezTo>
                  <a:cubicBezTo>
                    <a:pt x="1011997" y="2096877"/>
                    <a:pt x="1012724" y="2101431"/>
                    <a:pt x="1012724" y="2106024"/>
                  </a:cubicBezTo>
                  <a:cubicBezTo>
                    <a:pt x="1012724" y="2110578"/>
                    <a:pt x="1012035" y="2115132"/>
                    <a:pt x="1010696" y="2119495"/>
                  </a:cubicBezTo>
                  <a:cubicBezTo>
                    <a:pt x="1009050" y="2124738"/>
                    <a:pt x="1006486" y="2129637"/>
                    <a:pt x="1003118" y="2133961"/>
                  </a:cubicBezTo>
                  <a:cubicBezTo>
                    <a:pt x="1000324" y="2137559"/>
                    <a:pt x="996957" y="2140735"/>
                    <a:pt x="993206" y="2143338"/>
                  </a:cubicBezTo>
                  <a:cubicBezTo>
                    <a:pt x="989456" y="2145940"/>
                    <a:pt x="985323" y="2147968"/>
                    <a:pt x="980998" y="2149308"/>
                  </a:cubicBezTo>
                  <a:cubicBezTo>
                    <a:pt x="979200" y="2149843"/>
                    <a:pt x="977439" y="2150303"/>
                    <a:pt x="975678" y="2150609"/>
                  </a:cubicBezTo>
                  <a:cubicBezTo>
                    <a:pt x="974033" y="2150953"/>
                    <a:pt x="973191" y="2150992"/>
                    <a:pt x="971737" y="2151183"/>
                  </a:cubicBezTo>
                  <a:cubicBezTo>
                    <a:pt x="971010" y="2151298"/>
                    <a:pt x="970244" y="2151374"/>
                    <a:pt x="969479" y="2151489"/>
                  </a:cubicBezTo>
                  <a:cubicBezTo>
                    <a:pt x="968369" y="2151642"/>
                    <a:pt x="967221" y="2151795"/>
                    <a:pt x="966111" y="2151948"/>
                  </a:cubicBezTo>
                  <a:cubicBezTo>
                    <a:pt x="963471" y="2152331"/>
                    <a:pt x="960830" y="2152752"/>
                    <a:pt x="958227" y="2153173"/>
                  </a:cubicBezTo>
                  <a:cubicBezTo>
                    <a:pt x="952525" y="2154130"/>
                    <a:pt x="946900" y="2155240"/>
                    <a:pt x="941273" y="2156464"/>
                  </a:cubicBezTo>
                  <a:cubicBezTo>
                    <a:pt x="922139" y="2160674"/>
                    <a:pt x="903348" y="2166452"/>
                    <a:pt x="885131" y="2173533"/>
                  </a:cubicBezTo>
                  <a:cubicBezTo>
                    <a:pt x="864465" y="2181531"/>
                    <a:pt x="844450" y="2191214"/>
                    <a:pt x="825238" y="2202236"/>
                  </a:cubicBezTo>
                  <a:cubicBezTo>
                    <a:pt x="806754" y="2212798"/>
                    <a:pt x="788996" y="2224624"/>
                    <a:pt x="772042" y="2237483"/>
                  </a:cubicBezTo>
                  <a:cubicBezTo>
                    <a:pt x="762513" y="2244754"/>
                    <a:pt x="753213" y="2252331"/>
                    <a:pt x="744221" y="2260215"/>
                  </a:cubicBezTo>
                  <a:close/>
                  <a:moveTo>
                    <a:pt x="902732" y="1407746"/>
                  </a:moveTo>
                  <a:cubicBezTo>
                    <a:pt x="919839" y="1400283"/>
                    <a:pt x="937175" y="1393241"/>
                    <a:pt x="954626" y="1386622"/>
                  </a:cubicBezTo>
                  <a:cubicBezTo>
                    <a:pt x="988725" y="1373686"/>
                    <a:pt x="1023397" y="1362243"/>
                    <a:pt x="1058496" y="1352179"/>
                  </a:cubicBezTo>
                  <a:cubicBezTo>
                    <a:pt x="1097761" y="1340966"/>
                    <a:pt x="1137523" y="1331474"/>
                    <a:pt x="1177629" y="1323667"/>
                  </a:cubicBezTo>
                  <a:cubicBezTo>
                    <a:pt x="1223286" y="1314788"/>
                    <a:pt x="1269362" y="1308014"/>
                    <a:pt x="1315592" y="1303346"/>
                  </a:cubicBezTo>
                  <a:cubicBezTo>
                    <a:pt x="1368902" y="1297911"/>
                    <a:pt x="1422518" y="1295194"/>
                    <a:pt x="1476099" y="1295118"/>
                  </a:cubicBezTo>
                  <a:cubicBezTo>
                    <a:pt x="1529754" y="1295003"/>
                    <a:pt x="1583407" y="1297490"/>
                    <a:pt x="1636831" y="1302733"/>
                  </a:cubicBezTo>
                  <a:cubicBezTo>
                    <a:pt x="1683214" y="1307249"/>
                    <a:pt x="1729368" y="1313832"/>
                    <a:pt x="1775137" y="1322557"/>
                  </a:cubicBezTo>
                  <a:cubicBezTo>
                    <a:pt x="1813446" y="1329867"/>
                    <a:pt x="1851486" y="1338668"/>
                    <a:pt x="1889107" y="1349078"/>
                  </a:cubicBezTo>
                  <a:cubicBezTo>
                    <a:pt x="1927033" y="1359602"/>
                    <a:pt x="1964537" y="1371734"/>
                    <a:pt x="2001392" y="1385664"/>
                  </a:cubicBezTo>
                  <a:cubicBezTo>
                    <a:pt x="2014480" y="1390601"/>
                    <a:pt x="2027493" y="1395767"/>
                    <a:pt x="2040390" y="1401125"/>
                  </a:cubicBezTo>
                  <a:cubicBezTo>
                    <a:pt x="2042227" y="1394428"/>
                    <a:pt x="2044025" y="1387730"/>
                    <a:pt x="2045748" y="1380995"/>
                  </a:cubicBezTo>
                  <a:cubicBezTo>
                    <a:pt x="2056502" y="1339319"/>
                    <a:pt x="2065074" y="1297145"/>
                    <a:pt x="2071656" y="1254631"/>
                  </a:cubicBezTo>
                  <a:cubicBezTo>
                    <a:pt x="2080191" y="1199599"/>
                    <a:pt x="2085356" y="1144031"/>
                    <a:pt x="2087271" y="1088344"/>
                  </a:cubicBezTo>
                  <a:cubicBezTo>
                    <a:pt x="2088228" y="1060292"/>
                    <a:pt x="2088419" y="1032202"/>
                    <a:pt x="2087730" y="1004150"/>
                  </a:cubicBezTo>
                  <a:cubicBezTo>
                    <a:pt x="2086697" y="959641"/>
                    <a:pt x="2083597" y="915172"/>
                    <a:pt x="2078354" y="870967"/>
                  </a:cubicBezTo>
                  <a:cubicBezTo>
                    <a:pt x="2070776" y="806712"/>
                    <a:pt x="2058683" y="742997"/>
                    <a:pt x="2041806" y="680531"/>
                  </a:cubicBezTo>
                  <a:cubicBezTo>
                    <a:pt x="2029406" y="634721"/>
                    <a:pt x="2014442" y="589601"/>
                    <a:pt x="1996647" y="545624"/>
                  </a:cubicBezTo>
                  <a:cubicBezTo>
                    <a:pt x="1983023" y="511870"/>
                    <a:pt x="1967753" y="478728"/>
                    <a:pt x="1950723" y="446545"/>
                  </a:cubicBezTo>
                  <a:cubicBezTo>
                    <a:pt x="1937902" y="422358"/>
                    <a:pt x="1924125" y="398708"/>
                    <a:pt x="1909276" y="375745"/>
                  </a:cubicBezTo>
                  <a:cubicBezTo>
                    <a:pt x="1898637" y="359289"/>
                    <a:pt x="1887500" y="343178"/>
                    <a:pt x="1875751" y="327487"/>
                  </a:cubicBezTo>
                  <a:cubicBezTo>
                    <a:pt x="1866490" y="315049"/>
                    <a:pt x="1856807" y="302879"/>
                    <a:pt x="1846819" y="291015"/>
                  </a:cubicBezTo>
                  <a:cubicBezTo>
                    <a:pt x="1839241" y="282060"/>
                    <a:pt x="1831435" y="273257"/>
                    <a:pt x="1823475" y="264647"/>
                  </a:cubicBezTo>
                  <a:cubicBezTo>
                    <a:pt x="1817390" y="258103"/>
                    <a:pt x="1811190" y="251673"/>
                    <a:pt x="1804876" y="245358"/>
                  </a:cubicBezTo>
                  <a:cubicBezTo>
                    <a:pt x="1799403" y="239924"/>
                    <a:pt x="1793892" y="234604"/>
                    <a:pt x="1788267" y="229361"/>
                  </a:cubicBezTo>
                  <a:cubicBezTo>
                    <a:pt x="1749958" y="193732"/>
                    <a:pt x="1707249" y="162580"/>
                    <a:pt x="1660561" y="138852"/>
                  </a:cubicBezTo>
                  <a:cubicBezTo>
                    <a:pt x="1652371" y="134681"/>
                    <a:pt x="1643990" y="130739"/>
                    <a:pt x="1635570" y="127027"/>
                  </a:cubicBezTo>
                  <a:cubicBezTo>
                    <a:pt x="1623936" y="121937"/>
                    <a:pt x="1612111" y="117345"/>
                    <a:pt x="1600094" y="113250"/>
                  </a:cubicBezTo>
                  <a:cubicBezTo>
                    <a:pt x="1582758" y="107357"/>
                    <a:pt x="1565077" y="102534"/>
                    <a:pt x="1547129" y="98900"/>
                  </a:cubicBezTo>
                  <a:cubicBezTo>
                    <a:pt x="1522291" y="93848"/>
                    <a:pt x="1496994" y="91054"/>
                    <a:pt x="1471584" y="90633"/>
                  </a:cubicBezTo>
                  <a:cubicBezTo>
                    <a:pt x="1452563" y="90327"/>
                    <a:pt x="1433543" y="91322"/>
                    <a:pt x="1414638" y="93657"/>
                  </a:cubicBezTo>
                  <a:cubicBezTo>
                    <a:pt x="1395923" y="95953"/>
                    <a:pt x="1377324" y="99512"/>
                    <a:pt x="1359069" y="104334"/>
                  </a:cubicBezTo>
                  <a:cubicBezTo>
                    <a:pt x="1332395" y="111375"/>
                    <a:pt x="1306410" y="120981"/>
                    <a:pt x="1281496" y="132730"/>
                  </a:cubicBezTo>
                  <a:cubicBezTo>
                    <a:pt x="1258075" y="143790"/>
                    <a:pt x="1235610" y="156763"/>
                    <a:pt x="1214140" y="171229"/>
                  </a:cubicBezTo>
                  <a:cubicBezTo>
                    <a:pt x="1187734" y="189025"/>
                    <a:pt x="1162935" y="209117"/>
                    <a:pt x="1139704" y="230854"/>
                  </a:cubicBezTo>
                  <a:cubicBezTo>
                    <a:pt x="1110811" y="257949"/>
                    <a:pt x="1084328" y="287647"/>
                    <a:pt x="1060217" y="319066"/>
                  </a:cubicBezTo>
                  <a:cubicBezTo>
                    <a:pt x="1032051" y="355729"/>
                    <a:pt x="1007022" y="394803"/>
                    <a:pt x="984863" y="435407"/>
                  </a:cubicBezTo>
                  <a:cubicBezTo>
                    <a:pt x="958534" y="483666"/>
                    <a:pt x="936223" y="534065"/>
                    <a:pt x="917585" y="585774"/>
                  </a:cubicBezTo>
                  <a:cubicBezTo>
                    <a:pt x="898641" y="638319"/>
                    <a:pt x="883447" y="692200"/>
                    <a:pt x="871737" y="746780"/>
                  </a:cubicBezTo>
                  <a:cubicBezTo>
                    <a:pt x="858113" y="810385"/>
                    <a:pt x="849234" y="875025"/>
                    <a:pt x="844795" y="939892"/>
                  </a:cubicBezTo>
                  <a:cubicBezTo>
                    <a:pt x="843034" y="965418"/>
                    <a:pt x="841963" y="990982"/>
                    <a:pt x="841580" y="1016546"/>
                  </a:cubicBezTo>
                  <a:cubicBezTo>
                    <a:pt x="841389" y="1029941"/>
                    <a:pt x="841389" y="1043374"/>
                    <a:pt x="841580" y="1056769"/>
                  </a:cubicBezTo>
                  <a:cubicBezTo>
                    <a:pt x="841771" y="1071197"/>
                    <a:pt x="842307" y="1085586"/>
                    <a:pt x="843034" y="1099976"/>
                  </a:cubicBezTo>
                  <a:cubicBezTo>
                    <a:pt x="844718" y="1132353"/>
                    <a:pt x="847857" y="1164615"/>
                    <a:pt x="852410" y="1196723"/>
                  </a:cubicBezTo>
                  <a:cubicBezTo>
                    <a:pt x="855549" y="1218766"/>
                    <a:pt x="859376" y="1240772"/>
                    <a:pt x="863853" y="1262586"/>
                  </a:cubicBezTo>
                  <a:cubicBezTo>
                    <a:pt x="868484" y="1285166"/>
                    <a:pt x="873804" y="1307592"/>
                    <a:pt x="879698" y="1329865"/>
                  </a:cubicBezTo>
                  <a:cubicBezTo>
                    <a:pt x="886663" y="1356004"/>
                    <a:pt x="894393" y="1381989"/>
                    <a:pt x="902736" y="1407745"/>
                  </a:cubicBezTo>
                  <a:close/>
                  <a:moveTo>
                    <a:pt x="1179080" y="1050376"/>
                  </a:moveTo>
                  <a:cubicBezTo>
                    <a:pt x="1179309" y="1049955"/>
                    <a:pt x="1179501" y="1049534"/>
                    <a:pt x="1179692" y="1049075"/>
                  </a:cubicBezTo>
                  <a:cubicBezTo>
                    <a:pt x="1180649" y="1046702"/>
                    <a:pt x="1181299" y="1044176"/>
                    <a:pt x="1181491" y="1041612"/>
                  </a:cubicBezTo>
                  <a:cubicBezTo>
                    <a:pt x="1181682" y="1039239"/>
                    <a:pt x="1181491" y="1036828"/>
                    <a:pt x="1180993" y="1034455"/>
                  </a:cubicBezTo>
                  <a:cubicBezTo>
                    <a:pt x="1180725" y="1033231"/>
                    <a:pt x="1180381" y="1032006"/>
                    <a:pt x="1179922" y="1030858"/>
                  </a:cubicBezTo>
                  <a:cubicBezTo>
                    <a:pt x="1179462" y="1029710"/>
                    <a:pt x="1178965" y="1028562"/>
                    <a:pt x="1178314" y="1027528"/>
                  </a:cubicBezTo>
                  <a:cubicBezTo>
                    <a:pt x="1175597" y="1022706"/>
                    <a:pt x="1171234" y="1018841"/>
                    <a:pt x="1166259" y="1016507"/>
                  </a:cubicBezTo>
                  <a:cubicBezTo>
                    <a:pt x="1162547" y="1014785"/>
                    <a:pt x="1158528" y="1013904"/>
                    <a:pt x="1154472" y="1013904"/>
                  </a:cubicBezTo>
                  <a:cubicBezTo>
                    <a:pt x="1150377" y="1013866"/>
                    <a:pt x="1146359" y="1014670"/>
                    <a:pt x="1142609" y="1016354"/>
                  </a:cubicBezTo>
                  <a:cubicBezTo>
                    <a:pt x="1136447" y="1019147"/>
                    <a:pt x="1131281" y="1024237"/>
                    <a:pt x="1128755" y="1030552"/>
                  </a:cubicBezTo>
                  <a:cubicBezTo>
                    <a:pt x="1128295" y="1031738"/>
                    <a:pt x="1127874" y="1032924"/>
                    <a:pt x="1127645" y="1034187"/>
                  </a:cubicBezTo>
                  <a:cubicBezTo>
                    <a:pt x="1127071" y="1036522"/>
                    <a:pt x="1126918" y="1038895"/>
                    <a:pt x="1127071" y="1041305"/>
                  </a:cubicBezTo>
                  <a:cubicBezTo>
                    <a:pt x="1127224" y="1043869"/>
                    <a:pt x="1127798" y="1046395"/>
                    <a:pt x="1128755" y="1048806"/>
                  </a:cubicBezTo>
                  <a:cubicBezTo>
                    <a:pt x="1129903" y="1051638"/>
                    <a:pt x="1131587" y="1054279"/>
                    <a:pt x="1133653" y="1056499"/>
                  </a:cubicBezTo>
                  <a:cubicBezTo>
                    <a:pt x="1136064" y="1059139"/>
                    <a:pt x="1138973" y="1061244"/>
                    <a:pt x="1142187" y="1062775"/>
                  </a:cubicBezTo>
                  <a:cubicBezTo>
                    <a:pt x="1144484" y="1063846"/>
                    <a:pt x="1146895" y="1064612"/>
                    <a:pt x="1149420" y="1065033"/>
                  </a:cubicBezTo>
                  <a:cubicBezTo>
                    <a:pt x="1150913" y="1065301"/>
                    <a:pt x="1152405" y="1065416"/>
                    <a:pt x="1153898" y="1065454"/>
                  </a:cubicBezTo>
                  <a:lnTo>
                    <a:pt x="1154281" y="1065454"/>
                  </a:lnTo>
                  <a:cubicBezTo>
                    <a:pt x="1155888" y="1065454"/>
                    <a:pt x="1157534" y="1065339"/>
                    <a:pt x="1159141" y="1065033"/>
                  </a:cubicBezTo>
                  <a:cubicBezTo>
                    <a:pt x="1161514" y="1064650"/>
                    <a:pt x="1163887" y="1063923"/>
                    <a:pt x="1166106" y="1062928"/>
                  </a:cubicBezTo>
                  <a:cubicBezTo>
                    <a:pt x="1167254" y="1062392"/>
                    <a:pt x="1168364" y="1061780"/>
                    <a:pt x="1169436" y="1061091"/>
                  </a:cubicBezTo>
                  <a:cubicBezTo>
                    <a:pt x="1169550" y="1060938"/>
                    <a:pt x="1169665" y="1060747"/>
                    <a:pt x="1169818" y="1060555"/>
                  </a:cubicBezTo>
                  <a:cubicBezTo>
                    <a:pt x="1170699" y="1059369"/>
                    <a:pt x="1171655" y="1058183"/>
                    <a:pt x="1172650" y="1057073"/>
                  </a:cubicBezTo>
                  <a:cubicBezTo>
                    <a:pt x="1173569" y="1056078"/>
                    <a:pt x="1173913" y="1055733"/>
                    <a:pt x="1174679" y="1054968"/>
                  </a:cubicBezTo>
                  <a:cubicBezTo>
                    <a:pt x="1175214" y="1054394"/>
                    <a:pt x="1175789" y="1053820"/>
                    <a:pt x="1176363" y="1053246"/>
                  </a:cubicBezTo>
                  <a:cubicBezTo>
                    <a:pt x="1177013" y="1052557"/>
                    <a:pt x="1177702" y="1051868"/>
                    <a:pt x="1178391" y="1051141"/>
                  </a:cubicBezTo>
                  <a:cubicBezTo>
                    <a:pt x="1178621" y="1050873"/>
                    <a:pt x="1178850" y="1050643"/>
                    <a:pt x="1179080" y="1050376"/>
                  </a:cubicBezTo>
                  <a:close/>
                  <a:moveTo>
                    <a:pt x="1704030" y="1043985"/>
                  </a:moveTo>
                  <a:cubicBezTo>
                    <a:pt x="1704260" y="1043564"/>
                    <a:pt x="1704451" y="1043143"/>
                    <a:pt x="1704643" y="1042722"/>
                  </a:cubicBezTo>
                  <a:cubicBezTo>
                    <a:pt x="1705599" y="1040349"/>
                    <a:pt x="1706212" y="1037823"/>
                    <a:pt x="1706403" y="1035259"/>
                  </a:cubicBezTo>
                  <a:cubicBezTo>
                    <a:pt x="1706595" y="1032848"/>
                    <a:pt x="1706442" y="1030437"/>
                    <a:pt x="1705944" y="1028102"/>
                  </a:cubicBezTo>
                  <a:cubicBezTo>
                    <a:pt x="1705638" y="1026648"/>
                    <a:pt x="1705217" y="1025271"/>
                    <a:pt x="1704643" y="1023893"/>
                  </a:cubicBezTo>
                  <a:cubicBezTo>
                    <a:pt x="1702155" y="1017961"/>
                    <a:pt x="1697372" y="1013138"/>
                    <a:pt x="1691631" y="1010345"/>
                  </a:cubicBezTo>
                  <a:cubicBezTo>
                    <a:pt x="1687996" y="1008585"/>
                    <a:pt x="1684016" y="1007628"/>
                    <a:pt x="1679959" y="1007513"/>
                  </a:cubicBezTo>
                  <a:cubicBezTo>
                    <a:pt x="1675826" y="1007437"/>
                    <a:pt x="1671654" y="1008202"/>
                    <a:pt x="1667865" y="1009848"/>
                  </a:cubicBezTo>
                  <a:cubicBezTo>
                    <a:pt x="1661895" y="1012450"/>
                    <a:pt x="1656844" y="1017234"/>
                    <a:pt x="1654127" y="1023204"/>
                  </a:cubicBezTo>
                  <a:cubicBezTo>
                    <a:pt x="1653514" y="1024544"/>
                    <a:pt x="1653017" y="1025921"/>
                    <a:pt x="1652672" y="1027376"/>
                  </a:cubicBezTo>
                  <a:cubicBezTo>
                    <a:pt x="1652098" y="1029672"/>
                    <a:pt x="1651869" y="1032083"/>
                    <a:pt x="1651984" y="1034456"/>
                  </a:cubicBezTo>
                  <a:cubicBezTo>
                    <a:pt x="1652098" y="1037020"/>
                    <a:pt x="1652634" y="1039584"/>
                    <a:pt x="1653514" y="1041995"/>
                  </a:cubicBezTo>
                  <a:cubicBezTo>
                    <a:pt x="1654624" y="1044865"/>
                    <a:pt x="1656232" y="1047506"/>
                    <a:pt x="1658260" y="1049802"/>
                  </a:cubicBezTo>
                  <a:cubicBezTo>
                    <a:pt x="1660594" y="1052404"/>
                    <a:pt x="1663388" y="1054547"/>
                    <a:pt x="1666526" y="1056117"/>
                  </a:cubicBezTo>
                  <a:cubicBezTo>
                    <a:pt x="1668784" y="1057265"/>
                    <a:pt x="1671195" y="1058068"/>
                    <a:pt x="1673683" y="1058566"/>
                  </a:cubicBezTo>
                  <a:cubicBezTo>
                    <a:pt x="1675061" y="1058834"/>
                    <a:pt x="1676515" y="1058987"/>
                    <a:pt x="1677893" y="1059063"/>
                  </a:cubicBezTo>
                  <a:cubicBezTo>
                    <a:pt x="1678352" y="1059063"/>
                    <a:pt x="1678773" y="1059102"/>
                    <a:pt x="1679232" y="1059102"/>
                  </a:cubicBezTo>
                  <a:cubicBezTo>
                    <a:pt x="1680801" y="1059063"/>
                    <a:pt x="1682332" y="1058949"/>
                    <a:pt x="1683901" y="1058719"/>
                  </a:cubicBezTo>
                  <a:cubicBezTo>
                    <a:pt x="1686389" y="1058298"/>
                    <a:pt x="1688761" y="1057571"/>
                    <a:pt x="1691058" y="1056537"/>
                  </a:cubicBezTo>
                  <a:cubicBezTo>
                    <a:pt x="1692206" y="1056002"/>
                    <a:pt x="1693316" y="1055428"/>
                    <a:pt x="1694349" y="1054739"/>
                  </a:cubicBezTo>
                  <a:cubicBezTo>
                    <a:pt x="1694502" y="1054547"/>
                    <a:pt x="1694617" y="1054356"/>
                    <a:pt x="1694770" y="1054203"/>
                  </a:cubicBezTo>
                  <a:cubicBezTo>
                    <a:pt x="1695650" y="1052978"/>
                    <a:pt x="1696607" y="1051830"/>
                    <a:pt x="1697601" y="1050682"/>
                  </a:cubicBezTo>
                  <a:cubicBezTo>
                    <a:pt x="1698520" y="1049687"/>
                    <a:pt x="1698865" y="1049343"/>
                    <a:pt x="1699630" y="1048577"/>
                  </a:cubicBezTo>
                  <a:cubicBezTo>
                    <a:pt x="1700166" y="1048042"/>
                    <a:pt x="1700740" y="1047467"/>
                    <a:pt x="1701275" y="1046893"/>
                  </a:cubicBezTo>
                  <a:cubicBezTo>
                    <a:pt x="1701964" y="1046205"/>
                    <a:pt x="1702653" y="1045477"/>
                    <a:pt x="1703304" y="1044789"/>
                  </a:cubicBezTo>
                  <a:cubicBezTo>
                    <a:pt x="1703572" y="1044521"/>
                    <a:pt x="1703801" y="1044253"/>
                    <a:pt x="1704031" y="1043985"/>
                  </a:cubicBezTo>
                  <a:close/>
                  <a:moveTo>
                    <a:pt x="1251794" y="1105064"/>
                  </a:moveTo>
                  <a:cubicBezTo>
                    <a:pt x="1248848" y="1109312"/>
                    <a:pt x="1245633" y="1113369"/>
                    <a:pt x="1242150" y="1117234"/>
                  </a:cubicBezTo>
                  <a:cubicBezTo>
                    <a:pt x="1231741" y="1128715"/>
                    <a:pt x="1219073" y="1138091"/>
                    <a:pt x="1205066" y="1144674"/>
                  </a:cubicBezTo>
                  <a:cubicBezTo>
                    <a:pt x="1195307" y="1149305"/>
                    <a:pt x="1184898" y="1152557"/>
                    <a:pt x="1174221" y="1154394"/>
                  </a:cubicBezTo>
                  <a:cubicBezTo>
                    <a:pt x="1170317" y="1155045"/>
                    <a:pt x="1166414" y="1155504"/>
                    <a:pt x="1162472" y="1155772"/>
                  </a:cubicBezTo>
                  <a:cubicBezTo>
                    <a:pt x="1160520" y="1155887"/>
                    <a:pt x="1158530" y="1155963"/>
                    <a:pt x="1156540" y="1156002"/>
                  </a:cubicBezTo>
                  <a:cubicBezTo>
                    <a:pt x="1155775" y="1156040"/>
                    <a:pt x="1155048" y="1156040"/>
                    <a:pt x="1154282" y="1156040"/>
                  </a:cubicBezTo>
                  <a:cubicBezTo>
                    <a:pt x="1152522" y="1156040"/>
                    <a:pt x="1150800" y="1156002"/>
                    <a:pt x="1149077" y="1155925"/>
                  </a:cubicBezTo>
                  <a:cubicBezTo>
                    <a:pt x="1145097" y="1155772"/>
                    <a:pt x="1141156" y="1155389"/>
                    <a:pt x="1137252" y="1154815"/>
                  </a:cubicBezTo>
                  <a:cubicBezTo>
                    <a:pt x="1126269" y="1153246"/>
                    <a:pt x="1115554" y="1150146"/>
                    <a:pt x="1105450" y="1145592"/>
                  </a:cubicBezTo>
                  <a:cubicBezTo>
                    <a:pt x="1091290" y="1139239"/>
                    <a:pt x="1078469" y="1130055"/>
                    <a:pt x="1067869" y="1118765"/>
                  </a:cubicBezTo>
                  <a:cubicBezTo>
                    <a:pt x="1057996" y="1108279"/>
                    <a:pt x="1050112" y="1095994"/>
                    <a:pt x="1044753" y="1082638"/>
                  </a:cubicBezTo>
                  <a:cubicBezTo>
                    <a:pt x="1039893" y="1070659"/>
                    <a:pt x="1037099" y="1057839"/>
                    <a:pt x="1036525" y="1044941"/>
                  </a:cubicBezTo>
                  <a:cubicBezTo>
                    <a:pt x="1035990" y="1033078"/>
                    <a:pt x="1037291" y="1021137"/>
                    <a:pt x="1040391" y="1009694"/>
                  </a:cubicBezTo>
                  <a:cubicBezTo>
                    <a:pt x="1042993" y="1000012"/>
                    <a:pt x="1046897" y="990674"/>
                    <a:pt x="1051910" y="981987"/>
                  </a:cubicBezTo>
                  <a:cubicBezTo>
                    <a:pt x="1059564" y="968783"/>
                    <a:pt x="1069782" y="957149"/>
                    <a:pt x="1081876" y="947888"/>
                  </a:cubicBezTo>
                  <a:cubicBezTo>
                    <a:pt x="1091979" y="940081"/>
                    <a:pt x="1103345" y="933957"/>
                    <a:pt x="1115401" y="929786"/>
                  </a:cubicBezTo>
                  <a:cubicBezTo>
                    <a:pt x="1127418" y="925652"/>
                    <a:pt x="1140085" y="923471"/>
                    <a:pt x="1152791" y="923318"/>
                  </a:cubicBezTo>
                  <a:cubicBezTo>
                    <a:pt x="1165994" y="923165"/>
                    <a:pt x="1179273" y="925193"/>
                    <a:pt x="1191788" y="929326"/>
                  </a:cubicBezTo>
                  <a:cubicBezTo>
                    <a:pt x="1194773" y="930321"/>
                    <a:pt x="1197720" y="931431"/>
                    <a:pt x="1200629" y="932656"/>
                  </a:cubicBezTo>
                  <a:cubicBezTo>
                    <a:pt x="1195462" y="923968"/>
                    <a:pt x="1189224" y="915894"/>
                    <a:pt x="1182335" y="908508"/>
                  </a:cubicBezTo>
                  <a:cubicBezTo>
                    <a:pt x="1176671" y="902423"/>
                    <a:pt x="1170548" y="896759"/>
                    <a:pt x="1164119" y="891516"/>
                  </a:cubicBezTo>
                  <a:cubicBezTo>
                    <a:pt x="1156656" y="885431"/>
                    <a:pt x="1148734" y="879882"/>
                    <a:pt x="1140544" y="874868"/>
                  </a:cubicBezTo>
                  <a:cubicBezTo>
                    <a:pt x="1133771" y="870735"/>
                    <a:pt x="1126768" y="866985"/>
                    <a:pt x="1119611" y="863617"/>
                  </a:cubicBezTo>
                  <a:cubicBezTo>
                    <a:pt x="1112569" y="860364"/>
                    <a:pt x="1105337" y="857456"/>
                    <a:pt x="1097950" y="855006"/>
                  </a:cubicBezTo>
                  <a:cubicBezTo>
                    <a:pt x="1092554" y="853246"/>
                    <a:pt x="1087043" y="851715"/>
                    <a:pt x="1081494" y="850529"/>
                  </a:cubicBezTo>
                  <a:cubicBezTo>
                    <a:pt x="1076634" y="849457"/>
                    <a:pt x="1071697" y="848654"/>
                    <a:pt x="1066760" y="848233"/>
                  </a:cubicBezTo>
                  <a:cubicBezTo>
                    <a:pt x="1063163" y="847926"/>
                    <a:pt x="1059566" y="847773"/>
                    <a:pt x="1055968" y="847965"/>
                  </a:cubicBezTo>
                  <a:cubicBezTo>
                    <a:pt x="1053059" y="848080"/>
                    <a:pt x="1050151" y="848386"/>
                    <a:pt x="1047319" y="849036"/>
                  </a:cubicBezTo>
                  <a:cubicBezTo>
                    <a:pt x="1045826" y="849381"/>
                    <a:pt x="1044295" y="849840"/>
                    <a:pt x="1042879" y="850452"/>
                  </a:cubicBezTo>
                  <a:cubicBezTo>
                    <a:pt x="1042497" y="850644"/>
                    <a:pt x="1042114" y="850835"/>
                    <a:pt x="1041770" y="851026"/>
                  </a:cubicBezTo>
                  <a:cubicBezTo>
                    <a:pt x="1041463" y="851218"/>
                    <a:pt x="1041157" y="851409"/>
                    <a:pt x="1040889" y="851639"/>
                  </a:cubicBezTo>
                  <a:cubicBezTo>
                    <a:pt x="1040851" y="851715"/>
                    <a:pt x="1040775" y="851792"/>
                    <a:pt x="1040698" y="851868"/>
                  </a:cubicBezTo>
                  <a:lnTo>
                    <a:pt x="1039167" y="853514"/>
                  </a:lnTo>
                  <a:cubicBezTo>
                    <a:pt x="1038631" y="854050"/>
                    <a:pt x="1038096" y="854585"/>
                    <a:pt x="1037560" y="855083"/>
                  </a:cubicBezTo>
                  <a:cubicBezTo>
                    <a:pt x="1036412" y="856116"/>
                    <a:pt x="1035264" y="857073"/>
                    <a:pt x="1034077" y="857992"/>
                  </a:cubicBezTo>
                  <a:cubicBezTo>
                    <a:pt x="1029255" y="861627"/>
                    <a:pt x="1023744" y="864306"/>
                    <a:pt x="1017889" y="865799"/>
                  </a:cubicBezTo>
                  <a:cubicBezTo>
                    <a:pt x="1013527" y="866909"/>
                    <a:pt x="1008972" y="867368"/>
                    <a:pt x="1004457" y="867138"/>
                  </a:cubicBezTo>
                  <a:cubicBezTo>
                    <a:pt x="998448" y="866832"/>
                    <a:pt x="992516" y="865301"/>
                    <a:pt x="987082" y="862699"/>
                  </a:cubicBezTo>
                  <a:cubicBezTo>
                    <a:pt x="980998" y="859752"/>
                    <a:pt x="975525" y="855428"/>
                    <a:pt x="971315" y="850108"/>
                  </a:cubicBezTo>
                  <a:cubicBezTo>
                    <a:pt x="968521" y="846587"/>
                    <a:pt x="966225" y="842645"/>
                    <a:pt x="964579" y="838435"/>
                  </a:cubicBezTo>
                  <a:cubicBezTo>
                    <a:pt x="962628" y="833498"/>
                    <a:pt x="961594" y="828255"/>
                    <a:pt x="961441" y="823013"/>
                  </a:cubicBezTo>
                  <a:cubicBezTo>
                    <a:pt x="961365" y="818497"/>
                    <a:pt x="961939" y="813943"/>
                    <a:pt x="963163" y="809618"/>
                  </a:cubicBezTo>
                  <a:cubicBezTo>
                    <a:pt x="964350" y="805255"/>
                    <a:pt x="966263" y="801084"/>
                    <a:pt x="968713" y="797295"/>
                  </a:cubicBezTo>
                  <a:cubicBezTo>
                    <a:pt x="969516" y="796032"/>
                    <a:pt x="970397" y="794808"/>
                    <a:pt x="971353" y="793621"/>
                  </a:cubicBezTo>
                  <a:cubicBezTo>
                    <a:pt x="972272" y="792473"/>
                    <a:pt x="973267" y="791363"/>
                    <a:pt x="974262" y="790253"/>
                  </a:cubicBezTo>
                  <a:cubicBezTo>
                    <a:pt x="975601" y="788799"/>
                    <a:pt x="976979" y="787421"/>
                    <a:pt x="978433" y="786044"/>
                  </a:cubicBezTo>
                  <a:cubicBezTo>
                    <a:pt x="982873" y="781796"/>
                    <a:pt x="987771" y="778007"/>
                    <a:pt x="992976" y="774716"/>
                  </a:cubicBezTo>
                  <a:cubicBezTo>
                    <a:pt x="997990" y="771540"/>
                    <a:pt x="1003271" y="768784"/>
                    <a:pt x="1008782" y="766526"/>
                  </a:cubicBezTo>
                  <a:cubicBezTo>
                    <a:pt x="1011078" y="765570"/>
                    <a:pt x="1013489" y="764689"/>
                    <a:pt x="1015862" y="763886"/>
                  </a:cubicBezTo>
                  <a:cubicBezTo>
                    <a:pt x="1033083" y="758145"/>
                    <a:pt x="1051453" y="756538"/>
                    <a:pt x="1069479" y="757610"/>
                  </a:cubicBezTo>
                  <a:cubicBezTo>
                    <a:pt x="1084174" y="758490"/>
                    <a:pt x="1098717" y="761131"/>
                    <a:pt x="1112915" y="764958"/>
                  </a:cubicBezTo>
                  <a:cubicBezTo>
                    <a:pt x="1121603" y="767330"/>
                    <a:pt x="1130175" y="770124"/>
                    <a:pt x="1138594" y="773377"/>
                  </a:cubicBezTo>
                  <a:cubicBezTo>
                    <a:pt x="1147932" y="776936"/>
                    <a:pt x="1157041" y="780954"/>
                    <a:pt x="1165958" y="785470"/>
                  </a:cubicBezTo>
                  <a:cubicBezTo>
                    <a:pt x="1182223" y="793622"/>
                    <a:pt x="1197760" y="803266"/>
                    <a:pt x="1212303" y="814211"/>
                  </a:cubicBezTo>
                  <a:cubicBezTo>
                    <a:pt x="1226578" y="824966"/>
                    <a:pt x="1239896" y="836982"/>
                    <a:pt x="1251798" y="850262"/>
                  </a:cubicBezTo>
                  <a:cubicBezTo>
                    <a:pt x="1266072" y="866182"/>
                    <a:pt x="1278395" y="883978"/>
                    <a:pt x="1287503" y="903381"/>
                  </a:cubicBezTo>
                  <a:cubicBezTo>
                    <a:pt x="1293971" y="917158"/>
                    <a:pt x="1298831" y="931662"/>
                    <a:pt x="1301625" y="946627"/>
                  </a:cubicBezTo>
                  <a:cubicBezTo>
                    <a:pt x="1303691" y="957496"/>
                    <a:pt x="1304648" y="968594"/>
                    <a:pt x="1304495" y="979692"/>
                  </a:cubicBezTo>
                  <a:cubicBezTo>
                    <a:pt x="1304380" y="988073"/>
                    <a:pt x="1303615" y="996416"/>
                    <a:pt x="1302237" y="1004683"/>
                  </a:cubicBezTo>
                  <a:cubicBezTo>
                    <a:pt x="1300974" y="1012260"/>
                    <a:pt x="1299175" y="1019800"/>
                    <a:pt x="1296918" y="1027147"/>
                  </a:cubicBezTo>
                  <a:cubicBezTo>
                    <a:pt x="1292670" y="1040771"/>
                    <a:pt x="1286853" y="1053860"/>
                    <a:pt x="1279773" y="1066221"/>
                  </a:cubicBezTo>
                  <a:cubicBezTo>
                    <a:pt x="1272769" y="1078391"/>
                    <a:pt x="1264579" y="1089873"/>
                    <a:pt x="1255586" y="1100626"/>
                  </a:cubicBezTo>
                  <a:cubicBezTo>
                    <a:pt x="1254323" y="1102119"/>
                    <a:pt x="1253060" y="1103573"/>
                    <a:pt x="1251797" y="1105065"/>
                  </a:cubicBezTo>
                  <a:close/>
                  <a:moveTo>
                    <a:pt x="1776706" y="1098673"/>
                  </a:moveTo>
                  <a:cubicBezTo>
                    <a:pt x="1773759" y="1102959"/>
                    <a:pt x="1770544" y="1107016"/>
                    <a:pt x="1767061" y="1110843"/>
                  </a:cubicBezTo>
                  <a:cubicBezTo>
                    <a:pt x="1756652" y="1122324"/>
                    <a:pt x="1744023" y="1131700"/>
                    <a:pt x="1730017" y="1138321"/>
                  </a:cubicBezTo>
                  <a:cubicBezTo>
                    <a:pt x="1719990" y="1143028"/>
                    <a:pt x="1709350" y="1146358"/>
                    <a:pt x="1698443" y="1148118"/>
                  </a:cubicBezTo>
                  <a:cubicBezTo>
                    <a:pt x="1694540" y="1148769"/>
                    <a:pt x="1690598" y="1149190"/>
                    <a:pt x="1686695" y="1149419"/>
                  </a:cubicBezTo>
                  <a:cubicBezTo>
                    <a:pt x="1684934" y="1149534"/>
                    <a:pt x="1683212" y="1149611"/>
                    <a:pt x="1681452" y="1149649"/>
                  </a:cubicBezTo>
                  <a:cubicBezTo>
                    <a:pt x="1680724" y="1149649"/>
                    <a:pt x="1679959" y="1149649"/>
                    <a:pt x="1679232" y="1149687"/>
                  </a:cubicBezTo>
                  <a:cubicBezTo>
                    <a:pt x="1677204" y="1149649"/>
                    <a:pt x="1675252" y="1149611"/>
                    <a:pt x="1673223" y="1149534"/>
                  </a:cubicBezTo>
                  <a:cubicBezTo>
                    <a:pt x="1669550" y="1149343"/>
                    <a:pt x="1665837" y="1148998"/>
                    <a:pt x="1662202" y="1148462"/>
                  </a:cubicBezTo>
                  <a:cubicBezTo>
                    <a:pt x="1651218" y="1146893"/>
                    <a:pt x="1640464" y="1143755"/>
                    <a:pt x="1630361" y="1139201"/>
                  </a:cubicBezTo>
                  <a:cubicBezTo>
                    <a:pt x="1616239" y="1132848"/>
                    <a:pt x="1603381" y="1123702"/>
                    <a:pt x="1592780" y="1112412"/>
                  </a:cubicBezTo>
                  <a:cubicBezTo>
                    <a:pt x="1582945" y="1101926"/>
                    <a:pt x="1575061" y="1089603"/>
                    <a:pt x="1569665" y="1076247"/>
                  </a:cubicBezTo>
                  <a:cubicBezTo>
                    <a:pt x="1564843" y="1064268"/>
                    <a:pt x="1562049" y="1051486"/>
                    <a:pt x="1561475" y="1038550"/>
                  </a:cubicBezTo>
                  <a:cubicBezTo>
                    <a:pt x="1560939" y="1026687"/>
                    <a:pt x="1562240" y="1014746"/>
                    <a:pt x="1565302" y="1003303"/>
                  </a:cubicBezTo>
                  <a:cubicBezTo>
                    <a:pt x="1567942" y="993621"/>
                    <a:pt x="1571846" y="984283"/>
                    <a:pt x="1576860" y="975596"/>
                  </a:cubicBezTo>
                  <a:cubicBezTo>
                    <a:pt x="1584743" y="962010"/>
                    <a:pt x="1595344" y="950069"/>
                    <a:pt x="1607935" y="940655"/>
                  </a:cubicBezTo>
                  <a:cubicBezTo>
                    <a:pt x="1617923" y="933116"/>
                    <a:pt x="1629137" y="927222"/>
                    <a:pt x="1641001" y="923204"/>
                  </a:cubicBezTo>
                  <a:cubicBezTo>
                    <a:pt x="1653056" y="919109"/>
                    <a:pt x="1665761" y="917005"/>
                    <a:pt x="1678467" y="916928"/>
                  </a:cubicBezTo>
                  <a:cubicBezTo>
                    <a:pt x="1691211" y="916852"/>
                    <a:pt x="1703955" y="918803"/>
                    <a:pt x="1716048" y="922745"/>
                  </a:cubicBezTo>
                  <a:cubicBezTo>
                    <a:pt x="1719262" y="923779"/>
                    <a:pt x="1722439" y="924965"/>
                    <a:pt x="1725577" y="926304"/>
                  </a:cubicBezTo>
                  <a:cubicBezTo>
                    <a:pt x="1720410" y="917579"/>
                    <a:pt x="1714172" y="909542"/>
                    <a:pt x="1707284" y="902156"/>
                  </a:cubicBezTo>
                  <a:cubicBezTo>
                    <a:pt x="1701428" y="895880"/>
                    <a:pt x="1695114" y="890063"/>
                    <a:pt x="1688455" y="884667"/>
                  </a:cubicBezTo>
                  <a:cubicBezTo>
                    <a:pt x="1681145" y="878773"/>
                    <a:pt x="1673491" y="873377"/>
                    <a:pt x="1665454" y="868517"/>
                  </a:cubicBezTo>
                  <a:cubicBezTo>
                    <a:pt x="1658489" y="864231"/>
                    <a:pt x="1651256" y="860365"/>
                    <a:pt x="1643831" y="856921"/>
                  </a:cubicBezTo>
                  <a:cubicBezTo>
                    <a:pt x="1637019" y="853783"/>
                    <a:pt x="1630016" y="850989"/>
                    <a:pt x="1622898" y="848655"/>
                  </a:cubicBezTo>
                  <a:cubicBezTo>
                    <a:pt x="1617464" y="846856"/>
                    <a:pt x="1611991" y="845325"/>
                    <a:pt x="1606404" y="844139"/>
                  </a:cubicBezTo>
                  <a:cubicBezTo>
                    <a:pt x="1601543" y="843105"/>
                    <a:pt x="1596606" y="842302"/>
                    <a:pt x="1591670" y="841881"/>
                  </a:cubicBezTo>
                  <a:cubicBezTo>
                    <a:pt x="1588072" y="841536"/>
                    <a:pt x="1584475" y="841421"/>
                    <a:pt x="1580877" y="841575"/>
                  </a:cubicBezTo>
                  <a:cubicBezTo>
                    <a:pt x="1578007" y="841728"/>
                    <a:pt x="1575098" y="842034"/>
                    <a:pt x="1572266" y="842684"/>
                  </a:cubicBezTo>
                  <a:cubicBezTo>
                    <a:pt x="1570697" y="843029"/>
                    <a:pt x="1569128" y="843488"/>
                    <a:pt x="1567674" y="844139"/>
                  </a:cubicBezTo>
                  <a:cubicBezTo>
                    <a:pt x="1567329" y="844330"/>
                    <a:pt x="1566947" y="844521"/>
                    <a:pt x="1566602" y="844713"/>
                  </a:cubicBezTo>
                  <a:cubicBezTo>
                    <a:pt x="1566258" y="844942"/>
                    <a:pt x="1565913" y="845172"/>
                    <a:pt x="1565645" y="845478"/>
                  </a:cubicBezTo>
                  <a:lnTo>
                    <a:pt x="1564115" y="847124"/>
                  </a:lnTo>
                  <a:cubicBezTo>
                    <a:pt x="1563579" y="847660"/>
                    <a:pt x="1563043" y="848195"/>
                    <a:pt x="1562507" y="848693"/>
                  </a:cubicBezTo>
                  <a:cubicBezTo>
                    <a:pt x="1561397" y="849726"/>
                    <a:pt x="1560249" y="850683"/>
                    <a:pt x="1559063" y="851601"/>
                  </a:cubicBezTo>
                  <a:cubicBezTo>
                    <a:pt x="1554241" y="855237"/>
                    <a:pt x="1548692" y="857916"/>
                    <a:pt x="1542875" y="859409"/>
                  </a:cubicBezTo>
                  <a:cubicBezTo>
                    <a:pt x="1538512" y="860518"/>
                    <a:pt x="1533958" y="860978"/>
                    <a:pt x="1529442" y="860748"/>
                  </a:cubicBezTo>
                  <a:cubicBezTo>
                    <a:pt x="1524161" y="860480"/>
                    <a:pt x="1518956" y="859294"/>
                    <a:pt x="1514134" y="857265"/>
                  </a:cubicBezTo>
                  <a:cubicBezTo>
                    <a:pt x="1509963" y="855505"/>
                    <a:pt x="1506021" y="853132"/>
                    <a:pt x="1502577" y="850224"/>
                  </a:cubicBezTo>
                  <a:cubicBezTo>
                    <a:pt x="1499132" y="847315"/>
                    <a:pt x="1496109" y="843909"/>
                    <a:pt x="1493621" y="840121"/>
                  </a:cubicBezTo>
                  <a:cubicBezTo>
                    <a:pt x="1491172" y="836332"/>
                    <a:pt x="1489297" y="832161"/>
                    <a:pt x="1488072" y="827798"/>
                  </a:cubicBezTo>
                  <a:cubicBezTo>
                    <a:pt x="1486427" y="822019"/>
                    <a:pt x="1486006" y="815897"/>
                    <a:pt x="1486733" y="809888"/>
                  </a:cubicBezTo>
                  <a:cubicBezTo>
                    <a:pt x="1487575" y="803191"/>
                    <a:pt x="1489947" y="796646"/>
                    <a:pt x="1493621" y="790944"/>
                  </a:cubicBezTo>
                  <a:cubicBezTo>
                    <a:pt x="1494425" y="789681"/>
                    <a:pt x="1495305" y="788457"/>
                    <a:pt x="1496262" y="787309"/>
                  </a:cubicBezTo>
                  <a:cubicBezTo>
                    <a:pt x="1497066" y="786275"/>
                    <a:pt x="1497946" y="785280"/>
                    <a:pt x="1498826" y="784324"/>
                  </a:cubicBezTo>
                  <a:cubicBezTo>
                    <a:pt x="1499859" y="783175"/>
                    <a:pt x="1500969" y="782027"/>
                    <a:pt x="1502079" y="780917"/>
                  </a:cubicBezTo>
                  <a:cubicBezTo>
                    <a:pt x="1508508" y="774565"/>
                    <a:pt x="1515818" y="769207"/>
                    <a:pt x="1523740" y="764921"/>
                  </a:cubicBezTo>
                  <a:cubicBezTo>
                    <a:pt x="1526954" y="763160"/>
                    <a:pt x="1530284" y="761591"/>
                    <a:pt x="1533689" y="760175"/>
                  </a:cubicBezTo>
                  <a:cubicBezTo>
                    <a:pt x="1538320" y="758262"/>
                    <a:pt x="1543104" y="756654"/>
                    <a:pt x="1547964" y="755391"/>
                  </a:cubicBezTo>
                  <a:cubicBezTo>
                    <a:pt x="1557723" y="752789"/>
                    <a:pt x="1567788" y="751411"/>
                    <a:pt x="1577891" y="751029"/>
                  </a:cubicBezTo>
                  <a:cubicBezTo>
                    <a:pt x="1590674" y="750569"/>
                    <a:pt x="1603532" y="751603"/>
                    <a:pt x="1616161" y="753784"/>
                  </a:cubicBezTo>
                  <a:cubicBezTo>
                    <a:pt x="1624504" y="755200"/>
                    <a:pt x="1632770" y="757113"/>
                    <a:pt x="1640921" y="759448"/>
                  </a:cubicBezTo>
                  <a:cubicBezTo>
                    <a:pt x="1649991" y="762012"/>
                    <a:pt x="1658869" y="765112"/>
                    <a:pt x="1667596" y="768595"/>
                  </a:cubicBezTo>
                  <a:cubicBezTo>
                    <a:pt x="1678312" y="772843"/>
                    <a:pt x="1688720" y="777779"/>
                    <a:pt x="1698862" y="783252"/>
                  </a:cubicBezTo>
                  <a:cubicBezTo>
                    <a:pt x="1707856" y="788112"/>
                    <a:pt x="1716620" y="793432"/>
                    <a:pt x="1725078" y="799172"/>
                  </a:cubicBezTo>
                  <a:cubicBezTo>
                    <a:pt x="1742375" y="810883"/>
                    <a:pt x="1758449" y="824354"/>
                    <a:pt x="1772762" y="839547"/>
                  </a:cubicBezTo>
                  <a:cubicBezTo>
                    <a:pt x="1785162" y="852789"/>
                    <a:pt x="1796221" y="867331"/>
                    <a:pt x="1805215" y="883137"/>
                  </a:cubicBezTo>
                  <a:cubicBezTo>
                    <a:pt x="1812870" y="896531"/>
                    <a:pt x="1818992" y="910806"/>
                    <a:pt x="1823164" y="925655"/>
                  </a:cubicBezTo>
                  <a:cubicBezTo>
                    <a:pt x="1826149" y="936371"/>
                    <a:pt x="1828139" y="947392"/>
                    <a:pt x="1828981" y="958491"/>
                  </a:cubicBezTo>
                  <a:cubicBezTo>
                    <a:pt x="1829746" y="968633"/>
                    <a:pt x="1829555" y="978888"/>
                    <a:pt x="1828483" y="989030"/>
                  </a:cubicBezTo>
                  <a:cubicBezTo>
                    <a:pt x="1827412" y="998445"/>
                    <a:pt x="1825575" y="1007745"/>
                    <a:pt x="1823011" y="1016814"/>
                  </a:cubicBezTo>
                  <a:cubicBezTo>
                    <a:pt x="1818495" y="1032811"/>
                    <a:pt x="1811644" y="1048081"/>
                    <a:pt x="1803225" y="1062393"/>
                  </a:cubicBezTo>
                  <a:cubicBezTo>
                    <a:pt x="1795571" y="1075290"/>
                    <a:pt x="1786578" y="1087384"/>
                    <a:pt x="1776705" y="1098673"/>
                  </a:cubicBezTo>
                  <a:close/>
                  <a:moveTo>
                    <a:pt x="635534" y="3731949"/>
                  </a:moveTo>
                  <a:cubicBezTo>
                    <a:pt x="634846" y="3732026"/>
                    <a:pt x="634195" y="3732102"/>
                    <a:pt x="633544" y="3732179"/>
                  </a:cubicBezTo>
                  <a:cubicBezTo>
                    <a:pt x="626962" y="3732982"/>
                    <a:pt x="620495" y="3734437"/>
                    <a:pt x="614179" y="3736350"/>
                  </a:cubicBezTo>
                  <a:cubicBezTo>
                    <a:pt x="604995" y="3739067"/>
                    <a:pt x="596115" y="3742741"/>
                    <a:pt x="587582" y="3747104"/>
                  </a:cubicBezTo>
                  <a:cubicBezTo>
                    <a:pt x="576637" y="3752653"/>
                    <a:pt x="566266" y="3759312"/>
                    <a:pt x="556545" y="3766775"/>
                  </a:cubicBezTo>
                  <a:cubicBezTo>
                    <a:pt x="546901" y="3774161"/>
                    <a:pt x="537908" y="3782312"/>
                    <a:pt x="529603" y="3791115"/>
                  </a:cubicBezTo>
                  <a:cubicBezTo>
                    <a:pt x="513797" y="3807839"/>
                    <a:pt x="500440" y="3826897"/>
                    <a:pt x="490414" y="3847601"/>
                  </a:cubicBezTo>
                  <a:cubicBezTo>
                    <a:pt x="486051" y="3856595"/>
                    <a:pt x="482339" y="3865856"/>
                    <a:pt x="479316" y="3875385"/>
                  </a:cubicBezTo>
                  <a:cubicBezTo>
                    <a:pt x="476101" y="3885488"/>
                    <a:pt x="473728" y="3895859"/>
                    <a:pt x="472236" y="3906346"/>
                  </a:cubicBezTo>
                  <a:cubicBezTo>
                    <a:pt x="471088" y="3914268"/>
                    <a:pt x="470475" y="3922266"/>
                    <a:pt x="470399" y="3930227"/>
                  </a:cubicBezTo>
                  <a:cubicBezTo>
                    <a:pt x="470169" y="3946530"/>
                    <a:pt x="472159" y="3962794"/>
                    <a:pt x="476063" y="3978600"/>
                  </a:cubicBezTo>
                  <a:cubicBezTo>
                    <a:pt x="477402" y="3983920"/>
                    <a:pt x="478933" y="3989201"/>
                    <a:pt x="480693" y="3994368"/>
                  </a:cubicBezTo>
                  <a:cubicBezTo>
                    <a:pt x="481995" y="3998348"/>
                    <a:pt x="483449" y="4002289"/>
                    <a:pt x="485018" y="4006154"/>
                  </a:cubicBezTo>
                  <a:cubicBezTo>
                    <a:pt x="494586" y="4029920"/>
                    <a:pt x="508172" y="4051964"/>
                    <a:pt x="524054" y="4072018"/>
                  </a:cubicBezTo>
                  <a:cubicBezTo>
                    <a:pt x="526579" y="4075194"/>
                    <a:pt x="529144" y="4078332"/>
                    <a:pt x="531746" y="4081432"/>
                  </a:cubicBezTo>
                  <a:cubicBezTo>
                    <a:pt x="535075" y="4085298"/>
                    <a:pt x="538443" y="4089125"/>
                    <a:pt x="541926" y="4092875"/>
                  </a:cubicBezTo>
                  <a:cubicBezTo>
                    <a:pt x="546442" y="4097735"/>
                    <a:pt x="551073" y="4102481"/>
                    <a:pt x="555819" y="4107112"/>
                  </a:cubicBezTo>
                  <a:cubicBezTo>
                    <a:pt x="561789" y="4112967"/>
                    <a:pt x="567989" y="4118669"/>
                    <a:pt x="574303" y="4124218"/>
                  </a:cubicBezTo>
                  <a:cubicBezTo>
                    <a:pt x="582454" y="4131337"/>
                    <a:pt x="590836" y="4138187"/>
                    <a:pt x="599408" y="4144770"/>
                  </a:cubicBezTo>
                  <a:cubicBezTo>
                    <a:pt x="610009" y="4152921"/>
                    <a:pt x="620839" y="4160690"/>
                    <a:pt x="631938" y="4168114"/>
                  </a:cubicBezTo>
                  <a:cubicBezTo>
                    <a:pt x="645906" y="4177452"/>
                    <a:pt x="660257" y="4186293"/>
                    <a:pt x="674800" y="4194712"/>
                  </a:cubicBezTo>
                  <a:lnTo>
                    <a:pt x="682913" y="4200682"/>
                  </a:lnTo>
                  <a:cubicBezTo>
                    <a:pt x="688730" y="4207418"/>
                    <a:pt x="690912" y="4208795"/>
                    <a:pt x="694280" y="4217176"/>
                  </a:cubicBezTo>
                  <a:cubicBezTo>
                    <a:pt x="695505" y="4220315"/>
                    <a:pt x="696423" y="4223606"/>
                    <a:pt x="696921" y="4226897"/>
                  </a:cubicBezTo>
                  <a:cubicBezTo>
                    <a:pt x="697456" y="4230227"/>
                    <a:pt x="697609" y="4233594"/>
                    <a:pt x="697380" y="4236962"/>
                  </a:cubicBezTo>
                  <a:cubicBezTo>
                    <a:pt x="696921" y="4243697"/>
                    <a:pt x="694969" y="4250280"/>
                    <a:pt x="691678" y="4256135"/>
                  </a:cubicBezTo>
                  <a:cubicBezTo>
                    <a:pt x="690032" y="4259082"/>
                    <a:pt x="688042" y="4261837"/>
                    <a:pt x="685784" y="4264325"/>
                  </a:cubicBezTo>
                  <a:cubicBezTo>
                    <a:pt x="683526" y="4266850"/>
                    <a:pt x="680962" y="4269070"/>
                    <a:pt x="678245" y="4271022"/>
                  </a:cubicBezTo>
                  <a:cubicBezTo>
                    <a:pt x="670820" y="4276188"/>
                    <a:pt x="668257" y="4276188"/>
                    <a:pt x="659722" y="4278599"/>
                  </a:cubicBezTo>
                  <a:cubicBezTo>
                    <a:pt x="656355" y="4278791"/>
                    <a:pt x="652987" y="4278982"/>
                    <a:pt x="649658" y="4279173"/>
                  </a:cubicBezTo>
                  <a:cubicBezTo>
                    <a:pt x="639516" y="4278599"/>
                    <a:pt x="629413" y="4277834"/>
                    <a:pt x="619309" y="4276839"/>
                  </a:cubicBezTo>
                  <a:cubicBezTo>
                    <a:pt x="597649" y="4274619"/>
                    <a:pt x="576102" y="4271328"/>
                    <a:pt x="554824" y="4266889"/>
                  </a:cubicBezTo>
                  <a:cubicBezTo>
                    <a:pt x="532972" y="4262335"/>
                    <a:pt x="511388" y="4256518"/>
                    <a:pt x="490224" y="4249438"/>
                  </a:cubicBezTo>
                  <a:cubicBezTo>
                    <a:pt x="467147" y="4241708"/>
                    <a:pt x="444645" y="4232446"/>
                    <a:pt x="422907" y="4221577"/>
                  </a:cubicBezTo>
                  <a:cubicBezTo>
                    <a:pt x="396998" y="4208680"/>
                    <a:pt x="372160" y="4193563"/>
                    <a:pt x="348930" y="4176303"/>
                  </a:cubicBezTo>
                  <a:cubicBezTo>
                    <a:pt x="322907" y="4157015"/>
                    <a:pt x="298835" y="4135163"/>
                    <a:pt x="277251" y="4111014"/>
                  </a:cubicBezTo>
                  <a:cubicBezTo>
                    <a:pt x="263053" y="4095094"/>
                    <a:pt x="249887" y="4078216"/>
                    <a:pt x="237947" y="4060536"/>
                  </a:cubicBezTo>
                  <a:cubicBezTo>
                    <a:pt x="226199" y="4043124"/>
                    <a:pt x="215559" y="4024869"/>
                    <a:pt x="206221" y="4006002"/>
                  </a:cubicBezTo>
                  <a:cubicBezTo>
                    <a:pt x="192674" y="3978830"/>
                    <a:pt x="181767" y="3950318"/>
                    <a:pt x="173654" y="3921042"/>
                  </a:cubicBezTo>
                  <a:cubicBezTo>
                    <a:pt x="166000" y="3893564"/>
                    <a:pt x="160795" y="3865435"/>
                    <a:pt x="158116" y="3837039"/>
                  </a:cubicBezTo>
                  <a:cubicBezTo>
                    <a:pt x="155591" y="3810786"/>
                    <a:pt x="155246" y="3784303"/>
                    <a:pt x="157045" y="3757973"/>
                  </a:cubicBezTo>
                  <a:cubicBezTo>
                    <a:pt x="159035" y="3729270"/>
                    <a:pt x="163551" y="3700682"/>
                    <a:pt x="170592" y="3672822"/>
                  </a:cubicBezTo>
                  <a:cubicBezTo>
                    <a:pt x="176983" y="3647488"/>
                    <a:pt x="185441" y="3622688"/>
                    <a:pt x="195850" y="3598770"/>
                  </a:cubicBezTo>
                  <a:cubicBezTo>
                    <a:pt x="204499" y="3578946"/>
                    <a:pt x="214487" y="3559696"/>
                    <a:pt x="225701" y="3541211"/>
                  </a:cubicBezTo>
                  <a:cubicBezTo>
                    <a:pt x="237183" y="3522229"/>
                    <a:pt x="249965" y="3504127"/>
                    <a:pt x="263933" y="3486906"/>
                  </a:cubicBezTo>
                  <a:cubicBezTo>
                    <a:pt x="277709" y="3469952"/>
                    <a:pt x="292635" y="3453917"/>
                    <a:pt x="308479" y="3438877"/>
                  </a:cubicBezTo>
                  <a:cubicBezTo>
                    <a:pt x="336799" y="3412088"/>
                    <a:pt x="368142" y="3388591"/>
                    <a:pt x="401552" y="3368575"/>
                  </a:cubicBezTo>
                  <a:cubicBezTo>
                    <a:pt x="432436" y="3349976"/>
                    <a:pt x="465119" y="3334400"/>
                    <a:pt x="498835" y="3321617"/>
                  </a:cubicBezTo>
                  <a:cubicBezTo>
                    <a:pt x="507981" y="3318135"/>
                    <a:pt x="517204" y="3314844"/>
                    <a:pt x="526542" y="3311744"/>
                  </a:cubicBezTo>
                  <a:cubicBezTo>
                    <a:pt x="521682" y="3263753"/>
                    <a:pt x="519194" y="3215456"/>
                    <a:pt x="519003" y="3167197"/>
                  </a:cubicBezTo>
                  <a:cubicBezTo>
                    <a:pt x="518850" y="3133557"/>
                    <a:pt x="519845" y="3099918"/>
                    <a:pt x="521950" y="3066355"/>
                  </a:cubicBezTo>
                  <a:cubicBezTo>
                    <a:pt x="523787" y="3037537"/>
                    <a:pt x="526466" y="3008758"/>
                    <a:pt x="529948" y="2980132"/>
                  </a:cubicBezTo>
                  <a:cubicBezTo>
                    <a:pt x="533010" y="2955180"/>
                    <a:pt x="536684" y="2930343"/>
                    <a:pt x="541008" y="2905620"/>
                  </a:cubicBezTo>
                  <a:cubicBezTo>
                    <a:pt x="556431" y="2817751"/>
                    <a:pt x="580006" y="2731260"/>
                    <a:pt x="611923" y="2647945"/>
                  </a:cubicBezTo>
                  <a:cubicBezTo>
                    <a:pt x="635994" y="2585105"/>
                    <a:pt x="664812" y="2524060"/>
                    <a:pt x="698489" y="2465777"/>
                  </a:cubicBezTo>
                  <a:cubicBezTo>
                    <a:pt x="709090" y="2447407"/>
                    <a:pt x="720150" y="2429343"/>
                    <a:pt x="731707" y="2411548"/>
                  </a:cubicBezTo>
                  <a:cubicBezTo>
                    <a:pt x="737716" y="2402325"/>
                    <a:pt x="743839" y="2393178"/>
                    <a:pt x="750115" y="2384108"/>
                  </a:cubicBezTo>
                  <a:lnTo>
                    <a:pt x="750957" y="2382883"/>
                  </a:lnTo>
                  <a:lnTo>
                    <a:pt x="751799" y="2381697"/>
                  </a:lnTo>
                  <a:lnTo>
                    <a:pt x="754516" y="2378597"/>
                  </a:lnTo>
                  <a:cubicBezTo>
                    <a:pt x="737448" y="2367575"/>
                    <a:pt x="720763" y="2356056"/>
                    <a:pt x="704535" y="2343924"/>
                  </a:cubicBezTo>
                  <a:cubicBezTo>
                    <a:pt x="696805" y="2338145"/>
                    <a:pt x="689151" y="2332252"/>
                    <a:pt x="681612" y="2326167"/>
                  </a:cubicBezTo>
                  <a:cubicBezTo>
                    <a:pt x="672618" y="2337610"/>
                    <a:pt x="664200" y="2349435"/>
                    <a:pt x="656392" y="2361682"/>
                  </a:cubicBezTo>
                  <a:cubicBezTo>
                    <a:pt x="646481" y="2377257"/>
                    <a:pt x="637601" y="2393446"/>
                    <a:pt x="630139" y="2410322"/>
                  </a:cubicBezTo>
                  <a:cubicBezTo>
                    <a:pt x="623671" y="2424865"/>
                    <a:pt x="618237" y="2439943"/>
                    <a:pt x="614257" y="2455367"/>
                  </a:cubicBezTo>
                  <a:cubicBezTo>
                    <a:pt x="609511" y="2473698"/>
                    <a:pt x="606832" y="2492604"/>
                    <a:pt x="607253" y="2511548"/>
                  </a:cubicBezTo>
                  <a:cubicBezTo>
                    <a:pt x="607291" y="2514839"/>
                    <a:pt x="607483" y="2518092"/>
                    <a:pt x="607751" y="2521383"/>
                  </a:cubicBezTo>
                  <a:cubicBezTo>
                    <a:pt x="607904" y="2523258"/>
                    <a:pt x="608095" y="2525095"/>
                    <a:pt x="608325" y="2527008"/>
                  </a:cubicBezTo>
                  <a:lnTo>
                    <a:pt x="608401" y="2527774"/>
                  </a:lnTo>
                  <a:lnTo>
                    <a:pt x="608516" y="2528692"/>
                  </a:lnTo>
                  <a:lnTo>
                    <a:pt x="608746" y="2531409"/>
                  </a:lnTo>
                  <a:cubicBezTo>
                    <a:pt x="608860" y="2533820"/>
                    <a:pt x="608937" y="2534471"/>
                    <a:pt x="608784" y="2536882"/>
                  </a:cubicBezTo>
                  <a:cubicBezTo>
                    <a:pt x="608631" y="2539599"/>
                    <a:pt x="608248" y="2542316"/>
                    <a:pt x="607598" y="2544995"/>
                  </a:cubicBezTo>
                  <a:cubicBezTo>
                    <a:pt x="605837" y="2552114"/>
                    <a:pt x="602393" y="2558734"/>
                    <a:pt x="597571" y="2564245"/>
                  </a:cubicBezTo>
                  <a:cubicBezTo>
                    <a:pt x="593362" y="2569028"/>
                    <a:pt x="588157" y="2572894"/>
                    <a:pt x="582340" y="2575534"/>
                  </a:cubicBezTo>
                  <a:cubicBezTo>
                    <a:pt x="578972" y="2577065"/>
                    <a:pt x="575489" y="2578136"/>
                    <a:pt x="571892" y="2578825"/>
                  </a:cubicBezTo>
                  <a:cubicBezTo>
                    <a:pt x="569481" y="2579284"/>
                    <a:pt x="568869" y="2579284"/>
                    <a:pt x="566458" y="2579514"/>
                  </a:cubicBezTo>
                  <a:cubicBezTo>
                    <a:pt x="565578" y="2579552"/>
                    <a:pt x="564659" y="2579591"/>
                    <a:pt x="563741" y="2579591"/>
                  </a:cubicBezTo>
                  <a:cubicBezTo>
                    <a:pt x="561291" y="2579552"/>
                    <a:pt x="560717" y="2579591"/>
                    <a:pt x="558268" y="2579284"/>
                  </a:cubicBezTo>
                  <a:cubicBezTo>
                    <a:pt x="554632" y="2578863"/>
                    <a:pt x="551073" y="2578021"/>
                    <a:pt x="547667" y="2576720"/>
                  </a:cubicBezTo>
                  <a:cubicBezTo>
                    <a:pt x="541697" y="2574462"/>
                    <a:pt x="536186" y="2570942"/>
                    <a:pt x="531671" y="2566464"/>
                  </a:cubicBezTo>
                  <a:cubicBezTo>
                    <a:pt x="526466" y="2561335"/>
                    <a:pt x="522601" y="2554906"/>
                    <a:pt x="520382" y="2547941"/>
                  </a:cubicBezTo>
                  <a:cubicBezTo>
                    <a:pt x="519807" y="2546219"/>
                    <a:pt x="519386" y="2544459"/>
                    <a:pt x="519042" y="2542660"/>
                  </a:cubicBezTo>
                  <a:cubicBezTo>
                    <a:pt x="518812" y="2541244"/>
                    <a:pt x="518659" y="2540134"/>
                    <a:pt x="518506" y="2538795"/>
                  </a:cubicBezTo>
                  <a:cubicBezTo>
                    <a:pt x="518391" y="2537953"/>
                    <a:pt x="518277" y="2537149"/>
                    <a:pt x="518162" y="2536269"/>
                  </a:cubicBezTo>
                  <a:cubicBezTo>
                    <a:pt x="517664" y="2531676"/>
                    <a:pt x="517282" y="2527046"/>
                    <a:pt x="517052" y="2522376"/>
                  </a:cubicBezTo>
                  <a:cubicBezTo>
                    <a:pt x="516019" y="2504236"/>
                    <a:pt x="516937" y="2485982"/>
                    <a:pt x="519463" y="2467956"/>
                  </a:cubicBezTo>
                  <a:cubicBezTo>
                    <a:pt x="522065" y="2449701"/>
                    <a:pt x="526313" y="2431677"/>
                    <a:pt x="531900" y="2414072"/>
                  </a:cubicBezTo>
                  <a:cubicBezTo>
                    <a:pt x="538712" y="2392641"/>
                    <a:pt x="547438" y="2371860"/>
                    <a:pt x="557694" y="2351845"/>
                  </a:cubicBezTo>
                  <a:cubicBezTo>
                    <a:pt x="571204" y="2325438"/>
                    <a:pt x="587315" y="2300333"/>
                    <a:pt x="605341" y="2276758"/>
                  </a:cubicBezTo>
                  <a:cubicBezTo>
                    <a:pt x="608326" y="2272817"/>
                    <a:pt x="611349" y="2268951"/>
                    <a:pt x="614449" y="2265124"/>
                  </a:cubicBezTo>
                  <a:cubicBezTo>
                    <a:pt x="585096" y="2234776"/>
                    <a:pt x="558613" y="2201634"/>
                    <a:pt x="536378" y="2165732"/>
                  </a:cubicBezTo>
                  <a:cubicBezTo>
                    <a:pt x="532971" y="2160183"/>
                    <a:pt x="529642" y="2154596"/>
                    <a:pt x="526428" y="2148932"/>
                  </a:cubicBezTo>
                  <a:cubicBezTo>
                    <a:pt x="522180" y="2141431"/>
                    <a:pt x="518123" y="2133815"/>
                    <a:pt x="514258" y="2126085"/>
                  </a:cubicBezTo>
                  <a:cubicBezTo>
                    <a:pt x="509168" y="2115905"/>
                    <a:pt x="504422" y="2105534"/>
                    <a:pt x="500098" y="2095010"/>
                  </a:cubicBezTo>
                  <a:cubicBezTo>
                    <a:pt x="496347" y="2085901"/>
                    <a:pt x="492903" y="2076678"/>
                    <a:pt x="489726" y="2067379"/>
                  </a:cubicBezTo>
                  <a:cubicBezTo>
                    <a:pt x="483297" y="2071588"/>
                    <a:pt x="477021" y="2076028"/>
                    <a:pt x="470897" y="2080697"/>
                  </a:cubicBezTo>
                  <a:cubicBezTo>
                    <a:pt x="462210" y="2087279"/>
                    <a:pt x="453867" y="2094282"/>
                    <a:pt x="445907" y="2101669"/>
                  </a:cubicBezTo>
                  <a:cubicBezTo>
                    <a:pt x="435919" y="2110892"/>
                    <a:pt x="426504" y="2120727"/>
                    <a:pt x="417740" y="2131060"/>
                  </a:cubicBezTo>
                  <a:cubicBezTo>
                    <a:pt x="409091" y="2141202"/>
                    <a:pt x="401054" y="2151879"/>
                    <a:pt x="393745" y="2163015"/>
                  </a:cubicBezTo>
                  <a:cubicBezTo>
                    <a:pt x="391372" y="2166574"/>
                    <a:pt x="389114" y="2170172"/>
                    <a:pt x="386895" y="2173846"/>
                  </a:cubicBezTo>
                  <a:lnTo>
                    <a:pt x="385555" y="2175951"/>
                  </a:lnTo>
                  <a:cubicBezTo>
                    <a:pt x="385058" y="2176640"/>
                    <a:pt x="384598" y="2177290"/>
                    <a:pt x="384101" y="2177979"/>
                  </a:cubicBezTo>
                  <a:cubicBezTo>
                    <a:pt x="382570" y="2179969"/>
                    <a:pt x="380886" y="2181806"/>
                    <a:pt x="379087" y="2183528"/>
                  </a:cubicBezTo>
                  <a:cubicBezTo>
                    <a:pt x="373615" y="2188657"/>
                    <a:pt x="366879" y="2192369"/>
                    <a:pt x="359608" y="2194283"/>
                  </a:cubicBezTo>
                  <a:cubicBezTo>
                    <a:pt x="357197" y="2194933"/>
                    <a:pt x="354747" y="2195354"/>
                    <a:pt x="352222" y="2195584"/>
                  </a:cubicBezTo>
                  <a:cubicBezTo>
                    <a:pt x="351418" y="2195661"/>
                    <a:pt x="350576" y="2195699"/>
                    <a:pt x="349772" y="2195737"/>
                  </a:cubicBezTo>
                  <a:cubicBezTo>
                    <a:pt x="348930" y="2195775"/>
                    <a:pt x="348088" y="2195775"/>
                    <a:pt x="347246" y="2195775"/>
                  </a:cubicBezTo>
                  <a:cubicBezTo>
                    <a:pt x="346404" y="2195737"/>
                    <a:pt x="345601" y="2195699"/>
                    <a:pt x="344759" y="2195622"/>
                  </a:cubicBezTo>
                  <a:cubicBezTo>
                    <a:pt x="343113" y="2195507"/>
                    <a:pt x="341468" y="2195316"/>
                    <a:pt x="339822" y="2195010"/>
                  </a:cubicBezTo>
                  <a:cubicBezTo>
                    <a:pt x="334923" y="2194091"/>
                    <a:pt x="330178" y="2192369"/>
                    <a:pt x="325815" y="2189882"/>
                  </a:cubicBezTo>
                  <a:cubicBezTo>
                    <a:pt x="322179" y="2187853"/>
                    <a:pt x="318850" y="2185328"/>
                    <a:pt x="315941" y="2182343"/>
                  </a:cubicBezTo>
                  <a:cubicBezTo>
                    <a:pt x="311808" y="2178209"/>
                    <a:pt x="308555" y="2173273"/>
                    <a:pt x="306297" y="2167876"/>
                  </a:cubicBezTo>
                  <a:cubicBezTo>
                    <a:pt x="304078" y="2162518"/>
                    <a:pt x="302853" y="2156701"/>
                    <a:pt x="302815" y="2150884"/>
                  </a:cubicBezTo>
                  <a:cubicBezTo>
                    <a:pt x="302776" y="2146712"/>
                    <a:pt x="303312" y="2142541"/>
                    <a:pt x="304422" y="2138561"/>
                  </a:cubicBezTo>
                  <a:cubicBezTo>
                    <a:pt x="305264" y="2135346"/>
                    <a:pt x="306527" y="2132246"/>
                    <a:pt x="308058" y="2129261"/>
                  </a:cubicBezTo>
                  <a:cubicBezTo>
                    <a:pt x="308861" y="2127731"/>
                    <a:pt x="309818" y="2126276"/>
                    <a:pt x="310698" y="2124784"/>
                  </a:cubicBezTo>
                  <a:cubicBezTo>
                    <a:pt x="311808" y="2122985"/>
                    <a:pt x="312956" y="2121148"/>
                    <a:pt x="314104" y="2119349"/>
                  </a:cubicBezTo>
                  <a:cubicBezTo>
                    <a:pt x="319692" y="2110509"/>
                    <a:pt x="325624" y="2101899"/>
                    <a:pt x="331900" y="2093479"/>
                  </a:cubicBezTo>
                  <a:cubicBezTo>
                    <a:pt x="346787" y="2073502"/>
                    <a:pt x="363473" y="2054865"/>
                    <a:pt x="381613" y="2037796"/>
                  </a:cubicBezTo>
                  <a:cubicBezTo>
                    <a:pt x="399637" y="2020727"/>
                    <a:pt x="419193" y="2005266"/>
                    <a:pt x="439974" y="1991719"/>
                  </a:cubicBezTo>
                  <a:cubicBezTo>
                    <a:pt x="449503" y="1985443"/>
                    <a:pt x="459339" y="1979626"/>
                    <a:pt x="469442" y="1974268"/>
                  </a:cubicBezTo>
                  <a:cubicBezTo>
                    <a:pt x="467414" y="1954329"/>
                    <a:pt x="466840" y="1934276"/>
                    <a:pt x="467720" y="1914261"/>
                  </a:cubicBezTo>
                  <a:cubicBezTo>
                    <a:pt x="468409" y="1897957"/>
                    <a:pt x="470131" y="1881732"/>
                    <a:pt x="472733" y="1865620"/>
                  </a:cubicBezTo>
                  <a:cubicBezTo>
                    <a:pt x="475412" y="1849240"/>
                    <a:pt x="479086" y="1833014"/>
                    <a:pt x="483640" y="1817056"/>
                  </a:cubicBezTo>
                  <a:cubicBezTo>
                    <a:pt x="484214" y="1815142"/>
                    <a:pt x="484789" y="1813190"/>
                    <a:pt x="485363" y="1811277"/>
                  </a:cubicBezTo>
                  <a:cubicBezTo>
                    <a:pt x="483908" y="1811468"/>
                    <a:pt x="482531" y="1811659"/>
                    <a:pt x="481076" y="1811851"/>
                  </a:cubicBezTo>
                  <a:cubicBezTo>
                    <a:pt x="449236" y="1816175"/>
                    <a:pt x="417586" y="1821993"/>
                    <a:pt x="386319" y="1829302"/>
                  </a:cubicBezTo>
                  <a:cubicBezTo>
                    <a:pt x="355474" y="1836535"/>
                    <a:pt x="324972" y="1845260"/>
                    <a:pt x="295007" y="1855555"/>
                  </a:cubicBezTo>
                  <a:cubicBezTo>
                    <a:pt x="257655" y="1868452"/>
                    <a:pt x="221145" y="1883798"/>
                    <a:pt x="186092" y="1902091"/>
                  </a:cubicBezTo>
                  <a:cubicBezTo>
                    <a:pt x="155514" y="1918050"/>
                    <a:pt x="126046" y="1936228"/>
                    <a:pt x="98454" y="1956971"/>
                  </a:cubicBezTo>
                  <a:cubicBezTo>
                    <a:pt x="93172" y="1960951"/>
                    <a:pt x="87930" y="1965046"/>
                    <a:pt x="82763" y="1969218"/>
                  </a:cubicBezTo>
                  <a:cubicBezTo>
                    <a:pt x="79969" y="1971475"/>
                    <a:pt x="77175" y="1973772"/>
                    <a:pt x="74420" y="1976106"/>
                  </a:cubicBezTo>
                  <a:lnTo>
                    <a:pt x="65924" y="1981732"/>
                  </a:lnTo>
                  <a:lnTo>
                    <a:pt x="56471" y="1985329"/>
                  </a:lnTo>
                  <a:cubicBezTo>
                    <a:pt x="53103" y="1985750"/>
                    <a:pt x="49774" y="1986248"/>
                    <a:pt x="46407" y="1986707"/>
                  </a:cubicBezTo>
                  <a:cubicBezTo>
                    <a:pt x="37490" y="1985942"/>
                    <a:pt x="34964" y="1986477"/>
                    <a:pt x="26659" y="1982727"/>
                  </a:cubicBezTo>
                  <a:cubicBezTo>
                    <a:pt x="23598" y="1981349"/>
                    <a:pt x="20613" y="1979589"/>
                    <a:pt x="17934" y="1977560"/>
                  </a:cubicBezTo>
                  <a:cubicBezTo>
                    <a:pt x="12538" y="1973427"/>
                    <a:pt x="8099" y="1968146"/>
                    <a:pt x="4961" y="1962099"/>
                  </a:cubicBezTo>
                  <a:cubicBezTo>
                    <a:pt x="3430" y="1959076"/>
                    <a:pt x="2205" y="1955900"/>
                    <a:pt x="1401" y="1952608"/>
                  </a:cubicBezTo>
                  <a:cubicBezTo>
                    <a:pt x="559" y="1949356"/>
                    <a:pt x="62" y="1945949"/>
                    <a:pt x="24" y="1942582"/>
                  </a:cubicBezTo>
                  <a:cubicBezTo>
                    <a:pt x="-91" y="1939176"/>
                    <a:pt x="215" y="1935770"/>
                    <a:pt x="866" y="1932479"/>
                  </a:cubicBezTo>
                  <a:cubicBezTo>
                    <a:pt x="1554" y="1929150"/>
                    <a:pt x="2588" y="1925897"/>
                    <a:pt x="4004" y="1922797"/>
                  </a:cubicBezTo>
                  <a:cubicBezTo>
                    <a:pt x="5381" y="1919735"/>
                    <a:pt x="7104" y="1916788"/>
                    <a:pt x="9170" y="1914072"/>
                  </a:cubicBezTo>
                  <a:cubicBezTo>
                    <a:pt x="11199" y="1911392"/>
                    <a:pt x="13801" y="1909173"/>
                    <a:pt x="16135" y="1906762"/>
                  </a:cubicBezTo>
                  <a:cubicBezTo>
                    <a:pt x="16212" y="1906685"/>
                    <a:pt x="19274" y="1904121"/>
                    <a:pt x="19312" y="1904083"/>
                  </a:cubicBezTo>
                  <a:cubicBezTo>
                    <a:pt x="20383" y="1903203"/>
                    <a:pt x="21455" y="1902322"/>
                    <a:pt x="22565" y="1901404"/>
                  </a:cubicBezTo>
                  <a:cubicBezTo>
                    <a:pt x="52990" y="1876452"/>
                    <a:pt x="85787" y="1854370"/>
                    <a:pt x="120000" y="1834928"/>
                  </a:cubicBezTo>
                  <a:cubicBezTo>
                    <a:pt x="160681" y="1811851"/>
                    <a:pt x="203505" y="1792487"/>
                    <a:pt x="247441" y="1776337"/>
                  </a:cubicBezTo>
                  <a:cubicBezTo>
                    <a:pt x="290037" y="1760722"/>
                    <a:pt x="333741" y="1748132"/>
                    <a:pt x="378057" y="1738296"/>
                  </a:cubicBezTo>
                  <a:cubicBezTo>
                    <a:pt x="422182" y="1728499"/>
                    <a:pt x="466958" y="1721457"/>
                    <a:pt x="511925" y="1717094"/>
                  </a:cubicBezTo>
                  <a:cubicBezTo>
                    <a:pt x="516824" y="1716635"/>
                    <a:pt x="521722" y="1716214"/>
                    <a:pt x="526583" y="1715793"/>
                  </a:cubicBezTo>
                  <a:cubicBezTo>
                    <a:pt x="530295" y="1709249"/>
                    <a:pt x="534122" y="1702820"/>
                    <a:pt x="538140" y="1696466"/>
                  </a:cubicBezTo>
                  <a:cubicBezTo>
                    <a:pt x="565619" y="1652608"/>
                    <a:pt x="599449" y="1612961"/>
                    <a:pt x="637072" y="1577480"/>
                  </a:cubicBezTo>
                  <a:cubicBezTo>
                    <a:pt x="642774" y="1572122"/>
                    <a:pt x="648553" y="1566879"/>
                    <a:pt x="654408" y="1561712"/>
                  </a:cubicBezTo>
                  <a:cubicBezTo>
                    <a:pt x="662100" y="1554900"/>
                    <a:pt x="669945" y="1548241"/>
                    <a:pt x="677905" y="1541773"/>
                  </a:cubicBezTo>
                  <a:cubicBezTo>
                    <a:pt x="715028" y="1511579"/>
                    <a:pt x="754829" y="1484789"/>
                    <a:pt x="796274" y="1461023"/>
                  </a:cubicBezTo>
                  <a:cubicBezTo>
                    <a:pt x="804273" y="1456431"/>
                    <a:pt x="812386" y="1451953"/>
                    <a:pt x="820500" y="1447552"/>
                  </a:cubicBezTo>
                  <a:cubicBezTo>
                    <a:pt x="813037" y="1425011"/>
                    <a:pt x="805995" y="1402355"/>
                    <a:pt x="799490" y="1379508"/>
                  </a:cubicBezTo>
                  <a:cubicBezTo>
                    <a:pt x="789999" y="1346366"/>
                    <a:pt x="781694" y="1312880"/>
                    <a:pt x="774806" y="1279087"/>
                  </a:cubicBezTo>
                  <a:cubicBezTo>
                    <a:pt x="767573" y="1243573"/>
                    <a:pt x="761947" y="1207752"/>
                    <a:pt x="758006" y="1171740"/>
                  </a:cubicBezTo>
                  <a:cubicBezTo>
                    <a:pt x="757317" y="1165196"/>
                    <a:pt x="756628" y="1158690"/>
                    <a:pt x="756054" y="1152146"/>
                  </a:cubicBezTo>
                  <a:cubicBezTo>
                    <a:pt x="740937" y="1181154"/>
                    <a:pt x="722798" y="1215138"/>
                    <a:pt x="701175" y="1254977"/>
                  </a:cubicBezTo>
                  <a:cubicBezTo>
                    <a:pt x="542049" y="1548166"/>
                    <a:pt x="346106" y="775681"/>
                    <a:pt x="448212" y="441696"/>
                  </a:cubicBezTo>
                  <a:cubicBezTo>
                    <a:pt x="536386" y="153327"/>
                    <a:pt x="868990" y="106830"/>
                    <a:pt x="997920" y="251720"/>
                  </a:cubicBezTo>
                  <a:cubicBezTo>
                    <a:pt x="1002780" y="245635"/>
                    <a:pt x="1007717" y="239588"/>
                    <a:pt x="1012769" y="233618"/>
                  </a:cubicBezTo>
                  <a:cubicBezTo>
                    <a:pt x="1019083" y="226117"/>
                    <a:pt x="1025513" y="218693"/>
                    <a:pt x="1032057" y="211421"/>
                  </a:cubicBezTo>
                  <a:cubicBezTo>
                    <a:pt x="1037721" y="205145"/>
                    <a:pt x="1043462" y="198984"/>
                    <a:pt x="1049355" y="192899"/>
                  </a:cubicBezTo>
                  <a:cubicBezTo>
                    <a:pt x="1089232" y="151414"/>
                    <a:pt x="1133741" y="114216"/>
                    <a:pt x="1182616" y="83749"/>
                  </a:cubicBezTo>
                  <a:cubicBezTo>
                    <a:pt x="1191341" y="78314"/>
                    <a:pt x="1200220" y="73072"/>
                    <a:pt x="1209213" y="68096"/>
                  </a:cubicBezTo>
                  <a:cubicBezTo>
                    <a:pt x="1221269" y="61399"/>
                    <a:pt x="1233553" y="55161"/>
                    <a:pt x="1246029" y="49343"/>
                  </a:cubicBezTo>
                  <a:cubicBezTo>
                    <a:pt x="1262332" y="41766"/>
                    <a:pt x="1278941" y="34992"/>
                    <a:pt x="1295894" y="29060"/>
                  </a:cubicBezTo>
                  <a:cubicBezTo>
                    <a:pt x="1321229" y="20181"/>
                    <a:pt x="1347215" y="13216"/>
                    <a:pt x="1373621" y="8356"/>
                  </a:cubicBezTo>
                  <a:cubicBezTo>
                    <a:pt x="1390919" y="5141"/>
                    <a:pt x="1408332" y="2883"/>
                    <a:pt x="1425859" y="1505"/>
                  </a:cubicBezTo>
                  <a:cubicBezTo>
                    <a:pt x="1445148" y="13"/>
                    <a:pt x="1464474" y="-370"/>
                    <a:pt x="1483801" y="357"/>
                  </a:cubicBezTo>
                  <a:cubicBezTo>
                    <a:pt x="1511508" y="1391"/>
                    <a:pt x="1539215" y="4758"/>
                    <a:pt x="1566388" y="10345"/>
                  </a:cubicBezTo>
                  <a:cubicBezTo>
                    <a:pt x="1593827" y="16009"/>
                    <a:pt x="1620770" y="23893"/>
                    <a:pt x="1646947" y="33843"/>
                  </a:cubicBezTo>
                  <a:cubicBezTo>
                    <a:pt x="1682270" y="47276"/>
                    <a:pt x="1716101" y="64383"/>
                    <a:pt x="1748092" y="84398"/>
                  </a:cubicBezTo>
                  <a:cubicBezTo>
                    <a:pt x="1776488" y="102155"/>
                    <a:pt x="1803431" y="122248"/>
                    <a:pt x="1828842" y="144100"/>
                  </a:cubicBezTo>
                  <a:cubicBezTo>
                    <a:pt x="1854138" y="165876"/>
                    <a:pt x="1877904" y="189374"/>
                    <a:pt x="1900139" y="214250"/>
                  </a:cubicBezTo>
                  <a:cubicBezTo>
                    <a:pt x="1912156" y="227644"/>
                    <a:pt x="1923675" y="241459"/>
                    <a:pt x="1934774" y="255582"/>
                  </a:cubicBezTo>
                  <a:cubicBezTo>
                    <a:pt x="2066154" y="106058"/>
                    <a:pt x="2416941" y="150840"/>
                    <a:pt x="2509357" y="441688"/>
                  </a:cubicBezTo>
                  <a:cubicBezTo>
                    <a:pt x="2615479" y="775673"/>
                    <a:pt x="2411883" y="1548178"/>
                    <a:pt x="2246558" y="1254969"/>
                  </a:cubicBezTo>
                  <a:cubicBezTo>
                    <a:pt x="2217282" y="1203151"/>
                    <a:pt x="2194282" y="1161245"/>
                    <a:pt x="2176218" y="1127302"/>
                  </a:cubicBezTo>
                  <a:cubicBezTo>
                    <a:pt x="2173692" y="1170088"/>
                    <a:pt x="2169406" y="1212721"/>
                    <a:pt x="2163244" y="1255125"/>
                  </a:cubicBezTo>
                  <a:cubicBezTo>
                    <a:pt x="2156241" y="1303461"/>
                    <a:pt x="2146750" y="1351451"/>
                    <a:pt x="2134733" y="1398830"/>
                  </a:cubicBezTo>
                  <a:cubicBezTo>
                    <a:pt x="2131250" y="1412568"/>
                    <a:pt x="2127576" y="1426270"/>
                    <a:pt x="2123634" y="1439894"/>
                  </a:cubicBezTo>
                  <a:cubicBezTo>
                    <a:pt x="2135192" y="1445864"/>
                    <a:pt x="2146635" y="1452064"/>
                    <a:pt x="2157963" y="1458493"/>
                  </a:cubicBezTo>
                  <a:cubicBezTo>
                    <a:pt x="2200328" y="1482488"/>
                    <a:pt x="2241009" y="1509622"/>
                    <a:pt x="2278898" y="1540238"/>
                  </a:cubicBezTo>
                  <a:cubicBezTo>
                    <a:pt x="2286897" y="1546744"/>
                    <a:pt x="2294781" y="1553364"/>
                    <a:pt x="2302512" y="1560138"/>
                  </a:cubicBezTo>
                  <a:cubicBezTo>
                    <a:pt x="2308367" y="1565304"/>
                    <a:pt x="2314184" y="1570547"/>
                    <a:pt x="2319886" y="1575867"/>
                  </a:cubicBezTo>
                  <a:cubicBezTo>
                    <a:pt x="2331137" y="1586391"/>
                    <a:pt x="2342006" y="1597260"/>
                    <a:pt x="2352492" y="1608511"/>
                  </a:cubicBezTo>
                  <a:cubicBezTo>
                    <a:pt x="2377559" y="1635377"/>
                    <a:pt x="2400367" y="1664424"/>
                    <a:pt x="2420000" y="1695537"/>
                  </a:cubicBezTo>
                  <a:cubicBezTo>
                    <a:pt x="2421607" y="1698101"/>
                    <a:pt x="2423176" y="1700666"/>
                    <a:pt x="2424746" y="1703268"/>
                  </a:cubicBezTo>
                  <a:cubicBezTo>
                    <a:pt x="2448511" y="1704837"/>
                    <a:pt x="2472239" y="1707095"/>
                    <a:pt x="2495851" y="1710042"/>
                  </a:cubicBezTo>
                  <a:cubicBezTo>
                    <a:pt x="2532590" y="1714596"/>
                    <a:pt x="2569177" y="1720719"/>
                    <a:pt x="2605383" y="1728564"/>
                  </a:cubicBezTo>
                  <a:cubicBezTo>
                    <a:pt x="2641243" y="1736295"/>
                    <a:pt x="2676796" y="1745671"/>
                    <a:pt x="2711731" y="1756807"/>
                  </a:cubicBezTo>
                  <a:cubicBezTo>
                    <a:pt x="2755091" y="1770623"/>
                    <a:pt x="2797647" y="1787156"/>
                    <a:pt x="2838712" y="1806865"/>
                  </a:cubicBezTo>
                  <a:cubicBezTo>
                    <a:pt x="2875146" y="1824355"/>
                    <a:pt x="2910430" y="1844369"/>
                    <a:pt x="2943806" y="1867256"/>
                  </a:cubicBezTo>
                  <a:cubicBezTo>
                    <a:pt x="2952225" y="1873034"/>
                    <a:pt x="2960491" y="1878966"/>
                    <a:pt x="2968644" y="1885127"/>
                  </a:cubicBezTo>
                  <a:cubicBezTo>
                    <a:pt x="2972662" y="1888151"/>
                    <a:pt x="2976680" y="1891251"/>
                    <a:pt x="2980661" y="1894350"/>
                  </a:cubicBezTo>
                  <a:lnTo>
                    <a:pt x="2987856" y="1901507"/>
                  </a:lnTo>
                  <a:cubicBezTo>
                    <a:pt x="2992678" y="1909008"/>
                    <a:pt x="2994630" y="1910730"/>
                    <a:pt x="2996734" y="1919609"/>
                  </a:cubicBezTo>
                  <a:cubicBezTo>
                    <a:pt x="2997462" y="1922901"/>
                    <a:pt x="2997883" y="1926268"/>
                    <a:pt x="2997921" y="1929674"/>
                  </a:cubicBezTo>
                  <a:cubicBezTo>
                    <a:pt x="2997921" y="1933042"/>
                    <a:pt x="2997576" y="1936448"/>
                    <a:pt x="2996849" y="1939739"/>
                  </a:cubicBezTo>
                  <a:cubicBezTo>
                    <a:pt x="2995356" y="1946398"/>
                    <a:pt x="2992410" y="1952636"/>
                    <a:pt x="2988200" y="1957955"/>
                  </a:cubicBezTo>
                  <a:cubicBezTo>
                    <a:pt x="2986095" y="1960634"/>
                    <a:pt x="2983684" y="1963045"/>
                    <a:pt x="2981082" y="1965188"/>
                  </a:cubicBezTo>
                  <a:cubicBezTo>
                    <a:pt x="2974002" y="1970891"/>
                    <a:pt x="2971399" y="1971044"/>
                    <a:pt x="2962941" y="1974067"/>
                  </a:cubicBezTo>
                  <a:cubicBezTo>
                    <a:pt x="2959612" y="1974450"/>
                    <a:pt x="2956244" y="1974832"/>
                    <a:pt x="2952915" y="1975253"/>
                  </a:cubicBezTo>
                  <a:cubicBezTo>
                    <a:pt x="2949547" y="1974871"/>
                    <a:pt x="2946103" y="1974871"/>
                    <a:pt x="2942812" y="1974182"/>
                  </a:cubicBezTo>
                  <a:cubicBezTo>
                    <a:pt x="2939521" y="1973416"/>
                    <a:pt x="2936268" y="1972345"/>
                    <a:pt x="2933206" y="1970891"/>
                  </a:cubicBezTo>
                  <a:cubicBezTo>
                    <a:pt x="2930145" y="1969436"/>
                    <a:pt x="2927428" y="1967370"/>
                    <a:pt x="2924596" y="1965533"/>
                  </a:cubicBezTo>
                  <a:cubicBezTo>
                    <a:pt x="2924060" y="1965188"/>
                    <a:pt x="2923562" y="1964729"/>
                    <a:pt x="2923065" y="1964346"/>
                  </a:cubicBezTo>
                  <a:cubicBezTo>
                    <a:pt x="2922567" y="1963963"/>
                    <a:pt x="2922070" y="1963581"/>
                    <a:pt x="2921572" y="1963160"/>
                  </a:cubicBezTo>
                  <a:cubicBezTo>
                    <a:pt x="2920616" y="1962395"/>
                    <a:pt x="2919582" y="1961629"/>
                    <a:pt x="2918625" y="1960864"/>
                  </a:cubicBezTo>
                  <a:cubicBezTo>
                    <a:pt x="2915105" y="1958185"/>
                    <a:pt x="2911622" y="1955544"/>
                    <a:pt x="2908063" y="1952942"/>
                  </a:cubicBezTo>
                  <a:cubicBezTo>
                    <a:pt x="2901443" y="1948082"/>
                    <a:pt x="2894707" y="1943336"/>
                    <a:pt x="2887857" y="1938744"/>
                  </a:cubicBezTo>
                  <a:cubicBezTo>
                    <a:pt x="2859690" y="1919838"/>
                    <a:pt x="2830069" y="1903191"/>
                    <a:pt x="2799491" y="1888533"/>
                  </a:cubicBezTo>
                  <a:cubicBezTo>
                    <a:pt x="2760991" y="1870049"/>
                    <a:pt x="2721038" y="1854665"/>
                    <a:pt x="2680319" y="1841882"/>
                  </a:cubicBezTo>
                  <a:cubicBezTo>
                    <a:pt x="2649397" y="1832162"/>
                    <a:pt x="2617977" y="1823934"/>
                    <a:pt x="2586289" y="1817122"/>
                  </a:cubicBezTo>
                  <a:cubicBezTo>
                    <a:pt x="2552687" y="1809851"/>
                    <a:pt x="2518819" y="1804149"/>
                    <a:pt x="2484722" y="1799939"/>
                  </a:cubicBezTo>
                  <a:cubicBezTo>
                    <a:pt x="2479517" y="1799288"/>
                    <a:pt x="2474312" y="1798676"/>
                    <a:pt x="2469146" y="1798102"/>
                  </a:cubicBezTo>
                  <a:cubicBezTo>
                    <a:pt x="2471136" y="1804034"/>
                    <a:pt x="2473012" y="1810043"/>
                    <a:pt x="2474772" y="1816050"/>
                  </a:cubicBezTo>
                  <a:cubicBezTo>
                    <a:pt x="2479058" y="1830975"/>
                    <a:pt x="2482579" y="1846130"/>
                    <a:pt x="2485258" y="1861400"/>
                  </a:cubicBezTo>
                  <a:cubicBezTo>
                    <a:pt x="2488281" y="1878890"/>
                    <a:pt x="2490195" y="1896570"/>
                    <a:pt x="2490960" y="1914251"/>
                  </a:cubicBezTo>
                  <a:cubicBezTo>
                    <a:pt x="2492108" y="1940236"/>
                    <a:pt x="2490807" y="1966298"/>
                    <a:pt x="2487095" y="1992016"/>
                  </a:cubicBezTo>
                  <a:cubicBezTo>
                    <a:pt x="2486751" y="1994235"/>
                    <a:pt x="2486406" y="1996455"/>
                    <a:pt x="2486062" y="1998675"/>
                  </a:cubicBezTo>
                  <a:cubicBezTo>
                    <a:pt x="2496395" y="2003344"/>
                    <a:pt x="2506497" y="2008434"/>
                    <a:pt x="2516372" y="2013945"/>
                  </a:cubicBezTo>
                  <a:cubicBezTo>
                    <a:pt x="2522916" y="2017618"/>
                    <a:pt x="2529422" y="2021407"/>
                    <a:pt x="2535775" y="2025426"/>
                  </a:cubicBezTo>
                  <a:cubicBezTo>
                    <a:pt x="2544041" y="2030631"/>
                    <a:pt x="2552155" y="2036103"/>
                    <a:pt x="2560077" y="2041882"/>
                  </a:cubicBezTo>
                  <a:cubicBezTo>
                    <a:pt x="2570065" y="2049115"/>
                    <a:pt x="2579748" y="2056769"/>
                    <a:pt x="2589085" y="2064805"/>
                  </a:cubicBezTo>
                  <a:cubicBezTo>
                    <a:pt x="2602021" y="2075942"/>
                    <a:pt x="2614267" y="2087806"/>
                    <a:pt x="2625863" y="2100320"/>
                  </a:cubicBezTo>
                  <a:cubicBezTo>
                    <a:pt x="2637650" y="2113141"/>
                    <a:pt x="2648710" y="2126650"/>
                    <a:pt x="2658852" y="2140810"/>
                  </a:cubicBezTo>
                  <a:cubicBezTo>
                    <a:pt x="2662679" y="2146168"/>
                    <a:pt x="2666353" y="2151602"/>
                    <a:pt x="2669950" y="2157113"/>
                  </a:cubicBezTo>
                  <a:lnTo>
                    <a:pt x="2670409" y="2157879"/>
                  </a:lnTo>
                  <a:cubicBezTo>
                    <a:pt x="2671596" y="2159830"/>
                    <a:pt x="2671940" y="2160290"/>
                    <a:pt x="2672935" y="2162395"/>
                  </a:cubicBezTo>
                  <a:cubicBezTo>
                    <a:pt x="2674849" y="2166222"/>
                    <a:pt x="2676226" y="2170393"/>
                    <a:pt x="2676915" y="2174641"/>
                  </a:cubicBezTo>
                  <a:cubicBezTo>
                    <a:pt x="2677681" y="2178889"/>
                    <a:pt x="2677795" y="2183252"/>
                    <a:pt x="2677298" y="2187538"/>
                  </a:cubicBezTo>
                  <a:cubicBezTo>
                    <a:pt x="2676494" y="2194350"/>
                    <a:pt x="2674121" y="2201047"/>
                    <a:pt x="2670409" y="2206827"/>
                  </a:cubicBezTo>
                  <a:cubicBezTo>
                    <a:pt x="2666659" y="2212644"/>
                    <a:pt x="2661569" y="2217581"/>
                    <a:pt x="2655675" y="2221139"/>
                  </a:cubicBezTo>
                  <a:cubicBezTo>
                    <a:pt x="2651236" y="2223818"/>
                    <a:pt x="2646337" y="2225693"/>
                    <a:pt x="2641285" y="2226727"/>
                  </a:cubicBezTo>
                  <a:cubicBezTo>
                    <a:pt x="2639027" y="2227186"/>
                    <a:pt x="2638415" y="2227186"/>
                    <a:pt x="2636157" y="2227454"/>
                  </a:cubicBezTo>
                  <a:cubicBezTo>
                    <a:pt x="2635277" y="2227492"/>
                    <a:pt x="2634435" y="2227569"/>
                    <a:pt x="2633555" y="2227607"/>
                  </a:cubicBezTo>
                  <a:lnTo>
                    <a:pt x="2630990" y="2227607"/>
                  </a:lnTo>
                  <a:cubicBezTo>
                    <a:pt x="2628388" y="2227530"/>
                    <a:pt x="2625824" y="2227224"/>
                    <a:pt x="2623260" y="2226727"/>
                  </a:cubicBezTo>
                  <a:cubicBezTo>
                    <a:pt x="2619050" y="2225846"/>
                    <a:pt x="2614955" y="2224392"/>
                    <a:pt x="2611128" y="2222364"/>
                  </a:cubicBezTo>
                  <a:cubicBezTo>
                    <a:pt x="2607340" y="2220335"/>
                    <a:pt x="2603819" y="2217810"/>
                    <a:pt x="2600719" y="2214786"/>
                  </a:cubicBezTo>
                  <a:cubicBezTo>
                    <a:pt x="2598844" y="2212988"/>
                    <a:pt x="2597160" y="2211036"/>
                    <a:pt x="2595629" y="2208931"/>
                  </a:cubicBezTo>
                  <a:cubicBezTo>
                    <a:pt x="2594749" y="2207706"/>
                    <a:pt x="2594443" y="2207209"/>
                    <a:pt x="2593792" y="2206176"/>
                  </a:cubicBezTo>
                  <a:cubicBezTo>
                    <a:pt x="2593256" y="2205372"/>
                    <a:pt x="2592720" y="2204530"/>
                    <a:pt x="2592223" y="2203765"/>
                  </a:cubicBezTo>
                  <a:cubicBezTo>
                    <a:pt x="2591534" y="2202769"/>
                    <a:pt x="2590883" y="2201774"/>
                    <a:pt x="2590195" y="2200741"/>
                  </a:cubicBezTo>
                  <a:cubicBezTo>
                    <a:pt x="2587056" y="2196111"/>
                    <a:pt x="2583803" y="2191518"/>
                    <a:pt x="2580436" y="2187079"/>
                  </a:cubicBezTo>
                  <a:cubicBezTo>
                    <a:pt x="2572552" y="2176670"/>
                    <a:pt x="2564094" y="2166720"/>
                    <a:pt x="2555063" y="2157305"/>
                  </a:cubicBezTo>
                  <a:cubicBezTo>
                    <a:pt x="2545304" y="2147086"/>
                    <a:pt x="2534933" y="2137443"/>
                    <a:pt x="2524026" y="2128449"/>
                  </a:cubicBezTo>
                  <a:cubicBezTo>
                    <a:pt x="2515453" y="2121408"/>
                    <a:pt x="2506536" y="2114711"/>
                    <a:pt x="2497351" y="2108472"/>
                  </a:cubicBezTo>
                  <a:cubicBezTo>
                    <a:pt x="2490271" y="2103726"/>
                    <a:pt x="2483077" y="2099210"/>
                    <a:pt x="2475690" y="2095001"/>
                  </a:cubicBezTo>
                  <a:cubicBezTo>
                    <a:pt x="2471060" y="2092360"/>
                    <a:pt x="2466391" y="2089834"/>
                    <a:pt x="2461645" y="2087423"/>
                  </a:cubicBezTo>
                  <a:cubicBezTo>
                    <a:pt x="2460803" y="2089604"/>
                    <a:pt x="2459923" y="2091824"/>
                    <a:pt x="2459043" y="2093967"/>
                  </a:cubicBezTo>
                  <a:cubicBezTo>
                    <a:pt x="2454680" y="2104530"/>
                    <a:pt x="2449973" y="2114939"/>
                    <a:pt x="2444883" y="2125158"/>
                  </a:cubicBezTo>
                  <a:cubicBezTo>
                    <a:pt x="2441056" y="2132850"/>
                    <a:pt x="2437038" y="2140466"/>
                    <a:pt x="2432789" y="2147966"/>
                  </a:cubicBezTo>
                  <a:cubicBezTo>
                    <a:pt x="2429230" y="2154281"/>
                    <a:pt x="2425518" y="2160480"/>
                    <a:pt x="2421729" y="2166642"/>
                  </a:cubicBezTo>
                  <a:cubicBezTo>
                    <a:pt x="2398921" y="2203381"/>
                    <a:pt x="2371596" y="2237173"/>
                    <a:pt x="2341401" y="2268062"/>
                  </a:cubicBezTo>
                  <a:cubicBezTo>
                    <a:pt x="2351312" y="2279963"/>
                    <a:pt x="2360804" y="2292287"/>
                    <a:pt x="2369720" y="2304954"/>
                  </a:cubicBezTo>
                  <a:cubicBezTo>
                    <a:pt x="2386444" y="2328796"/>
                    <a:pt x="2401294" y="2354054"/>
                    <a:pt x="2413502" y="2380498"/>
                  </a:cubicBezTo>
                  <a:cubicBezTo>
                    <a:pt x="2423031" y="2401088"/>
                    <a:pt x="2430914" y="2422481"/>
                    <a:pt x="2436655" y="2444448"/>
                  </a:cubicBezTo>
                  <a:cubicBezTo>
                    <a:pt x="2441133" y="2461593"/>
                    <a:pt x="2444348" y="2479159"/>
                    <a:pt x="2445879" y="2496840"/>
                  </a:cubicBezTo>
                  <a:cubicBezTo>
                    <a:pt x="2447716" y="2517735"/>
                    <a:pt x="2447218" y="2538822"/>
                    <a:pt x="2444003" y="2559564"/>
                  </a:cubicBezTo>
                  <a:cubicBezTo>
                    <a:pt x="2443620" y="2562090"/>
                    <a:pt x="2443161" y="2564616"/>
                    <a:pt x="2442702" y="2567141"/>
                  </a:cubicBezTo>
                  <a:cubicBezTo>
                    <a:pt x="2442549" y="2568022"/>
                    <a:pt x="2442396" y="2568787"/>
                    <a:pt x="2442205" y="2569667"/>
                  </a:cubicBezTo>
                  <a:cubicBezTo>
                    <a:pt x="2441975" y="2571045"/>
                    <a:pt x="2441707" y="2572155"/>
                    <a:pt x="2441325" y="2573571"/>
                  </a:cubicBezTo>
                  <a:cubicBezTo>
                    <a:pt x="2440597" y="2576326"/>
                    <a:pt x="2439602" y="2579005"/>
                    <a:pt x="2438339" y="2581569"/>
                  </a:cubicBezTo>
                  <a:cubicBezTo>
                    <a:pt x="2435469" y="2587539"/>
                    <a:pt x="2431259" y="2592859"/>
                    <a:pt x="2426093" y="2597030"/>
                  </a:cubicBezTo>
                  <a:cubicBezTo>
                    <a:pt x="2421654" y="2600627"/>
                    <a:pt x="2416563" y="2603345"/>
                    <a:pt x="2411130" y="2605067"/>
                  </a:cubicBezTo>
                  <a:cubicBezTo>
                    <a:pt x="2408413" y="2605909"/>
                    <a:pt x="2405619" y="2606521"/>
                    <a:pt x="2402787" y="2606827"/>
                  </a:cubicBezTo>
                  <a:cubicBezTo>
                    <a:pt x="2401830" y="2606942"/>
                    <a:pt x="2400873" y="2607019"/>
                    <a:pt x="2399955" y="2607095"/>
                  </a:cubicBezTo>
                  <a:cubicBezTo>
                    <a:pt x="2398998" y="2607095"/>
                    <a:pt x="2398041" y="2607095"/>
                    <a:pt x="2397085" y="2607133"/>
                  </a:cubicBezTo>
                  <a:cubicBezTo>
                    <a:pt x="2394597" y="2607019"/>
                    <a:pt x="2393946" y="2607057"/>
                    <a:pt x="2391421" y="2606712"/>
                  </a:cubicBezTo>
                  <a:cubicBezTo>
                    <a:pt x="2387670" y="2606215"/>
                    <a:pt x="2383996" y="2605182"/>
                    <a:pt x="2380437" y="2603766"/>
                  </a:cubicBezTo>
                  <a:cubicBezTo>
                    <a:pt x="2376074" y="2601967"/>
                    <a:pt x="2371979" y="2599518"/>
                    <a:pt x="2368343" y="2596418"/>
                  </a:cubicBezTo>
                  <a:cubicBezTo>
                    <a:pt x="2364019" y="2592744"/>
                    <a:pt x="2360345" y="2588266"/>
                    <a:pt x="2357667" y="2583214"/>
                  </a:cubicBezTo>
                  <a:cubicBezTo>
                    <a:pt x="2355409" y="2579043"/>
                    <a:pt x="2353840" y="2574527"/>
                    <a:pt x="2353036" y="2569858"/>
                  </a:cubicBezTo>
                  <a:cubicBezTo>
                    <a:pt x="2352347" y="2566107"/>
                    <a:pt x="2352156" y="2562280"/>
                    <a:pt x="2352423" y="2558491"/>
                  </a:cubicBezTo>
                  <a:cubicBezTo>
                    <a:pt x="2352500" y="2557573"/>
                    <a:pt x="2352576" y="2556616"/>
                    <a:pt x="2352730" y="2555697"/>
                  </a:cubicBezTo>
                  <a:cubicBezTo>
                    <a:pt x="2352959" y="2554167"/>
                    <a:pt x="2353265" y="2552674"/>
                    <a:pt x="2353533" y="2551220"/>
                  </a:cubicBezTo>
                  <a:cubicBezTo>
                    <a:pt x="2353686" y="2550416"/>
                    <a:pt x="2353839" y="2549613"/>
                    <a:pt x="2353954" y="2548847"/>
                  </a:cubicBezTo>
                  <a:cubicBezTo>
                    <a:pt x="2354222" y="2547278"/>
                    <a:pt x="2354490" y="2545709"/>
                    <a:pt x="2354720" y="2544140"/>
                  </a:cubicBezTo>
                  <a:cubicBezTo>
                    <a:pt x="2355294" y="2540083"/>
                    <a:pt x="2355753" y="2536027"/>
                    <a:pt x="2355983" y="2531970"/>
                  </a:cubicBezTo>
                  <a:cubicBezTo>
                    <a:pt x="2357246" y="2512835"/>
                    <a:pt x="2355141" y="2493508"/>
                    <a:pt x="2350855" y="2474833"/>
                  </a:cubicBezTo>
                  <a:cubicBezTo>
                    <a:pt x="2347104" y="2458491"/>
                    <a:pt x="2341708" y="2442571"/>
                    <a:pt x="2335125" y="2427186"/>
                  </a:cubicBezTo>
                  <a:cubicBezTo>
                    <a:pt x="2327624" y="2409582"/>
                    <a:pt x="2318592" y="2392667"/>
                    <a:pt x="2308450" y="2376402"/>
                  </a:cubicBezTo>
                  <a:cubicBezTo>
                    <a:pt x="2298462" y="2360367"/>
                    <a:pt x="2287326" y="2345021"/>
                    <a:pt x="2275385" y="2330401"/>
                  </a:cubicBezTo>
                  <a:cubicBezTo>
                    <a:pt x="2274888" y="2329827"/>
                    <a:pt x="2274428" y="2329253"/>
                    <a:pt x="2273931" y="2328679"/>
                  </a:cubicBezTo>
                  <a:cubicBezTo>
                    <a:pt x="2268076" y="2333348"/>
                    <a:pt x="2262106" y="2337941"/>
                    <a:pt x="2256097" y="2342456"/>
                  </a:cubicBezTo>
                  <a:cubicBezTo>
                    <a:pt x="2236503" y="2357190"/>
                    <a:pt x="2216296" y="2371044"/>
                    <a:pt x="2195554" y="2384056"/>
                  </a:cubicBezTo>
                  <a:cubicBezTo>
                    <a:pt x="2206805" y="2400359"/>
                    <a:pt x="2217636" y="2416930"/>
                    <a:pt x="2228045" y="2433807"/>
                  </a:cubicBezTo>
                  <a:cubicBezTo>
                    <a:pt x="2276916" y="2512720"/>
                    <a:pt x="2316564" y="2597184"/>
                    <a:pt x="2347217" y="2684701"/>
                  </a:cubicBezTo>
                  <a:cubicBezTo>
                    <a:pt x="2387592" y="2799936"/>
                    <a:pt x="2412315" y="2920519"/>
                    <a:pt x="2421997" y="3042180"/>
                  </a:cubicBezTo>
                  <a:cubicBezTo>
                    <a:pt x="2424178" y="3069696"/>
                    <a:pt x="2425594" y="3097289"/>
                    <a:pt x="2426245" y="3124881"/>
                  </a:cubicBezTo>
                  <a:cubicBezTo>
                    <a:pt x="2426475" y="3133951"/>
                    <a:pt x="2426589" y="3143060"/>
                    <a:pt x="2426666" y="3152168"/>
                  </a:cubicBezTo>
                  <a:cubicBezTo>
                    <a:pt x="2426704" y="3157182"/>
                    <a:pt x="2426704" y="3162233"/>
                    <a:pt x="2426704" y="3167247"/>
                  </a:cubicBezTo>
                  <a:cubicBezTo>
                    <a:pt x="2426666" y="3173141"/>
                    <a:pt x="2426666" y="3179110"/>
                    <a:pt x="2426628" y="3185042"/>
                  </a:cubicBezTo>
                  <a:cubicBezTo>
                    <a:pt x="2426513" y="3207354"/>
                    <a:pt x="2426207" y="3229742"/>
                    <a:pt x="2425633" y="3252053"/>
                  </a:cubicBezTo>
                  <a:cubicBezTo>
                    <a:pt x="2424293" y="3307009"/>
                    <a:pt x="2421499" y="3361928"/>
                    <a:pt x="2416295" y="3416655"/>
                  </a:cubicBezTo>
                  <a:cubicBezTo>
                    <a:pt x="2411129" y="3471534"/>
                    <a:pt x="2403512" y="3526226"/>
                    <a:pt x="2392491" y="3580257"/>
                  </a:cubicBezTo>
                  <a:cubicBezTo>
                    <a:pt x="2385372" y="3615274"/>
                    <a:pt x="2376800" y="3650024"/>
                    <a:pt x="2366620" y="3684313"/>
                  </a:cubicBezTo>
                  <a:cubicBezTo>
                    <a:pt x="2355675" y="3721167"/>
                    <a:pt x="2342854" y="3757486"/>
                    <a:pt x="2328120" y="3793042"/>
                  </a:cubicBezTo>
                  <a:cubicBezTo>
                    <a:pt x="2323375" y="3804485"/>
                    <a:pt x="2318438" y="3815812"/>
                    <a:pt x="2313310" y="3827102"/>
                  </a:cubicBezTo>
                  <a:cubicBezTo>
                    <a:pt x="2312200" y="3829513"/>
                    <a:pt x="2311091" y="3831924"/>
                    <a:pt x="2309981" y="3834373"/>
                  </a:cubicBezTo>
                  <a:cubicBezTo>
                    <a:pt x="2308756" y="3836938"/>
                    <a:pt x="2307570" y="3839502"/>
                    <a:pt x="2306345" y="3842066"/>
                  </a:cubicBezTo>
                  <a:cubicBezTo>
                    <a:pt x="2304738" y="3845395"/>
                    <a:pt x="2303092" y="3848649"/>
                    <a:pt x="2301370" y="3851901"/>
                  </a:cubicBezTo>
                  <a:cubicBezTo>
                    <a:pt x="2295668" y="3862770"/>
                    <a:pt x="2289353" y="3873294"/>
                    <a:pt x="2282235" y="3883283"/>
                  </a:cubicBezTo>
                  <a:cubicBezTo>
                    <a:pt x="2276992" y="3890631"/>
                    <a:pt x="2271328" y="3897711"/>
                    <a:pt x="2265281" y="3904407"/>
                  </a:cubicBezTo>
                  <a:cubicBezTo>
                    <a:pt x="2258507" y="3911870"/>
                    <a:pt x="2251198" y="3918835"/>
                    <a:pt x="2243352" y="3925150"/>
                  </a:cubicBezTo>
                  <a:cubicBezTo>
                    <a:pt x="2234320" y="3932459"/>
                    <a:pt x="2224562" y="3938926"/>
                    <a:pt x="2214267" y="3944285"/>
                  </a:cubicBezTo>
                  <a:cubicBezTo>
                    <a:pt x="2204890" y="3949221"/>
                    <a:pt x="2195094" y="3953316"/>
                    <a:pt x="2184990" y="3956493"/>
                  </a:cubicBezTo>
                  <a:cubicBezTo>
                    <a:pt x="2173318" y="3960128"/>
                    <a:pt x="2161300" y="3962616"/>
                    <a:pt x="2149169" y="3964032"/>
                  </a:cubicBezTo>
                  <a:cubicBezTo>
                    <a:pt x="2144730" y="3964529"/>
                    <a:pt x="2140329" y="3964950"/>
                    <a:pt x="2135889" y="3965218"/>
                  </a:cubicBezTo>
                  <a:lnTo>
                    <a:pt x="2135813" y="3965678"/>
                  </a:lnTo>
                  <a:cubicBezTo>
                    <a:pt x="2132751" y="3980411"/>
                    <a:pt x="2127776" y="3994724"/>
                    <a:pt x="2121155" y="4008234"/>
                  </a:cubicBezTo>
                  <a:cubicBezTo>
                    <a:pt x="2116180" y="4018337"/>
                    <a:pt x="2110286" y="4027943"/>
                    <a:pt x="2103665" y="4037013"/>
                  </a:cubicBezTo>
                  <a:cubicBezTo>
                    <a:pt x="2097006" y="4046083"/>
                    <a:pt x="2089620" y="4054656"/>
                    <a:pt x="2081584" y="4062578"/>
                  </a:cubicBezTo>
                  <a:cubicBezTo>
                    <a:pt x="2060076" y="4083857"/>
                    <a:pt x="2034359" y="4100695"/>
                    <a:pt x="2006804" y="4113094"/>
                  </a:cubicBezTo>
                  <a:cubicBezTo>
                    <a:pt x="1978408" y="4125838"/>
                    <a:pt x="1947945" y="4133913"/>
                    <a:pt x="1916984" y="4137472"/>
                  </a:cubicBezTo>
                  <a:cubicBezTo>
                    <a:pt x="1909177" y="4138391"/>
                    <a:pt x="1901293" y="4139041"/>
                    <a:pt x="1893448" y="4139386"/>
                  </a:cubicBezTo>
                  <a:cubicBezTo>
                    <a:pt x="1889736" y="4139539"/>
                    <a:pt x="1885985" y="4139615"/>
                    <a:pt x="1882274" y="4139654"/>
                  </a:cubicBezTo>
                  <a:cubicBezTo>
                    <a:pt x="1881202" y="4139692"/>
                    <a:pt x="1880130" y="4139692"/>
                    <a:pt x="1879059" y="4139692"/>
                  </a:cubicBezTo>
                  <a:cubicBezTo>
                    <a:pt x="1874811" y="4139692"/>
                    <a:pt x="1870525" y="4139615"/>
                    <a:pt x="1866277" y="4139424"/>
                  </a:cubicBezTo>
                  <a:cubicBezTo>
                    <a:pt x="1857857" y="4139118"/>
                    <a:pt x="1849476" y="4138467"/>
                    <a:pt x="1841133" y="4137472"/>
                  </a:cubicBezTo>
                  <a:cubicBezTo>
                    <a:pt x="1810670" y="4133951"/>
                    <a:pt x="1780666" y="4126105"/>
                    <a:pt x="1752614" y="4113668"/>
                  </a:cubicBezTo>
                  <a:cubicBezTo>
                    <a:pt x="1724983" y="4101422"/>
                    <a:pt x="1699189" y="4084698"/>
                    <a:pt x="1677528" y="4063534"/>
                  </a:cubicBezTo>
                  <a:cubicBezTo>
                    <a:pt x="1669797" y="4055995"/>
                    <a:pt x="1662603" y="4047843"/>
                    <a:pt x="1656096" y="4039232"/>
                  </a:cubicBezTo>
                  <a:cubicBezTo>
                    <a:pt x="1648940" y="4029703"/>
                    <a:pt x="1642587" y="4019524"/>
                    <a:pt x="1637267" y="4008846"/>
                  </a:cubicBezTo>
                  <a:cubicBezTo>
                    <a:pt x="1631374" y="3996905"/>
                    <a:pt x="1626743" y="3984353"/>
                    <a:pt x="1623605" y="3971417"/>
                  </a:cubicBezTo>
                  <a:cubicBezTo>
                    <a:pt x="1607914" y="3971111"/>
                    <a:pt x="1592186" y="3970843"/>
                    <a:pt x="1576495" y="3970576"/>
                  </a:cubicBezTo>
                  <a:cubicBezTo>
                    <a:pt x="1548634" y="3970193"/>
                    <a:pt x="1520773" y="3969887"/>
                    <a:pt x="1492913" y="3969734"/>
                  </a:cubicBezTo>
                  <a:cubicBezTo>
                    <a:pt x="1472324" y="3969657"/>
                    <a:pt x="1451735" y="3969657"/>
                    <a:pt x="1431107" y="3969848"/>
                  </a:cubicBezTo>
                  <a:cubicBezTo>
                    <a:pt x="1423798" y="3969925"/>
                    <a:pt x="1416450" y="3970040"/>
                    <a:pt x="1409102" y="3970231"/>
                  </a:cubicBezTo>
                  <a:cubicBezTo>
                    <a:pt x="1406040" y="3983357"/>
                    <a:pt x="1401410" y="3996101"/>
                    <a:pt x="1395478" y="4008195"/>
                  </a:cubicBezTo>
                  <a:cubicBezTo>
                    <a:pt x="1389891" y="4019523"/>
                    <a:pt x="1383193" y="4030277"/>
                    <a:pt x="1375539" y="4040303"/>
                  </a:cubicBezTo>
                  <a:cubicBezTo>
                    <a:pt x="1369530" y="4048149"/>
                    <a:pt x="1362947" y="4055611"/>
                    <a:pt x="1355906" y="4062576"/>
                  </a:cubicBezTo>
                  <a:cubicBezTo>
                    <a:pt x="1334399" y="4083854"/>
                    <a:pt x="1308681" y="4100693"/>
                    <a:pt x="1281127" y="4113092"/>
                  </a:cubicBezTo>
                  <a:cubicBezTo>
                    <a:pt x="1252731" y="4125836"/>
                    <a:pt x="1222267" y="4133911"/>
                    <a:pt x="1191344" y="4137471"/>
                  </a:cubicBezTo>
                  <a:cubicBezTo>
                    <a:pt x="1183499" y="4138389"/>
                    <a:pt x="1175653" y="4139040"/>
                    <a:pt x="1167771" y="4139384"/>
                  </a:cubicBezTo>
                  <a:cubicBezTo>
                    <a:pt x="1164020" y="4139537"/>
                    <a:pt x="1160308" y="4139614"/>
                    <a:pt x="1156596" y="4139652"/>
                  </a:cubicBezTo>
                  <a:cubicBezTo>
                    <a:pt x="1155525" y="4139690"/>
                    <a:pt x="1154453" y="4139690"/>
                    <a:pt x="1153381" y="4139690"/>
                  </a:cubicBezTo>
                  <a:cubicBezTo>
                    <a:pt x="1149133" y="4139690"/>
                    <a:pt x="1144847" y="4139614"/>
                    <a:pt x="1140599" y="4139422"/>
                  </a:cubicBezTo>
                  <a:cubicBezTo>
                    <a:pt x="1132179" y="4139116"/>
                    <a:pt x="1123799" y="4138465"/>
                    <a:pt x="1115417" y="4137470"/>
                  </a:cubicBezTo>
                  <a:cubicBezTo>
                    <a:pt x="1084992" y="4133949"/>
                    <a:pt x="1054989" y="4126104"/>
                    <a:pt x="1026976" y="4113666"/>
                  </a:cubicBezTo>
                  <a:cubicBezTo>
                    <a:pt x="999307" y="4101420"/>
                    <a:pt x="973513" y="4084696"/>
                    <a:pt x="951813" y="4063532"/>
                  </a:cubicBezTo>
                  <a:cubicBezTo>
                    <a:pt x="944427" y="4056299"/>
                    <a:pt x="937539" y="4048531"/>
                    <a:pt x="931223" y="4040302"/>
                  </a:cubicBezTo>
                  <a:cubicBezTo>
                    <a:pt x="923723" y="4030467"/>
                    <a:pt x="917102" y="4019904"/>
                    <a:pt x="911591" y="4008845"/>
                  </a:cubicBezTo>
                  <a:cubicBezTo>
                    <a:pt x="906233" y="3998014"/>
                    <a:pt x="901947" y="3986725"/>
                    <a:pt x="898847" y="3975091"/>
                  </a:cubicBezTo>
                  <a:cubicBezTo>
                    <a:pt x="898120" y="3974937"/>
                    <a:pt x="897392" y="3974784"/>
                    <a:pt x="896665" y="3974670"/>
                  </a:cubicBezTo>
                  <a:cubicBezTo>
                    <a:pt x="884878" y="3972488"/>
                    <a:pt x="873168" y="3969924"/>
                    <a:pt x="861572" y="3966862"/>
                  </a:cubicBezTo>
                  <a:cubicBezTo>
                    <a:pt x="846914" y="3962959"/>
                    <a:pt x="832448" y="3958290"/>
                    <a:pt x="818404" y="3952588"/>
                  </a:cubicBezTo>
                  <a:cubicBezTo>
                    <a:pt x="804435" y="3946962"/>
                    <a:pt x="790887" y="3940303"/>
                    <a:pt x="777991" y="3932572"/>
                  </a:cubicBezTo>
                  <a:cubicBezTo>
                    <a:pt x="764098" y="3924191"/>
                    <a:pt x="750934" y="3914509"/>
                    <a:pt x="738917" y="3903564"/>
                  </a:cubicBezTo>
                  <a:cubicBezTo>
                    <a:pt x="727091" y="3892772"/>
                    <a:pt x="716375" y="3880794"/>
                    <a:pt x="706885" y="3867935"/>
                  </a:cubicBezTo>
                  <a:cubicBezTo>
                    <a:pt x="701948" y="3861199"/>
                    <a:pt x="697317" y="3854234"/>
                    <a:pt x="693069" y="3847078"/>
                  </a:cubicBezTo>
                  <a:cubicBezTo>
                    <a:pt x="691959" y="3845202"/>
                    <a:pt x="690811" y="3843289"/>
                    <a:pt x="689740" y="3841375"/>
                  </a:cubicBezTo>
                  <a:cubicBezTo>
                    <a:pt x="688553" y="3839232"/>
                    <a:pt x="687329" y="3837089"/>
                    <a:pt x="686180" y="3834908"/>
                  </a:cubicBezTo>
                  <a:cubicBezTo>
                    <a:pt x="683693" y="3830392"/>
                    <a:pt x="681205" y="3825800"/>
                    <a:pt x="678756" y="3821207"/>
                  </a:cubicBezTo>
                  <a:cubicBezTo>
                    <a:pt x="668117" y="3801230"/>
                    <a:pt x="658013" y="3780947"/>
                    <a:pt x="648445" y="3760435"/>
                  </a:cubicBezTo>
                  <a:cubicBezTo>
                    <a:pt x="644006" y="3750982"/>
                    <a:pt x="639720" y="3741491"/>
                    <a:pt x="635548" y="3731923"/>
                  </a:cubicBezTo>
                  <a:close/>
                </a:path>
              </a:pathLst>
            </a:custGeom>
            <a:solidFill>
              <a:srgbClr val="00AEAC"/>
            </a:solidFill>
            <a:ln w="97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9" name="任意多边形: 形状 268">
              <a:extLst>
                <a:ext uri="{FF2B5EF4-FFF2-40B4-BE49-F238E27FC236}">
                  <a16:creationId xmlns:a16="http://schemas.microsoft.com/office/drawing/2014/main" id="{C2C10025-109B-6DA2-97B3-CA123DAE1E33}"/>
                </a:ext>
              </a:extLst>
            </p:cNvPr>
            <p:cNvSpPr/>
            <p:nvPr/>
          </p:nvSpPr>
          <p:spPr>
            <a:xfrm>
              <a:off x="1651022" y="3261407"/>
              <a:ext cx="1601938" cy="1509680"/>
            </a:xfrm>
            <a:custGeom>
              <a:avLst/>
              <a:gdLst>
                <a:gd name="connsiteX0" fmla="*/ 3428953 w 6858000"/>
                <a:gd name="connsiteY0" fmla="*/ 0 h 5139148"/>
                <a:gd name="connsiteX1" fmla="*/ 3994777 w 6858000"/>
                <a:gd name="connsiteY1" fmla="*/ 40873 h 5139148"/>
                <a:gd name="connsiteX2" fmla="*/ 6813414 w 6858000"/>
                <a:gd name="connsiteY2" fmla="*/ 2862352 h 5139148"/>
                <a:gd name="connsiteX3" fmla="*/ 6855514 w 6858000"/>
                <a:gd name="connsiteY3" fmla="*/ 4139704 h 5139148"/>
                <a:gd name="connsiteX4" fmla="*/ 6858000 w 6858000"/>
                <a:gd name="connsiteY4" fmla="*/ 5139110 h 5139148"/>
                <a:gd name="connsiteX5" fmla="*/ 3429000 w 6858000"/>
                <a:gd name="connsiteY5" fmla="*/ 5139148 h 5139148"/>
                <a:gd name="connsiteX6" fmla="*/ 0 w 6858000"/>
                <a:gd name="connsiteY6" fmla="*/ 5139148 h 5139148"/>
                <a:gd name="connsiteX7" fmla="*/ 2442 w 6858000"/>
                <a:gd name="connsiteY7" fmla="*/ 4139789 h 5139148"/>
                <a:gd name="connsiteX8" fmla="*/ 44540 w 6858000"/>
                <a:gd name="connsiteY8" fmla="*/ 2862437 h 5139148"/>
                <a:gd name="connsiteX9" fmla="*/ 2317477 w 6858000"/>
                <a:gd name="connsiteY9" fmla="*/ 178608 h 5139148"/>
                <a:gd name="connsiteX10" fmla="*/ 3064009 w 6858000"/>
                <a:gd name="connsiteY10" fmla="*/ 12017 h 5139148"/>
                <a:gd name="connsiteX11" fmla="*/ 3428953 w 6858000"/>
                <a:gd name="connsiteY11" fmla="*/ 0 h 5139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6858000" h="5139148">
                  <a:moveTo>
                    <a:pt x="3428953" y="0"/>
                  </a:moveTo>
                  <a:cubicBezTo>
                    <a:pt x="3712463" y="0"/>
                    <a:pt x="3780886" y="4937"/>
                    <a:pt x="3994777" y="40873"/>
                  </a:cubicBezTo>
                  <a:cubicBezTo>
                    <a:pt x="5441522" y="283852"/>
                    <a:pt x="6572602" y="1416098"/>
                    <a:pt x="6813414" y="2862352"/>
                  </a:cubicBezTo>
                  <a:cubicBezTo>
                    <a:pt x="6854786" y="3110798"/>
                    <a:pt x="6852794" y="3050790"/>
                    <a:pt x="6855514" y="4139704"/>
                  </a:cubicBezTo>
                  <a:lnTo>
                    <a:pt x="6858000" y="5139110"/>
                  </a:lnTo>
                  <a:lnTo>
                    <a:pt x="3429000" y="5139148"/>
                  </a:lnTo>
                  <a:lnTo>
                    <a:pt x="0" y="5139148"/>
                  </a:lnTo>
                  <a:lnTo>
                    <a:pt x="2442" y="4139789"/>
                  </a:lnTo>
                  <a:cubicBezTo>
                    <a:pt x="5159" y="3050934"/>
                    <a:pt x="3169" y="3110893"/>
                    <a:pt x="44540" y="2862437"/>
                  </a:cubicBezTo>
                  <a:cubicBezTo>
                    <a:pt x="251769" y="1617808"/>
                    <a:pt x="1121540" y="590774"/>
                    <a:pt x="2317477" y="178608"/>
                  </a:cubicBezTo>
                  <a:cubicBezTo>
                    <a:pt x="2544839" y="100231"/>
                    <a:pt x="2797615" y="43858"/>
                    <a:pt x="3064009" y="12017"/>
                  </a:cubicBezTo>
                  <a:cubicBezTo>
                    <a:pt x="3144683" y="2373"/>
                    <a:pt x="3216512" y="0"/>
                    <a:pt x="3428953" y="0"/>
                  </a:cubicBezTo>
                  <a:close/>
                </a:path>
              </a:pathLst>
            </a:custGeom>
            <a:noFill/>
            <a:ln w="38100">
              <a:solidFill>
                <a:srgbClr val="00AE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0" name="文本框 269">
              <a:extLst>
                <a:ext uri="{FF2B5EF4-FFF2-40B4-BE49-F238E27FC236}">
                  <a16:creationId xmlns:a16="http://schemas.microsoft.com/office/drawing/2014/main" id="{FE015975-FDEF-D406-A2DE-9D53CEE445BB}"/>
                </a:ext>
              </a:extLst>
            </p:cNvPr>
            <p:cNvSpPr txBox="1"/>
            <p:nvPr/>
          </p:nvSpPr>
          <p:spPr>
            <a:xfrm>
              <a:off x="1988062" y="3612434"/>
              <a:ext cx="927858" cy="887538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122070"/>
                </a:avLst>
              </a:prstTxWarp>
              <a:spAutoFit/>
            </a:bodyPr>
            <a:lstStyle/>
            <a:p>
              <a:pPr algn="ctr"/>
              <a:r>
                <a:rPr lang="en-US" altLang="zh-CN" sz="3200">
                  <a:solidFill>
                    <a:srgbClr val="00AEAC"/>
                  </a:solidFill>
                  <a:latin typeface="Jumble" panose="02000503000000020004" pitchFamily="2" charset="0"/>
                </a:rPr>
                <a:t>GOODBOY</a:t>
              </a:r>
              <a:endParaRPr lang="zh-CN" altLang="en-US" sz="3200">
                <a:solidFill>
                  <a:srgbClr val="00AEAC"/>
                </a:solidFill>
                <a:latin typeface="Jumble" panose="02000503000000020004" pitchFamily="2" charset="0"/>
              </a:endParaRPr>
            </a:p>
          </p:txBody>
        </p:sp>
      </p:grpSp>
      <p:grpSp>
        <p:nvGrpSpPr>
          <p:cNvPr id="271" name="组合 270">
            <a:extLst>
              <a:ext uri="{FF2B5EF4-FFF2-40B4-BE49-F238E27FC236}">
                <a16:creationId xmlns:a16="http://schemas.microsoft.com/office/drawing/2014/main" id="{4520DAB2-4F0F-938D-CBA9-C792157B1B04}"/>
              </a:ext>
            </a:extLst>
          </p:cNvPr>
          <p:cNvGrpSpPr/>
          <p:nvPr/>
        </p:nvGrpSpPr>
        <p:grpSpPr>
          <a:xfrm rot="677019">
            <a:off x="402383" y="3049835"/>
            <a:ext cx="1165557" cy="1415250"/>
            <a:chOff x="396543" y="4477387"/>
            <a:chExt cx="1065623" cy="1293907"/>
          </a:xfrm>
        </p:grpSpPr>
        <p:grpSp>
          <p:nvGrpSpPr>
            <p:cNvPr id="272" name="组合 271">
              <a:extLst>
                <a:ext uri="{FF2B5EF4-FFF2-40B4-BE49-F238E27FC236}">
                  <a16:creationId xmlns:a16="http://schemas.microsoft.com/office/drawing/2014/main" id="{F8E7F9AB-C427-B4E2-A887-31A072EEC887}"/>
                </a:ext>
              </a:extLst>
            </p:cNvPr>
            <p:cNvGrpSpPr/>
            <p:nvPr/>
          </p:nvGrpSpPr>
          <p:grpSpPr>
            <a:xfrm>
              <a:off x="396543" y="4477387"/>
              <a:ext cx="1065623" cy="1293907"/>
              <a:chOff x="8814647" y="2563608"/>
              <a:chExt cx="2400300" cy="2914507"/>
            </a:xfrm>
            <a:solidFill>
              <a:srgbClr val="00AEAC"/>
            </a:solidFill>
          </p:grpSpPr>
          <p:sp>
            <p:nvSpPr>
              <p:cNvPr id="274" name="任意多边形: 形状 273">
                <a:extLst>
                  <a:ext uri="{FF2B5EF4-FFF2-40B4-BE49-F238E27FC236}">
                    <a16:creationId xmlns:a16="http://schemas.microsoft.com/office/drawing/2014/main" id="{F3FA456A-B04A-4EFE-A757-45FC3E2CC7CF}"/>
                  </a:ext>
                </a:extLst>
              </p:cNvPr>
              <p:cNvSpPr/>
              <p:nvPr/>
            </p:nvSpPr>
            <p:spPr>
              <a:xfrm>
                <a:off x="9071831" y="2563608"/>
                <a:ext cx="528056" cy="720788"/>
              </a:xfrm>
              <a:custGeom>
                <a:avLst/>
                <a:gdLst>
                  <a:gd name="connsiteX0" fmla="*/ 528056 w 528056"/>
                  <a:gd name="connsiteY0" fmla="*/ 407045 h 720788"/>
                  <a:gd name="connsiteX1" fmla="*/ 146575 w 528056"/>
                  <a:gd name="connsiteY1" fmla="*/ 24731 h 720788"/>
                  <a:gd name="connsiteX2" fmla="*/ 53157 w 528056"/>
                  <a:gd name="connsiteY2" fmla="*/ 6706 h 720788"/>
                  <a:gd name="connsiteX3" fmla="*/ 0 w 528056"/>
                  <a:gd name="connsiteY3" fmla="*/ 85581 h 720788"/>
                  <a:gd name="connsiteX4" fmla="*/ 0 w 528056"/>
                  <a:gd name="connsiteY4" fmla="*/ 720789 h 720788"/>
                  <a:gd name="connsiteX5" fmla="*/ 528046 w 528056"/>
                  <a:gd name="connsiteY5" fmla="*/ 407055 h 720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056" h="720788">
                    <a:moveTo>
                      <a:pt x="528056" y="407045"/>
                    </a:moveTo>
                    <a:lnTo>
                      <a:pt x="146575" y="24731"/>
                    </a:lnTo>
                    <a:cubicBezTo>
                      <a:pt x="121929" y="391"/>
                      <a:pt x="85075" y="-6727"/>
                      <a:pt x="53157" y="6706"/>
                    </a:cubicBezTo>
                    <a:cubicBezTo>
                      <a:pt x="21126" y="19872"/>
                      <a:pt x="192" y="50985"/>
                      <a:pt x="0" y="85581"/>
                    </a:cubicBezTo>
                    <a:lnTo>
                      <a:pt x="0" y="720789"/>
                    </a:lnTo>
                    <a:cubicBezTo>
                      <a:pt x="150053" y="577662"/>
                      <a:pt x="330575" y="470384"/>
                      <a:pt x="528046" y="407055"/>
                    </a:cubicBezTo>
                    <a:close/>
                  </a:path>
                </a:pathLst>
              </a:custGeom>
              <a:solidFill>
                <a:srgbClr val="00AEAC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:a16="http://schemas.microsoft.com/office/drawing/2014/main" id="{A91D7398-D4EC-0227-3E31-3496B2A8D1F1}"/>
                  </a:ext>
                </a:extLst>
              </p:cNvPr>
              <p:cNvSpPr/>
              <p:nvPr/>
            </p:nvSpPr>
            <p:spPr>
              <a:xfrm>
                <a:off x="10429715" y="2563648"/>
                <a:ext cx="528056" cy="720788"/>
              </a:xfrm>
              <a:custGeom>
                <a:avLst/>
                <a:gdLst>
                  <a:gd name="connsiteX0" fmla="*/ 528056 w 528056"/>
                  <a:gd name="connsiteY0" fmla="*/ 720789 h 720788"/>
                  <a:gd name="connsiteX1" fmla="*/ 528056 w 528056"/>
                  <a:gd name="connsiteY1" fmla="*/ 85581 h 720788"/>
                  <a:gd name="connsiteX2" fmla="*/ 474899 w 528056"/>
                  <a:gd name="connsiteY2" fmla="*/ 6706 h 720788"/>
                  <a:gd name="connsiteX3" fmla="*/ 381481 w 528056"/>
                  <a:gd name="connsiteY3" fmla="*/ 24731 h 720788"/>
                  <a:gd name="connsiteX4" fmla="*/ 0 w 528056"/>
                  <a:gd name="connsiteY4" fmla="*/ 407045 h 720788"/>
                  <a:gd name="connsiteX5" fmla="*/ 528046 w 528056"/>
                  <a:gd name="connsiteY5" fmla="*/ 720779 h 720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28056" h="720788">
                    <a:moveTo>
                      <a:pt x="528056" y="720789"/>
                    </a:moveTo>
                    <a:lnTo>
                      <a:pt x="528056" y="85581"/>
                    </a:lnTo>
                    <a:cubicBezTo>
                      <a:pt x="527865" y="50985"/>
                      <a:pt x="506932" y="19872"/>
                      <a:pt x="474899" y="6706"/>
                    </a:cubicBezTo>
                    <a:cubicBezTo>
                      <a:pt x="442982" y="-6727"/>
                      <a:pt x="406128" y="392"/>
                      <a:pt x="381481" y="24731"/>
                    </a:cubicBezTo>
                    <a:lnTo>
                      <a:pt x="0" y="407045"/>
                    </a:lnTo>
                    <a:cubicBezTo>
                      <a:pt x="197471" y="470381"/>
                      <a:pt x="377993" y="577652"/>
                      <a:pt x="528046" y="720779"/>
                    </a:cubicBezTo>
                    <a:close/>
                  </a:path>
                </a:pathLst>
              </a:custGeom>
              <a:solidFill>
                <a:srgbClr val="00AEAC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:a16="http://schemas.microsoft.com/office/drawing/2014/main" id="{B72AD454-5E8F-AD49-5F09-A3D458AE704A}"/>
                  </a:ext>
                </a:extLst>
              </p:cNvPr>
              <p:cNvSpPr/>
              <p:nvPr/>
            </p:nvSpPr>
            <p:spPr>
              <a:xfrm>
                <a:off x="8814647" y="3077815"/>
                <a:ext cx="2400300" cy="2400300"/>
              </a:xfrm>
              <a:custGeom>
                <a:avLst/>
                <a:gdLst>
                  <a:gd name="connsiteX0" fmla="*/ 1511245 w 2400300"/>
                  <a:gd name="connsiteY0" fmla="*/ 1635203 h 2400300"/>
                  <a:gd name="connsiteX1" fmla="*/ 1509689 w 2400300"/>
                  <a:gd name="connsiteY1" fmla="*/ 1635518 h 2400300"/>
                  <a:gd name="connsiteX2" fmla="*/ 1457330 w 2400300"/>
                  <a:gd name="connsiteY2" fmla="*/ 1714505 h 2400300"/>
                  <a:gd name="connsiteX3" fmla="*/ 1455443 w 2400300"/>
                  <a:gd name="connsiteY3" fmla="*/ 1723852 h 2400300"/>
                  <a:gd name="connsiteX4" fmla="*/ 1463267 w 2400300"/>
                  <a:gd name="connsiteY4" fmla="*/ 1718625 h 2400300"/>
                  <a:gd name="connsiteX5" fmla="*/ 1504777 w 2400300"/>
                  <a:gd name="connsiteY5" fmla="*/ 1656492 h 2400300"/>
                  <a:gd name="connsiteX6" fmla="*/ 889065 w 2400300"/>
                  <a:gd name="connsiteY6" fmla="*/ 1635203 h 2400300"/>
                  <a:gd name="connsiteX7" fmla="*/ 895532 w 2400300"/>
                  <a:gd name="connsiteY7" fmla="*/ 1656487 h 2400300"/>
                  <a:gd name="connsiteX8" fmla="*/ 937040 w 2400300"/>
                  <a:gd name="connsiteY8" fmla="*/ 1718625 h 2400300"/>
                  <a:gd name="connsiteX9" fmla="*/ 944868 w 2400300"/>
                  <a:gd name="connsiteY9" fmla="*/ 1723855 h 2400300"/>
                  <a:gd name="connsiteX10" fmla="*/ 942980 w 2400300"/>
                  <a:gd name="connsiteY10" fmla="*/ 1714505 h 2400300"/>
                  <a:gd name="connsiteX11" fmla="*/ 890621 w 2400300"/>
                  <a:gd name="connsiteY11" fmla="*/ 1635518 h 2400300"/>
                  <a:gd name="connsiteX12" fmla="*/ 1200155 w 2400300"/>
                  <a:gd name="connsiteY12" fmla="*/ 1628780 h 2400300"/>
                  <a:gd name="connsiteX13" fmla="*/ 1114430 w 2400300"/>
                  <a:gd name="connsiteY13" fmla="*/ 1714505 h 2400300"/>
                  <a:gd name="connsiteX14" fmla="*/ 1107693 w 2400300"/>
                  <a:gd name="connsiteY14" fmla="*/ 1747871 h 2400300"/>
                  <a:gd name="connsiteX15" fmla="*/ 1092129 w 2400300"/>
                  <a:gd name="connsiteY15" fmla="*/ 1770955 h 2400300"/>
                  <a:gd name="connsiteX16" fmla="*/ 1140917 w 2400300"/>
                  <a:gd name="connsiteY16" fmla="*/ 1761628 h 2400300"/>
                  <a:gd name="connsiteX17" fmla="*/ 1200150 w 2400300"/>
                  <a:gd name="connsiteY17" fmla="*/ 1724924 h 2400300"/>
                  <a:gd name="connsiteX18" fmla="*/ 1259384 w 2400300"/>
                  <a:gd name="connsiteY18" fmla="*/ 1761628 h 2400300"/>
                  <a:gd name="connsiteX19" fmla="*/ 1308183 w 2400300"/>
                  <a:gd name="connsiteY19" fmla="*/ 1770957 h 2400300"/>
                  <a:gd name="connsiteX20" fmla="*/ 1292617 w 2400300"/>
                  <a:gd name="connsiteY20" fmla="*/ 1747871 h 2400300"/>
                  <a:gd name="connsiteX21" fmla="*/ 1285880 w 2400300"/>
                  <a:gd name="connsiteY21" fmla="*/ 1714505 h 2400300"/>
                  <a:gd name="connsiteX22" fmla="*/ 1200155 w 2400300"/>
                  <a:gd name="connsiteY22" fmla="*/ 1628780 h 2400300"/>
                  <a:gd name="connsiteX23" fmla="*/ 1200150 w 2400300"/>
                  <a:gd name="connsiteY23" fmla="*/ 0 h 2400300"/>
                  <a:gd name="connsiteX24" fmla="*/ 2048788 w 2400300"/>
                  <a:gd name="connsiteY24" fmla="*/ 351512 h 2400300"/>
                  <a:gd name="connsiteX25" fmla="*/ 2400300 w 2400300"/>
                  <a:gd name="connsiteY25" fmla="*/ 1200150 h 2400300"/>
                  <a:gd name="connsiteX26" fmla="*/ 2048788 w 2400300"/>
                  <a:gd name="connsiteY26" fmla="*/ 2048788 h 2400300"/>
                  <a:gd name="connsiteX27" fmla="*/ 1200150 w 2400300"/>
                  <a:gd name="connsiteY27" fmla="*/ 2400300 h 2400300"/>
                  <a:gd name="connsiteX28" fmla="*/ 351512 w 2400300"/>
                  <a:gd name="connsiteY28" fmla="*/ 2048788 h 2400300"/>
                  <a:gd name="connsiteX29" fmla="*/ 0 w 2400300"/>
                  <a:gd name="connsiteY29" fmla="*/ 1200150 h 2400300"/>
                  <a:gd name="connsiteX30" fmla="*/ 351512 w 2400300"/>
                  <a:gd name="connsiteY30" fmla="*/ 351512 h 2400300"/>
                  <a:gd name="connsiteX31" fmla="*/ 1200150 w 2400300"/>
                  <a:gd name="connsiteY31" fmla="*/ 0 h 2400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400300" h="2400300">
                    <a:moveTo>
                      <a:pt x="1511245" y="1635203"/>
                    </a:moveTo>
                    <a:lnTo>
                      <a:pt x="1509689" y="1635518"/>
                    </a:lnTo>
                    <a:cubicBezTo>
                      <a:pt x="1478922" y="1648532"/>
                      <a:pt x="1457330" y="1679000"/>
                      <a:pt x="1457330" y="1714505"/>
                    </a:cubicBezTo>
                    <a:lnTo>
                      <a:pt x="1455443" y="1723852"/>
                    </a:lnTo>
                    <a:lnTo>
                      <a:pt x="1463267" y="1718625"/>
                    </a:lnTo>
                    <a:cubicBezTo>
                      <a:pt x="1481222" y="1700673"/>
                      <a:pt x="1495244" y="1679513"/>
                      <a:pt x="1504777" y="1656492"/>
                    </a:cubicBezTo>
                    <a:close/>
                    <a:moveTo>
                      <a:pt x="889065" y="1635203"/>
                    </a:moveTo>
                    <a:lnTo>
                      <a:pt x="895532" y="1656487"/>
                    </a:lnTo>
                    <a:cubicBezTo>
                      <a:pt x="905067" y="1679508"/>
                      <a:pt x="919089" y="1700670"/>
                      <a:pt x="937040" y="1718625"/>
                    </a:cubicBezTo>
                    <a:lnTo>
                      <a:pt x="944868" y="1723855"/>
                    </a:lnTo>
                    <a:lnTo>
                      <a:pt x="942980" y="1714505"/>
                    </a:lnTo>
                    <a:cubicBezTo>
                      <a:pt x="942980" y="1679000"/>
                      <a:pt x="921388" y="1648532"/>
                      <a:pt x="890621" y="1635518"/>
                    </a:cubicBezTo>
                    <a:close/>
                    <a:moveTo>
                      <a:pt x="1200155" y="1628780"/>
                    </a:moveTo>
                    <a:cubicBezTo>
                      <a:pt x="1152815" y="1628780"/>
                      <a:pt x="1114430" y="1667165"/>
                      <a:pt x="1114430" y="1714505"/>
                    </a:cubicBezTo>
                    <a:cubicBezTo>
                      <a:pt x="1114430" y="1726340"/>
                      <a:pt x="1112031" y="1737616"/>
                      <a:pt x="1107693" y="1747871"/>
                    </a:cubicBezTo>
                    <a:lnTo>
                      <a:pt x="1092129" y="1770955"/>
                    </a:lnTo>
                    <a:lnTo>
                      <a:pt x="1140917" y="1761628"/>
                    </a:lnTo>
                    <a:cubicBezTo>
                      <a:pt x="1162559" y="1753189"/>
                      <a:pt x="1182665" y="1740813"/>
                      <a:pt x="1200150" y="1724924"/>
                    </a:cubicBezTo>
                    <a:cubicBezTo>
                      <a:pt x="1217635" y="1740812"/>
                      <a:pt x="1237742" y="1753188"/>
                      <a:pt x="1259384" y="1761628"/>
                    </a:cubicBezTo>
                    <a:lnTo>
                      <a:pt x="1308183" y="1770957"/>
                    </a:lnTo>
                    <a:lnTo>
                      <a:pt x="1292617" y="1747871"/>
                    </a:lnTo>
                    <a:cubicBezTo>
                      <a:pt x="1288279" y="1737616"/>
                      <a:pt x="1285880" y="1726340"/>
                      <a:pt x="1285880" y="1714505"/>
                    </a:cubicBezTo>
                    <a:cubicBezTo>
                      <a:pt x="1285880" y="1667165"/>
                      <a:pt x="1247495" y="1628780"/>
                      <a:pt x="1200155" y="1628780"/>
                    </a:cubicBezTo>
                    <a:close/>
                    <a:moveTo>
                      <a:pt x="1200150" y="0"/>
                    </a:moveTo>
                    <a:cubicBezTo>
                      <a:pt x="1518440" y="0"/>
                      <a:pt x="1823719" y="126442"/>
                      <a:pt x="2048788" y="351512"/>
                    </a:cubicBezTo>
                    <a:cubicBezTo>
                      <a:pt x="2273858" y="576582"/>
                      <a:pt x="2400300" y="881860"/>
                      <a:pt x="2400300" y="1200150"/>
                    </a:cubicBezTo>
                    <a:cubicBezTo>
                      <a:pt x="2400300" y="1518440"/>
                      <a:pt x="2273858" y="1823719"/>
                      <a:pt x="2048788" y="2048788"/>
                    </a:cubicBezTo>
                    <a:cubicBezTo>
                      <a:pt x="1823719" y="2273858"/>
                      <a:pt x="1518440" y="2400300"/>
                      <a:pt x="1200150" y="2400300"/>
                    </a:cubicBezTo>
                    <a:cubicBezTo>
                      <a:pt x="881860" y="2400300"/>
                      <a:pt x="576582" y="2273858"/>
                      <a:pt x="351512" y="2048788"/>
                    </a:cubicBezTo>
                    <a:cubicBezTo>
                      <a:pt x="126442" y="1823719"/>
                      <a:pt x="0" y="1518440"/>
                      <a:pt x="0" y="1200150"/>
                    </a:cubicBezTo>
                    <a:cubicBezTo>
                      <a:pt x="0" y="881860"/>
                      <a:pt x="126442" y="576582"/>
                      <a:pt x="351512" y="351512"/>
                    </a:cubicBezTo>
                    <a:cubicBezTo>
                      <a:pt x="576582" y="126442"/>
                      <a:pt x="881860" y="0"/>
                      <a:pt x="1200150" y="0"/>
                    </a:cubicBezTo>
                    <a:close/>
                  </a:path>
                </a:pathLst>
              </a:custGeom>
              <a:solidFill>
                <a:srgbClr val="FFBC00"/>
              </a:solidFill>
              <a:ln w="9797" cap="flat">
                <a:noFill/>
                <a:prstDash val="solid"/>
                <a:miter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:a16="http://schemas.microsoft.com/office/drawing/2014/main" id="{EC73CECA-A7D0-E63F-AE84-BFB2CF2FE681}"/>
                  </a:ext>
                </a:extLst>
              </p:cNvPr>
              <p:cNvSpPr/>
              <p:nvPr/>
            </p:nvSpPr>
            <p:spPr>
              <a:xfrm>
                <a:off x="9586172" y="4705537"/>
                <a:ext cx="857250" cy="342895"/>
              </a:xfrm>
              <a:custGeom>
                <a:avLst/>
                <a:gdLst>
                  <a:gd name="connsiteX0" fmla="*/ 85725 w 857250"/>
                  <a:gd name="connsiteY0" fmla="*/ 0 h 342895"/>
                  <a:gd name="connsiteX1" fmla="*/ 171450 w 857250"/>
                  <a:gd name="connsiteY1" fmla="*/ 85725 h 342895"/>
                  <a:gd name="connsiteX2" fmla="*/ 257175 w 857250"/>
                  <a:gd name="connsiteY2" fmla="*/ 171450 h 342895"/>
                  <a:gd name="connsiteX3" fmla="*/ 342900 w 857250"/>
                  <a:gd name="connsiteY3" fmla="*/ 85725 h 342895"/>
                  <a:gd name="connsiteX4" fmla="*/ 428625 w 857250"/>
                  <a:gd name="connsiteY4" fmla="*/ 0 h 342895"/>
                  <a:gd name="connsiteX5" fmla="*/ 514350 w 857250"/>
                  <a:gd name="connsiteY5" fmla="*/ 85725 h 342895"/>
                  <a:gd name="connsiteX6" fmla="*/ 600075 w 857250"/>
                  <a:gd name="connsiteY6" fmla="*/ 171450 h 342895"/>
                  <a:gd name="connsiteX7" fmla="*/ 685800 w 857250"/>
                  <a:gd name="connsiteY7" fmla="*/ 85725 h 342895"/>
                  <a:gd name="connsiteX8" fmla="*/ 771525 w 857250"/>
                  <a:gd name="connsiteY8" fmla="*/ 0 h 342895"/>
                  <a:gd name="connsiteX9" fmla="*/ 857250 w 857250"/>
                  <a:gd name="connsiteY9" fmla="*/ 85725 h 342895"/>
                  <a:gd name="connsiteX10" fmla="*/ 781934 w 857250"/>
                  <a:gd name="connsiteY10" fmla="*/ 267580 h 342895"/>
                  <a:gd name="connsiteX11" fmla="*/ 600080 w 857250"/>
                  <a:gd name="connsiteY11" fmla="*/ 342895 h 342895"/>
                  <a:gd name="connsiteX12" fmla="*/ 600070 w 857250"/>
                  <a:gd name="connsiteY12" fmla="*/ 342895 h 342895"/>
                  <a:gd name="connsiteX13" fmla="*/ 428620 w 857250"/>
                  <a:gd name="connsiteY13" fmla="*/ 276038 h 342895"/>
                  <a:gd name="connsiteX14" fmla="*/ 257170 w 857250"/>
                  <a:gd name="connsiteY14" fmla="*/ 342895 h 342895"/>
                  <a:gd name="connsiteX15" fmla="*/ 75315 w 857250"/>
                  <a:gd name="connsiteY15" fmla="*/ 267580 h 342895"/>
                  <a:gd name="connsiteX16" fmla="*/ 0 w 857250"/>
                  <a:gd name="connsiteY16" fmla="*/ 85725 h 342895"/>
                  <a:gd name="connsiteX17" fmla="*/ 85725 w 857250"/>
                  <a:gd name="connsiteY17" fmla="*/ 0 h 342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857250" h="342895">
                    <a:moveTo>
                      <a:pt x="85725" y="0"/>
                    </a:moveTo>
                    <a:cubicBezTo>
                      <a:pt x="133065" y="0"/>
                      <a:pt x="171450" y="38385"/>
                      <a:pt x="171450" y="85725"/>
                    </a:cubicBezTo>
                    <a:cubicBezTo>
                      <a:pt x="171450" y="133065"/>
                      <a:pt x="209835" y="171450"/>
                      <a:pt x="257175" y="171450"/>
                    </a:cubicBezTo>
                    <a:cubicBezTo>
                      <a:pt x="304515" y="171450"/>
                      <a:pt x="342900" y="133065"/>
                      <a:pt x="342900" y="85725"/>
                    </a:cubicBezTo>
                    <a:cubicBezTo>
                      <a:pt x="342900" y="38385"/>
                      <a:pt x="381285" y="0"/>
                      <a:pt x="428625" y="0"/>
                    </a:cubicBezTo>
                    <a:cubicBezTo>
                      <a:pt x="475965" y="0"/>
                      <a:pt x="514350" y="38385"/>
                      <a:pt x="514350" y="85725"/>
                    </a:cubicBezTo>
                    <a:cubicBezTo>
                      <a:pt x="514350" y="133065"/>
                      <a:pt x="552735" y="171450"/>
                      <a:pt x="600075" y="171450"/>
                    </a:cubicBezTo>
                    <a:cubicBezTo>
                      <a:pt x="647415" y="171450"/>
                      <a:pt x="685800" y="133065"/>
                      <a:pt x="685800" y="85725"/>
                    </a:cubicBezTo>
                    <a:cubicBezTo>
                      <a:pt x="685800" y="38385"/>
                      <a:pt x="724185" y="0"/>
                      <a:pt x="771525" y="0"/>
                    </a:cubicBezTo>
                    <a:cubicBezTo>
                      <a:pt x="818865" y="0"/>
                      <a:pt x="857250" y="38385"/>
                      <a:pt x="857250" y="85725"/>
                    </a:cubicBezTo>
                    <a:cubicBezTo>
                      <a:pt x="857250" y="153922"/>
                      <a:pt x="830155" y="219368"/>
                      <a:pt x="781934" y="267580"/>
                    </a:cubicBezTo>
                    <a:cubicBezTo>
                      <a:pt x="733714" y="315791"/>
                      <a:pt x="668268" y="342895"/>
                      <a:pt x="600080" y="342895"/>
                    </a:cubicBezTo>
                    <a:lnTo>
                      <a:pt x="600070" y="342895"/>
                    </a:lnTo>
                    <a:cubicBezTo>
                      <a:pt x="536618" y="342512"/>
                      <a:pt x="475578" y="318708"/>
                      <a:pt x="428620" y="276038"/>
                    </a:cubicBezTo>
                    <a:cubicBezTo>
                      <a:pt x="381662" y="318709"/>
                      <a:pt x="320626" y="342513"/>
                      <a:pt x="257170" y="342895"/>
                    </a:cubicBezTo>
                    <a:cubicBezTo>
                      <a:pt x="188973" y="342895"/>
                      <a:pt x="123527" y="315800"/>
                      <a:pt x="75315" y="267580"/>
                    </a:cubicBezTo>
                    <a:cubicBezTo>
                      <a:pt x="27104" y="219359"/>
                      <a:pt x="0" y="153913"/>
                      <a:pt x="0" y="85725"/>
                    </a:cubicBezTo>
                    <a:cubicBezTo>
                      <a:pt x="0" y="38385"/>
                      <a:pt x="38385" y="0"/>
                      <a:pt x="85725" y="0"/>
                    </a:cubicBezTo>
                    <a:close/>
                  </a:path>
                </a:pathLst>
              </a:custGeom>
              <a:solidFill>
                <a:srgbClr val="00AEAC"/>
              </a:solidFill>
              <a:ln w="979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273" name="文本框 272">
              <a:extLst>
                <a:ext uri="{FF2B5EF4-FFF2-40B4-BE49-F238E27FC236}">
                  <a16:creationId xmlns:a16="http://schemas.microsoft.com/office/drawing/2014/main" id="{AC4DD3C7-F990-3C55-41A9-E4264B9F0582}"/>
                </a:ext>
              </a:extLst>
            </p:cNvPr>
            <p:cNvSpPr txBox="1"/>
            <p:nvPr/>
          </p:nvSpPr>
          <p:spPr>
            <a:xfrm>
              <a:off x="590096" y="4940943"/>
              <a:ext cx="678518" cy="649033"/>
            </a:xfrm>
            <a:prstGeom prst="rect">
              <a:avLst/>
            </a:prstGeom>
            <a:noFill/>
          </p:spPr>
          <p:txBody>
            <a:bodyPr wrap="square" rtlCol="0">
              <a:prstTxWarp prst="textArchUp">
                <a:avLst>
                  <a:gd name="adj" fmla="val 10122070"/>
                </a:avLst>
              </a:prstTxWarp>
              <a:spAutoFit/>
            </a:bodyPr>
            <a:lstStyle/>
            <a:p>
              <a:pPr algn="ctr"/>
              <a:r>
                <a:rPr lang="en-US" altLang="zh-CN" sz="4000">
                  <a:solidFill>
                    <a:srgbClr val="00AEAC"/>
                  </a:solidFill>
                  <a:latin typeface="Jumble" panose="02000503000000020004" pitchFamily="2" charset="0"/>
                </a:rPr>
                <a:t>GOODBOY</a:t>
              </a:r>
              <a:endParaRPr lang="zh-CN" altLang="en-US" sz="4000">
                <a:solidFill>
                  <a:srgbClr val="00AEAC"/>
                </a:solidFill>
                <a:latin typeface="Jumble" panose="02000503000000020004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52347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342</Words>
  <Application>Microsoft Office PowerPoint</Application>
  <PresentationFormat>宽屏</PresentationFormat>
  <Paragraphs>116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Arial</vt:lpstr>
      <vt:lpstr>等线 Light</vt:lpstr>
      <vt:lpstr>..黑体UI-韩语</vt:lpstr>
      <vt:lpstr>等线</vt:lpstr>
      <vt:lpstr>Jumble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宠物之家——明亮简约可爱ppt模板</dc:title>
  <dc:creator>yvonne 忘吃药的晓公子</dc:creator>
  <cp:keywords>51PPT模板网</cp:keywords>
  <dc:description>www.51pptmoban.com</dc:description>
  <cp:lastModifiedBy>Power user</cp:lastModifiedBy>
  <cp:revision>28</cp:revision>
  <dcterms:created xsi:type="dcterms:W3CDTF">2023-02-09T00:05:45Z</dcterms:created>
  <dcterms:modified xsi:type="dcterms:W3CDTF">2023-02-12T13:57:13Z</dcterms:modified>
</cp:coreProperties>
</file>